
<file path=[Content_Types].xml><?xml version="1.0" encoding="utf-8"?>
<Types xmlns="http://schemas.openxmlformats.org/package/2006/content-types">
  <Default ContentType="image/jpeg" Extension="jpg"/>
  <Default ContentType="application/x-fontdata" Extension="fntdata"/>
  <Default ContentType="application/xml" Extension="xml"/>
  <Default ContentType="image/png" Extension="png"/>
  <Default ContentType="application/vnd.openxmlformats-package.relationships+xml" Extension="rels"/>
  <Override ContentType="application/vnd.openxmlformats-officedocument.presentationml.notesSlide+xml" PartName="/ppt/notesSlides/notesSlide18.xml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13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9.xml"/>
  <Override ContentType="application/vnd.openxmlformats-officedocument.presentationml.notesSlide+xml" PartName="/ppt/notesSlides/notesSlide15.xml"/>
  <Override ContentType="application/vnd.openxmlformats-officedocument.presentationml.notesSlide+xml" PartName="/ppt/notesSlides/notesSlide7.xml"/>
  <Override ContentType="application/vnd.openxmlformats-officedocument.presentationml.notesSlide+xml" PartName="/ppt/notesSlides/notesSlide11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12.xml"/>
  <Override ContentType="application/vnd.openxmlformats-officedocument.presentationml.notesSlide+xml" PartName="/ppt/notesSlides/notesSlide20.xml"/>
  <Override ContentType="application/vnd.openxmlformats-officedocument.presentationml.notesSlide+xml" PartName="/ppt/notesSlides/notesSlide17.xml"/>
  <Override ContentType="application/vnd.openxmlformats-officedocument.presentationml.notesSlide+xml" PartName="/ppt/notesSlides/notesSlide19.xml"/>
  <Override ContentType="application/vnd.openxmlformats-officedocument.presentationml.notesSlide+xml" PartName="/ppt/notesSlides/notesSlide16.xml"/>
  <Override ContentType="application/vnd.openxmlformats-officedocument.presentationml.notesSlide+xml" PartName="/ppt/notesSlides/notesSlide8.xml"/>
  <Override ContentType="application/vnd.openxmlformats-officedocument.presentationml.notesSlide+xml" PartName="/ppt/notesSlides/notesSlide14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4.xml"/>
  <Override ContentType="application/vnd.openxmlformats-officedocument.presentationml.notesSlide+xml" PartName="/ppt/notesSlides/notesSlide10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13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16.xml"/>
  <Override ContentType="application/vnd.openxmlformats-officedocument.presentationml.slideLayout+xml" PartName="/ppt/slideLayouts/slideLayout9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17.xml"/>
  <Override ContentType="application/vnd.openxmlformats-officedocument.presentationml.slideLayout+xml" PartName="/ppt/slideLayouts/slideLayout14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2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15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8.xml"/>
  <Override ContentType="application/vnd.openxmlformats-officedocument.presentationml.slideMaster+xml" PartName="/ppt/slideMasters/slideMaster1.xml"/>
  <Override ContentType="application/binary" PartName="/ppt/metadata"/>
  <Override ContentType="application/vnd.openxmlformats-officedocument.presentationml.slide+xml" PartName="/ppt/slides/slide4.xml"/>
  <Override ContentType="application/vnd.openxmlformats-officedocument.presentationml.slide+xml" PartName="/ppt/slides/slide18.xml"/>
  <Override ContentType="application/vnd.openxmlformats-officedocument.presentationml.slide+xml" PartName="/ppt/slides/slide11.xml"/>
  <Override ContentType="application/vnd.openxmlformats-officedocument.presentationml.slide+xml" PartName="/ppt/slides/slide1.xml"/>
  <Override ContentType="application/vnd.openxmlformats-officedocument.presentationml.slide+xml" PartName="/ppt/slides/slide19.xml"/>
  <Override ContentType="application/vnd.openxmlformats-officedocument.presentationml.slide+xml" PartName="/ppt/slides/slide3.xml"/>
  <Override ContentType="application/vnd.openxmlformats-officedocument.presentationml.slide+xml" PartName="/ppt/slides/slide9.xml"/>
  <Override ContentType="application/vnd.openxmlformats-officedocument.presentationml.slide+xml" PartName="/ppt/slides/slide13.xml"/>
  <Override ContentType="application/vnd.openxmlformats-officedocument.presentationml.slide+xml" PartName="/ppt/slides/slide5.xml"/>
  <Override ContentType="application/vnd.openxmlformats-officedocument.presentationml.slide+xml" PartName="/ppt/slides/slide7.xml"/>
  <Override ContentType="application/vnd.openxmlformats-officedocument.presentationml.slide+xml" PartName="/ppt/slides/slide15.xml"/>
  <Override ContentType="application/vnd.openxmlformats-officedocument.presentationml.slide+xml" PartName="/ppt/slides/slide12.xml"/>
  <Override ContentType="application/vnd.openxmlformats-officedocument.presentationml.slide+xml" PartName="/ppt/slides/slide17.xml"/>
  <Override ContentType="application/vnd.openxmlformats-officedocument.presentationml.slide+xml" PartName="/ppt/slides/slide20.xml"/>
  <Override ContentType="application/vnd.openxmlformats-officedocument.presentationml.slide+xml" PartName="/ppt/slides/slide10.xml"/>
  <Override ContentType="application/vnd.openxmlformats-officedocument.presentationml.slide+xml" PartName="/ppt/slides/slide2.xml"/>
  <Override ContentType="application/vnd.openxmlformats-officedocument.presentationml.slide+xml" PartName="/ppt/slides/slide6.xml"/>
  <Override ContentType="application/vnd.openxmlformats-officedocument.presentationml.slide+xml" PartName="/ppt/slides/slide16.xml"/>
  <Override ContentType="application/vnd.openxmlformats-officedocument.presentationml.slide+xml" PartName="/ppt/slides/slide8.xml"/>
  <Override ContentType="application/vnd.openxmlformats-officedocument.presentationml.slide+xml" PartName="/ppt/slides/slide14.xml"/>
  <Override ContentType="application/vnd.openxmlformats-officedocument.presentationml.notesMaster+xml" PartName="/ppt/notesMasters/notesMaster1.xml"/>
  <Override ContentType="application/vnd.openxmlformats-package.core-properties+xml" PartName="/docProps/core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</Types>
</file>

<file path=_rels/.rels><?xml version="1.0" encoding="UTF-8" standalone="yes"?><Relationships xmlns="http://schemas.openxmlformats.org/package/2006/relationships"><Relationship Id="rId1" Type="http://schemas.openxmlformats.org/package/2006/relationships/metadata/core-properties" Target="docProps/core.xml"/><Relationship Id="rId2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autoCompressPictures="0" embedTrueTypeFonts="1" strictFirstAndLastChars="0" saveSubsetFonts="1">
  <p:sldMasterIdLst>
    <p:sldMasterId id="2147483648" r:id="rId3"/>
  </p:sldMasterIdLst>
  <p:notesMasterIdLst>
    <p:notesMasterId r:id="rId4"/>
  </p:notes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  <p:sldId id="267" r:id="rId16"/>
    <p:sldId id="268" r:id="rId17"/>
    <p:sldId id="269" r:id="rId18"/>
    <p:sldId id="270" r:id="rId19"/>
    <p:sldId id="271" r:id="rId20"/>
    <p:sldId id="272" r:id="rId21"/>
    <p:sldId id="273" r:id="rId22"/>
    <p:sldId id="274" r:id="rId23"/>
    <p:sldId id="275" r:id="rId24"/>
  </p:sldIdLst>
  <p:sldSz cy="6858000" cx="12192000"/>
  <p:notesSz cx="6858000" cy="9144000"/>
  <p:embeddedFontLst>
    <p:embeddedFont>
      <p:font typeface="Geo"/>
      <p:regular r:id="rId25"/>
      <p:italic r:id="rId26"/>
    </p:embeddedFont>
  </p:embeddedFontLst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GoogleSlidesCustomDataVersion2">
      <go:slidesCustomData xmlns:go="http://customooxmlschemas.google.com/" r:id="rId27" roundtripDataSignature="AMtx7mgJXA1zQjKATa3R80Jdt3mQSCRipQ==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/>
</file>

<file path=ppt/_rels/presentation.xml.rels><?xml version="1.0" encoding="UTF-8" standalone="yes"?><Relationships xmlns="http://schemas.openxmlformats.org/package/2006/relationships"><Relationship Id="rId20" Type="http://schemas.openxmlformats.org/officeDocument/2006/relationships/slide" Target="slides/slide16.xml"/><Relationship Id="rId22" Type="http://schemas.openxmlformats.org/officeDocument/2006/relationships/slide" Target="slides/slide18.xml"/><Relationship Id="rId21" Type="http://schemas.openxmlformats.org/officeDocument/2006/relationships/slide" Target="slides/slide17.xml"/><Relationship Id="rId24" Type="http://schemas.openxmlformats.org/officeDocument/2006/relationships/slide" Target="slides/slide20.xml"/><Relationship Id="rId23" Type="http://schemas.openxmlformats.org/officeDocument/2006/relationships/slide" Target="slides/slide19.xml"/><Relationship Id="rId1" Type="http://schemas.openxmlformats.org/officeDocument/2006/relationships/theme" Target="theme/theme2.xml"/><Relationship Id="rId2" Type="http://schemas.openxmlformats.org/officeDocument/2006/relationships/presProps" Target="presProps.xml"/><Relationship Id="rId3" Type="http://schemas.openxmlformats.org/officeDocument/2006/relationships/slideMaster" Target="slideMasters/slideMaster1.xml"/><Relationship Id="rId4" Type="http://schemas.openxmlformats.org/officeDocument/2006/relationships/notesMaster" Target="notesMasters/notesMaster1.xml"/><Relationship Id="rId9" Type="http://schemas.openxmlformats.org/officeDocument/2006/relationships/slide" Target="slides/slide5.xml"/><Relationship Id="rId26" Type="http://schemas.openxmlformats.org/officeDocument/2006/relationships/font" Target="fonts/Geo-italic.fntdata"/><Relationship Id="rId25" Type="http://schemas.openxmlformats.org/officeDocument/2006/relationships/font" Target="fonts/Geo-regular.fntdata"/><Relationship Id="rId27" Type="http://customschemas.google.com/relationships/presentationmetadata" Target="metadata"/><Relationship Id="rId5" Type="http://schemas.openxmlformats.org/officeDocument/2006/relationships/slide" Target="slides/slide1.xml"/><Relationship Id="rId6" Type="http://schemas.openxmlformats.org/officeDocument/2006/relationships/slide" Target="slides/slide2.xml"/><Relationship Id="rId7" Type="http://schemas.openxmlformats.org/officeDocument/2006/relationships/slide" Target="slides/slide3.xml"/><Relationship Id="rId8" Type="http://schemas.openxmlformats.org/officeDocument/2006/relationships/slide" Target="slides/slide4.xml"/><Relationship Id="rId11" Type="http://schemas.openxmlformats.org/officeDocument/2006/relationships/slide" Target="slides/slide7.xml"/><Relationship Id="rId10" Type="http://schemas.openxmlformats.org/officeDocument/2006/relationships/slide" Target="slides/slide6.xml"/><Relationship Id="rId13" Type="http://schemas.openxmlformats.org/officeDocument/2006/relationships/slide" Target="slides/slide9.xml"/><Relationship Id="rId12" Type="http://schemas.openxmlformats.org/officeDocument/2006/relationships/slide" Target="slides/slide8.xml"/><Relationship Id="rId15" Type="http://schemas.openxmlformats.org/officeDocument/2006/relationships/slide" Target="slides/slide11.xml"/><Relationship Id="rId14" Type="http://schemas.openxmlformats.org/officeDocument/2006/relationships/slide" Target="slides/slide10.xml"/><Relationship Id="rId17" Type="http://schemas.openxmlformats.org/officeDocument/2006/relationships/slide" Target="slides/slide13.xml"/><Relationship Id="rId16" Type="http://schemas.openxmlformats.org/officeDocument/2006/relationships/slide" Target="slides/slide12.xml"/><Relationship Id="rId19" Type="http://schemas.openxmlformats.org/officeDocument/2006/relationships/slide" Target="slides/slide15.xml"/><Relationship Id="rId18" Type="http://schemas.openxmlformats.org/officeDocument/2006/relationships/slide" Target="slides/slide14.xml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" name="Google Shape;4;n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298450" lvl="0" marL="4572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indent="-298450" lvl="1" marL="9144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indent="-298450" lvl="2" marL="13716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indent="-298450" lvl="3" marL="18288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indent="-298450" lvl="4" marL="22860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indent="-298450" lvl="5" marL="27432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indent="-298450" lvl="6" marL="32004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indent="-298450" lvl="7" marL="36576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indent="-298450" lvl="8" marL="41148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40" name="Shape 1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1" name="Google Shape;141;p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42" name="Google Shape;142;p1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48" name="Shape 1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9" name="Google Shape;149;p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50" name="Google Shape;150;p2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55" name="Shape 1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6" name="Google Shape;156;p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57" name="Google Shape;157;p3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62" name="Shape 1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" name="Google Shape;163;p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64" name="Google Shape;164;p4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69" name="Shape 1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0" name="Google Shape;170;p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71" name="Google Shape;171;p5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76" name="Shape 1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7" name="Google Shape;177;p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78" name="Google Shape;178;p6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88" name="Shape 1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9" name="Google Shape;189;p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90" name="Google Shape;190;p9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06" name="Shape 2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7" name="Google Shape;207;p1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08" name="Google Shape;208;p10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13" name="Shape 2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4" name="Google Shape;214;p1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15" name="Google Shape;215;p11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25" name="Shape 2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6" name="Google Shape;226;p1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27" name="Google Shape;227;p14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32" name="Shape 2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3" name="Google Shape;233;p1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34" name="Google Shape;234;p15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44" name="Shape 2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" name="Google Shape;245;p1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46" name="Google Shape;246;p17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54" name="Shape 2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5" name="Google Shape;255;p2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56" name="Google Shape;256;p21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62" name="Shape 2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3" name="Google Shape;263;p2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64" name="Google Shape;264;p22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77" name="Shape 2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8" name="Google Shape;278;p2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79" name="Google Shape;279;p23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92" name="Shape 2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3" name="Google Shape;293;p2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94" name="Google Shape;294;p24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11" name="Shape 3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2" name="Google Shape;312;p2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13" name="Google Shape;313;p25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18" name="Shape 3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9" name="Google Shape;319;g2c54628b655_0_2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20" name="Google Shape;320;g2c54628b655_0_21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30" name="Shape 3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1" name="Google Shape;331;g2c54628b655_0_3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32" name="Google Shape;332;g2c54628b655_0_33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40" name="Shape 3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1" name="Google Shape;341;p3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42" name="Google Shape;342;p30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png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3.png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4.png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5.png"/></Relationships>
</file>

<file path=ppt/slideLayouts/_rels/slideLayout1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" type="title">
  <p:cSld name="TITLE">
    <p:spTree>
      <p:nvGrpSpPr>
        <p:cNvPr id="11" name="Shape 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Google Shape;12;p32"/>
          <p:cNvSpPr txBox="1"/>
          <p:nvPr>
            <p:ph type="ctrTitle"/>
          </p:nvPr>
        </p:nvSpPr>
        <p:spPr>
          <a:xfrm>
            <a:off x="1370693" y="1769540"/>
            <a:ext cx="9440034" cy="1828801"/>
          </a:xfrm>
          <a:prstGeom prst="rect">
            <a:avLst/>
          </a:prstGeom>
          <a:noFill/>
          <a:ln>
            <a:noFill/>
          </a:ln>
          <a:effectLst>
            <a:outerShdw blurRad="25400">
              <a:srgbClr val="000000">
                <a:alpha val="45882"/>
              </a:srgbClr>
            </a:outerShdw>
          </a:effectLst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5400"/>
              <a:buFont typeface="Geo"/>
              <a:buNone/>
              <a:defRPr sz="5400"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3" name="Google Shape;13;p32"/>
          <p:cNvSpPr txBox="1"/>
          <p:nvPr>
            <p:ph idx="1" type="subTitle"/>
          </p:nvPr>
        </p:nvSpPr>
        <p:spPr>
          <a:xfrm>
            <a:off x="1370693" y="3773489"/>
            <a:ext cx="9440034" cy="1049867"/>
          </a:xfrm>
          <a:prstGeom prst="rect">
            <a:avLst/>
          </a:prstGeom>
          <a:noFill/>
          <a:ln>
            <a:noFill/>
          </a:ln>
          <a:effectLst>
            <a:outerShdw blurRad="25400">
              <a:srgbClr val="000000">
                <a:alpha val="45882"/>
              </a:srgbClr>
            </a:outerShdw>
          </a:effectLst>
        </p:spPr>
        <p:txBody>
          <a:bodyPr anchorCtr="0" anchor="t" bIns="45700" lIns="91425" spcFirstLastPara="1" rIns="91425" wrap="square" tIns="45700">
            <a:normAutofit/>
          </a:bodyPr>
          <a:lstStyle>
            <a:lvl1pPr lvl="0" algn="ctr">
              <a:lnSpc>
                <a:spcPct val="110000"/>
              </a:lnSpc>
              <a:spcBef>
                <a:spcPts val="420"/>
              </a:spcBef>
              <a:spcAft>
                <a:spcPts val="0"/>
              </a:spcAft>
              <a:buSzPts val="1470"/>
              <a:buNone/>
              <a:defRPr>
                <a:solidFill>
                  <a:schemeClr val="lt1"/>
                </a:solidFill>
              </a:defRPr>
            </a:lvl1pPr>
            <a:lvl2pPr lvl="1" algn="ctr">
              <a:lnSpc>
                <a:spcPct val="110000"/>
              </a:lnSpc>
              <a:spcBef>
                <a:spcPts val="600"/>
              </a:spcBef>
              <a:spcAft>
                <a:spcPts val="0"/>
              </a:spcAft>
              <a:buSzPts val="1330"/>
              <a:buNone/>
              <a:defRPr>
                <a:solidFill>
                  <a:schemeClr val="lt1"/>
                </a:solidFill>
              </a:defRPr>
            </a:lvl2pPr>
            <a:lvl3pPr lvl="2" algn="ctr">
              <a:lnSpc>
                <a:spcPct val="110000"/>
              </a:lnSpc>
              <a:spcBef>
                <a:spcPts val="600"/>
              </a:spcBef>
              <a:spcAft>
                <a:spcPts val="0"/>
              </a:spcAft>
              <a:buSzPts val="1190"/>
              <a:buNone/>
              <a:defRPr>
                <a:solidFill>
                  <a:schemeClr val="lt1"/>
                </a:solidFill>
              </a:defRPr>
            </a:lvl3pPr>
            <a:lvl4pPr lvl="3" algn="ctr">
              <a:lnSpc>
                <a:spcPct val="110000"/>
              </a:lnSpc>
              <a:spcBef>
                <a:spcPts val="600"/>
              </a:spcBef>
              <a:spcAft>
                <a:spcPts val="0"/>
              </a:spcAft>
              <a:buSzPts val="1050"/>
              <a:buNone/>
              <a:defRPr>
                <a:solidFill>
                  <a:schemeClr val="lt1"/>
                </a:solidFill>
              </a:defRPr>
            </a:lvl4pPr>
            <a:lvl5pPr lvl="4" algn="ctr">
              <a:lnSpc>
                <a:spcPct val="110000"/>
              </a:lnSpc>
              <a:spcBef>
                <a:spcPts val="600"/>
              </a:spcBef>
              <a:spcAft>
                <a:spcPts val="0"/>
              </a:spcAft>
              <a:buSzPts val="1050"/>
              <a:buNone/>
              <a:defRPr>
                <a:solidFill>
                  <a:schemeClr val="lt1"/>
                </a:solidFill>
              </a:defRPr>
            </a:lvl5pPr>
            <a:lvl6pPr lvl="5" algn="ctr">
              <a:spcBef>
                <a:spcPts val="600"/>
              </a:spcBef>
              <a:spcAft>
                <a:spcPts val="0"/>
              </a:spcAft>
              <a:buSzPts val="980"/>
              <a:buNone/>
              <a:defRPr>
                <a:solidFill>
                  <a:schemeClr val="lt1"/>
                </a:solidFill>
              </a:defRPr>
            </a:lvl6pPr>
            <a:lvl7pPr lvl="6" algn="ctr">
              <a:spcBef>
                <a:spcPts val="600"/>
              </a:spcBef>
              <a:spcAft>
                <a:spcPts val="0"/>
              </a:spcAft>
              <a:buSzPts val="980"/>
              <a:buNone/>
              <a:defRPr>
                <a:solidFill>
                  <a:schemeClr val="lt1"/>
                </a:solidFill>
              </a:defRPr>
            </a:lvl7pPr>
            <a:lvl8pPr lvl="7" algn="ctr">
              <a:spcBef>
                <a:spcPts val="600"/>
              </a:spcBef>
              <a:spcAft>
                <a:spcPts val="0"/>
              </a:spcAft>
              <a:buSzPts val="980"/>
              <a:buNone/>
              <a:defRPr>
                <a:solidFill>
                  <a:schemeClr val="lt1"/>
                </a:solidFill>
              </a:defRPr>
            </a:lvl8pPr>
            <a:lvl9pPr lvl="8" algn="ctr">
              <a:spcBef>
                <a:spcPts val="600"/>
              </a:spcBef>
              <a:spcAft>
                <a:spcPts val="600"/>
              </a:spcAft>
              <a:buSzPts val="980"/>
              <a:buNone/>
              <a:defRPr>
                <a:solidFill>
                  <a:schemeClr val="lt1"/>
                </a:solidFill>
              </a:defRPr>
            </a:lvl9pPr>
          </a:lstStyle>
          <a:p/>
        </p:txBody>
      </p:sp>
      <p:sp>
        <p:nvSpPr>
          <p:cNvPr id="14" name="Google Shape;14;p32"/>
          <p:cNvSpPr txBox="1"/>
          <p:nvPr>
            <p:ph idx="10" type="dt"/>
          </p:nvPr>
        </p:nvSpPr>
        <p:spPr>
          <a:xfrm>
            <a:off x="7678736" y="6000749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5" name="Google Shape;15;p32"/>
          <p:cNvSpPr txBox="1"/>
          <p:nvPr>
            <p:ph idx="11" type="ftr"/>
          </p:nvPr>
        </p:nvSpPr>
        <p:spPr>
          <a:xfrm>
            <a:off x="913795" y="6000749"/>
            <a:ext cx="6672865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6" name="Google Shape;16;p32"/>
          <p:cNvSpPr txBox="1"/>
          <p:nvPr>
            <p:ph idx="12" type="sldNum"/>
          </p:nvPr>
        </p:nvSpPr>
        <p:spPr>
          <a:xfrm>
            <a:off x="10514011" y="6000749"/>
            <a:ext cx="753545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Content" type="obj">
  <p:cSld name="OBJECT">
    <p:spTree>
      <p:nvGrpSpPr>
        <p:cNvPr id="17" name="Shape 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Google Shape;18;p33"/>
          <p:cNvSpPr txBox="1"/>
          <p:nvPr>
            <p:ph type="title"/>
          </p:nvPr>
        </p:nvSpPr>
        <p:spPr>
          <a:xfrm>
            <a:off x="913795" y="609600"/>
            <a:ext cx="10353762" cy="1257300"/>
          </a:xfrm>
          <a:prstGeom prst="rect">
            <a:avLst/>
          </a:prstGeom>
          <a:noFill/>
          <a:ln>
            <a:noFill/>
          </a:ln>
          <a:effectLst>
            <a:outerShdw blurRad="25400">
              <a:srgbClr val="000000">
                <a:alpha val="45882"/>
              </a:srgbClr>
            </a:outerShdw>
          </a:effectLst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8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9" name="Google Shape;19;p33"/>
          <p:cNvSpPr txBox="1"/>
          <p:nvPr>
            <p:ph idx="1" type="body"/>
          </p:nvPr>
        </p:nvSpPr>
        <p:spPr>
          <a:xfrm>
            <a:off x="913795" y="2076450"/>
            <a:ext cx="10353762" cy="3714749"/>
          </a:xfrm>
          <a:prstGeom prst="rect">
            <a:avLst/>
          </a:prstGeom>
          <a:noFill/>
          <a:ln>
            <a:noFill/>
          </a:ln>
          <a:effectLst>
            <a:outerShdw blurRad="25400">
              <a:srgbClr val="000000">
                <a:alpha val="45882"/>
              </a:srgbClr>
            </a:outerShdw>
          </a:effectLst>
        </p:spPr>
        <p:txBody>
          <a:bodyPr anchorCtr="0" anchor="t" bIns="45700" lIns="91425" spcFirstLastPara="1" rIns="91425" wrap="square" tIns="45700">
            <a:normAutofit/>
          </a:bodyPr>
          <a:lstStyle>
            <a:lvl1pPr indent="-308610" lvl="0" marL="457200" algn="l">
              <a:lnSpc>
                <a:spcPct val="110000"/>
              </a:lnSpc>
              <a:spcBef>
                <a:spcPts val="360"/>
              </a:spcBef>
              <a:spcAft>
                <a:spcPts val="0"/>
              </a:spcAft>
              <a:buSzPts val="1260"/>
              <a:buChar char="◈"/>
              <a:defRPr/>
            </a:lvl1pPr>
            <a:lvl2pPr indent="-308610" lvl="1" marL="914400" algn="l">
              <a:lnSpc>
                <a:spcPct val="110000"/>
              </a:lnSpc>
              <a:spcBef>
                <a:spcPts val="600"/>
              </a:spcBef>
              <a:spcAft>
                <a:spcPts val="0"/>
              </a:spcAft>
              <a:buSzPts val="1260"/>
              <a:buChar char="🞚"/>
              <a:defRPr/>
            </a:lvl2pPr>
            <a:lvl3pPr indent="-308610" lvl="2" marL="1371600" algn="l">
              <a:lnSpc>
                <a:spcPct val="110000"/>
              </a:lnSpc>
              <a:spcBef>
                <a:spcPts val="600"/>
              </a:spcBef>
              <a:spcAft>
                <a:spcPts val="0"/>
              </a:spcAft>
              <a:buSzPts val="1260"/>
              <a:buChar char="◈"/>
              <a:defRPr/>
            </a:lvl3pPr>
            <a:lvl4pPr indent="-308610" lvl="3" marL="1828800" algn="l">
              <a:lnSpc>
                <a:spcPct val="110000"/>
              </a:lnSpc>
              <a:spcBef>
                <a:spcPts val="600"/>
              </a:spcBef>
              <a:spcAft>
                <a:spcPts val="0"/>
              </a:spcAft>
              <a:buSzPts val="1260"/>
              <a:buChar char="🞚"/>
              <a:defRPr/>
            </a:lvl4pPr>
            <a:lvl5pPr indent="-308610" lvl="4" marL="2286000" algn="l">
              <a:lnSpc>
                <a:spcPct val="110000"/>
              </a:lnSpc>
              <a:spcBef>
                <a:spcPts val="600"/>
              </a:spcBef>
              <a:spcAft>
                <a:spcPts val="0"/>
              </a:spcAft>
              <a:buSzPts val="1260"/>
              <a:buChar char="◈"/>
              <a:defRPr/>
            </a:lvl5pPr>
            <a:lvl6pPr indent="-308610" lvl="5" marL="2743200" algn="l">
              <a:spcBef>
                <a:spcPts val="600"/>
              </a:spcBef>
              <a:spcAft>
                <a:spcPts val="0"/>
              </a:spcAft>
              <a:buSzPts val="1260"/>
              <a:buChar char="◈"/>
              <a:defRPr/>
            </a:lvl6pPr>
            <a:lvl7pPr indent="-308610" lvl="6" marL="3200400" algn="l">
              <a:spcBef>
                <a:spcPts val="600"/>
              </a:spcBef>
              <a:spcAft>
                <a:spcPts val="0"/>
              </a:spcAft>
              <a:buSzPts val="1260"/>
              <a:buChar char="◈"/>
              <a:defRPr/>
            </a:lvl7pPr>
            <a:lvl8pPr indent="-308609" lvl="7" marL="3657600" algn="l">
              <a:spcBef>
                <a:spcPts val="600"/>
              </a:spcBef>
              <a:spcAft>
                <a:spcPts val="0"/>
              </a:spcAft>
              <a:buSzPts val="1260"/>
              <a:buChar char="◈"/>
              <a:defRPr/>
            </a:lvl8pPr>
            <a:lvl9pPr indent="-308609" lvl="8" marL="4114800" algn="l">
              <a:spcBef>
                <a:spcPts val="600"/>
              </a:spcBef>
              <a:spcAft>
                <a:spcPts val="600"/>
              </a:spcAft>
              <a:buSzPts val="1260"/>
              <a:buChar char="◈"/>
              <a:defRPr/>
            </a:lvl9pPr>
          </a:lstStyle>
          <a:p/>
        </p:txBody>
      </p:sp>
      <p:sp>
        <p:nvSpPr>
          <p:cNvPr id="20" name="Google Shape;20;p33"/>
          <p:cNvSpPr txBox="1"/>
          <p:nvPr>
            <p:ph idx="10" type="dt"/>
          </p:nvPr>
        </p:nvSpPr>
        <p:spPr>
          <a:xfrm>
            <a:off x="7678736" y="6000749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1" name="Google Shape;21;p33"/>
          <p:cNvSpPr txBox="1"/>
          <p:nvPr>
            <p:ph idx="11" type="ftr"/>
          </p:nvPr>
        </p:nvSpPr>
        <p:spPr>
          <a:xfrm>
            <a:off x="913795" y="6000749"/>
            <a:ext cx="6672865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2" name="Google Shape;22;p33"/>
          <p:cNvSpPr txBox="1"/>
          <p:nvPr>
            <p:ph idx="12" type="sldNum"/>
          </p:nvPr>
        </p:nvSpPr>
        <p:spPr>
          <a:xfrm>
            <a:off x="10514011" y="6000749"/>
            <a:ext cx="753545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Header" type="secHead">
  <p:cSld name="SECTION_HEADER">
    <p:spTree>
      <p:nvGrpSpPr>
        <p:cNvPr id="23" name="Shape 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Google Shape;24;p34"/>
          <p:cNvSpPr txBox="1"/>
          <p:nvPr>
            <p:ph type="title"/>
          </p:nvPr>
        </p:nvSpPr>
        <p:spPr>
          <a:xfrm>
            <a:off x="1295401" y="1761067"/>
            <a:ext cx="9590550" cy="1828813"/>
          </a:xfrm>
          <a:prstGeom prst="rect">
            <a:avLst/>
          </a:prstGeom>
          <a:noFill/>
          <a:ln>
            <a:noFill/>
          </a:ln>
          <a:effectLst>
            <a:outerShdw blurRad="25400">
              <a:srgbClr val="000000">
                <a:alpha val="45882"/>
              </a:srgbClr>
            </a:outerShdw>
          </a:effectLst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4000"/>
              <a:buFont typeface="Geo"/>
              <a:buNone/>
              <a:defRPr b="0" sz="4000" cap="none"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5" name="Google Shape;25;p34"/>
          <p:cNvSpPr txBox="1"/>
          <p:nvPr>
            <p:ph idx="1" type="body"/>
          </p:nvPr>
        </p:nvSpPr>
        <p:spPr>
          <a:xfrm>
            <a:off x="1295401" y="3763439"/>
            <a:ext cx="9590550" cy="1333494"/>
          </a:xfrm>
          <a:prstGeom prst="rect">
            <a:avLst/>
          </a:prstGeom>
          <a:noFill/>
          <a:ln>
            <a:noFill/>
          </a:ln>
          <a:effectLst>
            <a:outerShdw blurRad="25400">
              <a:srgbClr val="000000">
                <a:alpha val="45882"/>
              </a:srgbClr>
            </a:outerShdw>
          </a:effectLst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ctr">
              <a:lnSpc>
                <a:spcPct val="110000"/>
              </a:lnSpc>
              <a:spcBef>
                <a:spcPts val="400"/>
              </a:spcBef>
              <a:spcAft>
                <a:spcPts val="0"/>
              </a:spcAft>
              <a:buSzPts val="1400"/>
              <a:buNone/>
              <a:defRPr sz="2000">
                <a:solidFill>
                  <a:schemeClr val="lt1"/>
                </a:solidFill>
              </a:defRPr>
            </a:lvl1pPr>
            <a:lvl2pPr indent="-228600" lvl="1" marL="914400" algn="l">
              <a:lnSpc>
                <a:spcPct val="110000"/>
              </a:lnSpc>
              <a:spcBef>
                <a:spcPts val="600"/>
              </a:spcBef>
              <a:spcAft>
                <a:spcPts val="0"/>
              </a:spcAft>
              <a:buSzPts val="1260"/>
              <a:buNone/>
              <a:defRPr sz="1800">
                <a:solidFill>
                  <a:schemeClr val="lt1"/>
                </a:solidFill>
              </a:defRPr>
            </a:lvl2pPr>
            <a:lvl3pPr indent="-228600" lvl="2" marL="1371600" algn="l">
              <a:lnSpc>
                <a:spcPct val="110000"/>
              </a:lnSpc>
              <a:spcBef>
                <a:spcPts val="600"/>
              </a:spcBef>
              <a:spcAft>
                <a:spcPts val="0"/>
              </a:spcAft>
              <a:buSzPts val="1120"/>
              <a:buNone/>
              <a:defRPr sz="1600">
                <a:solidFill>
                  <a:schemeClr val="lt1"/>
                </a:solidFill>
              </a:defRPr>
            </a:lvl3pPr>
            <a:lvl4pPr indent="-228600" lvl="3" marL="1828800" algn="l">
              <a:lnSpc>
                <a:spcPct val="110000"/>
              </a:lnSpc>
              <a:spcBef>
                <a:spcPts val="600"/>
              </a:spcBef>
              <a:spcAft>
                <a:spcPts val="0"/>
              </a:spcAft>
              <a:buSzPts val="980"/>
              <a:buNone/>
              <a:defRPr sz="1400">
                <a:solidFill>
                  <a:schemeClr val="lt1"/>
                </a:solidFill>
              </a:defRPr>
            </a:lvl4pPr>
            <a:lvl5pPr indent="-228600" lvl="4" marL="2286000" algn="l">
              <a:lnSpc>
                <a:spcPct val="110000"/>
              </a:lnSpc>
              <a:spcBef>
                <a:spcPts val="600"/>
              </a:spcBef>
              <a:spcAft>
                <a:spcPts val="0"/>
              </a:spcAft>
              <a:buSzPts val="980"/>
              <a:buNone/>
              <a:defRPr sz="1400">
                <a:solidFill>
                  <a:schemeClr val="lt1"/>
                </a:solidFill>
              </a:defRPr>
            </a:lvl5pPr>
            <a:lvl6pPr indent="-228600" lvl="5" marL="2743200" algn="l">
              <a:spcBef>
                <a:spcPts val="600"/>
              </a:spcBef>
              <a:spcAft>
                <a:spcPts val="0"/>
              </a:spcAft>
              <a:buSzPts val="980"/>
              <a:buNone/>
              <a:defRPr sz="1400">
                <a:solidFill>
                  <a:schemeClr val="lt1"/>
                </a:solidFill>
              </a:defRPr>
            </a:lvl6pPr>
            <a:lvl7pPr indent="-228600" lvl="6" marL="3200400" algn="l">
              <a:spcBef>
                <a:spcPts val="600"/>
              </a:spcBef>
              <a:spcAft>
                <a:spcPts val="0"/>
              </a:spcAft>
              <a:buSzPts val="980"/>
              <a:buNone/>
              <a:defRPr sz="1400">
                <a:solidFill>
                  <a:schemeClr val="lt1"/>
                </a:solidFill>
              </a:defRPr>
            </a:lvl7pPr>
            <a:lvl8pPr indent="-228600" lvl="7" marL="3657600" algn="l">
              <a:spcBef>
                <a:spcPts val="600"/>
              </a:spcBef>
              <a:spcAft>
                <a:spcPts val="0"/>
              </a:spcAft>
              <a:buSzPts val="980"/>
              <a:buNone/>
              <a:defRPr sz="1400">
                <a:solidFill>
                  <a:schemeClr val="lt1"/>
                </a:solidFill>
              </a:defRPr>
            </a:lvl8pPr>
            <a:lvl9pPr indent="-228600" lvl="8" marL="4114800" algn="l">
              <a:spcBef>
                <a:spcPts val="600"/>
              </a:spcBef>
              <a:spcAft>
                <a:spcPts val="600"/>
              </a:spcAft>
              <a:buSzPts val="980"/>
              <a:buNone/>
              <a:defRPr sz="1400">
                <a:solidFill>
                  <a:schemeClr val="lt1"/>
                </a:solidFill>
              </a:defRPr>
            </a:lvl9pPr>
          </a:lstStyle>
          <a:p/>
        </p:txBody>
      </p:sp>
      <p:sp>
        <p:nvSpPr>
          <p:cNvPr id="26" name="Google Shape;26;p34"/>
          <p:cNvSpPr txBox="1"/>
          <p:nvPr>
            <p:ph idx="10" type="dt"/>
          </p:nvPr>
        </p:nvSpPr>
        <p:spPr>
          <a:xfrm>
            <a:off x="7678736" y="6000749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7" name="Google Shape;27;p34"/>
          <p:cNvSpPr txBox="1"/>
          <p:nvPr>
            <p:ph idx="11" type="ftr"/>
          </p:nvPr>
        </p:nvSpPr>
        <p:spPr>
          <a:xfrm>
            <a:off x="913795" y="6000749"/>
            <a:ext cx="6672865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8" name="Google Shape;28;p34"/>
          <p:cNvSpPr txBox="1"/>
          <p:nvPr>
            <p:ph idx="12" type="sldNum"/>
          </p:nvPr>
        </p:nvSpPr>
        <p:spPr>
          <a:xfrm>
            <a:off x="10514011" y="6000749"/>
            <a:ext cx="753545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wo Content" type="twoObj">
  <p:cSld name="TWO_OBJECTS">
    <p:spTree>
      <p:nvGrpSpPr>
        <p:cNvPr id="29" name="Shape 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Google Shape;30;p35"/>
          <p:cNvSpPr txBox="1"/>
          <p:nvPr>
            <p:ph type="title"/>
          </p:nvPr>
        </p:nvSpPr>
        <p:spPr>
          <a:xfrm>
            <a:off x="913795" y="609600"/>
            <a:ext cx="10353762" cy="1261872"/>
          </a:xfrm>
          <a:prstGeom prst="rect">
            <a:avLst/>
          </a:prstGeom>
          <a:noFill/>
          <a:ln>
            <a:noFill/>
          </a:ln>
          <a:effectLst>
            <a:outerShdw blurRad="25400">
              <a:srgbClr val="000000">
                <a:alpha val="45882"/>
              </a:srgbClr>
            </a:outerShdw>
          </a:effectLst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8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1" name="Google Shape;31;p35"/>
          <p:cNvSpPr txBox="1"/>
          <p:nvPr>
            <p:ph idx="1" type="body"/>
          </p:nvPr>
        </p:nvSpPr>
        <p:spPr>
          <a:xfrm>
            <a:off x="913795" y="2076450"/>
            <a:ext cx="4856841" cy="3622671"/>
          </a:xfrm>
          <a:prstGeom prst="rect">
            <a:avLst/>
          </a:prstGeom>
          <a:noFill/>
          <a:ln>
            <a:noFill/>
          </a:ln>
          <a:effectLst>
            <a:outerShdw blurRad="25400">
              <a:srgbClr val="000000">
                <a:alpha val="45882"/>
              </a:srgbClr>
            </a:outerShdw>
          </a:effectLst>
        </p:spPr>
        <p:txBody>
          <a:bodyPr anchorCtr="0" anchor="t" bIns="45700" lIns="91425" spcFirstLastPara="1" rIns="91425" wrap="square" tIns="45700">
            <a:normAutofit/>
          </a:bodyPr>
          <a:lstStyle>
            <a:lvl1pPr indent="-308610" lvl="0" marL="457200" algn="l">
              <a:lnSpc>
                <a:spcPct val="110000"/>
              </a:lnSpc>
              <a:spcBef>
                <a:spcPts val="360"/>
              </a:spcBef>
              <a:spcAft>
                <a:spcPts val="0"/>
              </a:spcAft>
              <a:buSzPts val="1260"/>
              <a:buChar char="◈"/>
              <a:defRPr/>
            </a:lvl1pPr>
            <a:lvl2pPr indent="-308610" lvl="1" marL="914400" algn="l">
              <a:lnSpc>
                <a:spcPct val="110000"/>
              </a:lnSpc>
              <a:spcBef>
                <a:spcPts val="600"/>
              </a:spcBef>
              <a:spcAft>
                <a:spcPts val="0"/>
              </a:spcAft>
              <a:buSzPts val="1260"/>
              <a:buChar char="🞚"/>
              <a:defRPr/>
            </a:lvl2pPr>
            <a:lvl3pPr indent="-308610" lvl="2" marL="1371600" algn="l">
              <a:lnSpc>
                <a:spcPct val="110000"/>
              </a:lnSpc>
              <a:spcBef>
                <a:spcPts val="600"/>
              </a:spcBef>
              <a:spcAft>
                <a:spcPts val="0"/>
              </a:spcAft>
              <a:buSzPts val="1260"/>
              <a:buChar char="◈"/>
              <a:defRPr/>
            </a:lvl3pPr>
            <a:lvl4pPr indent="-308610" lvl="3" marL="1828800" algn="l">
              <a:lnSpc>
                <a:spcPct val="110000"/>
              </a:lnSpc>
              <a:spcBef>
                <a:spcPts val="600"/>
              </a:spcBef>
              <a:spcAft>
                <a:spcPts val="0"/>
              </a:spcAft>
              <a:buSzPts val="1260"/>
              <a:buChar char="🞚"/>
              <a:defRPr/>
            </a:lvl4pPr>
            <a:lvl5pPr indent="-308610" lvl="4" marL="2286000" algn="l">
              <a:lnSpc>
                <a:spcPct val="110000"/>
              </a:lnSpc>
              <a:spcBef>
                <a:spcPts val="600"/>
              </a:spcBef>
              <a:spcAft>
                <a:spcPts val="0"/>
              </a:spcAft>
              <a:buSzPts val="1260"/>
              <a:buChar char="◈"/>
              <a:defRPr/>
            </a:lvl5pPr>
            <a:lvl6pPr indent="-308610" lvl="5" marL="2743200" algn="l">
              <a:spcBef>
                <a:spcPts val="600"/>
              </a:spcBef>
              <a:spcAft>
                <a:spcPts val="0"/>
              </a:spcAft>
              <a:buSzPts val="1260"/>
              <a:buChar char="◈"/>
              <a:defRPr/>
            </a:lvl6pPr>
            <a:lvl7pPr indent="-308610" lvl="6" marL="3200400" algn="l">
              <a:spcBef>
                <a:spcPts val="600"/>
              </a:spcBef>
              <a:spcAft>
                <a:spcPts val="0"/>
              </a:spcAft>
              <a:buSzPts val="1260"/>
              <a:buChar char="◈"/>
              <a:defRPr/>
            </a:lvl7pPr>
            <a:lvl8pPr indent="-308609" lvl="7" marL="3657600" algn="l">
              <a:spcBef>
                <a:spcPts val="600"/>
              </a:spcBef>
              <a:spcAft>
                <a:spcPts val="0"/>
              </a:spcAft>
              <a:buSzPts val="1260"/>
              <a:buChar char="◈"/>
              <a:defRPr/>
            </a:lvl8pPr>
            <a:lvl9pPr indent="-308609" lvl="8" marL="4114800" algn="l">
              <a:spcBef>
                <a:spcPts val="600"/>
              </a:spcBef>
              <a:spcAft>
                <a:spcPts val="600"/>
              </a:spcAft>
              <a:buSzPts val="1260"/>
              <a:buChar char="◈"/>
              <a:defRPr/>
            </a:lvl9pPr>
          </a:lstStyle>
          <a:p/>
        </p:txBody>
      </p:sp>
      <p:sp>
        <p:nvSpPr>
          <p:cNvPr id="32" name="Google Shape;32;p35"/>
          <p:cNvSpPr txBox="1"/>
          <p:nvPr>
            <p:ph idx="2" type="body"/>
          </p:nvPr>
        </p:nvSpPr>
        <p:spPr>
          <a:xfrm>
            <a:off x="6410716" y="2076451"/>
            <a:ext cx="4856841" cy="3622672"/>
          </a:xfrm>
          <a:prstGeom prst="rect">
            <a:avLst/>
          </a:prstGeom>
          <a:noFill/>
          <a:ln>
            <a:noFill/>
          </a:ln>
          <a:effectLst>
            <a:outerShdw blurRad="25400">
              <a:srgbClr val="000000">
                <a:alpha val="45882"/>
              </a:srgbClr>
            </a:outerShdw>
          </a:effectLst>
        </p:spPr>
        <p:txBody>
          <a:bodyPr anchorCtr="0" anchor="t" bIns="45700" lIns="91425" spcFirstLastPara="1" rIns="91425" wrap="square" tIns="45700">
            <a:normAutofit/>
          </a:bodyPr>
          <a:lstStyle>
            <a:lvl1pPr indent="-308610" lvl="0" marL="457200" algn="l">
              <a:lnSpc>
                <a:spcPct val="110000"/>
              </a:lnSpc>
              <a:spcBef>
                <a:spcPts val="360"/>
              </a:spcBef>
              <a:spcAft>
                <a:spcPts val="0"/>
              </a:spcAft>
              <a:buSzPts val="1260"/>
              <a:buChar char="◈"/>
              <a:defRPr/>
            </a:lvl1pPr>
            <a:lvl2pPr indent="-308610" lvl="1" marL="914400" algn="l">
              <a:lnSpc>
                <a:spcPct val="110000"/>
              </a:lnSpc>
              <a:spcBef>
                <a:spcPts val="600"/>
              </a:spcBef>
              <a:spcAft>
                <a:spcPts val="0"/>
              </a:spcAft>
              <a:buSzPts val="1260"/>
              <a:buChar char="🞚"/>
              <a:defRPr/>
            </a:lvl2pPr>
            <a:lvl3pPr indent="-308610" lvl="2" marL="1371600" algn="l">
              <a:lnSpc>
                <a:spcPct val="110000"/>
              </a:lnSpc>
              <a:spcBef>
                <a:spcPts val="600"/>
              </a:spcBef>
              <a:spcAft>
                <a:spcPts val="0"/>
              </a:spcAft>
              <a:buSzPts val="1260"/>
              <a:buChar char="◈"/>
              <a:defRPr/>
            </a:lvl3pPr>
            <a:lvl4pPr indent="-308610" lvl="3" marL="1828800" algn="l">
              <a:lnSpc>
                <a:spcPct val="110000"/>
              </a:lnSpc>
              <a:spcBef>
                <a:spcPts val="600"/>
              </a:spcBef>
              <a:spcAft>
                <a:spcPts val="0"/>
              </a:spcAft>
              <a:buSzPts val="1260"/>
              <a:buChar char="🞚"/>
              <a:defRPr/>
            </a:lvl4pPr>
            <a:lvl5pPr indent="-308610" lvl="4" marL="2286000" algn="l">
              <a:lnSpc>
                <a:spcPct val="110000"/>
              </a:lnSpc>
              <a:spcBef>
                <a:spcPts val="600"/>
              </a:spcBef>
              <a:spcAft>
                <a:spcPts val="0"/>
              </a:spcAft>
              <a:buSzPts val="1260"/>
              <a:buChar char="◈"/>
              <a:defRPr/>
            </a:lvl5pPr>
            <a:lvl6pPr indent="-308610" lvl="5" marL="2743200" algn="l">
              <a:spcBef>
                <a:spcPts val="600"/>
              </a:spcBef>
              <a:spcAft>
                <a:spcPts val="0"/>
              </a:spcAft>
              <a:buSzPts val="1260"/>
              <a:buChar char="◈"/>
              <a:defRPr/>
            </a:lvl6pPr>
            <a:lvl7pPr indent="-308610" lvl="6" marL="3200400" algn="l">
              <a:spcBef>
                <a:spcPts val="600"/>
              </a:spcBef>
              <a:spcAft>
                <a:spcPts val="0"/>
              </a:spcAft>
              <a:buSzPts val="1260"/>
              <a:buChar char="◈"/>
              <a:defRPr/>
            </a:lvl7pPr>
            <a:lvl8pPr indent="-308609" lvl="7" marL="3657600" algn="l">
              <a:spcBef>
                <a:spcPts val="600"/>
              </a:spcBef>
              <a:spcAft>
                <a:spcPts val="0"/>
              </a:spcAft>
              <a:buSzPts val="1260"/>
              <a:buChar char="◈"/>
              <a:defRPr/>
            </a:lvl8pPr>
            <a:lvl9pPr indent="-308609" lvl="8" marL="4114800" algn="l">
              <a:spcBef>
                <a:spcPts val="600"/>
              </a:spcBef>
              <a:spcAft>
                <a:spcPts val="600"/>
              </a:spcAft>
              <a:buSzPts val="1260"/>
              <a:buChar char="◈"/>
              <a:defRPr/>
            </a:lvl9pPr>
          </a:lstStyle>
          <a:p/>
        </p:txBody>
      </p:sp>
      <p:sp>
        <p:nvSpPr>
          <p:cNvPr id="33" name="Google Shape;33;p35"/>
          <p:cNvSpPr txBox="1"/>
          <p:nvPr>
            <p:ph idx="10" type="dt"/>
          </p:nvPr>
        </p:nvSpPr>
        <p:spPr>
          <a:xfrm>
            <a:off x="7678736" y="6000749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4" name="Google Shape;34;p35"/>
          <p:cNvSpPr txBox="1"/>
          <p:nvPr>
            <p:ph idx="11" type="ftr"/>
          </p:nvPr>
        </p:nvSpPr>
        <p:spPr>
          <a:xfrm>
            <a:off x="913795" y="6000749"/>
            <a:ext cx="6672865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5" name="Google Shape;35;p35"/>
          <p:cNvSpPr txBox="1"/>
          <p:nvPr>
            <p:ph idx="12" type="sldNum"/>
          </p:nvPr>
        </p:nvSpPr>
        <p:spPr>
          <a:xfrm>
            <a:off x="10514011" y="6000749"/>
            <a:ext cx="753545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omparison" type="twoTxTwoObj">
  <p:cSld name="TWO_OBJECTS_WITH_TEXT">
    <p:spTree>
      <p:nvGrpSpPr>
        <p:cNvPr id="36" name="Shape 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Slate-V2-HD-compPhotoInset.png" id="37" name="Google Shape;37;p36"/>
          <p:cNvPicPr preferRelativeResize="0"/>
          <p:nvPr/>
        </p:nvPicPr>
        <p:blipFill rotWithShape="1">
          <a:blip r:embed="rId2">
            <a:alphaModFix/>
          </a:blip>
          <a:srcRect b="0" l="0" r="0" t="0"/>
          <a:stretch/>
        </p:blipFill>
        <p:spPr>
          <a:xfrm>
            <a:off x="913795" y="1734506"/>
            <a:ext cx="5029200" cy="4099959"/>
          </a:xfrm>
          <a:prstGeom prst="rect">
            <a:avLst/>
          </a:prstGeom>
          <a:noFill/>
          <a:ln>
            <a:noFill/>
          </a:ln>
        </p:spPr>
      </p:pic>
      <p:pic>
        <p:nvPicPr>
          <p:cNvPr descr="Slate-V2-HD-compPhotoInset.png" id="38" name="Google Shape;38;p36"/>
          <p:cNvPicPr preferRelativeResize="0"/>
          <p:nvPr/>
        </p:nvPicPr>
        <p:blipFill rotWithShape="1">
          <a:blip r:embed="rId2">
            <a:alphaModFix/>
          </a:blip>
          <a:srcRect b="0" l="0" r="0" t="0"/>
          <a:stretch/>
        </p:blipFill>
        <p:spPr>
          <a:xfrm>
            <a:off x="6238357" y="1734506"/>
            <a:ext cx="5029200" cy="4099959"/>
          </a:xfrm>
          <a:prstGeom prst="rect">
            <a:avLst/>
          </a:prstGeom>
          <a:noFill/>
          <a:ln>
            <a:noFill/>
          </a:ln>
        </p:spPr>
      </p:pic>
      <p:sp>
        <p:nvSpPr>
          <p:cNvPr id="39" name="Google Shape;39;p36"/>
          <p:cNvSpPr txBox="1"/>
          <p:nvPr>
            <p:ph type="title"/>
          </p:nvPr>
        </p:nvSpPr>
        <p:spPr>
          <a:xfrm>
            <a:off x="913795" y="609600"/>
            <a:ext cx="10353762" cy="970450"/>
          </a:xfrm>
          <a:prstGeom prst="rect">
            <a:avLst/>
          </a:prstGeom>
          <a:noFill/>
          <a:ln>
            <a:noFill/>
          </a:ln>
          <a:effectLst>
            <a:outerShdw blurRad="25400">
              <a:srgbClr val="000000">
                <a:alpha val="45882"/>
              </a:srgbClr>
            </a:outerShdw>
          </a:effectLst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900"/>
              <a:buFont typeface="Geo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0" name="Google Shape;40;p36"/>
          <p:cNvSpPr txBox="1"/>
          <p:nvPr>
            <p:ph idx="1" type="body"/>
          </p:nvPr>
        </p:nvSpPr>
        <p:spPr>
          <a:xfrm>
            <a:off x="1046013" y="1855153"/>
            <a:ext cx="4764764" cy="692494"/>
          </a:xfrm>
          <a:prstGeom prst="rect">
            <a:avLst/>
          </a:prstGeom>
          <a:noFill/>
          <a:ln>
            <a:noFill/>
          </a:ln>
          <a:effectLst>
            <a:outerShdw blurRad="25400">
              <a:srgbClr val="000000">
                <a:alpha val="45882"/>
              </a:srgbClr>
            </a:outerShdw>
          </a:effectLst>
        </p:spPr>
        <p:txBody>
          <a:bodyPr anchorCtr="0" anchor="b" bIns="45700" lIns="91425" spcFirstLastPara="1" rIns="91425" wrap="square" tIns="45700">
            <a:noAutofit/>
          </a:bodyPr>
          <a:lstStyle>
            <a:lvl1pPr indent="-228600" lvl="0" marL="457200" algn="ctr">
              <a:lnSpc>
                <a:spcPct val="110000"/>
              </a:lnSpc>
              <a:spcBef>
                <a:spcPts val="480"/>
              </a:spcBef>
              <a:spcAft>
                <a:spcPts val="0"/>
              </a:spcAft>
              <a:buSzPts val="1680"/>
              <a:buNone/>
              <a:defRPr b="0" sz="2400"/>
            </a:lvl1pPr>
            <a:lvl2pPr indent="-228600" lvl="1" marL="914400" algn="l">
              <a:lnSpc>
                <a:spcPct val="110000"/>
              </a:lnSpc>
              <a:spcBef>
                <a:spcPts val="600"/>
              </a:spcBef>
              <a:spcAft>
                <a:spcPts val="0"/>
              </a:spcAft>
              <a:buSzPts val="1400"/>
              <a:buNone/>
              <a:defRPr b="1" sz="2000"/>
            </a:lvl2pPr>
            <a:lvl3pPr indent="-228600" lvl="2" marL="1371600" algn="l">
              <a:lnSpc>
                <a:spcPct val="110000"/>
              </a:lnSpc>
              <a:spcBef>
                <a:spcPts val="600"/>
              </a:spcBef>
              <a:spcAft>
                <a:spcPts val="0"/>
              </a:spcAft>
              <a:buSzPts val="1260"/>
              <a:buNone/>
              <a:defRPr b="1" sz="1800"/>
            </a:lvl3pPr>
            <a:lvl4pPr indent="-228600" lvl="3" marL="1828800" algn="l">
              <a:lnSpc>
                <a:spcPct val="110000"/>
              </a:lnSpc>
              <a:spcBef>
                <a:spcPts val="600"/>
              </a:spcBef>
              <a:spcAft>
                <a:spcPts val="0"/>
              </a:spcAft>
              <a:buSzPts val="1120"/>
              <a:buNone/>
              <a:defRPr b="1" sz="1600"/>
            </a:lvl4pPr>
            <a:lvl5pPr indent="-228600" lvl="4" marL="2286000" algn="l">
              <a:lnSpc>
                <a:spcPct val="110000"/>
              </a:lnSpc>
              <a:spcBef>
                <a:spcPts val="600"/>
              </a:spcBef>
              <a:spcAft>
                <a:spcPts val="0"/>
              </a:spcAft>
              <a:buSzPts val="1120"/>
              <a:buNone/>
              <a:defRPr b="1" sz="1600"/>
            </a:lvl5pPr>
            <a:lvl6pPr indent="-228600" lvl="5" marL="2743200" algn="l">
              <a:spcBef>
                <a:spcPts val="600"/>
              </a:spcBef>
              <a:spcAft>
                <a:spcPts val="0"/>
              </a:spcAft>
              <a:buSzPts val="1120"/>
              <a:buNone/>
              <a:defRPr b="1" sz="1600"/>
            </a:lvl6pPr>
            <a:lvl7pPr indent="-228600" lvl="6" marL="3200400" algn="l">
              <a:spcBef>
                <a:spcPts val="600"/>
              </a:spcBef>
              <a:spcAft>
                <a:spcPts val="0"/>
              </a:spcAft>
              <a:buSzPts val="1120"/>
              <a:buNone/>
              <a:defRPr b="1" sz="1600"/>
            </a:lvl7pPr>
            <a:lvl8pPr indent="-228600" lvl="7" marL="3657600" algn="l">
              <a:spcBef>
                <a:spcPts val="600"/>
              </a:spcBef>
              <a:spcAft>
                <a:spcPts val="0"/>
              </a:spcAft>
              <a:buSzPts val="1120"/>
              <a:buNone/>
              <a:defRPr b="1" sz="1600"/>
            </a:lvl8pPr>
            <a:lvl9pPr indent="-228600" lvl="8" marL="4114800" algn="l">
              <a:spcBef>
                <a:spcPts val="600"/>
              </a:spcBef>
              <a:spcAft>
                <a:spcPts val="600"/>
              </a:spcAft>
              <a:buSzPts val="1120"/>
              <a:buNone/>
              <a:defRPr b="1" sz="1600"/>
            </a:lvl9pPr>
          </a:lstStyle>
          <a:p/>
        </p:txBody>
      </p:sp>
      <p:sp>
        <p:nvSpPr>
          <p:cNvPr id="41" name="Google Shape;41;p36"/>
          <p:cNvSpPr txBox="1"/>
          <p:nvPr>
            <p:ph idx="2" type="body"/>
          </p:nvPr>
        </p:nvSpPr>
        <p:spPr>
          <a:xfrm>
            <a:off x="1046013" y="2702103"/>
            <a:ext cx="4764764" cy="3043533"/>
          </a:xfrm>
          <a:prstGeom prst="rect">
            <a:avLst/>
          </a:prstGeom>
          <a:noFill/>
          <a:ln>
            <a:noFill/>
          </a:ln>
          <a:effectLst>
            <a:outerShdw blurRad="25400">
              <a:srgbClr val="000000">
                <a:alpha val="45882"/>
              </a:srgbClr>
            </a:outerShdw>
          </a:effectLst>
        </p:spPr>
        <p:txBody>
          <a:bodyPr anchorCtr="0" anchor="t" bIns="45700" lIns="91425" spcFirstLastPara="1" rIns="91425" wrap="square" tIns="45700">
            <a:normAutofit/>
          </a:bodyPr>
          <a:lstStyle>
            <a:lvl1pPr indent="-308610" lvl="0" marL="457200" algn="l">
              <a:lnSpc>
                <a:spcPct val="110000"/>
              </a:lnSpc>
              <a:spcBef>
                <a:spcPts val="360"/>
              </a:spcBef>
              <a:spcAft>
                <a:spcPts val="0"/>
              </a:spcAft>
              <a:buSzPts val="1260"/>
              <a:buChar char="◈"/>
              <a:defRPr sz="1800"/>
            </a:lvl1pPr>
            <a:lvl2pPr indent="-299719" lvl="1" marL="914400" algn="l">
              <a:lnSpc>
                <a:spcPct val="110000"/>
              </a:lnSpc>
              <a:spcBef>
                <a:spcPts val="600"/>
              </a:spcBef>
              <a:spcAft>
                <a:spcPts val="0"/>
              </a:spcAft>
              <a:buSzPts val="1120"/>
              <a:buChar char="🞚"/>
              <a:defRPr sz="1600"/>
            </a:lvl2pPr>
            <a:lvl3pPr indent="-290830" lvl="2" marL="1371600" algn="l">
              <a:lnSpc>
                <a:spcPct val="110000"/>
              </a:lnSpc>
              <a:spcBef>
                <a:spcPts val="600"/>
              </a:spcBef>
              <a:spcAft>
                <a:spcPts val="0"/>
              </a:spcAft>
              <a:buSzPts val="980"/>
              <a:buChar char="◈"/>
              <a:defRPr sz="1400"/>
            </a:lvl3pPr>
            <a:lvl4pPr indent="-281939" lvl="3" marL="1828800" algn="l">
              <a:lnSpc>
                <a:spcPct val="110000"/>
              </a:lnSpc>
              <a:spcBef>
                <a:spcPts val="600"/>
              </a:spcBef>
              <a:spcAft>
                <a:spcPts val="0"/>
              </a:spcAft>
              <a:buSzPts val="840"/>
              <a:buChar char="🞚"/>
              <a:defRPr sz="1200"/>
            </a:lvl4pPr>
            <a:lvl5pPr indent="-281939" lvl="4" marL="2286000" algn="l">
              <a:lnSpc>
                <a:spcPct val="110000"/>
              </a:lnSpc>
              <a:spcBef>
                <a:spcPts val="600"/>
              </a:spcBef>
              <a:spcAft>
                <a:spcPts val="0"/>
              </a:spcAft>
              <a:buSzPts val="840"/>
              <a:buChar char="◈"/>
              <a:defRPr sz="1200"/>
            </a:lvl5pPr>
            <a:lvl6pPr indent="-308610" lvl="5" marL="2743200" algn="l">
              <a:spcBef>
                <a:spcPts val="600"/>
              </a:spcBef>
              <a:spcAft>
                <a:spcPts val="0"/>
              </a:spcAft>
              <a:buSzPts val="1260"/>
              <a:buChar char="◈"/>
              <a:defRPr/>
            </a:lvl6pPr>
            <a:lvl7pPr indent="-308610" lvl="6" marL="3200400" algn="l">
              <a:spcBef>
                <a:spcPts val="600"/>
              </a:spcBef>
              <a:spcAft>
                <a:spcPts val="0"/>
              </a:spcAft>
              <a:buSzPts val="1260"/>
              <a:buChar char="◈"/>
              <a:defRPr/>
            </a:lvl7pPr>
            <a:lvl8pPr indent="-308609" lvl="7" marL="3657600" algn="l">
              <a:spcBef>
                <a:spcPts val="600"/>
              </a:spcBef>
              <a:spcAft>
                <a:spcPts val="0"/>
              </a:spcAft>
              <a:buSzPts val="1260"/>
              <a:buChar char="◈"/>
              <a:defRPr/>
            </a:lvl8pPr>
            <a:lvl9pPr indent="-308609" lvl="8" marL="4114800" algn="l">
              <a:spcBef>
                <a:spcPts val="600"/>
              </a:spcBef>
              <a:spcAft>
                <a:spcPts val="600"/>
              </a:spcAft>
              <a:buSzPts val="1260"/>
              <a:buChar char="◈"/>
              <a:defRPr/>
            </a:lvl9pPr>
          </a:lstStyle>
          <a:p/>
        </p:txBody>
      </p:sp>
      <p:sp>
        <p:nvSpPr>
          <p:cNvPr id="42" name="Google Shape;42;p36"/>
          <p:cNvSpPr txBox="1"/>
          <p:nvPr>
            <p:ph idx="3" type="body"/>
          </p:nvPr>
        </p:nvSpPr>
        <p:spPr>
          <a:xfrm>
            <a:off x="6363166" y="1855152"/>
            <a:ext cx="4779582" cy="692495"/>
          </a:xfrm>
          <a:prstGeom prst="rect">
            <a:avLst/>
          </a:prstGeom>
          <a:noFill/>
          <a:ln>
            <a:noFill/>
          </a:ln>
          <a:effectLst>
            <a:outerShdw blurRad="25400">
              <a:srgbClr val="000000">
                <a:alpha val="45882"/>
              </a:srgbClr>
            </a:outerShdw>
          </a:effectLst>
        </p:spPr>
        <p:txBody>
          <a:bodyPr anchorCtr="0" anchor="b" bIns="45700" lIns="91425" spcFirstLastPara="1" rIns="91425" wrap="square" tIns="45700">
            <a:noAutofit/>
          </a:bodyPr>
          <a:lstStyle>
            <a:lvl1pPr indent="-228600" lvl="0" marL="457200" algn="ctr">
              <a:lnSpc>
                <a:spcPct val="110000"/>
              </a:lnSpc>
              <a:spcBef>
                <a:spcPts val="480"/>
              </a:spcBef>
              <a:spcAft>
                <a:spcPts val="0"/>
              </a:spcAft>
              <a:buSzPts val="1680"/>
              <a:buNone/>
              <a:defRPr b="0" sz="2400"/>
            </a:lvl1pPr>
            <a:lvl2pPr indent="-228600" lvl="1" marL="914400" algn="l">
              <a:lnSpc>
                <a:spcPct val="110000"/>
              </a:lnSpc>
              <a:spcBef>
                <a:spcPts val="600"/>
              </a:spcBef>
              <a:spcAft>
                <a:spcPts val="0"/>
              </a:spcAft>
              <a:buSzPts val="1400"/>
              <a:buNone/>
              <a:defRPr b="1" sz="2000"/>
            </a:lvl2pPr>
            <a:lvl3pPr indent="-228600" lvl="2" marL="1371600" algn="l">
              <a:lnSpc>
                <a:spcPct val="110000"/>
              </a:lnSpc>
              <a:spcBef>
                <a:spcPts val="600"/>
              </a:spcBef>
              <a:spcAft>
                <a:spcPts val="0"/>
              </a:spcAft>
              <a:buSzPts val="1260"/>
              <a:buNone/>
              <a:defRPr b="1" sz="1800"/>
            </a:lvl3pPr>
            <a:lvl4pPr indent="-228600" lvl="3" marL="1828800" algn="l">
              <a:lnSpc>
                <a:spcPct val="110000"/>
              </a:lnSpc>
              <a:spcBef>
                <a:spcPts val="600"/>
              </a:spcBef>
              <a:spcAft>
                <a:spcPts val="0"/>
              </a:spcAft>
              <a:buSzPts val="1120"/>
              <a:buNone/>
              <a:defRPr b="1" sz="1600"/>
            </a:lvl4pPr>
            <a:lvl5pPr indent="-228600" lvl="4" marL="2286000" algn="l">
              <a:lnSpc>
                <a:spcPct val="110000"/>
              </a:lnSpc>
              <a:spcBef>
                <a:spcPts val="600"/>
              </a:spcBef>
              <a:spcAft>
                <a:spcPts val="0"/>
              </a:spcAft>
              <a:buSzPts val="1120"/>
              <a:buNone/>
              <a:defRPr b="1" sz="1600"/>
            </a:lvl5pPr>
            <a:lvl6pPr indent="-228600" lvl="5" marL="2743200" algn="l">
              <a:spcBef>
                <a:spcPts val="600"/>
              </a:spcBef>
              <a:spcAft>
                <a:spcPts val="0"/>
              </a:spcAft>
              <a:buSzPts val="1120"/>
              <a:buNone/>
              <a:defRPr b="1" sz="1600"/>
            </a:lvl6pPr>
            <a:lvl7pPr indent="-228600" lvl="6" marL="3200400" algn="l">
              <a:spcBef>
                <a:spcPts val="600"/>
              </a:spcBef>
              <a:spcAft>
                <a:spcPts val="0"/>
              </a:spcAft>
              <a:buSzPts val="1120"/>
              <a:buNone/>
              <a:defRPr b="1" sz="1600"/>
            </a:lvl7pPr>
            <a:lvl8pPr indent="-228600" lvl="7" marL="3657600" algn="l">
              <a:spcBef>
                <a:spcPts val="600"/>
              </a:spcBef>
              <a:spcAft>
                <a:spcPts val="0"/>
              </a:spcAft>
              <a:buSzPts val="1120"/>
              <a:buNone/>
              <a:defRPr b="1" sz="1600"/>
            </a:lvl8pPr>
            <a:lvl9pPr indent="-228600" lvl="8" marL="4114800" algn="l">
              <a:spcBef>
                <a:spcPts val="600"/>
              </a:spcBef>
              <a:spcAft>
                <a:spcPts val="600"/>
              </a:spcAft>
              <a:buSzPts val="1120"/>
              <a:buNone/>
              <a:defRPr b="1" sz="1600"/>
            </a:lvl9pPr>
          </a:lstStyle>
          <a:p/>
        </p:txBody>
      </p:sp>
      <p:sp>
        <p:nvSpPr>
          <p:cNvPr id="43" name="Google Shape;43;p36"/>
          <p:cNvSpPr txBox="1"/>
          <p:nvPr>
            <p:ph idx="4" type="body"/>
          </p:nvPr>
        </p:nvSpPr>
        <p:spPr>
          <a:xfrm>
            <a:off x="6363167" y="2702103"/>
            <a:ext cx="4779581" cy="3043533"/>
          </a:xfrm>
          <a:prstGeom prst="rect">
            <a:avLst/>
          </a:prstGeom>
          <a:noFill/>
          <a:ln>
            <a:noFill/>
          </a:ln>
          <a:effectLst>
            <a:outerShdw blurRad="25400">
              <a:srgbClr val="000000">
                <a:alpha val="45882"/>
              </a:srgbClr>
            </a:outerShdw>
          </a:effectLst>
        </p:spPr>
        <p:txBody>
          <a:bodyPr anchorCtr="0" anchor="t" bIns="45700" lIns="91425" spcFirstLastPara="1" rIns="91425" wrap="square" tIns="45700">
            <a:normAutofit/>
          </a:bodyPr>
          <a:lstStyle>
            <a:lvl1pPr indent="-308610" lvl="0" marL="457200" algn="l">
              <a:lnSpc>
                <a:spcPct val="110000"/>
              </a:lnSpc>
              <a:spcBef>
                <a:spcPts val="360"/>
              </a:spcBef>
              <a:spcAft>
                <a:spcPts val="0"/>
              </a:spcAft>
              <a:buSzPts val="1260"/>
              <a:buChar char="◈"/>
              <a:defRPr sz="1800"/>
            </a:lvl1pPr>
            <a:lvl2pPr indent="-299719" lvl="1" marL="914400" algn="l">
              <a:lnSpc>
                <a:spcPct val="110000"/>
              </a:lnSpc>
              <a:spcBef>
                <a:spcPts val="600"/>
              </a:spcBef>
              <a:spcAft>
                <a:spcPts val="0"/>
              </a:spcAft>
              <a:buSzPts val="1120"/>
              <a:buChar char="🞚"/>
              <a:defRPr sz="1600"/>
            </a:lvl2pPr>
            <a:lvl3pPr indent="-290830" lvl="2" marL="1371600" algn="l">
              <a:lnSpc>
                <a:spcPct val="110000"/>
              </a:lnSpc>
              <a:spcBef>
                <a:spcPts val="600"/>
              </a:spcBef>
              <a:spcAft>
                <a:spcPts val="0"/>
              </a:spcAft>
              <a:buSzPts val="980"/>
              <a:buChar char="◈"/>
              <a:defRPr sz="1400"/>
            </a:lvl3pPr>
            <a:lvl4pPr indent="-281939" lvl="3" marL="1828800" algn="l">
              <a:lnSpc>
                <a:spcPct val="110000"/>
              </a:lnSpc>
              <a:spcBef>
                <a:spcPts val="600"/>
              </a:spcBef>
              <a:spcAft>
                <a:spcPts val="0"/>
              </a:spcAft>
              <a:buSzPts val="840"/>
              <a:buChar char="🞚"/>
              <a:defRPr sz="1200"/>
            </a:lvl4pPr>
            <a:lvl5pPr indent="-281939" lvl="4" marL="2286000" algn="l">
              <a:lnSpc>
                <a:spcPct val="110000"/>
              </a:lnSpc>
              <a:spcBef>
                <a:spcPts val="600"/>
              </a:spcBef>
              <a:spcAft>
                <a:spcPts val="0"/>
              </a:spcAft>
              <a:buSzPts val="840"/>
              <a:buChar char="◈"/>
              <a:defRPr sz="1200"/>
            </a:lvl5pPr>
            <a:lvl6pPr indent="-308610" lvl="5" marL="2743200" algn="l">
              <a:spcBef>
                <a:spcPts val="600"/>
              </a:spcBef>
              <a:spcAft>
                <a:spcPts val="0"/>
              </a:spcAft>
              <a:buSzPts val="1260"/>
              <a:buChar char="◈"/>
              <a:defRPr/>
            </a:lvl6pPr>
            <a:lvl7pPr indent="-308610" lvl="6" marL="3200400" algn="l">
              <a:spcBef>
                <a:spcPts val="600"/>
              </a:spcBef>
              <a:spcAft>
                <a:spcPts val="0"/>
              </a:spcAft>
              <a:buSzPts val="1260"/>
              <a:buChar char="◈"/>
              <a:defRPr/>
            </a:lvl7pPr>
            <a:lvl8pPr indent="-308609" lvl="7" marL="3657600" algn="l">
              <a:spcBef>
                <a:spcPts val="600"/>
              </a:spcBef>
              <a:spcAft>
                <a:spcPts val="0"/>
              </a:spcAft>
              <a:buSzPts val="1260"/>
              <a:buChar char="◈"/>
              <a:defRPr/>
            </a:lvl8pPr>
            <a:lvl9pPr indent="-308609" lvl="8" marL="4114800" algn="l">
              <a:spcBef>
                <a:spcPts val="600"/>
              </a:spcBef>
              <a:spcAft>
                <a:spcPts val="600"/>
              </a:spcAft>
              <a:buSzPts val="1260"/>
              <a:buChar char="◈"/>
              <a:defRPr/>
            </a:lvl9pPr>
          </a:lstStyle>
          <a:p/>
        </p:txBody>
      </p:sp>
      <p:sp>
        <p:nvSpPr>
          <p:cNvPr id="44" name="Google Shape;44;p36"/>
          <p:cNvSpPr txBox="1"/>
          <p:nvPr>
            <p:ph idx="10" type="dt"/>
          </p:nvPr>
        </p:nvSpPr>
        <p:spPr>
          <a:xfrm>
            <a:off x="7678736" y="6000749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5" name="Google Shape;45;p36"/>
          <p:cNvSpPr txBox="1"/>
          <p:nvPr>
            <p:ph idx="11" type="ftr"/>
          </p:nvPr>
        </p:nvSpPr>
        <p:spPr>
          <a:xfrm>
            <a:off x="913795" y="6000749"/>
            <a:ext cx="6672865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6" name="Google Shape;46;p36"/>
          <p:cNvSpPr txBox="1"/>
          <p:nvPr>
            <p:ph idx="12" type="sldNum"/>
          </p:nvPr>
        </p:nvSpPr>
        <p:spPr>
          <a:xfrm>
            <a:off x="10514011" y="6000749"/>
            <a:ext cx="753545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" type="titleOnly">
  <p:cSld name="TITLE_ONLY">
    <p:spTree>
      <p:nvGrpSpPr>
        <p:cNvPr id="47" name="Shape 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Google Shape;48;p37"/>
          <p:cNvSpPr txBox="1"/>
          <p:nvPr>
            <p:ph type="title"/>
          </p:nvPr>
        </p:nvSpPr>
        <p:spPr>
          <a:xfrm>
            <a:off x="913795" y="609600"/>
            <a:ext cx="10353762" cy="1257300"/>
          </a:xfrm>
          <a:prstGeom prst="rect">
            <a:avLst/>
          </a:prstGeom>
          <a:noFill/>
          <a:ln>
            <a:noFill/>
          </a:ln>
          <a:effectLst>
            <a:outerShdw blurRad="25400">
              <a:srgbClr val="000000">
                <a:alpha val="45882"/>
              </a:srgbClr>
            </a:outerShdw>
          </a:effectLst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8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9" name="Google Shape;49;p37"/>
          <p:cNvSpPr txBox="1"/>
          <p:nvPr>
            <p:ph idx="10" type="dt"/>
          </p:nvPr>
        </p:nvSpPr>
        <p:spPr>
          <a:xfrm>
            <a:off x="7678736" y="6000749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0" name="Google Shape;50;p37"/>
          <p:cNvSpPr txBox="1"/>
          <p:nvPr>
            <p:ph idx="11" type="ftr"/>
          </p:nvPr>
        </p:nvSpPr>
        <p:spPr>
          <a:xfrm>
            <a:off x="913795" y="6000749"/>
            <a:ext cx="6672865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1" name="Google Shape;51;p37"/>
          <p:cNvSpPr txBox="1"/>
          <p:nvPr>
            <p:ph idx="12" type="sldNum"/>
          </p:nvPr>
        </p:nvSpPr>
        <p:spPr>
          <a:xfrm>
            <a:off x="10514011" y="6000749"/>
            <a:ext cx="753545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lank" type="blank">
  <p:cSld name="BLANK">
    <p:spTree>
      <p:nvGrpSpPr>
        <p:cNvPr id="52" name="Shape 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" name="Google Shape;53;p38"/>
          <p:cNvSpPr txBox="1"/>
          <p:nvPr>
            <p:ph idx="10" type="dt"/>
          </p:nvPr>
        </p:nvSpPr>
        <p:spPr>
          <a:xfrm>
            <a:off x="7678736" y="6000749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4" name="Google Shape;54;p38"/>
          <p:cNvSpPr txBox="1"/>
          <p:nvPr>
            <p:ph idx="11" type="ftr"/>
          </p:nvPr>
        </p:nvSpPr>
        <p:spPr>
          <a:xfrm>
            <a:off x="913795" y="6000749"/>
            <a:ext cx="6672865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5" name="Google Shape;55;p38"/>
          <p:cNvSpPr txBox="1"/>
          <p:nvPr>
            <p:ph idx="12" type="sldNum"/>
          </p:nvPr>
        </p:nvSpPr>
        <p:spPr>
          <a:xfrm>
            <a:off x="10514011" y="6000749"/>
            <a:ext cx="753545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ontent with Caption" type="objTx">
  <p:cSld name="OBJECT_WITH_CAPTION_TEXT">
    <p:spTree>
      <p:nvGrpSpPr>
        <p:cNvPr id="56" name="Shape 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Google Shape;57;p39"/>
          <p:cNvSpPr txBox="1"/>
          <p:nvPr>
            <p:ph type="title"/>
          </p:nvPr>
        </p:nvSpPr>
        <p:spPr>
          <a:xfrm>
            <a:off x="913795" y="609600"/>
            <a:ext cx="3706889" cy="1821918"/>
          </a:xfrm>
          <a:prstGeom prst="rect">
            <a:avLst/>
          </a:prstGeom>
          <a:noFill/>
          <a:ln>
            <a:noFill/>
          </a:ln>
          <a:effectLst>
            <a:outerShdw blurRad="25400">
              <a:srgbClr val="000000">
                <a:alpha val="45882"/>
              </a:srgbClr>
            </a:outerShdw>
          </a:effectLst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800"/>
              <a:buFont typeface="Geo"/>
              <a:buNone/>
              <a:defRPr b="0" sz="2800"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8" name="Google Shape;58;p39"/>
          <p:cNvSpPr txBox="1"/>
          <p:nvPr>
            <p:ph idx="1" type="body"/>
          </p:nvPr>
        </p:nvSpPr>
        <p:spPr>
          <a:xfrm>
            <a:off x="4855633" y="609600"/>
            <a:ext cx="6411924" cy="5080001"/>
          </a:xfrm>
          <a:prstGeom prst="rect">
            <a:avLst/>
          </a:prstGeom>
          <a:noFill/>
          <a:ln>
            <a:noFill/>
          </a:ln>
          <a:effectLst>
            <a:outerShdw blurRad="25400">
              <a:srgbClr val="000000">
                <a:alpha val="45882"/>
              </a:srgbClr>
            </a:outerShdw>
          </a:effectLst>
        </p:spPr>
        <p:txBody>
          <a:bodyPr anchorCtr="0" anchor="t" bIns="45700" lIns="91425" spcFirstLastPara="1" rIns="91425" wrap="square" tIns="45700">
            <a:normAutofit/>
          </a:bodyPr>
          <a:lstStyle>
            <a:lvl1pPr indent="-308610" lvl="0" marL="457200" algn="l">
              <a:lnSpc>
                <a:spcPct val="110000"/>
              </a:lnSpc>
              <a:spcBef>
                <a:spcPts val="360"/>
              </a:spcBef>
              <a:spcAft>
                <a:spcPts val="0"/>
              </a:spcAft>
              <a:buSzPts val="1260"/>
              <a:buChar char="◈"/>
              <a:defRPr/>
            </a:lvl1pPr>
            <a:lvl2pPr indent="-308610" lvl="1" marL="914400" algn="l">
              <a:lnSpc>
                <a:spcPct val="110000"/>
              </a:lnSpc>
              <a:spcBef>
                <a:spcPts val="600"/>
              </a:spcBef>
              <a:spcAft>
                <a:spcPts val="0"/>
              </a:spcAft>
              <a:buSzPts val="1260"/>
              <a:buChar char="🞚"/>
              <a:defRPr/>
            </a:lvl2pPr>
            <a:lvl3pPr indent="-308610" lvl="2" marL="1371600" algn="l">
              <a:lnSpc>
                <a:spcPct val="110000"/>
              </a:lnSpc>
              <a:spcBef>
                <a:spcPts val="600"/>
              </a:spcBef>
              <a:spcAft>
                <a:spcPts val="0"/>
              </a:spcAft>
              <a:buSzPts val="1260"/>
              <a:buChar char="◈"/>
              <a:defRPr/>
            </a:lvl3pPr>
            <a:lvl4pPr indent="-308610" lvl="3" marL="1828800" algn="l">
              <a:lnSpc>
                <a:spcPct val="110000"/>
              </a:lnSpc>
              <a:spcBef>
                <a:spcPts val="600"/>
              </a:spcBef>
              <a:spcAft>
                <a:spcPts val="0"/>
              </a:spcAft>
              <a:buSzPts val="1260"/>
              <a:buChar char="🞚"/>
              <a:defRPr/>
            </a:lvl4pPr>
            <a:lvl5pPr indent="-308610" lvl="4" marL="2286000" algn="l">
              <a:lnSpc>
                <a:spcPct val="110000"/>
              </a:lnSpc>
              <a:spcBef>
                <a:spcPts val="600"/>
              </a:spcBef>
              <a:spcAft>
                <a:spcPts val="0"/>
              </a:spcAft>
              <a:buSzPts val="1260"/>
              <a:buChar char="◈"/>
              <a:defRPr/>
            </a:lvl5pPr>
            <a:lvl6pPr indent="-308610" lvl="5" marL="2743200" algn="l">
              <a:spcBef>
                <a:spcPts val="600"/>
              </a:spcBef>
              <a:spcAft>
                <a:spcPts val="0"/>
              </a:spcAft>
              <a:buSzPts val="1260"/>
              <a:buChar char="◈"/>
              <a:defRPr/>
            </a:lvl6pPr>
            <a:lvl7pPr indent="-308610" lvl="6" marL="3200400" algn="l">
              <a:spcBef>
                <a:spcPts val="600"/>
              </a:spcBef>
              <a:spcAft>
                <a:spcPts val="0"/>
              </a:spcAft>
              <a:buSzPts val="1260"/>
              <a:buChar char="◈"/>
              <a:defRPr/>
            </a:lvl7pPr>
            <a:lvl8pPr indent="-308609" lvl="7" marL="3657600" algn="l">
              <a:spcBef>
                <a:spcPts val="600"/>
              </a:spcBef>
              <a:spcAft>
                <a:spcPts val="0"/>
              </a:spcAft>
              <a:buSzPts val="1260"/>
              <a:buChar char="◈"/>
              <a:defRPr/>
            </a:lvl8pPr>
            <a:lvl9pPr indent="-308609" lvl="8" marL="4114800" algn="l">
              <a:spcBef>
                <a:spcPts val="600"/>
              </a:spcBef>
              <a:spcAft>
                <a:spcPts val="600"/>
              </a:spcAft>
              <a:buSzPts val="1260"/>
              <a:buChar char="◈"/>
              <a:defRPr/>
            </a:lvl9pPr>
          </a:lstStyle>
          <a:p/>
        </p:txBody>
      </p:sp>
      <p:sp>
        <p:nvSpPr>
          <p:cNvPr id="59" name="Google Shape;59;p39"/>
          <p:cNvSpPr txBox="1"/>
          <p:nvPr>
            <p:ph idx="2" type="body"/>
          </p:nvPr>
        </p:nvSpPr>
        <p:spPr>
          <a:xfrm>
            <a:off x="913795" y="2673351"/>
            <a:ext cx="3706889" cy="3016250"/>
          </a:xfrm>
          <a:prstGeom prst="rect">
            <a:avLst/>
          </a:prstGeom>
          <a:noFill/>
          <a:ln>
            <a:noFill/>
          </a:ln>
          <a:effectLst>
            <a:outerShdw blurRad="25400">
              <a:srgbClr val="000000">
                <a:alpha val="45882"/>
              </a:srgbClr>
            </a:outerShdw>
          </a:effectLst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ctr">
              <a:lnSpc>
                <a:spcPct val="110000"/>
              </a:lnSpc>
              <a:spcBef>
                <a:spcPts val="320"/>
              </a:spcBef>
              <a:spcAft>
                <a:spcPts val="0"/>
              </a:spcAft>
              <a:buSzPts val="1120"/>
              <a:buNone/>
              <a:defRPr sz="1600"/>
            </a:lvl1pPr>
            <a:lvl2pPr indent="-228600" lvl="1" marL="914400" algn="l">
              <a:lnSpc>
                <a:spcPct val="110000"/>
              </a:lnSpc>
              <a:spcBef>
                <a:spcPts val="600"/>
              </a:spcBef>
              <a:spcAft>
                <a:spcPts val="0"/>
              </a:spcAft>
              <a:buSzPts val="840"/>
              <a:buNone/>
              <a:defRPr sz="1200"/>
            </a:lvl2pPr>
            <a:lvl3pPr indent="-228600" lvl="2" marL="1371600" algn="l">
              <a:lnSpc>
                <a:spcPct val="110000"/>
              </a:lnSpc>
              <a:spcBef>
                <a:spcPts val="600"/>
              </a:spcBef>
              <a:spcAft>
                <a:spcPts val="0"/>
              </a:spcAft>
              <a:buSzPts val="700"/>
              <a:buNone/>
              <a:defRPr sz="1000"/>
            </a:lvl3pPr>
            <a:lvl4pPr indent="-228600" lvl="3" marL="1828800" algn="l">
              <a:lnSpc>
                <a:spcPct val="110000"/>
              </a:lnSpc>
              <a:spcBef>
                <a:spcPts val="600"/>
              </a:spcBef>
              <a:spcAft>
                <a:spcPts val="0"/>
              </a:spcAft>
              <a:buSzPts val="630"/>
              <a:buNone/>
              <a:defRPr sz="900"/>
            </a:lvl4pPr>
            <a:lvl5pPr indent="-228600" lvl="4" marL="2286000" algn="l">
              <a:lnSpc>
                <a:spcPct val="110000"/>
              </a:lnSpc>
              <a:spcBef>
                <a:spcPts val="600"/>
              </a:spcBef>
              <a:spcAft>
                <a:spcPts val="0"/>
              </a:spcAft>
              <a:buSzPts val="630"/>
              <a:buNone/>
              <a:defRPr sz="900"/>
            </a:lvl5pPr>
            <a:lvl6pPr indent="-228600" lvl="5" marL="2743200" algn="l">
              <a:spcBef>
                <a:spcPts val="600"/>
              </a:spcBef>
              <a:spcAft>
                <a:spcPts val="0"/>
              </a:spcAft>
              <a:buSzPts val="630"/>
              <a:buNone/>
              <a:defRPr sz="900"/>
            </a:lvl6pPr>
            <a:lvl7pPr indent="-228600" lvl="6" marL="3200400" algn="l">
              <a:spcBef>
                <a:spcPts val="600"/>
              </a:spcBef>
              <a:spcAft>
                <a:spcPts val="0"/>
              </a:spcAft>
              <a:buSzPts val="630"/>
              <a:buNone/>
              <a:defRPr sz="900"/>
            </a:lvl7pPr>
            <a:lvl8pPr indent="-228600" lvl="7" marL="3657600" algn="l">
              <a:spcBef>
                <a:spcPts val="600"/>
              </a:spcBef>
              <a:spcAft>
                <a:spcPts val="0"/>
              </a:spcAft>
              <a:buSzPts val="630"/>
              <a:buNone/>
              <a:defRPr sz="900"/>
            </a:lvl8pPr>
            <a:lvl9pPr indent="-228600" lvl="8" marL="4114800" algn="l">
              <a:spcBef>
                <a:spcPts val="600"/>
              </a:spcBef>
              <a:spcAft>
                <a:spcPts val="600"/>
              </a:spcAft>
              <a:buSzPts val="630"/>
              <a:buNone/>
              <a:defRPr sz="900"/>
            </a:lvl9pPr>
          </a:lstStyle>
          <a:p/>
        </p:txBody>
      </p:sp>
      <p:sp>
        <p:nvSpPr>
          <p:cNvPr id="60" name="Google Shape;60;p39"/>
          <p:cNvSpPr txBox="1"/>
          <p:nvPr>
            <p:ph idx="10" type="dt"/>
          </p:nvPr>
        </p:nvSpPr>
        <p:spPr>
          <a:xfrm>
            <a:off x="7678736" y="6000749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1" name="Google Shape;61;p39"/>
          <p:cNvSpPr txBox="1"/>
          <p:nvPr>
            <p:ph idx="11" type="ftr"/>
          </p:nvPr>
        </p:nvSpPr>
        <p:spPr>
          <a:xfrm>
            <a:off x="913795" y="6000749"/>
            <a:ext cx="6672865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2" name="Google Shape;62;p39"/>
          <p:cNvSpPr txBox="1"/>
          <p:nvPr>
            <p:ph idx="12" type="sldNum"/>
          </p:nvPr>
        </p:nvSpPr>
        <p:spPr>
          <a:xfrm>
            <a:off x="10514011" y="6000749"/>
            <a:ext cx="753545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Picture with Caption" type="picTx">
  <p:cSld name="PICTURE_WITH_CAPTION_TEXT">
    <p:spTree>
      <p:nvGrpSpPr>
        <p:cNvPr id="63" name="Shape 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Slate-V2-HD-vertPhotoInset.png" id="64" name="Google Shape;64;p40"/>
          <p:cNvPicPr preferRelativeResize="0"/>
          <p:nvPr/>
        </p:nvPicPr>
        <p:blipFill rotWithShape="1">
          <a:blip r:embed="rId2">
            <a:alphaModFix/>
          </a:blip>
          <a:srcRect b="0" l="0" r="0" t="0"/>
          <a:stretch/>
        </p:blipFill>
        <p:spPr>
          <a:xfrm>
            <a:off x="7293665" y="609600"/>
            <a:ext cx="3584166" cy="5204832"/>
          </a:xfrm>
          <a:prstGeom prst="rect">
            <a:avLst/>
          </a:prstGeom>
          <a:noFill/>
          <a:ln>
            <a:noFill/>
          </a:ln>
        </p:spPr>
      </p:pic>
      <p:sp>
        <p:nvSpPr>
          <p:cNvPr id="65" name="Google Shape;65;p40"/>
          <p:cNvSpPr txBox="1"/>
          <p:nvPr>
            <p:ph type="title"/>
          </p:nvPr>
        </p:nvSpPr>
        <p:spPr>
          <a:xfrm>
            <a:off x="913795" y="763701"/>
            <a:ext cx="5707899" cy="1675559"/>
          </a:xfrm>
          <a:prstGeom prst="rect">
            <a:avLst/>
          </a:prstGeom>
          <a:noFill/>
          <a:ln>
            <a:noFill/>
          </a:ln>
          <a:effectLst>
            <a:outerShdw blurRad="25400">
              <a:srgbClr val="000000">
                <a:alpha val="45882"/>
              </a:srgbClr>
            </a:outerShdw>
          </a:effectLst>
        </p:spPr>
        <p:txBody>
          <a:bodyPr anchorCtr="0" anchor="b" bIns="45700" lIns="91425" spcFirstLastPara="1" rIns="91425" wrap="square" tIns="45700">
            <a:noAutofit/>
          </a:bodyPr>
          <a:lstStyle>
            <a:lvl1pPr lv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200"/>
              <a:buFont typeface="Geo"/>
              <a:buNone/>
              <a:defRPr b="0" sz="3200"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6" name="Google Shape;66;p40"/>
          <p:cNvSpPr/>
          <p:nvPr>
            <p:ph idx="2" type="pic"/>
          </p:nvPr>
        </p:nvSpPr>
        <p:spPr>
          <a:xfrm>
            <a:off x="7442551" y="763702"/>
            <a:ext cx="3275751" cy="4912822"/>
          </a:xfrm>
          <a:prstGeom prst="rect">
            <a:avLst/>
          </a:prstGeom>
          <a:noFill/>
          <a:ln>
            <a:noFill/>
          </a:ln>
          <a:effectLst>
            <a:outerShdw blurRad="38100" dir="4440000" dist="25400">
              <a:srgbClr val="000000">
                <a:alpha val="35686"/>
              </a:srgbClr>
            </a:outerShdw>
          </a:effectLst>
        </p:spPr>
      </p:sp>
      <p:sp>
        <p:nvSpPr>
          <p:cNvPr id="67" name="Google Shape;67;p40"/>
          <p:cNvSpPr txBox="1"/>
          <p:nvPr>
            <p:ph idx="1" type="body"/>
          </p:nvPr>
        </p:nvSpPr>
        <p:spPr>
          <a:xfrm>
            <a:off x="1473698" y="2679699"/>
            <a:ext cx="4588094" cy="3135695"/>
          </a:xfrm>
          <a:prstGeom prst="rect">
            <a:avLst/>
          </a:prstGeom>
          <a:noFill/>
          <a:ln>
            <a:noFill/>
          </a:ln>
          <a:effectLst>
            <a:outerShdw blurRad="25400">
              <a:srgbClr val="000000">
                <a:alpha val="45882"/>
              </a:srgbClr>
            </a:outerShdw>
          </a:effectLst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ctr">
              <a:lnSpc>
                <a:spcPct val="110000"/>
              </a:lnSpc>
              <a:spcBef>
                <a:spcPts val="320"/>
              </a:spcBef>
              <a:spcAft>
                <a:spcPts val="0"/>
              </a:spcAft>
              <a:buSzPts val="1120"/>
              <a:buNone/>
              <a:defRPr sz="1600"/>
            </a:lvl1pPr>
            <a:lvl2pPr indent="-228600" lvl="1" marL="914400" algn="l">
              <a:lnSpc>
                <a:spcPct val="110000"/>
              </a:lnSpc>
              <a:spcBef>
                <a:spcPts val="600"/>
              </a:spcBef>
              <a:spcAft>
                <a:spcPts val="0"/>
              </a:spcAft>
              <a:buSzPts val="840"/>
              <a:buNone/>
              <a:defRPr sz="1200"/>
            </a:lvl2pPr>
            <a:lvl3pPr indent="-228600" lvl="2" marL="1371600" algn="l">
              <a:lnSpc>
                <a:spcPct val="110000"/>
              </a:lnSpc>
              <a:spcBef>
                <a:spcPts val="600"/>
              </a:spcBef>
              <a:spcAft>
                <a:spcPts val="0"/>
              </a:spcAft>
              <a:buSzPts val="700"/>
              <a:buNone/>
              <a:defRPr sz="1000"/>
            </a:lvl3pPr>
            <a:lvl4pPr indent="-228600" lvl="3" marL="1828800" algn="l">
              <a:lnSpc>
                <a:spcPct val="110000"/>
              </a:lnSpc>
              <a:spcBef>
                <a:spcPts val="600"/>
              </a:spcBef>
              <a:spcAft>
                <a:spcPts val="0"/>
              </a:spcAft>
              <a:buSzPts val="630"/>
              <a:buNone/>
              <a:defRPr sz="900"/>
            </a:lvl4pPr>
            <a:lvl5pPr indent="-228600" lvl="4" marL="2286000" algn="l">
              <a:lnSpc>
                <a:spcPct val="110000"/>
              </a:lnSpc>
              <a:spcBef>
                <a:spcPts val="600"/>
              </a:spcBef>
              <a:spcAft>
                <a:spcPts val="0"/>
              </a:spcAft>
              <a:buSzPts val="630"/>
              <a:buNone/>
              <a:defRPr sz="900"/>
            </a:lvl5pPr>
            <a:lvl6pPr indent="-228600" lvl="5" marL="2743200" algn="l">
              <a:spcBef>
                <a:spcPts val="600"/>
              </a:spcBef>
              <a:spcAft>
                <a:spcPts val="0"/>
              </a:spcAft>
              <a:buSzPts val="630"/>
              <a:buNone/>
              <a:defRPr sz="900"/>
            </a:lvl6pPr>
            <a:lvl7pPr indent="-228600" lvl="6" marL="3200400" algn="l">
              <a:spcBef>
                <a:spcPts val="600"/>
              </a:spcBef>
              <a:spcAft>
                <a:spcPts val="0"/>
              </a:spcAft>
              <a:buSzPts val="630"/>
              <a:buNone/>
              <a:defRPr sz="900"/>
            </a:lvl7pPr>
            <a:lvl8pPr indent="-228600" lvl="7" marL="3657600" algn="l">
              <a:spcBef>
                <a:spcPts val="600"/>
              </a:spcBef>
              <a:spcAft>
                <a:spcPts val="0"/>
              </a:spcAft>
              <a:buSzPts val="630"/>
              <a:buNone/>
              <a:defRPr sz="900"/>
            </a:lvl8pPr>
            <a:lvl9pPr indent="-228600" lvl="8" marL="4114800" algn="l">
              <a:spcBef>
                <a:spcPts val="600"/>
              </a:spcBef>
              <a:spcAft>
                <a:spcPts val="600"/>
              </a:spcAft>
              <a:buSzPts val="630"/>
              <a:buNone/>
              <a:defRPr sz="900"/>
            </a:lvl9pPr>
          </a:lstStyle>
          <a:p/>
        </p:txBody>
      </p:sp>
      <p:sp>
        <p:nvSpPr>
          <p:cNvPr id="68" name="Google Shape;68;p40"/>
          <p:cNvSpPr txBox="1"/>
          <p:nvPr>
            <p:ph idx="10" type="dt"/>
          </p:nvPr>
        </p:nvSpPr>
        <p:spPr>
          <a:xfrm>
            <a:off x="7678736" y="6000749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9" name="Google Shape;69;p40"/>
          <p:cNvSpPr txBox="1"/>
          <p:nvPr>
            <p:ph idx="11" type="ftr"/>
          </p:nvPr>
        </p:nvSpPr>
        <p:spPr>
          <a:xfrm>
            <a:off x="913795" y="6000749"/>
            <a:ext cx="6672865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0" name="Google Shape;70;p40"/>
          <p:cNvSpPr txBox="1"/>
          <p:nvPr>
            <p:ph idx="12" type="sldNum"/>
          </p:nvPr>
        </p:nvSpPr>
        <p:spPr>
          <a:xfrm>
            <a:off x="10514011" y="6000749"/>
            <a:ext cx="753545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Panoramic Picture with Caption">
  <p:cSld name="Panoramic Picture with Caption">
    <p:spTree>
      <p:nvGrpSpPr>
        <p:cNvPr id="71" name="Shape 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Slate-V2-HD-panoPhotoInset.png" id="72" name="Google Shape;72;p41"/>
          <p:cNvPicPr preferRelativeResize="0"/>
          <p:nvPr/>
        </p:nvPicPr>
        <p:blipFill rotWithShape="1">
          <a:blip r:embed="rId2">
            <a:alphaModFix/>
          </a:blip>
          <a:srcRect b="0" l="0" r="0" t="0"/>
          <a:stretch/>
        </p:blipFill>
        <p:spPr>
          <a:xfrm>
            <a:off x="1013883" y="547807"/>
            <a:ext cx="10141799" cy="3816806"/>
          </a:xfrm>
          <a:prstGeom prst="rect">
            <a:avLst/>
          </a:prstGeom>
          <a:noFill/>
          <a:ln>
            <a:noFill/>
          </a:ln>
        </p:spPr>
      </p:pic>
      <p:sp>
        <p:nvSpPr>
          <p:cNvPr id="73" name="Google Shape;73;p41"/>
          <p:cNvSpPr txBox="1"/>
          <p:nvPr>
            <p:ph type="title"/>
          </p:nvPr>
        </p:nvSpPr>
        <p:spPr>
          <a:xfrm>
            <a:off x="913806" y="4565255"/>
            <a:ext cx="10355326" cy="543472"/>
          </a:xfrm>
          <a:prstGeom prst="rect">
            <a:avLst/>
          </a:prstGeom>
          <a:noFill/>
          <a:ln>
            <a:noFill/>
          </a:ln>
          <a:effectLst>
            <a:outerShdw blurRad="25400">
              <a:srgbClr val="000000">
                <a:alpha val="45882"/>
              </a:srgbClr>
            </a:outerShdw>
          </a:effectLst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800"/>
              <a:buFont typeface="Geo"/>
              <a:buNone/>
              <a:defRPr sz="2800"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4" name="Google Shape;74;p41"/>
          <p:cNvSpPr/>
          <p:nvPr>
            <p:ph idx="2" type="pic"/>
          </p:nvPr>
        </p:nvSpPr>
        <p:spPr>
          <a:xfrm>
            <a:off x="1169349" y="695009"/>
            <a:ext cx="9845346" cy="3525671"/>
          </a:xfrm>
          <a:prstGeom prst="rect">
            <a:avLst/>
          </a:prstGeom>
          <a:noFill/>
          <a:ln>
            <a:noFill/>
          </a:ln>
          <a:effectLst>
            <a:outerShdw blurRad="38100" dir="4440000" dist="25400">
              <a:srgbClr val="000000">
                <a:alpha val="35686"/>
              </a:srgbClr>
            </a:outerShdw>
          </a:effectLst>
        </p:spPr>
      </p:sp>
      <p:sp>
        <p:nvSpPr>
          <p:cNvPr id="75" name="Google Shape;75;p41"/>
          <p:cNvSpPr txBox="1"/>
          <p:nvPr>
            <p:ph idx="1" type="body"/>
          </p:nvPr>
        </p:nvSpPr>
        <p:spPr>
          <a:xfrm>
            <a:off x="913795" y="5247728"/>
            <a:ext cx="10353762" cy="543472"/>
          </a:xfrm>
          <a:prstGeom prst="rect">
            <a:avLst/>
          </a:prstGeom>
          <a:noFill/>
          <a:ln>
            <a:noFill/>
          </a:ln>
          <a:effectLst>
            <a:outerShdw blurRad="25400">
              <a:srgbClr val="000000">
                <a:alpha val="45882"/>
              </a:srgbClr>
            </a:outerShdw>
          </a:effectLst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ctr">
              <a:lnSpc>
                <a:spcPct val="110000"/>
              </a:lnSpc>
              <a:spcBef>
                <a:spcPts val="320"/>
              </a:spcBef>
              <a:spcAft>
                <a:spcPts val="0"/>
              </a:spcAft>
              <a:buSzPts val="1120"/>
              <a:buNone/>
              <a:defRPr sz="1600"/>
            </a:lvl1pPr>
            <a:lvl2pPr indent="-228600" lvl="1" marL="914400" algn="l">
              <a:lnSpc>
                <a:spcPct val="110000"/>
              </a:lnSpc>
              <a:spcBef>
                <a:spcPts val="600"/>
              </a:spcBef>
              <a:spcAft>
                <a:spcPts val="0"/>
              </a:spcAft>
              <a:buSzPts val="980"/>
              <a:buNone/>
              <a:defRPr sz="1400"/>
            </a:lvl2pPr>
            <a:lvl3pPr indent="-228600" lvl="2" marL="1371600" algn="l">
              <a:lnSpc>
                <a:spcPct val="110000"/>
              </a:lnSpc>
              <a:spcBef>
                <a:spcPts val="600"/>
              </a:spcBef>
              <a:spcAft>
                <a:spcPts val="0"/>
              </a:spcAft>
              <a:buSzPts val="840"/>
              <a:buNone/>
              <a:defRPr sz="1200"/>
            </a:lvl3pPr>
            <a:lvl4pPr indent="-228600" lvl="3" marL="1828800" algn="l">
              <a:lnSpc>
                <a:spcPct val="110000"/>
              </a:lnSpc>
              <a:spcBef>
                <a:spcPts val="600"/>
              </a:spcBef>
              <a:spcAft>
                <a:spcPts val="0"/>
              </a:spcAft>
              <a:buSzPts val="700"/>
              <a:buNone/>
              <a:defRPr sz="1000"/>
            </a:lvl4pPr>
            <a:lvl5pPr indent="-228600" lvl="4" marL="2286000" algn="l">
              <a:lnSpc>
                <a:spcPct val="110000"/>
              </a:lnSpc>
              <a:spcBef>
                <a:spcPts val="600"/>
              </a:spcBef>
              <a:spcAft>
                <a:spcPts val="0"/>
              </a:spcAft>
              <a:buSzPts val="700"/>
              <a:buNone/>
              <a:defRPr sz="1000"/>
            </a:lvl5pPr>
            <a:lvl6pPr indent="-228600" lvl="5" marL="2743200" algn="l">
              <a:spcBef>
                <a:spcPts val="600"/>
              </a:spcBef>
              <a:spcAft>
                <a:spcPts val="0"/>
              </a:spcAft>
              <a:buSzPts val="700"/>
              <a:buNone/>
              <a:defRPr sz="1000"/>
            </a:lvl6pPr>
            <a:lvl7pPr indent="-228600" lvl="6" marL="3200400" algn="l">
              <a:spcBef>
                <a:spcPts val="600"/>
              </a:spcBef>
              <a:spcAft>
                <a:spcPts val="0"/>
              </a:spcAft>
              <a:buSzPts val="700"/>
              <a:buNone/>
              <a:defRPr sz="1000"/>
            </a:lvl7pPr>
            <a:lvl8pPr indent="-228600" lvl="7" marL="3657600" algn="l">
              <a:spcBef>
                <a:spcPts val="600"/>
              </a:spcBef>
              <a:spcAft>
                <a:spcPts val="0"/>
              </a:spcAft>
              <a:buSzPts val="700"/>
              <a:buNone/>
              <a:defRPr sz="1000"/>
            </a:lvl8pPr>
            <a:lvl9pPr indent="-228600" lvl="8" marL="4114800" algn="l">
              <a:spcBef>
                <a:spcPts val="600"/>
              </a:spcBef>
              <a:spcAft>
                <a:spcPts val="600"/>
              </a:spcAft>
              <a:buSzPts val="700"/>
              <a:buNone/>
              <a:defRPr sz="1000"/>
            </a:lvl9pPr>
          </a:lstStyle>
          <a:p/>
        </p:txBody>
      </p:sp>
      <p:sp>
        <p:nvSpPr>
          <p:cNvPr id="76" name="Google Shape;76;p41"/>
          <p:cNvSpPr txBox="1"/>
          <p:nvPr>
            <p:ph idx="10" type="dt"/>
          </p:nvPr>
        </p:nvSpPr>
        <p:spPr>
          <a:xfrm>
            <a:off x="7678736" y="6000749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7" name="Google Shape;77;p41"/>
          <p:cNvSpPr txBox="1"/>
          <p:nvPr>
            <p:ph idx="11" type="ftr"/>
          </p:nvPr>
        </p:nvSpPr>
        <p:spPr>
          <a:xfrm>
            <a:off x="913795" y="6000749"/>
            <a:ext cx="6672865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8" name="Google Shape;78;p41"/>
          <p:cNvSpPr txBox="1"/>
          <p:nvPr>
            <p:ph idx="12" type="sldNum"/>
          </p:nvPr>
        </p:nvSpPr>
        <p:spPr>
          <a:xfrm>
            <a:off x="10514011" y="6000749"/>
            <a:ext cx="753545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Caption">
  <p:cSld name="Title and Caption">
    <p:spTree>
      <p:nvGrpSpPr>
        <p:cNvPr id="79" name="Shape 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" name="Google Shape;80;p42"/>
          <p:cNvSpPr txBox="1"/>
          <p:nvPr>
            <p:ph type="title"/>
          </p:nvPr>
        </p:nvSpPr>
        <p:spPr>
          <a:xfrm>
            <a:off x="913795" y="608437"/>
            <a:ext cx="10353762" cy="3534344"/>
          </a:xfrm>
          <a:prstGeom prst="rect">
            <a:avLst/>
          </a:prstGeom>
          <a:noFill/>
          <a:ln>
            <a:noFill/>
          </a:ln>
          <a:effectLst>
            <a:outerShdw blurRad="25400">
              <a:srgbClr val="000000">
                <a:alpha val="45882"/>
              </a:srgbClr>
            </a:outerShdw>
          </a:effectLst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4000"/>
              <a:buFont typeface="Geo"/>
              <a:buNone/>
              <a:defRPr sz="4000"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81" name="Google Shape;81;p42"/>
          <p:cNvSpPr txBox="1"/>
          <p:nvPr>
            <p:ph idx="1" type="body"/>
          </p:nvPr>
        </p:nvSpPr>
        <p:spPr>
          <a:xfrm>
            <a:off x="913794" y="4295180"/>
            <a:ext cx="10353763" cy="1501826"/>
          </a:xfrm>
          <a:prstGeom prst="rect">
            <a:avLst/>
          </a:prstGeom>
          <a:noFill/>
          <a:ln>
            <a:noFill/>
          </a:ln>
          <a:effectLst>
            <a:outerShdw blurRad="25400">
              <a:srgbClr val="000000">
                <a:alpha val="45882"/>
              </a:srgbClr>
            </a:outerShdw>
          </a:effectLst>
        </p:spPr>
        <p:txBody>
          <a:bodyPr anchorCtr="0" anchor="ctr" bIns="45700" lIns="91425" spcFirstLastPara="1" rIns="91425" wrap="square" tIns="45700">
            <a:normAutofit/>
          </a:bodyPr>
          <a:lstStyle>
            <a:lvl1pPr indent="-228600" lvl="0" marL="457200" algn="ctr">
              <a:lnSpc>
                <a:spcPct val="110000"/>
              </a:lnSpc>
              <a:spcBef>
                <a:spcPts val="320"/>
              </a:spcBef>
              <a:spcAft>
                <a:spcPts val="0"/>
              </a:spcAft>
              <a:buSzPts val="1120"/>
              <a:buNone/>
              <a:defRPr sz="1600"/>
            </a:lvl1pPr>
            <a:lvl2pPr indent="-228600" lvl="1" marL="914400" algn="l">
              <a:lnSpc>
                <a:spcPct val="110000"/>
              </a:lnSpc>
              <a:spcBef>
                <a:spcPts val="600"/>
              </a:spcBef>
              <a:spcAft>
                <a:spcPts val="0"/>
              </a:spcAft>
              <a:buSzPts val="980"/>
              <a:buNone/>
              <a:defRPr sz="1400"/>
            </a:lvl2pPr>
            <a:lvl3pPr indent="-228600" lvl="2" marL="1371600" algn="l">
              <a:lnSpc>
                <a:spcPct val="110000"/>
              </a:lnSpc>
              <a:spcBef>
                <a:spcPts val="600"/>
              </a:spcBef>
              <a:spcAft>
                <a:spcPts val="0"/>
              </a:spcAft>
              <a:buSzPts val="840"/>
              <a:buNone/>
              <a:defRPr sz="1200"/>
            </a:lvl3pPr>
            <a:lvl4pPr indent="-228600" lvl="3" marL="1828800" algn="l">
              <a:lnSpc>
                <a:spcPct val="110000"/>
              </a:lnSpc>
              <a:spcBef>
                <a:spcPts val="600"/>
              </a:spcBef>
              <a:spcAft>
                <a:spcPts val="0"/>
              </a:spcAft>
              <a:buSzPts val="700"/>
              <a:buNone/>
              <a:defRPr sz="1000"/>
            </a:lvl4pPr>
            <a:lvl5pPr indent="-228600" lvl="4" marL="2286000" algn="l">
              <a:lnSpc>
                <a:spcPct val="110000"/>
              </a:lnSpc>
              <a:spcBef>
                <a:spcPts val="600"/>
              </a:spcBef>
              <a:spcAft>
                <a:spcPts val="0"/>
              </a:spcAft>
              <a:buSzPts val="700"/>
              <a:buNone/>
              <a:defRPr sz="1000"/>
            </a:lvl5pPr>
            <a:lvl6pPr indent="-228600" lvl="5" marL="2743200" algn="l">
              <a:spcBef>
                <a:spcPts val="600"/>
              </a:spcBef>
              <a:spcAft>
                <a:spcPts val="0"/>
              </a:spcAft>
              <a:buSzPts val="700"/>
              <a:buNone/>
              <a:defRPr sz="1000"/>
            </a:lvl6pPr>
            <a:lvl7pPr indent="-228600" lvl="6" marL="3200400" algn="l">
              <a:spcBef>
                <a:spcPts val="600"/>
              </a:spcBef>
              <a:spcAft>
                <a:spcPts val="0"/>
              </a:spcAft>
              <a:buSzPts val="700"/>
              <a:buNone/>
              <a:defRPr sz="1000"/>
            </a:lvl7pPr>
            <a:lvl8pPr indent="-228600" lvl="7" marL="3657600" algn="l">
              <a:spcBef>
                <a:spcPts val="600"/>
              </a:spcBef>
              <a:spcAft>
                <a:spcPts val="0"/>
              </a:spcAft>
              <a:buSzPts val="700"/>
              <a:buNone/>
              <a:defRPr sz="1000"/>
            </a:lvl8pPr>
            <a:lvl9pPr indent="-228600" lvl="8" marL="4114800" algn="l">
              <a:spcBef>
                <a:spcPts val="600"/>
              </a:spcBef>
              <a:spcAft>
                <a:spcPts val="600"/>
              </a:spcAft>
              <a:buSzPts val="700"/>
              <a:buNone/>
              <a:defRPr sz="1000"/>
            </a:lvl9pPr>
          </a:lstStyle>
          <a:p/>
        </p:txBody>
      </p:sp>
      <p:sp>
        <p:nvSpPr>
          <p:cNvPr id="82" name="Google Shape;82;p42"/>
          <p:cNvSpPr txBox="1"/>
          <p:nvPr>
            <p:ph idx="10" type="dt"/>
          </p:nvPr>
        </p:nvSpPr>
        <p:spPr>
          <a:xfrm>
            <a:off x="7678736" y="6000749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83" name="Google Shape;83;p42"/>
          <p:cNvSpPr txBox="1"/>
          <p:nvPr>
            <p:ph idx="11" type="ftr"/>
          </p:nvPr>
        </p:nvSpPr>
        <p:spPr>
          <a:xfrm>
            <a:off x="913795" y="6000749"/>
            <a:ext cx="6672865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84" name="Google Shape;84;p42"/>
          <p:cNvSpPr txBox="1"/>
          <p:nvPr>
            <p:ph idx="12" type="sldNum"/>
          </p:nvPr>
        </p:nvSpPr>
        <p:spPr>
          <a:xfrm>
            <a:off x="10514011" y="6000749"/>
            <a:ext cx="753545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Quote with Caption">
  <p:cSld name="Quote with Caption">
    <p:spTree>
      <p:nvGrpSpPr>
        <p:cNvPr id="85" name="Shape 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" name="Google Shape;86;p43"/>
          <p:cNvSpPr txBox="1"/>
          <p:nvPr>
            <p:ph type="title"/>
          </p:nvPr>
        </p:nvSpPr>
        <p:spPr>
          <a:xfrm>
            <a:off x="1446212" y="609600"/>
            <a:ext cx="9302752" cy="2992904"/>
          </a:xfrm>
          <a:prstGeom prst="rect">
            <a:avLst/>
          </a:prstGeom>
          <a:noFill/>
          <a:ln>
            <a:noFill/>
          </a:ln>
          <a:effectLst>
            <a:outerShdw blurRad="25400">
              <a:srgbClr val="000000">
                <a:alpha val="45882"/>
              </a:srgbClr>
            </a:outerShdw>
          </a:effectLst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600"/>
              <a:buFont typeface="Geo"/>
              <a:buNone/>
              <a:defRPr sz="3600"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87" name="Google Shape;87;p43"/>
          <p:cNvSpPr txBox="1"/>
          <p:nvPr>
            <p:ph idx="1" type="body"/>
          </p:nvPr>
        </p:nvSpPr>
        <p:spPr>
          <a:xfrm>
            <a:off x="1720644" y="3610032"/>
            <a:ext cx="8752299" cy="532749"/>
          </a:xfrm>
          <a:prstGeom prst="rect">
            <a:avLst/>
          </a:prstGeom>
          <a:noFill/>
          <a:ln>
            <a:noFill/>
          </a:ln>
          <a:effectLst>
            <a:outerShdw blurRad="25400">
              <a:srgbClr val="000000">
                <a:alpha val="45882"/>
              </a:srgbClr>
            </a:outerShdw>
          </a:effectLst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r">
              <a:lnSpc>
                <a:spcPct val="110000"/>
              </a:lnSpc>
              <a:spcBef>
                <a:spcPts val="280"/>
              </a:spcBef>
              <a:spcAft>
                <a:spcPts val="0"/>
              </a:spcAft>
              <a:buSzPts val="980"/>
              <a:buNone/>
              <a:defRPr sz="1400"/>
            </a:lvl1pPr>
            <a:lvl2pPr indent="-228600" lvl="1" marL="914400" algn="l">
              <a:lnSpc>
                <a:spcPct val="110000"/>
              </a:lnSpc>
              <a:spcBef>
                <a:spcPts val="600"/>
              </a:spcBef>
              <a:spcAft>
                <a:spcPts val="0"/>
              </a:spcAft>
              <a:buSzPts val="980"/>
              <a:buNone/>
              <a:defRPr sz="1400"/>
            </a:lvl2pPr>
            <a:lvl3pPr indent="-228600" lvl="2" marL="1371600" algn="l">
              <a:lnSpc>
                <a:spcPct val="110000"/>
              </a:lnSpc>
              <a:spcBef>
                <a:spcPts val="600"/>
              </a:spcBef>
              <a:spcAft>
                <a:spcPts val="0"/>
              </a:spcAft>
              <a:buSzPts val="840"/>
              <a:buNone/>
              <a:defRPr sz="1200"/>
            </a:lvl3pPr>
            <a:lvl4pPr indent="-228600" lvl="3" marL="1828800" algn="l">
              <a:lnSpc>
                <a:spcPct val="110000"/>
              </a:lnSpc>
              <a:spcBef>
                <a:spcPts val="600"/>
              </a:spcBef>
              <a:spcAft>
                <a:spcPts val="0"/>
              </a:spcAft>
              <a:buSzPts val="700"/>
              <a:buNone/>
              <a:defRPr sz="1000"/>
            </a:lvl4pPr>
            <a:lvl5pPr indent="-228600" lvl="4" marL="2286000" algn="l">
              <a:lnSpc>
                <a:spcPct val="110000"/>
              </a:lnSpc>
              <a:spcBef>
                <a:spcPts val="600"/>
              </a:spcBef>
              <a:spcAft>
                <a:spcPts val="0"/>
              </a:spcAft>
              <a:buSzPts val="700"/>
              <a:buNone/>
              <a:defRPr sz="1000"/>
            </a:lvl5pPr>
            <a:lvl6pPr indent="-228600" lvl="5" marL="2743200" algn="l">
              <a:spcBef>
                <a:spcPts val="600"/>
              </a:spcBef>
              <a:spcAft>
                <a:spcPts val="0"/>
              </a:spcAft>
              <a:buSzPts val="700"/>
              <a:buNone/>
              <a:defRPr sz="1000"/>
            </a:lvl6pPr>
            <a:lvl7pPr indent="-228600" lvl="6" marL="3200400" algn="l">
              <a:spcBef>
                <a:spcPts val="600"/>
              </a:spcBef>
              <a:spcAft>
                <a:spcPts val="0"/>
              </a:spcAft>
              <a:buSzPts val="700"/>
              <a:buNone/>
              <a:defRPr sz="1000"/>
            </a:lvl7pPr>
            <a:lvl8pPr indent="-228600" lvl="7" marL="3657600" algn="l">
              <a:spcBef>
                <a:spcPts val="600"/>
              </a:spcBef>
              <a:spcAft>
                <a:spcPts val="0"/>
              </a:spcAft>
              <a:buSzPts val="700"/>
              <a:buNone/>
              <a:defRPr sz="1000"/>
            </a:lvl8pPr>
            <a:lvl9pPr indent="-228600" lvl="8" marL="4114800" algn="l">
              <a:spcBef>
                <a:spcPts val="600"/>
              </a:spcBef>
              <a:spcAft>
                <a:spcPts val="600"/>
              </a:spcAft>
              <a:buSzPts val="700"/>
              <a:buNone/>
              <a:defRPr sz="1000"/>
            </a:lvl9pPr>
          </a:lstStyle>
          <a:p/>
        </p:txBody>
      </p:sp>
      <p:sp>
        <p:nvSpPr>
          <p:cNvPr id="88" name="Google Shape;88;p43"/>
          <p:cNvSpPr txBox="1"/>
          <p:nvPr>
            <p:ph idx="2" type="body"/>
          </p:nvPr>
        </p:nvSpPr>
        <p:spPr>
          <a:xfrm>
            <a:off x="913794" y="4304353"/>
            <a:ext cx="10353763" cy="1489496"/>
          </a:xfrm>
          <a:prstGeom prst="rect">
            <a:avLst/>
          </a:prstGeom>
          <a:noFill/>
          <a:ln>
            <a:noFill/>
          </a:ln>
          <a:effectLst>
            <a:outerShdw blurRad="25400">
              <a:srgbClr val="000000">
                <a:alpha val="45882"/>
              </a:srgbClr>
            </a:outerShdw>
          </a:effectLst>
        </p:spPr>
        <p:txBody>
          <a:bodyPr anchorCtr="0" anchor="ctr" bIns="45700" lIns="91425" spcFirstLastPara="1" rIns="91425" wrap="square" tIns="45700">
            <a:normAutofit/>
          </a:bodyPr>
          <a:lstStyle>
            <a:lvl1pPr indent="-228600" lvl="0" marL="457200" algn="ctr">
              <a:lnSpc>
                <a:spcPct val="110000"/>
              </a:lnSpc>
              <a:spcBef>
                <a:spcPts val="320"/>
              </a:spcBef>
              <a:spcAft>
                <a:spcPts val="0"/>
              </a:spcAft>
              <a:buSzPts val="1120"/>
              <a:buNone/>
              <a:defRPr sz="1600"/>
            </a:lvl1pPr>
            <a:lvl2pPr indent="-228600" lvl="1" marL="914400" algn="l">
              <a:lnSpc>
                <a:spcPct val="110000"/>
              </a:lnSpc>
              <a:spcBef>
                <a:spcPts val="600"/>
              </a:spcBef>
              <a:spcAft>
                <a:spcPts val="0"/>
              </a:spcAft>
              <a:buSzPts val="980"/>
              <a:buNone/>
              <a:defRPr sz="1400"/>
            </a:lvl2pPr>
            <a:lvl3pPr indent="-228600" lvl="2" marL="1371600" algn="l">
              <a:lnSpc>
                <a:spcPct val="110000"/>
              </a:lnSpc>
              <a:spcBef>
                <a:spcPts val="600"/>
              </a:spcBef>
              <a:spcAft>
                <a:spcPts val="0"/>
              </a:spcAft>
              <a:buSzPts val="840"/>
              <a:buNone/>
              <a:defRPr sz="1200"/>
            </a:lvl3pPr>
            <a:lvl4pPr indent="-228600" lvl="3" marL="1828800" algn="l">
              <a:lnSpc>
                <a:spcPct val="110000"/>
              </a:lnSpc>
              <a:spcBef>
                <a:spcPts val="600"/>
              </a:spcBef>
              <a:spcAft>
                <a:spcPts val="0"/>
              </a:spcAft>
              <a:buSzPts val="700"/>
              <a:buNone/>
              <a:defRPr sz="1000"/>
            </a:lvl4pPr>
            <a:lvl5pPr indent="-228600" lvl="4" marL="2286000" algn="l">
              <a:lnSpc>
                <a:spcPct val="110000"/>
              </a:lnSpc>
              <a:spcBef>
                <a:spcPts val="600"/>
              </a:spcBef>
              <a:spcAft>
                <a:spcPts val="0"/>
              </a:spcAft>
              <a:buSzPts val="700"/>
              <a:buNone/>
              <a:defRPr sz="1000"/>
            </a:lvl5pPr>
            <a:lvl6pPr indent="-228600" lvl="5" marL="2743200" algn="l">
              <a:spcBef>
                <a:spcPts val="600"/>
              </a:spcBef>
              <a:spcAft>
                <a:spcPts val="0"/>
              </a:spcAft>
              <a:buSzPts val="700"/>
              <a:buNone/>
              <a:defRPr sz="1000"/>
            </a:lvl6pPr>
            <a:lvl7pPr indent="-228600" lvl="6" marL="3200400" algn="l">
              <a:spcBef>
                <a:spcPts val="600"/>
              </a:spcBef>
              <a:spcAft>
                <a:spcPts val="0"/>
              </a:spcAft>
              <a:buSzPts val="700"/>
              <a:buNone/>
              <a:defRPr sz="1000"/>
            </a:lvl7pPr>
            <a:lvl8pPr indent="-228600" lvl="7" marL="3657600" algn="l">
              <a:spcBef>
                <a:spcPts val="600"/>
              </a:spcBef>
              <a:spcAft>
                <a:spcPts val="0"/>
              </a:spcAft>
              <a:buSzPts val="700"/>
              <a:buNone/>
              <a:defRPr sz="1000"/>
            </a:lvl8pPr>
            <a:lvl9pPr indent="-228600" lvl="8" marL="4114800" algn="l">
              <a:spcBef>
                <a:spcPts val="600"/>
              </a:spcBef>
              <a:spcAft>
                <a:spcPts val="600"/>
              </a:spcAft>
              <a:buSzPts val="700"/>
              <a:buNone/>
              <a:defRPr sz="1000"/>
            </a:lvl9pPr>
          </a:lstStyle>
          <a:p/>
        </p:txBody>
      </p:sp>
      <p:sp>
        <p:nvSpPr>
          <p:cNvPr id="89" name="Google Shape;89;p43"/>
          <p:cNvSpPr txBox="1"/>
          <p:nvPr>
            <p:ph idx="10" type="dt"/>
          </p:nvPr>
        </p:nvSpPr>
        <p:spPr>
          <a:xfrm>
            <a:off x="7678736" y="6000749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90" name="Google Shape;90;p43"/>
          <p:cNvSpPr txBox="1"/>
          <p:nvPr>
            <p:ph idx="11" type="ftr"/>
          </p:nvPr>
        </p:nvSpPr>
        <p:spPr>
          <a:xfrm>
            <a:off x="913795" y="6000749"/>
            <a:ext cx="6672865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91" name="Google Shape;91;p43"/>
          <p:cNvSpPr txBox="1"/>
          <p:nvPr>
            <p:ph idx="12" type="sldNum"/>
          </p:nvPr>
        </p:nvSpPr>
        <p:spPr>
          <a:xfrm>
            <a:off x="10514011" y="6000749"/>
            <a:ext cx="753545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sp>
        <p:nvSpPr>
          <p:cNvPr id="92" name="Google Shape;92;p43"/>
          <p:cNvSpPr txBox="1"/>
          <p:nvPr/>
        </p:nvSpPr>
        <p:spPr>
          <a:xfrm>
            <a:off x="990600" y="884796"/>
            <a:ext cx="609600" cy="584776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0"/>
              <a:buFont typeface="Arial"/>
              <a:buNone/>
            </a:pPr>
            <a:r>
              <a:rPr b="0" i="0" lang="en-US" sz="80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“</a:t>
            </a:r>
            <a:endParaRPr/>
          </a:p>
        </p:txBody>
      </p:sp>
      <p:sp>
        <p:nvSpPr>
          <p:cNvPr id="93" name="Google Shape;93;p43"/>
          <p:cNvSpPr txBox="1"/>
          <p:nvPr/>
        </p:nvSpPr>
        <p:spPr>
          <a:xfrm>
            <a:off x="10504716" y="2928258"/>
            <a:ext cx="609600" cy="584776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0"/>
              <a:buFont typeface="Arial"/>
              <a:buNone/>
            </a:pPr>
            <a:r>
              <a:rPr b="0" i="0" lang="en-US" sz="80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”</a:t>
            </a:r>
            <a:endParaRPr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Name Card">
  <p:cSld name="Name Card">
    <p:spTree>
      <p:nvGrpSpPr>
        <p:cNvPr id="94" name="Shape 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" name="Google Shape;95;p44"/>
          <p:cNvSpPr txBox="1"/>
          <p:nvPr>
            <p:ph type="title"/>
          </p:nvPr>
        </p:nvSpPr>
        <p:spPr>
          <a:xfrm>
            <a:off x="913794" y="2126942"/>
            <a:ext cx="10353763" cy="2511835"/>
          </a:xfrm>
          <a:prstGeom prst="rect">
            <a:avLst/>
          </a:prstGeom>
          <a:noFill/>
          <a:ln>
            <a:noFill/>
          </a:ln>
          <a:effectLst>
            <a:outerShdw blurRad="25400">
              <a:srgbClr val="000000">
                <a:alpha val="45882"/>
              </a:srgbClr>
            </a:outerShdw>
          </a:effectLst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200"/>
              <a:buFont typeface="Geo"/>
              <a:buNone/>
              <a:defRPr sz="3200"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96" name="Google Shape;96;p44"/>
          <p:cNvSpPr txBox="1"/>
          <p:nvPr>
            <p:ph idx="1" type="body"/>
          </p:nvPr>
        </p:nvSpPr>
        <p:spPr>
          <a:xfrm>
            <a:off x="913784" y="4650556"/>
            <a:ext cx="10352199" cy="1140644"/>
          </a:xfrm>
          <a:prstGeom prst="rect">
            <a:avLst/>
          </a:prstGeom>
          <a:noFill/>
          <a:ln>
            <a:noFill/>
          </a:ln>
          <a:effectLst>
            <a:outerShdw blurRad="25400">
              <a:srgbClr val="000000">
                <a:alpha val="45882"/>
              </a:srgbClr>
            </a:outerShdw>
          </a:effectLst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ctr">
              <a:lnSpc>
                <a:spcPct val="110000"/>
              </a:lnSpc>
              <a:spcBef>
                <a:spcPts val="320"/>
              </a:spcBef>
              <a:spcAft>
                <a:spcPts val="0"/>
              </a:spcAft>
              <a:buSzPts val="1120"/>
              <a:buNone/>
              <a:defRPr sz="1600"/>
            </a:lvl1pPr>
            <a:lvl2pPr indent="-228600" lvl="1" marL="914400" algn="l">
              <a:lnSpc>
                <a:spcPct val="110000"/>
              </a:lnSpc>
              <a:spcBef>
                <a:spcPts val="600"/>
              </a:spcBef>
              <a:spcAft>
                <a:spcPts val="0"/>
              </a:spcAft>
              <a:buSzPts val="980"/>
              <a:buNone/>
              <a:defRPr sz="1400"/>
            </a:lvl2pPr>
            <a:lvl3pPr indent="-228600" lvl="2" marL="1371600" algn="l">
              <a:lnSpc>
                <a:spcPct val="110000"/>
              </a:lnSpc>
              <a:spcBef>
                <a:spcPts val="600"/>
              </a:spcBef>
              <a:spcAft>
                <a:spcPts val="0"/>
              </a:spcAft>
              <a:buSzPts val="840"/>
              <a:buNone/>
              <a:defRPr sz="1200"/>
            </a:lvl3pPr>
            <a:lvl4pPr indent="-228600" lvl="3" marL="1828800" algn="l">
              <a:lnSpc>
                <a:spcPct val="110000"/>
              </a:lnSpc>
              <a:spcBef>
                <a:spcPts val="600"/>
              </a:spcBef>
              <a:spcAft>
                <a:spcPts val="0"/>
              </a:spcAft>
              <a:buSzPts val="700"/>
              <a:buNone/>
              <a:defRPr sz="1000"/>
            </a:lvl4pPr>
            <a:lvl5pPr indent="-228600" lvl="4" marL="2286000" algn="l">
              <a:lnSpc>
                <a:spcPct val="110000"/>
              </a:lnSpc>
              <a:spcBef>
                <a:spcPts val="600"/>
              </a:spcBef>
              <a:spcAft>
                <a:spcPts val="0"/>
              </a:spcAft>
              <a:buSzPts val="700"/>
              <a:buNone/>
              <a:defRPr sz="1000"/>
            </a:lvl5pPr>
            <a:lvl6pPr indent="-228600" lvl="5" marL="2743200" algn="l">
              <a:spcBef>
                <a:spcPts val="600"/>
              </a:spcBef>
              <a:spcAft>
                <a:spcPts val="0"/>
              </a:spcAft>
              <a:buSzPts val="700"/>
              <a:buNone/>
              <a:defRPr sz="1000"/>
            </a:lvl6pPr>
            <a:lvl7pPr indent="-228600" lvl="6" marL="3200400" algn="l">
              <a:spcBef>
                <a:spcPts val="600"/>
              </a:spcBef>
              <a:spcAft>
                <a:spcPts val="0"/>
              </a:spcAft>
              <a:buSzPts val="700"/>
              <a:buNone/>
              <a:defRPr sz="1000"/>
            </a:lvl7pPr>
            <a:lvl8pPr indent="-228600" lvl="7" marL="3657600" algn="l">
              <a:spcBef>
                <a:spcPts val="600"/>
              </a:spcBef>
              <a:spcAft>
                <a:spcPts val="0"/>
              </a:spcAft>
              <a:buSzPts val="700"/>
              <a:buNone/>
              <a:defRPr sz="1000"/>
            </a:lvl8pPr>
            <a:lvl9pPr indent="-228600" lvl="8" marL="4114800" algn="l">
              <a:spcBef>
                <a:spcPts val="600"/>
              </a:spcBef>
              <a:spcAft>
                <a:spcPts val="600"/>
              </a:spcAft>
              <a:buSzPts val="700"/>
              <a:buNone/>
              <a:defRPr sz="1000"/>
            </a:lvl9pPr>
          </a:lstStyle>
          <a:p/>
        </p:txBody>
      </p:sp>
      <p:sp>
        <p:nvSpPr>
          <p:cNvPr id="97" name="Google Shape;97;p44"/>
          <p:cNvSpPr txBox="1"/>
          <p:nvPr>
            <p:ph idx="10" type="dt"/>
          </p:nvPr>
        </p:nvSpPr>
        <p:spPr>
          <a:xfrm>
            <a:off x="7678736" y="6000749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98" name="Google Shape;98;p44"/>
          <p:cNvSpPr txBox="1"/>
          <p:nvPr>
            <p:ph idx="11" type="ftr"/>
          </p:nvPr>
        </p:nvSpPr>
        <p:spPr>
          <a:xfrm>
            <a:off x="913795" y="6000749"/>
            <a:ext cx="6672865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99" name="Google Shape;99;p44"/>
          <p:cNvSpPr txBox="1"/>
          <p:nvPr>
            <p:ph idx="12" type="sldNum"/>
          </p:nvPr>
        </p:nvSpPr>
        <p:spPr>
          <a:xfrm>
            <a:off x="10514011" y="6000749"/>
            <a:ext cx="753545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3 Column">
  <p:cSld name="3 Column">
    <p:spTree>
      <p:nvGrpSpPr>
        <p:cNvPr id="100" name="Shape 1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" name="Google Shape;101;p45"/>
          <p:cNvSpPr txBox="1"/>
          <p:nvPr>
            <p:ph type="title"/>
          </p:nvPr>
        </p:nvSpPr>
        <p:spPr>
          <a:xfrm>
            <a:off x="913795" y="609600"/>
            <a:ext cx="10353762" cy="970450"/>
          </a:xfrm>
          <a:prstGeom prst="rect">
            <a:avLst/>
          </a:prstGeom>
          <a:noFill/>
          <a:ln>
            <a:noFill/>
          </a:ln>
          <a:effectLst>
            <a:outerShdw blurRad="25400">
              <a:srgbClr val="000000">
                <a:alpha val="45882"/>
              </a:srgbClr>
            </a:outerShdw>
          </a:effectLst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8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02" name="Google Shape;102;p45"/>
          <p:cNvSpPr txBox="1"/>
          <p:nvPr>
            <p:ph idx="1" type="body"/>
          </p:nvPr>
        </p:nvSpPr>
        <p:spPr>
          <a:xfrm>
            <a:off x="913795" y="1885950"/>
            <a:ext cx="3300984" cy="764782"/>
          </a:xfrm>
          <a:prstGeom prst="rect">
            <a:avLst/>
          </a:prstGeom>
          <a:noFill/>
          <a:ln>
            <a:noFill/>
          </a:ln>
          <a:effectLst>
            <a:outerShdw blurRad="25400">
              <a:srgbClr val="000000">
                <a:alpha val="45882"/>
              </a:srgbClr>
            </a:outerShdw>
          </a:effectLst>
        </p:spPr>
        <p:txBody>
          <a:bodyPr anchorCtr="0" anchor="b" bIns="45700" lIns="91425" spcFirstLastPara="1" rIns="91425" wrap="square" tIns="45700">
            <a:noAutofit/>
          </a:bodyPr>
          <a:lstStyle>
            <a:lvl1pPr indent="-228600" lvl="0" marL="457200" algn="ctr">
              <a:lnSpc>
                <a:spcPct val="110000"/>
              </a:lnSpc>
              <a:spcBef>
                <a:spcPts val="440"/>
              </a:spcBef>
              <a:spcAft>
                <a:spcPts val="0"/>
              </a:spcAft>
              <a:buSzPts val="1540"/>
              <a:buNone/>
              <a:defRPr b="0" sz="2200">
                <a:solidFill>
                  <a:schemeClr val="lt1"/>
                </a:solidFill>
              </a:defRPr>
            </a:lvl1pPr>
            <a:lvl2pPr indent="-228600" lvl="1" marL="914400" algn="l">
              <a:lnSpc>
                <a:spcPct val="110000"/>
              </a:lnSpc>
              <a:spcBef>
                <a:spcPts val="600"/>
              </a:spcBef>
              <a:spcAft>
                <a:spcPts val="0"/>
              </a:spcAft>
              <a:buSzPts val="1400"/>
              <a:buNone/>
              <a:defRPr b="1" sz="2000"/>
            </a:lvl2pPr>
            <a:lvl3pPr indent="-228600" lvl="2" marL="1371600" algn="l">
              <a:lnSpc>
                <a:spcPct val="110000"/>
              </a:lnSpc>
              <a:spcBef>
                <a:spcPts val="600"/>
              </a:spcBef>
              <a:spcAft>
                <a:spcPts val="0"/>
              </a:spcAft>
              <a:buSzPts val="1260"/>
              <a:buNone/>
              <a:defRPr b="1" sz="1800"/>
            </a:lvl3pPr>
            <a:lvl4pPr indent="-228600" lvl="3" marL="1828800" algn="l">
              <a:lnSpc>
                <a:spcPct val="110000"/>
              </a:lnSpc>
              <a:spcBef>
                <a:spcPts val="600"/>
              </a:spcBef>
              <a:spcAft>
                <a:spcPts val="0"/>
              </a:spcAft>
              <a:buSzPts val="1120"/>
              <a:buNone/>
              <a:defRPr b="1" sz="1600"/>
            </a:lvl4pPr>
            <a:lvl5pPr indent="-228600" lvl="4" marL="2286000" algn="l">
              <a:lnSpc>
                <a:spcPct val="110000"/>
              </a:lnSpc>
              <a:spcBef>
                <a:spcPts val="600"/>
              </a:spcBef>
              <a:spcAft>
                <a:spcPts val="0"/>
              </a:spcAft>
              <a:buSzPts val="1120"/>
              <a:buNone/>
              <a:defRPr b="1" sz="1600"/>
            </a:lvl5pPr>
            <a:lvl6pPr indent="-228600" lvl="5" marL="2743200" algn="l">
              <a:spcBef>
                <a:spcPts val="600"/>
              </a:spcBef>
              <a:spcAft>
                <a:spcPts val="0"/>
              </a:spcAft>
              <a:buSzPts val="1120"/>
              <a:buNone/>
              <a:defRPr b="1" sz="1600"/>
            </a:lvl6pPr>
            <a:lvl7pPr indent="-228600" lvl="6" marL="3200400" algn="l">
              <a:spcBef>
                <a:spcPts val="600"/>
              </a:spcBef>
              <a:spcAft>
                <a:spcPts val="0"/>
              </a:spcAft>
              <a:buSzPts val="1120"/>
              <a:buNone/>
              <a:defRPr b="1" sz="1600"/>
            </a:lvl7pPr>
            <a:lvl8pPr indent="-228600" lvl="7" marL="3657600" algn="l">
              <a:spcBef>
                <a:spcPts val="600"/>
              </a:spcBef>
              <a:spcAft>
                <a:spcPts val="0"/>
              </a:spcAft>
              <a:buSzPts val="1120"/>
              <a:buNone/>
              <a:defRPr b="1" sz="1600"/>
            </a:lvl8pPr>
            <a:lvl9pPr indent="-228600" lvl="8" marL="4114800" algn="l">
              <a:spcBef>
                <a:spcPts val="600"/>
              </a:spcBef>
              <a:spcAft>
                <a:spcPts val="600"/>
              </a:spcAft>
              <a:buSzPts val="1120"/>
              <a:buNone/>
              <a:defRPr b="1" sz="1600"/>
            </a:lvl9pPr>
          </a:lstStyle>
          <a:p/>
        </p:txBody>
      </p:sp>
      <p:sp>
        <p:nvSpPr>
          <p:cNvPr id="103" name="Google Shape;103;p45"/>
          <p:cNvSpPr txBox="1"/>
          <p:nvPr>
            <p:ph idx="2" type="body"/>
          </p:nvPr>
        </p:nvSpPr>
        <p:spPr>
          <a:xfrm>
            <a:off x="913795" y="2768112"/>
            <a:ext cx="3300984" cy="3023088"/>
          </a:xfrm>
          <a:prstGeom prst="rect">
            <a:avLst/>
          </a:prstGeom>
          <a:noFill/>
          <a:ln>
            <a:noFill/>
          </a:ln>
          <a:effectLst>
            <a:outerShdw blurRad="25400">
              <a:srgbClr val="000000">
                <a:alpha val="45882"/>
              </a:srgbClr>
            </a:outerShdw>
          </a:effectLst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ctr">
              <a:lnSpc>
                <a:spcPct val="110000"/>
              </a:lnSpc>
              <a:spcBef>
                <a:spcPts val="280"/>
              </a:spcBef>
              <a:spcAft>
                <a:spcPts val="0"/>
              </a:spcAft>
              <a:buSzPts val="980"/>
              <a:buNone/>
              <a:defRPr sz="1400"/>
            </a:lvl1pPr>
            <a:lvl2pPr indent="-228600" lvl="1" marL="914400" algn="l">
              <a:lnSpc>
                <a:spcPct val="110000"/>
              </a:lnSpc>
              <a:spcBef>
                <a:spcPts val="600"/>
              </a:spcBef>
              <a:spcAft>
                <a:spcPts val="0"/>
              </a:spcAft>
              <a:buSzPts val="840"/>
              <a:buNone/>
              <a:defRPr sz="1200"/>
            </a:lvl2pPr>
            <a:lvl3pPr indent="-228600" lvl="2" marL="1371600" algn="l">
              <a:lnSpc>
                <a:spcPct val="110000"/>
              </a:lnSpc>
              <a:spcBef>
                <a:spcPts val="600"/>
              </a:spcBef>
              <a:spcAft>
                <a:spcPts val="0"/>
              </a:spcAft>
              <a:buSzPts val="700"/>
              <a:buNone/>
              <a:defRPr sz="1000"/>
            </a:lvl3pPr>
            <a:lvl4pPr indent="-228600" lvl="3" marL="1828800" algn="l">
              <a:lnSpc>
                <a:spcPct val="110000"/>
              </a:lnSpc>
              <a:spcBef>
                <a:spcPts val="600"/>
              </a:spcBef>
              <a:spcAft>
                <a:spcPts val="0"/>
              </a:spcAft>
              <a:buSzPts val="630"/>
              <a:buNone/>
              <a:defRPr sz="900"/>
            </a:lvl4pPr>
            <a:lvl5pPr indent="-228600" lvl="4" marL="2286000" algn="l">
              <a:lnSpc>
                <a:spcPct val="110000"/>
              </a:lnSpc>
              <a:spcBef>
                <a:spcPts val="600"/>
              </a:spcBef>
              <a:spcAft>
                <a:spcPts val="0"/>
              </a:spcAft>
              <a:buSzPts val="630"/>
              <a:buNone/>
              <a:defRPr sz="900"/>
            </a:lvl5pPr>
            <a:lvl6pPr indent="-228600" lvl="5" marL="2743200" algn="l">
              <a:spcBef>
                <a:spcPts val="600"/>
              </a:spcBef>
              <a:spcAft>
                <a:spcPts val="0"/>
              </a:spcAft>
              <a:buSzPts val="630"/>
              <a:buNone/>
              <a:defRPr sz="900"/>
            </a:lvl6pPr>
            <a:lvl7pPr indent="-228600" lvl="6" marL="3200400" algn="l">
              <a:spcBef>
                <a:spcPts val="600"/>
              </a:spcBef>
              <a:spcAft>
                <a:spcPts val="0"/>
              </a:spcAft>
              <a:buSzPts val="630"/>
              <a:buNone/>
              <a:defRPr sz="900"/>
            </a:lvl7pPr>
            <a:lvl8pPr indent="-228600" lvl="7" marL="3657600" algn="l">
              <a:spcBef>
                <a:spcPts val="600"/>
              </a:spcBef>
              <a:spcAft>
                <a:spcPts val="0"/>
              </a:spcAft>
              <a:buSzPts val="630"/>
              <a:buNone/>
              <a:defRPr sz="900"/>
            </a:lvl8pPr>
            <a:lvl9pPr indent="-228600" lvl="8" marL="4114800" algn="l">
              <a:spcBef>
                <a:spcPts val="600"/>
              </a:spcBef>
              <a:spcAft>
                <a:spcPts val="600"/>
              </a:spcAft>
              <a:buSzPts val="630"/>
              <a:buNone/>
              <a:defRPr sz="900"/>
            </a:lvl9pPr>
          </a:lstStyle>
          <a:p/>
        </p:txBody>
      </p:sp>
      <p:sp>
        <p:nvSpPr>
          <p:cNvPr id="104" name="Google Shape;104;p45"/>
          <p:cNvSpPr txBox="1"/>
          <p:nvPr>
            <p:ph idx="3" type="body"/>
          </p:nvPr>
        </p:nvSpPr>
        <p:spPr>
          <a:xfrm>
            <a:off x="4446711" y="1885949"/>
            <a:ext cx="3300984" cy="764783"/>
          </a:xfrm>
          <a:prstGeom prst="rect">
            <a:avLst/>
          </a:prstGeom>
          <a:noFill/>
          <a:ln>
            <a:noFill/>
          </a:ln>
          <a:effectLst>
            <a:outerShdw blurRad="25400">
              <a:srgbClr val="000000">
                <a:alpha val="45882"/>
              </a:srgbClr>
            </a:outerShdw>
          </a:effectLst>
        </p:spPr>
        <p:txBody>
          <a:bodyPr anchorCtr="0" anchor="b" bIns="45700" lIns="91425" spcFirstLastPara="1" rIns="91425" wrap="square" tIns="45700">
            <a:noAutofit/>
          </a:bodyPr>
          <a:lstStyle>
            <a:lvl1pPr indent="-228600" lvl="0" marL="457200" algn="ctr">
              <a:lnSpc>
                <a:spcPct val="110000"/>
              </a:lnSpc>
              <a:spcBef>
                <a:spcPts val="440"/>
              </a:spcBef>
              <a:spcAft>
                <a:spcPts val="0"/>
              </a:spcAft>
              <a:buSzPts val="1540"/>
              <a:buNone/>
              <a:defRPr b="0" sz="2200">
                <a:solidFill>
                  <a:schemeClr val="lt1"/>
                </a:solidFill>
              </a:defRPr>
            </a:lvl1pPr>
            <a:lvl2pPr indent="-228600" lvl="1" marL="914400" algn="l">
              <a:lnSpc>
                <a:spcPct val="110000"/>
              </a:lnSpc>
              <a:spcBef>
                <a:spcPts val="600"/>
              </a:spcBef>
              <a:spcAft>
                <a:spcPts val="0"/>
              </a:spcAft>
              <a:buSzPts val="1400"/>
              <a:buNone/>
              <a:defRPr b="1" sz="2000"/>
            </a:lvl2pPr>
            <a:lvl3pPr indent="-228600" lvl="2" marL="1371600" algn="l">
              <a:lnSpc>
                <a:spcPct val="110000"/>
              </a:lnSpc>
              <a:spcBef>
                <a:spcPts val="600"/>
              </a:spcBef>
              <a:spcAft>
                <a:spcPts val="0"/>
              </a:spcAft>
              <a:buSzPts val="1260"/>
              <a:buNone/>
              <a:defRPr b="1" sz="1800"/>
            </a:lvl3pPr>
            <a:lvl4pPr indent="-228600" lvl="3" marL="1828800" algn="l">
              <a:lnSpc>
                <a:spcPct val="110000"/>
              </a:lnSpc>
              <a:spcBef>
                <a:spcPts val="600"/>
              </a:spcBef>
              <a:spcAft>
                <a:spcPts val="0"/>
              </a:spcAft>
              <a:buSzPts val="1120"/>
              <a:buNone/>
              <a:defRPr b="1" sz="1600"/>
            </a:lvl4pPr>
            <a:lvl5pPr indent="-228600" lvl="4" marL="2286000" algn="l">
              <a:lnSpc>
                <a:spcPct val="110000"/>
              </a:lnSpc>
              <a:spcBef>
                <a:spcPts val="600"/>
              </a:spcBef>
              <a:spcAft>
                <a:spcPts val="0"/>
              </a:spcAft>
              <a:buSzPts val="1120"/>
              <a:buNone/>
              <a:defRPr b="1" sz="1600"/>
            </a:lvl5pPr>
            <a:lvl6pPr indent="-228600" lvl="5" marL="2743200" algn="l">
              <a:spcBef>
                <a:spcPts val="600"/>
              </a:spcBef>
              <a:spcAft>
                <a:spcPts val="0"/>
              </a:spcAft>
              <a:buSzPts val="1120"/>
              <a:buNone/>
              <a:defRPr b="1" sz="1600"/>
            </a:lvl6pPr>
            <a:lvl7pPr indent="-228600" lvl="6" marL="3200400" algn="l">
              <a:spcBef>
                <a:spcPts val="600"/>
              </a:spcBef>
              <a:spcAft>
                <a:spcPts val="0"/>
              </a:spcAft>
              <a:buSzPts val="1120"/>
              <a:buNone/>
              <a:defRPr b="1" sz="1600"/>
            </a:lvl7pPr>
            <a:lvl8pPr indent="-228600" lvl="7" marL="3657600" algn="l">
              <a:spcBef>
                <a:spcPts val="600"/>
              </a:spcBef>
              <a:spcAft>
                <a:spcPts val="0"/>
              </a:spcAft>
              <a:buSzPts val="1120"/>
              <a:buNone/>
              <a:defRPr b="1" sz="1600"/>
            </a:lvl8pPr>
            <a:lvl9pPr indent="-228600" lvl="8" marL="4114800" algn="l">
              <a:spcBef>
                <a:spcPts val="600"/>
              </a:spcBef>
              <a:spcAft>
                <a:spcPts val="600"/>
              </a:spcAft>
              <a:buSzPts val="1120"/>
              <a:buNone/>
              <a:defRPr b="1" sz="1600"/>
            </a:lvl9pPr>
          </a:lstStyle>
          <a:p/>
        </p:txBody>
      </p:sp>
      <p:sp>
        <p:nvSpPr>
          <p:cNvPr id="105" name="Google Shape;105;p45"/>
          <p:cNvSpPr txBox="1"/>
          <p:nvPr>
            <p:ph idx="4" type="body"/>
          </p:nvPr>
        </p:nvSpPr>
        <p:spPr>
          <a:xfrm>
            <a:off x="4441435" y="2768112"/>
            <a:ext cx="3300984" cy="3023088"/>
          </a:xfrm>
          <a:prstGeom prst="rect">
            <a:avLst/>
          </a:prstGeom>
          <a:noFill/>
          <a:ln>
            <a:noFill/>
          </a:ln>
          <a:effectLst>
            <a:outerShdw blurRad="25400">
              <a:srgbClr val="000000">
                <a:alpha val="45882"/>
              </a:srgbClr>
            </a:outerShdw>
          </a:effectLst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ctr">
              <a:lnSpc>
                <a:spcPct val="110000"/>
              </a:lnSpc>
              <a:spcBef>
                <a:spcPts val="280"/>
              </a:spcBef>
              <a:spcAft>
                <a:spcPts val="0"/>
              </a:spcAft>
              <a:buSzPts val="980"/>
              <a:buNone/>
              <a:defRPr sz="1400"/>
            </a:lvl1pPr>
            <a:lvl2pPr indent="-228600" lvl="1" marL="914400" algn="l">
              <a:lnSpc>
                <a:spcPct val="110000"/>
              </a:lnSpc>
              <a:spcBef>
                <a:spcPts val="600"/>
              </a:spcBef>
              <a:spcAft>
                <a:spcPts val="0"/>
              </a:spcAft>
              <a:buSzPts val="840"/>
              <a:buNone/>
              <a:defRPr sz="1200"/>
            </a:lvl2pPr>
            <a:lvl3pPr indent="-228600" lvl="2" marL="1371600" algn="l">
              <a:lnSpc>
                <a:spcPct val="110000"/>
              </a:lnSpc>
              <a:spcBef>
                <a:spcPts val="600"/>
              </a:spcBef>
              <a:spcAft>
                <a:spcPts val="0"/>
              </a:spcAft>
              <a:buSzPts val="700"/>
              <a:buNone/>
              <a:defRPr sz="1000"/>
            </a:lvl3pPr>
            <a:lvl4pPr indent="-228600" lvl="3" marL="1828800" algn="l">
              <a:lnSpc>
                <a:spcPct val="110000"/>
              </a:lnSpc>
              <a:spcBef>
                <a:spcPts val="600"/>
              </a:spcBef>
              <a:spcAft>
                <a:spcPts val="0"/>
              </a:spcAft>
              <a:buSzPts val="630"/>
              <a:buNone/>
              <a:defRPr sz="900"/>
            </a:lvl4pPr>
            <a:lvl5pPr indent="-228600" lvl="4" marL="2286000" algn="l">
              <a:lnSpc>
                <a:spcPct val="110000"/>
              </a:lnSpc>
              <a:spcBef>
                <a:spcPts val="600"/>
              </a:spcBef>
              <a:spcAft>
                <a:spcPts val="0"/>
              </a:spcAft>
              <a:buSzPts val="630"/>
              <a:buNone/>
              <a:defRPr sz="900"/>
            </a:lvl5pPr>
            <a:lvl6pPr indent="-228600" lvl="5" marL="2743200" algn="l">
              <a:spcBef>
                <a:spcPts val="600"/>
              </a:spcBef>
              <a:spcAft>
                <a:spcPts val="0"/>
              </a:spcAft>
              <a:buSzPts val="630"/>
              <a:buNone/>
              <a:defRPr sz="900"/>
            </a:lvl6pPr>
            <a:lvl7pPr indent="-228600" lvl="6" marL="3200400" algn="l">
              <a:spcBef>
                <a:spcPts val="600"/>
              </a:spcBef>
              <a:spcAft>
                <a:spcPts val="0"/>
              </a:spcAft>
              <a:buSzPts val="630"/>
              <a:buNone/>
              <a:defRPr sz="900"/>
            </a:lvl7pPr>
            <a:lvl8pPr indent="-228600" lvl="7" marL="3657600" algn="l">
              <a:spcBef>
                <a:spcPts val="600"/>
              </a:spcBef>
              <a:spcAft>
                <a:spcPts val="0"/>
              </a:spcAft>
              <a:buSzPts val="630"/>
              <a:buNone/>
              <a:defRPr sz="900"/>
            </a:lvl8pPr>
            <a:lvl9pPr indent="-228600" lvl="8" marL="4114800" algn="l">
              <a:spcBef>
                <a:spcPts val="600"/>
              </a:spcBef>
              <a:spcAft>
                <a:spcPts val="600"/>
              </a:spcAft>
              <a:buSzPts val="630"/>
              <a:buNone/>
              <a:defRPr sz="900"/>
            </a:lvl9pPr>
          </a:lstStyle>
          <a:p/>
        </p:txBody>
      </p:sp>
      <p:sp>
        <p:nvSpPr>
          <p:cNvPr id="106" name="Google Shape;106;p45"/>
          <p:cNvSpPr txBox="1"/>
          <p:nvPr>
            <p:ph idx="5" type="body"/>
          </p:nvPr>
        </p:nvSpPr>
        <p:spPr>
          <a:xfrm>
            <a:off x="7966572" y="1885950"/>
            <a:ext cx="3300984" cy="764782"/>
          </a:xfrm>
          <a:prstGeom prst="rect">
            <a:avLst/>
          </a:prstGeom>
          <a:noFill/>
          <a:ln>
            <a:noFill/>
          </a:ln>
          <a:effectLst>
            <a:outerShdw blurRad="25400">
              <a:srgbClr val="000000">
                <a:alpha val="45882"/>
              </a:srgbClr>
            </a:outerShdw>
          </a:effectLst>
        </p:spPr>
        <p:txBody>
          <a:bodyPr anchorCtr="0" anchor="b" bIns="45700" lIns="91425" spcFirstLastPara="1" rIns="91425" wrap="square" tIns="45700">
            <a:noAutofit/>
          </a:bodyPr>
          <a:lstStyle>
            <a:lvl1pPr indent="-228600" lvl="0" marL="457200" algn="ctr">
              <a:lnSpc>
                <a:spcPct val="110000"/>
              </a:lnSpc>
              <a:spcBef>
                <a:spcPts val="440"/>
              </a:spcBef>
              <a:spcAft>
                <a:spcPts val="0"/>
              </a:spcAft>
              <a:buSzPts val="1540"/>
              <a:buNone/>
              <a:defRPr b="0" sz="2200">
                <a:solidFill>
                  <a:schemeClr val="lt1"/>
                </a:solidFill>
              </a:defRPr>
            </a:lvl1pPr>
            <a:lvl2pPr indent="-228600" lvl="1" marL="914400" algn="l">
              <a:lnSpc>
                <a:spcPct val="110000"/>
              </a:lnSpc>
              <a:spcBef>
                <a:spcPts val="600"/>
              </a:spcBef>
              <a:spcAft>
                <a:spcPts val="0"/>
              </a:spcAft>
              <a:buSzPts val="1400"/>
              <a:buNone/>
              <a:defRPr b="1" sz="2000"/>
            </a:lvl2pPr>
            <a:lvl3pPr indent="-228600" lvl="2" marL="1371600" algn="l">
              <a:lnSpc>
                <a:spcPct val="110000"/>
              </a:lnSpc>
              <a:spcBef>
                <a:spcPts val="600"/>
              </a:spcBef>
              <a:spcAft>
                <a:spcPts val="0"/>
              </a:spcAft>
              <a:buSzPts val="1260"/>
              <a:buNone/>
              <a:defRPr b="1" sz="1800"/>
            </a:lvl3pPr>
            <a:lvl4pPr indent="-228600" lvl="3" marL="1828800" algn="l">
              <a:lnSpc>
                <a:spcPct val="110000"/>
              </a:lnSpc>
              <a:spcBef>
                <a:spcPts val="600"/>
              </a:spcBef>
              <a:spcAft>
                <a:spcPts val="0"/>
              </a:spcAft>
              <a:buSzPts val="1120"/>
              <a:buNone/>
              <a:defRPr b="1" sz="1600"/>
            </a:lvl4pPr>
            <a:lvl5pPr indent="-228600" lvl="4" marL="2286000" algn="l">
              <a:lnSpc>
                <a:spcPct val="110000"/>
              </a:lnSpc>
              <a:spcBef>
                <a:spcPts val="600"/>
              </a:spcBef>
              <a:spcAft>
                <a:spcPts val="0"/>
              </a:spcAft>
              <a:buSzPts val="1120"/>
              <a:buNone/>
              <a:defRPr b="1" sz="1600"/>
            </a:lvl5pPr>
            <a:lvl6pPr indent="-228600" lvl="5" marL="2743200" algn="l">
              <a:spcBef>
                <a:spcPts val="600"/>
              </a:spcBef>
              <a:spcAft>
                <a:spcPts val="0"/>
              </a:spcAft>
              <a:buSzPts val="1120"/>
              <a:buNone/>
              <a:defRPr b="1" sz="1600"/>
            </a:lvl6pPr>
            <a:lvl7pPr indent="-228600" lvl="6" marL="3200400" algn="l">
              <a:spcBef>
                <a:spcPts val="600"/>
              </a:spcBef>
              <a:spcAft>
                <a:spcPts val="0"/>
              </a:spcAft>
              <a:buSzPts val="1120"/>
              <a:buNone/>
              <a:defRPr b="1" sz="1600"/>
            </a:lvl7pPr>
            <a:lvl8pPr indent="-228600" lvl="7" marL="3657600" algn="l">
              <a:spcBef>
                <a:spcPts val="600"/>
              </a:spcBef>
              <a:spcAft>
                <a:spcPts val="0"/>
              </a:spcAft>
              <a:buSzPts val="1120"/>
              <a:buNone/>
              <a:defRPr b="1" sz="1600"/>
            </a:lvl8pPr>
            <a:lvl9pPr indent="-228600" lvl="8" marL="4114800" algn="l">
              <a:spcBef>
                <a:spcPts val="600"/>
              </a:spcBef>
              <a:spcAft>
                <a:spcPts val="600"/>
              </a:spcAft>
              <a:buSzPts val="1120"/>
              <a:buNone/>
              <a:defRPr b="1" sz="1600"/>
            </a:lvl9pPr>
          </a:lstStyle>
          <a:p/>
        </p:txBody>
      </p:sp>
      <p:sp>
        <p:nvSpPr>
          <p:cNvPr id="107" name="Google Shape;107;p45"/>
          <p:cNvSpPr txBox="1"/>
          <p:nvPr>
            <p:ph idx="6" type="body"/>
          </p:nvPr>
        </p:nvSpPr>
        <p:spPr>
          <a:xfrm>
            <a:off x="7966572" y="2768110"/>
            <a:ext cx="3300984" cy="3023089"/>
          </a:xfrm>
          <a:prstGeom prst="rect">
            <a:avLst/>
          </a:prstGeom>
          <a:noFill/>
          <a:ln>
            <a:noFill/>
          </a:ln>
          <a:effectLst>
            <a:outerShdw blurRad="25400">
              <a:srgbClr val="000000">
                <a:alpha val="45882"/>
              </a:srgbClr>
            </a:outerShdw>
          </a:effectLst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ctr">
              <a:lnSpc>
                <a:spcPct val="110000"/>
              </a:lnSpc>
              <a:spcBef>
                <a:spcPts val="280"/>
              </a:spcBef>
              <a:spcAft>
                <a:spcPts val="0"/>
              </a:spcAft>
              <a:buSzPts val="980"/>
              <a:buNone/>
              <a:defRPr sz="1400"/>
            </a:lvl1pPr>
            <a:lvl2pPr indent="-228600" lvl="1" marL="914400" algn="l">
              <a:lnSpc>
                <a:spcPct val="110000"/>
              </a:lnSpc>
              <a:spcBef>
                <a:spcPts val="600"/>
              </a:spcBef>
              <a:spcAft>
                <a:spcPts val="0"/>
              </a:spcAft>
              <a:buSzPts val="840"/>
              <a:buNone/>
              <a:defRPr sz="1200"/>
            </a:lvl2pPr>
            <a:lvl3pPr indent="-228600" lvl="2" marL="1371600" algn="l">
              <a:lnSpc>
                <a:spcPct val="110000"/>
              </a:lnSpc>
              <a:spcBef>
                <a:spcPts val="600"/>
              </a:spcBef>
              <a:spcAft>
                <a:spcPts val="0"/>
              </a:spcAft>
              <a:buSzPts val="700"/>
              <a:buNone/>
              <a:defRPr sz="1000"/>
            </a:lvl3pPr>
            <a:lvl4pPr indent="-228600" lvl="3" marL="1828800" algn="l">
              <a:lnSpc>
                <a:spcPct val="110000"/>
              </a:lnSpc>
              <a:spcBef>
                <a:spcPts val="600"/>
              </a:spcBef>
              <a:spcAft>
                <a:spcPts val="0"/>
              </a:spcAft>
              <a:buSzPts val="630"/>
              <a:buNone/>
              <a:defRPr sz="900"/>
            </a:lvl4pPr>
            <a:lvl5pPr indent="-228600" lvl="4" marL="2286000" algn="l">
              <a:lnSpc>
                <a:spcPct val="110000"/>
              </a:lnSpc>
              <a:spcBef>
                <a:spcPts val="600"/>
              </a:spcBef>
              <a:spcAft>
                <a:spcPts val="0"/>
              </a:spcAft>
              <a:buSzPts val="630"/>
              <a:buNone/>
              <a:defRPr sz="900"/>
            </a:lvl5pPr>
            <a:lvl6pPr indent="-228600" lvl="5" marL="2743200" algn="l">
              <a:spcBef>
                <a:spcPts val="600"/>
              </a:spcBef>
              <a:spcAft>
                <a:spcPts val="0"/>
              </a:spcAft>
              <a:buSzPts val="630"/>
              <a:buNone/>
              <a:defRPr sz="900"/>
            </a:lvl6pPr>
            <a:lvl7pPr indent="-228600" lvl="6" marL="3200400" algn="l">
              <a:spcBef>
                <a:spcPts val="600"/>
              </a:spcBef>
              <a:spcAft>
                <a:spcPts val="0"/>
              </a:spcAft>
              <a:buSzPts val="630"/>
              <a:buNone/>
              <a:defRPr sz="900"/>
            </a:lvl7pPr>
            <a:lvl8pPr indent="-228600" lvl="7" marL="3657600" algn="l">
              <a:spcBef>
                <a:spcPts val="600"/>
              </a:spcBef>
              <a:spcAft>
                <a:spcPts val="0"/>
              </a:spcAft>
              <a:buSzPts val="630"/>
              <a:buNone/>
              <a:defRPr sz="900"/>
            </a:lvl8pPr>
            <a:lvl9pPr indent="-228600" lvl="8" marL="4114800" algn="l">
              <a:spcBef>
                <a:spcPts val="600"/>
              </a:spcBef>
              <a:spcAft>
                <a:spcPts val="600"/>
              </a:spcAft>
              <a:buSzPts val="630"/>
              <a:buNone/>
              <a:defRPr sz="900"/>
            </a:lvl9pPr>
          </a:lstStyle>
          <a:p/>
        </p:txBody>
      </p:sp>
      <p:sp>
        <p:nvSpPr>
          <p:cNvPr id="108" name="Google Shape;108;p45"/>
          <p:cNvSpPr txBox="1"/>
          <p:nvPr>
            <p:ph idx="10" type="dt"/>
          </p:nvPr>
        </p:nvSpPr>
        <p:spPr>
          <a:xfrm>
            <a:off x="7678736" y="6000749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09" name="Google Shape;109;p45"/>
          <p:cNvSpPr txBox="1"/>
          <p:nvPr>
            <p:ph idx="11" type="ftr"/>
          </p:nvPr>
        </p:nvSpPr>
        <p:spPr>
          <a:xfrm>
            <a:off x="913795" y="6000749"/>
            <a:ext cx="6672865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10" name="Google Shape;110;p45"/>
          <p:cNvSpPr txBox="1"/>
          <p:nvPr>
            <p:ph idx="12" type="sldNum"/>
          </p:nvPr>
        </p:nvSpPr>
        <p:spPr>
          <a:xfrm>
            <a:off x="10514011" y="6000749"/>
            <a:ext cx="753545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3 Picture Column">
  <p:cSld name="3 Picture Column">
    <p:spTree>
      <p:nvGrpSpPr>
        <p:cNvPr id="111" name="Shape 1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Slate-V2-HD-3colPhotoInset.png" id="112" name="Google Shape;112;p46"/>
          <p:cNvPicPr preferRelativeResize="0"/>
          <p:nvPr/>
        </p:nvPicPr>
        <p:blipFill rotWithShape="1">
          <a:blip r:embed="rId2">
            <a:alphaModFix/>
          </a:blip>
          <a:srcRect b="0" l="0" r="0" t="0"/>
          <a:stretch/>
        </p:blipFill>
        <p:spPr>
          <a:xfrm>
            <a:off x="897962" y="1818214"/>
            <a:ext cx="3339972" cy="1847851"/>
          </a:xfrm>
          <a:prstGeom prst="rect">
            <a:avLst/>
          </a:prstGeom>
          <a:noFill/>
          <a:ln>
            <a:noFill/>
          </a:ln>
        </p:spPr>
      </p:pic>
      <p:pic>
        <p:nvPicPr>
          <p:cNvPr descr="Slate-V2-HD-3colPhotoInset.png" id="113" name="Google Shape;113;p46"/>
          <p:cNvPicPr preferRelativeResize="0"/>
          <p:nvPr/>
        </p:nvPicPr>
        <p:blipFill rotWithShape="1">
          <a:blip r:embed="rId2">
            <a:alphaModFix/>
          </a:blip>
          <a:srcRect b="0" l="0" r="0" t="0"/>
          <a:stretch/>
        </p:blipFill>
        <p:spPr>
          <a:xfrm>
            <a:off x="4403800" y="1818214"/>
            <a:ext cx="3339972" cy="1847851"/>
          </a:xfrm>
          <a:prstGeom prst="rect">
            <a:avLst/>
          </a:prstGeom>
          <a:noFill/>
          <a:ln>
            <a:noFill/>
          </a:ln>
        </p:spPr>
      </p:pic>
      <p:pic>
        <p:nvPicPr>
          <p:cNvPr descr="Slate-V2-HD-3colPhotoInset.png" id="114" name="Google Shape;114;p46"/>
          <p:cNvPicPr preferRelativeResize="0"/>
          <p:nvPr/>
        </p:nvPicPr>
        <p:blipFill rotWithShape="1">
          <a:blip r:embed="rId2">
            <a:alphaModFix/>
          </a:blip>
          <a:srcRect b="0" l="0" r="0" t="0"/>
          <a:stretch/>
        </p:blipFill>
        <p:spPr>
          <a:xfrm>
            <a:off x="7936051" y="1818214"/>
            <a:ext cx="3339972" cy="1847851"/>
          </a:xfrm>
          <a:prstGeom prst="rect">
            <a:avLst/>
          </a:prstGeom>
          <a:noFill/>
          <a:ln>
            <a:noFill/>
          </a:ln>
        </p:spPr>
      </p:pic>
      <p:sp>
        <p:nvSpPr>
          <p:cNvPr id="115" name="Google Shape;115;p46"/>
          <p:cNvSpPr txBox="1"/>
          <p:nvPr>
            <p:ph type="title"/>
          </p:nvPr>
        </p:nvSpPr>
        <p:spPr>
          <a:xfrm>
            <a:off x="913794" y="609600"/>
            <a:ext cx="10353763" cy="970450"/>
          </a:xfrm>
          <a:prstGeom prst="rect">
            <a:avLst/>
          </a:prstGeom>
          <a:noFill/>
          <a:ln>
            <a:noFill/>
          </a:ln>
          <a:effectLst>
            <a:outerShdw blurRad="25400">
              <a:srgbClr val="000000">
                <a:alpha val="45882"/>
              </a:srgbClr>
            </a:outerShdw>
          </a:effectLst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8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16" name="Google Shape;116;p46"/>
          <p:cNvSpPr txBox="1"/>
          <p:nvPr>
            <p:ph idx="1" type="body"/>
          </p:nvPr>
        </p:nvSpPr>
        <p:spPr>
          <a:xfrm>
            <a:off x="913795" y="3904106"/>
            <a:ext cx="3300984" cy="576262"/>
          </a:xfrm>
          <a:prstGeom prst="rect">
            <a:avLst/>
          </a:prstGeom>
          <a:noFill/>
          <a:ln>
            <a:noFill/>
          </a:ln>
          <a:effectLst>
            <a:outerShdw blurRad="25400">
              <a:srgbClr val="000000">
                <a:alpha val="45882"/>
              </a:srgbClr>
            </a:outerShdw>
          </a:effectLst>
        </p:spPr>
        <p:txBody>
          <a:bodyPr anchorCtr="0" anchor="b" bIns="45700" lIns="91425" spcFirstLastPara="1" rIns="91425" wrap="square" tIns="45700">
            <a:noAutofit/>
          </a:bodyPr>
          <a:lstStyle>
            <a:lvl1pPr indent="-228600" lvl="0" marL="457200" algn="ctr">
              <a:lnSpc>
                <a:spcPct val="110000"/>
              </a:lnSpc>
              <a:spcBef>
                <a:spcPts val="400"/>
              </a:spcBef>
              <a:spcAft>
                <a:spcPts val="0"/>
              </a:spcAft>
              <a:buSzPts val="1400"/>
              <a:buNone/>
              <a:defRPr b="0" sz="2000">
                <a:solidFill>
                  <a:schemeClr val="lt1"/>
                </a:solidFill>
              </a:defRPr>
            </a:lvl1pPr>
            <a:lvl2pPr indent="-228600" lvl="1" marL="914400" algn="l">
              <a:lnSpc>
                <a:spcPct val="110000"/>
              </a:lnSpc>
              <a:spcBef>
                <a:spcPts val="600"/>
              </a:spcBef>
              <a:spcAft>
                <a:spcPts val="0"/>
              </a:spcAft>
              <a:buSzPts val="1400"/>
              <a:buNone/>
              <a:defRPr b="1" sz="2000"/>
            </a:lvl2pPr>
            <a:lvl3pPr indent="-228600" lvl="2" marL="1371600" algn="l">
              <a:lnSpc>
                <a:spcPct val="110000"/>
              </a:lnSpc>
              <a:spcBef>
                <a:spcPts val="600"/>
              </a:spcBef>
              <a:spcAft>
                <a:spcPts val="0"/>
              </a:spcAft>
              <a:buSzPts val="1260"/>
              <a:buNone/>
              <a:defRPr b="1" sz="1800"/>
            </a:lvl3pPr>
            <a:lvl4pPr indent="-228600" lvl="3" marL="1828800" algn="l">
              <a:lnSpc>
                <a:spcPct val="110000"/>
              </a:lnSpc>
              <a:spcBef>
                <a:spcPts val="600"/>
              </a:spcBef>
              <a:spcAft>
                <a:spcPts val="0"/>
              </a:spcAft>
              <a:buSzPts val="1120"/>
              <a:buNone/>
              <a:defRPr b="1" sz="1600"/>
            </a:lvl4pPr>
            <a:lvl5pPr indent="-228600" lvl="4" marL="2286000" algn="l">
              <a:lnSpc>
                <a:spcPct val="110000"/>
              </a:lnSpc>
              <a:spcBef>
                <a:spcPts val="600"/>
              </a:spcBef>
              <a:spcAft>
                <a:spcPts val="0"/>
              </a:spcAft>
              <a:buSzPts val="1120"/>
              <a:buNone/>
              <a:defRPr b="1" sz="1600"/>
            </a:lvl5pPr>
            <a:lvl6pPr indent="-228600" lvl="5" marL="2743200" algn="l">
              <a:spcBef>
                <a:spcPts val="600"/>
              </a:spcBef>
              <a:spcAft>
                <a:spcPts val="0"/>
              </a:spcAft>
              <a:buSzPts val="1120"/>
              <a:buNone/>
              <a:defRPr b="1" sz="1600"/>
            </a:lvl6pPr>
            <a:lvl7pPr indent="-228600" lvl="6" marL="3200400" algn="l">
              <a:spcBef>
                <a:spcPts val="600"/>
              </a:spcBef>
              <a:spcAft>
                <a:spcPts val="0"/>
              </a:spcAft>
              <a:buSzPts val="1120"/>
              <a:buNone/>
              <a:defRPr b="1" sz="1600"/>
            </a:lvl7pPr>
            <a:lvl8pPr indent="-228600" lvl="7" marL="3657600" algn="l">
              <a:spcBef>
                <a:spcPts val="600"/>
              </a:spcBef>
              <a:spcAft>
                <a:spcPts val="0"/>
              </a:spcAft>
              <a:buSzPts val="1120"/>
              <a:buNone/>
              <a:defRPr b="1" sz="1600"/>
            </a:lvl8pPr>
            <a:lvl9pPr indent="-228600" lvl="8" marL="4114800" algn="l">
              <a:spcBef>
                <a:spcPts val="600"/>
              </a:spcBef>
              <a:spcAft>
                <a:spcPts val="600"/>
              </a:spcAft>
              <a:buSzPts val="1120"/>
              <a:buNone/>
              <a:defRPr b="1" sz="1600"/>
            </a:lvl9pPr>
          </a:lstStyle>
          <a:p/>
        </p:txBody>
      </p:sp>
      <p:sp>
        <p:nvSpPr>
          <p:cNvPr id="117" name="Google Shape;117;p46"/>
          <p:cNvSpPr/>
          <p:nvPr>
            <p:ph idx="2" type="pic"/>
          </p:nvPr>
        </p:nvSpPr>
        <p:spPr>
          <a:xfrm>
            <a:off x="1018102" y="1938918"/>
            <a:ext cx="3092368" cy="1602954"/>
          </a:xfrm>
          <a:prstGeom prst="roundRect">
            <a:avLst>
              <a:gd fmla="val 1858" name="adj"/>
            </a:avLst>
          </a:prstGeom>
          <a:noFill/>
          <a:ln>
            <a:noFill/>
          </a:ln>
          <a:effectLst>
            <a:outerShdw blurRad="38100" dir="4440000" dist="25400">
              <a:srgbClr val="000000">
                <a:alpha val="35686"/>
              </a:srgbClr>
            </a:outerShdw>
          </a:effectLst>
        </p:spPr>
      </p:sp>
      <p:sp>
        <p:nvSpPr>
          <p:cNvPr id="118" name="Google Shape;118;p46"/>
          <p:cNvSpPr txBox="1"/>
          <p:nvPr>
            <p:ph idx="3" type="body"/>
          </p:nvPr>
        </p:nvSpPr>
        <p:spPr>
          <a:xfrm>
            <a:off x="913795" y="4572443"/>
            <a:ext cx="3300984" cy="1218758"/>
          </a:xfrm>
          <a:prstGeom prst="rect">
            <a:avLst/>
          </a:prstGeom>
          <a:noFill/>
          <a:ln>
            <a:noFill/>
          </a:ln>
          <a:effectLst>
            <a:outerShdw blurRad="25400">
              <a:srgbClr val="000000">
                <a:alpha val="45882"/>
              </a:srgbClr>
            </a:outerShdw>
          </a:effectLst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ctr">
              <a:lnSpc>
                <a:spcPct val="110000"/>
              </a:lnSpc>
              <a:spcBef>
                <a:spcPts val="280"/>
              </a:spcBef>
              <a:spcAft>
                <a:spcPts val="0"/>
              </a:spcAft>
              <a:buSzPts val="980"/>
              <a:buNone/>
              <a:defRPr sz="1400"/>
            </a:lvl1pPr>
            <a:lvl2pPr indent="-228600" lvl="1" marL="914400" algn="l">
              <a:lnSpc>
                <a:spcPct val="110000"/>
              </a:lnSpc>
              <a:spcBef>
                <a:spcPts val="600"/>
              </a:spcBef>
              <a:spcAft>
                <a:spcPts val="0"/>
              </a:spcAft>
              <a:buSzPts val="840"/>
              <a:buNone/>
              <a:defRPr sz="1200"/>
            </a:lvl2pPr>
            <a:lvl3pPr indent="-228600" lvl="2" marL="1371600" algn="l">
              <a:lnSpc>
                <a:spcPct val="110000"/>
              </a:lnSpc>
              <a:spcBef>
                <a:spcPts val="600"/>
              </a:spcBef>
              <a:spcAft>
                <a:spcPts val="0"/>
              </a:spcAft>
              <a:buSzPts val="700"/>
              <a:buNone/>
              <a:defRPr sz="1000"/>
            </a:lvl3pPr>
            <a:lvl4pPr indent="-228600" lvl="3" marL="1828800" algn="l">
              <a:lnSpc>
                <a:spcPct val="110000"/>
              </a:lnSpc>
              <a:spcBef>
                <a:spcPts val="600"/>
              </a:spcBef>
              <a:spcAft>
                <a:spcPts val="0"/>
              </a:spcAft>
              <a:buSzPts val="630"/>
              <a:buNone/>
              <a:defRPr sz="900"/>
            </a:lvl4pPr>
            <a:lvl5pPr indent="-228600" lvl="4" marL="2286000" algn="l">
              <a:lnSpc>
                <a:spcPct val="110000"/>
              </a:lnSpc>
              <a:spcBef>
                <a:spcPts val="600"/>
              </a:spcBef>
              <a:spcAft>
                <a:spcPts val="0"/>
              </a:spcAft>
              <a:buSzPts val="630"/>
              <a:buNone/>
              <a:defRPr sz="900"/>
            </a:lvl5pPr>
            <a:lvl6pPr indent="-228600" lvl="5" marL="2743200" algn="l">
              <a:spcBef>
                <a:spcPts val="600"/>
              </a:spcBef>
              <a:spcAft>
                <a:spcPts val="0"/>
              </a:spcAft>
              <a:buSzPts val="630"/>
              <a:buNone/>
              <a:defRPr sz="900"/>
            </a:lvl6pPr>
            <a:lvl7pPr indent="-228600" lvl="6" marL="3200400" algn="l">
              <a:spcBef>
                <a:spcPts val="600"/>
              </a:spcBef>
              <a:spcAft>
                <a:spcPts val="0"/>
              </a:spcAft>
              <a:buSzPts val="630"/>
              <a:buNone/>
              <a:defRPr sz="900"/>
            </a:lvl7pPr>
            <a:lvl8pPr indent="-228600" lvl="7" marL="3657600" algn="l">
              <a:spcBef>
                <a:spcPts val="600"/>
              </a:spcBef>
              <a:spcAft>
                <a:spcPts val="0"/>
              </a:spcAft>
              <a:buSzPts val="630"/>
              <a:buNone/>
              <a:defRPr sz="900"/>
            </a:lvl8pPr>
            <a:lvl9pPr indent="-228600" lvl="8" marL="4114800" algn="l">
              <a:spcBef>
                <a:spcPts val="600"/>
              </a:spcBef>
              <a:spcAft>
                <a:spcPts val="600"/>
              </a:spcAft>
              <a:buSzPts val="630"/>
              <a:buNone/>
              <a:defRPr sz="900"/>
            </a:lvl9pPr>
          </a:lstStyle>
          <a:p/>
        </p:txBody>
      </p:sp>
      <p:sp>
        <p:nvSpPr>
          <p:cNvPr id="119" name="Google Shape;119;p46"/>
          <p:cNvSpPr txBox="1"/>
          <p:nvPr>
            <p:ph idx="4" type="body"/>
          </p:nvPr>
        </p:nvSpPr>
        <p:spPr>
          <a:xfrm>
            <a:off x="4442788" y="3904106"/>
            <a:ext cx="3300984" cy="576262"/>
          </a:xfrm>
          <a:prstGeom prst="rect">
            <a:avLst/>
          </a:prstGeom>
          <a:noFill/>
          <a:ln>
            <a:noFill/>
          </a:ln>
          <a:effectLst>
            <a:outerShdw blurRad="25400">
              <a:srgbClr val="000000">
                <a:alpha val="45882"/>
              </a:srgbClr>
            </a:outerShdw>
          </a:effectLst>
        </p:spPr>
        <p:txBody>
          <a:bodyPr anchorCtr="0" anchor="b" bIns="45700" lIns="91425" spcFirstLastPara="1" rIns="91425" wrap="square" tIns="45700">
            <a:noAutofit/>
          </a:bodyPr>
          <a:lstStyle>
            <a:lvl1pPr indent="-228600" lvl="0" marL="457200" algn="ctr">
              <a:lnSpc>
                <a:spcPct val="110000"/>
              </a:lnSpc>
              <a:spcBef>
                <a:spcPts val="400"/>
              </a:spcBef>
              <a:spcAft>
                <a:spcPts val="0"/>
              </a:spcAft>
              <a:buSzPts val="1400"/>
              <a:buNone/>
              <a:defRPr b="0" sz="2000">
                <a:solidFill>
                  <a:schemeClr val="lt1"/>
                </a:solidFill>
              </a:defRPr>
            </a:lvl1pPr>
            <a:lvl2pPr indent="-228600" lvl="1" marL="914400" algn="l">
              <a:lnSpc>
                <a:spcPct val="110000"/>
              </a:lnSpc>
              <a:spcBef>
                <a:spcPts val="600"/>
              </a:spcBef>
              <a:spcAft>
                <a:spcPts val="0"/>
              </a:spcAft>
              <a:buSzPts val="1400"/>
              <a:buNone/>
              <a:defRPr b="1" sz="2000"/>
            </a:lvl2pPr>
            <a:lvl3pPr indent="-228600" lvl="2" marL="1371600" algn="l">
              <a:lnSpc>
                <a:spcPct val="110000"/>
              </a:lnSpc>
              <a:spcBef>
                <a:spcPts val="600"/>
              </a:spcBef>
              <a:spcAft>
                <a:spcPts val="0"/>
              </a:spcAft>
              <a:buSzPts val="1260"/>
              <a:buNone/>
              <a:defRPr b="1" sz="1800"/>
            </a:lvl3pPr>
            <a:lvl4pPr indent="-228600" lvl="3" marL="1828800" algn="l">
              <a:lnSpc>
                <a:spcPct val="110000"/>
              </a:lnSpc>
              <a:spcBef>
                <a:spcPts val="600"/>
              </a:spcBef>
              <a:spcAft>
                <a:spcPts val="0"/>
              </a:spcAft>
              <a:buSzPts val="1120"/>
              <a:buNone/>
              <a:defRPr b="1" sz="1600"/>
            </a:lvl4pPr>
            <a:lvl5pPr indent="-228600" lvl="4" marL="2286000" algn="l">
              <a:lnSpc>
                <a:spcPct val="110000"/>
              </a:lnSpc>
              <a:spcBef>
                <a:spcPts val="600"/>
              </a:spcBef>
              <a:spcAft>
                <a:spcPts val="0"/>
              </a:spcAft>
              <a:buSzPts val="1120"/>
              <a:buNone/>
              <a:defRPr b="1" sz="1600"/>
            </a:lvl5pPr>
            <a:lvl6pPr indent="-228600" lvl="5" marL="2743200" algn="l">
              <a:spcBef>
                <a:spcPts val="600"/>
              </a:spcBef>
              <a:spcAft>
                <a:spcPts val="0"/>
              </a:spcAft>
              <a:buSzPts val="1120"/>
              <a:buNone/>
              <a:defRPr b="1" sz="1600"/>
            </a:lvl6pPr>
            <a:lvl7pPr indent="-228600" lvl="6" marL="3200400" algn="l">
              <a:spcBef>
                <a:spcPts val="600"/>
              </a:spcBef>
              <a:spcAft>
                <a:spcPts val="0"/>
              </a:spcAft>
              <a:buSzPts val="1120"/>
              <a:buNone/>
              <a:defRPr b="1" sz="1600"/>
            </a:lvl7pPr>
            <a:lvl8pPr indent="-228600" lvl="7" marL="3657600" algn="l">
              <a:spcBef>
                <a:spcPts val="600"/>
              </a:spcBef>
              <a:spcAft>
                <a:spcPts val="0"/>
              </a:spcAft>
              <a:buSzPts val="1120"/>
              <a:buNone/>
              <a:defRPr b="1" sz="1600"/>
            </a:lvl8pPr>
            <a:lvl9pPr indent="-228600" lvl="8" marL="4114800" algn="l">
              <a:spcBef>
                <a:spcPts val="600"/>
              </a:spcBef>
              <a:spcAft>
                <a:spcPts val="600"/>
              </a:spcAft>
              <a:buSzPts val="1120"/>
              <a:buNone/>
              <a:defRPr b="1" sz="1600"/>
            </a:lvl9pPr>
          </a:lstStyle>
          <a:p/>
        </p:txBody>
      </p:sp>
      <p:sp>
        <p:nvSpPr>
          <p:cNvPr id="120" name="Google Shape;120;p46"/>
          <p:cNvSpPr/>
          <p:nvPr>
            <p:ph idx="5" type="pic"/>
          </p:nvPr>
        </p:nvSpPr>
        <p:spPr>
          <a:xfrm>
            <a:off x="4545743" y="1939094"/>
            <a:ext cx="3092368" cy="1608164"/>
          </a:xfrm>
          <a:prstGeom prst="roundRect">
            <a:avLst>
              <a:gd fmla="val 1858" name="adj"/>
            </a:avLst>
          </a:prstGeom>
          <a:noFill/>
          <a:ln>
            <a:noFill/>
          </a:ln>
          <a:effectLst>
            <a:outerShdw blurRad="38100" dir="4440000" dist="25400">
              <a:srgbClr val="000000">
                <a:alpha val="35686"/>
              </a:srgbClr>
            </a:outerShdw>
          </a:effectLst>
        </p:spPr>
      </p:sp>
      <p:sp>
        <p:nvSpPr>
          <p:cNvPr id="121" name="Google Shape;121;p46"/>
          <p:cNvSpPr txBox="1"/>
          <p:nvPr>
            <p:ph idx="6" type="body"/>
          </p:nvPr>
        </p:nvSpPr>
        <p:spPr>
          <a:xfrm>
            <a:off x="4441435" y="4572442"/>
            <a:ext cx="3300984" cy="1218758"/>
          </a:xfrm>
          <a:prstGeom prst="rect">
            <a:avLst/>
          </a:prstGeom>
          <a:noFill/>
          <a:ln>
            <a:noFill/>
          </a:ln>
          <a:effectLst>
            <a:outerShdw blurRad="25400">
              <a:srgbClr val="000000">
                <a:alpha val="45882"/>
              </a:srgbClr>
            </a:outerShdw>
          </a:effectLst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ctr">
              <a:lnSpc>
                <a:spcPct val="110000"/>
              </a:lnSpc>
              <a:spcBef>
                <a:spcPts val="280"/>
              </a:spcBef>
              <a:spcAft>
                <a:spcPts val="0"/>
              </a:spcAft>
              <a:buSzPts val="980"/>
              <a:buNone/>
              <a:defRPr sz="1400"/>
            </a:lvl1pPr>
            <a:lvl2pPr indent="-228600" lvl="1" marL="914400" algn="l">
              <a:lnSpc>
                <a:spcPct val="110000"/>
              </a:lnSpc>
              <a:spcBef>
                <a:spcPts val="600"/>
              </a:spcBef>
              <a:spcAft>
                <a:spcPts val="0"/>
              </a:spcAft>
              <a:buSzPts val="840"/>
              <a:buNone/>
              <a:defRPr sz="1200"/>
            </a:lvl2pPr>
            <a:lvl3pPr indent="-228600" lvl="2" marL="1371600" algn="l">
              <a:lnSpc>
                <a:spcPct val="110000"/>
              </a:lnSpc>
              <a:spcBef>
                <a:spcPts val="600"/>
              </a:spcBef>
              <a:spcAft>
                <a:spcPts val="0"/>
              </a:spcAft>
              <a:buSzPts val="700"/>
              <a:buNone/>
              <a:defRPr sz="1000"/>
            </a:lvl3pPr>
            <a:lvl4pPr indent="-228600" lvl="3" marL="1828800" algn="l">
              <a:lnSpc>
                <a:spcPct val="110000"/>
              </a:lnSpc>
              <a:spcBef>
                <a:spcPts val="600"/>
              </a:spcBef>
              <a:spcAft>
                <a:spcPts val="0"/>
              </a:spcAft>
              <a:buSzPts val="630"/>
              <a:buNone/>
              <a:defRPr sz="900"/>
            </a:lvl4pPr>
            <a:lvl5pPr indent="-228600" lvl="4" marL="2286000" algn="l">
              <a:lnSpc>
                <a:spcPct val="110000"/>
              </a:lnSpc>
              <a:spcBef>
                <a:spcPts val="600"/>
              </a:spcBef>
              <a:spcAft>
                <a:spcPts val="0"/>
              </a:spcAft>
              <a:buSzPts val="630"/>
              <a:buNone/>
              <a:defRPr sz="900"/>
            </a:lvl5pPr>
            <a:lvl6pPr indent="-228600" lvl="5" marL="2743200" algn="l">
              <a:spcBef>
                <a:spcPts val="600"/>
              </a:spcBef>
              <a:spcAft>
                <a:spcPts val="0"/>
              </a:spcAft>
              <a:buSzPts val="630"/>
              <a:buNone/>
              <a:defRPr sz="900"/>
            </a:lvl6pPr>
            <a:lvl7pPr indent="-228600" lvl="6" marL="3200400" algn="l">
              <a:spcBef>
                <a:spcPts val="600"/>
              </a:spcBef>
              <a:spcAft>
                <a:spcPts val="0"/>
              </a:spcAft>
              <a:buSzPts val="630"/>
              <a:buNone/>
              <a:defRPr sz="900"/>
            </a:lvl7pPr>
            <a:lvl8pPr indent="-228600" lvl="7" marL="3657600" algn="l">
              <a:spcBef>
                <a:spcPts val="600"/>
              </a:spcBef>
              <a:spcAft>
                <a:spcPts val="0"/>
              </a:spcAft>
              <a:buSzPts val="630"/>
              <a:buNone/>
              <a:defRPr sz="900"/>
            </a:lvl8pPr>
            <a:lvl9pPr indent="-228600" lvl="8" marL="4114800" algn="l">
              <a:spcBef>
                <a:spcPts val="600"/>
              </a:spcBef>
              <a:spcAft>
                <a:spcPts val="600"/>
              </a:spcAft>
              <a:buSzPts val="630"/>
              <a:buNone/>
              <a:defRPr sz="900"/>
            </a:lvl9pPr>
          </a:lstStyle>
          <a:p/>
        </p:txBody>
      </p:sp>
      <p:sp>
        <p:nvSpPr>
          <p:cNvPr id="122" name="Google Shape;122;p46"/>
          <p:cNvSpPr txBox="1"/>
          <p:nvPr>
            <p:ph idx="7" type="body"/>
          </p:nvPr>
        </p:nvSpPr>
        <p:spPr>
          <a:xfrm>
            <a:off x="7966697" y="3904106"/>
            <a:ext cx="3300984" cy="576262"/>
          </a:xfrm>
          <a:prstGeom prst="rect">
            <a:avLst/>
          </a:prstGeom>
          <a:noFill/>
          <a:ln>
            <a:noFill/>
          </a:ln>
          <a:effectLst>
            <a:outerShdw blurRad="25400">
              <a:srgbClr val="000000">
                <a:alpha val="45882"/>
              </a:srgbClr>
            </a:outerShdw>
          </a:effectLst>
        </p:spPr>
        <p:txBody>
          <a:bodyPr anchorCtr="0" anchor="b" bIns="45700" lIns="91425" spcFirstLastPara="1" rIns="91425" wrap="square" tIns="45700">
            <a:noAutofit/>
          </a:bodyPr>
          <a:lstStyle>
            <a:lvl1pPr indent="-228600" lvl="0" marL="457200" algn="ctr">
              <a:lnSpc>
                <a:spcPct val="110000"/>
              </a:lnSpc>
              <a:spcBef>
                <a:spcPts val="400"/>
              </a:spcBef>
              <a:spcAft>
                <a:spcPts val="0"/>
              </a:spcAft>
              <a:buSzPts val="1400"/>
              <a:buNone/>
              <a:defRPr b="0" sz="2000">
                <a:solidFill>
                  <a:schemeClr val="lt1"/>
                </a:solidFill>
              </a:defRPr>
            </a:lvl1pPr>
            <a:lvl2pPr indent="-228600" lvl="1" marL="914400" algn="l">
              <a:lnSpc>
                <a:spcPct val="110000"/>
              </a:lnSpc>
              <a:spcBef>
                <a:spcPts val="600"/>
              </a:spcBef>
              <a:spcAft>
                <a:spcPts val="0"/>
              </a:spcAft>
              <a:buSzPts val="1400"/>
              <a:buNone/>
              <a:defRPr b="1" sz="2000"/>
            </a:lvl2pPr>
            <a:lvl3pPr indent="-228600" lvl="2" marL="1371600" algn="l">
              <a:lnSpc>
                <a:spcPct val="110000"/>
              </a:lnSpc>
              <a:spcBef>
                <a:spcPts val="600"/>
              </a:spcBef>
              <a:spcAft>
                <a:spcPts val="0"/>
              </a:spcAft>
              <a:buSzPts val="1260"/>
              <a:buNone/>
              <a:defRPr b="1" sz="1800"/>
            </a:lvl3pPr>
            <a:lvl4pPr indent="-228600" lvl="3" marL="1828800" algn="l">
              <a:lnSpc>
                <a:spcPct val="110000"/>
              </a:lnSpc>
              <a:spcBef>
                <a:spcPts val="600"/>
              </a:spcBef>
              <a:spcAft>
                <a:spcPts val="0"/>
              </a:spcAft>
              <a:buSzPts val="1120"/>
              <a:buNone/>
              <a:defRPr b="1" sz="1600"/>
            </a:lvl4pPr>
            <a:lvl5pPr indent="-228600" lvl="4" marL="2286000" algn="l">
              <a:lnSpc>
                <a:spcPct val="110000"/>
              </a:lnSpc>
              <a:spcBef>
                <a:spcPts val="600"/>
              </a:spcBef>
              <a:spcAft>
                <a:spcPts val="0"/>
              </a:spcAft>
              <a:buSzPts val="1120"/>
              <a:buNone/>
              <a:defRPr b="1" sz="1600"/>
            </a:lvl5pPr>
            <a:lvl6pPr indent="-228600" lvl="5" marL="2743200" algn="l">
              <a:spcBef>
                <a:spcPts val="600"/>
              </a:spcBef>
              <a:spcAft>
                <a:spcPts val="0"/>
              </a:spcAft>
              <a:buSzPts val="1120"/>
              <a:buNone/>
              <a:defRPr b="1" sz="1600"/>
            </a:lvl6pPr>
            <a:lvl7pPr indent="-228600" lvl="6" marL="3200400" algn="l">
              <a:spcBef>
                <a:spcPts val="600"/>
              </a:spcBef>
              <a:spcAft>
                <a:spcPts val="0"/>
              </a:spcAft>
              <a:buSzPts val="1120"/>
              <a:buNone/>
              <a:defRPr b="1" sz="1600"/>
            </a:lvl7pPr>
            <a:lvl8pPr indent="-228600" lvl="7" marL="3657600" algn="l">
              <a:spcBef>
                <a:spcPts val="600"/>
              </a:spcBef>
              <a:spcAft>
                <a:spcPts val="0"/>
              </a:spcAft>
              <a:buSzPts val="1120"/>
              <a:buNone/>
              <a:defRPr b="1" sz="1600"/>
            </a:lvl8pPr>
            <a:lvl9pPr indent="-228600" lvl="8" marL="4114800" algn="l">
              <a:spcBef>
                <a:spcPts val="600"/>
              </a:spcBef>
              <a:spcAft>
                <a:spcPts val="600"/>
              </a:spcAft>
              <a:buSzPts val="1120"/>
              <a:buNone/>
              <a:defRPr b="1" sz="1600"/>
            </a:lvl9pPr>
          </a:lstStyle>
          <a:p/>
        </p:txBody>
      </p:sp>
      <p:sp>
        <p:nvSpPr>
          <p:cNvPr id="123" name="Google Shape;123;p46"/>
          <p:cNvSpPr/>
          <p:nvPr>
            <p:ph idx="8" type="pic"/>
          </p:nvPr>
        </p:nvSpPr>
        <p:spPr>
          <a:xfrm>
            <a:off x="8075698" y="1934432"/>
            <a:ext cx="3092368" cy="1607294"/>
          </a:xfrm>
          <a:prstGeom prst="roundRect">
            <a:avLst>
              <a:gd fmla="val 1858" name="adj"/>
            </a:avLst>
          </a:prstGeom>
          <a:noFill/>
          <a:ln>
            <a:noFill/>
          </a:ln>
          <a:effectLst>
            <a:outerShdw blurRad="38100" dir="4440000" dist="25400">
              <a:srgbClr val="000000">
                <a:alpha val="35686"/>
              </a:srgbClr>
            </a:outerShdw>
          </a:effectLst>
        </p:spPr>
      </p:sp>
      <p:sp>
        <p:nvSpPr>
          <p:cNvPr id="124" name="Google Shape;124;p46"/>
          <p:cNvSpPr txBox="1"/>
          <p:nvPr>
            <p:ph idx="9" type="body"/>
          </p:nvPr>
        </p:nvSpPr>
        <p:spPr>
          <a:xfrm>
            <a:off x="7966572" y="4572442"/>
            <a:ext cx="3300984" cy="1218758"/>
          </a:xfrm>
          <a:prstGeom prst="rect">
            <a:avLst/>
          </a:prstGeom>
          <a:noFill/>
          <a:ln>
            <a:noFill/>
          </a:ln>
          <a:effectLst>
            <a:outerShdw blurRad="25400">
              <a:srgbClr val="000000">
                <a:alpha val="45882"/>
              </a:srgbClr>
            </a:outerShdw>
          </a:effectLst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ctr">
              <a:lnSpc>
                <a:spcPct val="110000"/>
              </a:lnSpc>
              <a:spcBef>
                <a:spcPts val="280"/>
              </a:spcBef>
              <a:spcAft>
                <a:spcPts val="0"/>
              </a:spcAft>
              <a:buSzPts val="980"/>
              <a:buNone/>
              <a:defRPr sz="1400"/>
            </a:lvl1pPr>
            <a:lvl2pPr indent="-228600" lvl="1" marL="914400" algn="l">
              <a:lnSpc>
                <a:spcPct val="110000"/>
              </a:lnSpc>
              <a:spcBef>
                <a:spcPts val="600"/>
              </a:spcBef>
              <a:spcAft>
                <a:spcPts val="0"/>
              </a:spcAft>
              <a:buSzPts val="840"/>
              <a:buNone/>
              <a:defRPr sz="1200"/>
            </a:lvl2pPr>
            <a:lvl3pPr indent="-228600" lvl="2" marL="1371600" algn="l">
              <a:lnSpc>
                <a:spcPct val="110000"/>
              </a:lnSpc>
              <a:spcBef>
                <a:spcPts val="600"/>
              </a:spcBef>
              <a:spcAft>
                <a:spcPts val="0"/>
              </a:spcAft>
              <a:buSzPts val="700"/>
              <a:buNone/>
              <a:defRPr sz="1000"/>
            </a:lvl3pPr>
            <a:lvl4pPr indent="-228600" lvl="3" marL="1828800" algn="l">
              <a:lnSpc>
                <a:spcPct val="110000"/>
              </a:lnSpc>
              <a:spcBef>
                <a:spcPts val="600"/>
              </a:spcBef>
              <a:spcAft>
                <a:spcPts val="0"/>
              </a:spcAft>
              <a:buSzPts val="630"/>
              <a:buNone/>
              <a:defRPr sz="900"/>
            </a:lvl4pPr>
            <a:lvl5pPr indent="-228600" lvl="4" marL="2286000" algn="l">
              <a:lnSpc>
                <a:spcPct val="110000"/>
              </a:lnSpc>
              <a:spcBef>
                <a:spcPts val="600"/>
              </a:spcBef>
              <a:spcAft>
                <a:spcPts val="0"/>
              </a:spcAft>
              <a:buSzPts val="630"/>
              <a:buNone/>
              <a:defRPr sz="900"/>
            </a:lvl5pPr>
            <a:lvl6pPr indent="-228600" lvl="5" marL="2743200" algn="l">
              <a:spcBef>
                <a:spcPts val="600"/>
              </a:spcBef>
              <a:spcAft>
                <a:spcPts val="0"/>
              </a:spcAft>
              <a:buSzPts val="630"/>
              <a:buNone/>
              <a:defRPr sz="900"/>
            </a:lvl6pPr>
            <a:lvl7pPr indent="-228600" lvl="6" marL="3200400" algn="l">
              <a:spcBef>
                <a:spcPts val="600"/>
              </a:spcBef>
              <a:spcAft>
                <a:spcPts val="0"/>
              </a:spcAft>
              <a:buSzPts val="630"/>
              <a:buNone/>
              <a:defRPr sz="900"/>
            </a:lvl7pPr>
            <a:lvl8pPr indent="-228600" lvl="7" marL="3657600" algn="l">
              <a:spcBef>
                <a:spcPts val="600"/>
              </a:spcBef>
              <a:spcAft>
                <a:spcPts val="0"/>
              </a:spcAft>
              <a:buSzPts val="630"/>
              <a:buNone/>
              <a:defRPr sz="900"/>
            </a:lvl8pPr>
            <a:lvl9pPr indent="-228600" lvl="8" marL="4114800" algn="l">
              <a:spcBef>
                <a:spcPts val="600"/>
              </a:spcBef>
              <a:spcAft>
                <a:spcPts val="600"/>
              </a:spcAft>
              <a:buSzPts val="630"/>
              <a:buNone/>
              <a:defRPr sz="900"/>
            </a:lvl9pPr>
          </a:lstStyle>
          <a:p/>
        </p:txBody>
      </p:sp>
      <p:sp>
        <p:nvSpPr>
          <p:cNvPr id="125" name="Google Shape;125;p46"/>
          <p:cNvSpPr txBox="1"/>
          <p:nvPr>
            <p:ph idx="10" type="dt"/>
          </p:nvPr>
        </p:nvSpPr>
        <p:spPr>
          <a:xfrm>
            <a:off x="7678736" y="6000749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26" name="Google Shape;126;p46"/>
          <p:cNvSpPr txBox="1"/>
          <p:nvPr>
            <p:ph idx="11" type="ftr"/>
          </p:nvPr>
        </p:nvSpPr>
        <p:spPr>
          <a:xfrm>
            <a:off x="913795" y="6000749"/>
            <a:ext cx="6672865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27" name="Google Shape;127;p46"/>
          <p:cNvSpPr txBox="1"/>
          <p:nvPr>
            <p:ph idx="12" type="sldNum"/>
          </p:nvPr>
        </p:nvSpPr>
        <p:spPr>
          <a:xfrm>
            <a:off x="10514011" y="6000749"/>
            <a:ext cx="753545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Vertical Text" type="vertTx">
  <p:cSld name="VERTICAL_TEXT">
    <p:spTree>
      <p:nvGrpSpPr>
        <p:cNvPr id="128" name="Shape 1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" name="Google Shape;129;p47"/>
          <p:cNvSpPr txBox="1"/>
          <p:nvPr>
            <p:ph type="title"/>
          </p:nvPr>
        </p:nvSpPr>
        <p:spPr>
          <a:xfrm>
            <a:off x="913795" y="609600"/>
            <a:ext cx="10353762" cy="1257300"/>
          </a:xfrm>
          <a:prstGeom prst="rect">
            <a:avLst/>
          </a:prstGeom>
          <a:noFill/>
          <a:ln>
            <a:noFill/>
          </a:ln>
          <a:effectLst>
            <a:outerShdw blurRad="25400">
              <a:srgbClr val="000000">
                <a:alpha val="45882"/>
              </a:srgbClr>
            </a:outerShdw>
          </a:effectLst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8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30" name="Google Shape;130;p47"/>
          <p:cNvSpPr txBox="1"/>
          <p:nvPr>
            <p:ph idx="1" type="body"/>
          </p:nvPr>
        </p:nvSpPr>
        <p:spPr>
          <a:xfrm rot="5400000">
            <a:off x="4233302" y="-1243057"/>
            <a:ext cx="3714749" cy="10353762"/>
          </a:xfrm>
          <a:prstGeom prst="rect">
            <a:avLst/>
          </a:prstGeom>
          <a:noFill/>
          <a:ln>
            <a:noFill/>
          </a:ln>
          <a:effectLst>
            <a:outerShdw blurRad="25400">
              <a:srgbClr val="000000">
                <a:alpha val="45882"/>
              </a:srgbClr>
            </a:outerShdw>
          </a:effectLst>
        </p:spPr>
        <p:txBody>
          <a:bodyPr anchorCtr="0" anchor="t" bIns="45700" lIns="91425" spcFirstLastPara="1" rIns="91425" wrap="square" tIns="45700">
            <a:normAutofit/>
          </a:bodyPr>
          <a:lstStyle>
            <a:lvl1pPr indent="-308610" lvl="0" marL="457200" algn="l">
              <a:lnSpc>
                <a:spcPct val="110000"/>
              </a:lnSpc>
              <a:spcBef>
                <a:spcPts val="360"/>
              </a:spcBef>
              <a:spcAft>
                <a:spcPts val="0"/>
              </a:spcAft>
              <a:buSzPts val="1260"/>
              <a:buChar char="◈"/>
              <a:defRPr/>
            </a:lvl1pPr>
            <a:lvl2pPr indent="-308610" lvl="1" marL="914400" algn="l">
              <a:lnSpc>
                <a:spcPct val="110000"/>
              </a:lnSpc>
              <a:spcBef>
                <a:spcPts val="600"/>
              </a:spcBef>
              <a:spcAft>
                <a:spcPts val="0"/>
              </a:spcAft>
              <a:buSzPts val="1260"/>
              <a:buChar char="🞚"/>
              <a:defRPr/>
            </a:lvl2pPr>
            <a:lvl3pPr indent="-308610" lvl="2" marL="1371600" algn="l">
              <a:lnSpc>
                <a:spcPct val="110000"/>
              </a:lnSpc>
              <a:spcBef>
                <a:spcPts val="600"/>
              </a:spcBef>
              <a:spcAft>
                <a:spcPts val="0"/>
              </a:spcAft>
              <a:buSzPts val="1260"/>
              <a:buChar char="◈"/>
              <a:defRPr/>
            </a:lvl3pPr>
            <a:lvl4pPr indent="-308610" lvl="3" marL="1828800" algn="l">
              <a:lnSpc>
                <a:spcPct val="110000"/>
              </a:lnSpc>
              <a:spcBef>
                <a:spcPts val="600"/>
              </a:spcBef>
              <a:spcAft>
                <a:spcPts val="0"/>
              </a:spcAft>
              <a:buSzPts val="1260"/>
              <a:buChar char="🞚"/>
              <a:defRPr/>
            </a:lvl4pPr>
            <a:lvl5pPr indent="-308610" lvl="4" marL="2286000" algn="l">
              <a:lnSpc>
                <a:spcPct val="110000"/>
              </a:lnSpc>
              <a:spcBef>
                <a:spcPts val="600"/>
              </a:spcBef>
              <a:spcAft>
                <a:spcPts val="0"/>
              </a:spcAft>
              <a:buSzPts val="1260"/>
              <a:buChar char="◈"/>
              <a:defRPr/>
            </a:lvl5pPr>
            <a:lvl6pPr indent="-308610" lvl="5" marL="2743200" algn="l">
              <a:spcBef>
                <a:spcPts val="600"/>
              </a:spcBef>
              <a:spcAft>
                <a:spcPts val="0"/>
              </a:spcAft>
              <a:buSzPts val="1260"/>
              <a:buChar char="◈"/>
              <a:defRPr/>
            </a:lvl6pPr>
            <a:lvl7pPr indent="-308610" lvl="6" marL="3200400" algn="l">
              <a:spcBef>
                <a:spcPts val="600"/>
              </a:spcBef>
              <a:spcAft>
                <a:spcPts val="0"/>
              </a:spcAft>
              <a:buSzPts val="1260"/>
              <a:buChar char="◈"/>
              <a:defRPr/>
            </a:lvl7pPr>
            <a:lvl8pPr indent="-308609" lvl="7" marL="3657600" algn="l">
              <a:spcBef>
                <a:spcPts val="600"/>
              </a:spcBef>
              <a:spcAft>
                <a:spcPts val="0"/>
              </a:spcAft>
              <a:buSzPts val="1260"/>
              <a:buChar char="◈"/>
              <a:defRPr/>
            </a:lvl8pPr>
            <a:lvl9pPr indent="-308609" lvl="8" marL="4114800" algn="l">
              <a:spcBef>
                <a:spcPts val="600"/>
              </a:spcBef>
              <a:spcAft>
                <a:spcPts val="600"/>
              </a:spcAft>
              <a:buSzPts val="1260"/>
              <a:buChar char="◈"/>
              <a:defRPr/>
            </a:lvl9pPr>
          </a:lstStyle>
          <a:p/>
        </p:txBody>
      </p:sp>
      <p:sp>
        <p:nvSpPr>
          <p:cNvPr id="131" name="Google Shape;131;p47"/>
          <p:cNvSpPr txBox="1"/>
          <p:nvPr>
            <p:ph idx="10" type="dt"/>
          </p:nvPr>
        </p:nvSpPr>
        <p:spPr>
          <a:xfrm>
            <a:off x="7678736" y="6000749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32" name="Google Shape;132;p47"/>
          <p:cNvSpPr txBox="1"/>
          <p:nvPr>
            <p:ph idx="11" type="ftr"/>
          </p:nvPr>
        </p:nvSpPr>
        <p:spPr>
          <a:xfrm>
            <a:off x="913795" y="6000749"/>
            <a:ext cx="6672865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33" name="Google Shape;133;p47"/>
          <p:cNvSpPr txBox="1"/>
          <p:nvPr>
            <p:ph idx="12" type="sldNum"/>
          </p:nvPr>
        </p:nvSpPr>
        <p:spPr>
          <a:xfrm>
            <a:off x="10514011" y="6000749"/>
            <a:ext cx="753545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Vertical Title and Text" type="vertTitleAndTx">
  <p:cSld name="VERTICAL_TITLE_AND_VERTICAL_TEXT">
    <p:spTree>
      <p:nvGrpSpPr>
        <p:cNvPr id="134" name="Shape 1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" name="Google Shape;135;p48"/>
          <p:cNvSpPr txBox="1"/>
          <p:nvPr>
            <p:ph type="title"/>
          </p:nvPr>
        </p:nvSpPr>
        <p:spPr>
          <a:xfrm rot="5400000">
            <a:off x="7534511" y="2058156"/>
            <a:ext cx="5181601" cy="2284487"/>
          </a:xfrm>
          <a:prstGeom prst="rect">
            <a:avLst/>
          </a:prstGeom>
          <a:noFill/>
          <a:ln>
            <a:noFill/>
          </a:ln>
          <a:effectLst>
            <a:outerShdw blurRad="25400">
              <a:srgbClr val="000000">
                <a:alpha val="45882"/>
              </a:srgbClr>
            </a:outerShdw>
          </a:effectLst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900"/>
              <a:buFont typeface="Geo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36" name="Google Shape;136;p48"/>
          <p:cNvSpPr txBox="1"/>
          <p:nvPr>
            <p:ph idx="1" type="body"/>
          </p:nvPr>
        </p:nvSpPr>
        <p:spPr>
          <a:xfrm rot="5400000">
            <a:off x="2281431" y="-758036"/>
            <a:ext cx="5181601" cy="7916872"/>
          </a:xfrm>
          <a:prstGeom prst="rect">
            <a:avLst/>
          </a:prstGeom>
          <a:noFill/>
          <a:ln>
            <a:noFill/>
          </a:ln>
          <a:effectLst>
            <a:outerShdw blurRad="25400">
              <a:srgbClr val="000000">
                <a:alpha val="45882"/>
              </a:srgbClr>
            </a:outerShdw>
          </a:effectLst>
        </p:spPr>
        <p:txBody>
          <a:bodyPr anchorCtr="0" anchor="t" bIns="45700" lIns="91425" spcFirstLastPara="1" rIns="91425" wrap="square" tIns="45700">
            <a:normAutofit/>
          </a:bodyPr>
          <a:lstStyle>
            <a:lvl1pPr indent="-308610" lvl="0" marL="457200" algn="l">
              <a:lnSpc>
                <a:spcPct val="110000"/>
              </a:lnSpc>
              <a:spcBef>
                <a:spcPts val="360"/>
              </a:spcBef>
              <a:spcAft>
                <a:spcPts val="0"/>
              </a:spcAft>
              <a:buSzPts val="1260"/>
              <a:buChar char="◈"/>
              <a:defRPr/>
            </a:lvl1pPr>
            <a:lvl2pPr indent="-308610" lvl="1" marL="914400" algn="l">
              <a:lnSpc>
                <a:spcPct val="110000"/>
              </a:lnSpc>
              <a:spcBef>
                <a:spcPts val="600"/>
              </a:spcBef>
              <a:spcAft>
                <a:spcPts val="0"/>
              </a:spcAft>
              <a:buSzPts val="1260"/>
              <a:buChar char="🞚"/>
              <a:defRPr/>
            </a:lvl2pPr>
            <a:lvl3pPr indent="-308610" lvl="2" marL="1371600" algn="l">
              <a:lnSpc>
                <a:spcPct val="110000"/>
              </a:lnSpc>
              <a:spcBef>
                <a:spcPts val="600"/>
              </a:spcBef>
              <a:spcAft>
                <a:spcPts val="0"/>
              </a:spcAft>
              <a:buSzPts val="1260"/>
              <a:buChar char="◈"/>
              <a:defRPr/>
            </a:lvl3pPr>
            <a:lvl4pPr indent="-308610" lvl="3" marL="1828800" algn="l">
              <a:lnSpc>
                <a:spcPct val="110000"/>
              </a:lnSpc>
              <a:spcBef>
                <a:spcPts val="600"/>
              </a:spcBef>
              <a:spcAft>
                <a:spcPts val="0"/>
              </a:spcAft>
              <a:buSzPts val="1260"/>
              <a:buChar char="🞚"/>
              <a:defRPr/>
            </a:lvl4pPr>
            <a:lvl5pPr indent="-308610" lvl="4" marL="2286000" algn="l">
              <a:lnSpc>
                <a:spcPct val="110000"/>
              </a:lnSpc>
              <a:spcBef>
                <a:spcPts val="600"/>
              </a:spcBef>
              <a:spcAft>
                <a:spcPts val="0"/>
              </a:spcAft>
              <a:buSzPts val="1260"/>
              <a:buChar char="◈"/>
              <a:defRPr/>
            </a:lvl5pPr>
            <a:lvl6pPr indent="-308610" lvl="5" marL="2743200" algn="l">
              <a:spcBef>
                <a:spcPts val="600"/>
              </a:spcBef>
              <a:spcAft>
                <a:spcPts val="0"/>
              </a:spcAft>
              <a:buSzPts val="1260"/>
              <a:buChar char="◈"/>
              <a:defRPr/>
            </a:lvl6pPr>
            <a:lvl7pPr indent="-308610" lvl="6" marL="3200400" algn="l">
              <a:spcBef>
                <a:spcPts val="600"/>
              </a:spcBef>
              <a:spcAft>
                <a:spcPts val="0"/>
              </a:spcAft>
              <a:buSzPts val="1260"/>
              <a:buChar char="◈"/>
              <a:defRPr/>
            </a:lvl7pPr>
            <a:lvl8pPr indent="-308609" lvl="7" marL="3657600" algn="l">
              <a:spcBef>
                <a:spcPts val="600"/>
              </a:spcBef>
              <a:spcAft>
                <a:spcPts val="0"/>
              </a:spcAft>
              <a:buSzPts val="1260"/>
              <a:buChar char="◈"/>
              <a:defRPr/>
            </a:lvl8pPr>
            <a:lvl9pPr indent="-308609" lvl="8" marL="4114800" algn="l">
              <a:spcBef>
                <a:spcPts val="600"/>
              </a:spcBef>
              <a:spcAft>
                <a:spcPts val="600"/>
              </a:spcAft>
              <a:buSzPts val="1260"/>
              <a:buChar char="◈"/>
              <a:defRPr/>
            </a:lvl9pPr>
          </a:lstStyle>
          <a:p/>
        </p:txBody>
      </p:sp>
      <p:sp>
        <p:nvSpPr>
          <p:cNvPr id="137" name="Google Shape;137;p48"/>
          <p:cNvSpPr txBox="1"/>
          <p:nvPr>
            <p:ph idx="10" type="dt"/>
          </p:nvPr>
        </p:nvSpPr>
        <p:spPr>
          <a:xfrm>
            <a:off x="7678736" y="6000749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38" name="Google Shape;138;p48"/>
          <p:cNvSpPr txBox="1"/>
          <p:nvPr>
            <p:ph idx="11" type="ftr"/>
          </p:nvPr>
        </p:nvSpPr>
        <p:spPr>
          <a:xfrm>
            <a:off x="913795" y="6000749"/>
            <a:ext cx="6672865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39" name="Google Shape;139;p48"/>
          <p:cNvSpPr txBox="1"/>
          <p:nvPr>
            <p:ph idx="12" type="sldNum"/>
          </p:nvPr>
        </p:nvSpPr>
        <p:spPr>
          <a:xfrm>
            <a:off x="10514011" y="6000749"/>
            <a:ext cx="753545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1" Type="http://schemas.openxmlformats.org/officeDocument/2006/relationships/slideLayout" Target="../slideLayouts/slideLayout10.xml"/><Relationship Id="rId10" Type="http://schemas.openxmlformats.org/officeDocument/2006/relationships/slideLayout" Target="../slideLayouts/slideLayout9.xml"/><Relationship Id="rId13" Type="http://schemas.openxmlformats.org/officeDocument/2006/relationships/slideLayout" Target="../slideLayouts/slideLayout12.xml"/><Relationship Id="rId12" Type="http://schemas.openxmlformats.org/officeDocument/2006/relationships/slideLayout" Target="../slideLayouts/slideLayout11.xml"/><Relationship Id="rId1" Type="http://schemas.openxmlformats.org/officeDocument/2006/relationships/image" Target="../media/image2.png"/><Relationship Id="rId2" Type="http://schemas.openxmlformats.org/officeDocument/2006/relationships/slideLayout" Target="../slideLayouts/slideLayout1.xml"/><Relationship Id="rId3" Type="http://schemas.openxmlformats.org/officeDocument/2006/relationships/slideLayout" Target="../slideLayouts/slideLayout2.xml"/><Relationship Id="rId4" Type="http://schemas.openxmlformats.org/officeDocument/2006/relationships/slideLayout" Target="../slideLayouts/slideLayout3.xml"/><Relationship Id="rId9" Type="http://schemas.openxmlformats.org/officeDocument/2006/relationships/slideLayout" Target="../slideLayouts/slideLayout8.xml"/><Relationship Id="rId15" Type="http://schemas.openxmlformats.org/officeDocument/2006/relationships/slideLayout" Target="../slideLayouts/slideLayout14.xml"/><Relationship Id="rId14" Type="http://schemas.openxmlformats.org/officeDocument/2006/relationships/slideLayout" Target="../slideLayouts/slideLayout13.xml"/><Relationship Id="rId17" Type="http://schemas.openxmlformats.org/officeDocument/2006/relationships/slideLayout" Target="../slideLayouts/slideLayout16.xml"/><Relationship Id="rId16" Type="http://schemas.openxmlformats.org/officeDocument/2006/relationships/slideLayout" Target="../slideLayouts/slideLayout15.xml"/><Relationship Id="rId5" Type="http://schemas.openxmlformats.org/officeDocument/2006/relationships/slideLayout" Target="../slideLayouts/slideLayout4.xml"/><Relationship Id="rId19" Type="http://schemas.openxmlformats.org/officeDocument/2006/relationships/theme" Target="../theme/theme2.xml"/><Relationship Id="rId6" Type="http://schemas.openxmlformats.org/officeDocument/2006/relationships/slideLayout" Target="../slideLayouts/slideLayout5.xml"/><Relationship Id="rId18" Type="http://schemas.openxmlformats.org/officeDocument/2006/relationships/slideLayout" Target="../slideLayouts/slideLayout17.xml"/><Relationship Id="rId7" Type="http://schemas.openxmlformats.org/officeDocument/2006/relationships/slideLayout" Target="../slideLayouts/slideLayout6.xml"/><Relationship Id="rId8" Type="http://schemas.openxmlformats.org/officeDocument/2006/relationships/slideLayout" Target="../slideLayouts/slideLayout7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blipFill>
          <a:blip r:embed="rId1">
            <a:alphaModFix/>
          </a:blip>
          <a:stretch>
            <a:fillRect/>
          </a:stretch>
        </a:blipFill>
      </p:bgPr>
    </p:bg>
    <p:spTree>
      <p:nvGrpSpPr>
        <p:cNvPr id="5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31"/>
          <p:cNvSpPr txBox="1"/>
          <p:nvPr>
            <p:ph type="title"/>
          </p:nvPr>
        </p:nvSpPr>
        <p:spPr>
          <a:xfrm>
            <a:off x="913795" y="609600"/>
            <a:ext cx="10353762" cy="1257300"/>
          </a:xfrm>
          <a:prstGeom prst="rect">
            <a:avLst/>
          </a:prstGeom>
          <a:noFill/>
          <a:ln>
            <a:noFill/>
          </a:ln>
          <a:effectLst>
            <a:outerShdw blurRad="25400">
              <a:srgbClr val="000000">
                <a:alpha val="45882"/>
              </a:srgbClr>
            </a:outerShdw>
          </a:effectLst>
        </p:spPr>
        <p:txBody>
          <a:bodyPr anchorCtr="0" anchor="ctr" bIns="45700" lIns="91425" spcFirstLastPara="1" rIns="91425" wrap="square" tIns="45700">
            <a:normAutofit/>
          </a:bodyPr>
          <a:lstStyle>
            <a:lvl1pPr lvl="0" marR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900"/>
              <a:buFont typeface="Geo"/>
              <a:buNone/>
              <a:defRPr b="0" i="1" sz="3900" u="none" cap="none" strike="noStrike">
                <a:solidFill>
                  <a:schemeClr val="lt2"/>
                </a:solidFill>
                <a:latin typeface="Geo"/>
                <a:ea typeface="Geo"/>
                <a:cs typeface="Geo"/>
                <a:sym typeface="Geo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2"/>
                </a:solidFill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2"/>
                </a:solidFill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2"/>
                </a:solidFill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2"/>
                </a:solidFill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2"/>
                </a:solidFill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2"/>
                </a:solidFill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2"/>
                </a:solidFill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2"/>
                </a:solidFill>
              </a:defRPr>
            </a:lvl9pPr>
          </a:lstStyle>
          <a:p/>
        </p:txBody>
      </p:sp>
      <p:sp>
        <p:nvSpPr>
          <p:cNvPr id="7" name="Google Shape;7;p31"/>
          <p:cNvSpPr txBox="1"/>
          <p:nvPr>
            <p:ph idx="1" type="body"/>
          </p:nvPr>
        </p:nvSpPr>
        <p:spPr>
          <a:xfrm>
            <a:off x="913795" y="2076450"/>
            <a:ext cx="10353762" cy="3714749"/>
          </a:xfrm>
          <a:prstGeom prst="rect">
            <a:avLst/>
          </a:prstGeom>
          <a:noFill/>
          <a:ln>
            <a:noFill/>
          </a:ln>
          <a:effectLst>
            <a:outerShdw blurRad="25400">
              <a:srgbClr val="000000">
                <a:alpha val="45882"/>
              </a:srgbClr>
            </a:outerShdw>
          </a:effectLst>
        </p:spPr>
        <p:txBody>
          <a:bodyPr anchorCtr="0" anchor="t" bIns="45700" lIns="91425" spcFirstLastPara="1" rIns="91425" wrap="square" tIns="45700">
            <a:normAutofit/>
          </a:bodyPr>
          <a:lstStyle>
            <a:lvl1pPr indent="-321945" lvl="0" marL="457200" marR="0" rtl="0" algn="l">
              <a:lnSpc>
                <a:spcPct val="110000"/>
              </a:lnSpc>
              <a:spcBef>
                <a:spcPts val="420"/>
              </a:spcBef>
              <a:spcAft>
                <a:spcPts val="0"/>
              </a:spcAft>
              <a:buClr>
                <a:schemeClr val="lt2"/>
              </a:buClr>
              <a:buSzPts val="1470"/>
              <a:buFont typeface="Noto Sans Symbols"/>
              <a:buChar char="◈"/>
              <a:defRPr b="0" i="0" sz="2100" u="none" cap="none" strike="noStrik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-313055" lvl="1" marL="914400" marR="0" rtl="0" algn="l">
              <a:lnSpc>
                <a:spcPct val="110000"/>
              </a:lnSpc>
              <a:spcBef>
                <a:spcPts val="600"/>
              </a:spcBef>
              <a:spcAft>
                <a:spcPts val="0"/>
              </a:spcAft>
              <a:buClr>
                <a:schemeClr val="lt2"/>
              </a:buClr>
              <a:buSzPts val="1330"/>
              <a:buFont typeface="Noto Sans Symbols"/>
              <a:buChar char="🞚"/>
              <a:defRPr b="0" i="0" sz="1900" u="none" cap="none" strike="noStrik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-304164" lvl="2" marL="1371600" marR="0" rtl="0" algn="l">
              <a:lnSpc>
                <a:spcPct val="110000"/>
              </a:lnSpc>
              <a:spcBef>
                <a:spcPts val="600"/>
              </a:spcBef>
              <a:spcAft>
                <a:spcPts val="0"/>
              </a:spcAft>
              <a:buClr>
                <a:schemeClr val="lt2"/>
              </a:buClr>
              <a:buSzPts val="1190"/>
              <a:buFont typeface="Noto Sans Symbols"/>
              <a:buChar char="◈"/>
              <a:defRPr b="0" i="0" sz="1700" u="none" cap="none" strike="noStrik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-295275" lvl="3" marL="1828800" marR="0" rtl="0" algn="l">
              <a:lnSpc>
                <a:spcPct val="110000"/>
              </a:lnSpc>
              <a:spcBef>
                <a:spcPts val="600"/>
              </a:spcBef>
              <a:spcAft>
                <a:spcPts val="0"/>
              </a:spcAft>
              <a:buClr>
                <a:schemeClr val="lt2"/>
              </a:buClr>
              <a:buSzPts val="1050"/>
              <a:buFont typeface="Noto Sans Symbols"/>
              <a:buChar char="🞚"/>
              <a:defRPr b="0" i="0" sz="1500" u="none" cap="none" strike="noStrik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-295275" lvl="4" marL="2286000" marR="0" rtl="0" algn="l">
              <a:lnSpc>
                <a:spcPct val="110000"/>
              </a:lnSpc>
              <a:spcBef>
                <a:spcPts val="600"/>
              </a:spcBef>
              <a:spcAft>
                <a:spcPts val="0"/>
              </a:spcAft>
              <a:buClr>
                <a:schemeClr val="lt2"/>
              </a:buClr>
              <a:buSzPts val="1050"/>
              <a:buFont typeface="Noto Sans Symbols"/>
              <a:buChar char="◈"/>
              <a:defRPr b="0" i="0" sz="1500" u="none" cap="none" strike="noStrik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-290829" lvl="5" marL="2743200" marR="0" rtl="0" algn="l">
              <a:spcBef>
                <a:spcPts val="600"/>
              </a:spcBef>
              <a:spcAft>
                <a:spcPts val="0"/>
              </a:spcAft>
              <a:buClr>
                <a:schemeClr val="lt2"/>
              </a:buClr>
              <a:buSzPts val="980"/>
              <a:buFont typeface="Noto Sans Symbols"/>
              <a:buChar char="◈"/>
              <a:defRPr b="0" i="0" sz="1400" u="none" cap="none" strike="noStrik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-290829" lvl="6" marL="3200400" marR="0" rtl="0" algn="l">
              <a:spcBef>
                <a:spcPts val="600"/>
              </a:spcBef>
              <a:spcAft>
                <a:spcPts val="0"/>
              </a:spcAft>
              <a:buClr>
                <a:schemeClr val="lt2"/>
              </a:buClr>
              <a:buSzPts val="980"/>
              <a:buFont typeface="Noto Sans Symbols"/>
              <a:buChar char="◈"/>
              <a:defRPr b="0" i="0" sz="1400" u="none" cap="none" strike="noStrik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-290829" lvl="7" marL="3657600" marR="0" rtl="0" algn="l">
              <a:spcBef>
                <a:spcPts val="600"/>
              </a:spcBef>
              <a:spcAft>
                <a:spcPts val="0"/>
              </a:spcAft>
              <a:buClr>
                <a:schemeClr val="lt2"/>
              </a:buClr>
              <a:buSzPts val="980"/>
              <a:buFont typeface="Noto Sans Symbols"/>
              <a:buChar char="◈"/>
              <a:defRPr b="0" i="0" sz="1400" u="none" cap="none" strike="noStrik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-290829" lvl="8" marL="4114800" marR="0" rtl="0" algn="l">
              <a:spcBef>
                <a:spcPts val="600"/>
              </a:spcBef>
              <a:spcAft>
                <a:spcPts val="600"/>
              </a:spcAft>
              <a:buClr>
                <a:schemeClr val="lt2"/>
              </a:buClr>
              <a:buSzPts val="980"/>
              <a:buFont typeface="Noto Sans Symbols"/>
              <a:buChar char="◈"/>
              <a:defRPr b="0" i="0" sz="1400" u="none" cap="none" strike="noStrik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8" name="Google Shape;8;p31"/>
          <p:cNvSpPr txBox="1"/>
          <p:nvPr>
            <p:ph idx="10" type="dt"/>
          </p:nvPr>
        </p:nvSpPr>
        <p:spPr>
          <a:xfrm>
            <a:off x="7678736" y="6000749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marR="0" rtl="0" algn="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100" u="none" cap="none" strike="noStrike">
                <a:solidFill>
                  <a:srgbClr val="F2F2F2"/>
                </a:solidFill>
                <a:latin typeface="Arial"/>
                <a:ea typeface="Arial"/>
                <a:cs typeface="Arial"/>
                <a:sym typeface="Arial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9" name="Google Shape;9;p31"/>
          <p:cNvSpPr txBox="1"/>
          <p:nvPr>
            <p:ph idx="11" type="ftr"/>
          </p:nvPr>
        </p:nvSpPr>
        <p:spPr>
          <a:xfrm>
            <a:off x="913795" y="6000749"/>
            <a:ext cx="6672865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100" u="none" cap="none" strike="noStrike">
                <a:solidFill>
                  <a:srgbClr val="F2F2F2"/>
                </a:solidFill>
                <a:latin typeface="Arial"/>
                <a:ea typeface="Arial"/>
                <a:cs typeface="Arial"/>
                <a:sym typeface="Arial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10" name="Google Shape;10;p31"/>
          <p:cNvSpPr txBox="1"/>
          <p:nvPr>
            <p:ph idx="12" type="sldNum"/>
          </p:nvPr>
        </p:nvSpPr>
        <p:spPr>
          <a:xfrm>
            <a:off x="10514011" y="6000749"/>
            <a:ext cx="753545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rtl="0" algn="r">
              <a:spcBef>
                <a:spcPts val="0"/>
              </a:spcBef>
              <a:buNone/>
              <a:defRPr b="0" i="0" sz="1100" u="none" cap="none" strike="noStrike">
                <a:solidFill>
                  <a:srgbClr val="F2F2F2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rtl="0" algn="r">
              <a:spcBef>
                <a:spcPts val="0"/>
              </a:spcBef>
              <a:buNone/>
              <a:defRPr b="0" i="0" sz="1100" u="none" cap="none" strike="noStrike">
                <a:solidFill>
                  <a:srgbClr val="F2F2F2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rtl="0" algn="r">
              <a:spcBef>
                <a:spcPts val="0"/>
              </a:spcBef>
              <a:buNone/>
              <a:defRPr b="0" i="0" sz="1100" u="none" cap="none" strike="noStrike">
                <a:solidFill>
                  <a:srgbClr val="F2F2F2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rtl="0" algn="r">
              <a:spcBef>
                <a:spcPts val="0"/>
              </a:spcBef>
              <a:buNone/>
              <a:defRPr b="0" i="0" sz="1100" u="none" cap="none" strike="noStrike">
                <a:solidFill>
                  <a:srgbClr val="F2F2F2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rtl="0" algn="r">
              <a:spcBef>
                <a:spcPts val="0"/>
              </a:spcBef>
              <a:buNone/>
              <a:defRPr b="0" i="0" sz="1100" u="none" cap="none" strike="noStrike">
                <a:solidFill>
                  <a:srgbClr val="F2F2F2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0" marR="0" rtl="0" algn="r">
              <a:spcBef>
                <a:spcPts val="0"/>
              </a:spcBef>
              <a:buNone/>
              <a:defRPr b="0" i="0" sz="1100" u="none" cap="none" strike="noStrike">
                <a:solidFill>
                  <a:srgbClr val="F2F2F2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0" marR="0" rtl="0" algn="r">
              <a:spcBef>
                <a:spcPts val="0"/>
              </a:spcBef>
              <a:buNone/>
              <a:defRPr b="0" i="0" sz="1100" u="none" cap="none" strike="noStrike">
                <a:solidFill>
                  <a:srgbClr val="F2F2F2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0" marR="0" rtl="0" algn="r">
              <a:spcBef>
                <a:spcPts val="0"/>
              </a:spcBef>
              <a:buNone/>
              <a:defRPr b="0" i="0" sz="1100" u="none" cap="none" strike="noStrike">
                <a:solidFill>
                  <a:srgbClr val="F2F2F2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0" marR="0" rtl="0" algn="r">
              <a:spcBef>
                <a:spcPts val="0"/>
              </a:spcBef>
              <a:buNone/>
              <a:defRPr b="0" i="0" sz="1100" u="none" cap="none" strike="noStrike">
                <a:solidFill>
                  <a:srgbClr val="F2F2F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  <p:sldLayoutId id="2147483659" r:id="rId12"/>
    <p:sldLayoutId id="2147483660" r:id="rId13"/>
    <p:sldLayoutId id="2147483661" r:id="rId14"/>
    <p:sldLayoutId id="2147483662" r:id="rId15"/>
    <p:sldLayoutId id="2147483663" r:id="rId16"/>
    <p:sldLayoutId id="2147483664" r:id="rId17"/>
    <p:sldLayoutId id="2147483665" r:id="rId18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Relationship Id="rId3" Type="http://schemas.openxmlformats.org/officeDocument/2006/relationships/image" Target="../media/image11.png"/><Relationship Id="rId4" Type="http://schemas.openxmlformats.org/officeDocument/2006/relationships/image" Target="../media/image3.png"/><Relationship Id="rId5" Type="http://schemas.openxmlformats.org/officeDocument/2006/relationships/image" Target="../media/image12.jpg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.xml"/><Relationship Id="rId3" Type="http://schemas.openxmlformats.org/officeDocument/2006/relationships/image" Target="../media/image11.png"/></Relationships>
</file>

<file path=ppt/slides/_rels/slide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.xml"/><Relationship Id="rId3" Type="http://schemas.openxmlformats.org/officeDocument/2006/relationships/image" Target="../media/image11.png"/></Relationships>
</file>

<file path=ppt/slides/_rels/slide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4.xml"/><Relationship Id="rId3" Type="http://schemas.openxmlformats.org/officeDocument/2006/relationships/image" Target="../media/image11.png"/></Relationships>
</file>

<file path=ppt/slides/_rels/slide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5.xml"/><Relationship Id="rId3" Type="http://schemas.openxmlformats.org/officeDocument/2006/relationships/image" Target="../media/image11.png"/></Relationships>
</file>

<file path=ppt/slides/_rels/slide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4.xml"/><Relationship Id="rId2" Type="http://schemas.openxmlformats.org/officeDocument/2006/relationships/notesSlide" Target="../notesSlides/notesSlide6.xml"/><Relationship Id="rId3" Type="http://schemas.openxmlformats.org/officeDocument/2006/relationships/image" Target="../media/image11.png"/></Relationships>
</file>

<file path=ppt/slides/_rels/slide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7.xml"/><Relationship Id="rId3" Type="http://schemas.openxmlformats.org/officeDocument/2006/relationships/image" Target="../media/image11.png"/><Relationship Id="rId4" Type="http://schemas.openxmlformats.org/officeDocument/2006/relationships/image" Target="../media/image8.png"/><Relationship Id="rId5" Type="http://schemas.openxmlformats.org/officeDocument/2006/relationships/image" Target="../media/image7.png"/><Relationship Id="rId6" Type="http://schemas.openxmlformats.org/officeDocument/2006/relationships/image" Target="../media/image9.png"/></Relationships>
</file>

<file path=ppt/slides/_rels/slide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8.xml"/><Relationship Id="rId3" Type="http://schemas.openxmlformats.org/officeDocument/2006/relationships/image" Target="../media/image11.png"/></Relationships>
</file>

<file path=ppt/slides/_rels/slide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9.xml"/><Relationship Id="rId3" Type="http://schemas.openxmlformats.org/officeDocument/2006/relationships/image" Target="../media/image11.png"/></Relationships>
</file>

<file path=ppt/slides/_rels/slide1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0.xml"/><Relationship Id="rId3" Type="http://schemas.openxmlformats.org/officeDocument/2006/relationships/image" Target="../media/image11.png"/></Relationships>
</file>

<file path=ppt/slides/_rels/slide1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1.xml"/><Relationship Id="rId3" Type="http://schemas.openxmlformats.org/officeDocument/2006/relationships/image" Target="../media/image11.png"/></Relationships>
</file>

<file path=ppt/slides/_rels/slide1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2.xml"/><Relationship Id="rId3" Type="http://schemas.openxmlformats.org/officeDocument/2006/relationships/image" Target="../media/image11.png"/></Relationships>
</file>

<file path=ppt/slides/_rels/slide1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3.xml"/><Relationship Id="rId3" Type="http://schemas.openxmlformats.org/officeDocument/2006/relationships/image" Target="../media/image11.png"/></Relationships>
</file>

<file path=ppt/slides/_rels/slide1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4.xml"/><Relationship Id="rId3" Type="http://schemas.openxmlformats.org/officeDocument/2006/relationships/image" Target="../media/image11.png"/><Relationship Id="rId4" Type="http://schemas.openxmlformats.org/officeDocument/2006/relationships/image" Target="../media/image14.png"/><Relationship Id="rId5" Type="http://schemas.openxmlformats.org/officeDocument/2006/relationships/image" Target="../media/image7.png"/></Relationships>
</file>

<file path=ppt/slides/_rels/slide1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5.xml"/><Relationship Id="rId3" Type="http://schemas.openxmlformats.org/officeDocument/2006/relationships/image" Target="../media/image11.png"/><Relationship Id="rId4" Type="http://schemas.openxmlformats.org/officeDocument/2006/relationships/image" Target="../media/image17.png"/><Relationship Id="rId5" Type="http://schemas.openxmlformats.org/officeDocument/2006/relationships/image" Target="../media/image18.png"/></Relationships>
</file>

<file path=ppt/slides/_rels/slide1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6.xml"/><Relationship Id="rId3" Type="http://schemas.openxmlformats.org/officeDocument/2006/relationships/image" Target="../media/image11.png"/><Relationship Id="rId4" Type="http://schemas.openxmlformats.org/officeDocument/2006/relationships/image" Target="../media/image15.png"/><Relationship Id="rId5" Type="http://schemas.openxmlformats.org/officeDocument/2006/relationships/image" Target="../media/image19.png"/><Relationship Id="rId6" Type="http://schemas.openxmlformats.org/officeDocument/2006/relationships/image" Target="../media/image13.png"/></Relationships>
</file>

<file path=ppt/slides/_rels/slide1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7.xml"/><Relationship Id="rId3" Type="http://schemas.openxmlformats.org/officeDocument/2006/relationships/image" Target="../media/image11.png"/></Relationships>
</file>

<file path=ppt/slides/_rels/slide1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8.xml"/><Relationship Id="rId3" Type="http://schemas.openxmlformats.org/officeDocument/2006/relationships/image" Target="../media/image11.png"/></Relationships>
</file>

<file path=ppt/slides/_rels/slide1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9.xml"/><Relationship Id="rId3" Type="http://schemas.openxmlformats.org/officeDocument/2006/relationships/image" Target="../media/image11.png"/></Relationships>
</file>

<file path=ppt/slides/_rels/slide2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0.xml"/><Relationship Id="rId3" Type="http://schemas.openxmlformats.org/officeDocument/2006/relationships/image" Target="../media/image11.png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blipFill>
          <a:blip r:embed="rId3">
            <a:alphaModFix/>
          </a:blip>
          <a:stretch>
            <a:fillRect/>
          </a:stretch>
        </a:blipFill>
      </p:bgPr>
    </p:bg>
    <p:spTree>
      <p:nvGrpSpPr>
        <p:cNvPr id="143" name="Shape 1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4" name="Google Shape;144;p1"/>
          <p:cNvSpPr txBox="1"/>
          <p:nvPr>
            <p:ph type="ctrTitle"/>
          </p:nvPr>
        </p:nvSpPr>
        <p:spPr>
          <a:xfrm>
            <a:off x="373273" y="840553"/>
            <a:ext cx="5441400" cy="2364900"/>
          </a:xfrm>
          <a:prstGeom prst="rect">
            <a:avLst/>
          </a:prstGeom>
          <a:noFill/>
          <a:ln>
            <a:noFill/>
          </a:ln>
          <a:effectLst>
            <a:outerShdw blurRad="25400">
              <a:srgbClr val="000000">
                <a:alpha val="45882"/>
              </a:srgbClr>
            </a:outerShdw>
          </a:effectLst>
        </p:spPr>
        <p:txBody>
          <a:bodyPr anchorCtr="0" anchor="b" bIns="45700" lIns="91425" spcFirstLastPara="1" rIns="91425" wrap="square" tIns="45700">
            <a:norm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5400"/>
              <a:buFont typeface="Geo"/>
              <a:buNone/>
            </a:pPr>
            <a:r>
              <a:rPr lang="en-US"/>
              <a:t>Document</a:t>
            </a:r>
            <a:endParaRPr/>
          </a:p>
        </p:txBody>
      </p:sp>
      <p:pic>
        <p:nvPicPr>
          <p:cNvPr id="145" name="Google Shape;145;p1"/>
          <p:cNvPicPr preferRelativeResize="0"/>
          <p:nvPr/>
        </p:nvPicPr>
        <p:blipFill rotWithShape="1">
          <a:blip r:embed="rId4">
            <a:alphaModFix/>
          </a:blip>
          <a:srcRect b="1446" l="0" r="2806" t="964"/>
          <a:stretch/>
        </p:blipFill>
        <p:spPr>
          <a:xfrm>
            <a:off x="7501468" y="1"/>
            <a:ext cx="4690532" cy="6858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46" name="Google Shape;146;p1"/>
          <p:cNvPicPr preferRelativeResize="0"/>
          <p:nvPr/>
        </p:nvPicPr>
        <p:blipFill rotWithShape="1">
          <a:blip r:embed="rId5">
            <a:alphaModFix/>
          </a:blip>
          <a:srcRect b="-3" l="28710" r="26857" t="0"/>
          <a:stretch/>
        </p:blipFill>
        <p:spPr>
          <a:xfrm>
            <a:off x="0" y="0"/>
            <a:ext cx="12192000" cy="6857999"/>
          </a:xfrm>
          <a:prstGeom prst="rect">
            <a:avLst/>
          </a:prstGeom>
          <a:noFill/>
          <a:ln>
            <a:noFill/>
          </a:ln>
        </p:spPr>
      </p:pic>
      <p:sp>
        <p:nvSpPr>
          <p:cNvPr id="147" name="Google Shape;147;p1"/>
          <p:cNvSpPr txBox="1"/>
          <p:nvPr/>
        </p:nvSpPr>
        <p:spPr>
          <a:xfrm>
            <a:off x="3544625" y="840550"/>
            <a:ext cx="4790100" cy="1562100"/>
          </a:xfrm>
          <a:prstGeom prst="rect">
            <a:avLst/>
          </a:prstGeom>
          <a:solidFill>
            <a:srgbClr val="B7B7B7"/>
          </a:solidFill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3000">
                <a:solidFill>
                  <a:schemeClr val="dk1"/>
                </a:solidFill>
              </a:rPr>
              <a:t>Kvetoslava Tancosova</a:t>
            </a:r>
            <a:br>
              <a:rPr b="1" lang="en-US" sz="3000">
                <a:solidFill>
                  <a:schemeClr val="dk1"/>
                </a:solidFill>
              </a:rPr>
            </a:br>
            <a:r>
              <a:rPr b="1" lang="en-US" sz="3000">
                <a:solidFill>
                  <a:schemeClr val="dk1"/>
                </a:solidFill>
              </a:rPr>
              <a:t>2132429</a:t>
            </a:r>
            <a:br>
              <a:rPr b="1" lang="en-US" sz="3000">
                <a:solidFill>
                  <a:schemeClr val="dk1"/>
                </a:solidFill>
              </a:rPr>
            </a:br>
            <a:r>
              <a:rPr b="1" lang="en-US" sz="3000">
                <a:solidFill>
                  <a:schemeClr val="dk1"/>
                </a:solidFill>
              </a:rPr>
              <a:t>The </a:t>
            </a:r>
            <a:r>
              <a:rPr b="1" lang="en-US" sz="3000">
                <a:solidFill>
                  <a:schemeClr val="dk1"/>
                </a:solidFill>
              </a:rPr>
              <a:t>Employee</a:t>
            </a:r>
            <a:r>
              <a:rPr b="1" lang="en-US" sz="3000">
                <a:solidFill>
                  <a:schemeClr val="dk1"/>
                </a:solidFill>
              </a:rPr>
              <a:t> Lifecycle</a:t>
            </a:r>
            <a:endParaRPr b="1" sz="3000">
              <a:solidFill>
                <a:schemeClr val="dk1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blipFill>
          <a:blip r:embed="rId3">
            <a:alphaModFix/>
          </a:blip>
          <a:stretch>
            <a:fillRect/>
          </a:stretch>
        </a:blipFill>
      </p:bgPr>
    </p:bg>
    <p:spTree>
      <p:nvGrpSpPr>
        <p:cNvPr id="151" name="Shape 1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2" name="Google Shape;152;p2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 rotWithShape="1">
            <a:blip r:embed="rId3">
              <a:alphaModFix/>
            </a:blip>
            <a:stretch>
              <a:fillRect b="0" l="0" r="0" t="0"/>
            </a:stretch>
          </a:blip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53" name="Google Shape;153;p2"/>
          <p:cNvSpPr txBox="1"/>
          <p:nvPr>
            <p:ph idx="4294967295" type="ctrTitle"/>
          </p:nvPr>
        </p:nvSpPr>
        <p:spPr>
          <a:xfrm>
            <a:off x="2964260" y="809549"/>
            <a:ext cx="5978100" cy="1505700"/>
          </a:xfrm>
          <a:prstGeom prst="rect">
            <a:avLst/>
          </a:prstGeom>
          <a:noFill/>
          <a:ln>
            <a:noFill/>
          </a:ln>
          <a:effectLst>
            <a:outerShdw blurRad="25400">
              <a:srgbClr val="000000">
                <a:alpha val="45882"/>
              </a:srgbClr>
            </a:outerShdw>
          </a:effectLst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marR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900"/>
              <a:buFont typeface="Geo"/>
              <a:buNone/>
            </a:pPr>
            <a:r>
              <a:rPr b="0" i="1" lang="en-US" sz="3900" u="none" cap="none" strike="noStrike">
                <a:solidFill>
                  <a:schemeClr val="lt2"/>
                </a:solidFill>
                <a:latin typeface="Geo"/>
                <a:ea typeface="Geo"/>
                <a:cs typeface="Geo"/>
                <a:sym typeface="Geo"/>
              </a:rPr>
              <a:t>Introduction</a:t>
            </a:r>
            <a:endParaRPr/>
          </a:p>
        </p:txBody>
      </p:sp>
      <p:sp>
        <p:nvSpPr>
          <p:cNvPr id="154" name="Google Shape;154;p2"/>
          <p:cNvSpPr txBox="1"/>
          <p:nvPr>
            <p:ph idx="1" type="body"/>
          </p:nvPr>
        </p:nvSpPr>
        <p:spPr>
          <a:xfrm>
            <a:off x="2964260" y="2078825"/>
            <a:ext cx="5978100" cy="3477000"/>
          </a:xfrm>
          <a:prstGeom prst="rect">
            <a:avLst/>
          </a:prstGeom>
          <a:noFill/>
          <a:ln>
            <a:noFill/>
          </a:ln>
          <a:effectLst>
            <a:outerShdw blurRad="25400">
              <a:srgbClr val="000000">
                <a:alpha val="45882"/>
              </a:srgbClr>
            </a:outerShdw>
          </a:effectLst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-306000" lvl="0" marL="342900" rtl="0" algn="l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SzPts val="1330"/>
              <a:buChar char="◈"/>
            </a:pPr>
            <a:r>
              <a:rPr lang="en-US" sz="1900"/>
              <a:t>Marriott International, Inc., the world's biggest hotel company by room count, operates 8,700 locations in 139 countries and territories under 30 brands</a:t>
            </a:r>
            <a:endParaRPr/>
          </a:p>
          <a:p>
            <a:pPr indent="-306000" lvl="0" marL="342900" rtl="0" algn="l">
              <a:lnSpc>
                <a:spcPct val="110000"/>
              </a:lnSpc>
              <a:spcBef>
                <a:spcPts val="980"/>
              </a:spcBef>
              <a:spcAft>
                <a:spcPts val="0"/>
              </a:spcAft>
              <a:buSzPts val="1330"/>
              <a:buChar char="◈"/>
            </a:pPr>
            <a:r>
              <a:rPr lang="en-US" sz="1900"/>
              <a:t>The Ritz-Carlton provides luxury accommodations and Fairfield Inn &amp; Suites offers simple lodgings that appeal to a wide range of travellers</a:t>
            </a:r>
            <a:endParaRPr/>
          </a:p>
          <a:p>
            <a:pPr indent="-306000" lvl="0" marL="342900" rtl="0" algn="l">
              <a:lnSpc>
                <a:spcPct val="110000"/>
              </a:lnSpc>
              <a:spcBef>
                <a:spcPts val="980"/>
              </a:spcBef>
              <a:spcAft>
                <a:spcPts val="0"/>
              </a:spcAft>
              <a:buSzPts val="1330"/>
              <a:buChar char="◈"/>
            </a:pPr>
            <a:r>
              <a:rPr lang="en-US" sz="1900"/>
              <a:t>Marriott International began as a root beer stand in 1927 and has grown into a giant leisure business with a large hotel network that has changed travel</a:t>
            </a:r>
            <a:endParaRPr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blipFill>
          <a:blip r:embed="rId3">
            <a:alphaModFix/>
          </a:blip>
          <a:stretch>
            <a:fillRect/>
          </a:stretch>
        </a:blipFill>
      </p:bgPr>
    </p:bg>
    <p:spTree>
      <p:nvGrpSpPr>
        <p:cNvPr id="158" name="Shape 1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9" name="Google Shape;159;p3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 rotWithShape="1">
            <a:blip r:embed="rId3">
              <a:alphaModFix/>
            </a:blip>
            <a:stretch>
              <a:fillRect b="0" l="0" r="0" t="0"/>
            </a:stretch>
          </a:blip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60" name="Google Shape;160;p3"/>
          <p:cNvSpPr txBox="1"/>
          <p:nvPr>
            <p:ph idx="4294967295" type="ctrTitle"/>
          </p:nvPr>
        </p:nvSpPr>
        <p:spPr>
          <a:xfrm>
            <a:off x="2959922" y="878499"/>
            <a:ext cx="5978100" cy="1505700"/>
          </a:xfrm>
          <a:prstGeom prst="rect">
            <a:avLst/>
          </a:prstGeom>
          <a:noFill/>
          <a:ln>
            <a:noFill/>
          </a:ln>
          <a:effectLst>
            <a:outerShdw blurRad="25400">
              <a:srgbClr val="000000">
                <a:alpha val="45882"/>
              </a:srgbClr>
            </a:outerShdw>
          </a:effectLst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marR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900"/>
              <a:buFont typeface="Geo"/>
              <a:buNone/>
            </a:pPr>
            <a:r>
              <a:rPr b="0" i="1" lang="en-US" sz="3900" u="none" cap="none" strike="noStrike">
                <a:solidFill>
                  <a:schemeClr val="lt2"/>
                </a:solidFill>
                <a:latin typeface="Geo"/>
                <a:ea typeface="Geo"/>
                <a:cs typeface="Geo"/>
                <a:sym typeface="Geo"/>
              </a:rPr>
              <a:t>Attraction</a:t>
            </a:r>
            <a:endParaRPr/>
          </a:p>
        </p:txBody>
      </p:sp>
      <p:sp>
        <p:nvSpPr>
          <p:cNvPr id="161" name="Google Shape;161;p3"/>
          <p:cNvSpPr txBox="1"/>
          <p:nvPr>
            <p:ph idx="1" type="body"/>
          </p:nvPr>
        </p:nvSpPr>
        <p:spPr>
          <a:xfrm>
            <a:off x="2959935" y="2280075"/>
            <a:ext cx="5978100" cy="3477000"/>
          </a:xfrm>
          <a:prstGeom prst="rect">
            <a:avLst/>
          </a:prstGeom>
          <a:noFill/>
          <a:ln>
            <a:noFill/>
          </a:ln>
          <a:effectLst>
            <a:outerShdw blurRad="25400">
              <a:srgbClr val="000000">
                <a:alpha val="45882"/>
              </a:srgbClr>
            </a:outerShdw>
          </a:effectLst>
        </p:spPr>
        <p:txBody>
          <a:bodyPr anchorCtr="0" anchor="ctr" bIns="45700" lIns="91425" spcFirstLastPara="1" rIns="91425" wrap="square" tIns="45700">
            <a:normAutofit lnSpcReduction="10000"/>
          </a:bodyPr>
          <a:lstStyle/>
          <a:p>
            <a:pPr indent="-306000" lvl="0" marL="342900" rtl="0" algn="l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SzPts val="1330"/>
              <a:buChar char="◈"/>
            </a:pPr>
            <a:r>
              <a:rPr lang="en-US" sz="1900"/>
              <a:t>Marriott International promotes a "people-first" mentality that is focused on its workers</a:t>
            </a:r>
            <a:endParaRPr/>
          </a:p>
          <a:p>
            <a:pPr indent="-306000" lvl="0" marL="342900" rtl="0" algn="l">
              <a:lnSpc>
                <a:spcPct val="110000"/>
              </a:lnSpc>
              <a:spcBef>
                <a:spcPts val="980"/>
              </a:spcBef>
              <a:spcAft>
                <a:spcPts val="0"/>
              </a:spcAft>
              <a:buSzPts val="1330"/>
              <a:buChar char="◈"/>
            </a:pPr>
            <a:r>
              <a:rPr lang="en-US" sz="1900"/>
              <a:t>According to Marriott International , their core values are "putting people first, seeking greatness, accepting change, acting with ethics, and helping the world</a:t>
            </a:r>
            <a:endParaRPr/>
          </a:p>
          <a:p>
            <a:pPr indent="-306000" lvl="0" marL="342900" rtl="0" algn="l">
              <a:lnSpc>
                <a:spcPct val="110000"/>
              </a:lnSpc>
              <a:spcBef>
                <a:spcPts val="980"/>
              </a:spcBef>
              <a:spcAft>
                <a:spcPts val="0"/>
              </a:spcAft>
              <a:buSzPts val="1330"/>
              <a:buChar char="◈"/>
            </a:pPr>
            <a:r>
              <a:rPr lang="en-US" sz="1900"/>
              <a:t>Forbes says that Marriott builds a culture that values growth, equality, and going above and beyond what guests expect by investing in their employees</a:t>
            </a:r>
            <a:endParaRPr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blipFill>
          <a:blip r:embed="rId3">
            <a:alphaModFix/>
          </a:blip>
          <a:stretch>
            <a:fillRect/>
          </a:stretch>
        </a:blipFill>
      </p:bgPr>
    </p:bg>
    <p:spTree>
      <p:nvGrpSpPr>
        <p:cNvPr id="165" name="Shape 1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6" name="Google Shape;166;p4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 rotWithShape="1">
            <a:blip r:embed="rId3">
              <a:alphaModFix/>
            </a:blip>
            <a:stretch>
              <a:fillRect b="0" l="0" r="0" t="0"/>
            </a:stretch>
          </a:blip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67" name="Google Shape;167;p4"/>
          <p:cNvSpPr txBox="1"/>
          <p:nvPr>
            <p:ph idx="4294967295" type="ctrTitle"/>
          </p:nvPr>
        </p:nvSpPr>
        <p:spPr>
          <a:xfrm>
            <a:off x="3106960" y="511374"/>
            <a:ext cx="5978100" cy="1505700"/>
          </a:xfrm>
          <a:prstGeom prst="rect">
            <a:avLst/>
          </a:prstGeom>
          <a:noFill/>
          <a:ln>
            <a:noFill/>
          </a:ln>
          <a:effectLst>
            <a:outerShdw blurRad="25400">
              <a:srgbClr val="000000">
                <a:alpha val="45880"/>
              </a:srgbClr>
            </a:outerShdw>
          </a:effectLst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marR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900"/>
              <a:buFont typeface="Geo"/>
              <a:buNone/>
            </a:pPr>
            <a:r>
              <a:rPr b="0" i="1" lang="en-US" sz="3900" u="none" cap="none" strike="noStrike">
                <a:solidFill>
                  <a:schemeClr val="lt2"/>
                </a:solidFill>
                <a:latin typeface="Geo"/>
                <a:ea typeface="Geo"/>
                <a:cs typeface="Geo"/>
                <a:sym typeface="Geo"/>
              </a:rPr>
              <a:t>Recruitment</a:t>
            </a:r>
            <a:endParaRPr/>
          </a:p>
        </p:txBody>
      </p:sp>
      <p:sp>
        <p:nvSpPr>
          <p:cNvPr id="168" name="Google Shape;168;p4"/>
          <p:cNvSpPr txBox="1"/>
          <p:nvPr>
            <p:ph idx="1" type="body"/>
          </p:nvPr>
        </p:nvSpPr>
        <p:spPr>
          <a:xfrm>
            <a:off x="2958160" y="2268150"/>
            <a:ext cx="5978100" cy="3477000"/>
          </a:xfrm>
          <a:prstGeom prst="rect">
            <a:avLst/>
          </a:prstGeom>
          <a:noFill/>
          <a:ln>
            <a:noFill/>
          </a:ln>
          <a:effectLst>
            <a:outerShdw blurRad="25400">
              <a:srgbClr val="000000">
                <a:alpha val="45880"/>
              </a:srgbClr>
            </a:outerShdw>
          </a:effectLst>
        </p:spPr>
        <p:txBody>
          <a:bodyPr anchorCtr="0" anchor="ctr" bIns="45700" lIns="91425" spcFirstLastPara="1" rIns="91425" wrap="square" tIns="45700">
            <a:normAutofit lnSpcReduction="10000"/>
          </a:bodyPr>
          <a:lstStyle/>
          <a:p>
            <a:pPr indent="-306000" lvl="0" marL="342900" rtl="0" algn="l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SzPts val="1330"/>
              <a:buChar char="◈"/>
            </a:pPr>
            <a:r>
              <a:rPr lang="en-US" sz="1900"/>
              <a:t>Marriott International uses a current Applicant Tracking System called Taleo for the first steps of recruiting</a:t>
            </a:r>
            <a:endParaRPr/>
          </a:p>
          <a:p>
            <a:pPr indent="-306000" lvl="0" marL="342900" rtl="0" algn="l">
              <a:lnSpc>
                <a:spcPct val="110000"/>
              </a:lnSpc>
              <a:spcBef>
                <a:spcPts val="980"/>
              </a:spcBef>
              <a:spcAft>
                <a:spcPts val="0"/>
              </a:spcAft>
              <a:buSzPts val="1330"/>
              <a:buChar char="◈"/>
            </a:pPr>
            <a:r>
              <a:rPr lang="en-US" sz="1900"/>
              <a:t>This online tool makes the process easier by handling applications, profiles, and pre-employment tests</a:t>
            </a:r>
            <a:endParaRPr/>
          </a:p>
          <a:p>
            <a:pPr indent="-306000" lvl="0" marL="342900" rtl="0" algn="l">
              <a:lnSpc>
                <a:spcPct val="110000"/>
              </a:lnSpc>
              <a:spcBef>
                <a:spcPts val="980"/>
              </a:spcBef>
              <a:spcAft>
                <a:spcPts val="0"/>
              </a:spcAft>
              <a:buSzPts val="1330"/>
              <a:buChar char="◈"/>
            </a:pPr>
            <a:r>
              <a:rPr lang="en-US" sz="1900"/>
              <a:t>These digital tools make it easy to quickly sort through a large group of applicants, making sure that only qualified ones make it to the interview stage</a:t>
            </a:r>
            <a:endParaRPr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blipFill>
          <a:blip r:embed="rId3">
            <a:alphaModFix/>
          </a:blip>
          <a:stretch>
            <a:fillRect/>
          </a:stretch>
        </a:blipFill>
      </p:bgPr>
    </p:bg>
    <p:spTree>
      <p:nvGrpSpPr>
        <p:cNvPr id="172" name="Shape 1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3" name="Google Shape;173;p5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 rotWithShape="1">
            <a:blip r:embed="rId3">
              <a:alphaModFix/>
            </a:blip>
            <a:stretch>
              <a:fillRect b="0" l="0" r="0" t="0"/>
            </a:stretch>
          </a:blip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74" name="Google Shape;174;p5"/>
          <p:cNvSpPr txBox="1"/>
          <p:nvPr>
            <p:ph idx="4294967295" type="ctrTitle"/>
          </p:nvPr>
        </p:nvSpPr>
        <p:spPr>
          <a:xfrm>
            <a:off x="2479160" y="904224"/>
            <a:ext cx="5978100" cy="1505700"/>
          </a:xfrm>
          <a:prstGeom prst="rect">
            <a:avLst/>
          </a:prstGeom>
          <a:noFill/>
          <a:ln>
            <a:noFill/>
          </a:ln>
          <a:effectLst>
            <a:outerShdw blurRad="25400">
              <a:srgbClr val="000000">
                <a:alpha val="45882"/>
              </a:srgbClr>
            </a:outerShdw>
          </a:effectLst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marR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900"/>
              <a:buFont typeface="Geo"/>
              <a:buNone/>
            </a:pPr>
            <a:r>
              <a:rPr b="0" i="1" lang="en-US" sz="3900" u="none" cap="none" strike="noStrike">
                <a:solidFill>
                  <a:schemeClr val="lt2"/>
                </a:solidFill>
                <a:latin typeface="Geo"/>
                <a:ea typeface="Geo"/>
                <a:cs typeface="Geo"/>
                <a:sym typeface="Geo"/>
              </a:rPr>
              <a:t>Onboarding</a:t>
            </a:r>
            <a:endParaRPr/>
          </a:p>
        </p:txBody>
      </p:sp>
      <p:sp>
        <p:nvSpPr>
          <p:cNvPr id="175" name="Google Shape;175;p5"/>
          <p:cNvSpPr txBox="1"/>
          <p:nvPr>
            <p:ph idx="1" type="body"/>
          </p:nvPr>
        </p:nvSpPr>
        <p:spPr>
          <a:xfrm>
            <a:off x="2479147" y="2355700"/>
            <a:ext cx="5978100" cy="3477000"/>
          </a:xfrm>
          <a:prstGeom prst="rect">
            <a:avLst/>
          </a:prstGeom>
          <a:noFill/>
          <a:ln>
            <a:noFill/>
          </a:ln>
          <a:effectLst>
            <a:outerShdw blurRad="25400">
              <a:srgbClr val="000000">
                <a:alpha val="45882"/>
              </a:srgbClr>
            </a:outerShdw>
          </a:effectLst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-306000" lvl="0" marL="342900" rtl="0" algn="l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SzPts val="1470"/>
              <a:buChar char="◈"/>
            </a:pPr>
            <a:r>
              <a:rPr lang="en-US"/>
              <a:t>Marriott International emphasizes a comprehensive onboarding process to integrate new hires into the company culture and equip them for success</a:t>
            </a:r>
            <a:endParaRPr/>
          </a:p>
          <a:p>
            <a:pPr indent="-306000" lvl="0" marL="342900" rtl="0" algn="l">
              <a:lnSpc>
                <a:spcPct val="110000"/>
              </a:lnSpc>
              <a:spcBef>
                <a:spcPts val="1020"/>
              </a:spcBef>
              <a:spcAft>
                <a:spcPts val="0"/>
              </a:spcAft>
              <a:buSzPts val="1470"/>
              <a:buChar char="◈"/>
            </a:pPr>
            <a:r>
              <a:rPr lang="en-US"/>
              <a:t>This likely involves elements common to most onboarding programs</a:t>
            </a:r>
            <a:endParaRPr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blipFill>
          <a:blip r:embed="rId3">
            <a:alphaModFix/>
          </a:blip>
          <a:stretch>
            <a:fillRect/>
          </a:stretch>
        </a:blipFill>
      </p:bgPr>
    </p:bg>
    <p:spTree>
      <p:nvGrpSpPr>
        <p:cNvPr id="179" name="Shape 1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0" name="Google Shape;180;p6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 rotWithShape="1">
            <a:blip r:embed="rId3">
              <a:alphaModFix/>
            </a:blip>
            <a:stretch>
              <a:fillRect b="0" l="0" r="0" t="0"/>
            </a:stretch>
          </a:blip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>
                <a:solidFill>
                  <a:schemeClr val="lt1"/>
                </a:solidFill>
              </a:rPr>
              <a:t>-+</a:t>
            </a:r>
            <a:endParaRPr b="0" i="0" sz="18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81" name="Google Shape;181;p6"/>
          <p:cNvSpPr txBox="1"/>
          <p:nvPr>
            <p:ph type="title"/>
          </p:nvPr>
        </p:nvSpPr>
        <p:spPr>
          <a:xfrm>
            <a:off x="913795" y="609600"/>
            <a:ext cx="10353900" cy="970500"/>
          </a:xfrm>
          <a:prstGeom prst="rect">
            <a:avLst/>
          </a:prstGeom>
          <a:noFill/>
          <a:ln>
            <a:noFill/>
          </a:ln>
          <a:effectLst>
            <a:outerShdw blurRad="25400">
              <a:srgbClr val="000000">
                <a:alpha val="45882"/>
              </a:srgbClr>
            </a:outerShdw>
          </a:effectLst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marR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900"/>
              <a:buFont typeface="Geo"/>
              <a:buNone/>
            </a:pPr>
            <a:r>
              <a:rPr lang="en-US"/>
              <a:t>Onboarding</a:t>
            </a:r>
            <a:endParaRPr/>
          </a:p>
        </p:txBody>
      </p:sp>
      <p:sp>
        <p:nvSpPr>
          <p:cNvPr id="182" name="Google Shape;182;p6"/>
          <p:cNvSpPr txBox="1"/>
          <p:nvPr>
            <p:ph idx="1" type="body"/>
          </p:nvPr>
        </p:nvSpPr>
        <p:spPr>
          <a:xfrm>
            <a:off x="198745" y="1885950"/>
            <a:ext cx="3300900" cy="764700"/>
          </a:xfrm>
          <a:prstGeom prst="rect">
            <a:avLst/>
          </a:prstGeom>
          <a:noFill/>
          <a:ln>
            <a:noFill/>
          </a:ln>
          <a:effectLst>
            <a:outerShdw blurRad="25400">
              <a:srgbClr val="000000">
                <a:alpha val="45882"/>
              </a:srgbClr>
            </a:outerShdw>
          </a:effectLst>
        </p:spPr>
        <p:txBody>
          <a:bodyPr anchorCtr="0" anchor="ctr" bIns="45700" lIns="91425" spcFirstLastPara="1" rIns="91425" wrap="square" tIns="45700">
            <a:normAutofit fontScale="77500" lnSpcReduction="20000"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ct val="37692"/>
              <a:buNone/>
            </a:pPr>
            <a:r>
              <a:rPr i="1" lang="en-US" sz="3900">
                <a:solidFill>
                  <a:schemeClr val="lt2"/>
                </a:solidFill>
                <a:latin typeface="Geo"/>
                <a:ea typeface="Geo"/>
                <a:cs typeface="Geo"/>
                <a:sym typeface="Geo"/>
              </a:rPr>
              <a:t>Welcome and Introductions</a:t>
            </a:r>
            <a:endParaRPr/>
          </a:p>
        </p:txBody>
      </p:sp>
      <p:sp>
        <p:nvSpPr>
          <p:cNvPr id="183" name="Google Shape;183;p6"/>
          <p:cNvSpPr txBox="1"/>
          <p:nvPr>
            <p:ph idx="2" type="body"/>
          </p:nvPr>
        </p:nvSpPr>
        <p:spPr>
          <a:xfrm>
            <a:off x="198745" y="2768112"/>
            <a:ext cx="3300900" cy="3023100"/>
          </a:xfrm>
          <a:prstGeom prst="rect">
            <a:avLst/>
          </a:prstGeom>
        </p:spPr>
        <p:txBody>
          <a:bodyPr anchorCtr="0" anchor="t" bIns="45700" lIns="91425" spcFirstLastPara="1" rIns="91425" wrap="square" tIns="45700">
            <a:normAutofit/>
          </a:bodyPr>
          <a:lstStyle/>
          <a:p>
            <a:pPr indent="-212655" lvl="0" marL="342900" rtl="0" algn="l">
              <a:spcBef>
                <a:spcPts val="0"/>
              </a:spcBef>
              <a:spcAft>
                <a:spcPts val="0"/>
              </a:spcAft>
              <a:buSzPts val="1270"/>
              <a:buNone/>
            </a:pPr>
            <a:r>
              <a:rPr lang="en-US" sz="2000">
                <a:solidFill>
                  <a:schemeClr val="lt1"/>
                </a:solidFill>
              </a:rPr>
              <a:t>New hires are greeted by their team and manager, fostering a sense of belonging</a:t>
            </a:r>
            <a:endParaRPr sz="2000">
              <a:solidFill>
                <a:schemeClr val="lt1"/>
              </a:solidFill>
            </a:endParaRPr>
          </a:p>
          <a:p>
            <a:pPr indent="0" lvl="0" marL="0" rtl="0" algn="ctr">
              <a:spcBef>
                <a:spcPts val="280"/>
              </a:spcBef>
              <a:spcAft>
                <a:spcPts val="600"/>
              </a:spcAft>
              <a:buNone/>
            </a:pPr>
            <a:r>
              <a:t/>
            </a:r>
            <a:endParaRPr sz="2200">
              <a:solidFill>
                <a:schemeClr val="lt1"/>
              </a:solidFill>
            </a:endParaRPr>
          </a:p>
        </p:txBody>
      </p:sp>
      <p:sp>
        <p:nvSpPr>
          <p:cNvPr id="184" name="Google Shape;184;p6"/>
          <p:cNvSpPr txBox="1"/>
          <p:nvPr>
            <p:ph idx="3" type="body"/>
          </p:nvPr>
        </p:nvSpPr>
        <p:spPr>
          <a:xfrm>
            <a:off x="4446711" y="1885949"/>
            <a:ext cx="3300900" cy="7647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rmAutofit lnSpcReduction="20000"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900"/>
              <a:buFont typeface="Geo"/>
              <a:buNone/>
            </a:pPr>
            <a:r>
              <a:rPr i="1" lang="en-US" sz="3000">
                <a:solidFill>
                  <a:schemeClr val="lt2"/>
                </a:solidFill>
                <a:latin typeface="Geo"/>
                <a:ea typeface="Geo"/>
                <a:cs typeface="Geo"/>
                <a:sym typeface="Geo"/>
              </a:rPr>
              <a:t>Company Information</a:t>
            </a:r>
            <a:endParaRPr sz="1300"/>
          </a:p>
        </p:txBody>
      </p:sp>
      <p:sp>
        <p:nvSpPr>
          <p:cNvPr id="185" name="Google Shape;185;p6"/>
          <p:cNvSpPr txBox="1"/>
          <p:nvPr>
            <p:ph idx="4" type="body"/>
          </p:nvPr>
        </p:nvSpPr>
        <p:spPr>
          <a:xfrm>
            <a:off x="4441435" y="2768112"/>
            <a:ext cx="3300900" cy="3023100"/>
          </a:xfrm>
          <a:prstGeom prst="rect">
            <a:avLst/>
          </a:prstGeom>
        </p:spPr>
        <p:txBody>
          <a:bodyPr anchorCtr="0" anchor="t" bIns="45700" lIns="91425" spcFirstLastPara="1" rIns="91425" wrap="square" tIns="45700">
            <a:normAutofit/>
          </a:bodyPr>
          <a:lstStyle/>
          <a:p>
            <a:pPr indent="-339655" lvl="0" marL="342900" rtl="0" algn="l">
              <a:spcBef>
                <a:spcPts val="0"/>
              </a:spcBef>
              <a:spcAft>
                <a:spcPts val="0"/>
              </a:spcAft>
              <a:buSzPts val="2000"/>
              <a:buChar char="◈"/>
            </a:pPr>
            <a:r>
              <a:rPr lang="en-US" sz="2000"/>
              <a:t>Sessions or online modules might introduce the company's history, mission, and core values</a:t>
            </a:r>
            <a:endParaRPr sz="2000"/>
          </a:p>
        </p:txBody>
      </p:sp>
      <p:sp>
        <p:nvSpPr>
          <p:cNvPr id="186" name="Google Shape;186;p6"/>
          <p:cNvSpPr txBox="1"/>
          <p:nvPr>
            <p:ph idx="5" type="body"/>
          </p:nvPr>
        </p:nvSpPr>
        <p:spPr>
          <a:xfrm>
            <a:off x="7966572" y="1885950"/>
            <a:ext cx="3300900" cy="7647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rmAutofit lnSpcReduction="20000"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900"/>
              <a:buFont typeface="Geo"/>
              <a:buNone/>
            </a:pPr>
            <a:r>
              <a:rPr i="1" lang="en-US" sz="3000">
                <a:solidFill>
                  <a:schemeClr val="lt2"/>
                </a:solidFill>
                <a:latin typeface="Geo"/>
                <a:ea typeface="Geo"/>
                <a:cs typeface="Geo"/>
                <a:sym typeface="Geo"/>
              </a:rPr>
              <a:t>Role-Specific Training</a:t>
            </a:r>
            <a:endParaRPr sz="1300"/>
          </a:p>
        </p:txBody>
      </p:sp>
      <p:sp>
        <p:nvSpPr>
          <p:cNvPr id="187" name="Google Shape;187;p6"/>
          <p:cNvSpPr txBox="1"/>
          <p:nvPr>
            <p:ph idx="6" type="body"/>
          </p:nvPr>
        </p:nvSpPr>
        <p:spPr>
          <a:xfrm>
            <a:off x="7966572" y="2768110"/>
            <a:ext cx="3300900" cy="3023100"/>
          </a:xfrm>
          <a:prstGeom prst="rect">
            <a:avLst/>
          </a:prstGeom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-305349" lvl="0" marL="342900" rtl="0" algn="l">
              <a:spcBef>
                <a:spcPts val="0"/>
              </a:spcBef>
              <a:spcAft>
                <a:spcPts val="0"/>
              </a:spcAft>
              <a:buSzPts val="1460"/>
              <a:buChar char="◈"/>
            </a:pPr>
            <a:r>
              <a:rPr lang="en-US" sz="2042"/>
              <a:t>Job-specific training equips new hires with the knowledge and skills necessary to excel in their positions</a:t>
            </a:r>
            <a:endParaRPr sz="2042"/>
          </a:p>
          <a:p>
            <a:pPr indent="-305349" lvl="0" marL="342900" rtl="0" algn="l">
              <a:spcBef>
                <a:spcPts val="1020"/>
              </a:spcBef>
              <a:spcAft>
                <a:spcPts val="0"/>
              </a:spcAft>
              <a:buSzPts val="1460"/>
              <a:buChar char="◈"/>
            </a:pPr>
            <a:r>
              <a:rPr lang="en-US" sz="2042"/>
              <a:t>This could involve classroom sessions, online tutorials, or shadowing experienced colleagues</a:t>
            </a:r>
            <a:endParaRPr sz="1395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blipFill>
          <a:blip r:embed="rId3">
            <a:alphaModFix/>
          </a:blip>
          <a:stretch>
            <a:fillRect/>
          </a:stretch>
        </a:blipFill>
      </p:bgPr>
    </p:bg>
    <p:spTree>
      <p:nvGrpSpPr>
        <p:cNvPr id="191" name="Shape 1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2" name="Google Shape;192;p9"/>
          <p:cNvSpPr txBox="1"/>
          <p:nvPr>
            <p:ph idx="4294967295" type="ctrTitle"/>
          </p:nvPr>
        </p:nvSpPr>
        <p:spPr>
          <a:xfrm>
            <a:off x="913795" y="609600"/>
            <a:ext cx="10353762" cy="1257300"/>
          </a:xfrm>
          <a:prstGeom prst="rect">
            <a:avLst/>
          </a:prstGeom>
          <a:noFill/>
          <a:ln>
            <a:noFill/>
          </a:ln>
          <a:effectLst>
            <a:outerShdw blurRad="25400">
              <a:srgbClr val="000000">
                <a:alpha val="45882"/>
              </a:srgbClr>
            </a:outerShdw>
          </a:effectLst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marR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900"/>
              <a:buFont typeface="Geo"/>
              <a:buNone/>
            </a:pPr>
            <a:r>
              <a:rPr lang="en-US"/>
              <a:t>Onboarding: </a:t>
            </a:r>
            <a:r>
              <a:rPr b="0" i="1" lang="en-US" sz="3900" u="none" cap="none" strike="noStrike">
                <a:solidFill>
                  <a:schemeClr val="lt2"/>
                </a:solidFill>
                <a:latin typeface="Geo"/>
                <a:ea typeface="Geo"/>
                <a:cs typeface="Geo"/>
                <a:sym typeface="Geo"/>
              </a:rPr>
              <a:t>Compliance Training</a:t>
            </a:r>
            <a:endParaRPr/>
          </a:p>
        </p:txBody>
      </p:sp>
      <p:grpSp>
        <p:nvGrpSpPr>
          <p:cNvPr id="193" name="Google Shape;193;p9"/>
          <p:cNvGrpSpPr/>
          <p:nvPr/>
        </p:nvGrpSpPr>
        <p:grpSpPr>
          <a:xfrm>
            <a:off x="914400" y="2076903"/>
            <a:ext cx="10353675" cy="3713843"/>
            <a:chOff x="0" y="453"/>
            <a:chExt cx="10353675" cy="3713843"/>
          </a:xfrm>
        </p:grpSpPr>
        <p:sp>
          <p:nvSpPr>
            <p:cNvPr id="194" name="Google Shape;194;p9"/>
            <p:cNvSpPr/>
            <p:nvPr/>
          </p:nvSpPr>
          <p:spPr>
            <a:xfrm>
              <a:off x="0" y="453"/>
              <a:ext cx="10353675" cy="1061098"/>
            </a:xfrm>
            <a:prstGeom prst="roundRect">
              <a:avLst>
                <a:gd fmla="val 10000" name="adj"/>
              </a:avLst>
            </a:pr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5" name="Google Shape;195;p9"/>
            <p:cNvSpPr/>
            <p:nvPr/>
          </p:nvSpPr>
          <p:spPr>
            <a:xfrm>
              <a:off x="320982" y="239200"/>
              <a:ext cx="583603" cy="583603"/>
            </a:xfrm>
            <a:prstGeom prst="rect">
              <a:avLst/>
            </a:prstGeom>
            <a:blipFill rotWithShape="1">
              <a:blip r:embed="rId4">
                <a:alphaModFix/>
              </a:blip>
              <a:stretch>
                <a:fillRect b="0" l="0" r="0" t="0"/>
              </a:stretch>
            </a:blip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6" name="Google Shape;196;p9"/>
            <p:cNvSpPr/>
            <p:nvPr/>
          </p:nvSpPr>
          <p:spPr>
            <a:xfrm>
              <a:off x="1225568" y="453"/>
              <a:ext cx="9128106" cy="106109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7" name="Google Shape;197;p9"/>
            <p:cNvSpPr txBox="1"/>
            <p:nvPr/>
          </p:nvSpPr>
          <p:spPr>
            <a:xfrm>
              <a:off x="1225568" y="453"/>
              <a:ext cx="9128106" cy="106109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112300" lIns="112300" spcFirstLastPara="1" rIns="112300" wrap="square" tIns="112300">
              <a:noAutofit/>
            </a:bodyPr>
            <a:lstStyle/>
            <a:p>
              <a:pPr indent="0" lvl="0" marL="0" marR="0" rtl="0" algn="l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2100"/>
                <a:buFont typeface="Arial"/>
                <a:buNone/>
              </a:pPr>
              <a:r>
                <a:rPr b="0" i="0" lang="en-US" sz="2100" u="none" cap="none" strike="noStrike">
                  <a:solidFill>
                    <a:schemeClr val="lt1"/>
                  </a:solidFill>
                  <a:latin typeface="Arial"/>
                  <a:ea typeface="Arial"/>
                  <a:cs typeface="Arial"/>
                  <a:sym typeface="Arial"/>
                </a:rPr>
                <a:t>Mandatory courses likely cover topics like safety, anti-discrimination policies, and data security</a:t>
              </a:r>
              <a:endParaRPr/>
            </a:p>
          </p:txBody>
        </p:sp>
        <p:sp>
          <p:nvSpPr>
            <p:cNvPr id="198" name="Google Shape;198;p9"/>
            <p:cNvSpPr/>
            <p:nvPr/>
          </p:nvSpPr>
          <p:spPr>
            <a:xfrm>
              <a:off x="0" y="1326825"/>
              <a:ext cx="10353675" cy="1061098"/>
            </a:xfrm>
            <a:prstGeom prst="roundRect">
              <a:avLst>
                <a:gd fmla="val 10000" name="adj"/>
              </a:avLst>
            </a:pr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9" name="Google Shape;199;p9"/>
            <p:cNvSpPr/>
            <p:nvPr/>
          </p:nvSpPr>
          <p:spPr>
            <a:xfrm>
              <a:off x="320982" y="1565573"/>
              <a:ext cx="583603" cy="583603"/>
            </a:xfrm>
            <a:prstGeom prst="rect">
              <a:avLst/>
            </a:prstGeom>
            <a:blipFill rotWithShape="1">
              <a:blip r:embed="rId5">
                <a:alphaModFix/>
              </a:blip>
              <a:stretch>
                <a:fillRect b="0" l="0" r="0" t="0"/>
              </a:stretch>
            </a:blip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0" name="Google Shape;200;p9"/>
            <p:cNvSpPr/>
            <p:nvPr/>
          </p:nvSpPr>
          <p:spPr>
            <a:xfrm>
              <a:off x="1225568" y="1326825"/>
              <a:ext cx="9128106" cy="106109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1" name="Google Shape;201;p9"/>
            <p:cNvSpPr txBox="1"/>
            <p:nvPr/>
          </p:nvSpPr>
          <p:spPr>
            <a:xfrm>
              <a:off x="1225568" y="1326825"/>
              <a:ext cx="9128106" cy="106109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112300" lIns="112300" spcFirstLastPara="1" rIns="112300" wrap="square" tIns="112300">
              <a:noAutofit/>
            </a:bodyPr>
            <a:lstStyle/>
            <a:p>
              <a:pPr indent="0" lvl="0" marL="0" marR="0" rtl="0" algn="l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2100"/>
                <a:buFont typeface="Arial"/>
                <a:buNone/>
              </a:pPr>
              <a:r>
                <a:rPr b="0" i="0" lang="en-US" sz="2100" u="none" cap="none" strike="noStrike">
                  <a:solidFill>
                    <a:schemeClr val="lt1"/>
                  </a:solidFill>
                  <a:latin typeface="Arial"/>
                  <a:ea typeface="Arial"/>
                  <a:cs typeface="Arial"/>
                  <a:sym typeface="Arial"/>
                </a:rPr>
                <a:t>Marriott likely utilizes a combination of these approaches</a:t>
              </a:r>
              <a:endParaRPr/>
            </a:p>
          </p:txBody>
        </p:sp>
        <p:sp>
          <p:nvSpPr>
            <p:cNvPr id="202" name="Google Shape;202;p9"/>
            <p:cNvSpPr/>
            <p:nvPr/>
          </p:nvSpPr>
          <p:spPr>
            <a:xfrm>
              <a:off x="0" y="2653198"/>
              <a:ext cx="10353675" cy="1061098"/>
            </a:xfrm>
            <a:prstGeom prst="roundRect">
              <a:avLst>
                <a:gd fmla="val 10000" name="adj"/>
              </a:avLst>
            </a:pr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3" name="Google Shape;203;p9"/>
            <p:cNvSpPr/>
            <p:nvPr/>
          </p:nvSpPr>
          <p:spPr>
            <a:xfrm>
              <a:off x="320982" y="2891945"/>
              <a:ext cx="583603" cy="583603"/>
            </a:xfrm>
            <a:prstGeom prst="rect">
              <a:avLst/>
            </a:prstGeom>
            <a:blipFill rotWithShape="1">
              <a:blip r:embed="rId6">
                <a:alphaModFix/>
              </a:blip>
              <a:stretch>
                <a:fillRect b="0" l="0" r="0" t="0"/>
              </a:stretch>
            </a:blip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4" name="Google Shape;204;p9"/>
            <p:cNvSpPr/>
            <p:nvPr/>
          </p:nvSpPr>
          <p:spPr>
            <a:xfrm>
              <a:off x="1225568" y="2653198"/>
              <a:ext cx="9128106" cy="106109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5" name="Google Shape;205;p9"/>
            <p:cNvSpPr txBox="1"/>
            <p:nvPr/>
          </p:nvSpPr>
          <p:spPr>
            <a:xfrm>
              <a:off x="1225568" y="2653198"/>
              <a:ext cx="9128106" cy="106109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112300" lIns="112300" spcFirstLastPara="1" rIns="112300" wrap="square" tIns="112300">
              <a:noAutofit/>
            </a:bodyPr>
            <a:lstStyle/>
            <a:p>
              <a:pPr indent="0" lvl="0" marL="0" marR="0" rtl="0" algn="l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2100"/>
                <a:buFont typeface="Arial"/>
                <a:buNone/>
              </a:pPr>
              <a:r>
                <a:rPr b="0" i="0" lang="en-US" sz="2100" u="none" cap="none" strike="noStrike">
                  <a:solidFill>
                    <a:schemeClr val="lt1"/>
                  </a:solidFill>
                  <a:latin typeface="Arial"/>
                  <a:ea typeface="Arial"/>
                  <a:cs typeface="Arial"/>
                  <a:sym typeface="Arial"/>
                </a:rPr>
                <a:t>While specific details might vary by role and location, the focus seems to be on creating a smooth transition and ensuring new hires feel welcome and prepared</a:t>
              </a:r>
              <a:endParaRPr/>
            </a:p>
          </p:txBody>
        </p:sp>
      </p:grp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blipFill>
          <a:blip r:embed="rId3">
            <a:alphaModFix/>
          </a:blip>
          <a:stretch>
            <a:fillRect/>
          </a:stretch>
        </a:blipFill>
      </p:bgPr>
    </p:bg>
    <p:spTree>
      <p:nvGrpSpPr>
        <p:cNvPr id="209" name="Shape 2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0" name="Google Shape;210;p10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 rotWithShape="1">
            <a:blip r:embed="rId3">
              <a:alphaModFix/>
            </a:blip>
            <a:stretch>
              <a:fillRect b="0" l="0" r="0" t="0"/>
            </a:stretch>
          </a:blip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11" name="Google Shape;211;p10"/>
          <p:cNvSpPr txBox="1"/>
          <p:nvPr>
            <p:ph idx="4294967295" type="ctrTitle"/>
          </p:nvPr>
        </p:nvSpPr>
        <p:spPr>
          <a:xfrm>
            <a:off x="2942785" y="1026699"/>
            <a:ext cx="5978100" cy="1505700"/>
          </a:xfrm>
          <a:prstGeom prst="rect">
            <a:avLst/>
          </a:prstGeom>
          <a:noFill/>
          <a:ln>
            <a:noFill/>
          </a:ln>
          <a:effectLst>
            <a:outerShdw blurRad="25400">
              <a:srgbClr val="000000">
                <a:alpha val="45880"/>
              </a:srgbClr>
            </a:outerShdw>
          </a:effectLst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marR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900"/>
              <a:buFont typeface="Geo"/>
              <a:buNone/>
            </a:pPr>
            <a:r>
              <a:rPr b="0" i="1" lang="en-US" sz="3900" u="none" cap="none" strike="noStrike">
                <a:solidFill>
                  <a:schemeClr val="lt2"/>
                </a:solidFill>
                <a:latin typeface="Geo"/>
                <a:ea typeface="Geo"/>
                <a:cs typeface="Geo"/>
                <a:sym typeface="Geo"/>
              </a:rPr>
              <a:t>Development</a:t>
            </a:r>
            <a:endParaRPr/>
          </a:p>
        </p:txBody>
      </p:sp>
      <p:sp>
        <p:nvSpPr>
          <p:cNvPr id="212" name="Google Shape;212;p10"/>
          <p:cNvSpPr txBox="1"/>
          <p:nvPr>
            <p:ph idx="1" type="body"/>
          </p:nvPr>
        </p:nvSpPr>
        <p:spPr>
          <a:xfrm>
            <a:off x="2942785" y="2444075"/>
            <a:ext cx="5978100" cy="3477000"/>
          </a:xfrm>
          <a:prstGeom prst="rect">
            <a:avLst/>
          </a:prstGeom>
          <a:noFill/>
          <a:ln>
            <a:noFill/>
          </a:ln>
          <a:effectLst>
            <a:outerShdw blurRad="25400">
              <a:srgbClr val="000000">
                <a:alpha val="45880"/>
              </a:srgbClr>
            </a:outerShdw>
          </a:effectLst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-306000" lvl="0" marL="342900" rtl="0" algn="l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SzPts val="1470"/>
              <a:buChar char="◈"/>
            </a:pPr>
            <a:r>
              <a:rPr lang="en-US"/>
              <a:t>Performance reviews and feedback are a crucial element of employee development at Marriott International</a:t>
            </a:r>
            <a:endParaRPr/>
          </a:p>
          <a:p>
            <a:pPr indent="-306000" lvl="0" marL="342900" rtl="0" algn="l">
              <a:lnSpc>
                <a:spcPct val="110000"/>
              </a:lnSpc>
              <a:spcBef>
                <a:spcPts val="1020"/>
              </a:spcBef>
              <a:spcAft>
                <a:spcPts val="0"/>
              </a:spcAft>
              <a:buSzPts val="1470"/>
              <a:buChar char="◈"/>
            </a:pPr>
            <a:r>
              <a:rPr lang="en-US"/>
              <a:t>Their philosophy emphasizes "continuous conversations" between managers and associates</a:t>
            </a:r>
            <a:endParaRPr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blipFill>
          <a:blip r:embed="rId3">
            <a:alphaModFix/>
          </a:blip>
          <a:stretch>
            <a:fillRect/>
          </a:stretch>
        </a:blipFill>
      </p:bgPr>
    </p:bg>
    <p:spTree>
      <p:nvGrpSpPr>
        <p:cNvPr id="216" name="Shape 2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7" name="Google Shape;217;p1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 rotWithShape="1">
            <a:blip r:embed="rId3">
              <a:alphaModFix/>
            </a:blip>
            <a:stretch>
              <a:fillRect b="0" l="0" r="0" t="0"/>
            </a:stretch>
          </a:blip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18" name="Google Shape;218;p11"/>
          <p:cNvSpPr txBox="1"/>
          <p:nvPr>
            <p:ph idx="4294967295" type="ctrTitle"/>
          </p:nvPr>
        </p:nvSpPr>
        <p:spPr>
          <a:xfrm>
            <a:off x="782875" y="2128613"/>
            <a:ext cx="3770100" cy="970500"/>
          </a:xfrm>
          <a:prstGeom prst="rect">
            <a:avLst/>
          </a:prstGeom>
          <a:noFill/>
          <a:ln>
            <a:noFill/>
          </a:ln>
          <a:effectLst>
            <a:outerShdw blurRad="25400">
              <a:srgbClr val="000000">
                <a:alpha val="45882"/>
              </a:srgbClr>
            </a:outerShdw>
          </a:effectLst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200"/>
              <a:buFont typeface="Geo"/>
              <a:buNone/>
            </a:pPr>
            <a:r>
              <a:rPr b="0" i="1" lang="en-US" sz="3500" u="none" cap="none" strike="noStrike">
                <a:solidFill>
                  <a:schemeClr val="lt2"/>
                </a:solidFill>
                <a:latin typeface="Geo"/>
                <a:ea typeface="Geo"/>
                <a:cs typeface="Geo"/>
                <a:sym typeface="Geo"/>
              </a:rPr>
              <a:t>Regular Performance Reviews</a:t>
            </a:r>
            <a:endParaRPr sz="3500"/>
          </a:p>
        </p:txBody>
      </p:sp>
      <p:sp>
        <p:nvSpPr>
          <p:cNvPr id="219" name="Google Shape;219;p11"/>
          <p:cNvSpPr txBox="1"/>
          <p:nvPr>
            <p:ph idx="1" type="body"/>
          </p:nvPr>
        </p:nvSpPr>
        <p:spPr>
          <a:xfrm>
            <a:off x="782875" y="3663850"/>
            <a:ext cx="3770100" cy="1468200"/>
          </a:xfrm>
          <a:prstGeom prst="rect">
            <a:avLst/>
          </a:prstGeom>
          <a:noFill/>
          <a:ln>
            <a:noFill/>
          </a:ln>
          <a:effectLst>
            <a:outerShdw blurRad="25400">
              <a:srgbClr val="000000">
                <a:alpha val="45882"/>
              </a:srgbClr>
            </a:outerShdw>
          </a:effectLst>
        </p:spPr>
        <p:txBody>
          <a:bodyPr anchorCtr="0" anchor="t" bIns="45700" lIns="91425" spcFirstLastPara="1" rIns="91425" wrap="square" tIns="45700">
            <a:normAutofit/>
          </a:bodyPr>
          <a:lstStyle/>
          <a:p>
            <a:pPr indent="-368230" lvl="0" marL="342900" rtl="0" algn="l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SzPts val="2100"/>
              <a:buChar char="◈"/>
            </a:pPr>
            <a:r>
              <a:rPr lang="en-US"/>
              <a:t>Formal reviews at regular intervals assess performance against goals and objectives</a:t>
            </a:r>
            <a:endParaRPr/>
          </a:p>
        </p:txBody>
      </p:sp>
      <p:sp>
        <p:nvSpPr>
          <p:cNvPr id="220" name="Google Shape;220;p11"/>
          <p:cNvSpPr txBox="1"/>
          <p:nvPr>
            <p:ph idx="4294967295" type="ctrTitle"/>
          </p:nvPr>
        </p:nvSpPr>
        <p:spPr>
          <a:xfrm>
            <a:off x="4452155" y="1329475"/>
            <a:ext cx="3287700" cy="1505700"/>
          </a:xfrm>
          <a:prstGeom prst="rect">
            <a:avLst/>
          </a:prstGeom>
          <a:noFill/>
          <a:ln>
            <a:noFill/>
          </a:ln>
          <a:effectLst>
            <a:outerShdw blurRad="25400">
              <a:srgbClr val="000000">
                <a:alpha val="45880"/>
              </a:srgbClr>
            </a:outerShdw>
          </a:effectLst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marR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900"/>
              <a:buFont typeface="Geo"/>
              <a:buNone/>
            </a:pPr>
            <a:r>
              <a:rPr b="0" i="1" lang="en-US" sz="3500" u="none" cap="none" strike="noStrike">
                <a:solidFill>
                  <a:schemeClr val="lt2"/>
                </a:solidFill>
                <a:latin typeface="Geo"/>
                <a:ea typeface="Geo"/>
                <a:cs typeface="Geo"/>
                <a:sym typeface="Geo"/>
              </a:rPr>
              <a:t>Development Planning</a:t>
            </a:r>
            <a:endParaRPr sz="3500"/>
          </a:p>
        </p:txBody>
      </p:sp>
      <p:sp>
        <p:nvSpPr>
          <p:cNvPr id="221" name="Google Shape;221;p11"/>
          <p:cNvSpPr txBox="1"/>
          <p:nvPr>
            <p:ph idx="1" type="body"/>
          </p:nvPr>
        </p:nvSpPr>
        <p:spPr>
          <a:xfrm>
            <a:off x="4671550" y="2864700"/>
            <a:ext cx="3467700" cy="3224700"/>
          </a:xfrm>
          <a:prstGeom prst="rect">
            <a:avLst/>
          </a:prstGeom>
          <a:noFill/>
          <a:ln>
            <a:noFill/>
          </a:ln>
          <a:effectLst>
            <a:outerShdw blurRad="25400">
              <a:srgbClr val="000000">
                <a:alpha val="45880"/>
              </a:srgbClr>
            </a:outerShdw>
          </a:effectLst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-306000" lvl="0" marL="342900" rtl="0" algn="l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SzPts val="1470"/>
              <a:buChar char="◈"/>
            </a:pPr>
            <a:r>
              <a:rPr lang="en-US"/>
              <a:t>These discussions identify strengths, weaknesses, and opportunities for growth, potentially leading to personalized development plans</a:t>
            </a:r>
            <a:endParaRPr/>
          </a:p>
        </p:txBody>
      </p:sp>
      <p:sp>
        <p:nvSpPr>
          <p:cNvPr id="222" name="Google Shape;222;p11"/>
          <p:cNvSpPr txBox="1"/>
          <p:nvPr>
            <p:ph idx="4294967295" type="ctrTitle"/>
          </p:nvPr>
        </p:nvSpPr>
        <p:spPr>
          <a:xfrm>
            <a:off x="8139250" y="1329475"/>
            <a:ext cx="3385800" cy="970500"/>
          </a:xfrm>
          <a:prstGeom prst="rect">
            <a:avLst/>
          </a:prstGeom>
          <a:noFill/>
          <a:ln>
            <a:noFill/>
          </a:ln>
          <a:effectLst>
            <a:outerShdw blurRad="25400">
              <a:srgbClr val="000000">
                <a:alpha val="45880"/>
              </a:srgbClr>
            </a:outerShdw>
          </a:effectLst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marR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900"/>
              <a:buFont typeface="Geo"/>
              <a:buNone/>
            </a:pPr>
            <a:r>
              <a:rPr b="0" i="1" lang="en-US" sz="3500" u="none" cap="none" strike="noStrike">
                <a:solidFill>
                  <a:schemeClr val="lt2"/>
                </a:solidFill>
                <a:latin typeface="Geo"/>
                <a:ea typeface="Geo"/>
                <a:cs typeface="Geo"/>
                <a:sym typeface="Geo"/>
              </a:rPr>
              <a:t>Ongoing Feedback</a:t>
            </a:r>
            <a:endParaRPr sz="3500"/>
          </a:p>
        </p:txBody>
      </p:sp>
      <p:sp>
        <p:nvSpPr>
          <p:cNvPr id="223" name="Google Shape;223;p11"/>
          <p:cNvSpPr txBox="1"/>
          <p:nvPr>
            <p:ph idx="1" type="body"/>
          </p:nvPr>
        </p:nvSpPr>
        <p:spPr>
          <a:xfrm>
            <a:off x="8139250" y="2300100"/>
            <a:ext cx="3729600" cy="4353900"/>
          </a:xfrm>
          <a:prstGeom prst="rect">
            <a:avLst/>
          </a:prstGeom>
          <a:noFill/>
          <a:ln>
            <a:noFill/>
          </a:ln>
          <a:effectLst>
            <a:outerShdw blurRad="25400">
              <a:srgbClr val="000000">
                <a:alpha val="45880"/>
              </a:srgbClr>
            </a:outerShdw>
          </a:effectLst>
        </p:spPr>
        <p:txBody>
          <a:bodyPr anchorCtr="0" anchor="ctr" bIns="45700" lIns="91425" spcFirstLastPara="1" rIns="91425" wrap="square" tIns="45700">
            <a:normAutofit fontScale="92500" lnSpcReduction="20000"/>
          </a:bodyPr>
          <a:lstStyle/>
          <a:p>
            <a:pPr indent="-298999" lvl="0" marL="34290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70000"/>
              <a:buChar char="◈"/>
            </a:pPr>
            <a:r>
              <a:rPr lang="en-US"/>
              <a:t>Regular feedback, both positive and constructive, allows for continuous improvement and course correction</a:t>
            </a:r>
            <a:endParaRPr/>
          </a:p>
          <a:p>
            <a:pPr indent="-311699" lvl="0" marL="342900" rtl="0" algn="l">
              <a:lnSpc>
                <a:spcPct val="100000"/>
              </a:lnSpc>
              <a:spcBef>
                <a:spcPts val="1020"/>
              </a:spcBef>
              <a:spcAft>
                <a:spcPts val="0"/>
              </a:spcAft>
              <a:buSzPct val="72800"/>
              <a:buChar char="◈"/>
            </a:pPr>
            <a:r>
              <a:rPr lang="en-US" sz="2316"/>
              <a:t>Marriott's emphasis on these elements highlights their commitment to employee growth</a:t>
            </a:r>
            <a:endParaRPr sz="2316"/>
          </a:p>
          <a:p>
            <a:pPr indent="-298999" lvl="0" marL="342900" rtl="0" algn="l">
              <a:lnSpc>
                <a:spcPct val="100000"/>
              </a:lnSpc>
              <a:spcBef>
                <a:spcPts val="1020"/>
              </a:spcBef>
              <a:spcAft>
                <a:spcPts val="0"/>
              </a:spcAft>
              <a:buSzPct val="70000"/>
              <a:buChar char="◈"/>
            </a:pPr>
            <a:r>
              <a:rPr lang="en-US"/>
              <a:t>By providing ongoing performance reviews and feedback, they empower associates to take ownership of their development and progress towards their career goals</a:t>
            </a:r>
            <a:endParaRPr/>
          </a:p>
        </p:txBody>
      </p:sp>
      <p:sp>
        <p:nvSpPr>
          <p:cNvPr id="224" name="Google Shape;224;p11"/>
          <p:cNvSpPr txBox="1"/>
          <p:nvPr>
            <p:ph idx="4294967295" type="ctrTitle"/>
          </p:nvPr>
        </p:nvSpPr>
        <p:spPr>
          <a:xfrm>
            <a:off x="4084625" y="184025"/>
            <a:ext cx="3729600" cy="1248900"/>
          </a:xfrm>
          <a:prstGeom prst="rect">
            <a:avLst/>
          </a:prstGeom>
          <a:noFill/>
          <a:ln>
            <a:noFill/>
          </a:ln>
          <a:effectLst>
            <a:outerShdw blurRad="25400">
              <a:srgbClr val="000000">
                <a:alpha val="45880"/>
              </a:srgbClr>
            </a:outerShdw>
          </a:effectLst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marR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900"/>
              <a:buFont typeface="Geo"/>
              <a:buNone/>
            </a:pPr>
            <a:r>
              <a:rPr b="0" i="1" lang="en-US" sz="3900" u="none" cap="none" strike="noStrike">
                <a:solidFill>
                  <a:schemeClr val="lt2"/>
                </a:solidFill>
                <a:latin typeface="Geo"/>
                <a:ea typeface="Geo"/>
                <a:cs typeface="Geo"/>
                <a:sym typeface="Geo"/>
              </a:rPr>
              <a:t>Development</a:t>
            </a:r>
            <a:endParaRPr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blipFill>
          <a:blip r:embed="rId3">
            <a:alphaModFix/>
          </a:blip>
          <a:stretch>
            <a:fillRect/>
          </a:stretch>
        </a:blipFill>
      </p:bgPr>
    </p:bg>
    <p:spTree>
      <p:nvGrpSpPr>
        <p:cNvPr id="228" name="Shape 2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9" name="Google Shape;229;p14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 rotWithShape="1">
            <a:blip r:embed="rId3">
              <a:alphaModFix/>
            </a:blip>
            <a:stretch>
              <a:fillRect b="0" l="0" r="0" t="0"/>
            </a:stretch>
          </a:blip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30" name="Google Shape;230;p14"/>
          <p:cNvSpPr txBox="1"/>
          <p:nvPr>
            <p:ph idx="4294967295" type="ctrTitle"/>
          </p:nvPr>
        </p:nvSpPr>
        <p:spPr>
          <a:xfrm>
            <a:off x="2961285" y="541824"/>
            <a:ext cx="5978100" cy="1505700"/>
          </a:xfrm>
          <a:prstGeom prst="rect">
            <a:avLst/>
          </a:prstGeom>
          <a:noFill/>
          <a:ln>
            <a:noFill/>
          </a:ln>
          <a:effectLst>
            <a:outerShdw blurRad="25400">
              <a:srgbClr val="000000">
                <a:alpha val="45882"/>
              </a:srgbClr>
            </a:outerShdw>
          </a:effectLst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marR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900"/>
              <a:buFont typeface="Geo"/>
              <a:buNone/>
            </a:pPr>
            <a:r>
              <a:rPr b="0" i="1" lang="en-US" sz="3900" u="none" cap="none" strike="noStrike">
                <a:solidFill>
                  <a:schemeClr val="lt2"/>
                </a:solidFill>
                <a:latin typeface="Geo"/>
                <a:ea typeface="Geo"/>
                <a:cs typeface="Geo"/>
                <a:sym typeface="Geo"/>
              </a:rPr>
              <a:t>Retention</a:t>
            </a:r>
            <a:endParaRPr/>
          </a:p>
        </p:txBody>
      </p:sp>
      <p:sp>
        <p:nvSpPr>
          <p:cNvPr id="231" name="Google Shape;231;p14"/>
          <p:cNvSpPr txBox="1"/>
          <p:nvPr>
            <p:ph idx="1" type="body"/>
          </p:nvPr>
        </p:nvSpPr>
        <p:spPr>
          <a:xfrm>
            <a:off x="2961272" y="2047525"/>
            <a:ext cx="5978100" cy="3477000"/>
          </a:xfrm>
          <a:prstGeom prst="rect">
            <a:avLst/>
          </a:prstGeom>
          <a:noFill/>
          <a:ln>
            <a:noFill/>
          </a:ln>
          <a:effectLst>
            <a:outerShdw blurRad="25400">
              <a:srgbClr val="000000">
                <a:alpha val="45882"/>
              </a:srgbClr>
            </a:outerShdw>
          </a:effectLst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-306000" lvl="0" marL="342900" rtl="0" algn="l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SzPts val="1470"/>
              <a:buChar char="◈"/>
            </a:pPr>
            <a:r>
              <a:rPr lang="en-US"/>
              <a:t>Marriott International implements various strategies to retain valuable employees</a:t>
            </a:r>
            <a:endParaRPr/>
          </a:p>
          <a:p>
            <a:pPr indent="-306000" lvl="0" marL="342900" rtl="0" algn="l">
              <a:lnSpc>
                <a:spcPct val="110000"/>
              </a:lnSpc>
              <a:spcBef>
                <a:spcPts val="1020"/>
              </a:spcBef>
              <a:spcAft>
                <a:spcPts val="0"/>
              </a:spcAft>
              <a:buSzPts val="1470"/>
              <a:buChar char="◈"/>
            </a:pPr>
            <a:r>
              <a:rPr lang="en-US"/>
              <a:t>These initiatives focus on creating a positive work environment and fostering career growth</a:t>
            </a:r>
            <a:endParaRPr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blipFill>
          <a:blip r:embed="rId3">
            <a:alphaModFix/>
          </a:blip>
          <a:stretch>
            <a:fillRect/>
          </a:stretch>
        </a:blipFill>
      </p:bgPr>
    </p:bg>
    <p:spTree>
      <p:nvGrpSpPr>
        <p:cNvPr id="235" name="Shape 2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6" name="Google Shape;236;p15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 rotWithShape="1">
            <a:blip r:embed="rId3">
              <a:alphaModFix/>
            </a:blip>
            <a:stretch>
              <a:fillRect b="0" l="0" r="0" t="0"/>
            </a:stretch>
          </a:blip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37" name="Google Shape;237;p15"/>
          <p:cNvSpPr txBox="1"/>
          <p:nvPr>
            <p:ph idx="4294967295" type="ctrTitle"/>
          </p:nvPr>
        </p:nvSpPr>
        <p:spPr>
          <a:xfrm>
            <a:off x="903956" y="1341925"/>
            <a:ext cx="2668800" cy="1505700"/>
          </a:xfrm>
          <a:prstGeom prst="rect">
            <a:avLst/>
          </a:prstGeom>
          <a:noFill/>
          <a:ln>
            <a:noFill/>
          </a:ln>
          <a:effectLst>
            <a:outerShdw blurRad="25400">
              <a:srgbClr val="000000">
                <a:alpha val="45882"/>
              </a:srgbClr>
            </a:outerShdw>
          </a:effectLst>
        </p:spPr>
        <p:txBody>
          <a:bodyPr anchorCtr="0" anchor="ctr" bIns="45700" lIns="91425" spcFirstLastPara="1" rIns="91425" wrap="square" tIns="45700">
            <a:normAutofit fontScale="90000"/>
          </a:bodyPr>
          <a:lstStyle/>
          <a:p>
            <a:pPr indent="0" lvl="0" marL="0" marR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ct val="100000"/>
              <a:buFont typeface="Geo"/>
              <a:buNone/>
            </a:pPr>
            <a:r>
              <a:rPr b="0" i="1" lang="en-US" sz="3600" u="none" cap="none" strike="noStrike">
                <a:solidFill>
                  <a:schemeClr val="lt2"/>
                </a:solidFill>
                <a:latin typeface="Geo"/>
                <a:ea typeface="Geo"/>
                <a:cs typeface="Geo"/>
                <a:sym typeface="Geo"/>
              </a:rPr>
              <a:t>Competitive Compensation and Benefits</a:t>
            </a:r>
            <a:endParaRPr/>
          </a:p>
        </p:txBody>
      </p:sp>
      <p:sp>
        <p:nvSpPr>
          <p:cNvPr id="238" name="Google Shape;238;p15"/>
          <p:cNvSpPr txBox="1"/>
          <p:nvPr>
            <p:ph idx="1" type="body"/>
          </p:nvPr>
        </p:nvSpPr>
        <p:spPr>
          <a:xfrm>
            <a:off x="903949" y="2918225"/>
            <a:ext cx="2979600" cy="3477000"/>
          </a:xfrm>
          <a:prstGeom prst="rect">
            <a:avLst/>
          </a:prstGeom>
          <a:noFill/>
          <a:ln>
            <a:noFill/>
          </a:ln>
          <a:effectLst>
            <a:outerShdw blurRad="25400">
              <a:srgbClr val="000000">
                <a:alpha val="45882"/>
              </a:srgbClr>
            </a:outerShdw>
          </a:effectLst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-306000" lvl="0" marL="342900" rtl="0" algn="l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SzPts val="1470"/>
              <a:buChar char="◈"/>
            </a:pPr>
            <a:r>
              <a:rPr lang="en-US"/>
              <a:t>Competitive pay, comprehensive health insurance, and retirement plans aim to attract and retain top talent</a:t>
            </a:r>
            <a:endParaRPr/>
          </a:p>
        </p:txBody>
      </p:sp>
      <p:sp>
        <p:nvSpPr>
          <p:cNvPr id="239" name="Google Shape;239;p15"/>
          <p:cNvSpPr txBox="1"/>
          <p:nvPr>
            <p:ph idx="4294967295" type="ctrTitle"/>
          </p:nvPr>
        </p:nvSpPr>
        <p:spPr>
          <a:xfrm>
            <a:off x="3883555" y="1341925"/>
            <a:ext cx="3067200" cy="1505700"/>
          </a:xfrm>
          <a:prstGeom prst="rect">
            <a:avLst/>
          </a:prstGeom>
          <a:noFill/>
          <a:ln>
            <a:noFill/>
          </a:ln>
          <a:effectLst>
            <a:outerShdw blurRad="25400">
              <a:srgbClr val="000000">
                <a:alpha val="45880"/>
              </a:srgbClr>
            </a:outerShdw>
          </a:effectLst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marR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900"/>
              <a:buFont typeface="Geo"/>
              <a:buNone/>
            </a:pPr>
            <a:r>
              <a:rPr b="0" i="1" lang="en-US" sz="3900" u="none" cap="none" strike="noStrike">
                <a:solidFill>
                  <a:schemeClr val="lt2"/>
                </a:solidFill>
                <a:latin typeface="Geo"/>
                <a:ea typeface="Geo"/>
                <a:cs typeface="Geo"/>
                <a:sym typeface="Geo"/>
              </a:rPr>
              <a:t>Work-Life Balance</a:t>
            </a:r>
            <a:endParaRPr/>
          </a:p>
        </p:txBody>
      </p:sp>
      <p:sp>
        <p:nvSpPr>
          <p:cNvPr id="240" name="Google Shape;240;p15"/>
          <p:cNvSpPr txBox="1"/>
          <p:nvPr>
            <p:ph idx="1" type="body"/>
          </p:nvPr>
        </p:nvSpPr>
        <p:spPr>
          <a:xfrm>
            <a:off x="3991800" y="2918225"/>
            <a:ext cx="3623400" cy="3477000"/>
          </a:xfrm>
          <a:prstGeom prst="rect">
            <a:avLst/>
          </a:prstGeom>
          <a:noFill/>
          <a:ln>
            <a:noFill/>
          </a:ln>
          <a:effectLst>
            <a:outerShdw blurRad="25400">
              <a:srgbClr val="000000">
                <a:alpha val="45880"/>
              </a:srgbClr>
            </a:outerShdw>
          </a:effectLst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-306000" lvl="0" marL="342900" rtl="0" algn="l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SzPts val="1470"/>
              <a:buChar char="◈"/>
            </a:pPr>
            <a:r>
              <a:rPr lang="en-US"/>
              <a:t>Programs like flexible scheduling and generous vacation allowances promote a healthy balance between work and personal life</a:t>
            </a:r>
            <a:endParaRPr/>
          </a:p>
        </p:txBody>
      </p:sp>
      <p:sp>
        <p:nvSpPr>
          <p:cNvPr id="241" name="Google Shape;241;p15"/>
          <p:cNvSpPr txBox="1"/>
          <p:nvPr>
            <p:ph idx="4294967295" type="ctrTitle"/>
          </p:nvPr>
        </p:nvSpPr>
        <p:spPr>
          <a:xfrm>
            <a:off x="7736078" y="1167000"/>
            <a:ext cx="3938400" cy="1505700"/>
          </a:xfrm>
          <a:prstGeom prst="rect">
            <a:avLst/>
          </a:prstGeom>
          <a:noFill/>
          <a:ln>
            <a:noFill/>
          </a:ln>
          <a:effectLst>
            <a:outerShdw blurRad="25400">
              <a:srgbClr val="000000">
                <a:alpha val="45880"/>
              </a:srgbClr>
            </a:outerShdw>
          </a:effectLst>
        </p:spPr>
        <p:txBody>
          <a:bodyPr anchorCtr="0" anchor="ctr" bIns="45700" lIns="91425" spcFirstLastPara="1" rIns="91425" wrap="square" tIns="45700">
            <a:normAutofit fontScale="90000"/>
          </a:bodyPr>
          <a:lstStyle/>
          <a:p>
            <a:pPr indent="0" lvl="0" marL="0" marR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ct val="100000"/>
              <a:buFont typeface="Geo"/>
              <a:buNone/>
            </a:pPr>
            <a:r>
              <a:rPr b="0" i="1" lang="en-US" sz="3600" u="none" cap="none" strike="noStrike">
                <a:solidFill>
                  <a:schemeClr val="lt2"/>
                </a:solidFill>
                <a:latin typeface="Geo"/>
                <a:ea typeface="Geo"/>
                <a:cs typeface="Geo"/>
                <a:sym typeface="Geo"/>
              </a:rPr>
              <a:t>Learning and Development Opportunities</a:t>
            </a:r>
            <a:endParaRPr/>
          </a:p>
        </p:txBody>
      </p:sp>
      <p:sp>
        <p:nvSpPr>
          <p:cNvPr id="242" name="Google Shape;242;p15"/>
          <p:cNvSpPr txBox="1"/>
          <p:nvPr>
            <p:ph idx="1" type="body"/>
          </p:nvPr>
        </p:nvSpPr>
        <p:spPr>
          <a:xfrm>
            <a:off x="7919374" y="2672700"/>
            <a:ext cx="3938400" cy="3477000"/>
          </a:xfrm>
          <a:prstGeom prst="rect">
            <a:avLst/>
          </a:prstGeom>
          <a:noFill/>
          <a:ln>
            <a:noFill/>
          </a:ln>
          <a:effectLst>
            <a:outerShdw blurRad="25400">
              <a:srgbClr val="000000">
                <a:alpha val="45880"/>
              </a:srgbClr>
            </a:outerShdw>
          </a:effectLst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-306000" lvl="0" marL="342900" rtl="0" algn="l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SzPts val="1470"/>
              <a:buChar char="◈"/>
            </a:pPr>
            <a:r>
              <a:rPr lang="en-US"/>
              <a:t>Marriott invests in training and development programs, allowing employees to hone their skills and advance their careers</a:t>
            </a:r>
            <a:endParaRPr/>
          </a:p>
        </p:txBody>
      </p:sp>
      <p:sp>
        <p:nvSpPr>
          <p:cNvPr id="243" name="Google Shape;243;p15"/>
          <p:cNvSpPr txBox="1"/>
          <p:nvPr>
            <p:ph idx="4294967295" type="ctrTitle"/>
          </p:nvPr>
        </p:nvSpPr>
        <p:spPr>
          <a:xfrm>
            <a:off x="2814460" y="99899"/>
            <a:ext cx="5978100" cy="1505700"/>
          </a:xfrm>
          <a:prstGeom prst="rect">
            <a:avLst/>
          </a:prstGeom>
          <a:noFill/>
          <a:ln>
            <a:noFill/>
          </a:ln>
          <a:effectLst>
            <a:outerShdw blurRad="25400">
              <a:srgbClr val="000000">
                <a:alpha val="45880"/>
              </a:srgbClr>
            </a:outerShdw>
          </a:effectLst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marR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900"/>
              <a:buFont typeface="Geo"/>
              <a:buNone/>
            </a:pPr>
            <a:r>
              <a:rPr b="0" i="1" lang="en-US" sz="3900" u="none" cap="none" strike="noStrike">
                <a:solidFill>
                  <a:schemeClr val="lt2"/>
                </a:solidFill>
                <a:latin typeface="Geo"/>
                <a:ea typeface="Geo"/>
                <a:cs typeface="Geo"/>
                <a:sym typeface="Geo"/>
              </a:rPr>
              <a:t>Retention</a:t>
            </a:r>
            <a:endParaRPr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blipFill>
          <a:blip r:embed="rId3">
            <a:alphaModFix/>
          </a:blip>
          <a:stretch>
            <a:fillRect/>
          </a:stretch>
        </a:blipFill>
      </p:bgPr>
    </p:bg>
    <p:spTree>
      <p:nvGrpSpPr>
        <p:cNvPr id="247" name="Shape 2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8" name="Google Shape;248;p17"/>
          <p:cNvSpPr/>
          <p:nvPr/>
        </p:nvSpPr>
        <p:spPr>
          <a:xfrm>
            <a:off x="0" y="-180050"/>
            <a:ext cx="12257400" cy="7038000"/>
          </a:xfrm>
          <a:prstGeom prst="rect">
            <a:avLst/>
          </a:prstGeom>
          <a:blipFill rotWithShape="1">
            <a:blip r:embed="rId3">
              <a:alphaModFix/>
            </a:blip>
            <a:stretch>
              <a:fillRect b="0" l="0" r="0" t="0"/>
            </a:stretch>
          </a:blip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49" name="Google Shape;249;p17"/>
          <p:cNvSpPr txBox="1"/>
          <p:nvPr>
            <p:ph idx="4294967295" type="ctrTitle"/>
          </p:nvPr>
        </p:nvSpPr>
        <p:spPr>
          <a:xfrm>
            <a:off x="6809824" y="1058400"/>
            <a:ext cx="4717500" cy="1505700"/>
          </a:xfrm>
          <a:prstGeom prst="rect">
            <a:avLst/>
          </a:prstGeom>
          <a:noFill/>
          <a:ln>
            <a:noFill/>
          </a:ln>
          <a:effectLst>
            <a:outerShdw blurRad="25400">
              <a:srgbClr val="000000">
                <a:alpha val="45880"/>
              </a:srgbClr>
            </a:outerShdw>
          </a:effectLst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marR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900"/>
              <a:buFont typeface="Geo"/>
              <a:buNone/>
            </a:pPr>
            <a:r>
              <a:rPr b="0" i="1" lang="en-US" sz="3600" u="none" cap="none" strike="noStrike">
                <a:solidFill>
                  <a:schemeClr val="lt2"/>
                </a:solidFill>
                <a:latin typeface="Geo"/>
                <a:ea typeface="Geo"/>
                <a:cs typeface="Geo"/>
                <a:sym typeface="Geo"/>
              </a:rPr>
              <a:t>Positive Work Culture</a:t>
            </a:r>
            <a:endParaRPr sz="3600"/>
          </a:p>
        </p:txBody>
      </p:sp>
      <p:sp>
        <p:nvSpPr>
          <p:cNvPr id="250" name="Google Shape;250;p17"/>
          <p:cNvSpPr txBox="1"/>
          <p:nvPr>
            <p:ph idx="1" type="body"/>
          </p:nvPr>
        </p:nvSpPr>
        <p:spPr>
          <a:xfrm>
            <a:off x="7206125" y="2953575"/>
            <a:ext cx="4321200" cy="2078700"/>
          </a:xfrm>
          <a:prstGeom prst="rect">
            <a:avLst/>
          </a:prstGeom>
          <a:noFill/>
          <a:ln>
            <a:noFill/>
          </a:ln>
          <a:effectLst>
            <a:outerShdw blurRad="25400">
              <a:srgbClr val="000000">
                <a:alpha val="45880"/>
              </a:srgbClr>
            </a:outerShdw>
          </a:effectLst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-306000" lvl="0" marL="342900" rtl="0" algn="l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SzPts val="1470"/>
              <a:buChar char="◈"/>
            </a:pPr>
            <a:r>
              <a:rPr lang="en-US"/>
              <a:t>Their "Be" brand initiative emphasizes a culture of inclusion, empowerment, and recognition, fostering a sense of belonging</a:t>
            </a:r>
            <a:endParaRPr/>
          </a:p>
        </p:txBody>
      </p:sp>
      <p:sp>
        <p:nvSpPr>
          <p:cNvPr id="251" name="Google Shape;251;p17"/>
          <p:cNvSpPr txBox="1"/>
          <p:nvPr>
            <p:ph idx="4294967295" type="ctrTitle"/>
          </p:nvPr>
        </p:nvSpPr>
        <p:spPr>
          <a:xfrm>
            <a:off x="2814460" y="99899"/>
            <a:ext cx="5978100" cy="1505700"/>
          </a:xfrm>
          <a:prstGeom prst="rect">
            <a:avLst/>
          </a:prstGeom>
          <a:noFill/>
          <a:ln>
            <a:noFill/>
          </a:ln>
          <a:effectLst>
            <a:outerShdw blurRad="25400">
              <a:srgbClr val="000000">
                <a:alpha val="45880"/>
              </a:srgbClr>
            </a:outerShdw>
          </a:effectLst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marR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900"/>
              <a:buFont typeface="Geo"/>
              <a:buNone/>
            </a:pPr>
            <a:r>
              <a:rPr b="0" i="1" lang="en-US" sz="3900" u="none" cap="none" strike="noStrike">
                <a:solidFill>
                  <a:schemeClr val="lt2"/>
                </a:solidFill>
                <a:latin typeface="Geo"/>
                <a:ea typeface="Geo"/>
                <a:cs typeface="Geo"/>
                <a:sym typeface="Geo"/>
              </a:rPr>
              <a:t>Retention</a:t>
            </a:r>
            <a:endParaRPr/>
          </a:p>
        </p:txBody>
      </p:sp>
      <p:sp>
        <p:nvSpPr>
          <p:cNvPr id="252" name="Google Shape;252;p17"/>
          <p:cNvSpPr txBox="1"/>
          <p:nvPr>
            <p:ph idx="4294967295" type="ctrTitle"/>
          </p:nvPr>
        </p:nvSpPr>
        <p:spPr>
          <a:xfrm>
            <a:off x="625700" y="1058400"/>
            <a:ext cx="4812900" cy="1505700"/>
          </a:xfrm>
          <a:prstGeom prst="rect">
            <a:avLst/>
          </a:prstGeom>
          <a:noFill/>
          <a:ln>
            <a:noFill/>
          </a:ln>
          <a:effectLst>
            <a:outerShdw blurRad="25400">
              <a:srgbClr val="000000">
                <a:alpha val="45880"/>
              </a:srgbClr>
            </a:outerShdw>
          </a:effectLst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marR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900"/>
              <a:buFont typeface="Geo"/>
              <a:buNone/>
            </a:pPr>
            <a:r>
              <a:rPr b="0" i="1" lang="en-US" sz="3600" u="none" cap="none" strike="noStrike">
                <a:solidFill>
                  <a:schemeClr val="lt2"/>
                </a:solidFill>
                <a:latin typeface="Geo"/>
                <a:ea typeface="Geo"/>
                <a:cs typeface="Geo"/>
                <a:sym typeface="Geo"/>
              </a:rPr>
              <a:t>Internal Career Mobility</a:t>
            </a:r>
            <a:endParaRPr sz="3600"/>
          </a:p>
        </p:txBody>
      </p:sp>
      <p:sp>
        <p:nvSpPr>
          <p:cNvPr id="253" name="Google Shape;253;p17"/>
          <p:cNvSpPr txBox="1"/>
          <p:nvPr>
            <p:ph idx="1" type="body"/>
          </p:nvPr>
        </p:nvSpPr>
        <p:spPr>
          <a:xfrm>
            <a:off x="903950" y="2299550"/>
            <a:ext cx="5647500" cy="3477000"/>
          </a:xfrm>
          <a:prstGeom prst="rect">
            <a:avLst/>
          </a:prstGeom>
          <a:noFill/>
          <a:ln>
            <a:noFill/>
          </a:ln>
          <a:effectLst>
            <a:outerShdw blurRad="25400">
              <a:srgbClr val="000000">
                <a:alpha val="45880"/>
              </a:srgbClr>
            </a:outerShdw>
          </a:effectLst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-306000" lvl="0" marL="342900" rtl="0" algn="l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SzPts val="1470"/>
              <a:buChar char="◈"/>
            </a:pPr>
            <a:r>
              <a:rPr lang="en-US"/>
              <a:t>By encouraging internal promotions, Marriott provides a clear path for growth within the company</a:t>
            </a:r>
            <a:endParaRPr/>
          </a:p>
          <a:p>
            <a:pPr indent="-306000" lvl="0" marL="342900" rtl="0" algn="l">
              <a:lnSpc>
                <a:spcPct val="110000"/>
              </a:lnSpc>
              <a:spcBef>
                <a:spcPts val="1020"/>
              </a:spcBef>
              <a:spcAft>
                <a:spcPts val="0"/>
              </a:spcAft>
              <a:buSzPts val="1470"/>
              <a:buChar char="◈"/>
            </a:pPr>
            <a:r>
              <a:rPr lang="en-US"/>
              <a:t>By combining competitive benefits with opportunities for growth and a positive work environment, Marriott aims to retain its high-performing workforce and minimize employee turnover</a:t>
            </a:r>
            <a:endParaRPr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blipFill>
          <a:blip r:embed="rId3">
            <a:alphaModFix/>
          </a:blip>
          <a:stretch>
            <a:fillRect/>
          </a:stretch>
        </a:blipFill>
      </p:bgPr>
    </p:bg>
    <p:spTree>
      <p:nvGrpSpPr>
        <p:cNvPr id="257" name="Shape 2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8" name="Google Shape;258;p2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 rotWithShape="1">
            <a:blip r:embed="rId3">
              <a:alphaModFix/>
            </a:blip>
            <a:stretch>
              <a:fillRect b="0" l="0" r="0" t="0"/>
            </a:stretch>
          </a:blip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59" name="Google Shape;259;p21"/>
          <p:cNvSpPr txBox="1"/>
          <p:nvPr>
            <p:ph idx="1" type="body"/>
          </p:nvPr>
        </p:nvSpPr>
        <p:spPr>
          <a:xfrm>
            <a:off x="2977675" y="2614200"/>
            <a:ext cx="5978100" cy="2877600"/>
          </a:xfrm>
          <a:prstGeom prst="rect">
            <a:avLst/>
          </a:prstGeom>
          <a:noFill/>
          <a:ln>
            <a:noFill/>
          </a:ln>
          <a:effectLst>
            <a:outerShdw blurRad="25400">
              <a:srgbClr val="000000">
                <a:alpha val="45882"/>
              </a:srgbClr>
            </a:outerShdw>
          </a:effectLst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i="1" lang="en-US" sz="3400">
                <a:latin typeface="Geo"/>
                <a:ea typeface="Geo"/>
                <a:cs typeface="Geo"/>
                <a:sym typeface="Geo"/>
              </a:rPr>
              <a:t>Exit Interviews</a:t>
            </a:r>
            <a:endParaRPr i="1" sz="3400">
              <a:latin typeface="Geo"/>
              <a:ea typeface="Geo"/>
              <a:cs typeface="Geo"/>
              <a:sym typeface="Geo"/>
            </a:endParaRPr>
          </a:p>
          <a:p>
            <a:pPr indent="0" lvl="0" marL="342900" rtl="0" algn="l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-306000" lvl="0" marL="342900" rtl="0" algn="l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SzPts val="1470"/>
              <a:buChar char="◈"/>
            </a:pPr>
            <a:r>
              <a:rPr lang="en-US"/>
              <a:t>Offering departing employees the opportunity to provide feedback through exit interviews allows Marriott to gather valuable insights for improvement</a:t>
            </a:r>
            <a:endParaRPr/>
          </a:p>
        </p:txBody>
      </p:sp>
      <p:sp>
        <p:nvSpPr>
          <p:cNvPr id="260" name="Google Shape;260;p21"/>
          <p:cNvSpPr txBox="1"/>
          <p:nvPr>
            <p:ph idx="4294967295" type="ctrTitle"/>
          </p:nvPr>
        </p:nvSpPr>
        <p:spPr>
          <a:xfrm>
            <a:off x="2977672" y="598674"/>
            <a:ext cx="5978100" cy="1505700"/>
          </a:xfrm>
          <a:prstGeom prst="rect">
            <a:avLst/>
          </a:prstGeom>
          <a:noFill/>
          <a:ln>
            <a:noFill/>
          </a:ln>
          <a:effectLst>
            <a:outerShdw blurRad="25400">
              <a:srgbClr val="000000">
                <a:alpha val="45880"/>
              </a:srgbClr>
            </a:outerShdw>
          </a:effectLst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marR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900"/>
              <a:buFont typeface="Geo"/>
              <a:buNone/>
            </a:pPr>
            <a:r>
              <a:rPr b="0" i="1" lang="en-US" sz="4500" u="none" cap="none" strike="noStrike">
                <a:solidFill>
                  <a:schemeClr val="lt2"/>
                </a:solidFill>
                <a:latin typeface="Geo"/>
                <a:ea typeface="Geo"/>
                <a:cs typeface="Geo"/>
                <a:sym typeface="Geo"/>
              </a:rPr>
              <a:t>Separation</a:t>
            </a:r>
            <a:endParaRPr sz="4500"/>
          </a:p>
        </p:txBody>
      </p:sp>
      <p:sp>
        <p:nvSpPr>
          <p:cNvPr id="261" name="Google Shape;261;p21"/>
          <p:cNvSpPr txBox="1"/>
          <p:nvPr>
            <p:ph idx="1" type="body"/>
          </p:nvPr>
        </p:nvSpPr>
        <p:spPr>
          <a:xfrm>
            <a:off x="2977675" y="1875375"/>
            <a:ext cx="5978100" cy="1031100"/>
          </a:xfrm>
          <a:prstGeom prst="rect">
            <a:avLst/>
          </a:prstGeom>
          <a:noFill/>
          <a:ln>
            <a:noFill/>
          </a:ln>
          <a:effectLst>
            <a:outerShdw blurRad="25400">
              <a:srgbClr val="000000">
                <a:alpha val="45880"/>
              </a:srgbClr>
            </a:outerShdw>
          </a:effectLst>
        </p:spPr>
        <p:txBody>
          <a:bodyPr anchorCtr="0" anchor="ctr" bIns="45700" lIns="91425" spcFirstLastPara="1" rIns="91425" wrap="square" tIns="45700">
            <a:normAutofit fontScale="92500" lnSpcReduction="20000"/>
          </a:bodyPr>
          <a:lstStyle/>
          <a:p>
            <a:pPr indent="-298999" lvl="0" marL="342900" rtl="0" algn="l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SzPct val="70000"/>
              <a:buChar char="◈"/>
            </a:pPr>
            <a:r>
              <a:rPr lang="en-US"/>
              <a:t>Marriott International likely prioritizes a smooth and respectful separation process</a:t>
            </a:r>
            <a:endParaRPr/>
          </a:p>
          <a:p>
            <a:pPr indent="0" lvl="0" marL="0" rtl="0" algn="l">
              <a:lnSpc>
                <a:spcPct val="110000"/>
              </a:lnSpc>
              <a:spcBef>
                <a:spcPts val="102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blipFill>
          <a:blip r:embed="rId3">
            <a:alphaModFix/>
          </a:blip>
          <a:stretch>
            <a:fillRect/>
          </a:stretch>
        </a:blipFill>
      </p:bgPr>
    </p:bg>
    <p:spTree>
      <p:nvGrpSpPr>
        <p:cNvPr id="265" name="Shape 2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" name="Google Shape;266;p22"/>
          <p:cNvSpPr txBox="1"/>
          <p:nvPr>
            <p:ph idx="4294967295" type="ctrTitle"/>
          </p:nvPr>
        </p:nvSpPr>
        <p:spPr>
          <a:xfrm>
            <a:off x="914357" y="1329663"/>
            <a:ext cx="10353900" cy="1257300"/>
          </a:xfrm>
          <a:prstGeom prst="rect">
            <a:avLst/>
          </a:prstGeom>
          <a:noFill/>
          <a:ln>
            <a:noFill/>
          </a:ln>
          <a:effectLst>
            <a:outerShdw blurRad="25400">
              <a:srgbClr val="000000">
                <a:alpha val="45882"/>
              </a:srgbClr>
            </a:outerShdw>
          </a:effectLst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marR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900"/>
              <a:buFont typeface="Geo"/>
              <a:buNone/>
            </a:pPr>
            <a:r>
              <a:rPr b="0" i="1" lang="en-US" sz="3900" u="none" cap="none" strike="noStrike">
                <a:solidFill>
                  <a:schemeClr val="lt2"/>
                </a:solidFill>
                <a:latin typeface="Geo"/>
                <a:ea typeface="Geo"/>
                <a:cs typeface="Geo"/>
                <a:sym typeface="Geo"/>
              </a:rPr>
              <a:t>Outplacement Services</a:t>
            </a:r>
            <a:endParaRPr/>
          </a:p>
        </p:txBody>
      </p:sp>
      <p:grpSp>
        <p:nvGrpSpPr>
          <p:cNvPr id="267" name="Google Shape;267;p22"/>
          <p:cNvGrpSpPr/>
          <p:nvPr/>
        </p:nvGrpSpPr>
        <p:grpSpPr>
          <a:xfrm>
            <a:off x="914400" y="2680096"/>
            <a:ext cx="10353675" cy="2507457"/>
            <a:chOff x="0" y="603646"/>
            <a:chExt cx="10353675" cy="2507457"/>
          </a:xfrm>
        </p:grpSpPr>
        <p:sp>
          <p:nvSpPr>
            <p:cNvPr id="268" name="Google Shape;268;p22"/>
            <p:cNvSpPr/>
            <p:nvPr/>
          </p:nvSpPr>
          <p:spPr>
            <a:xfrm>
              <a:off x="0" y="603646"/>
              <a:ext cx="10353675" cy="1114425"/>
            </a:xfrm>
            <a:prstGeom prst="roundRect">
              <a:avLst>
                <a:gd fmla="val 10000" name="adj"/>
              </a:avLst>
            </a:pr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9" name="Google Shape;269;p22"/>
            <p:cNvSpPr/>
            <p:nvPr/>
          </p:nvSpPr>
          <p:spPr>
            <a:xfrm>
              <a:off x="337113" y="854392"/>
              <a:ext cx="612933" cy="612933"/>
            </a:xfrm>
            <a:prstGeom prst="rect">
              <a:avLst/>
            </a:prstGeom>
            <a:blipFill rotWithShape="1">
              <a:blip r:embed="rId4">
                <a:alphaModFix/>
              </a:blip>
              <a:stretch>
                <a:fillRect b="0" l="0" r="0" t="0"/>
              </a:stretch>
            </a:blip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0" name="Google Shape;270;p22"/>
            <p:cNvSpPr/>
            <p:nvPr/>
          </p:nvSpPr>
          <p:spPr>
            <a:xfrm>
              <a:off x="1287160" y="603646"/>
              <a:ext cx="9066514" cy="1114425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1" name="Google Shape;271;p22"/>
            <p:cNvSpPr txBox="1"/>
            <p:nvPr/>
          </p:nvSpPr>
          <p:spPr>
            <a:xfrm>
              <a:off x="1287160" y="603646"/>
              <a:ext cx="9066514" cy="1114425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117925" lIns="117925" spcFirstLastPara="1" rIns="117925" wrap="square" tIns="117925">
              <a:noAutofit/>
            </a:bodyPr>
            <a:lstStyle/>
            <a:p>
              <a:pPr indent="0" lvl="0" marL="0" marR="0" rtl="0" algn="l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2200"/>
                <a:buFont typeface="Arial"/>
                <a:buNone/>
              </a:pPr>
              <a:r>
                <a:rPr b="0" i="0" lang="en-US" sz="2200" u="none" cap="none" strike="noStrike">
                  <a:solidFill>
                    <a:schemeClr val="lt1"/>
                  </a:solidFill>
                  <a:latin typeface="Arial"/>
                  <a:ea typeface="Arial"/>
                  <a:cs typeface="Arial"/>
                  <a:sym typeface="Arial"/>
                </a:rPr>
                <a:t>Marriott might offer outplacement services to assist departing employees with resume writing, job search strategies, and interview skills</a:t>
              </a:r>
              <a:endParaRPr/>
            </a:p>
          </p:txBody>
        </p:sp>
        <p:sp>
          <p:nvSpPr>
            <p:cNvPr id="272" name="Google Shape;272;p22"/>
            <p:cNvSpPr/>
            <p:nvPr/>
          </p:nvSpPr>
          <p:spPr>
            <a:xfrm>
              <a:off x="0" y="1996678"/>
              <a:ext cx="10353675" cy="1114425"/>
            </a:xfrm>
            <a:prstGeom prst="roundRect">
              <a:avLst>
                <a:gd fmla="val 10000" name="adj"/>
              </a:avLst>
            </a:pr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3" name="Google Shape;273;p22"/>
            <p:cNvSpPr/>
            <p:nvPr/>
          </p:nvSpPr>
          <p:spPr>
            <a:xfrm>
              <a:off x="337113" y="2247423"/>
              <a:ext cx="612933" cy="612933"/>
            </a:xfrm>
            <a:prstGeom prst="rect">
              <a:avLst/>
            </a:prstGeom>
            <a:blipFill rotWithShape="1">
              <a:blip r:embed="rId5">
                <a:alphaModFix/>
              </a:blip>
              <a:stretch>
                <a:fillRect b="0" l="0" r="0" t="0"/>
              </a:stretch>
            </a:blip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4" name="Google Shape;274;p22"/>
            <p:cNvSpPr/>
            <p:nvPr/>
          </p:nvSpPr>
          <p:spPr>
            <a:xfrm>
              <a:off x="1287160" y="1996678"/>
              <a:ext cx="9066514" cy="1114425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5" name="Google Shape;275;p22"/>
            <p:cNvSpPr txBox="1"/>
            <p:nvPr/>
          </p:nvSpPr>
          <p:spPr>
            <a:xfrm>
              <a:off x="1287160" y="1996678"/>
              <a:ext cx="9066514" cy="1114425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117925" lIns="117925" spcFirstLastPara="1" rIns="117925" wrap="square" tIns="117925">
              <a:noAutofit/>
            </a:bodyPr>
            <a:lstStyle/>
            <a:p>
              <a:pPr indent="0" lvl="0" marL="0" marR="0" rtl="0" algn="l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2200"/>
                <a:buFont typeface="Arial"/>
                <a:buNone/>
              </a:pPr>
              <a:r>
                <a:rPr b="0" i="0" lang="en-US" sz="2200" u="none" cap="none" strike="noStrike">
                  <a:solidFill>
                    <a:schemeClr val="lt1"/>
                  </a:solidFill>
                  <a:latin typeface="Arial"/>
                  <a:ea typeface="Arial"/>
                  <a:cs typeface="Arial"/>
                  <a:sym typeface="Arial"/>
                </a:rPr>
                <a:t>This demonstrates continued support during the transition period</a:t>
              </a:r>
              <a:endParaRPr/>
            </a:p>
          </p:txBody>
        </p:sp>
      </p:grpSp>
      <p:sp>
        <p:nvSpPr>
          <p:cNvPr id="276" name="Google Shape;276;p22"/>
          <p:cNvSpPr txBox="1"/>
          <p:nvPr>
            <p:ph idx="4294967295" type="ctrTitle"/>
          </p:nvPr>
        </p:nvSpPr>
        <p:spPr>
          <a:xfrm>
            <a:off x="4365825" y="511275"/>
            <a:ext cx="3146100" cy="818400"/>
          </a:xfrm>
          <a:prstGeom prst="rect">
            <a:avLst/>
          </a:prstGeom>
          <a:noFill/>
          <a:ln>
            <a:noFill/>
          </a:ln>
          <a:effectLst>
            <a:outerShdw blurRad="25400">
              <a:srgbClr val="000000">
                <a:alpha val="45880"/>
              </a:srgbClr>
            </a:outerShdw>
          </a:effectLst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marR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900"/>
              <a:buFont typeface="Geo"/>
              <a:buNone/>
            </a:pPr>
            <a:r>
              <a:rPr b="0" i="1" lang="en-US" sz="3900" u="none" cap="none" strike="noStrike">
                <a:solidFill>
                  <a:schemeClr val="lt2"/>
                </a:solidFill>
                <a:latin typeface="Geo"/>
                <a:ea typeface="Geo"/>
                <a:cs typeface="Geo"/>
                <a:sym typeface="Geo"/>
              </a:rPr>
              <a:t>Separation</a:t>
            </a:r>
            <a:endParaRPr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blipFill>
          <a:blip r:embed="rId3">
            <a:alphaModFix/>
          </a:blip>
          <a:stretch>
            <a:fillRect/>
          </a:stretch>
        </a:blipFill>
      </p:bgPr>
    </p:bg>
    <p:spTree>
      <p:nvGrpSpPr>
        <p:cNvPr id="280" name="Shape 2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1" name="Google Shape;281;p23"/>
          <p:cNvSpPr txBox="1"/>
          <p:nvPr>
            <p:ph idx="4294967295" type="ctrTitle"/>
          </p:nvPr>
        </p:nvSpPr>
        <p:spPr>
          <a:xfrm>
            <a:off x="914357" y="1149750"/>
            <a:ext cx="10353900" cy="1257300"/>
          </a:xfrm>
          <a:prstGeom prst="rect">
            <a:avLst/>
          </a:prstGeom>
          <a:noFill/>
          <a:ln>
            <a:noFill/>
          </a:ln>
          <a:effectLst>
            <a:outerShdw blurRad="25400">
              <a:srgbClr val="000000">
                <a:alpha val="45882"/>
              </a:srgbClr>
            </a:outerShdw>
          </a:effectLst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marR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900"/>
              <a:buFont typeface="Geo"/>
              <a:buNone/>
            </a:pPr>
            <a:r>
              <a:rPr b="0" i="1" lang="en-US" sz="3900" u="none" cap="none" strike="noStrike">
                <a:solidFill>
                  <a:schemeClr val="lt2"/>
                </a:solidFill>
                <a:latin typeface="Geo"/>
                <a:ea typeface="Geo"/>
                <a:cs typeface="Geo"/>
                <a:sym typeface="Geo"/>
              </a:rPr>
              <a:t>Benefits Continuation</a:t>
            </a:r>
            <a:endParaRPr/>
          </a:p>
        </p:txBody>
      </p:sp>
      <p:grpSp>
        <p:nvGrpSpPr>
          <p:cNvPr id="282" name="Google Shape;282;p23"/>
          <p:cNvGrpSpPr/>
          <p:nvPr/>
        </p:nvGrpSpPr>
        <p:grpSpPr>
          <a:xfrm>
            <a:off x="914400" y="2680096"/>
            <a:ext cx="10353675" cy="2507457"/>
            <a:chOff x="0" y="603646"/>
            <a:chExt cx="10353675" cy="2507457"/>
          </a:xfrm>
        </p:grpSpPr>
        <p:sp>
          <p:nvSpPr>
            <p:cNvPr id="283" name="Google Shape;283;p23"/>
            <p:cNvSpPr/>
            <p:nvPr/>
          </p:nvSpPr>
          <p:spPr>
            <a:xfrm>
              <a:off x="0" y="603646"/>
              <a:ext cx="10353675" cy="1114425"/>
            </a:xfrm>
            <a:prstGeom prst="roundRect">
              <a:avLst>
                <a:gd fmla="val 10000" name="adj"/>
              </a:avLst>
            </a:pr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4" name="Google Shape;284;p23"/>
            <p:cNvSpPr/>
            <p:nvPr/>
          </p:nvSpPr>
          <p:spPr>
            <a:xfrm>
              <a:off x="337113" y="854392"/>
              <a:ext cx="612933" cy="612933"/>
            </a:xfrm>
            <a:prstGeom prst="rect">
              <a:avLst/>
            </a:prstGeom>
            <a:blipFill rotWithShape="1">
              <a:blip r:embed="rId4">
                <a:alphaModFix/>
              </a:blip>
              <a:stretch>
                <a:fillRect b="0" l="0" r="0" t="0"/>
              </a:stretch>
            </a:blip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5" name="Google Shape;285;p23"/>
            <p:cNvSpPr/>
            <p:nvPr/>
          </p:nvSpPr>
          <p:spPr>
            <a:xfrm>
              <a:off x="1287160" y="603646"/>
              <a:ext cx="9066514" cy="1114425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6" name="Google Shape;286;p23"/>
            <p:cNvSpPr txBox="1"/>
            <p:nvPr/>
          </p:nvSpPr>
          <p:spPr>
            <a:xfrm>
              <a:off x="1287160" y="603646"/>
              <a:ext cx="9066514" cy="1114425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117925" lIns="117925" spcFirstLastPara="1" rIns="117925" wrap="square" tIns="117925">
              <a:noAutofit/>
            </a:bodyPr>
            <a:lstStyle/>
            <a:p>
              <a:pPr indent="0" lvl="0" marL="0" marR="0" rtl="0" algn="l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2200"/>
                <a:buFont typeface="Arial"/>
                <a:buNone/>
              </a:pPr>
              <a:r>
                <a:rPr b="0" i="0" lang="en-US" sz="2200" u="none" cap="none" strike="noStrike">
                  <a:solidFill>
                    <a:schemeClr val="lt1"/>
                  </a:solidFill>
                  <a:latin typeface="Arial"/>
                  <a:ea typeface="Arial"/>
                  <a:cs typeface="Arial"/>
                  <a:sym typeface="Arial"/>
                </a:rPr>
                <a:t>Depending on the circumstances of the separation, Marriott might offer continued health insurance coverage for a limited period</a:t>
              </a:r>
              <a:endParaRPr/>
            </a:p>
          </p:txBody>
        </p:sp>
        <p:sp>
          <p:nvSpPr>
            <p:cNvPr id="287" name="Google Shape;287;p23"/>
            <p:cNvSpPr/>
            <p:nvPr/>
          </p:nvSpPr>
          <p:spPr>
            <a:xfrm>
              <a:off x="0" y="1996678"/>
              <a:ext cx="10353675" cy="1114425"/>
            </a:xfrm>
            <a:prstGeom prst="roundRect">
              <a:avLst>
                <a:gd fmla="val 10000" name="adj"/>
              </a:avLst>
            </a:pr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8" name="Google Shape;288;p23"/>
            <p:cNvSpPr/>
            <p:nvPr/>
          </p:nvSpPr>
          <p:spPr>
            <a:xfrm>
              <a:off x="337113" y="2247423"/>
              <a:ext cx="612933" cy="612933"/>
            </a:xfrm>
            <a:prstGeom prst="rect">
              <a:avLst/>
            </a:prstGeom>
            <a:blipFill rotWithShape="1">
              <a:blip r:embed="rId5">
                <a:alphaModFix/>
              </a:blip>
              <a:stretch>
                <a:fillRect b="0" l="0" r="0" t="0"/>
              </a:stretch>
            </a:blip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9" name="Google Shape;289;p23"/>
            <p:cNvSpPr/>
            <p:nvPr/>
          </p:nvSpPr>
          <p:spPr>
            <a:xfrm>
              <a:off x="1287160" y="1996678"/>
              <a:ext cx="9066514" cy="1114425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0" name="Google Shape;290;p23"/>
            <p:cNvSpPr txBox="1"/>
            <p:nvPr/>
          </p:nvSpPr>
          <p:spPr>
            <a:xfrm>
              <a:off x="1287160" y="1996678"/>
              <a:ext cx="9066514" cy="1114425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117925" lIns="117925" spcFirstLastPara="1" rIns="117925" wrap="square" tIns="117925">
              <a:noAutofit/>
            </a:bodyPr>
            <a:lstStyle/>
            <a:p>
              <a:pPr indent="0" lvl="0" marL="0" marR="0" rtl="0" algn="l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2200"/>
                <a:buFont typeface="Arial"/>
                <a:buNone/>
              </a:pPr>
              <a:r>
                <a:rPr b="0" i="0" lang="en-US" sz="2200" u="none" cap="none" strike="noStrike">
                  <a:solidFill>
                    <a:schemeClr val="lt1"/>
                  </a:solidFill>
                  <a:latin typeface="Arial"/>
                  <a:ea typeface="Arial"/>
                  <a:cs typeface="Arial"/>
                  <a:sym typeface="Arial"/>
                </a:rPr>
                <a:t>This provides departing employees with a sense of security during the job search</a:t>
              </a:r>
              <a:endParaRPr/>
            </a:p>
          </p:txBody>
        </p:sp>
      </p:grpSp>
      <p:sp>
        <p:nvSpPr>
          <p:cNvPr id="291" name="Google Shape;291;p23"/>
          <p:cNvSpPr txBox="1"/>
          <p:nvPr>
            <p:ph idx="4294967295" type="ctrTitle"/>
          </p:nvPr>
        </p:nvSpPr>
        <p:spPr>
          <a:xfrm>
            <a:off x="4365125" y="528225"/>
            <a:ext cx="3146100" cy="818400"/>
          </a:xfrm>
          <a:prstGeom prst="rect">
            <a:avLst/>
          </a:prstGeom>
          <a:noFill/>
          <a:ln>
            <a:noFill/>
          </a:ln>
          <a:effectLst>
            <a:outerShdw blurRad="25400">
              <a:srgbClr val="000000">
                <a:alpha val="45880"/>
              </a:srgbClr>
            </a:outerShdw>
          </a:effectLst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marR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900"/>
              <a:buFont typeface="Geo"/>
              <a:buNone/>
            </a:pPr>
            <a:r>
              <a:rPr b="0" i="1" lang="en-US" sz="3900" u="none" cap="none" strike="noStrike">
                <a:solidFill>
                  <a:schemeClr val="lt2"/>
                </a:solidFill>
                <a:latin typeface="Geo"/>
                <a:ea typeface="Geo"/>
                <a:cs typeface="Geo"/>
                <a:sym typeface="Geo"/>
              </a:rPr>
              <a:t>Separation</a:t>
            </a:r>
            <a:endParaRPr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blipFill>
          <a:blip r:embed="rId3">
            <a:alphaModFix/>
          </a:blip>
          <a:stretch>
            <a:fillRect/>
          </a:stretch>
        </a:blipFill>
      </p:bgPr>
    </p:bg>
    <p:spTree>
      <p:nvGrpSpPr>
        <p:cNvPr id="295" name="Shape 2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" name="Google Shape;296;p24"/>
          <p:cNvSpPr txBox="1"/>
          <p:nvPr>
            <p:ph idx="4294967295" type="ctrTitle"/>
          </p:nvPr>
        </p:nvSpPr>
        <p:spPr>
          <a:xfrm>
            <a:off x="914357" y="724175"/>
            <a:ext cx="10353900" cy="1257300"/>
          </a:xfrm>
          <a:prstGeom prst="rect">
            <a:avLst/>
          </a:prstGeom>
          <a:noFill/>
          <a:ln>
            <a:noFill/>
          </a:ln>
          <a:effectLst>
            <a:outerShdw blurRad="25400">
              <a:srgbClr val="000000">
                <a:alpha val="45882"/>
              </a:srgbClr>
            </a:outerShdw>
          </a:effectLst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marR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900"/>
              <a:buFont typeface="Geo"/>
              <a:buNone/>
            </a:pPr>
            <a:r>
              <a:rPr b="0" i="1" lang="en-US" sz="3900" u="none" cap="none" strike="noStrike">
                <a:solidFill>
                  <a:schemeClr val="lt2"/>
                </a:solidFill>
                <a:latin typeface="Geo"/>
                <a:ea typeface="Geo"/>
                <a:cs typeface="Geo"/>
                <a:sym typeface="Geo"/>
              </a:rPr>
              <a:t>Positive Communication</a:t>
            </a:r>
            <a:endParaRPr/>
          </a:p>
        </p:txBody>
      </p:sp>
      <p:grpSp>
        <p:nvGrpSpPr>
          <p:cNvPr id="297" name="Google Shape;297;p24"/>
          <p:cNvGrpSpPr/>
          <p:nvPr/>
        </p:nvGrpSpPr>
        <p:grpSpPr>
          <a:xfrm>
            <a:off x="914400" y="2076903"/>
            <a:ext cx="10353675" cy="3713843"/>
            <a:chOff x="0" y="453"/>
            <a:chExt cx="10353675" cy="3713843"/>
          </a:xfrm>
        </p:grpSpPr>
        <p:sp>
          <p:nvSpPr>
            <p:cNvPr id="298" name="Google Shape;298;p24"/>
            <p:cNvSpPr/>
            <p:nvPr/>
          </p:nvSpPr>
          <p:spPr>
            <a:xfrm>
              <a:off x="0" y="453"/>
              <a:ext cx="10353675" cy="1061098"/>
            </a:xfrm>
            <a:prstGeom prst="roundRect">
              <a:avLst>
                <a:gd fmla="val 10000" name="adj"/>
              </a:avLst>
            </a:pr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9" name="Google Shape;299;p24"/>
            <p:cNvSpPr/>
            <p:nvPr/>
          </p:nvSpPr>
          <p:spPr>
            <a:xfrm>
              <a:off x="320982" y="239200"/>
              <a:ext cx="583603" cy="583603"/>
            </a:xfrm>
            <a:prstGeom prst="rect">
              <a:avLst/>
            </a:prstGeom>
            <a:blipFill rotWithShape="1">
              <a:blip r:embed="rId4">
                <a:alphaModFix/>
              </a:blip>
              <a:stretch>
                <a:fillRect b="0" l="0" r="0" t="0"/>
              </a:stretch>
            </a:blip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0" name="Google Shape;300;p24"/>
            <p:cNvSpPr/>
            <p:nvPr/>
          </p:nvSpPr>
          <p:spPr>
            <a:xfrm>
              <a:off x="1225568" y="453"/>
              <a:ext cx="9128106" cy="106109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1" name="Google Shape;301;p24"/>
            <p:cNvSpPr txBox="1"/>
            <p:nvPr/>
          </p:nvSpPr>
          <p:spPr>
            <a:xfrm>
              <a:off x="1225568" y="453"/>
              <a:ext cx="9128106" cy="106109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112300" lIns="112300" spcFirstLastPara="1" rIns="112300" wrap="square" tIns="112300">
              <a:noAutofit/>
            </a:bodyPr>
            <a:lstStyle/>
            <a:p>
              <a:pPr indent="0" lvl="0" marL="0" marR="0" rtl="0" algn="l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2100"/>
                <a:buFont typeface="Arial"/>
                <a:buNone/>
              </a:pPr>
              <a:r>
                <a:rPr b="0" i="0" lang="en-US" sz="2100" u="none" cap="none" strike="noStrike">
                  <a:solidFill>
                    <a:schemeClr val="lt1"/>
                  </a:solidFill>
                  <a:latin typeface="Arial"/>
                  <a:ea typeface="Arial"/>
                  <a:cs typeface="Arial"/>
                  <a:sym typeface="Arial"/>
                </a:rPr>
                <a:t>Maintaining respectful and professional communication throughout the separation process is key</a:t>
              </a:r>
              <a:endParaRPr/>
            </a:p>
          </p:txBody>
        </p:sp>
        <p:sp>
          <p:nvSpPr>
            <p:cNvPr id="302" name="Google Shape;302;p24"/>
            <p:cNvSpPr/>
            <p:nvPr/>
          </p:nvSpPr>
          <p:spPr>
            <a:xfrm>
              <a:off x="0" y="1326825"/>
              <a:ext cx="10353675" cy="1061098"/>
            </a:xfrm>
            <a:prstGeom prst="roundRect">
              <a:avLst>
                <a:gd fmla="val 10000" name="adj"/>
              </a:avLst>
            </a:pr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3" name="Google Shape;303;p24"/>
            <p:cNvSpPr/>
            <p:nvPr/>
          </p:nvSpPr>
          <p:spPr>
            <a:xfrm>
              <a:off x="320982" y="1565573"/>
              <a:ext cx="583603" cy="583603"/>
            </a:xfrm>
            <a:prstGeom prst="rect">
              <a:avLst/>
            </a:prstGeom>
            <a:blipFill rotWithShape="1">
              <a:blip r:embed="rId5">
                <a:alphaModFix/>
              </a:blip>
              <a:stretch>
                <a:fillRect b="0" l="0" r="0" t="0"/>
              </a:stretch>
            </a:blip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4" name="Google Shape;304;p24"/>
            <p:cNvSpPr/>
            <p:nvPr/>
          </p:nvSpPr>
          <p:spPr>
            <a:xfrm>
              <a:off x="1225568" y="1326825"/>
              <a:ext cx="9128106" cy="106109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5" name="Google Shape;305;p24"/>
            <p:cNvSpPr txBox="1"/>
            <p:nvPr/>
          </p:nvSpPr>
          <p:spPr>
            <a:xfrm>
              <a:off x="1225568" y="1326825"/>
              <a:ext cx="9128106" cy="106109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112300" lIns="112300" spcFirstLastPara="1" rIns="112300" wrap="square" tIns="112300">
              <a:noAutofit/>
            </a:bodyPr>
            <a:lstStyle/>
            <a:p>
              <a:pPr indent="0" lvl="0" marL="0" marR="0" rtl="0" algn="l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2100"/>
                <a:buFont typeface="Arial"/>
                <a:buNone/>
              </a:pPr>
              <a:r>
                <a:rPr b="0" i="0" lang="en-US" sz="2100" u="none" cap="none" strike="noStrike">
                  <a:solidFill>
                    <a:schemeClr val="lt1"/>
                  </a:solidFill>
                  <a:latin typeface="Arial"/>
                  <a:ea typeface="Arial"/>
                  <a:cs typeface="Arial"/>
                  <a:sym typeface="Arial"/>
                </a:rPr>
                <a:t>By implementing these practices, Marriott aims to ensure a positive separation experience for departing employees</a:t>
              </a:r>
              <a:endParaRPr/>
            </a:p>
          </p:txBody>
        </p:sp>
        <p:sp>
          <p:nvSpPr>
            <p:cNvPr id="306" name="Google Shape;306;p24"/>
            <p:cNvSpPr/>
            <p:nvPr/>
          </p:nvSpPr>
          <p:spPr>
            <a:xfrm>
              <a:off x="0" y="2653198"/>
              <a:ext cx="10353675" cy="1061098"/>
            </a:xfrm>
            <a:prstGeom prst="roundRect">
              <a:avLst>
                <a:gd fmla="val 10000" name="adj"/>
              </a:avLst>
            </a:pr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7" name="Google Shape;307;p24"/>
            <p:cNvSpPr/>
            <p:nvPr/>
          </p:nvSpPr>
          <p:spPr>
            <a:xfrm>
              <a:off x="320982" y="2891945"/>
              <a:ext cx="583603" cy="583603"/>
            </a:xfrm>
            <a:prstGeom prst="rect">
              <a:avLst/>
            </a:prstGeom>
            <a:blipFill rotWithShape="1">
              <a:blip r:embed="rId6">
                <a:alphaModFix/>
              </a:blip>
              <a:stretch>
                <a:fillRect b="0" l="0" r="0" t="0"/>
              </a:stretch>
            </a:blip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8" name="Google Shape;308;p24"/>
            <p:cNvSpPr/>
            <p:nvPr/>
          </p:nvSpPr>
          <p:spPr>
            <a:xfrm>
              <a:off x="1225568" y="2653198"/>
              <a:ext cx="9128106" cy="106109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9" name="Google Shape;309;p24"/>
            <p:cNvSpPr txBox="1"/>
            <p:nvPr/>
          </p:nvSpPr>
          <p:spPr>
            <a:xfrm>
              <a:off x="1225568" y="2653198"/>
              <a:ext cx="9128106" cy="106109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112300" lIns="112300" spcFirstLastPara="1" rIns="112300" wrap="square" tIns="112300">
              <a:noAutofit/>
            </a:bodyPr>
            <a:lstStyle/>
            <a:p>
              <a:pPr indent="0" lvl="0" marL="0" marR="0" rtl="0" algn="l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2100"/>
                <a:buFont typeface="Arial"/>
                <a:buNone/>
              </a:pPr>
              <a:r>
                <a:rPr b="0" i="0" lang="en-US" sz="2100" u="none" cap="none" strike="noStrike">
                  <a:solidFill>
                    <a:schemeClr val="lt1"/>
                  </a:solidFill>
                  <a:latin typeface="Arial"/>
                  <a:ea typeface="Arial"/>
                  <a:cs typeface="Arial"/>
                  <a:sym typeface="Arial"/>
                </a:rPr>
                <a:t>This fosters goodwill and potentially encourages them to remain brand ambassadors even after leaving the company</a:t>
              </a:r>
              <a:endParaRPr/>
            </a:p>
          </p:txBody>
        </p:sp>
      </p:grpSp>
      <p:sp>
        <p:nvSpPr>
          <p:cNvPr id="310" name="Google Shape;310;p24"/>
          <p:cNvSpPr txBox="1"/>
          <p:nvPr>
            <p:ph idx="4294967295" type="ctrTitle"/>
          </p:nvPr>
        </p:nvSpPr>
        <p:spPr>
          <a:xfrm>
            <a:off x="4380000" y="224675"/>
            <a:ext cx="3146100" cy="818400"/>
          </a:xfrm>
          <a:prstGeom prst="rect">
            <a:avLst/>
          </a:prstGeom>
          <a:noFill/>
          <a:ln>
            <a:noFill/>
          </a:ln>
          <a:effectLst>
            <a:outerShdw blurRad="25400">
              <a:srgbClr val="000000">
                <a:alpha val="45880"/>
              </a:srgbClr>
            </a:outerShdw>
          </a:effectLst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marR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900"/>
              <a:buFont typeface="Geo"/>
              <a:buNone/>
            </a:pPr>
            <a:r>
              <a:rPr b="0" i="1" lang="en-US" sz="3900" u="none" cap="none" strike="noStrike">
                <a:solidFill>
                  <a:schemeClr val="lt2"/>
                </a:solidFill>
                <a:latin typeface="Geo"/>
                <a:ea typeface="Geo"/>
                <a:cs typeface="Geo"/>
                <a:sym typeface="Geo"/>
              </a:rPr>
              <a:t>Separation</a:t>
            </a:r>
            <a:endParaRPr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blipFill>
          <a:blip r:embed="rId3">
            <a:alphaModFix/>
          </a:blip>
          <a:stretch>
            <a:fillRect/>
          </a:stretch>
        </a:blipFill>
      </p:bgPr>
    </p:bg>
    <p:spTree>
      <p:nvGrpSpPr>
        <p:cNvPr id="314" name="Shape 3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5" name="Google Shape;315;p25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 rotWithShape="1">
            <a:blip r:embed="rId3">
              <a:alphaModFix/>
            </a:blip>
            <a:stretch>
              <a:fillRect b="0" l="0" r="0" t="0"/>
            </a:stretch>
          </a:blip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16" name="Google Shape;316;p25"/>
          <p:cNvSpPr txBox="1"/>
          <p:nvPr>
            <p:ph idx="4294967295" type="ctrTitle"/>
          </p:nvPr>
        </p:nvSpPr>
        <p:spPr>
          <a:xfrm>
            <a:off x="1274126" y="875075"/>
            <a:ext cx="9346800" cy="1505700"/>
          </a:xfrm>
          <a:prstGeom prst="rect">
            <a:avLst/>
          </a:prstGeom>
          <a:noFill/>
          <a:ln>
            <a:noFill/>
          </a:ln>
          <a:effectLst>
            <a:outerShdw blurRad="25400">
              <a:srgbClr val="000000">
                <a:alpha val="45882"/>
              </a:srgbClr>
            </a:outerShdw>
          </a:effectLst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marR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300"/>
              <a:buFont typeface="Geo"/>
              <a:buNone/>
            </a:pPr>
            <a:r>
              <a:rPr b="0" i="1" lang="en-US" sz="3300" u="none" cap="none" strike="noStrike">
                <a:solidFill>
                  <a:schemeClr val="lt2"/>
                </a:solidFill>
                <a:latin typeface="Geo"/>
                <a:ea typeface="Geo"/>
                <a:cs typeface="Geo"/>
                <a:sym typeface="Geo"/>
              </a:rPr>
              <a:t>PESTLE &amp; SWOT Analysis of </a:t>
            </a:r>
            <a:br>
              <a:rPr b="0" i="1" lang="en-US" sz="3300" u="none" cap="none" strike="noStrike">
                <a:solidFill>
                  <a:schemeClr val="lt2"/>
                </a:solidFill>
                <a:latin typeface="Geo"/>
                <a:ea typeface="Geo"/>
                <a:cs typeface="Geo"/>
                <a:sym typeface="Geo"/>
              </a:rPr>
            </a:br>
            <a:r>
              <a:rPr b="0" i="1" lang="en-US" sz="3300" u="none" cap="none" strike="noStrike">
                <a:solidFill>
                  <a:schemeClr val="lt2"/>
                </a:solidFill>
                <a:latin typeface="Geo"/>
                <a:ea typeface="Geo"/>
                <a:cs typeface="Geo"/>
                <a:sym typeface="Geo"/>
              </a:rPr>
              <a:t>Employee Lifecycle for Marriott Hotels</a:t>
            </a:r>
            <a:endParaRPr/>
          </a:p>
        </p:txBody>
      </p:sp>
      <p:sp>
        <p:nvSpPr>
          <p:cNvPr id="317" name="Google Shape;317;p25"/>
          <p:cNvSpPr txBox="1"/>
          <p:nvPr>
            <p:ph idx="1" type="body"/>
          </p:nvPr>
        </p:nvSpPr>
        <p:spPr>
          <a:xfrm>
            <a:off x="2958485" y="2380775"/>
            <a:ext cx="5978100" cy="3477000"/>
          </a:xfrm>
          <a:prstGeom prst="rect">
            <a:avLst/>
          </a:prstGeom>
          <a:noFill/>
          <a:ln>
            <a:noFill/>
          </a:ln>
          <a:effectLst>
            <a:outerShdw blurRad="25400">
              <a:srgbClr val="000000">
                <a:alpha val="45882"/>
              </a:srgbClr>
            </a:outerShdw>
          </a:effectLst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-306000" lvl="0" marL="342900" rtl="0" algn="l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SzPts val="1470"/>
              <a:buChar char="◈"/>
            </a:pPr>
            <a:r>
              <a:rPr lang="en-US"/>
              <a:t>This analysis examines the factors impacting Marriott Hotels' employee lifecycle, considering both external and internal influences</a:t>
            </a:r>
            <a:endParaRPr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blipFill>
          <a:blip r:embed="rId3">
            <a:alphaModFix/>
          </a:blip>
          <a:stretch>
            <a:fillRect/>
          </a:stretch>
        </a:blipFill>
      </p:bgPr>
    </p:bg>
    <p:spTree>
      <p:nvGrpSpPr>
        <p:cNvPr id="321" name="Shape 3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2" name="Google Shape;322;g2c54628b655_0_2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 rotWithShape="1">
            <a:blip r:embed="rId3">
              <a:alphaModFix/>
            </a:blip>
            <a:stretch>
              <a:fillRect b="0" l="0" r="0" t="0"/>
            </a:stretch>
          </a:blip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23" name="Google Shape;323;g2c54628b655_0_21"/>
          <p:cNvSpPr txBox="1"/>
          <p:nvPr>
            <p:ph idx="4294967295" type="ctrTitle"/>
          </p:nvPr>
        </p:nvSpPr>
        <p:spPr>
          <a:xfrm>
            <a:off x="4455449" y="369024"/>
            <a:ext cx="2979900" cy="748500"/>
          </a:xfrm>
          <a:prstGeom prst="rect">
            <a:avLst/>
          </a:prstGeom>
          <a:noFill/>
          <a:ln>
            <a:noFill/>
          </a:ln>
          <a:effectLst>
            <a:outerShdw blurRad="25400">
              <a:srgbClr val="000000">
                <a:alpha val="45880"/>
              </a:srgbClr>
            </a:outerShdw>
          </a:effectLst>
        </p:spPr>
        <p:txBody>
          <a:bodyPr anchorCtr="0" anchor="ctr" bIns="45700" lIns="91425" spcFirstLastPara="1" rIns="91425" wrap="square" tIns="45700">
            <a:normAutofit fontScale="90000"/>
          </a:bodyPr>
          <a:lstStyle/>
          <a:p>
            <a:pPr indent="0" lvl="0" marL="0" marR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ct val="100000"/>
              <a:buFont typeface="Geo"/>
              <a:buNone/>
            </a:pPr>
            <a:r>
              <a:rPr b="0" i="1" lang="en-US" sz="3900" u="none" cap="none" strike="noStrike">
                <a:solidFill>
                  <a:schemeClr val="lt2"/>
                </a:solidFill>
                <a:latin typeface="Geo"/>
                <a:ea typeface="Geo"/>
                <a:cs typeface="Geo"/>
                <a:sym typeface="Geo"/>
              </a:rPr>
              <a:t>PESTLE Analysis</a:t>
            </a:r>
            <a:endParaRPr/>
          </a:p>
        </p:txBody>
      </p:sp>
      <p:sp>
        <p:nvSpPr>
          <p:cNvPr id="324" name="Google Shape;324;g2c54628b655_0_21"/>
          <p:cNvSpPr txBox="1"/>
          <p:nvPr/>
        </p:nvSpPr>
        <p:spPr>
          <a:xfrm>
            <a:off x="479150" y="1318325"/>
            <a:ext cx="3224400" cy="2029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1800">
                <a:solidFill>
                  <a:schemeClr val="lt2"/>
                </a:solidFill>
              </a:rPr>
              <a:t>Political</a:t>
            </a:r>
            <a:endParaRPr b="1" sz="1800">
              <a:solidFill>
                <a:schemeClr val="lt2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>
                <a:solidFill>
                  <a:schemeClr val="lt2"/>
                </a:solidFill>
              </a:rPr>
              <a:t>Strengths: Lobbying power for favorable labor laws.</a:t>
            </a:r>
            <a:endParaRPr sz="1800">
              <a:solidFill>
                <a:schemeClr val="lt2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>
                <a:solidFill>
                  <a:schemeClr val="lt2"/>
                </a:solidFill>
              </a:rPr>
              <a:t>Threats: Changes in </a:t>
            </a:r>
            <a:r>
              <a:rPr lang="en-US" sz="1800">
                <a:solidFill>
                  <a:schemeClr val="lt2"/>
                </a:solidFill>
              </a:rPr>
              <a:t>minimum</a:t>
            </a:r>
            <a:r>
              <a:rPr lang="en-US" sz="1800">
                <a:solidFill>
                  <a:schemeClr val="lt2"/>
                </a:solidFill>
              </a:rPr>
              <a:t> wage or immigration policies could impact recruitment and retention.</a:t>
            </a:r>
            <a:endParaRPr sz="1800">
              <a:solidFill>
                <a:schemeClr val="lt2"/>
              </a:solidFill>
            </a:endParaRPr>
          </a:p>
        </p:txBody>
      </p:sp>
      <p:sp>
        <p:nvSpPr>
          <p:cNvPr id="325" name="Google Shape;325;g2c54628b655_0_21"/>
          <p:cNvSpPr txBox="1"/>
          <p:nvPr/>
        </p:nvSpPr>
        <p:spPr>
          <a:xfrm>
            <a:off x="4390500" y="1318325"/>
            <a:ext cx="3109800" cy="1931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1800">
                <a:solidFill>
                  <a:schemeClr val="lt2"/>
                </a:solidFill>
              </a:rPr>
              <a:t>Economic</a:t>
            </a:r>
            <a:endParaRPr b="1" sz="1800">
              <a:solidFill>
                <a:schemeClr val="lt2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>
                <a:solidFill>
                  <a:schemeClr val="lt2"/>
                </a:solidFill>
              </a:rPr>
              <a:t>Strengths: Strong hospitality industry indicates job security.</a:t>
            </a:r>
            <a:endParaRPr sz="1800">
              <a:solidFill>
                <a:schemeClr val="lt2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>
                <a:solidFill>
                  <a:schemeClr val="lt2"/>
                </a:solidFill>
              </a:rPr>
              <a:t>Threats: Economic downturns can lead to reduced travel and staffing cuts.</a:t>
            </a:r>
            <a:endParaRPr sz="1800">
              <a:solidFill>
                <a:schemeClr val="lt2"/>
              </a:solidFill>
            </a:endParaRPr>
          </a:p>
        </p:txBody>
      </p:sp>
      <p:sp>
        <p:nvSpPr>
          <p:cNvPr id="326" name="Google Shape;326;g2c54628b655_0_21"/>
          <p:cNvSpPr txBox="1"/>
          <p:nvPr/>
        </p:nvSpPr>
        <p:spPr>
          <a:xfrm>
            <a:off x="8029200" y="1416425"/>
            <a:ext cx="3743400" cy="2111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1800">
                <a:solidFill>
                  <a:schemeClr val="lt2"/>
                </a:solidFill>
              </a:rPr>
              <a:t>Social</a:t>
            </a:r>
            <a:endParaRPr b="1" sz="1800">
              <a:solidFill>
                <a:schemeClr val="lt2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>
                <a:solidFill>
                  <a:schemeClr val="lt2"/>
                </a:solidFill>
              </a:rPr>
              <a:t>Strengths: Growing emphasis on customer service aligns with Marriott's values.</a:t>
            </a:r>
            <a:endParaRPr sz="1800">
              <a:solidFill>
                <a:schemeClr val="lt2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>
                <a:solidFill>
                  <a:schemeClr val="lt2"/>
                </a:solidFill>
              </a:rPr>
              <a:t>Threats: Changing guest expectations (e.g., tech-savviness) may require employee upskilling.</a:t>
            </a:r>
            <a:endParaRPr sz="1800">
              <a:solidFill>
                <a:schemeClr val="lt2"/>
              </a:solidFill>
            </a:endParaRPr>
          </a:p>
        </p:txBody>
      </p:sp>
      <p:sp>
        <p:nvSpPr>
          <p:cNvPr id="327" name="Google Shape;327;g2c54628b655_0_21"/>
          <p:cNvSpPr txBox="1"/>
          <p:nvPr/>
        </p:nvSpPr>
        <p:spPr>
          <a:xfrm>
            <a:off x="479150" y="3893025"/>
            <a:ext cx="3743400" cy="2111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1800">
                <a:solidFill>
                  <a:schemeClr val="lt2"/>
                </a:solidFill>
              </a:rPr>
              <a:t>Technological</a:t>
            </a:r>
            <a:endParaRPr b="1" sz="1800">
              <a:solidFill>
                <a:schemeClr val="lt2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>
                <a:solidFill>
                  <a:schemeClr val="lt2"/>
                </a:solidFill>
              </a:rPr>
              <a:t>Opportunities: Technology can streamline onboarding, training, and communication.</a:t>
            </a:r>
            <a:endParaRPr sz="1800">
              <a:solidFill>
                <a:schemeClr val="lt2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>
                <a:solidFill>
                  <a:schemeClr val="lt2"/>
                </a:solidFill>
              </a:rPr>
              <a:t>Threats: Automation could replace some roles.</a:t>
            </a:r>
            <a:endParaRPr sz="1800">
              <a:solidFill>
                <a:schemeClr val="lt2"/>
              </a:solidFill>
            </a:endParaRPr>
          </a:p>
        </p:txBody>
      </p:sp>
      <p:sp>
        <p:nvSpPr>
          <p:cNvPr id="328" name="Google Shape;328;g2c54628b655_0_21"/>
          <p:cNvSpPr txBox="1"/>
          <p:nvPr/>
        </p:nvSpPr>
        <p:spPr>
          <a:xfrm>
            <a:off x="4559750" y="4045425"/>
            <a:ext cx="3469500" cy="2359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1800">
                <a:solidFill>
                  <a:schemeClr val="lt2"/>
                </a:solidFill>
              </a:rPr>
              <a:t>Legal</a:t>
            </a:r>
            <a:endParaRPr b="1" sz="1800">
              <a:solidFill>
                <a:schemeClr val="lt2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>
                <a:solidFill>
                  <a:schemeClr val="lt2"/>
                </a:solidFill>
              </a:rPr>
              <a:t>Strengths: Existing labor laws provide a framework for employee relations.</a:t>
            </a:r>
            <a:endParaRPr sz="1800">
              <a:solidFill>
                <a:schemeClr val="lt2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>
                <a:solidFill>
                  <a:schemeClr val="lt2"/>
                </a:solidFill>
              </a:rPr>
              <a:t>Threats: Changes in regulations around data privacy, safety, or worker classification could impact HR practices.</a:t>
            </a:r>
            <a:endParaRPr sz="1800">
              <a:solidFill>
                <a:schemeClr val="lt2"/>
              </a:solidFill>
            </a:endParaRPr>
          </a:p>
        </p:txBody>
      </p:sp>
      <p:sp>
        <p:nvSpPr>
          <p:cNvPr id="329" name="Google Shape;329;g2c54628b655_0_21"/>
          <p:cNvSpPr txBox="1"/>
          <p:nvPr/>
        </p:nvSpPr>
        <p:spPr>
          <a:xfrm>
            <a:off x="8029200" y="4045425"/>
            <a:ext cx="3743400" cy="2111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1800">
                <a:solidFill>
                  <a:schemeClr val="lt2"/>
                </a:solidFill>
              </a:rPr>
              <a:t>Environmental</a:t>
            </a:r>
            <a:endParaRPr b="1" sz="1800">
              <a:solidFill>
                <a:schemeClr val="lt2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>
                <a:solidFill>
                  <a:schemeClr val="lt2"/>
                </a:solidFill>
              </a:rPr>
              <a:t>Opportunities: Sustainability  initiatives can attract eco-conscious employee.</a:t>
            </a:r>
            <a:endParaRPr sz="1800">
              <a:solidFill>
                <a:schemeClr val="lt2"/>
              </a:solidFill>
            </a:endParaRP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blipFill>
          <a:blip r:embed="rId3">
            <a:alphaModFix/>
          </a:blip>
          <a:stretch>
            <a:fillRect/>
          </a:stretch>
        </a:blipFill>
      </p:bgPr>
    </p:bg>
    <p:spTree>
      <p:nvGrpSpPr>
        <p:cNvPr id="333" name="Shape 3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4" name="Google Shape;334;g2c54628b655_0_33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 rotWithShape="1">
            <a:blip r:embed="rId3">
              <a:alphaModFix/>
            </a:blip>
            <a:stretch>
              <a:fillRect b="0" l="0" r="0" t="0"/>
            </a:stretch>
          </a:blip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35" name="Google Shape;335;g2c54628b655_0_33"/>
          <p:cNvSpPr txBox="1"/>
          <p:nvPr>
            <p:ph idx="4294967295" type="ctrTitle"/>
          </p:nvPr>
        </p:nvSpPr>
        <p:spPr>
          <a:xfrm>
            <a:off x="4455449" y="369024"/>
            <a:ext cx="2979900" cy="748500"/>
          </a:xfrm>
          <a:prstGeom prst="rect">
            <a:avLst/>
          </a:prstGeom>
          <a:noFill/>
          <a:ln>
            <a:noFill/>
          </a:ln>
          <a:effectLst>
            <a:outerShdw blurRad="25400">
              <a:srgbClr val="000000">
                <a:alpha val="45880"/>
              </a:srgbClr>
            </a:outerShdw>
          </a:effectLst>
        </p:spPr>
        <p:txBody>
          <a:bodyPr anchorCtr="0" anchor="ctr" bIns="45700" lIns="91425" spcFirstLastPara="1" rIns="91425" wrap="square" tIns="45700">
            <a:normAutofit fontScale="90000"/>
          </a:bodyPr>
          <a:lstStyle/>
          <a:p>
            <a:pPr indent="0" lvl="0" marL="0" marR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ct val="100000"/>
              <a:buFont typeface="Geo"/>
              <a:buNone/>
            </a:pPr>
            <a:r>
              <a:rPr lang="en-US"/>
              <a:t>SWOT</a:t>
            </a:r>
            <a:br>
              <a:rPr lang="en-US"/>
            </a:br>
            <a:r>
              <a:rPr b="0" i="1" lang="en-US" sz="3900" u="none" cap="none" strike="noStrike">
                <a:solidFill>
                  <a:schemeClr val="lt2"/>
                </a:solidFill>
                <a:latin typeface="Geo"/>
                <a:ea typeface="Geo"/>
                <a:cs typeface="Geo"/>
                <a:sym typeface="Geo"/>
              </a:rPr>
              <a:t> Analysis</a:t>
            </a:r>
            <a:endParaRPr/>
          </a:p>
        </p:txBody>
      </p:sp>
      <p:sp>
        <p:nvSpPr>
          <p:cNvPr id="336" name="Google Shape;336;g2c54628b655_0_33"/>
          <p:cNvSpPr txBox="1"/>
          <p:nvPr/>
        </p:nvSpPr>
        <p:spPr>
          <a:xfrm>
            <a:off x="1215675" y="1357025"/>
            <a:ext cx="3976200" cy="2029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1800">
                <a:solidFill>
                  <a:schemeClr val="lt2"/>
                </a:solidFill>
              </a:rPr>
              <a:t>Strengths</a:t>
            </a:r>
            <a:endParaRPr b="1" sz="1800">
              <a:solidFill>
                <a:schemeClr val="lt2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>
                <a:solidFill>
                  <a:schemeClr val="lt2"/>
                </a:solidFill>
              </a:rPr>
              <a:t>Strong brand recognition attracts talent.</a:t>
            </a:r>
            <a:endParaRPr sz="1800">
              <a:solidFill>
                <a:schemeClr val="lt2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>
                <a:solidFill>
                  <a:schemeClr val="lt2"/>
                </a:solidFill>
              </a:rPr>
              <a:t>Established training programs ensure skill developmen</a:t>
            </a:r>
            <a:r>
              <a:rPr lang="en-US" sz="1800">
                <a:solidFill>
                  <a:schemeClr val="lt2"/>
                </a:solidFill>
              </a:rPr>
              <a:t>t</a:t>
            </a:r>
            <a:r>
              <a:rPr lang="en-US" sz="1800">
                <a:solidFill>
                  <a:schemeClr val="lt2"/>
                </a:solidFill>
              </a:rPr>
              <a:t>.</a:t>
            </a:r>
            <a:endParaRPr sz="1800">
              <a:solidFill>
                <a:schemeClr val="lt2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>
                <a:solidFill>
                  <a:schemeClr val="lt2"/>
                </a:solidFill>
              </a:rPr>
              <a:t>Global presence offers career growth opportunities.</a:t>
            </a:r>
            <a:endParaRPr sz="1800">
              <a:solidFill>
                <a:schemeClr val="lt2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700">
              <a:solidFill>
                <a:schemeClr val="lt2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700">
              <a:solidFill>
                <a:schemeClr val="lt2"/>
              </a:solidFill>
            </a:endParaRPr>
          </a:p>
        </p:txBody>
      </p:sp>
      <p:sp>
        <p:nvSpPr>
          <p:cNvPr id="337" name="Google Shape;337;g2c54628b655_0_33"/>
          <p:cNvSpPr txBox="1"/>
          <p:nvPr/>
        </p:nvSpPr>
        <p:spPr>
          <a:xfrm>
            <a:off x="6338250" y="1416900"/>
            <a:ext cx="3912300" cy="2209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1800">
                <a:solidFill>
                  <a:schemeClr val="lt2"/>
                </a:solidFill>
              </a:rPr>
              <a:t>Weaknesses</a:t>
            </a:r>
            <a:endParaRPr b="1" sz="1800">
              <a:solidFill>
                <a:schemeClr val="lt2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>
                <a:solidFill>
                  <a:schemeClr val="lt2"/>
                </a:solidFill>
              </a:rPr>
              <a:t>High-pressure environment can lead to burnout.</a:t>
            </a:r>
            <a:endParaRPr sz="1800">
              <a:solidFill>
                <a:schemeClr val="lt2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>
                <a:solidFill>
                  <a:schemeClr val="lt2"/>
                </a:solidFill>
              </a:rPr>
              <a:t>Shift work can disrupt work-life balance.</a:t>
            </a:r>
            <a:endParaRPr sz="1800">
              <a:solidFill>
                <a:schemeClr val="lt2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>
                <a:solidFill>
                  <a:schemeClr val="lt2"/>
                </a:solidFill>
              </a:rPr>
              <a:t>Relatively low wages compared to other industries.</a:t>
            </a:r>
            <a:endParaRPr sz="1800">
              <a:solidFill>
                <a:schemeClr val="lt2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700">
              <a:solidFill>
                <a:schemeClr val="lt2"/>
              </a:solidFill>
            </a:endParaRPr>
          </a:p>
        </p:txBody>
      </p:sp>
      <p:sp>
        <p:nvSpPr>
          <p:cNvPr id="338" name="Google Shape;338;g2c54628b655_0_33"/>
          <p:cNvSpPr txBox="1"/>
          <p:nvPr/>
        </p:nvSpPr>
        <p:spPr>
          <a:xfrm>
            <a:off x="1285775" y="3626025"/>
            <a:ext cx="4053600" cy="23079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1800">
                <a:solidFill>
                  <a:schemeClr val="lt2"/>
                </a:solidFill>
              </a:rPr>
              <a:t>Opportunities</a:t>
            </a:r>
            <a:endParaRPr b="1" sz="1800">
              <a:solidFill>
                <a:schemeClr val="lt2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>
                <a:solidFill>
                  <a:schemeClr val="lt2"/>
                </a:solidFill>
              </a:rPr>
              <a:t>Invest in mental health and well-being programs to reduce burnout.</a:t>
            </a:r>
            <a:endParaRPr sz="1800">
              <a:solidFill>
                <a:schemeClr val="lt2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>
                <a:solidFill>
                  <a:schemeClr val="lt2"/>
                </a:solidFill>
              </a:rPr>
              <a:t>Offer flexible work arrangements to improve work-life balance.</a:t>
            </a:r>
            <a:endParaRPr sz="1800">
              <a:solidFill>
                <a:schemeClr val="lt2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>
                <a:solidFill>
                  <a:schemeClr val="lt2"/>
                </a:solidFill>
              </a:rPr>
              <a:t>Develop competitive compensation packages to retain talent.</a:t>
            </a:r>
            <a:endParaRPr sz="1800">
              <a:solidFill>
                <a:schemeClr val="lt2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700">
              <a:solidFill>
                <a:schemeClr val="lt2"/>
              </a:solidFill>
            </a:endParaRPr>
          </a:p>
        </p:txBody>
      </p:sp>
      <p:sp>
        <p:nvSpPr>
          <p:cNvPr id="339" name="Google Shape;339;g2c54628b655_0_33"/>
          <p:cNvSpPr txBox="1"/>
          <p:nvPr/>
        </p:nvSpPr>
        <p:spPr>
          <a:xfrm>
            <a:off x="6518300" y="3811100"/>
            <a:ext cx="3976200" cy="23079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1800">
                <a:solidFill>
                  <a:schemeClr val="lt2"/>
                </a:solidFill>
              </a:rPr>
              <a:t>Threats</a:t>
            </a:r>
            <a:endParaRPr b="1" sz="1800">
              <a:solidFill>
                <a:schemeClr val="lt2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900">
                <a:solidFill>
                  <a:schemeClr val="lt2"/>
                </a:solidFill>
              </a:rPr>
              <a:t>High turnover rates in the hospitality industry.</a:t>
            </a:r>
            <a:endParaRPr sz="1900">
              <a:solidFill>
                <a:schemeClr val="lt2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900">
                <a:solidFill>
                  <a:schemeClr val="lt2"/>
                </a:solidFill>
              </a:rPr>
              <a:t>Competition from other hotel chains for skilled workers.</a:t>
            </a:r>
            <a:endParaRPr sz="1900">
              <a:solidFill>
                <a:schemeClr val="lt2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700">
              <a:solidFill>
                <a:schemeClr val="lt2"/>
              </a:solidFill>
            </a:endParaRP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blipFill>
          <a:blip r:embed="rId3">
            <a:alphaModFix/>
          </a:blip>
          <a:stretch>
            <a:fillRect/>
          </a:stretch>
        </a:blipFill>
      </p:bgPr>
    </p:bg>
    <p:spTree>
      <p:nvGrpSpPr>
        <p:cNvPr id="343" name="Shape 3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4" name="Google Shape;344;p30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 rotWithShape="1">
            <a:blip r:embed="rId3">
              <a:alphaModFix/>
            </a:blip>
            <a:stretch>
              <a:fillRect b="0" l="0" r="0" t="0"/>
            </a:stretch>
          </a:blip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45" name="Google Shape;345;p30"/>
          <p:cNvSpPr txBox="1"/>
          <p:nvPr>
            <p:ph idx="1" type="body"/>
          </p:nvPr>
        </p:nvSpPr>
        <p:spPr>
          <a:xfrm>
            <a:off x="552050" y="1835605"/>
            <a:ext cx="10794900" cy="4358700"/>
          </a:xfrm>
          <a:prstGeom prst="rect">
            <a:avLst/>
          </a:prstGeom>
          <a:noFill/>
          <a:ln>
            <a:noFill/>
          </a:ln>
          <a:effectLst>
            <a:outerShdw blurRad="25400">
              <a:srgbClr val="000000">
                <a:alpha val="45882"/>
              </a:srgbClr>
            </a:outerShdw>
          </a:effectLst>
        </p:spPr>
        <p:txBody>
          <a:bodyPr anchorCtr="0" anchor="ctr" bIns="45700" lIns="91425" spcFirstLastPara="1" rIns="91425" wrap="square" tIns="45700">
            <a:normAutofit lnSpcReduction="10000"/>
          </a:bodyPr>
          <a:lstStyle/>
          <a:p>
            <a:pPr indent="-340925" lvl="0" marL="342900" rtl="0" algn="l">
              <a:lnSpc>
                <a:spcPct val="80000"/>
              </a:lnSpc>
              <a:spcBef>
                <a:spcPts val="900"/>
              </a:spcBef>
              <a:spcAft>
                <a:spcPts val="0"/>
              </a:spcAft>
              <a:buSzPts val="1600"/>
              <a:buChar char="◈"/>
            </a:pPr>
            <a:r>
              <a:rPr lang="en-US" sz="1600"/>
              <a:t>American Hotel &amp; Lodging Association. (2023). Advocacy. https://www.ahla.com/</a:t>
            </a:r>
            <a:endParaRPr sz="1600"/>
          </a:p>
          <a:p>
            <a:pPr indent="-340925" lvl="0" marL="342900" rtl="0" algn="l">
              <a:lnSpc>
                <a:spcPct val="80000"/>
              </a:lnSpc>
              <a:spcBef>
                <a:spcPts val="900"/>
              </a:spcBef>
              <a:spcAft>
                <a:spcPts val="0"/>
              </a:spcAft>
              <a:buSzPts val="1600"/>
              <a:buChar char="◈"/>
            </a:pPr>
            <a:r>
              <a:rPr lang="en-US" sz="1600"/>
              <a:t>BBC News. (2023, January 19). Coronavirus: Tourism industry 'faces biggest crisis ever'. https://www.bbc.com/news/uk-64976013</a:t>
            </a:r>
            <a:endParaRPr sz="1600"/>
          </a:p>
          <a:p>
            <a:pPr indent="-340925" lvl="0" marL="342900" rtl="0" algn="l">
              <a:lnSpc>
                <a:spcPct val="80000"/>
              </a:lnSpc>
              <a:spcBef>
                <a:spcPts val="900"/>
              </a:spcBef>
              <a:spcAft>
                <a:spcPts val="0"/>
              </a:spcAft>
              <a:buSzPts val="1600"/>
              <a:buChar char="◈"/>
            </a:pPr>
            <a:r>
              <a:rPr lang="en-US" sz="1600"/>
              <a:t>Bureau of Labor Statistics, U.S. Department of Labor. (2023, September 8). Occupational Employment and Wages, May 2023. https://www.bls.gov/bls/blswage.htm</a:t>
            </a:r>
            <a:endParaRPr sz="1600"/>
          </a:p>
          <a:p>
            <a:pPr indent="-340925" lvl="0" marL="342900" rtl="0" algn="l">
              <a:lnSpc>
                <a:spcPct val="80000"/>
              </a:lnSpc>
              <a:spcBef>
                <a:spcPts val="900"/>
              </a:spcBef>
              <a:spcAft>
                <a:spcPts val="0"/>
              </a:spcAft>
              <a:buSzPts val="1600"/>
              <a:buChar char="◈"/>
            </a:pPr>
            <a:r>
              <a:rPr lang="en-US" sz="1600"/>
              <a:t>Cornerstone OnDemand. (2023). The Modern Guide to HR Technology. https://www.cornerstoneondemand.com/resources/</a:t>
            </a:r>
            <a:endParaRPr sz="1600"/>
          </a:p>
          <a:p>
            <a:pPr indent="-340925" lvl="0" marL="342900" rtl="0" algn="l">
              <a:lnSpc>
                <a:spcPct val="80000"/>
              </a:lnSpc>
              <a:spcBef>
                <a:spcPts val="900"/>
              </a:spcBef>
              <a:spcAft>
                <a:spcPts val="0"/>
              </a:spcAft>
              <a:buSzPts val="1600"/>
              <a:buChar char="◈"/>
            </a:pPr>
            <a:r>
              <a:rPr lang="en-US" sz="1600"/>
              <a:t>Indeed. (2023.). Hospitality Industry Reviews. https://www.indeed.com/cmp/Hotel-Hospitality/reviews?fcountry=ALL</a:t>
            </a:r>
            <a:endParaRPr sz="1600"/>
          </a:p>
          <a:p>
            <a:pPr indent="-340925" lvl="0" marL="342900" rtl="0" algn="l">
              <a:lnSpc>
                <a:spcPct val="80000"/>
              </a:lnSpc>
              <a:spcBef>
                <a:spcPts val="900"/>
              </a:spcBef>
              <a:spcAft>
                <a:spcPts val="0"/>
              </a:spcAft>
              <a:buSzPts val="1600"/>
              <a:buChar char="◈"/>
            </a:pPr>
            <a:r>
              <a:rPr lang="en-US" sz="1600"/>
              <a:t>Marriott International. (2023.). Our Commitment to People. https://news.marriott.com/news/2023/04/04/marriott-international-launches-new-people-brand-be-to-grow-and-empower-global-workforce</a:t>
            </a:r>
            <a:endParaRPr sz="1600"/>
          </a:p>
          <a:p>
            <a:pPr indent="-340925" lvl="0" marL="342900" rtl="0" algn="l">
              <a:lnSpc>
                <a:spcPct val="80000"/>
              </a:lnSpc>
              <a:spcBef>
                <a:spcPts val="900"/>
              </a:spcBef>
              <a:spcAft>
                <a:spcPts val="0"/>
              </a:spcAft>
              <a:buSzPts val="1600"/>
              <a:buChar char="◈"/>
            </a:pPr>
            <a:r>
              <a:rPr lang="en-US" sz="1600"/>
              <a:t>Marriott International Investor Relations. (2023). Second Quarter 2023 Earnings Release. https://marriott.gcs-web.com/</a:t>
            </a:r>
            <a:endParaRPr sz="1600"/>
          </a:p>
          <a:p>
            <a:pPr indent="-340925" lvl="0" marL="342900" rtl="0" algn="l">
              <a:lnSpc>
                <a:spcPct val="80000"/>
              </a:lnSpc>
              <a:spcBef>
                <a:spcPts val="900"/>
              </a:spcBef>
              <a:spcAft>
                <a:spcPts val="0"/>
              </a:spcAft>
              <a:buSzPts val="1600"/>
              <a:buChar char="◈"/>
            </a:pPr>
            <a:r>
              <a:rPr lang="en-US" sz="1600"/>
              <a:t>Mind. (2023). Workplace mental health. https://www.mind.org.uk/workplace/mental-health-at-work/</a:t>
            </a:r>
            <a:endParaRPr sz="1600"/>
          </a:p>
          <a:p>
            <a:pPr indent="-340925" lvl="0" marL="342900" rtl="0" algn="l">
              <a:lnSpc>
                <a:spcPct val="80000"/>
              </a:lnSpc>
              <a:spcBef>
                <a:spcPts val="900"/>
              </a:spcBef>
              <a:spcAft>
                <a:spcPts val="0"/>
              </a:spcAft>
              <a:buSzPts val="1600"/>
              <a:buChar char="◈"/>
            </a:pPr>
            <a:r>
              <a:rPr lang="en-US" sz="1600"/>
              <a:t>Oxford Economics. (2019). The Future of Jobs Report 2019. https://www.oxfordeconomics.com/</a:t>
            </a:r>
            <a:endParaRPr sz="1600"/>
          </a:p>
          <a:p>
            <a:pPr indent="-340925" lvl="0" marL="342900" rtl="0" algn="l">
              <a:lnSpc>
                <a:spcPct val="80000"/>
              </a:lnSpc>
              <a:spcBef>
                <a:spcPts val="900"/>
              </a:spcBef>
              <a:spcAft>
                <a:spcPts val="0"/>
              </a:spcAft>
              <a:buSzPts val="1600"/>
              <a:buChar char="◈"/>
            </a:pPr>
            <a:r>
              <a:rPr lang="en-US" sz="1600"/>
              <a:t>SHRM. (Society for Human Resource Management). (2023). Talent Management. https://support.shrm.org/s/article/Talent-Management</a:t>
            </a:r>
            <a:endParaRPr sz="1600"/>
          </a:p>
        </p:txBody>
      </p:sp>
      <p:sp>
        <p:nvSpPr>
          <p:cNvPr id="346" name="Google Shape;346;p30"/>
          <p:cNvSpPr txBox="1"/>
          <p:nvPr>
            <p:ph idx="4294967295" type="ctrTitle"/>
          </p:nvPr>
        </p:nvSpPr>
        <p:spPr>
          <a:xfrm>
            <a:off x="2960460" y="207924"/>
            <a:ext cx="5978100" cy="1505700"/>
          </a:xfrm>
          <a:prstGeom prst="rect">
            <a:avLst/>
          </a:prstGeom>
          <a:noFill/>
          <a:ln>
            <a:noFill/>
          </a:ln>
          <a:effectLst>
            <a:outerShdw blurRad="25400">
              <a:srgbClr val="000000">
                <a:alpha val="45882"/>
              </a:srgbClr>
            </a:outerShdw>
          </a:effectLst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marR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900"/>
              <a:buFont typeface="Geo"/>
              <a:buNone/>
            </a:pPr>
            <a:r>
              <a:rPr b="0" i="1" lang="en-US" sz="3900" u="none" cap="none" strike="noStrike">
                <a:solidFill>
                  <a:schemeClr val="lt2"/>
                </a:solidFill>
                <a:latin typeface="Geo"/>
                <a:ea typeface="Geo"/>
                <a:cs typeface="Geo"/>
                <a:sym typeface="Geo"/>
              </a:rPr>
              <a:t>References</a:t>
            </a:r>
            <a:endParaRPr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xmlns:r="http://schemas.openxmlformats.org/officeDocument/2006/relationships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 name="SlateVTI">
  <a:themeElements>
    <a:clrScheme name="Office">
      <a:dk1>
        <a:srgbClr val="000000"/>
      </a:dk1>
      <a:lt1>
        <a:srgbClr val="FFFFFF"/>
      </a:lt1>
      <a:dk2>
        <a:srgbClr val="1D242E"/>
      </a:dk2>
      <a:lt2>
        <a:srgbClr val="F2F1F1"/>
      </a:lt2>
      <a:accent1>
        <a:srgbClr val="4472C4"/>
      </a:accent1>
      <a:accent2>
        <a:srgbClr val="ED7D31"/>
      </a:accent2>
      <a:accent3>
        <a:srgbClr val="A3A3A3"/>
      </a:accent3>
      <a:accent4>
        <a:srgbClr val="CF9B00"/>
      </a:accent4>
      <a:accent5>
        <a:srgbClr val="5B9BD5"/>
      </a:accent5>
      <a:accent6>
        <a:srgbClr val="70AD47"/>
      </a:accent6>
      <a:hlink>
        <a:srgbClr val="D26012"/>
      </a:hlink>
      <a:folHlink>
        <a:srgbClr val="9A5879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terms:created xsi:type="dcterms:W3CDTF">2024-03-21T15:46:52Z</dcterms:created>
  <dc:creator>-</dc:creator>
</cp:coreProperties>
</file>