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aa Nabih Nabhan Danouni (2309830)" initials="" lastIdx="1" clrIdx="0">
    <p:extLst>
      <p:ext uri="{19B8F6BF-5375-455C-9EA6-DF929625EA0E}">
        <p15:presenceInfo xmlns:p15="http://schemas.microsoft.com/office/powerpoint/2012/main" userId="S::2309830@student.uwtsd.ac.uk::1456f326-d333-4d26-817b-533e874d081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commentAuthors" Target="commentAuthor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2621-8C5B-6F3D-339F-8224A2E6E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92136E-8D58-BDC7-DF44-804AF015D2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B4FF2-D65A-56A6-11BD-4ED1A1443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DB52-6AAD-481D-014B-B970F54BB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926D2-D754-A37A-6E11-7FF07AEA8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27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9027-D762-9923-B7D0-09587A56D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7A15-32BB-C328-1FEB-B220A3A15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D74F1-D5E8-9048-5B59-98DC493A2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58F70-42D2-8953-32D6-DE95BEEF3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977B4-AED6-1DFC-A670-5540C0A1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84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60E5-7CBB-0CF6-8E87-A46096AE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DD779-B6B9-61E0-5610-EC4D5F0EA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552F3-50DD-D038-7BFA-66CDF321F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1C0D1-E5CA-B760-9AA6-A5E0F7869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496C4-7D80-8BF1-258D-37995F654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9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EC344-3FC0-3D0C-3B7A-3447F2DD5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0561B-AD4D-E4FD-D189-1110F5885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99665-2E80-A6ED-2CD2-E8E515EEB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4FB8C-0FEC-350E-B13F-43D1BB824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547D9-23C2-BACC-2028-70C1928D5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525BA3-9087-212C-307D-CC1B604F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2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89A0-DEE0-4AD2-A278-7A9E9764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BE79F-D19C-FEBE-3534-945ED3AB7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6953C2-957C-BAE0-8BBD-8EA56BE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5526A8-15A1-DECE-0613-067E5621E2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4CB2B8-1443-97AE-0113-34C8BB0F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BB6CD-9883-07ED-41EB-F6C6404E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267E4F-6181-A4E9-BEED-6567D0A0E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B520C4-5317-931E-015E-0214E434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2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2E3FE-AA03-C49D-F414-5A9C1D1E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ACFC8D-BFB0-8AAE-1E83-E9ECCD053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C1E3E8-727E-6A28-B486-A8244AEC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70649-3138-80BD-4D2A-2C71ABEAA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23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2C144D-578A-606D-5CD6-2EB1A0841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9D394-9127-F467-9DC8-0BE322D7C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AD5E2-1827-DA07-3C3E-3B4AF3FA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80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2AFAA-C32B-8990-8E46-7B5553F2A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DA106-CC04-61C6-79B0-C6AD97415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54E33-09BE-976F-5780-17CEFC8E1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992CB-A107-5341-D0BE-75F27E03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C02EE-E432-FD2B-15BF-443C15A8C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1249A-7F1E-8E31-B5F3-3014A812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1995F-75D6-C0E0-2F26-E8D320FE4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83E40-C24A-98D2-BB37-FC838F2190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36F98-4666-AED1-7A9D-B1CBEB6B3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8FB66-218F-0ACA-9EF0-4A615E552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FAB64-BC0F-9E1D-719C-190F4FB5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A6389-A4FD-35A0-E502-16878BCE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3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FD88-DC22-6AFC-A6D1-A80D5D507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AEBFB-4E8A-1E6E-FBD7-3E0BD1F56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66881-0254-08BC-8DBD-21A813AD5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2E664-FA5D-0701-EB58-2597F31EC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633E8-35EF-B8A1-21A9-5C7018F17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1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9E7F0-4FA2-8407-1C7E-68B75543A7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F0310-958E-30DF-3255-5299F7658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FFA9D-AC17-5410-8FB0-02675EE07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57A3A-AC58-532C-6668-670ECB4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3FAF2-916F-DAF4-C35F-0B221398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36ED3D-FAA4-36A0-7B7C-87369A08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E02D6-AC94-01C1-902F-511DA54FA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BE52-7AA3-F71B-21D2-CF71427561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D1E1F-445A-8F44-8CCE-86E4F863797C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DD4E8-59BB-7BCE-8A92-70F02EB7E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6278F-E5D0-4D60-FEF7-5CD9B2F6C3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94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مربع نص 12">
            <a:extLst>
              <a:ext uri="{FF2B5EF4-FFF2-40B4-BE49-F238E27FC236}">
                <a16:creationId xmlns:a16="http://schemas.microsoft.com/office/drawing/2014/main" id="{D479E637-EFF9-9B65-CC53-1AF8F2A194E1}"/>
              </a:ext>
            </a:extLst>
          </p:cNvPr>
          <p:cNvSpPr txBox="1"/>
          <p:nvPr/>
        </p:nvSpPr>
        <p:spPr>
          <a:xfrm>
            <a:off x="1583802" y="1474557"/>
            <a:ext cx="81121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GROUP PRESENTATION ON teamwork final </a:t>
            </a:r>
            <a:endParaRPr lang="ar-AE" sz="3600" dirty="0"/>
          </a:p>
        </p:txBody>
      </p:sp>
    </p:spTree>
    <p:extLst>
      <p:ext uri="{BB962C8B-B14F-4D97-AF65-F5344CB8AC3E}">
        <p14:creationId xmlns:p14="http://schemas.microsoft.com/office/powerpoint/2010/main" val="1614226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B29FF-B53C-36EC-1D76-99C3D2840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" b="11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مربع نص 4">
            <a:extLst>
              <a:ext uri="{FF2B5EF4-FFF2-40B4-BE49-F238E27FC236}">
                <a16:creationId xmlns:a16="http://schemas.microsoft.com/office/drawing/2014/main" id="{F621BAE9-8AAA-48E2-C33F-93C17DD5904C}"/>
              </a:ext>
            </a:extLst>
          </p:cNvPr>
          <p:cNvSpPr txBox="1"/>
          <p:nvPr/>
        </p:nvSpPr>
        <p:spPr>
          <a:xfrm>
            <a:off x="2438651" y="758553"/>
            <a:ext cx="951011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GROUP PRESENTATION</a:t>
            </a:r>
            <a:br>
              <a:rPr lang="en-US" sz="3200" dirty="0"/>
            </a:br>
            <a:r>
              <a:rPr lang="en-US" sz="3200" dirty="0"/>
              <a:t> ON TEAM WORKING IKEA</a:t>
            </a:r>
            <a:br>
              <a:rPr lang="en-US" sz="3200" dirty="0"/>
            </a:br>
            <a:r>
              <a:rPr lang="en-US" sz="3200" dirty="0"/>
              <a:t>ALIAA NABIH NABHAN DANOUNI </a:t>
            </a:r>
            <a:br>
              <a:rPr lang="en-US" sz="3200" dirty="0"/>
            </a:br>
            <a:r>
              <a:rPr lang="en-US" sz="3200" dirty="0"/>
              <a:t>RANA RAJJOUB </a:t>
            </a:r>
            <a:br>
              <a:rPr lang="en-US" sz="3200" dirty="0"/>
            </a:br>
            <a:r>
              <a:rPr lang="en-US" sz="3200" dirty="0"/>
              <a:t>ANNA MISIAK-ALI</a:t>
            </a:r>
            <a:endParaRPr lang="ar-AE" sz="3200" dirty="0"/>
          </a:p>
        </p:txBody>
      </p:sp>
    </p:spTree>
    <p:extLst>
      <p:ext uri="{BB962C8B-B14F-4D97-AF65-F5344CB8AC3E}">
        <p14:creationId xmlns:p14="http://schemas.microsoft.com/office/powerpoint/2010/main" val="2101277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FFC5B-472E-42D5-439F-EE9008E45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2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EAF25-12E1-AB8F-12BF-5139CDCDC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35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AF7EC-794E-1AF0-AE08-9C051B2001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84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ED36B9-A628-177C-1DC0-525E959E2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89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069EE-F62A-6480-5A85-41D4A664A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36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0703CB-36E7-20F7-1C60-340909CEF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3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71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27711-4435-7D90-80FF-D9AC96A415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99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394142-0F66-F245-DF7A-DD1F4DF8A5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83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03079-1E63-2FEC-5320-4DF51CBDE3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41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AE350-2C88-6F26-1774-7C0E1AD9D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" r="359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72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D6929-49AA-6A0B-E531-A57048976B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91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ABE9BD-D7DD-572B-9964-980E8CC4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2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210578-91E8-CC7F-40BA-1080A737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28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شاشة عريضة</PresentationFormat>
  <Slides>15</Slides>
  <Notes>0</Notes>
  <HiddenSlides>0</HiddenSlides>
  <ScaleCrop>false</ScaleCrop>
  <HeadingPairs>
    <vt:vector size="4" baseType="variant">
      <vt:variant>
        <vt:lpstr>نسق</vt:lpstr>
      </vt:variant>
      <vt:variant>
        <vt:i4>1</vt:i4>
      </vt:variant>
      <vt:variant>
        <vt:lpstr>عناوين الشرائح</vt:lpstr>
      </vt:variant>
      <vt:variant>
        <vt:i4>15</vt:i4>
      </vt:variant>
    </vt:vector>
  </HeadingPairs>
  <TitlesOfParts>
    <vt:vector size="16" baseType="lpstr">
      <vt:lpstr>Office Theme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Kahwaji - 722312</dc:creator>
  <cp:lastModifiedBy>Aliaa Nabih Nabhan Danouni (2309830)</cp:lastModifiedBy>
  <cp:revision>4</cp:revision>
  <dcterms:created xsi:type="dcterms:W3CDTF">2024-03-11T00:42:19Z</dcterms:created>
  <dcterms:modified xsi:type="dcterms:W3CDTF">2024-03-11T17:00:02Z</dcterms:modified>
</cp:coreProperties>
</file>