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6B5579-3345-48F9-9825-49D470582436}" v="10" dt="2020-03-03T21:20:58.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4" autoAdjust="0"/>
    <p:restoredTop sz="94660"/>
  </p:normalViewPr>
  <p:slideViewPr>
    <p:cSldViewPr snapToGrid="0">
      <p:cViewPr varScale="1">
        <p:scale>
          <a:sx n="68" d="100"/>
          <a:sy n="68"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Khatun" userId="cde5fb8d665cd31d" providerId="LiveId" clId="{CB6B5579-3345-48F9-9825-49D470582436}"/>
    <pc:docChg chg="custSel modSld">
      <pc:chgData name="Ruby Khatun" userId="cde5fb8d665cd31d" providerId="LiveId" clId="{CB6B5579-3345-48F9-9825-49D470582436}" dt="2020-03-03T21:22:07.094" v="133" actId="20577"/>
      <pc:docMkLst>
        <pc:docMk/>
      </pc:docMkLst>
      <pc:sldChg chg="modSp">
        <pc:chgData name="Ruby Khatun" userId="cde5fb8d665cd31d" providerId="LiveId" clId="{CB6B5579-3345-48F9-9825-49D470582436}" dt="2020-03-03T21:15:59.894" v="2" actId="20577"/>
        <pc:sldMkLst>
          <pc:docMk/>
          <pc:sldMk cId="3121670150" sldId="256"/>
        </pc:sldMkLst>
        <pc:spChg chg="mod">
          <ac:chgData name="Ruby Khatun" userId="cde5fb8d665cd31d" providerId="LiveId" clId="{CB6B5579-3345-48F9-9825-49D470582436}" dt="2020-03-03T21:15:56.475" v="1" actId="20577"/>
          <ac:spMkLst>
            <pc:docMk/>
            <pc:sldMk cId="3121670150" sldId="256"/>
            <ac:spMk id="2" creationId="{E1879A27-5B6D-412C-9307-7CC9919C506C}"/>
          </ac:spMkLst>
        </pc:spChg>
        <pc:spChg chg="mod">
          <ac:chgData name="Ruby Khatun" userId="cde5fb8d665cd31d" providerId="LiveId" clId="{CB6B5579-3345-48F9-9825-49D470582436}" dt="2020-03-03T21:15:59.894" v="2" actId="20577"/>
          <ac:spMkLst>
            <pc:docMk/>
            <pc:sldMk cId="3121670150" sldId="256"/>
            <ac:spMk id="3" creationId="{12D6E26F-8F53-423F-B2EF-19B92516B0F1}"/>
          </ac:spMkLst>
        </pc:spChg>
      </pc:sldChg>
      <pc:sldChg chg="modSp">
        <pc:chgData name="Ruby Khatun" userId="cde5fb8d665cd31d" providerId="LiveId" clId="{CB6B5579-3345-48F9-9825-49D470582436}" dt="2020-03-03T21:16:39.962" v="6" actId="1076"/>
        <pc:sldMkLst>
          <pc:docMk/>
          <pc:sldMk cId="582774939" sldId="257"/>
        </pc:sldMkLst>
        <pc:spChg chg="mod">
          <ac:chgData name="Ruby Khatun" userId="cde5fb8d665cd31d" providerId="LiveId" clId="{CB6B5579-3345-48F9-9825-49D470582436}" dt="2020-03-03T21:16:39.962" v="6" actId="1076"/>
          <ac:spMkLst>
            <pc:docMk/>
            <pc:sldMk cId="582774939" sldId="257"/>
            <ac:spMk id="3" creationId="{BACF93C1-24A4-4D92-B9F6-6B0F96AAD94F}"/>
          </ac:spMkLst>
        </pc:spChg>
      </pc:sldChg>
      <pc:sldChg chg="modSp">
        <pc:chgData name="Ruby Khatun" userId="cde5fb8d665cd31d" providerId="LiveId" clId="{CB6B5579-3345-48F9-9825-49D470582436}" dt="2020-03-03T21:19:18.287" v="49" actId="207"/>
        <pc:sldMkLst>
          <pc:docMk/>
          <pc:sldMk cId="2196556576" sldId="258"/>
        </pc:sldMkLst>
        <pc:spChg chg="mod">
          <ac:chgData name="Ruby Khatun" userId="cde5fb8d665cd31d" providerId="LiveId" clId="{CB6B5579-3345-48F9-9825-49D470582436}" dt="2020-03-03T21:19:18.287" v="49" actId="207"/>
          <ac:spMkLst>
            <pc:docMk/>
            <pc:sldMk cId="2196556576" sldId="258"/>
            <ac:spMk id="3" creationId="{EAA6344B-71EB-481B-BF31-47EF70BE8AFA}"/>
          </ac:spMkLst>
        </pc:spChg>
      </pc:sldChg>
      <pc:sldChg chg="modSp">
        <pc:chgData name="Ruby Khatun" userId="cde5fb8d665cd31d" providerId="LiveId" clId="{CB6B5579-3345-48F9-9825-49D470582436}" dt="2020-03-03T21:21:04.496" v="60" actId="20577"/>
        <pc:sldMkLst>
          <pc:docMk/>
          <pc:sldMk cId="2971348174" sldId="259"/>
        </pc:sldMkLst>
        <pc:spChg chg="mod">
          <ac:chgData name="Ruby Khatun" userId="cde5fb8d665cd31d" providerId="LiveId" clId="{CB6B5579-3345-48F9-9825-49D470582436}" dt="2020-03-03T21:21:04.496" v="60" actId="20577"/>
          <ac:spMkLst>
            <pc:docMk/>
            <pc:sldMk cId="2971348174" sldId="259"/>
            <ac:spMk id="3" creationId="{C4C23E2F-94AA-474A-B6F8-37ECF31D3077}"/>
          </ac:spMkLst>
        </pc:spChg>
      </pc:sldChg>
      <pc:sldChg chg="modSp">
        <pc:chgData name="Ruby Khatun" userId="cde5fb8d665cd31d" providerId="LiveId" clId="{CB6B5579-3345-48F9-9825-49D470582436}" dt="2020-03-03T21:21:16.110" v="63" actId="14100"/>
        <pc:sldMkLst>
          <pc:docMk/>
          <pc:sldMk cId="2543399364" sldId="260"/>
        </pc:sldMkLst>
        <pc:spChg chg="mod">
          <ac:chgData name="Ruby Khatun" userId="cde5fb8d665cd31d" providerId="LiveId" clId="{CB6B5579-3345-48F9-9825-49D470582436}" dt="2020-03-03T21:21:16.110" v="63" actId="14100"/>
          <ac:spMkLst>
            <pc:docMk/>
            <pc:sldMk cId="2543399364" sldId="260"/>
            <ac:spMk id="3" creationId="{EF7F23C8-D008-44C4-8D85-83E9FA3BB322}"/>
          </ac:spMkLst>
        </pc:spChg>
      </pc:sldChg>
      <pc:sldChg chg="modSp">
        <pc:chgData name="Ruby Khatun" userId="cde5fb8d665cd31d" providerId="LiveId" clId="{CB6B5579-3345-48F9-9825-49D470582436}" dt="2020-03-03T21:22:07.094" v="133" actId="20577"/>
        <pc:sldMkLst>
          <pc:docMk/>
          <pc:sldMk cId="3765745143" sldId="261"/>
        </pc:sldMkLst>
        <pc:spChg chg="mod">
          <ac:chgData name="Ruby Khatun" userId="cde5fb8d665cd31d" providerId="LiveId" clId="{CB6B5579-3345-48F9-9825-49D470582436}" dt="2020-03-03T21:22:07.094" v="133" actId="20577"/>
          <ac:spMkLst>
            <pc:docMk/>
            <pc:sldMk cId="3765745143" sldId="261"/>
            <ac:spMk id="3" creationId="{6DC40E81-4D78-4552-9ADE-D196DCA62E2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3297F1-9B56-4FA3-8E22-CD71BEC28034}" type="datetimeFigureOut">
              <a:rPr lang="en-GB" smtClean="0"/>
              <a:t>03/03/2020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221D46-0926-4143-B00B-424FD6E001B0}" type="slidenum">
              <a:rPr lang="en-GB" smtClean="0"/>
              <a:t>‹#›</a:t>
            </a:fld>
            <a:endParaRPr lang="en-GB"/>
          </a:p>
        </p:txBody>
      </p:sp>
    </p:spTree>
    <p:extLst>
      <p:ext uri="{BB962C8B-B14F-4D97-AF65-F5344CB8AC3E}">
        <p14:creationId xmlns:p14="http://schemas.microsoft.com/office/powerpoint/2010/main" val="2132226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quadrant is a shopping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which has Group of retail shops, restaurants, and other businesses with a common interest in gaining sales. The facility is in the centre of Swansea which is profitable location and typical offers parking facilities.</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8B221D46-0926-4143-B00B-424FD6E001B0}" type="slidenum">
              <a:rPr lang="en-GB" smtClean="0"/>
              <a:t>2</a:t>
            </a:fld>
            <a:endParaRPr lang="en-GB"/>
          </a:p>
        </p:txBody>
      </p:sp>
    </p:spTree>
    <p:extLst>
      <p:ext uri="{BB962C8B-B14F-4D97-AF65-F5344CB8AC3E}">
        <p14:creationId xmlns:p14="http://schemas.microsoft.com/office/powerpoint/2010/main" val="3028399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overviews of this project is to find out why retail shopping centres are not doing as well as they used to in previous years. And to give advice on how the quadrant can gain more customers by using different methods to bring in the public therefore meaning to the quadrant to strive and earn more sales within the shopping centre </a:t>
            </a:r>
          </a:p>
          <a:p>
            <a:endParaRPr lang="en-GB" dirty="0"/>
          </a:p>
        </p:txBody>
      </p:sp>
      <p:sp>
        <p:nvSpPr>
          <p:cNvPr id="4" name="Slide Number Placeholder 3"/>
          <p:cNvSpPr>
            <a:spLocks noGrp="1"/>
          </p:cNvSpPr>
          <p:nvPr>
            <p:ph type="sldNum" sz="quarter" idx="5"/>
          </p:nvPr>
        </p:nvSpPr>
        <p:spPr/>
        <p:txBody>
          <a:bodyPr/>
          <a:lstStyle/>
          <a:p>
            <a:fld id="{8B221D46-0926-4143-B00B-424FD6E001B0}" type="slidenum">
              <a:rPr lang="en-GB" smtClean="0"/>
              <a:t>3</a:t>
            </a:fld>
            <a:endParaRPr lang="en-GB"/>
          </a:p>
        </p:txBody>
      </p:sp>
    </p:spTree>
    <p:extLst>
      <p:ext uri="{BB962C8B-B14F-4D97-AF65-F5344CB8AC3E}">
        <p14:creationId xmlns:p14="http://schemas.microsoft.com/office/powerpoint/2010/main" val="262408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will use primary research within in this project I will contact the quadrant to find out statistics on how much the quadrant as a whole earned in previous to now. By using primary research, I will therefore need to fill out an ethics form. I will also use secondary research therefore meaning looking at credible sources such as journals, newspapers, books and online sources to providing information on how to improve customer relationships therefore making an shopping centre more popular.</a:t>
            </a:r>
          </a:p>
          <a:p>
            <a:endParaRPr lang="en-GB" dirty="0"/>
          </a:p>
        </p:txBody>
      </p:sp>
      <p:sp>
        <p:nvSpPr>
          <p:cNvPr id="4" name="Slide Number Placeholder 3"/>
          <p:cNvSpPr>
            <a:spLocks noGrp="1"/>
          </p:cNvSpPr>
          <p:nvPr>
            <p:ph type="sldNum" sz="quarter" idx="5"/>
          </p:nvPr>
        </p:nvSpPr>
        <p:spPr/>
        <p:txBody>
          <a:bodyPr/>
          <a:lstStyle/>
          <a:p>
            <a:fld id="{8B221D46-0926-4143-B00B-424FD6E001B0}" type="slidenum">
              <a:rPr lang="en-GB" smtClean="0"/>
              <a:t>4</a:t>
            </a:fld>
            <a:endParaRPr lang="en-GB"/>
          </a:p>
        </p:txBody>
      </p:sp>
    </p:spTree>
    <p:extLst>
      <p:ext uri="{BB962C8B-B14F-4D97-AF65-F5344CB8AC3E}">
        <p14:creationId xmlns:p14="http://schemas.microsoft.com/office/powerpoint/2010/main" val="2142041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literature available for this organisation is internet sources such as the quadrant have a website that provide information on when the quadrant open-ended and want events they may have coming up within the store. There are also articles on many different shopping centres and how they improved there sales and customer relations.</a:t>
            </a:r>
          </a:p>
          <a:p>
            <a:endParaRPr lang="en-GB" dirty="0"/>
          </a:p>
        </p:txBody>
      </p:sp>
      <p:sp>
        <p:nvSpPr>
          <p:cNvPr id="4" name="Slide Number Placeholder 3"/>
          <p:cNvSpPr>
            <a:spLocks noGrp="1"/>
          </p:cNvSpPr>
          <p:nvPr>
            <p:ph type="sldNum" sz="quarter" idx="5"/>
          </p:nvPr>
        </p:nvSpPr>
        <p:spPr/>
        <p:txBody>
          <a:bodyPr/>
          <a:lstStyle/>
          <a:p>
            <a:fld id="{8B221D46-0926-4143-B00B-424FD6E001B0}" type="slidenum">
              <a:rPr lang="en-GB" smtClean="0"/>
              <a:t>5</a:t>
            </a:fld>
            <a:endParaRPr lang="en-GB"/>
          </a:p>
        </p:txBody>
      </p:sp>
    </p:spTree>
    <p:extLst>
      <p:ext uri="{BB962C8B-B14F-4D97-AF65-F5344CB8AC3E}">
        <p14:creationId xmlns:p14="http://schemas.microsoft.com/office/powerpoint/2010/main" val="3956701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2668099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247330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2624521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91FF35-4A0B-404E-9387-9A2DFEAD1B79}"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1346615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91FF35-4A0B-404E-9387-9A2DFEAD1B79}" type="datetimeFigureOut">
              <a:rPr lang="en-GB" smtClean="0"/>
              <a:t>03/03/2020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3770683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3613419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1801726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2753282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91FF35-4A0B-404E-9387-9A2DFEAD1B79}"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2273447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91FF35-4A0B-404E-9387-9A2DFEAD1B79}"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3324247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2728529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61936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4160215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13708522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3792732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1736438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91FF35-4A0B-404E-9387-9A2DFEAD1B79}"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F0438-B1CD-4BFA-8745-63E4AD2B3F17}" type="slidenum">
              <a:rPr lang="en-GB" smtClean="0"/>
              <a:t>‹#›</a:t>
            </a:fld>
            <a:endParaRPr lang="en-GB"/>
          </a:p>
        </p:txBody>
      </p:sp>
    </p:spTree>
    <p:extLst>
      <p:ext uri="{BB962C8B-B14F-4D97-AF65-F5344CB8AC3E}">
        <p14:creationId xmlns:p14="http://schemas.microsoft.com/office/powerpoint/2010/main" val="3186811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291FF35-4A0B-404E-9387-9A2DFEAD1B79}" type="datetimeFigureOut">
              <a:rPr lang="en-GB" smtClean="0"/>
              <a:t>03/03/2020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FEF0438-B1CD-4BFA-8745-63E4AD2B3F17}" type="slidenum">
              <a:rPr lang="en-GB" smtClean="0"/>
              <a:t>‹#›</a:t>
            </a:fld>
            <a:endParaRPr lang="en-GB"/>
          </a:p>
        </p:txBody>
      </p:sp>
    </p:spTree>
    <p:extLst>
      <p:ext uri="{BB962C8B-B14F-4D97-AF65-F5344CB8AC3E}">
        <p14:creationId xmlns:p14="http://schemas.microsoft.com/office/powerpoint/2010/main" val="117302942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Quadrant_Shopping_Centre" TargetMode="Externa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www.aviationcoaching.com/en/how-to-understand-which-are-your-goal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2012books.lardbucket.org/books/online-marketing-essentials/s21-03-primary-and-secondary-research.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pxhere.com/en/photo/1562569" TargetMode="Externa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79A27-5B6D-412C-9307-7CC9919C506C}"/>
              </a:ext>
            </a:extLst>
          </p:cNvPr>
          <p:cNvSpPr>
            <a:spLocks noGrp="1"/>
          </p:cNvSpPr>
          <p:nvPr>
            <p:ph type="ctrTitle"/>
          </p:nvPr>
        </p:nvSpPr>
        <p:spPr/>
        <p:txBody>
          <a:bodyPr/>
          <a:lstStyle/>
          <a:p>
            <a:r>
              <a:rPr lang="en-GB" dirty="0"/>
              <a:t>How to improve the Quadrant </a:t>
            </a:r>
          </a:p>
        </p:txBody>
      </p:sp>
      <p:sp>
        <p:nvSpPr>
          <p:cNvPr id="3" name="Subtitle 2">
            <a:extLst>
              <a:ext uri="{FF2B5EF4-FFF2-40B4-BE49-F238E27FC236}">
                <a16:creationId xmlns:a16="http://schemas.microsoft.com/office/drawing/2014/main" id="{12D6E26F-8F53-423F-B2EF-19B92516B0F1}"/>
              </a:ext>
            </a:extLst>
          </p:cNvPr>
          <p:cNvSpPr>
            <a:spLocks noGrp="1"/>
          </p:cNvSpPr>
          <p:nvPr>
            <p:ph type="subTitle" idx="1"/>
          </p:nvPr>
        </p:nvSpPr>
        <p:spPr/>
        <p:txBody>
          <a:bodyPr/>
          <a:lstStyle/>
          <a:p>
            <a:r>
              <a:rPr lang="en-GB" dirty="0"/>
              <a:t>BY ruby Khatun</a:t>
            </a:r>
          </a:p>
        </p:txBody>
      </p:sp>
    </p:spTree>
    <p:extLst>
      <p:ext uri="{BB962C8B-B14F-4D97-AF65-F5344CB8AC3E}">
        <p14:creationId xmlns:p14="http://schemas.microsoft.com/office/powerpoint/2010/main" val="3121670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466EF-1C0E-44C3-B005-CF3B8C05BBF2}"/>
              </a:ext>
            </a:extLst>
          </p:cNvPr>
          <p:cNvSpPr>
            <a:spLocks noGrp="1"/>
          </p:cNvSpPr>
          <p:nvPr>
            <p:ph type="title"/>
          </p:nvPr>
        </p:nvSpPr>
        <p:spPr>
          <a:xfrm>
            <a:off x="650669" y="629266"/>
            <a:ext cx="3330328" cy="1641986"/>
          </a:xfrm>
        </p:spPr>
        <p:txBody>
          <a:bodyPr>
            <a:normAutofit/>
          </a:bodyPr>
          <a:lstStyle/>
          <a:p>
            <a:r>
              <a:rPr lang="en-GB" dirty="0"/>
              <a:t>What is the quadrant </a:t>
            </a:r>
          </a:p>
        </p:txBody>
      </p:sp>
      <p:pic>
        <p:nvPicPr>
          <p:cNvPr id="5" name="Picture 4" descr="A store front at day&#10;&#10;Description automatically generated">
            <a:extLst>
              <a:ext uri="{FF2B5EF4-FFF2-40B4-BE49-F238E27FC236}">
                <a16:creationId xmlns:a16="http://schemas.microsoft.com/office/drawing/2014/main" id="{1A29357D-152C-479D-8E6A-B19C3D0F82B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484" b="15388"/>
          <a:stretch/>
        </p:blipFill>
        <p:spPr>
          <a:xfrm>
            <a:off x="4634680" y="10"/>
            <a:ext cx="7560130" cy="6857990"/>
          </a:xfrm>
          <a:prstGeom prst="rect">
            <a:avLst/>
          </a:prstGeom>
        </p:spPr>
      </p:pic>
      <p:sp>
        <p:nvSpPr>
          <p:cNvPr id="11" name="Rectangle 10">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ACF93C1-24A4-4D92-B9F6-6B0F96AAD94F}"/>
              </a:ext>
            </a:extLst>
          </p:cNvPr>
          <p:cNvSpPr>
            <a:spLocks noGrp="1"/>
          </p:cNvSpPr>
          <p:nvPr>
            <p:ph idx="1"/>
          </p:nvPr>
        </p:nvSpPr>
        <p:spPr>
          <a:xfrm>
            <a:off x="249660" y="2424332"/>
            <a:ext cx="4132346" cy="3990535"/>
          </a:xfrm>
        </p:spPr>
        <p:txBody>
          <a:bodyPr>
            <a:normAutofit/>
          </a:bodyPr>
          <a:lstStyle/>
          <a:p>
            <a:r>
              <a:rPr lang="en-GB" dirty="0"/>
              <a:t>The quadrant is a shopping centre with a community of retail shops, restaurants and other companies with a common interest in sales. The facility is situated in the middle of Swansea, which is a successful area and provides standard parking facilities.</a:t>
            </a:r>
          </a:p>
        </p:txBody>
      </p:sp>
      <p:sp>
        <p:nvSpPr>
          <p:cNvPr id="6" name="TextBox 5">
            <a:extLst>
              <a:ext uri="{FF2B5EF4-FFF2-40B4-BE49-F238E27FC236}">
                <a16:creationId xmlns:a16="http://schemas.microsoft.com/office/drawing/2014/main" id="{1D30EB58-3585-4F69-A274-F997D425431F}"/>
              </a:ext>
            </a:extLst>
          </p:cNvPr>
          <p:cNvSpPr txBox="1"/>
          <p:nvPr/>
        </p:nvSpPr>
        <p:spPr>
          <a:xfrm>
            <a:off x="9514269"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Quadrant_Shopping_Cent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5827749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E9CC4-3742-40BB-9612-0DE0009A8678}"/>
              </a:ext>
            </a:extLst>
          </p:cNvPr>
          <p:cNvSpPr>
            <a:spLocks noGrp="1"/>
          </p:cNvSpPr>
          <p:nvPr>
            <p:ph type="title"/>
          </p:nvPr>
        </p:nvSpPr>
        <p:spPr>
          <a:xfrm>
            <a:off x="648931" y="629266"/>
            <a:ext cx="4166510" cy="1622321"/>
          </a:xfrm>
        </p:spPr>
        <p:txBody>
          <a:bodyPr>
            <a:normAutofit/>
          </a:bodyPr>
          <a:lstStyle/>
          <a:p>
            <a:pPr>
              <a:lnSpc>
                <a:spcPct val="90000"/>
              </a:lnSpc>
            </a:pPr>
            <a:r>
              <a:rPr lang="en-GB" sz="3600">
                <a:solidFill>
                  <a:srgbClr val="EBEBEB"/>
                </a:solidFill>
              </a:rPr>
              <a:t>What the project is trying to achieve</a:t>
            </a:r>
          </a:p>
        </p:txBody>
      </p:sp>
      <p:sp>
        <p:nvSpPr>
          <p:cNvPr id="1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A picture containing indoor, table, cake, small&#10;&#10;Description automatically generated">
            <a:extLst>
              <a:ext uri="{FF2B5EF4-FFF2-40B4-BE49-F238E27FC236}">
                <a16:creationId xmlns:a16="http://schemas.microsoft.com/office/drawing/2014/main" id="{0918EDDD-5A5C-47A0-AD01-15A0B880CD0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3992" y="1385290"/>
            <a:ext cx="5449889" cy="4087416"/>
          </a:xfrm>
          <a:prstGeom prst="rect">
            <a:avLst/>
          </a:prstGeom>
          <a:effectLst/>
        </p:spPr>
      </p:pic>
      <p:sp>
        <p:nvSpPr>
          <p:cNvPr id="17"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AA6344B-71EB-481B-BF31-47EF70BE8AFA}"/>
              </a:ext>
            </a:extLst>
          </p:cNvPr>
          <p:cNvSpPr>
            <a:spLocks noGrp="1"/>
          </p:cNvSpPr>
          <p:nvPr>
            <p:ph idx="1"/>
          </p:nvPr>
        </p:nvSpPr>
        <p:spPr>
          <a:xfrm>
            <a:off x="105065" y="2438400"/>
            <a:ext cx="5212524" cy="4419600"/>
          </a:xfrm>
        </p:spPr>
        <p:txBody>
          <a:bodyPr>
            <a:normAutofit/>
          </a:bodyPr>
          <a:lstStyle/>
          <a:p>
            <a:r>
              <a:rPr lang="en-GB" dirty="0">
                <a:solidFill>
                  <a:schemeClr val="bg1"/>
                </a:solidFill>
              </a:rPr>
              <a:t>The overviews of this project is to find out why retail shopping centres are not doing as well as they used to in previous years. And to give advice on how the quadrant can gain more customers by using different methods to bring in the public therefore meaning to the quadrant to strive and earn more sales within the shopping centre </a:t>
            </a:r>
          </a:p>
          <a:p>
            <a:endParaRPr lang="en-GB" dirty="0">
              <a:solidFill>
                <a:schemeClr val="bg1"/>
              </a:solidFill>
            </a:endParaRPr>
          </a:p>
        </p:txBody>
      </p:sp>
      <p:sp>
        <p:nvSpPr>
          <p:cNvPr id="6" name="TextBox 5">
            <a:extLst>
              <a:ext uri="{FF2B5EF4-FFF2-40B4-BE49-F238E27FC236}">
                <a16:creationId xmlns:a16="http://schemas.microsoft.com/office/drawing/2014/main" id="{2552A792-7F9F-435A-AE1E-1C25048C15CE}"/>
              </a:ext>
            </a:extLst>
          </p:cNvPr>
          <p:cNvSpPr txBox="1"/>
          <p:nvPr/>
        </p:nvSpPr>
        <p:spPr>
          <a:xfrm>
            <a:off x="9004404" y="5272651"/>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aviationcoaching.com/en/how-to-understand-which-are-your-goal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1965565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B9504-8A27-4CB9-8C3E-AF1CFEAE5847}"/>
              </a:ext>
            </a:extLst>
          </p:cNvPr>
          <p:cNvSpPr>
            <a:spLocks noGrp="1"/>
          </p:cNvSpPr>
          <p:nvPr>
            <p:ph type="title"/>
          </p:nvPr>
        </p:nvSpPr>
        <p:spPr>
          <a:xfrm>
            <a:off x="648931" y="629266"/>
            <a:ext cx="4166510" cy="1622321"/>
          </a:xfrm>
        </p:spPr>
        <p:txBody>
          <a:bodyPr>
            <a:normAutofit/>
          </a:bodyPr>
          <a:lstStyle/>
          <a:p>
            <a:r>
              <a:rPr lang="en-GB">
                <a:solidFill>
                  <a:srgbClr val="EBEBEB"/>
                </a:solidFill>
              </a:rPr>
              <a:t>Research methods </a:t>
            </a:r>
          </a:p>
        </p:txBody>
      </p:sp>
      <p:sp>
        <p:nvSpPr>
          <p:cNvPr id="20"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1"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A picture containing device, drawing&#10;&#10;Description automatically generated">
            <a:extLst>
              <a:ext uri="{FF2B5EF4-FFF2-40B4-BE49-F238E27FC236}">
                <a16:creationId xmlns:a16="http://schemas.microsoft.com/office/drawing/2014/main" id="{BDE48DB4-182B-4EF8-9F0E-F0A001CF3C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3992" y="2577453"/>
            <a:ext cx="5449889" cy="1703090"/>
          </a:xfrm>
          <a:prstGeom prst="rect">
            <a:avLst/>
          </a:prstGeom>
          <a:effectLst/>
        </p:spPr>
      </p:pic>
      <p:sp>
        <p:nvSpPr>
          <p:cNvPr id="22"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C23E2F-94AA-474A-B6F8-37ECF31D3077}"/>
              </a:ext>
            </a:extLst>
          </p:cNvPr>
          <p:cNvSpPr>
            <a:spLocks noGrp="1"/>
          </p:cNvSpPr>
          <p:nvPr>
            <p:ph idx="1"/>
          </p:nvPr>
        </p:nvSpPr>
        <p:spPr>
          <a:xfrm>
            <a:off x="165902" y="2396197"/>
            <a:ext cx="4557868" cy="4060874"/>
          </a:xfrm>
        </p:spPr>
        <p:txBody>
          <a:bodyPr>
            <a:normAutofit fontScale="92500" lnSpcReduction="20000"/>
          </a:bodyPr>
          <a:lstStyle/>
          <a:p>
            <a:r>
              <a:rPr lang="en-GB" dirty="0">
                <a:solidFill>
                  <a:schemeClr val="bg1"/>
                </a:solidFill>
              </a:rPr>
              <a:t>I will use primary research within in this project I will contact the quadrant to find out statistics on how much the quadrant as a whole earned in previous to now. By using primary research, I will therefore need to fill out an ethics form. I will also use secondary research therefore meaning looking at credible sources such as journals, newspapers, books and online sources to providing information on how to improve customer relationships therefore making a shopping centre more popular.</a:t>
            </a:r>
          </a:p>
          <a:p>
            <a:endParaRPr lang="en-GB" dirty="0">
              <a:solidFill>
                <a:srgbClr val="EBEBEB"/>
              </a:solidFill>
            </a:endParaRPr>
          </a:p>
        </p:txBody>
      </p:sp>
      <p:sp>
        <p:nvSpPr>
          <p:cNvPr id="6" name="TextBox 5">
            <a:extLst>
              <a:ext uri="{FF2B5EF4-FFF2-40B4-BE49-F238E27FC236}">
                <a16:creationId xmlns:a16="http://schemas.microsoft.com/office/drawing/2014/main" id="{7AB18247-1D79-4CF6-9E16-23361C6721A0}"/>
              </a:ext>
            </a:extLst>
          </p:cNvPr>
          <p:cNvSpPr txBox="1"/>
          <p:nvPr/>
        </p:nvSpPr>
        <p:spPr>
          <a:xfrm>
            <a:off x="8693422" y="4080488"/>
            <a:ext cx="28504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2012books.lardbucket.org/books/online-marketing-essentials/s21-03-primary-and-secondary-resear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971348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6F33F-7F71-45F2-A93F-CD2FFF88DAC6}"/>
              </a:ext>
            </a:extLst>
          </p:cNvPr>
          <p:cNvSpPr>
            <a:spLocks noGrp="1"/>
          </p:cNvSpPr>
          <p:nvPr>
            <p:ph type="title"/>
          </p:nvPr>
        </p:nvSpPr>
        <p:spPr>
          <a:xfrm>
            <a:off x="650669" y="629266"/>
            <a:ext cx="3330328" cy="1641986"/>
          </a:xfrm>
        </p:spPr>
        <p:txBody>
          <a:bodyPr>
            <a:normAutofit/>
          </a:bodyPr>
          <a:lstStyle/>
          <a:p>
            <a:r>
              <a:rPr lang="en-GB"/>
              <a:t>Literature available </a:t>
            </a:r>
          </a:p>
        </p:txBody>
      </p:sp>
      <p:pic>
        <p:nvPicPr>
          <p:cNvPr id="5" name="Picture 4" descr="A book shelf filled with books&#10;&#10;Description automatically generated">
            <a:extLst>
              <a:ext uri="{FF2B5EF4-FFF2-40B4-BE49-F238E27FC236}">
                <a16:creationId xmlns:a16="http://schemas.microsoft.com/office/drawing/2014/main" id="{8C04CDAE-07EE-41CF-A7CC-6DD90DD200B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688" r="12727" b="-1"/>
          <a:stretch/>
        </p:blipFill>
        <p:spPr>
          <a:xfrm>
            <a:off x="4634680" y="10"/>
            <a:ext cx="7560130" cy="6857990"/>
          </a:xfrm>
          <a:prstGeom prst="rect">
            <a:avLst/>
          </a:prstGeom>
        </p:spPr>
      </p:pic>
      <p:sp>
        <p:nvSpPr>
          <p:cNvPr id="26" name="Rectangle 25">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F7F23C8-D008-44C4-8D85-83E9FA3BB322}"/>
              </a:ext>
            </a:extLst>
          </p:cNvPr>
          <p:cNvSpPr>
            <a:spLocks noGrp="1"/>
          </p:cNvSpPr>
          <p:nvPr>
            <p:ph idx="1"/>
          </p:nvPr>
        </p:nvSpPr>
        <p:spPr>
          <a:xfrm>
            <a:off x="650668" y="2438400"/>
            <a:ext cx="3654045" cy="3976468"/>
          </a:xfrm>
        </p:spPr>
        <p:txBody>
          <a:bodyPr>
            <a:normAutofit fontScale="92500" lnSpcReduction="20000"/>
          </a:bodyPr>
          <a:lstStyle/>
          <a:p>
            <a:r>
              <a:rPr lang="en-GB" dirty="0"/>
              <a:t>The literature available for this organisation is internet sources such as the quadrant have a website that provide information on when the quadrant open-ended and want events they may have coming up within the store. There are also articles on many different shopping centres and how they improved their sales and customer relations.</a:t>
            </a:r>
          </a:p>
          <a:p>
            <a:endParaRPr lang="en-GB" dirty="0"/>
          </a:p>
          <a:p>
            <a:endParaRPr lang="en-GB" dirty="0"/>
          </a:p>
        </p:txBody>
      </p:sp>
    </p:spTree>
    <p:extLst>
      <p:ext uri="{BB962C8B-B14F-4D97-AF65-F5344CB8AC3E}">
        <p14:creationId xmlns:p14="http://schemas.microsoft.com/office/powerpoint/2010/main" val="25433993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40636-AFEC-43D1-8361-717831E074A2}"/>
              </a:ext>
            </a:extLst>
          </p:cNvPr>
          <p:cNvSpPr>
            <a:spLocks noGrp="1"/>
          </p:cNvSpPr>
          <p:nvPr>
            <p:ph type="title"/>
          </p:nvPr>
        </p:nvSpPr>
        <p:spPr/>
        <p:txBody>
          <a:bodyPr/>
          <a:lstStyle/>
          <a:p>
            <a:r>
              <a:rPr lang="en-GB" dirty="0"/>
              <a:t>Conclusion/ Predicted outcomes</a:t>
            </a:r>
          </a:p>
        </p:txBody>
      </p:sp>
      <p:sp>
        <p:nvSpPr>
          <p:cNvPr id="3" name="Content Placeholder 2">
            <a:extLst>
              <a:ext uri="{FF2B5EF4-FFF2-40B4-BE49-F238E27FC236}">
                <a16:creationId xmlns:a16="http://schemas.microsoft.com/office/drawing/2014/main" id="{6DC40E81-4D78-4552-9ADE-D196DCA62E27}"/>
              </a:ext>
            </a:extLst>
          </p:cNvPr>
          <p:cNvSpPr>
            <a:spLocks noGrp="1"/>
          </p:cNvSpPr>
          <p:nvPr>
            <p:ph idx="1"/>
          </p:nvPr>
        </p:nvSpPr>
        <p:spPr/>
        <p:txBody>
          <a:bodyPr/>
          <a:lstStyle/>
          <a:p>
            <a:endParaRPr lang="en-GB" dirty="0"/>
          </a:p>
          <a:p>
            <a:r>
              <a:rPr lang="en-GB" dirty="0"/>
              <a:t>To conclude the aims of this project is to improve customer relations </a:t>
            </a:r>
            <a:r>
              <a:rPr lang="en-GB"/>
              <a:t>and also find </a:t>
            </a:r>
            <a:r>
              <a:rPr lang="en-GB" dirty="0"/>
              <a:t>out why retail shopping is not popular </a:t>
            </a:r>
          </a:p>
          <a:p>
            <a:r>
              <a:rPr lang="en-GB" dirty="0"/>
              <a:t>Predicted outcomes to improve the quadrant and figure out what is needed to make the shopping centre more popular </a:t>
            </a:r>
          </a:p>
          <a:p>
            <a:endParaRPr lang="en-GB" dirty="0"/>
          </a:p>
        </p:txBody>
      </p:sp>
    </p:spTree>
    <p:extLst>
      <p:ext uri="{BB962C8B-B14F-4D97-AF65-F5344CB8AC3E}">
        <p14:creationId xmlns:p14="http://schemas.microsoft.com/office/powerpoint/2010/main" val="37657451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537</Words>
  <Application>Microsoft Office PowerPoint</Application>
  <PresentationFormat>Widescreen</PresentationFormat>
  <Paragraphs>26</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 3</vt:lpstr>
      <vt:lpstr>Ion</vt:lpstr>
      <vt:lpstr>How to improve the Quadrant </vt:lpstr>
      <vt:lpstr>What is the quadrant </vt:lpstr>
      <vt:lpstr>What the project is trying to achieve</vt:lpstr>
      <vt:lpstr>Research methods </vt:lpstr>
      <vt:lpstr>Literature available </vt:lpstr>
      <vt:lpstr>Conclusion/ Predicted 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improve the quadrant </dc:title>
  <dc:creator>Ruby Khatun</dc:creator>
  <cp:lastModifiedBy>Ruby Khatun</cp:lastModifiedBy>
  <cp:revision>3</cp:revision>
  <dcterms:created xsi:type="dcterms:W3CDTF">2020-02-18T20:47:27Z</dcterms:created>
  <dcterms:modified xsi:type="dcterms:W3CDTF">2020-03-03T21:22:12Z</dcterms:modified>
</cp:coreProperties>
</file>