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7"/>
  </p:notesMasterIdLst>
  <p:handoutMasterIdLst>
    <p:handoutMasterId r:id="rId18"/>
  </p:handoutMasterIdLst>
  <p:sldIdLst>
    <p:sldId id="257" r:id="rId5"/>
    <p:sldId id="384" r:id="rId6"/>
    <p:sldId id="395" r:id="rId7"/>
    <p:sldId id="396" r:id="rId8"/>
    <p:sldId id="389" r:id="rId9"/>
    <p:sldId id="317" r:id="rId10"/>
    <p:sldId id="270" r:id="rId11"/>
    <p:sldId id="281" r:id="rId12"/>
    <p:sldId id="393" r:id="rId13"/>
    <p:sldId id="397" r:id="rId14"/>
    <p:sldId id="321" r:id="rId15"/>
    <p:sldId id="39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D6E582E-B505-4AB9-9E1C-CAC2D444C365}">
          <p14:sldIdLst>
            <p14:sldId id="257"/>
            <p14:sldId id="384"/>
            <p14:sldId id="395"/>
            <p14:sldId id="396"/>
            <p14:sldId id="389"/>
            <p14:sldId id="317"/>
            <p14:sldId id="270"/>
            <p14:sldId id="281"/>
            <p14:sldId id="393"/>
            <p14:sldId id="397"/>
            <p14:sldId id="321"/>
            <p14:sldId id="391"/>
          </p14:sldIdLst>
        </p14:section>
      </p14:sectionLst>
    </p:ex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8DA"/>
    <a:srgbClr val="37335B"/>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642A41-E6E1-468B-90A7-C3A81F2AC29F}" v="874" dt="2022-07-13T12:10:35.8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82" autoAdjust="0"/>
    <p:restoredTop sz="93725" autoAdjust="0"/>
  </p:normalViewPr>
  <p:slideViewPr>
    <p:cSldViewPr snapToGrid="0">
      <p:cViewPr>
        <p:scale>
          <a:sx n="77" d="100"/>
          <a:sy n="77" d="100"/>
        </p:scale>
        <p:origin x="258" y="19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iana Dede" userId="8dd45ad8a454f417" providerId="LiveId" clId="{6B642A41-E6E1-468B-90A7-C3A81F2AC29F}"/>
    <pc:docChg chg="undo redo custSel addSld delSld modSld sldOrd addSection delSection modSection">
      <pc:chgData name="Joliana Dede" userId="8dd45ad8a454f417" providerId="LiveId" clId="{6B642A41-E6E1-468B-90A7-C3A81F2AC29F}" dt="2022-07-13T12:16:16.292" v="7498" actId="20577"/>
      <pc:docMkLst>
        <pc:docMk/>
      </pc:docMkLst>
      <pc:sldChg chg="addSp delSp modSp mod ord setBg modClrScheme chgLayout">
        <pc:chgData name="Joliana Dede" userId="8dd45ad8a454f417" providerId="LiveId" clId="{6B642A41-E6E1-468B-90A7-C3A81F2AC29F}" dt="2022-07-13T12:10:53.875" v="7429" actId="404"/>
        <pc:sldMkLst>
          <pc:docMk/>
          <pc:sldMk cId="752814286" sldId="257"/>
        </pc:sldMkLst>
        <pc:spChg chg="del mod">
          <ac:chgData name="Joliana Dede" userId="8dd45ad8a454f417" providerId="LiveId" clId="{6B642A41-E6E1-468B-90A7-C3A81F2AC29F}" dt="2022-07-13T11:55:30.604" v="7239" actId="21"/>
          <ac:spMkLst>
            <pc:docMk/>
            <pc:sldMk cId="752814286" sldId="257"/>
            <ac:spMk id="2" creationId="{286E938C-9D94-4B05-979A-D39FFC457291}"/>
          </ac:spMkLst>
        </pc:spChg>
        <pc:spChg chg="del">
          <ac:chgData name="Joliana Dede" userId="8dd45ad8a454f417" providerId="LiveId" clId="{6B642A41-E6E1-468B-90A7-C3A81F2AC29F}" dt="2022-07-13T11:55:22.065" v="7238" actId="21"/>
          <ac:spMkLst>
            <pc:docMk/>
            <pc:sldMk cId="752814286" sldId="257"/>
            <ac:spMk id="3" creationId="{D9A11267-FC52-4990-8D98-010AFABA5544}"/>
          </ac:spMkLst>
        </pc:spChg>
        <pc:spChg chg="add del mod">
          <ac:chgData name="Joliana Dede" userId="8dd45ad8a454f417" providerId="LiveId" clId="{6B642A41-E6E1-468B-90A7-C3A81F2AC29F}" dt="2022-07-13T11:55:34.925" v="7240" actId="21"/>
          <ac:spMkLst>
            <pc:docMk/>
            <pc:sldMk cId="752814286" sldId="257"/>
            <ac:spMk id="5" creationId="{80146D84-B376-66F0-8892-9287CD3CFE1C}"/>
          </ac:spMkLst>
        </pc:spChg>
        <pc:spChg chg="add del mod">
          <ac:chgData name="Joliana Dede" userId="8dd45ad8a454f417" providerId="LiveId" clId="{6B642A41-E6E1-468B-90A7-C3A81F2AC29F}" dt="2022-07-13T11:59:30.200" v="7264" actId="26606"/>
          <ac:spMkLst>
            <pc:docMk/>
            <pc:sldMk cId="752814286" sldId="257"/>
            <ac:spMk id="6" creationId="{63F387AE-B550-2ADF-BC68-5829CF0E137C}"/>
          </ac:spMkLst>
        </pc:spChg>
        <pc:spChg chg="add mod ord">
          <ac:chgData name="Joliana Dede" userId="8dd45ad8a454f417" providerId="LiveId" clId="{6B642A41-E6E1-468B-90A7-C3A81F2AC29F}" dt="2022-07-13T11:59:52.736" v="7270" actId="1076"/>
          <ac:spMkLst>
            <pc:docMk/>
            <pc:sldMk cId="752814286" sldId="257"/>
            <ac:spMk id="7" creationId="{D575207B-376E-2400-788B-7912DF47AB2D}"/>
          </ac:spMkLst>
        </pc:spChg>
        <pc:spChg chg="add mod">
          <ac:chgData name="Joliana Dede" userId="8dd45ad8a454f417" providerId="LiveId" clId="{6B642A41-E6E1-468B-90A7-C3A81F2AC29F}" dt="2022-07-13T12:10:53.875" v="7429" actId="404"/>
          <ac:spMkLst>
            <pc:docMk/>
            <pc:sldMk cId="752814286" sldId="257"/>
            <ac:spMk id="8" creationId="{555758ED-B6EA-A488-67D7-A08D75A8869A}"/>
          </ac:spMkLst>
        </pc:spChg>
        <pc:spChg chg="add del">
          <ac:chgData name="Joliana Dede" userId="8dd45ad8a454f417" providerId="LiveId" clId="{6B642A41-E6E1-468B-90A7-C3A81F2AC29F}" dt="2022-07-13T12:00:11.399" v="7271" actId="21"/>
          <ac:spMkLst>
            <pc:docMk/>
            <pc:sldMk cId="752814286" sldId="257"/>
            <ac:spMk id="18" creationId="{E383998C-B808-1918-B76B-AEFABE74BAAA}"/>
          </ac:spMkLst>
        </pc:spChg>
        <pc:spChg chg="add">
          <ac:chgData name="Joliana Dede" userId="8dd45ad8a454f417" providerId="LiveId" clId="{6B642A41-E6E1-468B-90A7-C3A81F2AC29F}" dt="2022-07-13T11:59:30.200" v="7264" actId="26606"/>
          <ac:spMkLst>
            <pc:docMk/>
            <pc:sldMk cId="752814286" sldId="257"/>
            <ac:spMk id="21" creationId="{A5931BE0-4B93-4D6C-878E-ACC59D6B4587}"/>
          </ac:spMkLst>
        </pc:spChg>
        <pc:spChg chg="add">
          <ac:chgData name="Joliana Dede" userId="8dd45ad8a454f417" providerId="LiveId" clId="{6B642A41-E6E1-468B-90A7-C3A81F2AC29F}" dt="2022-07-13T11:59:30.200" v="7264" actId="26606"/>
          <ac:spMkLst>
            <pc:docMk/>
            <pc:sldMk cId="752814286" sldId="257"/>
            <ac:spMk id="28" creationId="{647A77D8-817B-4A9F-86AA-FE781E813DBC}"/>
          </ac:spMkLst>
        </pc:spChg>
        <pc:grpChg chg="add">
          <ac:chgData name="Joliana Dede" userId="8dd45ad8a454f417" providerId="LiveId" clId="{6B642A41-E6E1-468B-90A7-C3A81F2AC29F}" dt="2022-07-13T11:59:30.200" v="7264" actId="26606"/>
          <ac:grpSpMkLst>
            <pc:docMk/>
            <pc:sldMk cId="752814286" sldId="257"/>
            <ac:grpSpMk id="23" creationId="{183B29DA-9BB8-4BA8-B8E1-8C2B544078C7}"/>
          </ac:grpSpMkLst>
        </pc:grpChg>
        <pc:picChg chg="mod ord">
          <ac:chgData name="Joliana Dede" userId="8dd45ad8a454f417" providerId="LiveId" clId="{6B642A41-E6E1-468B-90A7-C3A81F2AC29F}" dt="2022-07-13T11:59:41.928" v="7267" actId="1076"/>
          <ac:picMkLst>
            <pc:docMk/>
            <pc:sldMk cId="752814286" sldId="257"/>
            <ac:picMk id="14" creationId="{9A8AD548-922D-4E1D-B19C-5F6E808B8160}"/>
          </ac:picMkLst>
        </pc:picChg>
      </pc:sldChg>
      <pc:sldChg chg="del">
        <pc:chgData name="Joliana Dede" userId="8dd45ad8a454f417" providerId="LiveId" clId="{6B642A41-E6E1-468B-90A7-C3A81F2AC29F}" dt="2022-06-24T11:02:02.943" v="808" actId="2696"/>
        <pc:sldMkLst>
          <pc:docMk/>
          <pc:sldMk cId="2979876663" sldId="268"/>
        </pc:sldMkLst>
      </pc:sldChg>
      <pc:sldChg chg="addSp delSp modSp mod">
        <pc:chgData name="Joliana Dede" userId="8dd45ad8a454f417" providerId="LiveId" clId="{6B642A41-E6E1-468B-90A7-C3A81F2AC29F}" dt="2022-07-12T21:04:53.772" v="4788" actId="20577"/>
        <pc:sldMkLst>
          <pc:docMk/>
          <pc:sldMk cId="3891345585" sldId="270"/>
        </pc:sldMkLst>
        <pc:spChg chg="add del mod">
          <ac:chgData name="Joliana Dede" userId="8dd45ad8a454f417" providerId="LiveId" clId="{6B642A41-E6E1-468B-90A7-C3A81F2AC29F}" dt="2022-07-10T00:14:56.537" v="2272" actId="21"/>
          <ac:spMkLst>
            <pc:docMk/>
            <pc:sldMk cId="3891345585" sldId="270"/>
            <ac:spMk id="3" creationId="{69011D8A-7079-89D8-0F29-4702A9665587}"/>
          </ac:spMkLst>
        </pc:spChg>
        <pc:spChg chg="del mod">
          <ac:chgData name="Joliana Dede" userId="8dd45ad8a454f417" providerId="LiveId" clId="{6B642A41-E6E1-468B-90A7-C3A81F2AC29F}" dt="2022-07-10T00:16:17.080" v="2306" actId="21"/>
          <ac:spMkLst>
            <pc:docMk/>
            <pc:sldMk cId="3891345585" sldId="270"/>
            <ac:spMk id="7" creationId="{4B18D636-CC10-4B1E-AA38-419DCCF2D9C9}"/>
          </ac:spMkLst>
        </pc:spChg>
        <pc:spChg chg="del mod">
          <ac:chgData name="Joliana Dede" userId="8dd45ad8a454f417" providerId="LiveId" clId="{6B642A41-E6E1-468B-90A7-C3A81F2AC29F}" dt="2022-07-10T00:21:12.745" v="2373" actId="21"/>
          <ac:spMkLst>
            <pc:docMk/>
            <pc:sldMk cId="3891345585" sldId="270"/>
            <ac:spMk id="9" creationId="{0D098C43-2F2A-4100-89BC-5931039293FA}"/>
          </ac:spMkLst>
        </pc:spChg>
        <pc:spChg chg="del mod">
          <ac:chgData name="Joliana Dede" userId="8dd45ad8a454f417" providerId="LiveId" clId="{6B642A41-E6E1-468B-90A7-C3A81F2AC29F}" dt="2022-07-10T00:14:46.326" v="2271" actId="21"/>
          <ac:spMkLst>
            <pc:docMk/>
            <pc:sldMk cId="3891345585" sldId="270"/>
            <ac:spMk id="10" creationId="{1DB251F7-EBE7-46AC-A920-FFE2C5AF68EA}"/>
          </ac:spMkLst>
        </pc:spChg>
        <pc:spChg chg="del mod">
          <ac:chgData name="Joliana Dede" userId="8dd45ad8a454f417" providerId="LiveId" clId="{6B642A41-E6E1-468B-90A7-C3A81F2AC29F}" dt="2022-07-10T00:23:27.507" v="2414" actId="21"/>
          <ac:spMkLst>
            <pc:docMk/>
            <pc:sldMk cId="3891345585" sldId="270"/>
            <ac:spMk id="11" creationId="{60726BA7-44D6-4116-90E3-38325026EAAD}"/>
          </ac:spMkLst>
        </pc:spChg>
        <pc:spChg chg="del">
          <ac:chgData name="Joliana Dede" userId="8dd45ad8a454f417" providerId="LiveId" clId="{6B642A41-E6E1-468B-90A7-C3A81F2AC29F}" dt="2022-07-10T00:15:13.095" v="2291" actId="21"/>
          <ac:spMkLst>
            <pc:docMk/>
            <pc:sldMk cId="3891345585" sldId="270"/>
            <ac:spMk id="12" creationId="{7FB7F30B-2A84-4C44-BC5A-E826ED6E74A2}"/>
          </ac:spMkLst>
        </pc:spChg>
        <pc:spChg chg="add del mod">
          <ac:chgData name="Joliana Dede" userId="8dd45ad8a454f417" providerId="LiveId" clId="{6B642A41-E6E1-468B-90A7-C3A81F2AC29F}" dt="2022-07-10T00:15:17.116" v="2292" actId="21"/>
          <ac:spMkLst>
            <pc:docMk/>
            <pc:sldMk cId="3891345585" sldId="270"/>
            <ac:spMk id="13" creationId="{956BB027-9C33-B6DB-3BDA-9E211F99BEEB}"/>
          </ac:spMkLst>
        </pc:spChg>
        <pc:spChg chg="add mod">
          <ac:chgData name="Joliana Dede" userId="8dd45ad8a454f417" providerId="LiveId" clId="{6B642A41-E6E1-468B-90A7-C3A81F2AC29F}" dt="2022-07-12T20:56:06.741" v="4016" actId="20577"/>
          <ac:spMkLst>
            <pc:docMk/>
            <pc:sldMk cId="3891345585" sldId="270"/>
            <ac:spMk id="14" creationId="{DC30A836-F67B-64AF-84EE-7D30D0628E71}"/>
          </ac:spMkLst>
        </pc:spChg>
        <pc:spChg chg="add mod">
          <ac:chgData name="Joliana Dede" userId="8dd45ad8a454f417" providerId="LiveId" clId="{6B642A41-E6E1-468B-90A7-C3A81F2AC29F}" dt="2022-07-12T21:04:53.772" v="4788" actId="20577"/>
          <ac:spMkLst>
            <pc:docMk/>
            <pc:sldMk cId="3891345585" sldId="270"/>
            <ac:spMk id="15" creationId="{21AF086B-6A33-A837-9E33-FA3B235DFC71}"/>
          </ac:spMkLst>
        </pc:spChg>
        <pc:spChg chg="add mod">
          <ac:chgData name="Joliana Dede" userId="8dd45ad8a454f417" providerId="LiveId" clId="{6B642A41-E6E1-468B-90A7-C3A81F2AC29F}" dt="2022-07-10T00:24:48.673" v="2441" actId="1076"/>
          <ac:spMkLst>
            <pc:docMk/>
            <pc:sldMk cId="3891345585" sldId="270"/>
            <ac:spMk id="17" creationId="{D4E6816E-B0BF-3773-DB33-CFC66DD356AD}"/>
          </ac:spMkLst>
        </pc:spChg>
        <pc:spChg chg="add mod">
          <ac:chgData name="Joliana Dede" userId="8dd45ad8a454f417" providerId="LiveId" clId="{6B642A41-E6E1-468B-90A7-C3A81F2AC29F}" dt="2022-07-12T21:03:40.493" v="4784" actId="1076"/>
          <ac:spMkLst>
            <pc:docMk/>
            <pc:sldMk cId="3891345585" sldId="270"/>
            <ac:spMk id="19" creationId="{8D6C11FF-97B3-3E58-31B8-D4BA047046B2}"/>
          </ac:spMkLst>
        </pc:spChg>
      </pc:sldChg>
      <pc:sldChg chg="del">
        <pc:chgData name="Joliana Dede" userId="8dd45ad8a454f417" providerId="LiveId" clId="{6B642A41-E6E1-468B-90A7-C3A81F2AC29F}" dt="2022-06-24T11:02:10.302" v="809" actId="2696"/>
        <pc:sldMkLst>
          <pc:docMk/>
          <pc:sldMk cId="2624630061" sldId="272"/>
        </pc:sldMkLst>
      </pc:sldChg>
      <pc:sldChg chg="del">
        <pc:chgData name="Joliana Dede" userId="8dd45ad8a454f417" providerId="LiveId" clId="{6B642A41-E6E1-468B-90A7-C3A81F2AC29F}" dt="2022-06-20T14:20:51.188" v="1" actId="2696"/>
        <pc:sldMkLst>
          <pc:docMk/>
          <pc:sldMk cId="3740286033" sldId="277"/>
        </pc:sldMkLst>
      </pc:sldChg>
      <pc:sldChg chg="del">
        <pc:chgData name="Joliana Dede" userId="8dd45ad8a454f417" providerId="LiveId" clId="{6B642A41-E6E1-468B-90A7-C3A81F2AC29F}" dt="2022-06-20T14:20:42.823" v="0" actId="2696"/>
        <pc:sldMkLst>
          <pc:docMk/>
          <pc:sldMk cId="2496947791" sldId="278"/>
        </pc:sldMkLst>
      </pc:sldChg>
      <pc:sldChg chg="addSp delSp modSp mod">
        <pc:chgData name="Joliana Dede" userId="8dd45ad8a454f417" providerId="LiveId" clId="{6B642A41-E6E1-468B-90A7-C3A81F2AC29F}" dt="2022-07-12T21:05:51.952" v="4813" actId="20577"/>
        <pc:sldMkLst>
          <pc:docMk/>
          <pc:sldMk cId="1420547054" sldId="281"/>
        </pc:sldMkLst>
        <pc:spChg chg="add del mod">
          <ac:chgData name="Joliana Dede" userId="8dd45ad8a454f417" providerId="LiveId" clId="{6B642A41-E6E1-468B-90A7-C3A81F2AC29F}" dt="2022-07-10T23:04:56.493" v="2482" actId="21"/>
          <ac:spMkLst>
            <pc:docMk/>
            <pc:sldMk cId="1420547054" sldId="281"/>
            <ac:spMk id="3" creationId="{0B7C39FE-9F2B-2937-4D36-460FD60B071D}"/>
          </ac:spMkLst>
        </pc:spChg>
        <pc:spChg chg="add del mod">
          <ac:chgData name="Joliana Dede" userId="8dd45ad8a454f417" providerId="LiveId" clId="{6B642A41-E6E1-468B-90A7-C3A81F2AC29F}" dt="2022-07-10T23:05:35.731" v="2488" actId="21"/>
          <ac:spMkLst>
            <pc:docMk/>
            <pc:sldMk cId="1420547054" sldId="281"/>
            <ac:spMk id="5" creationId="{1DC5F27B-1668-FCE0-2214-95BF41FF8DF2}"/>
          </ac:spMkLst>
        </pc:spChg>
        <pc:spChg chg="del">
          <ac:chgData name="Joliana Dede" userId="8dd45ad8a454f417" providerId="LiveId" clId="{6B642A41-E6E1-468B-90A7-C3A81F2AC29F}" dt="2022-07-10T23:04:50.538" v="2481" actId="21"/>
          <ac:spMkLst>
            <pc:docMk/>
            <pc:sldMk cId="1420547054" sldId="281"/>
            <ac:spMk id="7" creationId="{47788B34-4190-4916-9048-47720EA5ABF1}"/>
          </ac:spMkLst>
        </pc:spChg>
        <pc:spChg chg="del">
          <ac:chgData name="Joliana Dede" userId="8dd45ad8a454f417" providerId="LiveId" clId="{6B642A41-E6E1-468B-90A7-C3A81F2AC29F}" dt="2022-07-10T23:05:22.321" v="2486" actId="21"/>
          <ac:spMkLst>
            <pc:docMk/>
            <pc:sldMk cId="1420547054" sldId="281"/>
            <ac:spMk id="8" creationId="{ABA415A0-3B77-43FB-A408-5F1DA4B0AAFA}"/>
          </ac:spMkLst>
        </pc:spChg>
        <pc:spChg chg="del mod">
          <ac:chgData name="Joliana Dede" userId="8dd45ad8a454f417" providerId="LiveId" clId="{6B642A41-E6E1-468B-90A7-C3A81F2AC29F}" dt="2022-07-10T23:05:14.534" v="2485" actId="21"/>
          <ac:spMkLst>
            <pc:docMk/>
            <pc:sldMk cId="1420547054" sldId="281"/>
            <ac:spMk id="9" creationId="{8598ECEC-4413-4244-8F21-0076EC511806}"/>
          </ac:spMkLst>
        </pc:spChg>
        <pc:spChg chg="del">
          <ac:chgData name="Joliana Dede" userId="8dd45ad8a454f417" providerId="LiveId" clId="{6B642A41-E6E1-468B-90A7-C3A81F2AC29F}" dt="2022-07-10T23:06:07.932" v="2493" actId="21"/>
          <ac:spMkLst>
            <pc:docMk/>
            <pc:sldMk cId="1420547054" sldId="281"/>
            <ac:spMk id="10" creationId="{34A9BC34-CFDB-4D7A-8D6C-1CE608D0909F}"/>
          </ac:spMkLst>
        </pc:spChg>
        <pc:spChg chg="del">
          <ac:chgData name="Joliana Dede" userId="8dd45ad8a454f417" providerId="LiveId" clId="{6B642A41-E6E1-468B-90A7-C3A81F2AC29F}" dt="2022-07-10T23:06:16.694" v="2495" actId="21"/>
          <ac:spMkLst>
            <pc:docMk/>
            <pc:sldMk cId="1420547054" sldId="281"/>
            <ac:spMk id="11" creationId="{1D014E48-5DD9-49CE-AD5B-0FEF69204F68}"/>
          </ac:spMkLst>
        </pc:spChg>
        <pc:spChg chg="del">
          <ac:chgData name="Joliana Dede" userId="8dd45ad8a454f417" providerId="LiveId" clId="{6B642A41-E6E1-468B-90A7-C3A81F2AC29F}" dt="2022-07-10T23:05:42.090" v="2489" actId="21"/>
          <ac:spMkLst>
            <pc:docMk/>
            <pc:sldMk cId="1420547054" sldId="281"/>
            <ac:spMk id="12" creationId="{3A63626D-0E6E-4023-ABFC-A744C9862159}"/>
          </ac:spMkLst>
        </pc:spChg>
        <pc:spChg chg="del">
          <ac:chgData name="Joliana Dede" userId="8dd45ad8a454f417" providerId="LiveId" clId="{6B642A41-E6E1-468B-90A7-C3A81F2AC29F}" dt="2022-07-10T23:05:55.147" v="2491" actId="21"/>
          <ac:spMkLst>
            <pc:docMk/>
            <pc:sldMk cId="1420547054" sldId="281"/>
            <ac:spMk id="13" creationId="{258E9390-685C-4BAD-BFAD-EC56E81C4745}"/>
          </ac:spMkLst>
        </pc:spChg>
        <pc:spChg chg="add del mod">
          <ac:chgData name="Joliana Dede" userId="8dd45ad8a454f417" providerId="LiveId" clId="{6B642A41-E6E1-468B-90A7-C3A81F2AC29F}" dt="2022-07-10T23:05:28.653" v="2487" actId="21"/>
          <ac:spMkLst>
            <pc:docMk/>
            <pc:sldMk cId="1420547054" sldId="281"/>
            <ac:spMk id="17" creationId="{EE0F83A7-996F-C07B-6205-12DD8EB15442}"/>
          </ac:spMkLst>
        </pc:spChg>
        <pc:spChg chg="add del mod">
          <ac:chgData name="Joliana Dede" userId="8dd45ad8a454f417" providerId="LiveId" clId="{6B642A41-E6E1-468B-90A7-C3A81F2AC29F}" dt="2022-07-10T23:05:50.290" v="2490" actId="21"/>
          <ac:spMkLst>
            <pc:docMk/>
            <pc:sldMk cId="1420547054" sldId="281"/>
            <ac:spMk id="19" creationId="{F2E3C2B1-C35E-7D0D-D2BD-6B6BD616400E}"/>
          </ac:spMkLst>
        </pc:spChg>
        <pc:spChg chg="add del mod">
          <ac:chgData name="Joliana Dede" userId="8dd45ad8a454f417" providerId="LiveId" clId="{6B642A41-E6E1-468B-90A7-C3A81F2AC29F}" dt="2022-07-10T23:06:02.917" v="2492" actId="21"/>
          <ac:spMkLst>
            <pc:docMk/>
            <pc:sldMk cId="1420547054" sldId="281"/>
            <ac:spMk id="21" creationId="{C0033DD7-A81B-38B4-1CD4-1BA164FCD955}"/>
          </ac:spMkLst>
        </pc:spChg>
        <pc:spChg chg="add del mod">
          <ac:chgData name="Joliana Dede" userId="8dd45ad8a454f417" providerId="LiveId" clId="{6B642A41-E6E1-468B-90A7-C3A81F2AC29F}" dt="2022-07-10T23:06:13.197" v="2494" actId="21"/>
          <ac:spMkLst>
            <pc:docMk/>
            <pc:sldMk cId="1420547054" sldId="281"/>
            <ac:spMk id="23" creationId="{1FB1E35D-00EF-6C11-5A37-122E8991FEFB}"/>
          </ac:spMkLst>
        </pc:spChg>
        <pc:spChg chg="add del mod">
          <ac:chgData name="Joliana Dede" userId="8dd45ad8a454f417" providerId="LiveId" clId="{6B642A41-E6E1-468B-90A7-C3A81F2AC29F}" dt="2022-07-10T23:06:21.089" v="2496" actId="21"/>
          <ac:spMkLst>
            <pc:docMk/>
            <pc:sldMk cId="1420547054" sldId="281"/>
            <ac:spMk id="25" creationId="{DEEC6A92-6B3C-3B22-34F2-9512AED92C1B}"/>
          </ac:spMkLst>
        </pc:spChg>
        <pc:spChg chg="add del mod">
          <ac:chgData name="Joliana Dede" userId="8dd45ad8a454f417" providerId="LiveId" clId="{6B642A41-E6E1-468B-90A7-C3A81F2AC29F}" dt="2022-07-12T21:05:51.952" v="4813" actId="20577"/>
          <ac:spMkLst>
            <pc:docMk/>
            <pc:sldMk cId="1420547054" sldId="281"/>
            <ac:spMk id="26" creationId="{17EA8178-2422-0CAA-A509-E478CEAE7EF0}"/>
          </ac:spMkLst>
        </pc:spChg>
        <pc:spChg chg="add mod">
          <ac:chgData name="Joliana Dede" userId="8dd45ad8a454f417" providerId="LiveId" clId="{6B642A41-E6E1-468B-90A7-C3A81F2AC29F}" dt="2022-07-11T00:39:46.582" v="2726" actId="14100"/>
          <ac:spMkLst>
            <pc:docMk/>
            <pc:sldMk cId="1420547054" sldId="281"/>
            <ac:spMk id="27" creationId="{FC99ECF9-466E-70F4-FD62-A8ECF8610CBD}"/>
          </ac:spMkLst>
        </pc:spChg>
      </pc:sldChg>
      <pc:sldChg chg="addSp delSp modSp mod">
        <pc:chgData name="Joliana Dede" userId="8dd45ad8a454f417" providerId="LiveId" clId="{6B642A41-E6E1-468B-90A7-C3A81F2AC29F}" dt="2022-06-24T11:01:27.129" v="807" actId="1076"/>
        <pc:sldMkLst>
          <pc:docMk/>
          <pc:sldMk cId="560021826" sldId="317"/>
        </pc:sldMkLst>
        <pc:spChg chg="del">
          <ac:chgData name="Joliana Dede" userId="8dd45ad8a454f417" providerId="LiveId" clId="{6B642A41-E6E1-468B-90A7-C3A81F2AC29F}" dt="2022-06-24T10:45:04.842" v="5" actId="21"/>
          <ac:spMkLst>
            <pc:docMk/>
            <pc:sldMk cId="560021826" sldId="317"/>
            <ac:spMk id="2" creationId="{2910D835-B454-4270-BB35-86A187307E6F}"/>
          </ac:spMkLst>
        </pc:spChg>
        <pc:spChg chg="del">
          <ac:chgData name="Joliana Dede" userId="8dd45ad8a454f417" providerId="LiveId" clId="{6B642A41-E6E1-468B-90A7-C3A81F2AC29F}" dt="2022-06-24T10:44:58.161" v="4" actId="21"/>
          <ac:spMkLst>
            <pc:docMk/>
            <pc:sldMk cId="560021826" sldId="317"/>
            <ac:spMk id="3" creationId="{7F7F653B-90B5-4F47-A33F-93DCB2EF68C2}"/>
          </ac:spMkLst>
        </pc:spChg>
        <pc:spChg chg="add del mod">
          <ac:chgData name="Joliana Dede" userId="8dd45ad8a454f417" providerId="LiveId" clId="{6B642A41-E6E1-468B-90A7-C3A81F2AC29F}" dt="2022-06-24T10:52:57.403" v="27" actId="21"/>
          <ac:spMkLst>
            <pc:docMk/>
            <pc:sldMk cId="560021826" sldId="317"/>
            <ac:spMk id="11" creationId="{E619AF4B-8884-6A87-A1CF-516139B24C88}"/>
          </ac:spMkLst>
        </pc:spChg>
        <pc:spChg chg="add del mod">
          <ac:chgData name="Joliana Dede" userId="8dd45ad8a454f417" providerId="LiveId" clId="{6B642A41-E6E1-468B-90A7-C3A81F2AC29F}" dt="2022-06-24T10:53:09.133" v="29" actId="21"/>
          <ac:spMkLst>
            <pc:docMk/>
            <pc:sldMk cId="560021826" sldId="317"/>
            <ac:spMk id="13" creationId="{661372CE-FFC0-01DD-9676-AA21242110FA}"/>
          </ac:spMkLst>
        </pc:spChg>
        <pc:spChg chg="del">
          <ac:chgData name="Joliana Dede" userId="8dd45ad8a454f417" providerId="LiveId" clId="{6B642A41-E6E1-468B-90A7-C3A81F2AC29F}" dt="2022-06-24T10:52:52.161" v="26" actId="21"/>
          <ac:spMkLst>
            <pc:docMk/>
            <pc:sldMk cId="560021826" sldId="317"/>
            <ac:spMk id="15" creationId="{40F1DF5B-353A-4270-8C10-6A1509441174}"/>
          </ac:spMkLst>
        </pc:spChg>
        <pc:spChg chg="del">
          <ac:chgData name="Joliana Dede" userId="8dd45ad8a454f417" providerId="LiveId" clId="{6B642A41-E6E1-468B-90A7-C3A81F2AC29F}" dt="2022-06-24T10:53:03.388" v="28" actId="21"/>
          <ac:spMkLst>
            <pc:docMk/>
            <pc:sldMk cId="560021826" sldId="317"/>
            <ac:spMk id="16" creationId="{4BDCF583-1D5D-4235-97C2-39272B80A0B1}"/>
          </ac:spMkLst>
        </pc:spChg>
        <pc:picChg chg="add del">
          <ac:chgData name="Joliana Dede" userId="8dd45ad8a454f417" providerId="LiveId" clId="{6B642A41-E6E1-468B-90A7-C3A81F2AC29F}" dt="2022-06-24T10:44:49.899" v="3" actId="21"/>
          <ac:picMkLst>
            <pc:docMk/>
            <pc:sldMk cId="560021826" sldId="317"/>
            <ac:picMk id="5" creationId="{C4B6CB0E-AC4B-64F0-47FD-EB7D4BED2F7E}"/>
          </ac:picMkLst>
        </pc:picChg>
        <pc:picChg chg="add del mod modCrop">
          <ac:chgData name="Joliana Dede" userId="8dd45ad8a454f417" providerId="LiveId" clId="{6B642A41-E6E1-468B-90A7-C3A81F2AC29F}" dt="2022-06-24T10:51:55.274" v="21" actId="21"/>
          <ac:picMkLst>
            <pc:docMk/>
            <pc:sldMk cId="560021826" sldId="317"/>
            <ac:picMk id="6" creationId="{D96C382E-B683-3AAA-E842-21B0DED0D920}"/>
          </ac:picMkLst>
        </pc:picChg>
        <pc:picChg chg="add mod ord">
          <ac:chgData name="Joliana Dede" userId="8dd45ad8a454f417" providerId="LiveId" clId="{6B642A41-E6E1-468B-90A7-C3A81F2AC29F}" dt="2022-06-24T11:01:27.129" v="807" actId="1076"/>
          <ac:picMkLst>
            <pc:docMk/>
            <pc:sldMk cId="560021826" sldId="317"/>
            <ac:picMk id="9" creationId="{8924B881-CE79-D5FC-EB12-0A2E4B13B1FE}"/>
          </ac:picMkLst>
        </pc:picChg>
        <pc:inkChg chg="add del">
          <ac:chgData name="Joliana Dede" userId="8dd45ad8a454f417" providerId="LiveId" clId="{6B642A41-E6E1-468B-90A7-C3A81F2AC29F}" dt="2022-06-24T10:48:25.246" v="19"/>
          <ac:inkMkLst>
            <pc:docMk/>
            <pc:sldMk cId="560021826" sldId="317"/>
            <ac:inkMk id="7" creationId="{653BB711-0BEB-A4F6-ABC7-BC1AD0C7037F}"/>
          </ac:inkMkLst>
        </pc:inkChg>
      </pc:sldChg>
      <pc:sldChg chg="addSp delSp modSp mod">
        <pc:chgData name="Joliana Dede" userId="8dd45ad8a454f417" providerId="LiveId" clId="{6B642A41-E6E1-468B-90A7-C3A81F2AC29F}" dt="2022-07-13T11:52:34.726" v="7231" actId="20577"/>
        <pc:sldMkLst>
          <pc:docMk/>
          <pc:sldMk cId="3521561301" sldId="321"/>
        </pc:sldMkLst>
        <pc:spChg chg="add del mod">
          <ac:chgData name="Joliana Dede" userId="8dd45ad8a454f417" providerId="LiveId" clId="{6B642A41-E6E1-468B-90A7-C3A81F2AC29F}" dt="2022-07-13T11:16:07.090" v="6409" actId="21"/>
          <ac:spMkLst>
            <pc:docMk/>
            <pc:sldMk cId="3521561301" sldId="321"/>
            <ac:spMk id="7" creationId="{4C39BFB2-EC09-A232-444A-1284CB7A9232}"/>
          </ac:spMkLst>
        </pc:spChg>
        <pc:spChg chg="add del">
          <ac:chgData name="Joliana Dede" userId="8dd45ad8a454f417" providerId="LiveId" clId="{6B642A41-E6E1-468B-90A7-C3A81F2AC29F}" dt="2022-07-11T23:41:05.787" v="3422" actId="21"/>
          <ac:spMkLst>
            <pc:docMk/>
            <pc:sldMk cId="3521561301" sldId="321"/>
            <ac:spMk id="9" creationId="{334946D6-7EB3-0453-3A2E-10EEAC7B8EB7}"/>
          </ac:spMkLst>
        </pc:spChg>
        <pc:spChg chg="add del mod">
          <ac:chgData name="Joliana Dede" userId="8dd45ad8a454f417" providerId="LiveId" clId="{6B642A41-E6E1-468B-90A7-C3A81F2AC29F}" dt="2022-07-13T11:16:27.185" v="6412" actId="21"/>
          <ac:spMkLst>
            <pc:docMk/>
            <pc:sldMk cId="3521561301" sldId="321"/>
            <ac:spMk id="10" creationId="{B05EDFCA-38BD-1B6F-E9C7-B70F3238F5F3}"/>
          </ac:spMkLst>
        </pc:spChg>
        <pc:spChg chg="del">
          <ac:chgData name="Joliana Dede" userId="8dd45ad8a454f417" providerId="LiveId" clId="{6B642A41-E6E1-468B-90A7-C3A81F2AC29F}" dt="2022-07-13T11:16:21.261" v="6411" actId="21"/>
          <ac:spMkLst>
            <pc:docMk/>
            <pc:sldMk cId="3521561301" sldId="321"/>
            <ac:spMk id="11" creationId="{581E8936-2270-47FE-94A4-398CB123EF90}"/>
          </ac:spMkLst>
        </pc:spChg>
        <pc:spChg chg="add mod">
          <ac:chgData name="Joliana Dede" userId="8dd45ad8a454f417" providerId="LiveId" clId="{6B642A41-E6E1-468B-90A7-C3A81F2AC29F}" dt="2022-07-13T11:52:34.726" v="7231" actId="20577"/>
          <ac:spMkLst>
            <pc:docMk/>
            <pc:sldMk cId="3521561301" sldId="321"/>
            <ac:spMk id="12" creationId="{6AE3121E-1293-45BB-893A-C509FDFFA94B}"/>
          </ac:spMkLst>
        </pc:spChg>
        <pc:spChg chg="del mod">
          <ac:chgData name="Joliana Dede" userId="8dd45ad8a454f417" providerId="LiveId" clId="{6B642A41-E6E1-468B-90A7-C3A81F2AC29F}" dt="2022-07-13T11:16:15.248" v="6410" actId="21"/>
          <ac:spMkLst>
            <pc:docMk/>
            <pc:sldMk cId="3521561301" sldId="321"/>
            <ac:spMk id="13" creationId="{C0287FEC-3826-4868-8D93-52429C6156F5}"/>
          </ac:spMkLst>
        </pc:spChg>
        <pc:spChg chg="add del mod">
          <ac:chgData name="Joliana Dede" userId="8dd45ad8a454f417" providerId="LiveId" clId="{6B642A41-E6E1-468B-90A7-C3A81F2AC29F}" dt="2022-07-13T11:49:49.542" v="7079" actId="21"/>
          <ac:spMkLst>
            <pc:docMk/>
            <pc:sldMk cId="3521561301" sldId="321"/>
            <ac:spMk id="14" creationId="{CA10340A-4BC0-1C59-094F-A241AC2E846D}"/>
          </ac:spMkLst>
        </pc:spChg>
        <pc:picChg chg="add del mod">
          <ac:chgData name="Joliana Dede" userId="8dd45ad8a454f417" providerId="LiveId" clId="{6B642A41-E6E1-468B-90A7-C3A81F2AC29F}" dt="2022-07-13T11:32:03.821" v="6677" actId="1076"/>
          <ac:picMkLst>
            <pc:docMk/>
            <pc:sldMk cId="3521561301" sldId="321"/>
            <ac:picMk id="16" creationId="{361E9ADB-7377-4CF1-9AE4-AEFBDEBEEEEC}"/>
          </ac:picMkLst>
        </pc:picChg>
      </pc:sldChg>
      <pc:sldChg chg="addSp delSp modSp mod setBg modClrScheme delDesignElem chgLayout">
        <pc:chgData name="Joliana Dede" userId="8dd45ad8a454f417" providerId="LiveId" clId="{6B642A41-E6E1-468B-90A7-C3A81F2AC29F}" dt="2022-07-13T12:16:16.292" v="7498" actId="20577"/>
        <pc:sldMkLst>
          <pc:docMk/>
          <pc:sldMk cId="2158886557" sldId="384"/>
        </pc:sldMkLst>
        <pc:spChg chg="add del mod">
          <ac:chgData name="Joliana Dede" userId="8dd45ad8a454f417" providerId="LiveId" clId="{6B642A41-E6E1-468B-90A7-C3A81F2AC29F}" dt="2022-07-11T12:43:04.708" v="3345" actId="21"/>
          <ac:spMkLst>
            <pc:docMk/>
            <pc:sldMk cId="2158886557" sldId="384"/>
            <ac:spMk id="2" creationId="{5B9C6592-DAD2-D2D7-357D-B8CCFC489FBA}"/>
          </ac:spMkLst>
        </pc:spChg>
        <pc:spChg chg="add del">
          <ac:chgData name="Joliana Dede" userId="8dd45ad8a454f417" providerId="LiveId" clId="{6B642A41-E6E1-468B-90A7-C3A81F2AC29F}" dt="2022-07-11T12:43:46.033" v="3347" actId="21"/>
          <ac:spMkLst>
            <pc:docMk/>
            <pc:sldMk cId="2158886557" sldId="384"/>
            <ac:spMk id="3" creationId="{8D8BB8EF-083C-60DF-BAD9-706FB49B10AE}"/>
          </ac:spMkLst>
        </pc:spChg>
        <pc:spChg chg="del mod ord">
          <ac:chgData name="Joliana Dede" userId="8dd45ad8a454f417" providerId="LiveId" clId="{6B642A41-E6E1-468B-90A7-C3A81F2AC29F}" dt="2022-07-02T00:28:16.910" v="862" actId="21"/>
          <ac:spMkLst>
            <pc:docMk/>
            <pc:sldMk cId="2158886557" sldId="384"/>
            <ac:spMk id="4" creationId="{0C329F70-04F7-4C70-BCF8-D4371F54EF2F}"/>
          </ac:spMkLst>
        </pc:spChg>
        <pc:spChg chg="add mod">
          <ac:chgData name="Joliana Dede" userId="8dd45ad8a454f417" providerId="LiveId" clId="{6B642A41-E6E1-468B-90A7-C3A81F2AC29F}" dt="2022-07-13T12:16:16.292" v="7498" actId="20577"/>
          <ac:spMkLst>
            <pc:docMk/>
            <pc:sldMk cId="2158886557" sldId="384"/>
            <ac:spMk id="4" creationId="{F60C341B-29F0-7FFE-5D7E-6822C2AEBC43}"/>
          </ac:spMkLst>
        </pc:spChg>
        <pc:spChg chg="mod ord">
          <ac:chgData name="Joliana Dede" userId="8dd45ad8a454f417" providerId="LiveId" clId="{6B642A41-E6E1-468B-90A7-C3A81F2AC29F}" dt="2022-07-02T00:23:37.049" v="821" actId="700"/>
          <ac:spMkLst>
            <pc:docMk/>
            <pc:sldMk cId="2158886557" sldId="384"/>
            <ac:spMk id="5" creationId="{06A3302E-502D-4151-81C9-5FD6AF9596D6}"/>
          </ac:spMkLst>
        </pc:spChg>
        <pc:spChg chg="mod ord">
          <ac:chgData name="Joliana Dede" userId="8dd45ad8a454f417" providerId="LiveId" clId="{6B642A41-E6E1-468B-90A7-C3A81F2AC29F}" dt="2022-07-02T00:23:37.049" v="821" actId="700"/>
          <ac:spMkLst>
            <pc:docMk/>
            <pc:sldMk cId="2158886557" sldId="384"/>
            <ac:spMk id="6" creationId="{9ED907F8-C614-4D59-A03F-BF9CD5E35703}"/>
          </ac:spMkLst>
        </pc:spChg>
        <pc:spChg chg="mod ord">
          <ac:chgData name="Joliana Dede" userId="8dd45ad8a454f417" providerId="LiveId" clId="{6B642A41-E6E1-468B-90A7-C3A81F2AC29F}" dt="2022-07-11T12:46:55.489" v="3391" actId="1076"/>
          <ac:spMkLst>
            <pc:docMk/>
            <pc:sldMk cId="2158886557" sldId="384"/>
            <ac:spMk id="11" creationId="{23418ADF-358F-4647-A511-FCFFEDA83429}"/>
          </ac:spMkLst>
        </pc:spChg>
        <pc:spChg chg="del mod ord">
          <ac:chgData name="Joliana Dede" userId="8dd45ad8a454f417" providerId="LiveId" clId="{6B642A41-E6E1-468B-90A7-C3A81F2AC29F}" dt="2022-07-11T12:42:15.403" v="3342" actId="21"/>
          <ac:spMkLst>
            <pc:docMk/>
            <pc:sldMk cId="2158886557" sldId="384"/>
            <ac:spMk id="12" creationId="{E5127060-CDBF-435F-9009-A5451CCE305D}"/>
          </ac:spMkLst>
        </pc:spChg>
        <pc:spChg chg="add del">
          <ac:chgData name="Joliana Dede" userId="8dd45ad8a454f417" providerId="LiveId" clId="{6B642A41-E6E1-468B-90A7-C3A81F2AC29F}" dt="2022-07-02T00:23:11.771" v="817" actId="26606"/>
          <ac:spMkLst>
            <pc:docMk/>
            <pc:sldMk cId="2158886557" sldId="384"/>
            <ac:spMk id="36" creationId="{A5931BE0-4B93-4D6C-878E-ACC59D6B4587}"/>
          </ac:spMkLst>
        </pc:spChg>
        <pc:spChg chg="add del">
          <ac:chgData name="Joliana Dede" userId="8dd45ad8a454f417" providerId="LiveId" clId="{6B642A41-E6E1-468B-90A7-C3A81F2AC29F}" dt="2022-07-02T00:23:13.979" v="819" actId="26606"/>
          <ac:spMkLst>
            <pc:docMk/>
            <pc:sldMk cId="2158886557" sldId="384"/>
            <ac:spMk id="38" creationId="{A16EB032-3F37-4641-A90D-DC9B574EBCB1}"/>
          </ac:spMkLst>
        </pc:spChg>
        <pc:spChg chg="add del">
          <ac:chgData name="Joliana Dede" userId="8dd45ad8a454f417" providerId="LiveId" clId="{6B642A41-E6E1-468B-90A7-C3A81F2AC29F}" dt="2022-07-02T00:23:13.979" v="819" actId="26606"/>
          <ac:spMkLst>
            <pc:docMk/>
            <pc:sldMk cId="2158886557" sldId="384"/>
            <ac:spMk id="44" creationId="{A5931BE0-4B93-4D6C-878E-ACC59D6B4587}"/>
          </ac:spMkLst>
        </pc:spChg>
        <pc:spChg chg="add del">
          <ac:chgData name="Joliana Dede" userId="8dd45ad8a454f417" providerId="LiveId" clId="{6B642A41-E6E1-468B-90A7-C3A81F2AC29F}" dt="2022-07-02T00:23:37.049" v="821" actId="700"/>
          <ac:spMkLst>
            <pc:docMk/>
            <pc:sldMk cId="2158886557" sldId="384"/>
            <ac:spMk id="47" creationId="{A5931BE0-4B93-4D6C-878E-ACC59D6B4587}"/>
          </ac:spMkLst>
        </pc:spChg>
        <pc:grpChg chg="add del">
          <ac:chgData name="Joliana Dede" userId="8dd45ad8a454f417" providerId="LiveId" clId="{6B642A41-E6E1-468B-90A7-C3A81F2AC29F}" dt="2022-07-02T00:23:11.771" v="817" actId="26606"/>
          <ac:grpSpMkLst>
            <pc:docMk/>
            <pc:sldMk cId="2158886557" sldId="384"/>
            <ac:grpSpMk id="30" creationId="{3BDBC526-6DCD-4FF6-8395-D8C22E46E527}"/>
          </ac:grpSpMkLst>
        </pc:grpChg>
        <pc:grpChg chg="add del">
          <ac:chgData name="Joliana Dede" userId="8dd45ad8a454f417" providerId="LiveId" clId="{6B642A41-E6E1-468B-90A7-C3A81F2AC29F}" dt="2022-07-02T00:23:13.979" v="819" actId="26606"/>
          <ac:grpSpMkLst>
            <pc:docMk/>
            <pc:sldMk cId="2158886557" sldId="384"/>
            <ac:grpSpMk id="39" creationId="{3BDBC526-6DCD-4FF6-8395-D8C22E46E527}"/>
          </ac:grpSpMkLst>
        </pc:grpChg>
        <pc:grpChg chg="add del">
          <ac:chgData name="Joliana Dede" userId="8dd45ad8a454f417" providerId="LiveId" clId="{6B642A41-E6E1-468B-90A7-C3A81F2AC29F}" dt="2022-07-02T00:23:37.049" v="821" actId="700"/>
          <ac:grpSpMkLst>
            <pc:docMk/>
            <pc:sldMk cId="2158886557" sldId="384"/>
            <ac:grpSpMk id="46" creationId="{3BDBC526-6DCD-4FF6-8395-D8C22E46E527}"/>
          </ac:grpSpMkLst>
        </pc:grpChg>
        <pc:picChg chg="mod ord modCrop">
          <ac:chgData name="Joliana Dede" userId="8dd45ad8a454f417" providerId="LiveId" clId="{6B642A41-E6E1-468B-90A7-C3A81F2AC29F}" dt="2022-07-02T00:26:19.480" v="844" actId="1076"/>
          <ac:picMkLst>
            <pc:docMk/>
            <pc:sldMk cId="2158886557" sldId="384"/>
            <ac:picMk id="18" creationId="{E2536017-F539-430C-A901-70AB81CA612A}"/>
          </ac:picMkLst>
        </pc:picChg>
        <pc:picChg chg="mod ord">
          <ac:chgData name="Joliana Dede" userId="8dd45ad8a454f417" providerId="LiveId" clId="{6B642A41-E6E1-468B-90A7-C3A81F2AC29F}" dt="2022-07-02T00:26:30.489" v="846" actId="14100"/>
          <ac:picMkLst>
            <pc:docMk/>
            <pc:sldMk cId="2158886557" sldId="384"/>
            <ac:picMk id="20" creationId="{528A7D8D-1AB5-46C4-93FA-D92C2FD51692}"/>
          </ac:picMkLst>
        </pc:picChg>
        <pc:picChg chg="mod ord">
          <ac:chgData name="Joliana Dede" userId="8dd45ad8a454f417" providerId="LiveId" clId="{6B642A41-E6E1-468B-90A7-C3A81F2AC29F}" dt="2022-07-02T00:27:26.504" v="848" actId="1076"/>
          <ac:picMkLst>
            <pc:docMk/>
            <pc:sldMk cId="2158886557" sldId="384"/>
            <ac:picMk id="23" creationId="{2B3C4F95-A0FA-45D9-BF43-1C398F65B891}"/>
          </ac:picMkLst>
        </pc:picChg>
        <pc:picChg chg="mod ord">
          <ac:chgData name="Joliana Dede" userId="8dd45ad8a454f417" providerId="LiveId" clId="{6B642A41-E6E1-468B-90A7-C3A81F2AC29F}" dt="2022-07-02T00:27:29.100" v="849" actId="1076"/>
          <ac:picMkLst>
            <pc:docMk/>
            <pc:sldMk cId="2158886557" sldId="384"/>
            <ac:picMk id="25" creationId="{B7353C46-ACC1-4078-85C2-26B57B0E58B7}"/>
          </ac:picMkLst>
        </pc:picChg>
      </pc:sldChg>
      <pc:sldChg chg="addSp delSp modSp mod">
        <pc:chgData name="Joliana Dede" userId="8dd45ad8a454f417" providerId="LiveId" clId="{6B642A41-E6E1-468B-90A7-C3A81F2AC29F}" dt="2022-07-13T10:33:49.351" v="6028" actId="20577"/>
        <pc:sldMkLst>
          <pc:docMk/>
          <pc:sldMk cId="2313234867" sldId="389"/>
        </pc:sldMkLst>
        <pc:spChg chg="mod">
          <ac:chgData name="Joliana Dede" userId="8dd45ad8a454f417" providerId="LiveId" clId="{6B642A41-E6E1-468B-90A7-C3A81F2AC29F}" dt="2022-07-09T01:11:07.426" v="1753" actId="20577"/>
          <ac:spMkLst>
            <pc:docMk/>
            <pc:sldMk cId="2313234867" sldId="389"/>
            <ac:spMk id="2" creationId="{0046426E-F6F6-4A7C-9181-8C3090996261}"/>
          </ac:spMkLst>
        </pc:spChg>
        <pc:spChg chg="add del mod">
          <ac:chgData name="Joliana Dede" userId="8dd45ad8a454f417" providerId="LiveId" clId="{6B642A41-E6E1-468B-90A7-C3A81F2AC29F}" dt="2022-07-09T01:09:44.867" v="1733" actId="21"/>
          <ac:spMkLst>
            <pc:docMk/>
            <pc:sldMk cId="2313234867" sldId="389"/>
            <ac:spMk id="4" creationId="{94D4C73C-3F99-A12C-4472-8CC971BC880A}"/>
          </ac:spMkLst>
        </pc:spChg>
        <pc:spChg chg="add del mod">
          <ac:chgData name="Joliana Dede" userId="8dd45ad8a454f417" providerId="LiveId" clId="{6B642A41-E6E1-468B-90A7-C3A81F2AC29F}" dt="2022-07-09T01:09:44.495" v="1731" actId="21"/>
          <ac:spMkLst>
            <pc:docMk/>
            <pc:sldMk cId="2313234867" sldId="389"/>
            <ac:spMk id="5" creationId="{AC39C572-E1A7-9C1A-6DD0-2AEDD868F785}"/>
          </ac:spMkLst>
        </pc:spChg>
        <pc:spChg chg="add del mod">
          <ac:chgData name="Joliana Dede" userId="8dd45ad8a454f417" providerId="LiveId" clId="{6B642A41-E6E1-468B-90A7-C3A81F2AC29F}" dt="2022-07-13T10:33:49.351" v="6028" actId="20577"/>
          <ac:spMkLst>
            <pc:docMk/>
            <pc:sldMk cId="2313234867" sldId="389"/>
            <ac:spMk id="6" creationId="{A23F541C-1044-67CD-7423-1461AB93DE4A}"/>
          </ac:spMkLst>
        </pc:spChg>
        <pc:spChg chg="add del mod">
          <ac:chgData name="Joliana Dede" userId="8dd45ad8a454f417" providerId="LiveId" clId="{6B642A41-E6E1-468B-90A7-C3A81F2AC29F}" dt="2022-07-13T10:14:19.321" v="5561" actId="21"/>
          <ac:spMkLst>
            <pc:docMk/>
            <pc:sldMk cId="2313234867" sldId="389"/>
            <ac:spMk id="7" creationId="{AE9B9610-2B0D-A7A9-9504-1488460FF319}"/>
          </ac:spMkLst>
        </pc:spChg>
        <pc:picChg chg="mod">
          <ac:chgData name="Joliana Dede" userId="8dd45ad8a454f417" providerId="LiveId" clId="{6B642A41-E6E1-468B-90A7-C3A81F2AC29F}" dt="2022-07-09T01:09:45.294" v="1735" actId="1076"/>
          <ac:picMkLst>
            <pc:docMk/>
            <pc:sldMk cId="2313234867" sldId="389"/>
            <ac:picMk id="8" creationId="{06D2324F-3B7B-45EF-9584-C8EADD2C8C0B}"/>
          </ac:picMkLst>
        </pc:picChg>
        <pc:picChg chg="mod">
          <ac:chgData name="Joliana Dede" userId="8dd45ad8a454f417" providerId="LiveId" clId="{6B642A41-E6E1-468B-90A7-C3A81F2AC29F}" dt="2022-07-09T01:09:45.426" v="1736" actId="1076"/>
          <ac:picMkLst>
            <pc:docMk/>
            <pc:sldMk cId="2313234867" sldId="389"/>
            <ac:picMk id="10" creationId="{71F862F9-0E8A-4DB9-8083-1C3AA6E5D777}"/>
          </ac:picMkLst>
        </pc:picChg>
        <pc:picChg chg="mod">
          <ac:chgData name="Joliana Dede" userId="8dd45ad8a454f417" providerId="LiveId" clId="{6B642A41-E6E1-468B-90A7-C3A81F2AC29F}" dt="2022-07-13T10:14:29.473" v="5564" actId="1076"/>
          <ac:picMkLst>
            <pc:docMk/>
            <pc:sldMk cId="2313234867" sldId="389"/>
            <ac:picMk id="12" creationId="{A63F39B9-0715-40B5-8ECB-9B983F99C690}"/>
          </ac:picMkLst>
        </pc:picChg>
      </pc:sldChg>
      <pc:sldChg chg="addSp delSp modSp mod setBg modClrScheme chgLayout">
        <pc:chgData name="Joliana Dede" userId="8dd45ad8a454f417" providerId="LiveId" clId="{6B642A41-E6E1-468B-90A7-C3A81F2AC29F}" dt="2022-07-13T11:54:25.988" v="7237" actId="21"/>
        <pc:sldMkLst>
          <pc:docMk/>
          <pc:sldMk cId="3247798845" sldId="391"/>
        </pc:sldMkLst>
        <pc:spChg chg="add del mod">
          <ac:chgData name="Joliana Dede" userId="8dd45ad8a454f417" providerId="LiveId" clId="{6B642A41-E6E1-468B-90A7-C3A81F2AC29F}" dt="2022-07-02T21:56:56.008" v="866" actId="21"/>
          <ac:spMkLst>
            <pc:docMk/>
            <pc:sldMk cId="3247798845" sldId="391"/>
            <ac:spMk id="3" creationId="{78C38411-40B4-5323-55A1-500D913E8862}"/>
          </ac:spMkLst>
        </pc:spChg>
        <pc:spChg chg="del mod ord">
          <ac:chgData name="Joliana Dede" userId="8dd45ad8a454f417" providerId="LiveId" clId="{6B642A41-E6E1-468B-90A7-C3A81F2AC29F}" dt="2022-07-13T11:54:25.988" v="7237" actId="21"/>
          <ac:spMkLst>
            <pc:docMk/>
            <pc:sldMk cId="3247798845" sldId="391"/>
            <ac:spMk id="4" creationId="{7823E305-6365-4345-8BD1-4A31C61D96CB}"/>
          </ac:spMkLst>
        </pc:spChg>
        <pc:spChg chg="del mod ord">
          <ac:chgData name="Joliana Dede" userId="8dd45ad8a454f417" providerId="LiveId" clId="{6B642A41-E6E1-468B-90A7-C3A81F2AC29F}" dt="2022-07-13T11:54:15.740" v="7236" actId="21"/>
          <ac:spMkLst>
            <pc:docMk/>
            <pc:sldMk cId="3247798845" sldId="391"/>
            <ac:spMk id="5" creationId="{0B37A3FF-ED32-4C4A-A21F-848A3BF6F896}"/>
          </ac:spMkLst>
        </pc:spChg>
        <pc:spChg chg="mod ord">
          <ac:chgData name="Joliana Dede" userId="8dd45ad8a454f417" providerId="LiveId" clId="{6B642A41-E6E1-468B-90A7-C3A81F2AC29F}" dt="2022-07-02T21:57:44.460" v="870" actId="26606"/>
          <ac:spMkLst>
            <pc:docMk/>
            <pc:sldMk cId="3247798845" sldId="391"/>
            <ac:spMk id="6" creationId="{36E60F23-FB58-4EF8-82FD-E86CED25FDD4}"/>
          </ac:spMkLst>
        </pc:spChg>
        <pc:spChg chg="mod ord">
          <ac:chgData name="Joliana Dede" userId="8dd45ad8a454f417" providerId="LiveId" clId="{6B642A41-E6E1-468B-90A7-C3A81F2AC29F}" dt="2022-07-13T11:53:50.963" v="7235" actId="14100"/>
          <ac:spMkLst>
            <pc:docMk/>
            <pc:sldMk cId="3247798845" sldId="391"/>
            <ac:spMk id="22" creationId="{F8FAEED9-1ECD-45F9-87A0-9394BAEABB79}"/>
          </ac:spMkLst>
        </pc:spChg>
        <pc:spChg chg="del">
          <ac:chgData name="Joliana Dede" userId="8dd45ad8a454f417" providerId="LiveId" clId="{6B642A41-E6E1-468B-90A7-C3A81F2AC29F}" dt="2022-07-02T21:56:51.357" v="865" actId="21"/>
          <ac:spMkLst>
            <pc:docMk/>
            <pc:sldMk cId="3247798845" sldId="391"/>
            <ac:spMk id="23" creationId="{8E5E4638-9BCB-4C2E-914F-CC868E2020D5}"/>
          </ac:spMkLst>
        </pc:spChg>
        <pc:spChg chg="add">
          <ac:chgData name="Joliana Dede" userId="8dd45ad8a454f417" providerId="LiveId" clId="{6B642A41-E6E1-468B-90A7-C3A81F2AC29F}" dt="2022-07-02T21:57:44.460" v="870" actId="26606"/>
          <ac:spMkLst>
            <pc:docMk/>
            <pc:sldMk cId="3247798845" sldId="391"/>
            <ac:spMk id="38" creationId="{82184FF4-7029-4ED7-813A-192E60608764}"/>
          </ac:spMkLst>
        </pc:spChg>
        <pc:spChg chg="add">
          <ac:chgData name="Joliana Dede" userId="8dd45ad8a454f417" providerId="LiveId" clId="{6B642A41-E6E1-468B-90A7-C3A81F2AC29F}" dt="2022-07-02T21:57:44.460" v="870" actId="26606"/>
          <ac:spMkLst>
            <pc:docMk/>
            <pc:sldMk cId="3247798845" sldId="391"/>
            <ac:spMk id="40" creationId="{AAA7AB09-557C-41AD-9113-FF9F68FA1035}"/>
          </ac:spMkLst>
        </pc:spChg>
        <pc:spChg chg="add">
          <ac:chgData name="Joliana Dede" userId="8dd45ad8a454f417" providerId="LiveId" clId="{6B642A41-E6E1-468B-90A7-C3A81F2AC29F}" dt="2022-07-02T21:57:44.460" v="870" actId="26606"/>
          <ac:spMkLst>
            <pc:docMk/>
            <pc:sldMk cId="3247798845" sldId="391"/>
            <ac:spMk id="42" creationId="{EF99ECAA-1F11-4937-BBA6-51935AB44C9D}"/>
          </ac:spMkLst>
        </pc:spChg>
        <pc:spChg chg="add">
          <ac:chgData name="Joliana Dede" userId="8dd45ad8a454f417" providerId="LiveId" clId="{6B642A41-E6E1-468B-90A7-C3A81F2AC29F}" dt="2022-07-02T21:57:44.460" v="870" actId="26606"/>
          <ac:spMkLst>
            <pc:docMk/>
            <pc:sldMk cId="3247798845" sldId="391"/>
            <ac:spMk id="50" creationId="{1DB043B4-68C6-45B9-82AC-A5800EADB8DB}"/>
          </ac:spMkLst>
        </pc:spChg>
        <pc:spChg chg="add">
          <ac:chgData name="Joliana Dede" userId="8dd45ad8a454f417" providerId="LiveId" clId="{6B642A41-E6E1-468B-90A7-C3A81F2AC29F}" dt="2022-07-02T21:57:44.460" v="870" actId="26606"/>
          <ac:spMkLst>
            <pc:docMk/>
            <pc:sldMk cId="3247798845" sldId="391"/>
            <ac:spMk id="52" creationId="{FE05BC49-0F00-4C85-9AF5-A0CC5B39C8D2}"/>
          </ac:spMkLst>
        </pc:spChg>
        <pc:grpChg chg="add">
          <ac:chgData name="Joliana Dede" userId="8dd45ad8a454f417" providerId="LiveId" clId="{6B642A41-E6E1-468B-90A7-C3A81F2AC29F}" dt="2022-07-02T21:57:44.460" v="870" actId="26606"/>
          <ac:grpSpMkLst>
            <pc:docMk/>
            <pc:sldMk cId="3247798845" sldId="391"/>
            <ac:grpSpMk id="44" creationId="{79DE9FAB-6BBA-4CFE-B67D-77B47F01ECA4}"/>
          </ac:grpSpMkLst>
        </pc:grpChg>
        <pc:picChg chg="mod ord">
          <ac:chgData name="Joliana Dede" userId="8dd45ad8a454f417" providerId="LiveId" clId="{6B642A41-E6E1-468B-90A7-C3A81F2AC29F}" dt="2022-07-02T21:57:44.460" v="870" actId="26606"/>
          <ac:picMkLst>
            <pc:docMk/>
            <pc:sldMk cId="3247798845" sldId="391"/>
            <ac:picMk id="27" creationId="{9E660784-34E2-4CDA-926A-DDD6AAF35046}"/>
          </ac:picMkLst>
        </pc:picChg>
        <pc:picChg chg="mod ord">
          <ac:chgData name="Joliana Dede" userId="8dd45ad8a454f417" providerId="LiveId" clId="{6B642A41-E6E1-468B-90A7-C3A81F2AC29F}" dt="2022-07-02T21:57:44.460" v="870" actId="26606"/>
          <ac:picMkLst>
            <pc:docMk/>
            <pc:sldMk cId="3247798845" sldId="391"/>
            <ac:picMk id="33" creationId="{48106962-23C6-4DFE-BB3A-E5FFF03F38CE}"/>
          </ac:picMkLst>
        </pc:picChg>
      </pc:sldChg>
      <pc:sldChg chg="new del">
        <pc:chgData name="Joliana Dede" userId="8dd45ad8a454f417" providerId="LiveId" clId="{6B642A41-E6E1-468B-90A7-C3A81F2AC29F}" dt="2022-07-11T01:45:57.524" v="2805" actId="2696"/>
        <pc:sldMkLst>
          <pc:docMk/>
          <pc:sldMk cId="1326211720" sldId="392"/>
        </pc:sldMkLst>
      </pc:sldChg>
      <pc:sldChg chg="addSp delSp modSp new mod modClrScheme chgLayout">
        <pc:chgData name="Joliana Dede" userId="8dd45ad8a454f417" providerId="LiveId" clId="{6B642A41-E6E1-468B-90A7-C3A81F2AC29F}" dt="2022-07-13T10:10:01.748" v="5559" actId="20577"/>
        <pc:sldMkLst>
          <pc:docMk/>
          <pc:sldMk cId="736242804" sldId="393"/>
        </pc:sldMkLst>
        <pc:spChg chg="del">
          <ac:chgData name="Joliana Dede" userId="8dd45ad8a454f417" providerId="LiveId" clId="{6B642A41-E6E1-468B-90A7-C3A81F2AC29F}" dt="2022-07-11T00:38:51.932" v="2719" actId="700"/>
          <ac:spMkLst>
            <pc:docMk/>
            <pc:sldMk cId="736242804" sldId="393"/>
            <ac:spMk id="2" creationId="{FFDFCB4A-DB7D-C7CA-6CDC-9DFED9BA6931}"/>
          </ac:spMkLst>
        </pc:spChg>
        <pc:spChg chg="del">
          <ac:chgData name="Joliana Dede" userId="8dd45ad8a454f417" providerId="LiveId" clId="{6B642A41-E6E1-468B-90A7-C3A81F2AC29F}" dt="2022-07-11T00:38:51.932" v="2719" actId="700"/>
          <ac:spMkLst>
            <pc:docMk/>
            <pc:sldMk cId="736242804" sldId="393"/>
            <ac:spMk id="3" creationId="{44CF4406-CBAB-1645-C768-9A58E625653F}"/>
          </ac:spMkLst>
        </pc:spChg>
        <pc:spChg chg="del">
          <ac:chgData name="Joliana Dede" userId="8dd45ad8a454f417" providerId="LiveId" clId="{6B642A41-E6E1-468B-90A7-C3A81F2AC29F}" dt="2022-07-11T00:38:51.932" v="2719" actId="700"/>
          <ac:spMkLst>
            <pc:docMk/>
            <pc:sldMk cId="736242804" sldId="393"/>
            <ac:spMk id="4" creationId="{1EAA28A0-9B2D-6208-2D71-6DAF3BEAAE02}"/>
          </ac:spMkLst>
        </pc:spChg>
        <pc:spChg chg="del">
          <ac:chgData name="Joliana Dede" userId="8dd45ad8a454f417" providerId="LiveId" clId="{6B642A41-E6E1-468B-90A7-C3A81F2AC29F}" dt="2022-07-11T00:38:51.932" v="2719" actId="700"/>
          <ac:spMkLst>
            <pc:docMk/>
            <pc:sldMk cId="736242804" sldId="393"/>
            <ac:spMk id="5" creationId="{EBED2B2A-8AD6-D429-488C-70147EFB8E4D}"/>
          </ac:spMkLst>
        </pc:spChg>
        <pc:spChg chg="del">
          <ac:chgData name="Joliana Dede" userId="8dd45ad8a454f417" providerId="LiveId" clId="{6B642A41-E6E1-468B-90A7-C3A81F2AC29F}" dt="2022-07-11T00:38:51.932" v="2719" actId="700"/>
          <ac:spMkLst>
            <pc:docMk/>
            <pc:sldMk cId="736242804" sldId="393"/>
            <ac:spMk id="6" creationId="{8F8972E8-2209-F656-D213-8F8ABEA26D97}"/>
          </ac:spMkLst>
        </pc:spChg>
        <pc:spChg chg="del">
          <ac:chgData name="Joliana Dede" userId="8dd45ad8a454f417" providerId="LiveId" clId="{6B642A41-E6E1-468B-90A7-C3A81F2AC29F}" dt="2022-07-11T00:38:51.932" v="2719" actId="700"/>
          <ac:spMkLst>
            <pc:docMk/>
            <pc:sldMk cId="736242804" sldId="393"/>
            <ac:spMk id="7" creationId="{E109104C-CA4C-7775-EB84-9EECE3576223}"/>
          </ac:spMkLst>
        </pc:spChg>
        <pc:spChg chg="del">
          <ac:chgData name="Joliana Dede" userId="8dd45ad8a454f417" providerId="LiveId" clId="{6B642A41-E6E1-468B-90A7-C3A81F2AC29F}" dt="2022-07-11T00:38:51.932" v="2719" actId="700"/>
          <ac:spMkLst>
            <pc:docMk/>
            <pc:sldMk cId="736242804" sldId="393"/>
            <ac:spMk id="8" creationId="{B997FF37-E4C1-3665-A1F2-D64DE4556665}"/>
          </ac:spMkLst>
        </pc:spChg>
        <pc:spChg chg="mod ord">
          <ac:chgData name="Joliana Dede" userId="8dd45ad8a454f417" providerId="LiveId" clId="{6B642A41-E6E1-468B-90A7-C3A81F2AC29F}" dt="2022-07-11T00:38:51.932" v="2719" actId="700"/>
          <ac:spMkLst>
            <pc:docMk/>
            <pc:sldMk cId="736242804" sldId="393"/>
            <ac:spMk id="9" creationId="{A7C92E19-DF0A-A47D-FC97-4A64A41A3DA4}"/>
          </ac:spMkLst>
        </pc:spChg>
        <pc:spChg chg="mod ord">
          <ac:chgData name="Joliana Dede" userId="8dd45ad8a454f417" providerId="LiveId" clId="{6B642A41-E6E1-468B-90A7-C3A81F2AC29F}" dt="2022-07-11T00:38:51.932" v="2719" actId="700"/>
          <ac:spMkLst>
            <pc:docMk/>
            <pc:sldMk cId="736242804" sldId="393"/>
            <ac:spMk id="10" creationId="{85327A09-CF99-74E9-DB8A-23C554CFEAFD}"/>
          </ac:spMkLst>
        </pc:spChg>
        <pc:spChg chg="mod ord">
          <ac:chgData name="Joliana Dede" userId="8dd45ad8a454f417" providerId="LiveId" clId="{6B642A41-E6E1-468B-90A7-C3A81F2AC29F}" dt="2022-07-11T00:38:51.932" v="2719" actId="700"/>
          <ac:spMkLst>
            <pc:docMk/>
            <pc:sldMk cId="736242804" sldId="393"/>
            <ac:spMk id="11" creationId="{1380C630-8EB4-D74F-93EE-1F87775519AA}"/>
          </ac:spMkLst>
        </pc:spChg>
        <pc:spChg chg="add mod">
          <ac:chgData name="Joliana Dede" userId="8dd45ad8a454f417" providerId="LiveId" clId="{6B642A41-E6E1-468B-90A7-C3A81F2AC29F}" dt="2022-07-13T10:09:57.428" v="5558" actId="14100"/>
          <ac:spMkLst>
            <pc:docMk/>
            <pc:sldMk cId="736242804" sldId="393"/>
            <ac:spMk id="12" creationId="{DA4D1F20-3212-DF99-E278-C8AF865C7482}"/>
          </ac:spMkLst>
        </pc:spChg>
        <pc:spChg chg="add mod">
          <ac:chgData name="Joliana Dede" userId="8dd45ad8a454f417" providerId="LiveId" clId="{6B642A41-E6E1-468B-90A7-C3A81F2AC29F}" dt="2022-07-13T10:10:01.748" v="5559" actId="20577"/>
          <ac:spMkLst>
            <pc:docMk/>
            <pc:sldMk cId="736242804" sldId="393"/>
            <ac:spMk id="13" creationId="{6F547F9D-D991-68AF-F768-37A7FFD03C0C}"/>
          </ac:spMkLst>
        </pc:spChg>
      </pc:sldChg>
      <pc:sldChg chg="new del">
        <pc:chgData name="Joliana Dede" userId="8dd45ad8a454f417" providerId="LiveId" clId="{6B642A41-E6E1-468B-90A7-C3A81F2AC29F}" dt="2022-07-11T01:57:55.141" v="2874" actId="2696"/>
        <pc:sldMkLst>
          <pc:docMk/>
          <pc:sldMk cId="289670951" sldId="394"/>
        </pc:sldMkLst>
      </pc:sldChg>
      <pc:sldChg chg="addSp delSp modSp new mod setBg modClrScheme chgLayout">
        <pc:chgData name="Joliana Dede" userId="8dd45ad8a454f417" providerId="LiveId" clId="{6B642A41-E6E1-468B-90A7-C3A81F2AC29F}" dt="2022-07-08T22:44:09.762" v="1213" actId="14100"/>
        <pc:sldMkLst>
          <pc:docMk/>
          <pc:sldMk cId="1287151912" sldId="395"/>
        </pc:sldMkLst>
        <pc:spChg chg="add del mod ord">
          <ac:chgData name="Joliana Dede" userId="8dd45ad8a454f417" providerId="LiveId" clId="{6B642A41-E6E1-468B-90A7-C3A81F2AC29F}" dt="2022-07-06T20:03:56.638" v="1057" actId="21"/>
          <ac:spMkLst>
            <pc:docMk/>
            <pc:sldMk cId="1287151912" sldId="395"/>
            <ac:spMk id="2" creationId="{92D3A697-D380-00EC-91AA-85665449099C}"/>
          </ac:spMkLst>
        </pc:spChg>
        <pc:spChg chg="del">
          <ac:chgData name="Joliana Dede" userId="8dd45ad8a454f417" providerId="LiveId" clId="{6B642A41-E6E1-468B-90A7-C3A81F2AC29F}" dt="2022-07-04T23:28:41.831" v="977" actId="700"/>
          <ac:spMkLst>
            <pc:docMk/>
            <pc:sldMk cId="1287151912" sldId="395"/>
            <ac:spMk id="2" creationId="{B852AC05-AF63-79D2-ACD1-573B8118D769}"/>
          </ac:spMkLst>
        </pc:spChg>
        <pc:spChg chg="del">
          <ac:chgData name="Joliana Dede" userId="8dd45ad8a454f417" providerId="LiveId" clId="{6B642A41-E6E1-468B-90A7-C3A81F2AC29F}" dt="2022-07-04T23:28:41.831" v="977" actId="700"/>
          <ac:spMkLst>
            <pc:docMk/>
            <pc:sldMk cId="1287151912" sldId="395"/>
            <ac:spMk id="3" creationId="{B79B7BC4-55B2-A92D-C494-C5EE2741D87C}"/>
          </ac:spMkLst>
        </pc:spChg>
        <pc:spChg chg="add del mod ord">
          <ac:chgData name="Joliana Dede" userId="8dd45ad8a454f417" providerId="LiveId" clId="{6B642A41-E6E1-468B-90A7-C3A81F2AC29F}" dt="2022-07-05T23:23:26.887" v="979" actId="931"/>
          <ac:spMkLst>
            <pc:docMk/>
            <pc:sldMk cId="1287151912" sldId="395"/>
            <ac:spMk id="3" creationId="{C6C05B0B-97C6-5671-504F-BBDA3F7CED56}"/>
          </ac:spMkLst>
        </pc:spChg>
        <pc:spChg chg="mod ord">
          <ac:chgData name="Joliana Dede" userId="8dd45ad8a454f417" providerId="LiveId" clId="{6B642A41-E6E1-468B-90A7-C3A81F2AC29F}" dt="2022-07-06T20:02:24.393" v="1009" actId="26606"/>
          <ac:spMkLst>
            <pc:docMk/>
            <pc:sldMk cId="1287151912" sldId="395"/>
            <ac:spMk id="4" creationId="{FBD4FC29-DF7D-7B45-6066-3E25FC538931}"/>
          </ac:spMkLst>
        </pc:spChg>
        <pc:spChg chg="mod ord">
          <ac:chgData name="Joliana Dede" userId="8dd45ad8a454f417" providerId="LiveId" clId="{6B642A41-E6E1-468B-90A7-C3A81F2AC29F}" dt="2022-07-06T20:02:24.393" v="1009" actId="26606"/>
          <ac:spMkLst>
            <pc:docMk/>
            <pc:sldMk cId="1287151912" sldId="395"/>
            <ac:spMk id="5" creationId="{C6A11C97-B289-557C-9F85-7A8F13856652}"/>
          </ac:spMkLst>
        </pc:spChg>
        <pc:spChg chg="mod ord">
          <ac:chgData name="Joliana Dede" userId="8dd45ad8a454f417" providerId="LiveId" clId="{6B642A41-E6E1-468B-90A7-C3A81F2AC29F}" dt="2022-07-06T20:02:24.393" v="1009" actId="26606"/>
          <ac:spMkLst>
            <pc:docMk/>
            <pc:sldMk cId="1287151912" sldId="395"/>
            <ac:spMk id="6" creationId="{B3487F26-7ED7-516B-927C-3660EFE7C972}"/>
          </ac:spMkLst>
        </pc:spChg>
        <pc:spChg chg="add del mod ord">
          <ac:chgData name="Joliana Dede" userId="8dd45ad8a454f417" providerId="LiveId" clId="{6B642A41-E6E1-468B-90A7-C3A81F2AC29F}" dt="2022-07-06T20:03:15.280" v="1050" actId="21"/>
          <ac:spMkLst>
            <pc:docMk/>
            <pc:sldMk cId="1287151912" sldId="395"/>
            <ac:spMk id="7" creationId="{1CE4334E-E68A-90E5-040F-490BD8977FF3}"/>
          </ac:spMkLst>
        </pc:spChg>
        <pc:spChg chg="add del mod">
          <ac:chgData name="Joliana Dede" userId="8dd45ad8a454f417" providerId="LiveId" clId="{6B642A41-E6E1-468B-90A7-C3A81F2AC29F}" dt="2022-07-06T20:02:15.359" v="1008" actId="931"/>
          <ac:spMkLst>
            <pc:docMk/>
            <pc:sldMk cId="1287151912" sldId="395"/>
            <ac:spMk id="8" creationId="{AA09DDAC-F8AE-F8B0-5292-753F7B951B36}"/>
          </ac:spMkLst>
        </pc:spChg>
        <pc:spChg chg="add mod">
          <ac:chgData name="Joliana Dede" userId="8dd45ad8a454f417" providerId="LiveId" clId="{6B642A41-E6E1-468B-90A7-C3A81F2AC29F}" dt="2022-07-06T20:03:33.391" v="1054" actId="113"/>
          <ac:spMkLst>
            <pc:docMk/>
            <pc:sldMk cId="1287151912" sldId="395"/>
            <ac:spMk id="11" creationId="{4945F87E-FF95-00D4-41D0-C3FD3ABE9C9F}"/>
          </ac:spMkLst>
        </pc:spChg>
        <pc:spChg chg="add del mod">
          <ac:chgData name="Joliana Dede" userId="8dd45ad8a454f417" providerId="LiveId" clId="{6B642A41-E6E1-468B-90A7-C3A81F2AC29F}" dt="2022-07-05T23:25:17.642" v="982" actId="931"/>
          <ac:spMkLst>
            <pc:docMk/>
            <pc:sldMk cId="1287151912" sldId="395"/>
            <ac:spMk id="11" creationId="{9733B184-B673-0266-7E08-B5D94059334B}"/>
          </ac:spMkLst>
        </pc:spChg>
        <pc:spChg chg="add del mod">
          <ac:chgData name="Joliana Dede" userId="8dd45ad8a454f417" providerId="LiveId" clId="{6B642A41-E6E1-468B-90A7-C3A81F2AC29F}" dt="2022-07-06T20:03:42.372" v="1055" actId="21"/>
          <ac:spMkLst>
            <pc:docMk/>
            <pc:sldMk cId="1287151912" sldId="395"/>
            <ac:spMk id="14" creationId="{510C61B8-FF63-1C88-78BF-2AB3C2EDF4CA}"/>
          </ac:spMkLst>
        </pc:spChg>
        <pc:spChg chg="add">
          <ac:chgData name="Joliana Dede" userId="8dd45ad8a454f417" providerId="LiveId" clId="{6B642A41-E6E1-468B-90A7-C3A81F2AC29F}" dt="2022-07-06T20:02:24.393" v="1009" actId="26606"/>
          <ac:spMkLst>
            <pc:docMk/>
            <pc:sldMk cId="1287151912" sldId="395"/>
            <ac:spMk id="15" creationId="{82184FF4-7029-4ED7-813A-192E60608764}"/>
          </ac:spMkLst>
        </pc:spChg>
        <pc:spChg chg="add del mod">
          <ac:chgData name="Joliana Dede" userId="8dd45ad8a454f417" providerId="LiveId" clId="{6B642A41-E6E1-468B-90A7-C3A81F2AC29F}" dt="2022-07-06T20:04:59.939" v="1073" actId="478"/>
          <ac:spMkLst>
            <pc:docMk/>
            <pc:sldMk cId="1287151912" sldId="395"/>
            <ac:spMk id="16" creationId="{A3ADBCF4-5CCB-50F2-5586-6F1FC932115E}"/>
          </ac:spMkLst>
        </pc:spChg>
        <pc:spChg chg="add">
          <ac:chgData name="Joliana Dede" userId="8dd45ad8a454f417" providerId="LiveId" clId="{6B642A41-E6E1-468B-90A7-C3A81F2AC29F}" dt="2022-07-06T20:02:24.393" v="1009" actId="26606"/>
          <ac:spMkLst>
            <pc:docMk/>
            <pc:sldMk cId="1287151912" sldId="395"/>
            <ac:spMk id="17" creationId="{AAA7AB09-557C-41AD-9113-FF9F68FA1035}"/>
          </ac:spMkLst>
        </pc:spChg>
        <pc:spChg chg="add del mod">
          <ac:chgData name="Joliana Dede" userId="8dd45ad8a454f417" providerId="LiveId" clId="{6B642A41-E6E1-468B-90A7-C3A81F2AC29F}" dt="2022-07-06T20:05:31.407" v="1098"/>
          <ac:spMkLst>
            <pc:docMk/>
            <pc:sldMk cId="1287151912" sldId="395"/>
            <ac:spMk id="18" creationId="{8242CEF8-7C13-47B8-2B0F-F375F465BD93}"/>
          </ac:spMkLst>
        </pc:spChg>
        <pc:spChg chg="add">
          <ac:chgData name="Joliana Dede" userId="8dd45ad8a454f417" providerId="LiveId" clId="{6B642A41-E6E1-468B-90A7-C3A81F2AC29F}" dt="2022-07-06T20:02:24.393" v="1009" actId="26606"/>
          <ac:spMkLst>
            <pc:docMk/>
            <pc:sldMk cId="1287151912" sldId="395"/>
            <ac:spMk id="19" creationId="{EF99ECAA-1F11-4937-BBA6-51935AB44C9D}"/>
          </ac:spMkLst>
        </pc:spChg>
        <pc:spChg chg="add del mod">
          <ac:chgData name="Joliana Dede" userId="8dd45ad8a454f417" providerId="LiveId" clId="{6B642A41-E6E1-468B-90A7-C3A81F2AC29F}" dt="2022-07-06T22:09:16.213" v="1111" actId="478"/>
          <ac:spMkLst>
            <pc:docMk/>
            <pc:sldMk cId="1287151912" sldId="395"/>
            <ac:spMk id="20" creationId="{9378FE58-BAE7-AD17-40C0-5F678D4FAEA6}"/>
          </ac:spMkLst>
        </pc:spChg>
        <pc:spChg chg="add del mod">
          <ac:chgData name="Joliana Dede" userId="8dd45ad8a454f417" providerId="LiveId" clId="{6B642A41-E6E1-468B-90A7-C3A81F2AC29F}" dt="2022-07-08T22:42:27.394" v="1204" actId="26606"/>
          <ac:spMkLst>
            <pc:docMk/>
            <pc:sldMk cId="1287151912" sldId="395"/>
            <ac:spMk id="26" creationId="{DBADAF55-C54B-7AD5-D6F3-24D14068F711}"/>
          </ac:spMkLst>
        </pc:spChg>
        <pc:spChg chg="add">
          <ac:chgData name="Joliana Dede" userId="8dd45ad8a454f417" providerId="LiveId" clId="{6B642A41-E6E1-468B-90A7-C3A81F2AC29F}" dt="2022-07-06T20:02:24.393" v="1009" actId="26606"/>
          <ac:spMkLst>
            <pc:docMk/>
            <pc:sldMk cId="1287151912" sldId="395"/>
            <ac:spMk id="27" creationId="{1DB043B4-68C6-45B9-82AC-A5800EADB8DB}"/>
          </ac:spMkLst>
        </pc:spChg>
        <pc:spChg chg="add">
          <ac:chgData name="Joliana Dede" userId="8dd45ad8a454f417" providerId="LiveId" clId="{6B642A41-E6E1-468B-90A7-C3A81F2AC29F}" dt="2022-07-06T20:02:24.393" v="1009" actId="26606"/>
          <ac:spMkLst>
            <pc:docMk/>
            <pc:sldMk cId="1287151912" sldId="395"/>
            <ac:spMk id="29" creationId="{AD4EA4DF-0E7C-4098-86F6-7D0ACAEFC0BF}"/>
          </ac:spMkLst>
        </pc:spChg>
        <pc:spChg chg="add">
          <ac:chgData name="Joliana Dede" userId="8dd45ad8a454f417" providerId="LiveId" clId="{6B642A41-E6E1-468B-90A7-C3A81F2AC29F}" dt="2022-07-06T20:02:24.393" v="1009" actId="26606"/>
          <ac:spMkLst>
            <pc:docMk/>
            <pc:sldMk cId="1287151912" sldId="395"/>
            <ac:spMk id="31" creationId="{FE05BC49-0F00-4C85-9AF5-A0CC5B39C8D2}"/>
          </ac:spMkLst>
        </pc:spChg>
        <pc:grpChg chg="add">
          <ac:chgData name="Joliana Dede" userId="8dd45ad8a454f417" providerId="LiveId" clId="{6B642A41-E6E1-468B-90A7-C3A81F2AC29F}" dt="2022-07-06T20:02:24.393" v="1009" actId="26606"/>
          <ac:grpSpMkLst>
            <pc:docMk/>
            <pc:sldMk cId="1287151912" sldId="395"/>
            <ac:grpSpMk id="21" creationId="{79DE9FAB-6BBA-4CFE-B67D-77B47F01ECA4}"/>
          </ac:grpSpMkLst>
        </pc:grpChg>
        <pc:graphicFrameChg chg="add mod modGraphic">
          <ac:chgData name="Joliana Dede" userId="8dd45ad8a454f417" providerId="LiveId" clId="{6B642A41-E6E1-468B-90A7-C3A81F2AC29F}" dt="2022-07-08T22:44:09.762" v="1213" actId="14100"/>
          <ac:graphicFrameMkLst>
            <pc:docMk/>
            <pc:sldMk cId="1287151912" sldId="395"/>
            <ac:graphicFrameMk id="33" creationId="{BB274141-728B-B852-CC12-8D847C7ADAAC}"/>
          </ac:graphicFrameMkLst>
        </pc:graphicFrameChg>
        <pc:picChg chg="add del mod">
          <ac:chgData name="Joliana Dede" userId="8dd45ad8a454f417" providerId="LiveId" clId="{6B642A41-E6E1-468B-90A7-C3A81F2AC29F}" dt="2022-07-05T23:24:16.699" v="981" actId="21"/>
          <ac:picMkLst>
            <pc:docMk/>
            <pc:sldMk cId="1287151912" sldId="395"/>
            <ac:picMk id="9" creationId="{99368E3F-84D9-E228-1C0C-8AFD36B33831}"/>
          </ac:picMkLst>
        </pc:picChg>
        <pc:picChg chg="add mod ord">
          <ac:chgData name="Joliana Dede" userId="8dd45ad8a454f417" providerId="LiveId" clId="{6B642A41-E6E1-468B-90A7-C3A81F2AC29F}" dt="2022-07-06T22:09:40.548" v="1116" actId="1076"/>
          <ac:picMkLst>
            <pc:docMk/>
            <pc:sldMk cId="1287151912" sldId="395"/>
            <ac:picMk id="10" creationId="{A4248373-3680-35CF-4E68-1C727354CFB0}"/>
          </ac:picMkLst>
        </pc:picChg>
        <pc:picChg chg="add del mod">
          <ac:chgData name="Joliana Dede" userId="8dd45ad8a454f417" providerId="LiveId" clId="{6B642A41-E6E1-468B-90A7-C3A81F2AC29F}" dt="2022-07-06T20:01:17.290" v="1007" actId="21"/>
          <ac:picMkLst>
            <pc:docMk/>
            <pc:sldMk cId="1287151912" sldId="395"/>
            <ac:picMk id="13" creationId="{AA1D6286-7C2A-D794-B45C-56B754FC77DB}"/>
          </ac:picMkLst>
        </pc:picChg>
      </pc:sldChg>
      <pc:sldChg chg="addSp delSp modSp new mod modClrScheme chgLayout">
        <pc:chgData name="Joliana Dede" userId="8dd45ad8a454f417" providerId="LiveId" clId="{6B642A41-E6E1-468B-90A7-C3A81F2AC29F}" dt="2022-07-09T00:36:37.821" v="1705" actId="255"/>
        <pc:sldMkLst>
          <pc:docMk/>
          <pc:sldMk cId="3690675872" sldId="396"/>
        </pc:sldMkLst>
        <pc:spChg chg="del mod ord">
          <ac:chgData name="Joliana Dede" userId="8dd45ad8a454f417" providerId="LiveId" clId="{6B642A41-E6E1-468B-90A7-C3A81F2AC29F}" dt="2022-07-08T22:41:20.331" v="1202" actId="700"/>
          <ac:spMkLst>
            <pc:docMk/>
            <pc:sldMk cId="3690675872" sldId="396"/>
            <ac:spMk id="2" creationId="{B9FDC4BD-839A-E70D-BEA6-924675C1D330}"/>
          </ac:spMkLst>
        </pc:spChg>
        <pc:spChg chg="del mod ord">
          <ac:chgData name="Joliana Dede" userId="8dd45ad8a454f417" providerId="LiveId" clId="{6B642A41-E6E1-468B-90A7-C3A81F2AC29F}" dt="2022-07-08T22:41:20.331" v="1202" actId="700"/>
          <ac:spMkLst>
            <pc:docMk/>
            <pc:sldMk cId="3690675872" sldId="396"/>
            <ac:spMk id="3" creationId="{29AAC2A7-5E22-9E1E-79FF-5BBE49B610BC}"/>
          </ac:spMkLst>
        </pc:spChg>
        <pc:spChg chg="del mod ord">
          <ac:chgData name="Joliana Dede" userId="8dd45ad8a454f417" providerId="LiveId" clId="{6B642A41-E6E1-468B-90A7-C3A81F2AC29F}" dt="2022-07-08T22:41:20.331" v="1202" actId="700"/>
          <ac:spMkLst>
            <pc:docMk/>
            <pc:sldMk cId="3690675872" sldId="396"/>
            <ac:spMk id="4" creationId="{6A7A1081-D7CC-7901-FACB-E71F193391DD}"/>
          </ac:spMkLst>
        </pc:spChg>
        <pc:spChg chg="mod ord">
          <ac:chgData name="Joliana Dede" userId="8dd45ad8a454f417" providerId="LiveId" clId="{6B642A41-E6E1-468B-90A7-C3A81F2AC29F}" dt="2022-07-08T22:41:44.368" v="1203" actId="700"/>
          <ac:spMkLst>
            <pc:docMk/>
            <pc:sldMk cId="3690675872" sldId="396"/>
            <ac:spMk id="5" creationId="{D3FD2EE7-121F-5702-ACE8-2D3B4EBE34D4}"/>
          </ac:spMkLst>
        </pc:spChg>
        <pc:spChg chg="mod ord">
          <ac:chgData name="Joliana Dede" userId="8dd45ad8a454f417" providerId="LiveId" clId="{6B642A41-E6E1-468B-90A7-C3A81F2AC29F}" dt="2022-07-08T22:41:44.368" v="1203" actId="700"/>
          <ac:spMkLst>
            <pc:docMk/>
            <pc:sldMk cId="3690675872" sldId="396"/>
            <ac:spMk id="6" creationId="{96549D44-E00A-C131-9465-ED8319381304}"/>
          </ac:spMkLst>
        </pc:spChg>
        <pc:spChg chg="mod ord">
          <ac:chgData name="Joliana Dede" userId="8dd45ad8a454f417" providerId="LiveId" clId="{6B642A41-E6E1-468B-90A7-C3A81F2AC29F}" dt="2022-07-08T22:41:44.368" v="1203" actId="700"/>
          <ac:spMkLst>
            <pc:docMk/>
            <pc:sldMk cId="3690675872" sldId="396"/>
            <ac:spMk id="7" creationId="{F152B4AB-94E7-4598-26B5-382918C23533}"/>
          </ac:spMkLst>
        </pc:spChg>
        <pc:spChg chg="add del mod ord">
          <ac:chgData name="Joliana Dede" userId="8dd45ad8a454f417" providerId="LiveId" clId="{6B642A41-E6E1-468B-90A7-C3A81F2AC29F}" dt="2022-07-08T22:41:44.368" v="1203" actId="700"/>
          <ac:spMkLst>
            <pc:docMk/>
            <pc:sldMk cId="3690675872" sldId="396"/>
            <ac:spMk id="8" creationId="{CB163365-B1EB-180A-7FA3-8BF125DF402C}"/>
          </ac:spMkLst>
        </pc:spChg>
        <pc:spChg chg="add del mod ord">
          <ac:chgData name="Joliana Dede" userId="8dd45ad8a454f417" providerId="LiveId" clId="{6B642A41-E6E1-468B-90A7-C3A81F2AC29F}" dt="2022-07-08T22:41:44.368" v="1203" actId="700"/>
          <ac:spMkLst>
            <pc:docMk/>
            <pc:sldMk cId="3690675872" sldId="396"/>
            <ac:spMk id="9" creationId="{BADB957F-5DB6-C5C4-7F2F-6A9C00228033}"/>
          </ac:spMkLst>
        </pc:spChg>
        <pc:spChg chg="add del mod ord">
          <ac:chgData name="Joliana Dede" userId="8dd45ad8a454f417" providerId="LiveId" clId="{6B642A41-E6E1-468B-90A7-C3A81F2AC29F}" dt="2022-07-08T22:41:44.368" v="1203" actId="700"/>
          <ac:spMkLst>
            <pc:docMk/>
            <pc:sldMk cId="3690675872" sldId="396"/>
            <ac:spMk id="10" creationId="{EB2B9B90-9FE9-41C4-CD71-B6EC1075BD71}"/>
          </ac:spMkLst>
        </pc:spChg>
        <pc:spChg chg="add del mod ord">
          <ac:chgData name="Joliana Dede" userId="8dd45ad8a454f417" providerId="LiveId" clId="{6B642A41-E6E1-468B-90A7-C3A81F2AC29F}" dt="2022-07-08T22:41:44.368" v="1203" actId="700"/>
          <ac:spMkLst>
            <pc:docMk/>
            <pc:sldMk cId="3690675872" sldId="396"/>
            <ac:spMk id="11" creationId="{9494E77D-2579-8516-45FA-07BE1562B735}"/>
          </ac:spMkLst>
        </pc:spChg>
        <pc:spChg chg="add del mod ord">
          <ac:chgData name="Joliana Dede" userId="8dd45ad8a454f417" providerId="LiveId" clId="{6B642A41-E6E1-468B-90A7-C3A81F2AC29F}" dt="2022-07-08T22:41:44.368" v="1203" actId="700"/>
          <ac:spMkLst>
            <pc:docMk/>
            <pc:sldMk cId="3690675872" sldId="396"/>
            <ac:spMk id="12" creationId="{D7B4011F-7A69-A245-AC2C-0567A4CAA463}"/>
          </ac:spMkLst>
        </pc:spChg>
        <pc:spChg chg="add del mod ord">
          <ac:chgData name="Joliana Dede" userId="8dd45ad8a454f417" providerId="LiveId" clId="{6B642A41-E6E1-468B-90A7-C3A81F2AC29F}" dt="2022-07-08T22:50:37.010" v="1214" actId="21"/>
          <ac:spMkLst>
            <pc:docMk/>
            <pc:sldMk cId="3690675872" sldId="396"/>
            <ac:spMk id="13" creationId="{08497840-14C2-0862-03FB-BAB78565D366}"/>
          </ac:spMkLst>
        </pc:spChg>
        <pc:spChg chg="add del mod ord">
          <ac:chgData name="Joliana Dede" userId="8dd45ad8a454f417" providerId="LiveId" clId="{6B642A41-E6E1-468B-90A7-C3A81F2AC29F}" dt="2022-07-08T22:50:42.733" v="1215" actId="21"/>
          <ac:spMkLst>
            <pc:docMk/>
            <pc:sldMk cId="3690675872" sldId="396"/>
            <ac:spMk id="14" creationId="{C529A191-93E4-CE3A-74AE-010890FA1214}"/>
          </ac:spMkLst>
        </pc:spChg>
        <pc:spChg chg="add mod">
          <ac:chgData name="Joliana Dede" userId="8dd45ad8a454f417" providerId="LiveId" clId="{6B642A41-E6E1-468B-90A7-C3A81F2AC29F}" dt="2022-07-09T00:36:37.821" v="1705" actId="255"/>
          <ac:spMkLst>
            <pc:docMk/>
            <pc:sldMk cId="3690675872" sldId="396"/>
            <ac:spMk id="15" creationId="{E2574BEB-DCE6-4A12-674E-D08AE9FE44BA}"/>
          </ac:spMkLst>
        </pc:spChg>
        <pc:spChg chg="add del mod">
          <ac:chgData name="Joliana Dede" userId="8dd45ad8a454f417" providerId="LiveId" clId="{6B642A41-E6E1-468B-90A7-C3A81F2AC29F}" dt="2022-07-09T00:02:38.039" v="1653" actId="478"/>
          <ac:spMkLst>
            <pc:docMk/>
            <pc:sldMk cId="3690675872" sldId="396"/>
            <ac:spMk id="16" creationId="{50A89071-AB91-9F9D-A605-FFF633AD8C68}"/>
          </ac:spMkLst>
        </pc:spChg>
        <pc:spChg chg="add del">
          <ac:chgData name="Joliana Dede" userId="8dd45ad8a454f417" providerId="LiveId" clId="{6B642A41-E6E1-468B-90A7-C3A81F2AC29F}" dt="2022-07-09T00:03:02.843" v="1655" actId="21"/>
          <ac:spMkLst>
            <pc:docMk/>
            <pc:sldMk cId="3690675872" sldId="396"/>
            <ac:spMk id="17" creationId="{A91C968F-915E-FA7F-DFDA-B030CD0EC02E}"/>
          </ac:spMkLst>
        </pc:spChg>
        <pc:spChg chg="add mod">
          <ac:chgData name="Joliana Dede" userId="8dd45ad8a454f417" providerId="LiveId" clId="{6B642A41-E6E1-468B-90A7-C3A81F2AC29F}" dt="2022-07-09T00:35:57.406" v="1702" actId="12"/>
          <ac:spMkLst>
            <pc:docMk/>
            <pc:sldMk cId="3690675872" sldId="396"/>
            <ac:spMk id="18" creationId="{1B66965D-2A95-6FDC-2ADE-4E0772FDE1ED}"/>
          </ac:spMkLst>
        </pc:spChg>
      </pc:sldChg>
      <pc:sldChg chg="addSp delSp modSp new mod ord setBg modClrScheme delDesignElem chgLayout">
        <pc:chgData name="Joliana Dede" userId="8dd45ad8a454f417" providerId="LiveId" clId="{6B642A41-E6E1-468B-90A7-C3A81F2AC29F}" dt="2022-07-13T11:13:29.405" v="6401" actId="1076"/>
        <pc:sldMkLst>
          <pc:docMk/>
          <pc:sldMk cId="282494556" sldId="397"/>
        </pc:sldMkLst>
        <pc:spChg chg="del">
          <ac:chgData name="Joliana Dede" userId="8dd45ad8a454f417" providerId="LiveId" clId="{6B642A41-E6E1-468B-90A7-C3A81F2AC29F}" dt="2022-07-11T01:47:27.381" v="2809" actId="700"/>
          <ac:spMkLst>
            <pc:docMk/>
            <pc:sldMk cId="282494556" sldId="397"/>
            <ac:spMk id="2" creationId="{1E90AE37-E8DB-9863-C3BF-D31A50F998C8}"/>
          </ac:spMkLst>
        </pc:spChg>
        <pc:spChg chg="del">
          <ac:chgData name="Joliana Dede" userId="8dd45ad8a454f417" providerId="LiveId" clId="{6B642A41-E6E1-468B-90A7-C3A81F2AC29F}" dt="2022-07-11T01:47:27.381" v="2809" actId="700"/>
          <ac:spMkLst>
            <pc:docMk/>
            <pc:sldMk cId="282494556" sldId="397"/>
            <ac:spMk id="3" creationId="{0921D0A7-FCF8-8D19-D017-6B05F232BC12}"/>
          </ac:spMkLst>
        </pc:spChg>
        <pc:spChg chg="del">
          <ac:chgData name="Joliana Dede" userId="8dd45ad8a454f417" providerId="LiveId" clId="{6B642A41-E6E1-468B-90A7-C3A81F2AC29F}" dt="2022-07-11T01:47:27.381" v="2809" actId="700"/>
          <ac:spMkLst>
            <pc:docMk/>
            <pc:sldMk cId="282494556" sldId="397"/>
            <ac:spMk id="4" creationId="{1B4FA5E5-A7F6-7F66-33AE-572635938557}"/>
          </ac:spMkLst>
        </pc:spChg>
        <pc:spChg chg="mod ord">
          <ac:chgData name="Joliana Dede" userId="8dd45ad8a454f417" providerId="LiveId" clId="{6B642A41-E6E1-468B-90A7-C3A81F2AC29F}" dt="2022-07-11T02:20:19.936" v="3079" actId="700"/>
          <ac:spMkLst>
            <pc:docMk/>
            <pc:sldMk cId="282494556" sldId="397"/>
            <ac:spMk id="5" creationId="{C2528B2C-4E01-0BB1-1669-7396701B5AC3}"/>
          </ac:spMkLst>
        </pc:spChg>
        <pc:spChg chg="mod ord">
          <ac:chgData name="Joliana Dede" userId="8dd45ad8a454f417" providerId="LiveId" clId="{6B642A41-E6E1-468B-90A7-C3A81F2AC29F}" dt="2022-07-11T02:20:19.936" v="3079" actId="700"/>
          <ac:spMkLst>
            <pc:docMk/>
            <pc:sldMk cId="282494556" sldId="397"/>
            <ac:spMk id="6" creationId="{AF686EB6-CFFF-1AA0-F178-66FEC528D462}"/>
          </ac:spMkLst>
        </pc:spChg>
        <pc:spChg chg="mod ord">
          <ac:chgData name="Joliana Dede" userId="8dd45ad8a454f417" providerId="LiveId" clId="{6B642A41-E6E1-468B-90A7-C3A81F2AC29F}" dt="2022-07-11T02:20:19.936" v="3079" actId="700"/>
          <ac:spMkLst>
            <pc:docMk/>
            <pc:sldMk cId="282494556" sldId="397"/>
            <ac:spMk id="7" creationId="{D077F3E4-8679-91C0-9BA4-5A15B96D0CF2}"/>
          </ac:spMkLst>
        </pc:spChg>
        <pc:spChg chg="add del mod ord">
          <ac:chgData name="Joliana Dede" userId="8dd45ad8a454f417" providerId="LiveId" clId="{6B642A41-E6E1-468B-90A7-C3A81F2AC29F}" dt="2022-07-11T01:48:50.382" v="2812" actId="700"/>
          <ac:spMkLst>
            <pc:docMk/>
            <pc:sldMk cId="282494556" sldId="397"/>
            <ac:spMk id="8" creationId="{AB389081-5465-EE6C-69B8-8BEFF78B20B3}"/>
          </ac:spMkLst>
        </pc:spChg>
        <pc:spChg chg="add del mod ord">
          <ac:chgData name="Joliana Dede" userId="8dd45ad8a454f417" providerId="LiveId" clId="{6B642A41-E6E1-468B-90A7-C3A81F2AC29F}" dt="2022-07-11T01:48:50.382" v="2812" actId="700"/>
          <ac:spMkLst>
            <pc:docMk/>
            <pc:sldMk cId="282494556" sldId="397"/>
            <ac:spMk id="9" creationId="{A09E2990-1B69-31B6-FDA6-9E2B88CD20AD}"/>
          </ac:spMkLst>
        </pc:spChg>
        <pc:spChg chg="add del mod ord">
          <ac:chgData name="Joliana Dede" userId="8dd45ad8a454f417" providerId="LiveId" clId="{6B642A41-E6E1-468B-90A7-C3A81F2AC29F}" dt="2022-07-11T01:48:22.491" v="2811" actId="26606"/>
          <ac:spMkLst>
            <pc:docMk/>
            <pc:sldMk cId="282494556" sldId="397"/>
            <ac:spMk id="10" creationId="{F049D358-A987-CE5B-7EE3-9000F5EABC00}"/>
          </ac:spMkLst>
        </pc:spChg>
        <pc:spChg chg="add del mod ord">
          <ac:chgData name="Joliana Dede" userId="8dd45ad8a454f417" providerId="LiveId" clId="{6B642A41-E6E1-468B-90A7-C3A81F2AC29F}" dt="2022-07-11T01:52:16.891" v="2849" actId="21"/>
          <ac:spMkLst>
            <pc:docMk/>
            <pc:sldMk cId="282494556" sldId="397"/>
            <ac:spMk id="11" creationId="{CA96E3F4-2038-781D-329F-8BDEC51FBDA9}"/>
          </ac:spMkLst>
        </pc:spChg>
        <pc:spChg chg="add del mod ord">
          <ac:chgData name="Joliana Dede" userId="8dd45ad8a454f417" providerId="LiveId" clId="{6B642A41-E6E1-468B-90A7-C3A81F2AC29F}" dt="2022-07-11T01:49:15.842" v="2813" actId="26606"/>
          <ac:spMkLst>
            <pc:docMk/>
            <pc:sldMk cId="282494556" sldId="397"/>
            <ac:spMk id="12" creationId="{8FC7C355-6DA5-7A17-2BDA-4812D8F209C6}"/>
          </ac:spMkLst>
        </pc:spChg>
        <pc:spChg chg="add del mod ord">
          <ac:chgData name="Joliana Dede" userId="8dd45ad8a454f417" providerId="LiveId" clId="{6B642A41-E6E1-468B-90A7-C3A81F2AC29F}" dt="2022-07-11T01:51:48.490" v="2844" actId="931"/>
          <ac:spMkLst>
            <pc:docMk/>
            <pc:sldMk cId="282494556" sldId="397"/>
            <ac:spMk id="13" creationId="{1DC59B00-BD06-FA52-7517-ECE666DAC5D2}"/>
          </ac:spMkLst>
        </pc:spChg>
        <pc:spChg chg="add del">
          <ac:chgData name="Joliana Dede" userId="8dd45ad8a454f417" providerId="LiveId" clId="{6B642A41-E6E1-468B-90A7-C3A81F2AC29F}" dt="2022-07-11T01:48:50.382" v="2812" actId="700"/>
          <ac:spMkLst>
            <pc:docMk/>
            <pc:sldMk cId="282494556" sldId="397"/>
            <ac:spMk id="15" creationId="{82184FF4-7029-4ED7-813A-192E60608764}"/>
          </ac:spMkLst>
        </pc:spChg>
        <pc:spChg chg="add del">
          <ac:chgData name="Joliana Dede" userId="8dd45ad8a454f417" providerId="LiveId" clId="{6B642A41-E6E1-468B-90A7-C3A81F2AC29F}" dt="2022-07-11T01:48:50.382" v="2812" actId="700"/>
          <ac:spMkLst>
            <pc:docMk/>
            <pc:sldMk cId="282494556" sldId="397"/>
            <ac:spMk id="17" creationId="{AAA7AB09-557C-41AD-9113-FF9F68FA1035}"/>
          </ac:spMkLst>
        </pc:spChg>
        <pc:spChg chg="add del">
          <ac:chgData name="Joliana Dede" userId="8dd45ad8a454f417" providerId="LiveId" clId="{6B642A41-E6E1-468B-90A7-C3A81F2AC29F}" dt="2022-07-11T01:48:50.382" v="2812" actId="700"/>
          <ac:spMkLst>
            <pc:docMk/>
            <pc:sldMk cId="282494556" sldId="397"/>
            <ac:spMk id="19" creationId="{EF99ECAA-1F11-4937-BBA6-51935AB44C9D}"/>
          </ac:spMkLst>
        </pc:spChg>
        <pc:spChg chg="add del">
          <ac:chgData name="Joliana Dede" userId="8dd45ad8a454f417" providerId="LiveId" clId="{6B642A41-E6E1-468B-90A7-C3A81F2AC29F}" dt="2022-07-11T02:20:19.936" v="3079" actId="700"/>
          <ac:spMkLst>
            <pc:docMk/>
            <pc:sldMk cId="282494556" sldId="397"/>
            <ac:spMk id="26" creationId="{4EC6425F-E8EE-490A-BF3A-601C9A5EFD35}"/>
          </ac:spMkLst>
        </pc:spChg>
        <pc:spChg chg="add del">
          <ac:chgData name="Joliana Dede" userId="8dd45ad8a454f417" providerId="LiveId" clId="{6B642A41-E6E1-468B-90A7-C3A81F2AC29F}" dt="2022-07-11T01:48:50.382" v="2812" actId="700"/>
          <ac:spMkLst>
            <pc:docMk/>
            <pc:sldMk cId="282494556" sldId="397"/>
            <ac:spMk id="27" creationId="{1997061E-3447-40AF-B361-EE5D7E386419}"/>
          </ac:spMkLst>
        </pc:spChg>
        <pc:spChg chg="add del">
          <ac:chgData name="Joliana Dede" userId="8dd45ad8a454f417" providerId="LiveId" clId="{6B642A41-E6E1-468B-90A7-C3A81F2AC29F}" dt="2022-07-11T02:20:19.936" v="3079" actId="700"/>
          <ac:spMkLst>
            <pc:docMk/>
            <pc:sldMk cId="282494556" sldId="397"/>
            <ac:spMk id="28" creationId="{C493A507-59A1-4B5A-A52D-933516EEC3CD}"/>
          </ac:spMkLst>
        </pc:spChg>
        <pc:spChg chg="add del">
          <ac:chgData name="Joliana Dede" userId="8dd45ad8a454f417" providerId="LiveId" clId="{6B642A41-E6E1-468B-90A7-C3A81F2AC29F}" dt="2022-07-11T01:48:50.382" v="2812" actId="700"/>
          <ac:spMkLst>
            <pc:docMk/>
            <pc:sldMk cId="282494556" sldId="397"/>
            <ac:spMk id="34" creationId="{9659A3D4-9896-4F11-9112-6C5E0390CEF0}"/>
          </ac:spMkLst>
        </pc:spChg>
        <pc:spChg chg="add del">
          <ac:chgData name="Joliana Dede" userId="8dd45ad8a454f417" providerId="LiveId" clId="{6B642A41-E6E1-468B-90A7-C3A81F2AC29F}" dt="2022-07-11T02:20:19.936" v="3079" actId="700"/>
          <ac:spMkLst>
            <pc:docMk/>
            <pc:sldMk cId="282494556" sldId="397"/>
            <ac:spMk id="41" creationId="{A5931BE0-4B93-4D6C-878E-ACC59D6B4587}"/>
          </ac:spMkLst>
        </pc:spChg>
        <pc:spChg chg="add del">
          <ac:chgData name="Joliana Dede" userId="8dd45ad8a454f417" providerId="LiveId" clId="{6B642A41-E6E1-468B-90A7-C3A81F2AC29F}" dt="2022-07-11T02:20:19.936" v="3079" actId="700"/>
          <ac:spMkLst>
            <pc:docMk/>
            <pc:sldMk cId="282494556" sldId="397"/>
            <ac:spMk id="42" creationId="{2EF1810E-C1C8-44A5-ADCF-24B4EAA1DDD9}"/>
          </ac:spMkLst>
        </pc:spChg>
        <pc:spChg chg="add del">
          <ac:chgData name="Joliana Dede" userId="8dd45ad8a454f417" providerId="LiveId" clId="{6B642A41-E6E1-468B-90A7-C3A81F2AC29F}" dt="2022-07-11T02:20:19.936" v="3079" actId="700"/>
          <ac:spMkLst>
            <pc:docMk/>
            <pc:sldMk cId="282494556" sldId="397"/>
            <ac:spMk id="43" creationId="{6B180A47-07F3-45CF-91AB-5F26C83AB7A0}"/>
          </ac:spMkLst>
        </pc:spChg>
        <pc:spChg chg="add del">
          <ac:chgData name="Joliana Dede" userId="8dd45ad8a454f417" providerId="LiveId" clId="{6B642A41-E6E1-468B-90A7-C3A81F2AC29F}" dt="2022-07-11T02:20:19.936" v="3079" actId="700"/>
          <ac:spMkLst>
            <pc:docMk/>
            <pc:sldMk cId="282494556" sldId="397"/>
            <ac:spMk id="44" creationId="{7A7405C2-5931-4635-A369-516BE02E3FDF}"/>
          </ac:spMkLst>
        </pc:spChg>
        <pc:spChg chg="add del mod ord">
          <ac:chgData name="Joliana Dede" userId="8dd45ad8a454f417" providerId="LiveId" clId="{6B642A41-E6E1-468B-90A7-C3A81F2AC29F}" dt="2022-07-11T01:52:38.927" v="2851" actId="700"/>
          <ac:spMkLst>
            <pc:docMk/>
            <pc:sldMk cId="282494556" sldId="397"/>
            <ac:spMk id="46" creationId="{7D8E0AE3-FCFB-355E-5550-07A048ACAD35}"/>
          </ac:spMkLst>
        </pc:spChg>
        <pc:spChg chg="add del mod ord">
          <ac:chgData name="Joliana Dede" userId="8dd45ad8a454f417" providerId="LiveId" clId="{6B642A41-E6E1-468B-90A7-C3A81F2AC29F}" dt="2022-07-11T01:52:38.927" v="2851" actId="700"/>
          <ac:spMkLst>
            <pc:docMk/>
            <pc:sldMk cId="282494556" sldId="397"/>
            <ac:spMk id="47" creationId="{034DF0EA-EB58-9A2C-E6B9-5BEC90A46C78}"/>
          </ac:spMkLst>
        </pc:spChg>
        <pc:spChg chg="add del mod ord">
          <ac:chgData name="Joliana Dede" userId="8dd45ad8a454f417" providerId="LiveId" clId="{6B642A41-E6E1-468B-90A7-C3A81F2AC29F}" dt="2022-07-11T01:52:38.927" v="2851" actId="700"/>
          <ac:spMkLst>
            <pc:docMk/>
            <pc:sldMk cId="282494556" sldId="397"/>
            <ac:spMk id="48" creationId="{EAF18125-948F-7523-C74A-407607A59B83}"/>
          </ac:spMkLst>
        </pc:spChg>
        <pc:spChg chg="add del mod ord">
          <ac:chgData name="Joliana Dede" userId="8dd45ad8a454f417" providerId="LiveId" clId="{6B642A41-E6E1-468B-90A7-C3A81F2AC29F}" dt="2022-07-11T01:52:38.927" v="2851" actId="700"/>
          <ac:spMkLst>
            <pc:docMk/>
            <pc:sldMk cId="282494556" sldId="397"/>
            <ac:spMk id="49" creationId="{6B77F29C-D467-76C5-6062-EDAAF827C2AF}"/>
          </ac:spMkLst>
        </pc:spChg>
        <pc:spChg chg="add del mod ord">
          <ac:chgData name="Joliana Dede" userId="8dd45ad8a454f417" providerId="LiveId" clId="{6B642A41-E6E1-468B-90A7-C3A81F2AC29F}" dt="2022-07-11T01:52:38.927" v="2851" actId="700"/>
          <ac:spMkLst>
            <pc:docMk/>
            <pc:sldMk cId="282494556" sldId="397"/>
            <ac:spMk id="50" creationId="{8FC8BA90-3A7B-EC16-7C32-DA97F2F1AB57}"/>
          </ac:spMkLst>
        </pc:spChg>
        <pc:spChg chg="add del mod ord">
          <ac:chgData name="Joliana Dede" userId="8dd45ad8a454f417" providerId="LiveId" clId="{6B642A41-E6E1-468B-90A7-C3A81F2AC29F}" dt="2022-07-11T01:52:38.927" v="2851" actId="700"/>
          <ac:spMkLst>
            <pc:docMk/>
            <pc:sldMk cId="282494556" sldId="397"/>
            <ac:spMk id="51" creationId="{C994F656-9D9C-70FB-27EA-D71E5A574003}"/>
          </ac:spMkLst>
        </pc:spChg>
        <pc:spChg chg="add del mod ord">
          <ac:chgData name="Joliana Dede" userId="8dd45ad8a454f417" providerId="LiveId" clId="{6B642A41-E6E1-468B-90A7-C3A81F2AC29F}" dt="2022-07-11T01:52:38.927" v="2851" actId="700"/>
          <ac:spMkLst>
            <pc:docMk/>
            <pc:sldMk cId="282494556" sldId="397"/>
            <ac:spMk id="52" creationId="{AB181167-35C5-50AE-9B15-EF0A43AF3387}"/>
          </ac:spMkLst>
        </pc:spChg>
        <pc:spChg chg="add del mod ord">
          <ac:chgData name="Joliana Dede" userId="8dd45ad8a454f417" providerId="LiveId" clId="{6B642A41-E6E1-468B-90A7-C3A81F2AC29F}" dt="2022-07-11T01:52:38.927" v="2851" actId="700"/>
          <ac:spMkLst>
            <pc:docMk/>
            <pc:sldMk cId="282494556" sldId="397"/>
            <ac:spMk id="53" creationId="{D181A80F-A607-CFE6-EF23-98C3E06DA035}"/>
          </ac:spMkLst>
        </pc:spChg>
        <pc:spChg chg="add del mod ord">
          <ac:chgData name="Joliana Dede" userId="8dd45ad8a454f417" providerId="LiveId" clId="{6B642A41-E6E1-468B-90A7-C3A81F2AC29F}" dt="2022-07-11T01:52:38.927" v="2851" actId="700"/>
          <ac:spMkLst>
            <pc:docMk/>
            <pc:sldMk cId="282494556" sldId="397"/>
            <ac:spMk id="54" creationId="{DA47E2DA-49C8-E0E6-E785-144987D410B1}"/>
          </ac:spMkLst>
        </pc:spChg>
        <pc:spChg chg="add del mod ord">
          <ac:chgData name="Joliana Dede" userId="8dd45ad8a454f417" providerId="LiveId" clId="{6B642A41-E6E1-468B-90A7-C3A81F2AC29F}" dt="2022-07-11T01:52:38.927" v="2851" actId="700"/>
          <ac:spMkLst>
            <pc:docMk/>
            <pc:sldMk cId="282494556" sldId="397"/>
            <ac:spMk id="55" creationId="{3EC39D2A-718F-89A3-1E60-FE33D53E5BAA}"/>
          </ac:spMkLst>
        </pc:spChg>
        <pc:spChg chg="add del mod ord">
          <ac:chgData name="Joliana Dede" userId="8dd45ad8a454f417" providerId="LiveId" clId="{6B642A41-E6E1-468B-90A7-C3A81F2AC29F}" dt="2022-07-11T01:52:38.927" v="2851" actId="700"/>
          <ac:spMkLst>
            <pc:docMk/>
            <pc:sldMk cId="282494556" sldId="397"/>
            <ac:spMk id="56" creationId="{88498E57-04B4-CBF4-B51B-30C467751BDE}"/>
          </ac:spMkLst>
        </pc:spChg>
        <pc:spChg chg="add del mod ord">
          <ac:chgData name="Joliana Dede" userId="8dd45ad8a454f417" providerId="LiveId" clId="{6B642A41-E6E1-468B-90A7-C3A81F2AC29F}" dt="2022-07-11T01:52:38.927" v="2851" actId="700"/>
          <ac:spMkLst>
            <pc:docMk/>
            <pc:sldMk cId="282494556" sldId="397"/>
            <ac:spMk id="57" creationId="{63E88D61-7B13-53E2-42E7-5D96C40EE45C}"/>
          </ac:spMkLst>
        </pc:spChg>
        <pc:spChg chg="add del mod">
          <ac:chgData name="Joliana Dede" userId="8dd45ad8a454f417" providerId="LiveId" clId="{6B642A41-E6E1-468B-90A7-C3A81F2AC29F}" dt="2022-07-11T01:56:02.249" v="2865" actId="931"/>
          <ac:spMkLst>
            <pc:docMk/>
            <pc:sldMk cId="282494556" sldId="397"/>
            <ac:spMk id="59" creationId="{4C5AF48F-C3C8-776C-0271-A3A57D58745C}"/>
          </ac:spMkLst>
        </pc:spChg>
        <pc:spChg chg="add del mod">
          <ac:chgData name="Joliana Dede" userId="8dd45ad8a454f417" providerId="LiveId" clId="{6B642A41-E6E1-468B-90A7-C3A81F2AC29F}" dt="2022-07-11T01:58:59.235" v="2879" actId="21"/>
          <ac:spMkLst>
            <pc:docMk/>
            <pc:sldMk cId="282494556" sldId="397"/>
            <ac:spMk id="62" creationId="{A6363A95-3653-80F3-FF20-530886C86005}"/>
          </ac:spMkLst>
        </pc:spChg>
        <pc:spChg chg="add del mod">
          <ac:chgData name="Joliana Dede" userId="8dd45ad8a454f417" providerId="LiveId" clId="{6B642A41-E6E1-468B-90A7-C3A81F2AC29F}" dt="2022-07-11T01:58:50.635" v="2878" actId="21"/>
          <ac:spMkLst>
            <pc:docMk/>
            <pc:sldMk cId="282494556" sldId="397"/>
            <ac:spMk id="64" creationId="{D5721053-D84B-5324-2B52-808FBAA41CAB}"/>
          </ac:spMkLst>
        </pc:spChg>
        <pc:spChg chg="add del mod">
          <ac:chgData name="Joliana Dede" userId="8dd45ad8a454f417" providerId="LiveId" clId="{6B642A41-E6E1-468B-90A7-C3A81F2AC29F}" dt="2022-07-11T02:07:28.155" v="3056" actId="21"/>
          <ac:spMkLst>
            <pc:docMk/>
            <pc:sldMk cId="282494556" sldId="397"/>
            <ac:spMk id="69" creationId="{88C97F0D-2131-29FA-33E4-76B5E46F2C23}"/>
          </ac:spMkLst>
        </pc:spChg>
        <pc:spChg chg="add del mod">
          <ac:chgData name="Joliana Dede" userId="8dd45ad8a454f417" providerId="LiveId" clId="{6B642A41-E6E1-468B-90A7-C3A81F2AC29F}" dt="2022-07-11T02:09:07.308" v="3059" actId="931"/>
          <ac:spMkLst>
            <pc:docMk/>
            <pc:sldMk cId="282494556" sldId="397"/>
            <ac:spMk id="73" creationId="{16C85588-6866-FED4-DBA2-AF8EAADA8E94}"/>
          </ac:spMkLst>
        </pc:spChg>
        <pc:spChg chg="add del mod">
          <ac:chgData name="Joliana Dede" userId="8dd45ad8a454f417" providerId="LiveId" clId="{6B642A41-E6E1-468B-90A7-C3A81F2AC29F}" dt="2022-07-11T02:19:39.794" v="3074" actId="21"/>
          <ac:spMkLst>
            <pc:docMk/>
            <pc:sldMk cId="282494556" sldId="397"/>
            <ac:spMk id="77" creationId="{D5716F59-91D0-836E-B9E5-FB4A143D56A2}"/>
          </ac:spMkLst>
        </pc:spChg>
        <pc:spChg chg="add del mod">
          <ac:chgData name="Joliana Dede" userId="8dd45ad8a454f417" providerId="LiveId" clId="{6B642A41-E6E1-468B-90A7-C3A81F2AC29F}" dt="2022-07-11T02:19:39.794" v="3074" actId="21"/>
          <ac:spMkLst>
            <pc:docMk/>
            <pc:sldMk cId="282494556" sldId="397"/>
            <ac:spMk id="78" creationId="{7C593806-53D6-FB3C-113E-41D5266D8BF2}"/>
          </ac:spMkLst>
        </pc:spChg>
        <pc:spChg chg="add del mod">
          <ac:chgData name="Joliana Dede" userId="8dd45ad8a454f417" providerId="LiveId" clId="{6B642A41-E6E1-468B-90A7-C3A81F2AC29F}" dt="2022-07-11T02:19:39.794" v="3074" actId="21"/>
          <ac:spMkLst>
            <pc:docMk/>
            <pc:sldMk cId="282494556" sldId="397"/>
            <ac:spMk id="79" creationId="{D97B9A64-C9D8-94A4-C14A-55903CC42B32}"/>
          </ac:spMkLst>
        </pc:spChg>
        <pc:spChg chg="add del mod">
          <ac:chgData name="Joliana Dede" userId="8dd45ad8a454f417" providerId="LiveId" clId="{6B642A41-E6E1-468B-90A7-C3A81F2AC29F}" dt="2022-07-11T02:19:39.794" v="3074" actId="21"/>
          <ac:spMkLst>
            <pc:docMk/>
            <pc:sldMk cId="282494556" sldId="397"/>
            <ac:spMk id="80" creationId="{32BD6FF7-DFCA-3277-F61B-077FCC1C1512}"/>
          </ac:spMkLst>
        </pc:spChg>
        <pc:spChg chg="add del mod">
          <ac:chgData name="Joliana Dede" userId="8dd45ad8a454f417" providerId="LiveId" clId="{6B642A41-E6E1-468B-90A7-C3A81F2AC29F}" dt="2022-07-11T02:19:39.794" v="3074" actId="21"/>
          <ac:spMkLst>
            <pc:docMk/>
            <pc:sldMk cId="282494556" sldId="397"/>
            <ac:spMk id="81" creationId="{E7460547-97A1-7DF7-5AE2-577C84051966}"/>
          </ac:spMkLst>
        </pc:spChg>
        <pc:spChg chg="add del mod">
          <ac:chgData name="Joliana Dede" userId="8dd45ad8a454f417" providerId="LiveId" clId="{6B642A41-E6E1-468B-90A7-C3A81F2AC29F}" dt="2022-07-11T02:19:39.794" v="3074" actId="21"/>
          <ac:spMkLst>
            <pc:docMk/>
            <pc:sldMk cId="282494556" sldId="397"/>
            <ac:spMk id="82" creationId="{3586BEC0-2027-D4F1-DEAA-BBFA29B4D53B}"/>
          </ac:spMkLst>
        </pc:spChg>
        <pc:spChg chg="add del mod">
          <ac:chgData name="Joliana Dede" userId="8dd45ad8a454f417" providerId="LiveId" clId="{6B642A41-E6E1-468B-90A7-C3A81F2AC29F}" dt="2022-07-11T02:19:39.794" v="3074" actId="21"/>
          <ac:spMkLst>
            <pc:docMk/>
            <pc:sldMk cId="282494556" sldId="397"/>
            <ac:spMk id="83" creationId="{CE11158F-6E60-5411-A1FF-D898100C7F33}"/>
          </ac:spMkLst>
        </pc:spChg>
        <pc:spChg chg="add del mod">
          <ac:chgData name="Joliana Dede" userId="8dd45ad8a454f417" providerId="LiveId" clId="{6B642A41-E6E1-468B-90A7-C3A81F2AC29F}" dt="2022-07-11T02:19:39.794" v="3074" actId="21"/>
          <ac:spMkLst>
            <pc:docMk/>
            <pc:sldMk cId="282494556" sldId="397"/>
            <ac:spMk id="84" creationId="{0D256A57-6923-064C-E8C3-A5B8C3AFFA41}"/>
          </ac:spMkLst>
        </pc:spChg>
        <pc:spChg chg="add del mod">
          <ac:chgData name="Joliana Dede" userId="8dd45ad8a454f417" providerId="LiveId" clId="{6B642A41-E6E1-468B-90A7-C3A81F2AC29F}" dt="2022-07-11T02:19:39.794" v="3074" actId="21"/>
          <ac:spMkLst>
            <pc:docMk/>
            <pc:sldMk cId="282494556" sldId="397"/>
            <ac:spMk id="85" creationId="{0F37DF78-9E28-DE8B-EDED-644160D315F6}"/>
          </ac:spMkLst>
        </pc:spChg>
        <pc:spChg chg="add del mod">
          <ac:chgData name="Joliana Dede" userId="8dd45ad8a454f417" providerId="LiveId" clId="{6B642A41-E6E1-468B-90A7-C3A81F2AC29F}" dt="2022-07-11T02:19:39.794" v="3074" actId="21"/>
          <ac:spMkLst>
            <pc:docMk/>
            <pc:sldMk cId="282494556" sldId="397"/>
            <ac:spMk id="86" creationId="{38EA065A-810A-6E6B-3FF6-867C8B0C7393}"/>
          </ac:spMkLst>
        </pc:spChg>
        <pc:spChg chg="add del mod">
          <ac:chgData name="Joliana Dede" userId="8dd45ad8a454f417" providerId="LiveId" clId="{6B642A41-E6E1-468B-90A7-C3A81F2AC29F}" dt="2022-07-11T02:19:39.794" v="3074" actId="21"/>
          <ac:spMkLst>
            <pc:docMk/>
            <pc:sldMk cId="282494556" sldId="397"/>
            <ac:spMk id="87" creationId="{E2FD66B8-FBEA-0612-EF81-26B3F097CEDE}"/>
          </ac:spMkLst>
        </pc:spChg>
        <pc:spChg chg="add del mod">
          <ac:chgData name="Joliana Dede" userId="8dd45ad8a454f417" providerId="LiveId" clId="{6B642A41-E6E1-468B-90A7-C3A81F2AC29F}" dt="2022-07-11T02:19:39.794" v="3074" actId="21"/>
          <ac:spMkLst>
            <pc:docMk/>
            <pc:sldMk cId="282494556" sldId="397"/>
            <ac:spMk id="88" creationId="{B8980915-7A31-9051-B28D-2BF4F96E328D}"/>
          </ac:spMkLst>
        </pc:spChg>
        <pc:spChg chg="add del mod">
          <ac:chgData name="Joliana Dede" userId="8dd45ad8a454f417" providerId="LiveId" clId="{6B642A41-E6E1-468B-90A7-C3A81F2AC29F}" dt="2022-07-11T02:19:39.794" v="3074" actId="21"/>
          <ac:spMkLst>
            <pc:docMk/>
            <pc:sldMk cId="282494556" sldId="397"/>
            <ac:spMk id="89" creationId="{6DA895C4-4097-8B85-923C-C801B3353DF0}"/>
          </ac:spMkLst>
        </pc:spChg>
        <pc:spChg chg="add del mod">
          <ac:chgData name="Joliana Dede" userId="8dd45ad8a454f417" providerId="LiveId" clId="{6B642A41-E6E1-468B-90A7-C3A81F2AC29F}" dt="2022-07-11T02:19:39.794" v="3074" actId="21"/>
          <ac:spMkLst>
            <pc:docMk/>
            <pc:sldMk cId="282494556" sldId="397"/>
            <ac:spMk id="90" creationId="{6BD80874-6A33-23D0-5772-1A7694F78D0B}"/>
          </ac:spMkLst>
        </pc:spChg>
        <pc:spChg chg="add del mod">
          <ac:chgData name="Joliana Dede" userId="8dd45ad8a454f417" providerId="LiveId" clId="{6B642A41-E6E1-468B-90A7-C3A81F2AC29F}" dt="2022-07-11T02:19:39.794" v="3074" actId="21"/>
          <ac:spMkLst>
            <pc:docMk/>
            <pc:sldMk cId="282494556" sldId="397"/>
            <ac:spMk id="91" creationId="{A66A4621-F05F-21AB-1F95-34376E29E372}"/>
          </ac:spMkLst>
        </pc:spChg>
        <pc:spChg chg="add del mod">
          <ac:chgData name="Joliana Dede" userId="8dd45ad8a454f417" providerId="LiveId" clId="{6B642A41-E6E1-468B-90A7-C3A81F2AC29F}" dt="2022-07-11T02:19:39.794" v="3074" actId="21"/>
          <ac:spMkLst>
            <pc:docMk/>
            <pc:sldMk cId="282494556" sldId="397"/>
            <ac:spMk id="92" creationId="{574DA00F-2BD1-00CA-94A6-180018FBB0C2}"/>
          </ac:spMkLst>
        </pc:spChg>
        <pc:spChg chg="add del mod">
          <ac:chgData name="Joliana Dede" userId="8dd45ad8a454f417" providerId="LiveId" clId="{6B642A41-E6E1-468B-90A7-C3A81F2AC29F}" dt="2022-07-11T02:19:39.794" v="3074" actId="21"/>
          <ac:spMkLst>
            <pc:docMk/>
            <pc:sldMk cId="282494556" sldId="397"/>
            <ac:spMk id="93" creationId="{11A3919B-2F28-C5AB-BDD1-F3A09BD96562}"/>
          </ac:spMkLst>
        </pc:spChg>
        <pc:spChg chg="add del mod">
          <ac:chgData name="Joliana Dede" userId="8dd45ad8a454f417" providerId="LiveId" clId="{6B642A41-E6E1-468B-90A7-C3A81F2AC29F}" dt="2022-07-11T02:19:39.794" v="3074" actId="21"/>
          <ac:spMkLst>
            <pc:docMk/>
            <pc:sldMk cId="282494556" sldId="397"/>
            <ac:spMk id="94" creationId="{94E0122B-AF49-5955-E5CF-05093077E295}"/>
          </ac:spMkLst>
        </pc:spChg>
        <pc:spChg chg="add del mod">
          <ac:chgData name="Joliana Dede" userId="8dd45ad8a454f417" providerId="LiveId" clId="{6B642A41-E6E1-468B-90A7-C3A81F2AC29F}" dt="2022-07-11T02:19:39.794" v="3074" actId="21"/>
          <ac:spMkLst>
            <pc:docMk/>
            <pc:sldMk cId="282494556" sldId="397"/>
            <ac:spMk id="95" creationId="{943CA444-B8BD-020F-371F-3ECAE2018895}"/>
          </ac:spMkLst>
        </pc:spChg>
        <pc:spChg chg="add del mod">
          <ac:chgData name="Joliana Dede" userId="8dd45ad8a454f417" providerId="LiveId" clId="{6B642A41-E6E1-468B-90A7-C3A81F2AC29F}" dt="2022-07-11T02:19:39.794" v="3074" actId="21"/>
          <ac:spMkLst>
            <pc:docMk/>
            <pc:sldMk cId="282494556" sldId="397"/>
            <ac:spMk id="96" creationId="{652364AD-12EE-4A47-E289-F25924AFBDAE}"/>
          </ac:spMkLst>
        </pc:spChg>
        <pc:spChg chg="add del mod">
          <ac:chgData name="Joliana Dede" userId="8dd45ad8a454f417" providerId="LiveId" clId="{6B642A41-E6E1-468B-90A7-C3A81F2AC29F}" dt="2022-07-11T02:19:39.794" v="3074" actId="21"/>
          <ac:spMkLst>
            <pc:docMk/>
            <pc:sldMk cId="282494556" sldId="397"/>
            <ac:spMk id="97" creationId="{E98188B8-696E-FCF7-4451-FD2C7BA97181}"/>
          </ac:spMkLst>
        </pc:spChg>
        <pc:spChg chg="add del mod">
          <ac:chgData name="Joliana Dede" userId="8dd45ad8a454f417" providerId="LiveId" clId="{6B642A41-E6E1-468B-90A7-C3A81F2AC29F}" dt="2022-07-11T02:19:39.794" v="3074" actId="21"/>
          <ac:spMkLst>
            <pc:docMk/>
            <pc:sldMk cId="282494556" sldId="397"/>
            <ac:spMk id="98" creationId="{1F5969D5-CB9C-11AB-9207-DB1CC5A106E1}"/>
          </ac:spMkLst>
        </pc:spChg>
        <pc:spChg chg="add del mod">
          <ac:chgData name="Joliana Dede" userId="8dd45ad8a454f417" providerId="LiveId" clId="{6B642A41-E6E1-468B-90A7-C3A81F2AC29F}" dt="2022-07-11T02:19:39.794" v="3074" actId="21"/>
          <ac:spMkLst>
            <pc:docMk/>
            <pc:sldMk cId="282494556" sldId="397"/>
            <ac:spMk id="99" creationId="{8816854E-9323-9BED-7897-8FEB11998B3C}"/>
          </ac:spMkLst>
        </pc:spChg>
        <pc:spChg chg="add del mod">
          <ac:chgData name="Joliana Dede" userId="8dd45ad8a454f417" providerId="LiveId" clId="{6B642A41-E6E1-468B-90A7-C3A81F2AC29F}" dt="2022-07-11T02:19:39.794" v="3074" actId="21"/>
          <ac:spMkLst>
            <pc:docMk/>
            <pc:sldMk cId="282494556" sldId="397"/>
            <ac:spMk id="100" creationId="{F0F86073-385C-F6E8-43FA-1B3077225BFE}"/>
          </ac:spMkLst>
        </pc:spChg>
        <pc:spChg chg="add del mod">
          <ac:chgData name="Joliana Dede" userId="8dd45ad8a454f417" providerId="LiveId" clId="{6B642A41-E6E1-468B-90A7-C3A81F2AC29F}" dt="2022-07-11T02:19:39.794" v="3074" actId="21"/>
          <ac:spMkLst>
            <pc:docMk/>
            <pc:sldMk cId="282494556" sldId="397"/>
            <ac:spMk id="101" creationId="{97BC92BF-39CC-19E5-55B9-E09A76D532FB}"/>
          </ac:spMkLst>
        </pc:spChg>
        <pc:spChg chg="add del mod">
          <ac:chgData name="Joliana Dede" userId="8dd45ad8a454f417" providerId="LiveId" clId="{6B642A41-E6E1-468B-90A7-C3A81F2AC29F}" dt="2022-07-11T02:19:39.794" v="3074" actId="21"/>
          <ac:spMkLst>
            <pc:docMk/>
            <pc:sldMk cId="282494556" sldId="397"/>
            <ac:spMk id="102" creationId="{4CFD8921-D47D-C1E8-6C6A-3968A6260C7D}"/>
          </ac:spMkLst>
        </pc:spChg>
        <pc:spChg chg="add del mod">
          <ac:chgData name="Joliana Dede" userId="8dd45ad8a454f417" providerId="LiveId" clId="{6B642A41-E6E1-468B-90A7-C3A81F2AC29F}" dt="2022-07-11T02:19:39.794" v="3074" actId="21"/>
          <ac:spMkLst>
            <pc:docMk/>
            <pc:sldMk cId="282494556" sldId="397"/>
            <ac:spMk id="103" creationId="{4D17E677-05DD-69CE-D86A-2348B09B6D56}"/>
          </ac:spMkLst>
        </pc:spChg>
        <pc:spChg chg="add del mod">
          <ac:chgData name="Joliana Dede" userId="8dd45ad8a454f417" providerId="LiveId" clId="{6B642A41-E6E1-468B-90A7-C3A81F2AC29F}" dt="2022-07-11T02:19:39.794" v="3074" actId="21"/>
          <ac:spMkLst>
            <pc:docMk/>
            <pc:sldMk cId="282494556" sldId="397"/>
            <ac:spMk id="104" creationId="{F9FE713F-FA76-DAC8-23A3-C0DB12BAF713}"/>
          </ac:spMkLst>
        </pc:spChg>
        <pc:spChg chg="add del mod">
          <ac:chgData name="Joliana Dede" userId="8dd45ad8a454f417" providerId="LiveId" clId="{6B642A41-E6E1-468B-90A7-C3A81F2AC29F}" dt="2022-07-11T02:19:39.794" v="3074" actId="21"/>
          <ac:spMkLst>
            <pc:docMk/>
            <pc:sldMk cId="282494556" sldId="397"/>
            <ac:spMk id="105" creationId="{DFB718AE-F38B-C42C-FC45-97F641EA491A}"/>
          </ac:spMkLst>
        </pc:spChg>
        <pc:spChg chg="add del mod">
          <ac:chgData name="Joliana Dede" userId="8dd45ad8a454f417" providerId="LiveId" clId="{6B642A41-E6E1-468B-90A7-C3A81F2AC29F}" dt="2022-07-11T02:19:39.794" v="3074" actId="21"/>
          <ac:spMkLst>
            <pc:docMk/>
            <pc:sldMk cId="282494556" sldId="397"/>
            <ac:spMk id="106" creationId="{00B07C48-9F67-E048-429F-E70AE3006E76}"/>
          </ac:spMkLst>
        </pc:spChg>
        <pc:spChg chg="add del mod">
          <ac:chgData name="Joliana Dede" userId="8dd45ad8a454f417" providerId="LiveId" clId="{6B642A41-E6E1-468B-90A7-C3A81F2AC29F}" dt="2022-07-11T02:19:39.794" v="3074" actId="21"/>
          <ac:spMkLst>
            <pc:docMk/>
            <pc:sldMk cId="282494556" sldId="397"/>
            <ac:spMk id="107" creationId="{B9A6B33A-4E23-525A-7510-C61A69FBA58D}"/>
          </ac:spMkLst>
        </pc:spChg>
        <pc:spChg chg="add del mod">
          <ac:chgData name="Joliana Dede" userId="8dd45ad8a454f417" providerId="LiveId" clId="{6B642A41-E6E1-468B-90A7-C3A81F2AC29F}" dt="2022-07-11T02:19:39.794" v="3074" actId="21"/>
          <ac:spMkLst>
            <pc:docMk/>
            <pc:sldMk cId="282494556" sldId="397"/>
            <ac:spMk id="108" creationId="{EF6EF7A9-E233-8491-7F5B-446298492C69}"/>
          </ac:spMkLst>
        </pc:spChg>
        <pc:spChg chg="add del mod">
          <ac:chgData name="Joliana Dede" userId="8dd45ad8a454f417" providerId="LiveId" clId="{6B642A41-E6E1-468B-90A7-C3A81F2AC29F}" dt="2022-07-11T02:19:39.794" v="3074" actId="21"/>
          <ac:spMkLst>
            <pc:docMk/>
            <pc:sldMk cId="282494556" sldId="397"/>
            <ac:spMk id="109" creationId="{4FBEF000-AA19-94FC-E3B6-978C33F6875C}"/>
          </ac:spMkLst>
        </pc:spChg>
        <pc:spChg chg="add del mod">
          <ac:chgData name="Joliana Dede" userId="8dd45ad8a454f417" providerId="LiveId" clId="{6B642A41-E6E1-468B-90A7-C3A81F2AC29F}" dt="2022-07-11T02:19:39.794" v="3074" actId="21"/>
          <ac:spMkLst>
            <pc:docMk/>
            <pc:sldMk cId="282494556" sldId="397"/>
            <ac:spMk id="110" creationId="{C3A7A321-DE8F-B07B-C4F8-B55124EA8BED}"/>
          </ac:spMkLst>
        </pc:spChg>
        <pc:spChg chg="add del mod">
          <ac:chgData name="Joliana Dede" userId="8dd45ad8a454f417" providerId="LiveId" clId="{6B642A41-E6E1-468B-90A7-C3A81F2AC29F}" dt="2022-07-11T02:19:39.794" v="3074" actId="21"/>
          <ac:spMkLst>
            <pc:docMk/>
            <pc:sldMk cId="282494556" sldId="397"/>
            <ac:spMk id="111" creationId="{A5D2EFA1-A01B-C561-CB57-8437BF4B7C61}"/>
          </ac:spMkLst>
        </pc:spChg>
        <pc:spChg chg="add del mod">
          <ac:chgData name="Joliana Dede" userId="8dd45ad8a454f417" providerId="LiveId" clId="{6B642A41-E6E1-468B-90A7-C3A81F2AC29F}" dt="2022-07-11T02:19:39.794" v="3074" actId="21"/>
          <ac:spMkLst>
            <pc:docMk/>
            <pc:sldMk cId="282494556" sldId="397"/>
            <ac:spMk id="112" creationId="{8B04CA64-CC78-430B-21BC-8E6AF59045E9}"/>
          </ac:spMkLst>
        </pc:spChg>
        <pc:spChg chg="add del mod">
          <ac:chgData name="Joliana Dede" userId="8dd45ad8a454f417" providerId="LiveId" clId="{6B642A41-E6E1-468B-90A7-C3A81F2AC29F}" dt="2022-07-11T02:19:39.794" v="3074" actId="21"/>
          <ac:spMkLst>
            <pc:docMk/>
            <pc:sldMk cId="282494556" sldId="397"/>
            <ac:spMk id="113" creationId="{C6314089-002A-A240-448D-F36DA52CC874}"/>
          </ac:spMkLst>
        </pc:spChg>
        <pc:spChg chg="add del mod">
          <ac:chgData name="Joliana Dede" userId="8dd45ad8a454f417" providerId="LiveId" clId="{6B642A41-E6E1-468B-90A7-C3A81F2AC29F}" dt="2022-07-11T02:19:39.794" v="3074" actId="21"/>
          <ac:spMkLst>
            <pc:docMk/>
            <pc:sldMk cId="282494556" sldId="397"/>
            <ac:spMk id="114" creationId="{D55E3344-FEA8-D19A-3570-3CF46CD5EA2C}"/>
          </ac:spMkLst>
        </pc:spChg>
        <pc:spChg chg="add del mod">
          <ac:chgData name="Joliana Dede" userId="8dd45ad8a454f417" providerId="LiveId" clId="{6B642A41-E6E1-468B-90A7-C3A81F2AC29F}" dt="2022-07-11T02:19:39.794" v="3074" actId="21"/>
          <ac:spMkLst>
            <pc:docMk/>
            <pc:sldMk cId="282494556" sldId="397"/>
            <ac:spMk id="115" creationId="{20E616C4-7000-C074-F8DB-04A6EA63231D}"/>
          </ac:spMkLst>
        </pc:spChg>
        <pc:spChg chg="add del mod">
          <ac:chgData name="Joliana Dede" userId="8dd45ad8a454f417" providerId="LiveId" clId="{6B642A41-E6E1-468B-90A7-C3A81F2AC29F}" dt="2022-07-11T02:19:39.794" v="3074" actId="21"/>
          <ac:spMkLst>
            <pc:docMk/>
            <pc:sldMk cId="282494556" sldId="397"/>
            <ac:spMk id="116" creationId="{BC818EF3-9FBC-85E6-7FCC-7E5FBC73D2CD}"/>
          </ac:spMkLst>
        </pc:spChg>
        <pc:spChg chg="add del mod">
          <ac:chgData name="Joliana Dede" userId="8dd45ad8a454f417" providerId="LiveId" clId="{6B642A41-E6E1-468B-90A7-C3A81F2AC29F}" dt="2022-07-11T02:19:39.794" v="3074" actId="21"/>
          <ac:spMkLst>
            <pc:docMk/>
            <pc:sldMk cId="282494556" sldId="397"/>
            <ac:spMk id="117" creationId="{D6D9B8B3-093F-852F-662F-B2D850B7BF3E}"/>
          </ac:spMkLst>
        </pc:spChg>
        <pc:spChg chg="add del mod">
          <ac:chgData name="Joliana Dede" userId="8dd45ad8a454f417" providerId="LiveId" clId="{6B642A41-E6E1-468B-90A7-C3A81F2AC29F}" dt="2022-07-11T02:19:39.794" v="3074" actId="21"/>
          <ac:spMkLst>
            <pc:docMk/>
            <pc:sldMk cId="282494556" sldId="397"/>
            <ac:spMk id="118" creationId="{DF26AF12-01C1-32F0-DCDE-ED2C24299FFC}"/>
          </ac:spMkLst>
        </pc:spChg>
        <pc:spChg chg="add del mod">
          <ac:chgData name="Joliana Dede" userId="8dd45ad8a454f417" providerId="LiveId" clId="{6B642A41-E6E1-468B-90A7-C3A81F2AC29F}" dt="2022-07-11T02:19:39.794" v="3074" actId="21"/>
          <ac:spMkLst>
            <pc:docMk/>
            <pc:sldMk cId="282494556" sldId="397"/>
            <ac:spMk id="119" creationId="{ACF02E43-4B0B-FF71-21BB-4791F8676E93}"/>
          </ac:spMkLst>
        </pc:spChg>
        <pc:spChg chg="add del mod">
          <ac:chgData name="Joliana Dede" userId="8dd45ad8a454f417" providerId="LiveId" clId="{6B642A41-E6E1-468B-90A7-C3A81F2AC29F}" dt="2022-07-11T02:19:39.794" v="3074" actId="21"/>
          <ac:spMkLst>
            <pc:docMk/>
            <pc:sldMk cId="282494556" sldId="397"/>
            <ac:spMk id="120" creationId="{7C633DCE-D8A8-AE2D-72B9-03EB96E7991B}"/>
          </ac:spMkLst>
        </pc:spChg>
        <pc:spChg chg="add del mod">
          <ac:chgData name="Joliana Dede" userId="8dd45ad8a454f417" providerId="LiveId" clId="{6B642A41-E6E1-468B-90A7-C3A81F2AC29F}" dt="2022-07-11T02:19:39.794" v="3074" actId="21"/>
          <ac:spMkLst>
            <pc:docMk/>
            <pc:sldMk cId="282494556" sldId="397"/>
            <ac:spMk id="121" creationId="{2DA2E30A-1E31-CFF4-3C76-679631E032F9}"/>
          </ac:spMkLst>
        </pc:spChg>
        <pc:spChg chg="add del mod">
          <ac:chgData name="Joliana Dede" userId="8dd45ad8a454f417" providerId="LiveId" clId="{6B642A41-E6E1-468B-90A7-C3A81F2AC29F}" dt="2022-07-11T02:19:47.439" v="3075" actId="21"/>
          <ac:spMkLst>
            <pc:docMk/>
            <pc:sldMk cId="282494556" sldId="397"/>
            <ac:spMk id="122" creationId="{1BF58364-27AB-E610-E49A-E41C31316609}"/>
          </ac:spMkLst>
        </pc:spChg>
        <pc:spChg chg="add del">
          <ac:chgData name="Joliana Dede" userId="8dd45ad8a454f417" providerId="LiveId" clId="{6B642A41-E6E1-468B-90A7-C3A81F2AC29F}" dt="2022-07-11T02:27:09.258" v="3092"/>
          <ac:spMkLst>
            <pc:docMk/>
            <pc:sldMk cId="282494556" sldId="397"/>
            <ac:spMk id="127" creationId="{948CBDD1-FF35-BD45-3E58-9973ADE697AE}"/>
          </ac:spMkLst>
        </pc:spChg>
        <pc:spChg chg="add mod">
          <ac:chgData name="Joliana Dede" userId="8dd45ad8a454f417" providerId="LiveId" clId="{6B642A41-E6E1-468B-90A7-C3A81F2AC29F}" dt="2022-07-13T11:03:35.034" v="6226" actId="1076"/>
          <ac:spMkLst>
            <pc:docMk/>
            <pc:sldMk cId="282494556" sldId="397"/>
            <ac:spMk id="128" creationId="{DF6FC508-378C-8642-C6C9-BEB13A345656}"/>
          </ac:spMkLst>
        </pc:spChg>
        <pc:spChg chg="add del">
          <ac:chgData name="Joliana Dede" userId="8dd45ad8a454f417" providerId="LiveId" clId="{6B642A41-E6E1-468B-90A7-C3A81F2AC29F}" dt="2022-07-11T02:27:09.258" v="3092"/>
          <ac:spMkLst>
            <pc:docMk/>
            <pc:sldMk cId="282494556" sldId="397"/>
            <ac:spMk id="129" creationId="{8CB44745-0C71-42A7-B296-51353CB7F9F1}"/>
          </ac:spMkLst>
        </pc:spChg>
        <pc:spChg chg="add del">
          <ac:chgData name="Joliana Dede" userId="8dd45ad8a454f417" providerId="LiveId" clId="{6B642A41-E6E1-468B-90A7-C3A81F2AC29F}" dt="2022-07-11T02:27:09.258" v="3092"/>
          <ac:spMkLst>
            <pc:docMk/>
            <pc:sldMk cId="282494556" sldId="397"/>
            <ac:spMk id="130" creationId="{F2A49BB7-3FC1-1817-9EB6-67A385BFA071}"/>
          </ac:spMkLst>
        </pc:spChg>
        <pc:spChg chg="add del">
          <ac:chgData name="Joliana Dede" userId="8dd45ad8a454f417" providerId="LiveId" clId="{6B642A41-E6E1-468B-90A7-C3A81F2AC29F}" dt="2022-07-11T02:27:09.258" v="3092"/>
          <ac:spMkLst>
            <pc:docMk/>
            <pc:sldMk cId="282494556" sldId="397"/>
            <ac:spMk id="131" creationId="{EC097CAA-7242-762F-5525-CC2465812228}"/>
          </ac:spMkLst>
        </pc:spChg>
        <pc:spChg chg="add del">
          <ac:chgData name="Joliana Dede" userId="8dd45ad8a454f417" providerId="LiveId" clId="{6B642A41-E6E1-468B-90A7-C3A81F2AC29F}" dt="2022-07-11T02:27:09.258" v="3092"/>
          <ac:spMkLst>
            <pc:docMk/>
            <pc:sldMk cId="282494556" sldId="397"/>
            <ac:spMk id="132" creationId="{5E8BA3B7-CB61-FC64-0324-4BCC8914A1E8}"/>
          </ac:spMkLst>
        </pc:spChg>
        <pc:spChg chg="add del">
          <ac:chgData name="Joliana Dede" userId="8dd45ad8a454f417" providerId="LiveId" clId="{6B642A41-E6E1-468B-90A7-C3A81F2AC29F}" dt="2022-07-11T02:27:09.258" v="3092"/>
          <ac:spMkLst>
            <pc:docMk/>
            <pc:sldMk cId="282494556" sldId="397"/>
            <ac:spMk id="133" creationId="{F4CDEE65-B21C-58E9-5EB4-915AB55B3BEC}"/>
          </ac:spMkLst>
        </pc:spChg>
        <pc:spChg chg="add del">
          <ac:chgData name="Joliana Dede" userId="8dd45ad8a454f417" providerId="LiveId" clId="{6B642A41-E6E1-468B-90A7-C3A81F2AC29F}" dt="2022-07-11T02:27:09.258" v="3092"/>
          <ac:spMkLst>
            <pc:docMk/>
            <pc:sldMk cId="282494556" sldId="397"/>
            <ac:spMk id="134" creationId="{87F0707E-BA4F-6E28-7C36-AB59A9F0F688}"/>
          </ac:spMkLst>
        </pc:spChg>
        <pc:spChg chg="add del">
          <ac:chgData name="Joliana Dede" userId="8dd45ad8a454f417" providerId="LiveId" clId="{6B642A41-E6E1-468B-90A7-C3A81F2AC29F}" dt="2022-07-11T02:27:09.258" v="3092"/>
          <ac:spMkLst>
            <pc:docMk/>
            <pc:sldMk cId="282494556" sldId="397"/>
            <ac:spMk id="135" creationId="{54982CFA-43E7-378C-50DB-FE59F7D3D1E3}"/>
          </ac:spMkLst>
        </pc:spChg>
        <pc:spChg chg="add del">
          <ac:chgData name="Joliana Dede" userId="8dd45ad8a454f417" providerId="LiveId" clId="{6B642A41-E6E1-468B-90A7-C3A81F2AC29F}" dt="2022-07-11T02:27:09.258" v="3092"/>
          <ac:spMkLst>
            <pc:docMk/>
            <pc:sldMk cId="282494556" sldId="397"/>
            <ac:spMk id="136" creationId="{622E3F0A-9F12-4BAA-2C96-BDC871D708EA}"/>
          </ac:spMkLst>
        </pc:spChg>
        <pc:spChg chg="add del">
          <ac:chgData name="Joliana Dede" userId="8dd45ad8a454f417" providerId="LiveId" clId="{6B642A41-E6E1-468B-90A7-C3A81F2AC29F}" dt="2022-07-11T02:27:09.258" v="3092"/>
          <ac:spMkLst>
            <pc:docMk/>
            <pc:sldMk cId="282494556" sldId="397"/>
            <ac:spMk id="137" creationId="{AB59AF94-7A5B-A2B9-FFAC-323021535800}"/>
          </ac:spMkLst>
        </pc:spChg>
        <pc:spChg chg="add del">
          <ac:chgData name="Joliana Dede" userId="8dd45ad8a454f417" providerId="LiveId" clId="{6B642A41-E6E1-468B-90A7-C3A81F2AC29F}" dt="2022-07-11T02:27:09.258" v="3092"/>
          <ac:spMkLst>
            <pc:docMk/>
            <pc:sldMk cId="282494556" sldId="397"/>
            <ac:spMk id="138" creationId="{0E7D15DE-60B7-7058-3173-6DB5061D77A7}"/>
          </ac:spMkLst>
        </pc:spChg>
        <pc:spChg chg="add del">
          <ac:chgData name="Joliana Dede" userId="8dd45ad8a454f417" providerId="LiveId" clId="{6B642A41-E6E1-468B-90A7-C3A81F2AC29F}" dt="2022-07-11T02:27:09.258" v="3092"/>
          <ac:spMkLst>
            <pc:docMk/>
            <pc:sldMk cId="282494556" sldId="397"/>
            <ac:spMk id="139" creationId="{EA9024B7-CBDD-9A56-52A1-B4F0E18334D1}"/>
          </ac:spMkLst>
        </pc:spChg>
        <pc:spChg chg="add del">
          <ac:chgData name="Joliana Dede" userId="8dd45ad8a454f417" providerId="LiveId" clId="{6B642A41-E6E1-468B-90A7-C3A81F2AC29F}" dt="2022-07-11T02:27:09.258" v="3092"/>
          <ac:spMkLst>
            <pc:docMk/>
            <pc:sldMk cId="282494556" sldId="397"/>
            <ac:spMk id="140" creationId="{0B6A0352-4653-EFFB-8E72-D67EB26BE317}"/>
          </ac:spMkLst>
        </pc:spChg>
        <pc:spChg chg="add del">
          <ac:chgData name="Joliana Dede" userId="8dd45ad8a454f417" providerId="LiveId" clId="{6B642A41-E6E1-468B-90A7-C3A81F2AC29F}" dt="2022-07-11T02:27:09.258" v="3092"/>
          <ac:spMkLst>
            <pc:docMk/>
            <pc:sldMk cId="282494556" sldId="397"/>
            <ac:spMk id="141" creationId="{7A29F787-B233-5E20-6AF2-4C9DAEA77ED0}"/>
          </ac:spMkLst>
        </pc:spChg>
        <pc:spChg chg="add del">
          <ac:chgData name="Joliana Dede" userId="8dd45ad8a454f417" providerId="LiveId" clId="{6B642A41-E6E1-468B-90A7-C3A81F2AC29F}" dt="2022-07-11T02:27:09.258" v="3092"/>
          <ac:spMkLst>
            <pc:docMk/>
            <pc:sldMk cId="282494556" sldId="397"/>
            <ac:spMk id="142" creationId="{83968D60-D76F-773D-2D81-0985CF33FEBB}"/>
          </ac:spMkLst>
        </pc:spChg>
        <pc:spChg chg="add del">
          <ac:chgData name="Joliana Dede" userId="8dd45ad8a454f417" providerId="LiveId" clId="{6B642A41-E6E1-468B-90A7-C3A81F2AC29F}" dt="2022-07-11T02:27:09.258" v="3092"/>
          <ac:spMkLst>
            <pc:docMk/>
            <pc:sldMk cId="282494556" sldId="397"/>
            <ac:spMk id="143" creationId="{8FD22079-E220-339A-A71E-32AAE91D308F}"/>
          </ac:spMkLst>
        </pc:spChg>
        <pc:spChg chg="add del">
          <ac:chgData name="Joliana Dede" userId="8dd45ad8a454f417" providerId="LiveId" clId="{6B642A41-E6E1-468B-90A7-C3A81F2AC29F}" dt="2022-07-11T02:27:09.258" v="3092"/>
          <ac:spMkLst>
            <pc:docMk/>
            <pc:sldMk cId="282494556" sldId="397"/>
            <ac:spMk id="144" creationId="{6F6FD0AB-73DF-1189-1094-F482C001366A}"/>
          </ac:spMkLst>
        </pc:spChg>
        <pc:spChg chg="add del">
          <ac:chgData name="Joliana Dede" userId="8dd45ad8a454f417" providerId="LiveId" clId="{6B642A41-E6E1-468B-90A7-C3A81F2AC29F}" dt="2022-07-11T02:27:09.258" v="3092"/>
          <ac:spMkLst>
            <pc:docMk/>
            <pc:sldMk cId="282494556" sldId="397"/>
            <ac:spMk id="145" creationId="{52E54A6C-103D-3B6F-266C-EB57BE8A1F19}"/>
          </ac:spMkLst>
        </pc:spChg>
        <pc:spChg chg="add del">
          <ac:chgData name="Joliana Dede" userId="8dd45ad8a454f417" providerId="LiveId" clId="{6B642A41-E6E1-468B-90A7-C3A81F2AC29F}" dt="2022-07-11T02:27:09.258" v="3092"/>
          <ac:spMkLst>
            <pc:docMk/>
            <pc:sldMk cId="282494556" sldId="397"/>
            <ac:spMk id="146" creationId="{E39C7C93-F296-22F3-A477-5DEC76B68FFA}"/>
          </ac:spMkLst>
        </pc:spChg>
        <pc:spChg chg="add del">
          <ac:chgData name="Joliana Dede" userId="8dd45ad8a454f417" providerId="LiveId" clId="{6B642A41-E6E1-468B-90A7-C3A81F2AC29F}" dt="2022-07-11T02:27:09.258" v="3092"/>
          <ac:spMkLst>
            <pc:docMk/>
            <pc:sldMk cId="282494556" sldId="397"/>
            <ac:spMk id="147" creationId="{FC2B706F-9026-1255-7831-62F953DD9047}"/>
          </ac:spMkLst>
        </pc:spChg>
        <pc:spChg chg="add del">
          <ac:chgData name="Joliana Dede" userId="8dd45ad8a454f417" providerId="LiveId" clId="{6B642A41-E6E1-468B-90A7-C3A81F2AC29F}" dt="2022-07-11T02:27:09.258" v="3092"/>
          <ac:spMkLst>
            <pc:docMk/>
            <pc:sldMk cId="282494556" sldId="397"/>
            <ac:spMk id="148" creationId="{F8155474-6B33-C15C-D2F6-E2E4C4D9C9F6}"/>
          </ac:spMkLst>
        </pc:spChg>
        <pc:spChg chg="add del">
          <ac:chgData name="Joliana Dede" userId="8dd45ad8a454f417" providerId="LiveId" clId="{6B642A41-E6E1-468B-90A7-C3A81F2AC29F}" dt="2022-07-11T02:27:09.258" v="3092"/>
          <ac:spMkLst>
            <pc:docMk/>
            <pc:sldMk cId="282494556" sldId="397"/>
            <ac:spMk id="149" creationId="{4CF40353-A563-9286-D282-7EBDD75C6C9A}"/>
          </ac:spMkLst>
        </pc:spChg>
        <pc:spChg chg="add del">
          <ac:chgData name="Joliana Dede" userId="8dd45ad8a454f417" providerId="LiveId" clId="{6B642A41-E6E1-468B-90A7-C3A81F2AC29F}" dt="2022-07-11T02:27:09.258" v="3092"/>
          <ac:spMkLst>
            <pc:docMk/>
            <pc:sldMk cId="282494556" sldId="397"/>
            <ac:spMk id="150" creationId="{333C2377-1097-3092-E66D-F35A0EDDE1BC}"/>
          </ac:spMkLst>
        </pc:spChg>
        <pc:spChg chg="add del">
          <ac:chgData name="Joliana Dede" userId="8dd45ad8a454f417" providerId="LiveId" clId="{6B642A41-E6E1-468B-90A7-C3A81F2AC29F}" dt="2022-07-11T02:27:09.258" v="3092"/>
          <ac:spMkLst>
            <pc:docMk/>
            <pc:sldMk cId="282494556" sldId="397"/>
            <ac:spMk id="151" creationId="{846AA0CE-8C9C-A0D9-D7D7-9863FE83B751}"/>
          </ac:spMkLst>
        </pc:spChg>
        <pc:spChg chg="add del">
          <ac:chgData name="Joliana Dede" userId="8dd45ad8a454f417" providerId="LiveId" clId="{6B642A41-E6E1-468B-90A7-C3A81F2AC29F}" dt="2022-07-11T02:27:09.258" v="3092"/>
          <ac:spMkLst>
            <pc:docMk/>
            <pc:sldMk cId="282494556" sldId="397"/>
            <ac:spMk id="152" creationId="{D18D9EA6-51A8-B7C5-B831-D4C6D43EDF9E}"/>
          </ac:spMkLst>
        </pc:spChg>
        <pc:spChg chg="add del">
          <ac:chgData name="Joliana Dede" userId="8dd45ad8a454f417" providerId="LiveId" clId="{6B642A41-E6E1-468B-90A7-C3A81F2AC29F}" dt="2022-07-11T02:27:09.258" v="3092"/>
          <ac:spMkLst>
            <pc:docMk/>
            <pc:sldMk cId="282494556" sldId="397"/>
            <ac:spMk id="153" creationId="{4344733D-6AA8-BA97-90A9-5EB05F401553}"/>
          </ac:spMkLst>
        </pc:spChg>
        <pc:spChg chg="add del">
          <ac:chgData name="Joliana Dede" userId="8dd45ad8a454f417" providerId="LiveId" clId="{6B642A41-E6E1-468B-90A7-C3A81F2AC29F}" dt="2022-07-11T02:27:09.258" v="3092"/>
          <ac:spMkLst>
            <pc:docMk/>
            <pc:sldMk cId="282494556" sldId="397"/>
            <ac:spMk id="154" creationId="{EDCAFB51-29BD-05BA-3661-13D423B4C3FA}"/>
          </ac:spMkLst>
        </pc:spChg>
        <pc:spChg chg="add del">
          <ac:chgData name="Joliana Dede" userId="8dd45ad8a454f417" providerId="LiveId" clId="{6B642A41-E6E1-468B-90A7-C3A81F2AC29F}" dt="2022-07-11T02:27:09.258" v="3092"/>
          <ac:spMkLst>
            <pc:docMk/>
            <pc:sldMk cId="282494556" sldId="397"/>
            <ac:spMk id="155" creationId="{DEE19815-A233-58D7-778F-C6F674830645}"/>
          </ac:spMkLst>
        </pc:spChg>
        <pc:spChg chg="add del">
          <ac:chgData name="Joliana Dede" userId="8dd45ad8a454f417" providerId="LiveId" clId="{6B642A41-E6E1-468B-90A7-C3A81F2AC29F}" dt="2022-07-11T02:27:09.258" v="3092"/>
          <ac:spMkLst>
            <pc:docMk/>
            <pc:sldMk cId="282494556" sldId="397"/>
            <ac:spMk id="156" creationId="{9D6C434F-D339-1C7F-BBF0-1885D184876B}"/>
          </ac:spMkLst>
        </pc:spChg>
        <pc:spChg chg="add del">
          <ac:chgData name="Joliana Dede" userId="8dd45ad8a454f417" providerId="LiveId" clId="{6B642A41-E6E1-468B-90A7-C3A81F2AC29F}" dt="2022-07-11T02:27:09.258" v="3092"/>
          <ac:spMkLst>
            <pc:docMk/>
            <pc:sldMk cId="282494556" sldId="397"/>
            <ac:spMk id="157" creationId="{518B58BC-1FDF-0DB0-C5FE-DF73AB146386}"/>
          </ac:spMkLst>
        </pc:spChg>
        <pc:spChg chg="add del">
          <ac:chgData name="Joliana Dede" userId="8dd45ad8a454f417" providerId="LiveId" clId="{6B642A41-E6E1-468B-90A7-C3A81F2AC29F}" dt="2022-07-11T02:27:09.258" v="3092"/>
          <ac:spMkLst>
            <pc:docMk/>
            <pc:sldMk cId="282494556" sldId="397"/>
            <ac:spMk id="158" creationId="{CC3EF2E3-1752-6BE4-1570-66C3A80D2A07}"/>
          </ac:spMkLst>
        </pc:spChg>
        <pc:spChg chg="add del">
          <ac:chgData name="Joliana Dede" userId="8dd45ad8a454f417" providerId="LiveId" clId="{6B642A41-E6E1-468B-90A7-C3A81F2AC29F}" dt="2022-07-11T02:27:09.258" v="3092"/>
          <ac:spMkLst>
            <pc:docMk/>
            <pc:sldMk cId="282494556" sldId="397"/>
            <ac:spMk id="159" creationId="{E5E12694-8CEA-79D5-F3B0-F68DC01AF764}"/>
          </ac:spMkLst>
        </pc:spChg>
        <pc:spChg chg="add del">
          <ac:chgData name="Joliana Dede" userId="8dd45ad8a454f417" providerId="LiveId" clId="{6B642A41-E6E1-468B-90A7-C3A81F2AC29F}" dt="2022-07-11T02:27:09.258" v="3092"/>
          <ac:spMkLst>
            <pc:docMk/>
            <pc:sldMk cId="282494556" sldId="397"/>
            <ac:spMk id="160" creationId="{56429F0F-BE97-B088-A9BC-A2C78B330996}"/>
          </ac:spMkLst>
        </pc:spChg>
        <pc:spChg chg="add del">
          <ac:chgData name="Joliana Dede" userId="8dd45ad8a454f417" providerId="LiveId" clId="{6B642A41-E6E1-468B-90A7-C3A81F2AC29F}" dt="2022-07-11T02:27:09.258" v="3092"/>
          <ac:spMkLst>
            <pc:docMk/>
            <pc:sldMk cId="282494556" sldId="397"/>
            <ac:spMk id="161" creationId="{33C2F4D2-E455-23DD-EBAD-E503F9AAD96F}"/>
          </ac:spMkLst>
        </pc:spChg>
        <pc:spChg chg="add del">
          <ac:chgData name="Joliana Dede" userId="8dd45ad8a454f417" providerId="LiveId" clId="{6B642A41-E6E1-468B-90A7-C3A81F2AC29F}" dt="2022-07-11T02:27:09.258" v="3092"/>
          <ac:spMkLst>
            <pc:docMk/>
            <pc:sldMk cId="282494556" sldId="397"/>
            <ac:spMk id="162" creationId="{6A753A39-A4DB-9130-4184-9AB398D681A8}"/>
          </ac:spMkLst>
        </pc:spChg>
        <pc:spChg chg="add del">
          <ac:chgData name="Joliana Dede" userId="8dd45ad8a454f417" providerId="LiveId" clId="{6B642A41-E6E1-468B-90A7-C3A81F2AC29F}" dt="2022-07-11T02:27:09.258" v="3092"/>
          <ac:spMkLst>
            <pc:docMk/>
            <pc:sldMk cId="282494556" sldId="397"/>
            <ac:spMk id="163" creationId="{5252DB0A-2892-F1E7-7143-8C331D2A502E}"/>
          </ac:spMkLst>
        </pc:spChg>
        <pc:spChg chg="add del">
          <ac:chgData name="Joliana Dede" userId="8dd45ad8a454f417" providerId="LiveId" clId="{6B642A41-E6E1-468B-90A7-C3A81F2AC29F}" dt="2022-07-11T02:27:09.258" v="3092"/>
          <ac:spMkLst>
            <pc:docMk/>
            <pc:sldMk cId="282494556" sldId="397"/>
            <ac:spMk id="164" creationId="{DFEAD04E-3706-8EF2-5A42-B0DE994D923A}"/>
          </ac:spMkLst>
        </pc:spChg>
        <pc:spChg chg="add del">
          <ac:chgData name="Joliana Dede" userId="8dd45ad8a454f417" providerId="LiveId" clId="{6B642A41-E6E1-468B-90A7-C3A81F2AC29F}" dt="2022-07-11T02:27:09.258" v="3092"/>
          <ac:spMkLst>
            <pc:docMk/>
            <pc:sldMk cId="282494556" sldId="397"/>
            <ac:spMk id="165" creationId="{93335F61-4C61-D248-2144-3968291BF05E}"/>
          </ac:spMkLst>
        </pc:spChg>
        <pc:spChg chg="add del">
          <ac:chgData name="Joliana Dede" userId="8dd45ad8a454f417" providerId="LiveId" clId="{6B642A41-E6E1-468B-90A7-C3A81F2AC29F}" dt="2022-07-11T02:27:09.258" v="3092"/>
          <ac:spMkLst>
            <pc:docMk/>
            <pc:sldMk cId="282494556" sldId="397"/>
            <ac:spMk id="166" creationId="{F7F38FBA-62A7-5FB9-1F30-64085DF72119}"/>
          </ac:spMkLst>
        </pc:spChg>
        <pc:spChg chg="add del">
          <ac:chgData name="Joliana Dede" userId="8dd45ad8a454f417" providerId="LiveId" clId="{6B642A41-E6E1-468B-90A7-C3A81F2AC29F}" dt="2022-07-11T02:27:09.258" v="3092"/>
          <ac:spMkLst>
            <pc:docMk/>
            <pc:sldMk cId="282494556" sldId="397"/>
            <ac:spMk id="167" creationId="{F9513CE0-E6DF-10E4-8BAA-1D8B17CBBD3D}"/>
          </ac:spMkLst>
        </pc:spChg>
        <pc:spChg chg="add del">
          <ac:chgData name="Joliana Dede" userId="8dd45ad8a454f417" providerId="LiveId" clId="{6B642A41-E6E1-468B-90A7-C3A81F2AC29F}" dt="2022-07-11T02:27:09.258" v="3092"/>
          <ac:spMkLst>
            <pc:docMk/>
            <pc:sldMk cId="282494556" sldId="397"/>
            <ac:spMk id="168" creationId="{7215DF91-917F-236B-13E7-29FB148B5849}"/>
          </ac:spMkLst>
        </pc:spChg>
        <pc:spChg chg="add del">
          <ac:chgData name="Joliana Dede" userId="8dd45ad8a454f417" providerId="LiveId" clId="{6B642A41-E6E1-468B-90A7-C3A81F2AC29F}" dt="2022-07-11T02:27:09.258" v="3092"/>
          <ac:spMkLst>
            <pc:docMk/>
            <pc:sldMk cId="282494556" sldId="397"/>
            <ac:spMk id="169" creationId="{39B2E29B-D704-C341-040B-CF809237AD68}"/>
          </ac:spMkLst>
        </pc:spChg>
        <pc:spChg chg="add del">
          <ac:chgData name="Joliana Dede" userId="8dd45ad8a454f417" providerId="LiveId" clId="{6B642A41-E6E1-468B-90A7-C3A81F2AC29F}" dt="2022-07-11T02:27:09.258" v="3092"/>
          <ac:spMkLst>
            <pc:docMk/>
            <pc:sldMk cId="282494556" sldId="397"/>
            <ac:spMk id="170" creationId="{77315388-04C0-762F-2C2D-4A3FB1AFC83C}"/>
          </ac:spMkLst>
        </pc:spChg>
        <pc:spChg chg="add del mod">
          <ac:chgData name="Joliana Dede" userId="8dd45ad8a454f417" providerId="LiveId" clId="{6B642A41-E6E1-468B-90A7-C3A81F2AC29F}" dt="2022-07-11T02:27:09.258" v="3092"/>
          <ac:spMkLst>
            <pc:docMk/>
            <pc:sldMk cId="282494556" sldId="397"/>
            <ac:spMk id="171" creationId="{6604035C-D7B6-98C7-1CF3-C32CE0196D9C}"/>
          </ac:spMkLst>
        </pc:spChg>
        <pc:spChg chg="add del mod">
          <ac:chgData name="Joliana Dede" userId="8dd45ad8a454f417" providerId="LiveId" clId="{6B642A41-E6E1-468B-90A7-C3A81F2AC29F}" dt="2022-07-11T02:27:09.258" v="3092"/>
          <ac:spMkLst>
            <pc:docMk/>
            <pc:sldMk cId="282494556" sldId="397"/>
            <ac:spMk id="172" creationId="{91CC12E8-A3F0-B678-15E2-ABADC9D1DBD5}"/>
          </ac:spMkLst>
        </pc:spChg>
        <pc:spChg chg="add del">
          <ac:chgData name="Joliana Dede" userId="8dd45ad8a454f417" providerId="LiveId" clId="{6B642A41-E6E1-468B-90A7-C3A81F2AC29F}" dt="2022-07-11T02:30:18.286" v="3120" actId="21"/>
          <ac:spMkLst>
            <pc:docMk/>
            <pc:sldMk cId="282494556" sldId="397"/>
            <ac:spMk id="173" creationId="{D26591BF-C0E3-40CB-F51C-1A02C52AF8F5}"/>
          </ac:spMkLst>
        </pc:spChg>
        <pc:spChg chg="add del">
          <ac:chgData name="Joliana Dede" userId="8dd45ad8a454f417" providerId="LiveId" clId="{6B642A41-E6E1-468B-90A7-C3A81F2AC29F}" dt="2022-07-11T02:30:10.187" v="3117" actId="21"/>
          <ac:spMkLst>
            <pc:docMk/>
            <pc:sldMk cId="282494556" sldId="397"/>
            <ac:spMk id="174" creationId="{4D39D620-B7C8-B8A1-DB8F-88D7A092FBEE}"/>
          </ac:spMkLst>
        </pc:spChg>
        <pc:spChg chg="add del">
          <ac:chgData name="Joliana Dede" userId="8dd45ad8a454f417" providerId="LiveId" clId="{6B642A41-E6E1-468B-90A7-C3A81F2AC29F}" dt="2022-07-11T02:30:16.277" v="3119" actId="21"/>
          <ac:spMkLst>
            <pc:docMk/>
            <pc:sldMk cId="282494556" sldId="397"/>
            <ac:spMk id="175" creationId="{CEBCAD87-8B46-EA2D-E5B7-1831A3EBB2A0}"/>
          </ac:spMkLst>
        </pc:spChg>
        <pc:spChg chg="add del">
          <ac:chgData name="Joliana Dede" userId="8dd45ad8a454f417" providerId="LiveId" clId="{6B642A41-E6E1-468B-90A7-C3A81F2AC29F}" dt="2022-07-11T02:30:08.273" v="3116" actId="21"/>
          <ac:spMkLst>
            <pc:docMk/>
            <pc:sldMk cId="282494556" sldId="397"/>
            <ac:spMk id="176" creationId="{CF2ECCA7-A69F-9F66-81E7-440954024D1F}"/>
          </ac:spMkLst>
        </pc:spChg>
        <pc:spChg chg="add del">
          <ac:chgData name="Joliana Dede" userId="8dd45ad8a454f417" providerId="LiveId" clId="{6B642A41-E6E1-468B-90A7-C3A81F2AC29F}" dt="2022-07-11T02:30:13.607" v="3118" actId="21"/>
          <ac:spMkLst>
            <pc:docMk/>
            <pc:sldMk cId="282494556" sldId="397"/>
            <ac:spMk id="177" creationId="{7137F0E4-3F1D-95B7-FBA7-2A301B573DB7}"/>
          </ac:spMkLst>
        </pc:spChg>
        <pc:spChg chg="add del">
          <ac:chgData name="Joliana Dede" userId="8dd45ad8a454f417" providerId="LiveId" clId="{6B642A41-E6E1-468B-90A7-C3A81F2AC29F}" dt="2022-07-11T02:30:06.194" v="3115" actId="21"/>
          <ac:spMkLst>
            <pc:docMk/>
            <pc:sldMk cId="282494556" sldId="397"/>
            <ac:spMk id="178" creationId="{FE3C7D3D-A5D0-68D5-382E-C6C45CAF0369}"/>
          </ac:spMkLst>
        </pc:spChg>
        <pc:spChg chg="add">
          <ac:chgData name="Joliana Dede" userId="8dd45ad8a454f417" providerId="LiveId" clId="{6B642A41-E6E1-468B-90A7-C3A81F2AC29F}" dt="2022-07-11T02:27:58.460" v="3093"/>
          <ac:spMkLst>
            <pc:docMk/>
            <pc:sldMk cId="282494556" sldId="397"/>
            <ac:spMk id="179" creationId="{95496CDC-74F5-4A55-A63C-0843C64056A4}"/>
          </ac:spMkLst>
        </pc:spChg>
        <pc:spChg chg="add mod">
          <ac:chgData name="Joliana Dede" userId="8dd45ad8a454f417" providerId="LiveId" clId="{6B642A41-E6E1-468B-90A7-C3A81F2AC29F}" dt="2022-07-11T15:04:12.841" v="3392" actId="313"/>
          <ac:spMkLst>
            <pc:docMk/>
            <pc:sldMk cId="282494556" sldId="397"/>
            <ac:spMk id="180" creationId="{3929E8A3-7947-25B0-EBE1-D0D4F1C9CA75}"/>
          </ac:spMkLst>
        </pc:spChg>
        <pc:spChg chg="add">
          <ac:chgData name="Joliana Dede" userId="8dd45ad8a454f417" providerId="LiveId" clId="{6B642A41-E6E1-468B-90A7-C3A81F2AC29F}" dt="2022-07-11T02:27:58.460" v="3093"/>
          <ac:spMkLst>
            <pc:docMk/>
            <pc:sldMk cId="282494556" sldId="397"/>
            <ac:spMk id="181" creationId="{7E118065-1433-D7DA-457A-0B14E2C7F4AC}"/>
          </ac:spMkLst>
        </pc:spChg>
        <pc:spChg chg="add mod">
          <ac:chgData name="Joliana Dede" userId="8dd45ad8a454f417" providerId="LiveId" clId="{6B642A41-E6E1-468B-90A7-C3A81F2AC29F}" dt="2022-07-13T10:54:01.344" v="6162" actId="14100"/>
          <ac:spMkLst>
            <pc:docMk/>
            <pc:sldMk cId="282494556" sldId="397"/>
            <ac:spMk id="182" creationId="{9DCC000B-744E-613C-177E-6F95190275EC}"/>
          </ac:spMkLst>
        </pc:spChg>
        <pc:spChg chg="add">
          <ac:chgData name="Joliana Dede" userId="8dd45ad8a454f417" providerId="LiveId" clId="{6B642A41-E6E1-468B-90A7-C3A81F2AC29F}" dt="2022-07-11T02:27:58.460" v="3093"/>
          <ac:spMkLst>
            <pc:docMk/>
            <pc:sldMk cId="282494556" sldId="397"/>
            <ac:spMk id="183" creationId="{CFDE703A-0334-9D27-5852-B0273703832C}"/>
          </ac:spMkLst>
        </pc:spChg>
        <pc:spChg chg="add mod">
          <ac:chgData name="Joliana Dede" userId="8dd45ad8a454f417" providerId="LiveId" clId="{6B642A41-E6E1-468B-90A7-C3A81F2AC29F}" dt="2022-07-13T10:56:28.309" v="6176" actId="14100"/>
          <ac:spMkLst>
            <pc:docMk/>
            <pc:sldMk cId="282494556" sldId="397"/>
            <ac:spMk id="184" creationId="{97F1A754-0722-2B8D-9A2F-4937DC2AE6AE}"/>
          </ac:spMkLst>
        </pc:spChg>
        <pc:spChg chg="add mod">
          <ac:chgData name="Joliana Dede" userId="8dd45ad8a454f417" providerId="LiveId" clId="{6B642A41-E6E1-468B-90A7-C3A81F2AC29F}" dt="2022-07-11T02:49:53.962" v="3257" actId="14100"/>
          <ac:spMkLst>
            <pc:docMk/>
            <pc:sldMk cId="282494556" sldId="397"/>
            <ac:spMk id="185" creationId="{16E6321F-E56F-EE90-4F8F-87DEFC520F80}"/>
          </ac:spMkLst>
        </pc:spChg>
        <pc:spChg chg="add mod">
          <ac:chgData name="Joliana Dede" userId="8dd45ad8a454f417" providerId="LiveId" clId="{6B642A41-E6E1-468B-90A7-C3A81F2AC29F}" dt="2022-07-11T02:49:47.342" v="3256" actId="14100"/>
          <ac:spMkLst>
            <pc:docMk/>
            <pc:sldMk cId="282494556" sldId="397"/>
            <ac:spMk id="186" creationId="{C7A8E747-4567-8C2E-8F74-F202FFA90A18}"/>
          </ac:spMkLst>
        </pc:spChg>
        <pc:spChg chg="add mod">
          <ac:chgData name="Joliana Dede" userId="8dd45ad8a454f417" providerId="LiveId" clId="{6B642A41-E6E1-468B-90A7-C3A81F2AC29F}" dt="2022-07-11T15:12:34.844" v="3420" actId="1076"/>
          <ac:spMkLst>
            <pc:docMk/>
            <pc:sldMk cId="282494556" sldId="397"/>
            <ac:spMk id="187" creationId="{926940C1-01BB-8730-8660-81CA8D1FD039}"/>
          </ac:spMkLst>
        </pc:spChg>
        <pc:spChg chg="add mod">
          <ac:chgData name="Joliana Dede" userId="8dd45ad8a454f417" providerId="LiveId" clId="{6B642A41-E6E1-468B-90A7-C3A81F2AC29F}" dt="2022-07-13T10:48:15.726" v="6095" actId="14100"/>
          <ac:spMkLst>
            <pc:docMk/>
            <pc:sldMk cId="282494556" sldId="397"/>
            <ac:spMk id="188" creationId="{6D600DED-F584-E9CE-C461-791694321127}"/>
          </ac:spMkLst>
        </pc:spChg>
        <pc:spChg chg="add mod">
          <ac:chgData name="Joliana Dede" userId="8dd45ad8a454f417" providerId="LiveId" clId="{6B642A41-E6E1-468B-90A7-C3A81F2AC29F}" dt="2022-07-13T10:48:28.270" v="6096" actId="1076"/>
          <ac:spMkLst>
            <pc:docMk/>
            <pc:sldMk cId="282494556" sldId="397"/>
            <ac:spMk id="189" creationId="{399F2672-9A98-4457-6E44-4F0597295C0D}"/>
          </ac:spMkLst>
        </pc:spChg>
        <pc:spChg chg="add mod">
          <ac:chgData name="Joliana Dede" userId="8dd45ad8a454f417" providerId="LiveId" clId="{6B642A41-E6E1-468B-90A7-C3A81F2AC29F}" dt="2022-07-13T10:51:20.724" v="6130" actId="20577"/>
          <ac:spMkLst>
            <pc:docMk/>
            <pc:sldMk cId="282494556" sldId="397"/>
            <ac:spMk id="190" creationId="{6C612600-380C-CB88-4E2F-2E13F5DDA55E}"/>
          </ac:spMkLst>
        </pc:spChg>
        <pc:spChg chg="add mod">
          <ac:chgData name="Joliana Dede" userId="8dd45ad8a454f417" providerId="LiveId" clId="{6B642A41-E6E1-468B-90A7-C3A81F2AC29F}" dt="2022-07-11T02:28:58.280" v="3104" actId="14100"/>
          <ac:spMkLst>
            <pc:docMk/>
            <pc:sldMk cId="282494556" sldId="397"/>
            <ac:spMk id="191" creationId="{DA60142C-5CA2-E501-F691-C99E600749A9}"/>
          </ac:spMkLst>
        </pc:spChg>
        <pc:spChg chg="add mod">
          <ac:chgData name="Joliana Dede" userId="8dd45ad8a454f417" providerId="LiveId" clId="{6B642A41-E6E1-468B-90A7-C3A81F2AC29F}" dt="2022-07-13T11:01:54.590" v="6188" actId="20577"/>
          <ac:spMkLst>
            <pc:docMk/>
            <pc:sldMk cId="282494556" sldId="397"/>
            <ac:spMk id="2112" creationId="{4F4CEDFE-0412-BCE2-0E5C-CCEE18804113}"/>
          </ac:spMkLst>
        </pc:spChg>
        <pc:spChg chg="add mod">
          <ac:chgData name="Joliana Dede" userId="8dd45ad8a454f417" providerId="LiveId" clId="{6B642A41-E6E1-468B-90A7-C3A81F2AC29F}" dt="2022-07-13T11:05:08.200" v="6233" actId="1076"/>
          <ac:spMkLst>
            <pc:docMk/>
            <pc:sldMk cId="282494556" sldId="397"/>
            <ac:spMk id="2113" creationId="{5E75B558-E678-6D4C-709C-F1FDE0BE9F58}"/>
          </ac:spMkLst>
        </pc:spChg>
        <pc:spChg chg="add mod">
          <ac:chgData name="Joliana Dede" userId="8dd45ad8a454f417" providerId="LiveId" clId="{6B642A41-E6E1-468B-90A7-C3A81F2AC29F}" dt="2022-07-13T11:05:10.305" v="6234" actId="1076"/>
          <ac:spMkLst>
            <pc:docMk/>
            <pc:sldMk cId="282494556" sldId="397"/>
            <ac:spMk id="2114" creationId="{13769BB3-16ED-1554-54E7-CD2BE8AD1470}"/>
          </ac:spMkLst>
        </pc:spChg>
        <pc:spChg chg="add del mod">
          <ac:chgData name="Joliana Dede" userId="8dd45ad8a454f417" providerId="LiveId" clId="{6B642A41-E6E1-468B-90A7-C3A81F2AC29F}" dt="2022-07-13T11:05:02.445" v="6232" actId="21"/>
          <ac:spMkLst>
            <pc:docMk/>
            <pc:sldMk cId="282494556" sldId="397"/>
            <ac:spMk id="2115" creationId="{67AE0921-31E4-6327-8863-41FE43E6A06D}"/>
          </ac:spMkLst>
        </pc:spChg>
        <pc:spChg chg="add del mod">
          <ac:chgData name="Joliana Dede" userId="8dd45ad8a454f417" providerId="LiveId" clId="{6B642A41-E6E1-468B-90A7-C3A81F2AC29F}" dt="2022-07-13T11:04:59.011" v="6231" actId="21"/>
          <ac:spMkLst>
            <pc:docMk/>
            <pc:sldMk cId="282494556" sldId="397"/>
            <ac:spMk id="2116" creationId="{4D4C6C2C-EDED-10DA-4D64-2090FB56D447}"/>
          </ac:spMkLst>
        </pc:spChg>
        <pc:spChg chg="add mod">
          <ac:chgData name="Joliana Dede" userId="8dd45ad8a454f417" providerId="LiveId" clId="{6B642A41-E6E1-468B-90A7-C3A81F2AC29F}" dt="2022-07-11T02:30:50.849" v="3125" actId="1076"/>
          <ac:spMkLst>
            <pc:docMk/>
            <pc:sldMk cId="282494556" sldId="397"/>
            <ac:spMk id="2118" creationId="{6F9ED12F-66BE-BF79-E4A2-8C8E3CE985D6}"/>
          </ac:spMkLst>
        </pc:spChg>
        <pc:spChg chg="add mod">
          <ac:chgData name="Joliana Dede" userId="8dd45ad8a454f417" providerId="LiveId" clId="{6B642A41-E6E1-468B-90A7-C3A81F2AC29F}" dt="2022-07-13T11:11:00.654" v="6345" actId="1076"/>
          <ac:spMkLst>
            <pc:docMk/>
            <pc:sldMk cId="282494556" sldId="397"/>
            <ac:spMk id="2119" creationId="{7A187C49-8A11-B850-4109-BE6BCCDD721A}"/>
          </ac:spMkLst>
        </pc:spChg>
        <pc:spChg chg="add mod">
          <ac:chgData name="Joliana Dede" userId="8dd45ad8a454f417" providerId="LiveId" clId="{6B642A41-E6E1-468B-90A7-C3A81F2AC29F}" dt="2022-07-11T02:31:10.002" v="3130" actId="14100"/>
          <ac:spMkLst>
            <pc:docMk/>
            <pc:sldMk cId="282494556" sldId="397"/>
            <ac:spMk id="2120" creationId="{E9DD6308-4E04-7E3E-2241-059B41B160A2}"/>
          </ac:spMkLst>
        </pc:spChg>
        <pc:spChg chg="add mod">
          <ac:chgData name="Joliana Dede" userId="8dd45ad8a454f417" providerId="LiveId" clId="{6B642A41-E6E1-468B-90A7-C3A81F2AC29F}" dt="2022-07-13T11:08:02.761" v="6273" actId="20577"/>
          <ac:spMkLst>
            <pc:docMk/>
            <pc:sldMk cId="282494556" sldId="397"/>
            <ac:spMk id="2121" creationId="{A01247AF-CFB2-598E-2E72-92365CEAEFF2}"/>
          </ac:spMkLst>
        </pc:spChg>
        <pc:spChg chg="add mod">
          <ac:chgData name="Joliana Dede" userId="8dd45ad8a454f417" providerId="LiveId" clId="{6B642A41-E6E1-468B-90A7-C3A81F2AC29F}" dt="2022-07-11T02:31:14.098" v="3131" actId="14100"/>
          <ac:spMkLst>
            <pc:docMk/>
            <pc:sldMk cId="282494556" sldId="397"/>
            <ac:spMk id="2122" creationId="{F7F1F256-9850-3CF8-AC11-57B5D352A2D5}"/>
          </ac:spMkLst>
        </pc:spChg>
        <pc:spChg chg="add mod">
          <ac:chgData name="Joliana Dede" userId="8dd45ad8a454f417" providerId="LiveId" clId="{6B642A41-E6E1-468B-90A7-C3A81F2AC29F}" dt="2022-07-13T11:10:34.294" v="6338" actId="20577"/>
          <ac:spMkLst>
            <pc:docMk/>
            <pc:sldMk cId="282494556" sldId="397"/>
            <ac:spMk id="2123" creationId="{D29AE99F-F973-A012-0AD8-534D2D664048}"/>
          </ac:spMkLst>
        </pc:spChg>
        <pc:spChg chg="add del">
          <ac:chgData name="Joliana Dede" userId="8dd45ad8a454f417" providerId="LiveId" clId="{6B642A41-E6E1-468B-90A7-C3A81F2AC29F}" dt="2022-07-11T02:29:58.807" v="3113" actId="21"/>
          <ac:spMkLst>
            <pc:docMk/>
            <pc:sldMk cId="282494556" sldId="397"/>
            <ac:spMk id="2124" creationId="{131C1D93-CD8F-DB14-6920-FACA9B8142E5}"/>
          </ac:spMkLst>
        </pc:spChg>
        <pc:spChg chg="add mod">
          <ac:chgData name="Joliana Dede" userId="8dd45ad8a454f417" providerId="LiveId" clId="{6B642A41-E6E1-468B-90A7-C3A81F2AC29F}" dt="2022-07-11T15:05:03.682" v="3396" actId="207"/>
          <ac:spMkLst>
            <pc:docMk/>
            <pc:sldMk cId="282494556" sldId="397"/>
            <ac:spMk id="2125" creationId="{3FF35C67-9B99-E440-8A2C-C7B71F93A552}"/>
          </ac:spMkLst>
        </pc:spChg>
        <pc:spChg chg="add mod">
          <ac:chgData name="Joliana Dede" userId="8dd45ad8a454f417" providerId="LiveId" clId="{6B642A41-E6E1-468B-90A7-C3A81F2AC29F}" dt="2022-07-11T15:05:38.771" v="3398" actId="207"/>
          <ac:spMkLst>
            <pc:docMk/>
            <pc:sldMk cId="282494556" sldId="397"/>
            <ac:spMk id="2126" creationId="{FAA4989B-8524-B5FD-0F03-6598CE32242D}"/>
          </ac:spMkLst>
        </pc:spChg>
        <pc:spChg chg="add mod">
          <ac:chgData name="Joliana Dede" userId="8dd45ad8a454f417" providerId="LiveId" clId="{6B642A41-E6E1-468B-90A7-C3A81F2AC29F}" dt="2022-07-11T02:28:27.160" v="3097" actId="1076"/>
          <ac:spMkLst>
            <pc:docMk/>
            <pc:sldMk cId="282494556" sldId="397"/>
            <ac:spMk id="2127" creationId="{6EA7CED3-A03B-9DDC-3D79-9CD4837E4A00}"/>
          </ac:spMkLst>
        </pc:spChg>
        <pc:spChg chg="add del">
          <ac:chgData name="Joliana Dede" userId="8dd45ad8a454f417" providerId="LiveId" clId="{6B642A41-E6E1-468B-90A7-C3A81F2AC29F}" dt="2022-07-11T02:30:02.992" v="3114" actId="21"/>
          <ac:spMkLst>
            <pc:docMk/>
            <pc:sldMk cId="282494556" sldId="397"/>
            <ac:spMk id="2128" creationId="{6BCAF6D2-3066-77DC-7EAA-C3EB58FA2168}"/>
          </ac:spMkLst>
        </pc:spChg>
        <pc:spChg chg="add">
          <ac:chgData name="Joliana Dede" userId="8dd45ad8a454f417" providerId="LiveId" clId="{6B642A41-E6E1-468B-90A7-C3A81F2AC29F}" dt="2022-07-11T02:27:58.460" v="3093"/>
          <ac:spMkLst>
            <pc:docMk/>
            <pc:sldMk cId="282494556" sldId="397"/>
            <ac:spMk id="2129" creationId="{DEE6A955-D58E-9F10-0814-39952D831B4A}"/>
          </ac:spMkLst>
        </pc:spChg>
        <pc:spChg chg="add mod">
          <ac:chgData name="Joliana Dede" userId="8dd45ad8a454f417" providerId="LiveId" clId="{6B642A41-E6E1-468B-90A7-C3A81F2AC29F}" dt="2022-07-11T02:50:09.298" v="3260" actId="14100"/>
          <ac:spMkLst>
            <pc:docMk/>
            <pc:sldMk cId="282494556" sldId="397"/>
            <ac:spMk id="2130" creationId="{0A11201C-03BC-2222-291F-B45F1D34D5A0}"/>
          </ac:spMkLst>
        </pc:spChg>
        <pc:spChg chg="add del">
          <ac:chgData name="Joliana Dede" userId="8dd45ad8a454f417" providerId="LiveId" clId="{6B642A41-E6E1-468B-90A7-C3A81F2AC29F}" dt="2022-07-11T02:30:29.682" v="3121" actId="21"/>
          <ac:spMkLst>
            <pc:docMk/>
            <pc:sldMk cId="282494556" sldId="397"/>
            <ac:spMk id="2131" creationId="{646830EC-62DB-D512-6D03-51B6A80EE8D3}"/>
          </ac:spMkLst>
        </pc:spChg>
        <pc:spChg chg="add mod">
          <ac:chgData name="Joliana Dede" userId="8dd45ad8a454f417" providerId="LiveId" clId="{6B642A41-E6E1-468B-90A7-C3A81F2AC29F}" dt="2022-07-11T02:30:45.805" v="3123" actId="1076"/>
          <ac:spMkLst>
            <pc:docMk/>
            <pc:sldMk cId="282494556" sldId="397"/>
            <ac:spMk id="2132" creationId="{AD6ABF2E-F237-56D8-CFBA-3B2F96DEE3D0}"/>
          </ac:spMkLst>
        </pc:spChg>
        <pc:spChg chg="add mod">
          <ac:chgData name="Joliana Dede" userId="8dd45ad8a454f417" providerId="LiveId" clId="{6B642A41-E6E1-468B-90A7-C3A81F2AC29F}" dt="2022-07-11T15:05:33.077" v="3397" actId="207"/>
          <ac:spMkLst>
            <pc:docMk/>
            <pc:sldMk cId="282494556" sldId="397"/>
            <ac:spMk id="2133" creationId="{36743792-7D26-58DA-6D87-4B36743A23D2}"/>
          </ac:spMkLst>
        </pc:spChg>
        <pc:spChg chg="add mod">
          <ac:chgData name="Joliana Dede" userId="8dd45ad8a454f417" providerId="LiveId" clId="{6B642A41-E6E1-468B-90A7-C3A81F2AC29F}" dt="2022-07-11T02:28:32.020" v="3098" actId="1076"/>
          <ac:spMkLst>
            <pc:docMk/>
            <pc:sldMk cId="282494556" sldId="397"/>
            <ac:spMk id="2134" creationId="{1FA5CBA6-9B84-936B-198F-3EB7E70F902A}"/>
          </ac:spMkLst>
        </pc:spChg>
        <pc:spChg chg="add">
          <ac:chgData name="Joliana Dede" userId="8dd45ad8a454f417" providerId="LiveId" clId="{6B642A41-E6E1-468B-90A7-C3A81F2AC29F}" dt="2022-07-11T02:27:58.460" v="3093"/>
          <ac:spMkLst>
            <pc:docMk/>
            <pc:sldMk cId="282494556" sldId="397"/>
            <ac:spMk id="2135" creationId="{82C6DEA4-8836-2015-A62C-93DA7D9ED6E1}"/>
          </ac:spMkLst>
        </pc:spChg>
        <pc:spChg chg="add mod">
          <ac:chgData name="Joliana Dede" userId="8dd45ad8a454f417" providerId="LiveId" clId="{6B642A41-E6E1-468B-90A7-C3A81F2AC29F}" dt="2022-07-11T02:32:22.212" v="3183" actId="20577"/>
          <ac:spMkLst>
            <pc:docMk/>
            <pc:sldMk cId="282494556" sldId="397"/>
            <ac:spMk id="2136" creationId="{8EC9724F-8F5E-276C-B35E-7BE51B7372A4}"/>
          </ac:spMkLst>
        </pc:spChg>
        <pc:spChg chg="add">
          <ac:chgData name="Joliana Dede" userId="8dd45ad8a454f417" providerId="LiveId" clId="{6B642A41-E6E1-468B-90A7-C3A81F2AC29F}" dt="2022-07-11T02:27:58.460" v="3093"/>
          <ac:spMkLst>
            <pc:docMk/>
            <pc:sldMk cId="282494556" sldId="397"/>
            <ac:spMk id="2137" creationId="{7CE79807-FC5A-0226-D943-3C740D2E7292}"/>
          </ac:spMkLst>
        </pc:spChg>
        <pc:spChg chg="add">
          <ac:chgData name="Joliana Dede" userId="8dd45ad8a454f417" providerId="LiveId" clId="{6B642A41-E6E1-468B-90A7-C3A81F2AC29F}" dt="2022-07-11T02:27:58.460" v="3093"/>
          <ac:spMkLst>
            <pc:docMk/>
            <pc:sldMk cId="282494556" sldId="397"/>
            <ac:spMk id="2138" creationId="{ADA3123A-E59A-FB75-D736-94B71CAED7ED}"/>
          </ac:spMkLst>
        </pc:spChg>
        <pc:spChg chg="add mod">
          <ac:chgData name="Joliana Dede" userId="8dd45ad8a454f417" providerId="LiveId" clId="{6B642A41-E6E1-468B-90A7-C3A81F2AC29F}" dt="2022-07-11T15:06:40.646" v="3418" actId="255"/>
          <ac:spMkLst>
            <pc:docMk/>
            <pc:sldMk cId="282494556" sldId="397"/>
            <ac:spMk id="2139" creationId="{EEF66BDD-186D-992A-0D51-42350A5981DE}"/>
          </ac:spMkLst>
        </pc:spChg>
        <pc:spChg chg="add mod">
          <ac:chgData name="Joliana Dede" userId="8dd45ad8a454f417" providerId="LiveId" clId="{6B642A41-E6E1-468B-90A7-C3A81F2AC29F}" dt="2022-07-13T11:13:29.405" v="6401" actId="1076"/>
          <ac:spMkLst>
            <pc:docMk/>
            <pc:sldMk cId="282494556" sldId="397"/>
            <ac:spMk id="2140" creationId="{0482BA99-57E2-9229-7416-4F464B558CB5}"/>
          </ac:spMkLst>
        </pc:spChg>
        <pc:grpChg chg="add del">
          <ac:chgData name="Joliana Dede" userId="8dd45ad8a454f417" providerId="LiveId" clId="{6B642A41-E6E1-468B-90A7-C3A81F2AC29F}" dt="2022-07-11T02:20:19.936" v="3079" actId="700"/>
          <ac:grpSpMkLst>
            <pc:docMk/>
            <pc:sldMk cId="282494556" sldId="397"/>
            <ac:grpSpMk id="18" creationId="{3BDBC526-6DCD-4FF6-8395-D8C22E46E527}"/>
          </ac:grpSpMkLst>
        </pc:grpChg>
        <pc:grpChg chg="add del">
          <ac:chgData name="Joliana Dede" userId="8dd45ad8a454f417" providerId="LiveId" clId="{6B642A41-E6E1-468B-90A7-C3A81F2AC29F}" dt="2022-07-11T01:48:50.382" v="2812" actId="700"/>
          <ac:grpSpMkLst>
            <pc:docMk/>
            <pc:sldMk cId="282494556" sldId="397"/>
            <ac:grpSpMk id="21" creationId="{79DE9FAB-6BBA-4CFE-B67D-77B47F01ECA4}"/>
          </ac:grpSpMkLst>
        </pc:grpChg>
        <pc:grpChg chg="add del">
          <ac:chgData name="Joliana Dede" userId="8dd45ad8a454f417" providerId="LiveId" clId="{6B642A41-E6E1-468B-90A7-C3A81F2AC29F}" dt="2022-07-11T01:48:50.382" v="2812" actId="700"/>
          <ac:grpSpMkLst>
            <pc:docMk/>
            <pc:sldMk cId="282494556" sldId="397"/>
            <ac:grpSpMk id="29" creationId="{29852CF9-0BB2-4896-8B33-ADF9E59B496C}"/>
          </ac:grpSpMkLst>
        </pc:grpChg>
        <pc:grpChg chg="add del">
          <ac:chgData name="Joliana Dede" userId="8dd45ad8a454f417" providerId="LiveId" clId="{6B642A41-E6E1-468B-90A7-C3A81F2AC29F}" dt="2022-07-11T01:48:50.382" v="2812" actId="700"/>
          <ac:grpSpMkLst>
            <pc:docMk/>
            <pc:sldMk cId="282494556" sldId="397"/>
            <ac:grpSpMk id="36" creationId="{50D25812-D4C9-48D5-8E64-65C4BB4218AB}"/>
          </ac:grpSpMkLst>
        </pc:grpChg>
        <pc:graphicFrameChg chg="add del mod modGraphic">
          <ac:chgData name="Joliana Dede" userId="8dd45ad8a454f417" providerId="LiveId" clId="{6B642A41-E6E1-468B-90A7-C3A81F2AC29F}" dt="2022-07-11T02:20:04.121" v="3078" actId="21"/>
          <ac:graphicFrameMkLst>
            <pc:docMk/>
            <pc:sldMk cId="282494556" sldId="397"/>
            <ac:graphicFrameMk id="124" creationId="{C7F55882-07B3-1BFE-8141-61226779B4E0}"/>
          </ac:graphicFrameMkLst>
        </pc:graphicFrameChg>
        <pc:picChg chg="add del mod ord modCrop">
          <ac:chgData name="Joliana Dede" userId="8dd45ad8a454f417" providerId="LiveId" clId="{6B642A41-E6E1-468B-90A7-C3A81F2AC29F}" dt="2022-07-11T01:55:00.570" v="2864" actId="21"/>
          <ac:picMkLst>
            <pc:docMk/>
            <pc:sldMk cId="282494556" sldId="397"/>
            <ac:picMk id="45" creationId="{91EE4CFF-0C88-C9D2-D799-805DD09D042C}"/>
          </ac:picMkLst>
        </pc:picChg>
        <pc:picChg chg="add del mod">
          <ac:chgData name="Joliana Dede" userId="8dd45ad8a454f417" providerId="LiveId" clId="{6B642A41-E6E1-468B-90A7-C3A81F2AC29F}" dt="2022-07-11T02:08:11.181" v="3058" actId="21"/>
          <ac:picMkLst>
            <pc:docMk/>
            <pc:sldMk cId="282494556" sldId="397"/>
            <ac:picMk id="61" creationId="{C3679ED7-7A00-3792-535E-4F055B873527}"/>
          </ac:picMkLst>
        </pc:picChg>
        <pc:picChg chg="add del mod">
          <ac:chgData name="Joliana Dede" userId="8dd45ad8a454f417" providerId="LiveId" clId="{6B642A41-E6E1-468B-90A7-C3A81F2AC29F}" dt="2022-07-11T02:19:39.794" v="3074" actId="21"/>
          <ac:picMkLst>
            <pc:docMk/>
            <pc:sldMk cId="282494556" sldId="397"/>
            <ac:picMk id="75" creationId="{27D25C5C-0B1C-3D9A-3DD1-622232A51A8E}"/>
          </ac:picMkLst>
        </pc:picChg>
        <pc:picChg chg="add del mod">
          <ac:chgData name="Joliana Dede" userId="8dd45ad8a454f417" providerId="LiveId" clId="{6B642A41-E6E1-468B-90A7-C3A81F2AC29F}" dt="2022-07-11T02:11:10.326" v="3071" actId="21"/>
          <ac:picMkLst>
            <pc:docMk/>
            <pc:sldMk cId="282494556" sldId="397"/>
            <ac:picMk id="76" creationId="{F6830B6A-7E25-513A-DC3D-61A3262C1EB2}"/>
          </ac:picMkLst>
        </pc:picChg>
        <pc:picChg chg="add del">
          <ac:chgData name="Joliana Dede" userId="8dd45ad8a454f417" providerId="LiveId" clId="{6B642A41-E6E1-468B-90A7-C3A81F2AC29F}" dt="2022-07-11T02:22:51.190" v="3081" actId="21"/>
          <ac:picMkLst>
            <pc:docMk/>
            <pc:sldMk cId="282494556" sldId="397"/>
            <ac:picMk id="125" creationId="{AA508061-E07C-D01B-B7F4-516E2251DC79}"/>
          </ac:picMkLst>
        </pc:picChg>
        <pc:picChg chg="add del mod">
          <ac:chgData name="Joliana Dede" userId="8dd45ad8a454f417" providerId="LiveId" clId="{6B642A41-E6E1-468B-90A7-C3A81F2AC29F}" dt="2022-07-11T02:24:49.789" v="3084" actId="21"/>
          <ac:picMkLst>
            <pc:docMk/>
            <pc:sldMk cId="282494556" sldId="397"/>
            <ac:picMk id="2117" creationId="{9E5CF0F1-CA36-CB9E-9D60-8678A245B014}"/>
          </ac:picMkLst>
        </pc:picChg>
        <pc:cxnChg chg="add del mod">
          <ac:chgData name="Joliana Dede" userId="8dd45ad8a454f417" providerId="LiveId" clId="{6B642A41-E6E1-468B-90A7-C3A81F2AC29F}" dt="2022-07-11T02:07:25.020" v="3055" actId="21"/>
          <ac:cxnSpMkLst>
            <pc:docMk/>
            <pc:sldMk cId="282494556" sldId="397"/>
            <ac:cxnSpMk id="66" creationId="{6E3A7D87-F301-B697-589D-AD33B889FADD}"/>
          </ac:cxnSpMkLst>
        </pc:cxnChg>
        <pc:cxnChg chg="add del mod">
          <ac:chgData name="Joliana Dede" userId="8dd45ad8a454f417" providerId="LiveId" clId="{6B642A41-E6E1-468B-90A7-C3A81F2AC29F}" dt="2022-07-11T02:07:21.796" v="3054" actId="21"/>
          <ac:cxnSpMkLst>
            <pc:docMk/>
            <pc:sldMk cId="282494556" sldId="397"/>
            <ac:cxnSpMk id="71" creationId="{865A5863-D4DB-C5D3-D6E3-F0BFDFFA3D68}"/>
          </ac:cxnSpMkLst>
        </pc:cxnChg>
      </pc:sldChg>
      <pc:sldChg chg="new del">
        <pc:chgData name="Joliana Dede" userId="8dd45ad8a454f417" providerId="LiveId" clId="{6B642A41-E6E1-468B-90A7-C3A81F2AC29F}" dt="2022-07-13T11:15:20.553" v="6403" actId="2696"/>
        <pc:sldMkLst>
          <pc:docMk/>
          <pc:sldMk cId="2063424475" sldId="398"/>
        </pc:sldMkLst>
      </pc:sldChg>
      <pc:sldChg chg="add del">
        <pc:chgData name="Joliana Dede" userId="8dd45ad8a454f417" providerId="LiveId" clId="{6B642A41-E6E1-468B-90A7-C3A81F2AC29F}" dt="2022-07-11T01:53:18.762" v="2857" actId="2696"/>
        <pc:sldMkLst>
          <pc:docMk/>
          <pc:sldMk cId="2461608934" sldId="39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7CD96C-9AF8-429E-BBE6-6A6AE6E2F96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F0C120A-87F3-42EA-8622-0EB08F8F3143}">
      <dgm:prSet/>
      <dgm:spPr>
        <a:solidFill>
          <a:schemeClr val="tx1"/>
        </a:solidFill>
      </dgm:spPr>
      <dgm:t>
        <a:bodyPr/>
        <a:lstStyle/>
        <a:p>
          <a:r>
            <a:rPr lang="en-GB" dirty="0">
              <a:solidFill>
                <a:schemeClr val="bg1"/>
              </a:solidFill>
            </a:rPr>
            <a:t>Staff - Personnel who assist their superior in carrying out an assigned task</a:t>
          </a:r>
          <a:endParaRPr lang="en-US" dirty="0">
            <a:solidFill>
              <a:schemeClr val="bg1"/>
            </a:solidFill>
          </a:endParaRPr>
        </a:p>
      </dgm:t>
    </dgm:pt>
    <dgm:pt modelId="{6C8E0034-64AE-4F65-AC81-CE8AF07190CB}" type="parTrans" cxnId="{DE89F535-697D-4D8B-9C45-94ED583D1B34}">
      <dgm:prSet/>
      <dgm:spPr/>
      <dgm:t>
        <a:bodyPr/>
        <a:lstStyle/>
        <a:p>
          <a:endParaRPr lang="en-US"/>
        </a:p>
      </dgm:t>
    </dgm:pt>
    <dgm:pt modelId="{07E0CAE2-5EBA-4DC2-BAEF-5C4B4363BC11}" type="sibTrans" cxnId="{DE89F535-697D-4D8B-9C45-94ED583D1B34}">
      <dgm:prSet/>
      <dgm:spPr/>
      <dgm:t>
        <a:bodyPr/>
        <a:lstStyle/>
        <a:p>
          <a:endParaRPr lang="en-US" dirty="0"/>
        </a:p>
      </dgm:t>
    </dgm:pt>
    <dgm:pt modelId="{199AC6D7-0A43-48BE-B3FA-99AEDC4B3017}">
      <dgm:prSet/>
      <dgm:spPr>
        <a:solidFill>
          <a:schemeClr val="tx1"/>
        </a:solidFill>
      </dgm:spPr>
      <dgm:t>
        <a:bodyPr/>
        <a:lstStyle/>
        <a:p>
          <a:r>
            <a:rPr lang="en-GB" dirty="0">
              <a:solidFill>
                <a:schemeClr val="bg1"/>
              </a:solidFill>
            </a:rPr>
            <a:t>Shortage - the property of being an amount by which something is less than expected</a:t>
          </a:r>
          <a:endParaRPr lang="en-US" dirty="0">
            <a:solidFill>
              <a:schemeClr val="bg1"/>
            </a:solidFill>
          </a:endParaRPr>
        </a:p>
      </dgm:t>
    </dgm:pt>
    <dgm:pt modelId="{3AF6466C-FDF8-438C-BC51-6C75A0B2CC82}" type="parTrans" cxnId="{86D03C85-8C5C-42D0-A241-E245281A654E}">
      <dgm:prSet/>
      <dgm:spPr/>
      <dgm:t>
        <a:bodyPr/>
        <a:lstStyle/>
        <a:p>
          <a:endParaRPr lang="en-US"/>
        </a:p>
      </dgm:t>
    </dgm:pt>
    <dgm:pt modelId="{E5F18E3A-3874-47C9-88C0-7B9B5083DF07}" type="sibTrans" cxnId="{86D03C85-8C5C-42D0-A241-E245281A654E}">
      <dgm:prSet/>
      <dgm:spPr/>
      <dgm:t>
        <a:bodyPr/>
        <a:lstStyle/>
        <a:p>
          <a:endParaRPr lang="en-US" dirty="0"/>
        </a:p>
      </dgm:t>
    </dgm:pt>
    <dgm:pt modelId="{16EA3C14-8132-46B9-9D7B-9F85C668D665}">
      <dgm:prSet/>
      <dgm:spPr>
        <a:solidFill>
          <a:schemeClr val="tx1"/>
        </a:solidFill>
      </dgm:spPr>
      <dgm:t>
        <a:bodyPr/>
        <a:lstStyle/>
        <a:p>
          <a:r>
            <a:rPr lang="en-GB" dirty="0">
              <a:solidFill>
                <a:schemeClr val="bg1"/>
              </a:solidFill>
            </a:rPr>
            <a:t>Staff shortages mean vacancies caused by many different factors. Staff shortages are an inevitable part of the problem in today's economy, that makes the effect possible in every business. But the biggest difference is within the NHS and exists in all disciplines.</a:t>
          </a:r>
          <a:endParaRPr lang="en-US" dirty="0">
            <a:solidFill>
              <a:schemeClr val="bg1"/>
            </a:solidFill>
          </a:endParaRPr>
        </a:p>
      </dgm:t>
    </dgm:pt>
    <dgm:pt modelId="{184C827E-12FD-42F8-A016-CDDA868763C0}" type="parTrans" cxnId="{670A88A3-6EB7-4AD9-8767-8B49F20AFD11}">
      <dgm:prSet/>
      <dgm:spPr/>
      <dgm:t>
        <a:bodyPr/>
        <a:lstStyle/>
        <a:p>
          <a:endParaRPr lang="en-US"/>
        </a:p>
      </dgm:t>
    </dgm:pt>
    <dgm:pt modelId="{0A0EC77D-5652-4691-ACC8-21ED9737D933}" type="sibTrans" cxnId="{670A88A3-6EB7-4AD9-8767-8B49F20AFD11}">
      <dgm:prSet/>
      <dgm:spPr/>
      <dgm:t>
        <a:bodyPr/>
        <a:lstStyle/>
        <a:p>
          <a:endParaRPr lang="en-US"/>
        </a:p>
      </dgm:t>
    </dgm:pt>
    <dgm:pt modelId="{35448C27-DE2C-4B7A-A8BB-A6E457F9FE9A}" type="pres">
      <dgm:prSet presAssocID="{377CD96C-9AF8-429E-BBE6-6A6AE6E2F967}" presName="outerComposite" presStyleCnt="0">
        <dgm:presLayoutVars>
          <dgm:chMax val="5"/>
          <dgm:dir/>
          <dgm:resizeHandles val="exact"/>
        </dgm:presLayoutVars>
      </dgm:prSet>
      <dgm:spPr/>
    </dgm:pt>
    <dgm:pt modelId="{9FBE82A0-3FBA-41DD-A962-29798C41DD18}" type="pres">
      <dgm:prSet presAssocID="{377CD96C-9AF8-429E-BBE6-6A6AE6E2F967}" presName="dummyMaxCanvas" presStyleCnt="0">
        <dgm:presLayoutVars/>
      </dgm:prSet>
      <dgm:spPr/>
    </dgm:pt>
    <dgm:pt modelId="{222DC5AF-2360-4A8B-9EE1-DD4C7D350081}" type="pres">
      <dgm:prSet presAssocID="{377CD96C-9AF8-429E-BBE6-6A6AE6E2F967}" presName="ThreeNodes_1" presStyleLbl="node1" presStyleIdx="0" presStyleCnt="3">
        <dgm:presLayoutVars>
          <dgm:bulletEnabled val="1"/>
        </dgm:presLayoutVars>
      </dgm:prSet>
      <dgm:spPr/>
    </dgm:pt>
    <dgm:pt modelId="{63271706-3E3C-4AD7-AA47-B6FAC1E69305}" type="pres">
      <dgm:prSet presAssocID="{377CD96C-9AF8-429E-BBE6-6A6AE6E2F967}" presName="ThreeNodes_2" presStyleLbl="node1" presStyleIdx="1" presStyleCnt="3">
        <dgm:presLayoutVars>
          <dgm:bulletEnabled val="1"/>
        </dgm:presLayoutVars>
      </dgm:prSet>
      <dgm:spPr/>
    </dgm:pt>
    <dgm:pt modelId="{201D5C51-1FC8-46F3-80A5-5B10CBD86259}" type="pres">
      <dgm:prSet presAssocID="{377CD96C-9AF8-429E-BBE6-6A6AE6E2F967}" presName="ThreeNodes_3" presStyleLbl="node1" presStyleIdx="2" presStyleCnt="3">
        <dgm:presLayoutVars>
          <dgm:bulletEnabled val="1"/>
        </dgm:presLayoutVars>
      </dgm:prSet>
      <dgm:spPr/>
    </dgm:pt>
    <dgm:pt modelId="{6E6B2EF9-AAD4-4AC6-985B-AADE01FF7623}" type="pres">
      <dgm:prSet presAssocID="{377CD96C-9AF8-429E-BBE6-6A6AE6E2F967}" presName="ThreeConn_1-2" presStyleLbl="fgAccFollowNode1" presStyleIdx="0" presStyleCnt="2">
        <dgm:presLayoutVars>
          <dgm:bulletEnabled val="1"/>
        </dgm:presLayoutVars>
      </dgm:prSet>
      <dgm:spPr/>
    </dgm:pt>
    <dgm:pt modelId="{3E56A588-47E6-4F52-8A1F-566B2B45D3FB}" type="pres">
      <dgm:prSet presAssocID="{377CD96C-9AF8-429E-BBE6-6A6AE6E2F967}" presName="ThreeConn_2-3" presStyleLbl="fgAccFollowNode1" presStyleIdx="1" presStyleCnt="2">
        <dgm:presLayoutVars>
          <dgm:bulletEnabled val="1"/>
        </dgm:presLayoutVars>
      </dgm:prSet>
      <dgm:spPr/>
    </dgm:pt>
    <dgm:pt modelId="{4176FE10-B8B9-41C1-84BE-233855659F04}" type="pres">
      <dgm:prSet presAssocID="{377CD96C-9AF8-429E-BBE6-6A6AE6E2F967}" presName="ThreeNodes_1_text" presStyleLbl="node1" presStyleIdx="2" presStyleCnt="3">
        <dgm:presLayoutVars>
          <dgm:bulletEnabled val="1"/>
        </dgm:presLayoutVars>
      </dgm:prSet>
      <dgm:spPr/>
    </dgm:pt>
    <dgm:pt modelId="{F4C335A7-798D-443B-8664-781888AB5956}" type="pres">
      <dgm:prSet presAssocID="{377CD96C-9AF8-429E-BBE6-6A6AE6E2F967}" presName="ThreeNodes_2_text" presStyleLbl="node1" presStyleIdx="2" presStyleCnt="3">
        <dgm:presLayoutVars>
          <dgm:bulletEnabled val="1"/>
        </dgm:presLayoutVars>
      </dgm:prSet>
      <dgm:spPr/>
    </dgm:pt>
    <dgm:pt modelId="{381EB8EF-FE33-43F8-A548-4633C78F4226}" type="pres">
      <dgm:prSet presAssocID="{377CD96C-9AF8-429E-BBE6-6A6AE6E2F967}" presName="ThreeNodes_3_text" presStyleLbl="node1" presStyleIdx="2" presStyleCnt="3">
        <dgm:presLayoutVars>
          <dgm:bulletEnabled val="1"/>
        </dgm:presLayoutVars>
      </dgm:prSet>
      <dgm:spPr/>
    </dgm:pt>
  </dgm:ptLst>
  <dgm:cxnLst>
    <dgm:cxn modelId="{206A1905-569F-4DDE-8C81-2A237831E95F}" type="presOf" srcId="{16EA3C14-8132-46B9-9D7B-9F85C668D665}" destId="{381EB8EF-FE33-43F8-A548-4633C78F4226}" srcOrd="1" destOrd="0" presId="urn:microsoft.com/office/officeart/2005/8/layout/vProcess5"/>
    <dgm:cxn modelId="{E7486517-B1D1-4AA5-A763-42CB49B7003E}" type="presOf" srcId="{07E0CAE2-5EBA-4DC2-BAEF-5C4B4363BC11}" destId="{6E6B2EF9-AAD4-4AC6-985B-AADE01FF7623}" srcOrd="0" destOrd="0" presId="urn:microsoft.com/office/officeart/2005/8/layout/vProcess5"/>
    <dgm:cxn modelId="{DE89F535-697D-4D8B-9C45-94ED583D1B34}" srcId="{377CD96C-9AF8-429E-BBE6-6A6AE6E2F967}" destId="{4F0C120A-87F3-42EA-8622-0EB08F8F3143}" srcOrd="0" destOrd="0" parTransId="{6C8E0034-64AE-4F65-AC81-CE8AF07190CB}" sibTransId="{07E0CAE2-5EBA-4DC2-BAEF-5C4B4363BC11}"/>
    <dgm:cxn modelId="{B063823E-0DF7-4E38-9FB3-B7C4F6EB105A}" type="presOf" srcId="{199AC6D7-0A43-48BE-B3FA-99AEDC4B3017}" destId="{63271706-3E3C-4AD7-AA47-B6FAC1E69305}" srcOrd="0" destOrd="0" presId="urn:microsoft.com/office/officeart/2005/8/layout/vProcess5"/>
    <dgm:cxn modelId="{89A2A561-7603-4835-8C95-EAC564EFAEA7}" type="presOf" srcId="{16EA3C14-8132-46B9-9D7B-9F85C668D665}" destId="{201D5C51-1FC8-46F3-80A5-5B10CBD86259}" srcOrd="0" destOrd="0" presId="urn:microsoft.com/office/officeart/2005/8/layout/vProcess5"/>
    <dgm:cxn modelId="{3F4BC468-36B5-4960-8BCD-DCE1EB274BA7}" type="presOf" srcId="{4F0C120A-87F3-42EA-8622-0EB08F8F3143}" destId="{222DC5AF-2360-4A8B-9EE1-DD4C7D350081}" srcOrd="0" destOrd="0" presId="urn:microsoft.com/office/officeart/2005/8/layout/vProcess5"/>
    <dgm:cxn modelId="{545E656C-9835-4FAE-B1E7-BB95AB7277B7}" type="presOf" srcId="{377CD96C-9AF8-429E-BBE6-6A6AE6E2F967}" destId="{35448C27-DE2C-4B7A-A8BB-A6E457F9FE9A}" srcOrd="0" destOrd="0" presId="urn:microsoft.com/office/officeart/2005/8/layout/vProcess5"/>
    <dgm:cxn modelId="{86D03C85-8C5C-42D0-A241-E245281A654E}" srcId="{377CD96C-9AF8-429E-BBE6-6A6AE6E2F967}" destId="{199AC6D7-0A43-48BE-B3FA-99AEDC4B3017}" srcOrd="1" destOrd="0" parTransId="{3AF6466C-FDF8-438C-BC51-6C75A0B2CC82}" sibTransId="{E5F18E3A-3874-47C9-88C0-7B9B5083DF07}"/>
    <dgm:cxn modelId="{670A88A3-6EB7-4AD9-8767-8B49F20AFD11}" srcId="{377CD96C-9AF8-429E-BBE6-6A6AE6E2F967}" destId="{16EA3C14-8132-46B9-9D7B-9F85C668D665}" srcOrd="2" destOrd="0" parTransId="{184C827E-12FD-42F8-A016-CDDA868763C0}" sibTransId="{0A0EC77D-5652-4691-ACC8-21ED9737D933}"/>
    <dgm:cxn modelId="{8E5201A5-07F4-4AC4-92AF-A4E483A2420E}" type="presOf" srcId="{E5F18E3A-3874-47C9-88C0-7B9B5083DF07}" destId="{3E56A588-47E6-4F52-8A1F-566B2B45D3FB}" srcOrd="0" destOrd="0" presId="urn:microsoft.com/office/officeart/2005/8/layout/vProcess5"/>
    <dgm:cxn modelId="{056DA1DE-5CF0-4C00-84D2-D45A6919AC98}" type="presOf" srcId="{199AC6D7-0A43-48BE-B3FA-99AEDC4B3017}" destId="{F4C335A7-798D-443B-8664-781888AB5956}" srcOrd="1" destOrd="0" presId="urn:microsoft.com/office/officeart/2005/8/layout/vProcess5"/>
    <dgm:cxn modelId="{AA8930FB-ECD5-4440-BAE3-6E342D4D455B}" type="presOf" srcId="{4F0C120A-87F3-42EA-8622-0EB08F8F3143}" destId="{4176FE10-B8B9-41C1-84BE-233855659F04}" srcOrd="1" destOrd="0" presId="urn:microsoft.com/office/officeart/2005/8/layout/vProcess5"/>
    <dgm:cxn modelId="{77DCB1C2-B7C9-4389-B113-65A97D5E52B9}" type="presParOf" srcId="{35448C27-DE2C-4B7A-A8BB-A6E457F9FE9A}" destId="{9FBE82A0-3FBA-41DD-A962-29798C41DD18}" srcOrd="0" destOrd="0" presId="urn:microsoft.com/office/officeart/2005/8/layout/vProcess5"/>
    <dgm:cxn modelId="{D1CBE8E3-C1D5-4D0D-9162-EA4A87857526}" type="presParOf" srcId="{35448C27-DE2C-4B7A-A8BB-A6E457F9FE9A}" destId="{222DC5AF-2360-4A8B-9EE1-DD4C7D350081}" srcOrd="1" destOrd="0" presId="urn:microsoft.com/office/officeart/2005/8/layout/vProcess5"/>
    <dgm:cxn modelId="{77F988E4-86B0-4A75-840B-371C40C6D381}" type="presParOf" srcId="{35448C27-DE2C-4B7A-A8BB-A6E457F9FE9A}" destId="{63271706-3E3C-4AD7-AA47-B6FAC1E69305}" srcOrd="2" destOrd="0" presId="urn:microsoft.com/office/officeart/2005/8/layout/vProcess5"/>
    <dgm:cxn modelId="{2AFA087D-297E-4355-A081-6850725A6187}" type="presParOf" srcId="{35448C27-DE2C-4B7A-A8BB-A6E457F9FE9A}" destId="{201D5C51-1FC8-46F3-80A5-5B10CBD86259}" srcOrd="3" destOrd="0" presId="urn:microsoft.com/office/officeart/2005/8/layout/vProcess5"/>
    <dgm:cxn modelId="{6695A7BD-32EC-44F7-A353-483DF7435AFF}" type="presParOf" srcId="{35448C27-DE2C-4B7A-A8BB-A6E457F9FE9A}" destId="{6E6B2EF9-AAD4-4AC6-985B-AADE01FF7623}" srcOrd="4" destOrd="0" presId="urn:microsoft.com/office/officeart/2005/8/layout/vProcess5"/>
    <dgm:cxn modelId="{3FB609A3-5E16-4059-9A84-17917F4EDFAE}" type="presParOf" srcId="{35448C27-DE2C-4B7A-A8BB-A6E457F9FE9A}" destId="{3E56A588-47E6-4F52-8A1F-566B2B45D3FB}" srcOrd="5" destOrd="0" presId="urn:microsoft.com/office/officeart/2005/8/layout/vProcess5"/>
    <dgm:cxn modelId="{EA227458-BF3C-45A2-8AE4-922B2E3A3228}" type="presParOf" srcId="{35448C27-DE2C-4B7A-A8BB-A6E457F9FE9A}" destId="{4176FE10-B8B9-41C1-84BE-233855659F04}" srcOrd="6" destOrd="0" presId="urn:microsoft.com/office/officeart/2005/8/layout/vProcess5"/>
    <dgm:cxn modelId="{192AE3C0-348B-467F-8FE8-D210ED92C28F}" type="presParOf" srcId="{35448C27-DE2C-4B7A-A8BB-A6E457F9FE9A}" destId="{F4C335A7-798D-443B-8664-781888AB5956}" srcOrd="7" destOrd="0" presId="urn:microsoft.com/office/officeart/2005/8/layout/vProcess5"/>
    <dgm:cxn modelId="{3306ABEE-52E2-40BD-9AC8-2289FC5C27CF}" type="presParOf" srcId="{35448C27-DE2C-4B7A-A8BB-A6E457F9FE9A}" destId="{381EB8EF-FE33-43F8-A548-4633C78F422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DC5AF-2360-4A8B-9EE1-DD4C7D350081}">
      <dsp:nvSpPr>
        <dsp:cNvPr id="0" name=""/>
        <dsp:cNvSpPr/>
      </dsp:nvSpPr>
      <dsp:spPr>
        <a:xfrm>
          <a:off x="0" y="0"/>
          <a:ext cx="7904739" cy="1510036"/>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Staff - Personnel who assist their superior in carrying out an assigned task</a:t>
          </a:r>
          <a:endParaRPr lang="en-US" sz="1900" kern="1200" dirty="0">
            <a:solidFill>
              <a:schemeClr val="bg1"/>
            </a:solidFill>
          </a:endParaRPr>
        </a:p>
      </dsp:txBody>
      <dsp:txXfrm>
        <a:off x="44227" y="44227"/>
        <a:ext cx="6275293" cy="1421582"/>
      </dsp:txXfrm>
    </dsp:sp>
    <dsp:sp modelId="{63271706-3E3C-4AD7-AA47-B6FAC1E69305}">
      <dsp:nvSpPr>
        <dsp:cNvPr id="0" name=""/>
        <dsp:cNvSpPr/>
      </dsp:nvSpPr>
      <dsp:spPr>
        <a:xfrm>
          <a:off x="697476" y="1761708"/>
          <a:ext cx="7904739" cy="1510036"/>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Shortage - the property of being an amount by which something is less than expected</a:t>
          </a:r>
          <a:endParaRPr lang="en-US" sz="1900" kern="1200" dirty="0">
            <a:solidFill>
              <a:schemeClr val="bg1"/>
            </a:solidFill>
          </a:endParaRPr>
        </a:p>
      </dsp:txBody>
      <dsp:txXfrm>
        <a:off x="741703" y="1805935"/>
        <a:ext cx="6137284" cy="1421582"/>
      </dsp:txXfrm>
    </dsp:sp>
    <dsp:sp modelId="{201D5C51-1FC8-46F3-80A5-5B10CBD86259}">
      <dsp:nvSpPr>
        <dsp:cNvPr id="0" name=""/>
        <dsp:cNvSpPr/>
      </dsp:nvSpPr>
      <dsp:spPr>
        <a:xfrm>
          <a:off x="1394953" y="3523417"/>
          <a:ext cx="7904739" cy="1510036"/>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Staff shortages mean vacancies caused by many different factors. Staff shortages are an inevitable part of the problem in today's economy, that makes the effect possible in every business. But the biggest difference is within the NHS and exists in all disciplines.</a:t>
          </a:r>
          <a:endParaRPr lang="en-US" sz="1900" kern="1200" dirty="0">
            <a:solidFill>
              <a:schemeClr val="bg1"/>
            </a:solidFill>
          </a:endParaRPr>
        </a:p>
      </dsp:txBody>
      <dsp:txXfrm>
        <a:off x="1439180" y="3567644"/>
        <a:ext cx="6137284" cy="1421582"/>
      </dsp:txXfrm>
    </dsp:sp>
    <dsp:sp modelId="{6E6B2EF9-AAD4-4AC6-985B-AADE01FF7623}">
      <dsp:nvSpPr>
        <dsp:cNvPr id="0" name=""/>
        <dsp:cNvSpPr/>
      </dsp:nvSpPr>
      <dsp:spPr>
        <a:xfrm>
          <a:off x="6923215" y="1145110"/>
          <a:ext cx="981523" cy="9815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144058" y="1145110"/>
        <a:ext cx="539837" cy="738596"/>
      </dsp:txXfrm>
    </dsp:sp>
    <dsp:sp modelId="{3E56A588-47E6-4F52-8A1F-566B2B45D3FB}">
      <dsp:nvSpPr>
        <dsp:cNvPr id="0" name=""/>
        <dsp:cNvSpPr/>
      </dsp:nvSpPr>
      <dsp:spPr>
        <a:xfrm>
          <a:off x="7620692" y="2896752"/>
          <a:ext cx="981523" cy="9815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841535" y="2896752"/>
        <a:ext cx="539837" cy="73859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7/10/2022</a:t>
            </a:fld>
            <a:endParaRPr lang="en-US" dirty="0"/>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dirty="0"/>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7/10/2022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dirty="0"/>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dirty="0"/>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2</a:t>
            </a:fld>
            <a:endParaRPr lang="en-US" dirty="0"/>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6</a:t>
            </a:fld>
            <a:endParaRPr lang="en-US" dirty="0"/>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7</a:t>
            </a:fld>
            <a:endParaRPr lang="en-US" dirty="0"/>
          </a:p>
        </p:txBody>
      </p:sp>
    </p:spTree>
    <p:extLst>
      <p:ext uri="{BB962C8B-B14F-4D97-AF65-F5344CB8AC3E}">
        <p14:creationId xmlns:p14="http://schemas.microsoft.com/office/powerpoint/2010/main" val="404304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11</a:t>
            </a:fld>
            <a:endParaRPr lang="en-US" dirty="0"/>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dirty="0"/>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dirty="0"/>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dirty="0"/>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dirty="0"/>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dirty="0"/>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dirty="0"/>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dirty="0"/>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dirty="0"/>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dirty="0"/>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dirty="0"/>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dirty="0"/>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dirty="0"/>
              <a:t>Click icon to add picture</a:t>
            </a:r>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dirty="0"/>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endParaRPr lang="en-US" dirty="0"/>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dirty="0"/>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dirty="0"/>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dirty="0"/>
              <a:t>Click icon to add picture</a:t>
            </a:r>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dirty="0"/>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endParaRPr lang="en-US" dirty="0"/>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endParaRPr lang="en-US" dirty="0"/>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endParaRPr lang="en-US" dirty="0"/>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dirty="0"/>
              <a:t>Sample Footer Text</a:t>
            </a:r>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575207B-376E-2400-788B-7912DF47AB2D}"/>
              </a:ext>
            </a:extLst>
          </p:cNvPr>
          <p:cNvSpPr>
            <a:spLocks noGrp="1"/>
          </p:cNvSpPr>
          <p:nvPr>
            <p:ph type="title"/>
          </p:nvPr>
        </p:nvSpPr>
        <p:spPr>
          <a:xfrm>
            <a:off x="153480" y="169318"/>
            <a:ext cx="4923010" cy="1781955"/>
          </a:xfrm>
        </p:spPr>
        <p:txBody>
          <a:bodyPr wrap="square" anchor="b">
            <a:normAutofit/>
          </a:bodyPr>
          <a:lstStyle/>
          <a:p>
            <a:r>
              <a:rPr lang="en-GB" sz="3400" b="1" dirty="0">
                <a:latin typeface="Arial" panose="020B0604020202020204" pitchFamily="34" charset="0"/>
                <a:cs typeface="Arial" panose="020B0604020202020204" pitchFamily="34" charset="0"/>
              </a:rPr>
              <a:t>Title: Problem Solving and Decision making</a:t>
            </a:r>
          </a:p>
          <a:p>
            <a:endParaRPr lang="en-GB" sz="3400" dirty="0"/>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l="2307" r="5695" b="2"/>
          <a:stretch/>
        </p:blipFill>
        <p:spPr>
          <a:xfrm>
            <a:off x="5076490" y="169318"/>
            <a:ext cx="5132388" cy="5018164"/>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3" name="Group 22">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4"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8" name="Oval 27">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Scroll: Vertical 7">
            <a:extLst>
              <a:ext uri="{FF2B5EF4-FFF2-40B4-BE49-F238E27FC236}">
                <a16:creationId xmlns:a16="http://schemas.microsoft.com/office/drawing/2014/main" id="{555758ED-B6EA-A488-67D7-A08D75A8869A}"/>
              </a:ext>
            </a:extLst>
          </p:cNvPr>
          <p:cNvSpPr/>
          <p:nvPr/>
        </p:nvSpPr>
        <p:spPr>
          <a:xfrm>
            <a:off x="99469" y="1803532"/>
            <a:ext cx="4888171" cy="4885150"/>
          </a:xfrm>
          <a:prstGeom prst="verticalScroll">
            <a:avLst/>
          </a:prstGeom>
          <a:solidFill>
            <a:schemeClr val="accent4">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rgbClr val="002060"/>
                </a:solidFill>
                <a:latin typeface="Arial" panose="020B0604020202020204" pitchFamily="34" charset="0"/>
                <a:cs typeface="Arial" panose="020B0604020202020204" pitchFamily="34" charset="0"/>
              </a:rPr>
              <a:t>Module: </a:t>
            </a:r>
            <a:r>
              <a:rPr lang="en-GB" sz="2000" dirty="0">
                <a:solidFill>
                  <a:srgbClr val="002060"/>
                </a:solidFill>
              </a:rPr>
              <a:t>Problem Solving and Decision Making</a:t>
            </a:r>
            <a:r>
              <a:rPr lang="en-GB" sz="2000" dirty="0">
                <a:solidFill>
                  <a:srgbClr val="002060"/>
                </a:solidFill>
                <a:latin typeface="Arial" panose="020B0604020202020204" pitchFamily="34" charset="0"/>
                <a:cs typeface="Arial" panose="020B0604020202020204" pitchFamily="34" charset="0"/>
              </a:rPr>
              <a:t> </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Module code: BMSW 4004</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Lecturer: Charles Nimoh</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Student name: Joliana Dede</a:t>
            </a:r>
          </a:p>
          <a:p>
            <a:endParaRPr lang="en-GB" sz="2000" dirty="0">
              <a:solidFill>
                <a:srgbClr val="002060"/>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Student number: 2121171</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01041" y="378263"/>
            <a:ext cx="6501008" cy="971874"/>
          </a:xfrm>
        </p:spPr>
        <p:txBody>
          <a:bodyPr vert="horz" wrap="square" lIns="0" tIns="0" rIns="0" bIns="0" rtlCol="0" anchor="b" anchorCtr="0">
            <a:normAutofit fontScale="90000"/>
          </a:bodyPr>
          <a:lstStyle/>
          <a:p>
            <a:pPr>
              <a:lnSpc>
                <a:spcPct val="100000"/>
              </a:lnSpc>
            </a:pPr>
            <a:r>
              <a:rPr lang="en-US" dirty="0"/>
              <a:t>                       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idx="1"/>
          </p:nvPr>
        </p:nvPicPr>
        <p:blipFill rotWithShape="1">
          <a:blip r:embed="rId3" cstate="screen">
            <a:extLst>
              <a:ext uri="{28A0092B-C50C-407E-A947-70E740481C1C}">
                <a14:useLocalDpi xmlns:a14="http://schemas.microsoft.com/office/drawing/2010/main" val="0"/>
              </a:ext>
            </a:extLst>
          </a:blip>
          <a:stretch/>
        </p:blipFill>
        <p:spPr>
          <a:xfrm>
            <a:off x="9280993" y="3605387"/>
            <a:ext cx="2636239" cy="3262412"/>
          </a:xfrm>
          <a:custGeom>
            <a:avLst/>
            <a:gdLst/>
            <a:ahLst/>
            <a:cxnLst/>
            <a:rect l="l" t="t" r="r" b="b"/>
            <a:pathLst>
              <a:path w="3547818" h="2883450">
                <a:moveTo>
                  <a:pt x="0" y="0"/>
                </a:moveTo>
                <a:lnTo>
                  <a:pt x="3547818" y="0"/>
                </a:lnTo>
                <a:lnTo>
                  <a:pt x="3547818" y="2883450"/>
                </a:lnTo>
                <a:lnTo>
                  <a:pt x="0" y="2883450"/>
                </a:lnTo>
                <a:close/>
              </a:path>
            </a:pathLst>
          </a:custGeo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dirty="0">
              <a:solidFill>
                <a:schemeClr val="tx1">
                  <a:alpha val="80000"/>
                </a:schemeClr>
              </a:solidFill>
            </a:endParaRPr>
          </a:p>
        </p:txBody>
      </p:sp>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4294967295"/>
          </p:nvPr>
        </p:nvPicPr>
        <p:blipFill rotWithShape="1">
          <a:blip r:embed="rId4" cstate="screen">
            <a:extLst>
              <a:ext uri="{28A0092B-C50C-407E-A947-70E740481C1C}">
                <a14:useLocalDpi xmlns:a14="http://schemas.microsoft.com/office/drawing/2010/main" val="0"/>
              </a:ext>
            </a:extLst>
          </a:blip>
          <a:srcRect t="42" b="42"/>
          <a:stretch/>
        </p:blipFill>
        <p:spPr>
          <a:xfrm>
            <a:off x="9109075" y="0"/>
            <a:ext cx="3162300" cy="3999446"/>
          </a:xfrm>
          <a:custGeom>
            <a:avLst/>
            <a:gdLst/>
            <a:ahLst/>
            <a:cxnLst/>
            <a:rect l="l" t="t" r="r" b="b"/>
            <a:pathLst>
              <a:path w="3547818" h="2883450">
                <a:moveTo>
                  <a:pt x="0" y="0"/>
                </a:moveTo>
                <a:lnTo>
                  <a:pt x="3547818" y="0"/>
                </a:lnTo>
                <a:lnTo>
                  <a:pt x="3547818" y="2883450"/>
                </a:lnTo>
                <a:lnTo>
                  <a:pt x="0" y="2883450"/>
                </a:lnTo>
                <a:close/>
              </a:path>
            </a:pathLst>
          </a:custGeo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4294967295"/>
          </p:nvPr>
        </p:nvPicPr>
        <p:blipFill rotWithShape="1">
          <a:blip r:embed="rId5" cstate="screen">
            <a:extLst>
              <a:ext uri="{28A0092B-C50C-407E-A947-70E740481C1C}">
                <a14:useLocalDpi xmlns:a14="http://schemas.microsoft.com/office/drawing/2010/main" val="0"/>
              </a:ext>
            </a:extLst>
          </a:blip>
          <a:srcRect t="42" b="42"/>
          <a:stretch/>
        </p:blipFill>
        <p:spPr>
          <a:xfrm>
            <a:off x="9109075" y="1556837"/>
            <a:ext cx="1944145" cy="2404564"/>
          </a:xfrm>
          <a:custGeom>
            <a:avLst/>
            <a:gdLst/>
            <a:ahLst/>
            <a:cxnLst/>
            <a:rect l="l" t="t" r="r" b="b"/>
            <a:pathLst>
              <a:path w="3547818" h="2883450">
                <a:moveTo>
                  <a:pt x="0" y="0"/>
                </a:moveTo>
                <a:lnTo>
                  <a:pt x="3547818" y="0"/>
                </a:lnTo>
                <a:lnTo>
                  <a:pt x="3547818" y="2883450"/>
                </a:lnTo>
                <a:lnTo>
                  <a:pt x="0" y="2883450"/>
                </a:lnTo>
                <a:close/>
              </a:path>
            </a:pathLst>
          </a:custGeom>
        </p:spPr>
      </p:pic>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4294967295"/>
          </p:nvPr>
        </p:nvPicPr>
        <p:blipFill rotWithShape="1">
          <a:blip r:embed="rId6" cstate="screen">
            <a:extLst>
              <a:ext uri="{28A0092B-C50C-407E-A947-70E740481C1C}">
                <a14:useLocalDpi xmlns:a14="http://schemas.microsoft.com/office/drawing/2010/main" val="0"/>
              </a:ext>
            </a:extLst>
          </a:blip>
          <a:srcRect t="42" b="42"/>
          <a:stretch/>
        </p:blipFill>
        <p:spPr>
          <a:xfrm>
            <a:off x="10703973" y="0"/>
            <a:ext cx="1533818" cy="1897063"/>
          </a:xfrm>
          <a:custGeom>
            <a:avLst/>
            <a:gdLst/>
            <a:ahLst/>
            <a:cxnLst/>
            <a:rect l="l" t="t" r="r" b="b"/>
            <a:pathLst>
              <a:path w="3547818" h="2883450">
                <a:moveTo>
                  <a:pt x="0" y="0"/>
                </a:moveTo>
                <a:lnTo>
                  <a:pt x="3547818" y="0"/>
                </a:lnTo>
                <a:lnTo>
                  <a:pt x="3547818" y="2883450"/>
                </a:lnTo>
                <a:lnTo>
                  <a:pt x="0" y="2883450"/>
                </a:lnTo>
                <a:close/>
              </a:path>
            </a:pathLst>
          </a:custGeom>
        </p:spPr>
      </p:pic>
      <p:sp>
        <p:nvSpPr>
          <p:cNvPr id="4" name="Rectangle 3">
            <a:extLst>
              <a:ext uri="{FF2B5EF4-FFF2-40B4-BE49-F238E27FC236}">
                <a16:creationId xmlns:a16="http://schemas.microsoft.com/office/drawing/2014/main" id="{F60C341B-29F0-7FFE-5D7E-6822C2AEBC43}"/>
              </a:ext>
            </a:extLst>
          </p:cNvPr>
          <p:cNvSpPr/>
          <p:nvPr/>
        </p:nvSpPr>
        <p:spPr>
          <a:xfrm>
            <a:off x="149305" y="1556836"/>
            <a:ext cx="8921185" cy="510426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latin typeface="Arial" panose="020B0604020202020204" pitchFamily="34" charset="0"/>
                <a:cs typeface="Arial" panose="020B0604020202020204" pitchFamily="34" charset="0"/>
              </a:rPr>
              <a:t>NHS hospital and mental health trainers report a shortfall of more than 100,000 FTE staff. This affects a lot in the main groups such as nursing, medicine and some health professions. The lack of staff is also observed in NHS trusts in general practice. In addition, the inferiority is affected in 41,000 vacant jobs. The social care sector is facing the same situation as the NHS, 1.1 million FTE jobs in social care for adults. There are currently 110,000 vacancies. Unemployment rates in nursing, registers about 12 percent in social care, implying 5,000 job vacancies. Concerns about Brexit suggest that the level of employment will deteriorate. Already a net inflow of nurses from the European Union (EU) in the NHS has turned into a net flow and this is understood that in July 2017 and until July 2018 there are almost 1,584 nurses who are health visitors to the EU who are leaving their role more in the NHS. </a:t>
            </a:r>
            <a:r>
              <a:rPr lang="en-GB">
                <a:solidFill>
                  <a:schemeClr val="bg1"/>
                </a:solidFill>
                <a:latin typeface="Arial" panose="020B0604020202020204" pitchFamily="34" charset="0"/>
                <a:cs typeface="Arial" panose="020B0604020202020204" pitchFamily="34" charset="0"/>
              </a:rPr>
              <a:t>Facing </a:t>
            </a:r>
            <a:r>
              <a:rPr lang="en-GB" dirty="0">
                <a:solidFill>
                  <a:schemeClr val="bg1"/>
                </a:solidFill>
                <a:latin typeface="Arial" panose="020B0604020202020204" pitchFamily="34" charset="0"/>
                <a:cs typeface="Arial" panose="020B0604020202020204" pitchFamily="34" charset="0"/>
              </a:rPr>
              <a:t>the lack of staff, the government made efforts to increase the number of nurses and allied health professionals with training, but in 2018 it was 4 percent lower than in 2016, which means that the trainings were not very successful. The challenge of the workforce is a great threat to health care but also to the United Kingdom to face it, which will affect the important consequences for both the patient and the staff.</a:t>
            </a:r>
          </a:p>
        </p:txBody>
      </p:sp>
    </p:spTree>
    <p:extLst>
      <p:ext uri="{BB962C8B-B14F-4D97-AF65-F5344CB8AC3E}">
        <p14:creationId xmlns:p14="http://schemas.microsoft.com/office/powerpoint/2010/main" val="215888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7" name="Oval 1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9" name="Oval 1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1" name="Group 2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2" name="Freeform: Shape 2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Oval 2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useBgFill="1">
        <p:nvSpPr>
          <p:cNvPr id="27" name="Rectangle 2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Content Placeholder 9" descr="One open lit box with other closed dark boxes">
            <a:extLst>
              <a:ext uri="{FF2B5EF4-FFF2-40B4-BE49-F238E27FC236}">
                <a16:creationId xmlns:a16="http://schemas.microsoft.com/office/drawing/2014/main" id="{A4248373-3680-35CF-4E68-1C727354CFB0}"/>
              </a:ext>
            </a:extLst>
          </p:cNvPr>
          <p:cNvPicPr>
            <a:picLocks noGrp="1" noChangeAspect="1"/>
          </p:cNvPicPr>
          <p:nvPr>
            <p:ph idx="1"/>
          </p:nvPr>
        </p:nvPicPr>
        <p:blipFill rotWithShape="1">
          <a:blip r:embed="rId2"/>
          <a:srcRect t="25000"/>
          <a:stretch/>
        </p:blipFill>
        <p:spPr>
          <a:xfrm>
            <a:off x="20" y="0"/>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9" name="Rectangle 28">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B3487F26-7ED7-516B-927C-3660EFE7C972}"/>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3</a:t>
            </a:fld>
            <a:endParaRPr lang="en-US" dirty="0">
              <a:solidFill>
                <a:schemeClr val="tx1">
                  <a:alpha val="80000"/>
                </a:schemeClr>
              </a:solidFill>
            </a:endParaRPr>
          </a:p>
        </p:txBody>
      </p:sp>
      <p:sp>
        <p:nvSpPr>
          <p:cNvPr id="11" name="TextBox 10">
            <a:extLst>
              <a:ext uri="{FF2B5EF4-FFF2-40B4-BE49-F238E27FC236}">
                <a16:creationId xmlns:a16="http://schemas.microsoft.com/office/drawing/2014/main" id="{4945F87E-FF95-00D4-41D0-C3FD3ABE9C9F}"/>
              </a:ext>
            </a:extLst>
          </p:cNvPr>
          <p:cNvSpPr txBox="1"/>
          <p:nvPr/>
        </p:nvSpPr>
        <p:spPr>
          <a:xfrm>
            <a:off x="550863" y="516414"/>
            <a:ext cx="6591062" cy="830997"/>
          </a:xfrm>
          <a:prstGeom prst="rect">
            <a:avLst/>
          </a:prstGeom>
          <a:noFill/>
        </p:spPr>
        <p:txBody>
          <a:bodyPr wrap="square" rtlCol="0">
            <a:spAutoFit/>
          </a:bodyPr>
          <a:lstStyle/>
          <a:p>
            <a:r>
              <a:rPr lang="en-GB" sz="4800" b="1" dirty="0"/>
              <a:t>Staff shortage </a:t>
            </a:r>
          </a:p>
        </p:txBody>
      </p:sp>
      <p:graphicFrame>
        <p:nvGraphicFramePr>
          <p:cNvPr id="33" name="TextBox 25">
            <a:extLst>
              <a:ext uri="{FF2B5EF4-FFF2-40B4-BE49-F238E27FC236}">
                <a16:creationId xmlns:a16="http://schemas.microsoft.com/office/drawing/2014/main" id="{BB274141-728B-B852-CC12-8D847C7ADAAC}"/>
              </a:ext>
            </a:extLst>
          </p:cNvPr>
          <p:cNvGraphicFramePr/>
          <p:nvPr>
            <p:extLst>
              <p:ext uri="{D42A27DB-BD31-4B8C-83A1-F6EECF244321}">
                <p14:modId xmlns:p14="http://schemas.microsoft.com/office/powerpoint/2010/main" val="3349927288"/>
              </p:ext>
            </p:extLst>
          </p:nvPr>
        </p:nvGraphicFramePr>
        <p:xfrm>
          <a:off x="550863" y="1347411"/>
          <a:ext cx="9299693" cy="50334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7151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152B4AB-94E7-4598-26B5-382918C23533}"/>
              </a:ext>
            </a:extLst>
          </p:cNvPr>
          <p:cNvSpPr>
            <a:spLocks noGrp="1"/>
          </p:cNvSpPr>
          <p:nvPr>
            <p:ph type="sldNum" sz="quarter" idx="12"/>
          </p:nvPr>
        </p:nvSpPr>
        <p:spPr/>
        <p:txBody>
          <a:bodyPr/>
          <a:lstStyle/>
          <a:p>
            <a:fld id="{DBA1B0FB-D917-4C8C-928F-313BD683BF39}" type="slidenum">
              <a:rPr lang="en-US" smtClean="0"/>
              <a:t>4</a:t>
            </a:fld>
            <a:endParaRPr lang="en-US" dirty="0"/>
          </a:p>
        </p:txBody>
      </p:sp>
      <p:sp>
        <p:nvSpPr>
          <p:cNvPr id="15" name="Rectangle 14">
            <a:extLst>
              <a:ext uri="{FF2B5EF4-FFF2-40B4-BE49-F238E27FC236}">
                <a16:creationId xmlns:a16="http://schemas.microsoft.com/office/drawing/2014/main" id="{E2574BEB-DCE6-4A12-674E-D08AE9FE44BA}"/>
              </a:ext>
            </a:extLst>
          </p:cNvPr>
          <p:cNvSpPr/>
          <p:nvPr/>
        </p:nvSpPr>
        <p:spPr>
          <a:xfrm>
            <a:off x="3459038" y="196900"/>
            <a:ext cx="8182099" cy="286693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endParaRPr lang="en-GB" dirty="0">
              <a:solidFill>
                <a:schemeClr val="bg1"/>
              </a:solidFill>
            </a:endParaRPr>
          </a:p>
          <a:p>
            <a:endParaRPr lang="en-GB" sz="2400" dirty="0">
              <a:solidFill>
                <a:schemeClr val="bg1"/>
              </a:solidFill>
              <a:latin typeface="Aharoni" panose="02010803020104030203" pitchFamily="2" charset="-79"/>
              <a:cs typeface="Aharoni" panose="02010803020104030203" pitchFamily="2" charset="-79"/>
            </a:endParaRPr>
          </a:p>
          <a:p>
            <a:r>
              <a:rPr lang="en-GB" sz="2400" b="1" dirty="0">
                <a:solidFill>
                  <a:schemeClr val="bg1"/>
                </a:solidFill>
                <a:latin typeface="Arial" panose="020B0604020202020204" pitchFamily="34" charset="0"/>
                <a:cs typeface="Arial" panose="020B0604020202020204" pitchFamily="34" charset="0"/>
              </a:rPr>
              <a:t>Nature:</a:t>
            </a:r>
          </a:p>
          <a:p>
            <a:pPr marL="342900" indent="-342900">
              <a:buFont typeface="Wingdings" panose="05000000000000000000" pitchFamily="2" charset="2"/>
              <a:buChar char="q"/>
            </a:pPr>
            <a:r>
              <a:rPr lang="en-GB" sz="2000" dirty="0">
                <a:solidFill>
                  <a:schemeClr val="bg1"/>
                </a:solidFill>
                <a:latin typeface="Aharoni" panose="02010803020104030203" pitchFamily="2" charset="-79"/>
                <a:cs typeface="Aharoni" panose="02010803020104030203" pitchFamily="2" charset="-79"/>
              </a:rPr>
              <a:t> </a:t>
            </a:r>
            <a:r>
              <a:rPr lang="en-GB" sz="2000" dirty="0">
                <a:solidFill>
                  <a:schemeClr val="bg1"/>
                </a:solidFill>
                <a:latin typeface="Arial" panose="020B0604020202020204" pitchFamily="34" charset="0"/>
                <a:cs typeface="Arial" panose="020B0604020202020204" pitchFamily="34" charset="0"/>
              </a:rPr>
              <a:t>Vacancies rising is indicator for staff shortage</a:t>
            </a:r>
          </a:p>
          <a:p>
            <a:pPr marL="285750" indent="-285750">
              <a:buFont typeface="Wingdings" panose="05000000000000000000" pitchFamily="2" charset="2"/>
              <a:buChar char="q"/>
            </a:pPr>
            <a:r>
              <a:rPr lang="en-GB" sz="2000" dirty="0">
                <a:solidFill>
                  <a:schemeClr val="bg1"/>
                </a:solidFill>
              </a:rPr>
              <a:t> </a:t>
            </a:r>
            <a:r>
              <a:rPr lang="en-GB" sz="2000" dirty="0">
                <a:solidFill>
                  <a:schemeClr val="bg1"/>
                </a:solidFill>
                <a:latin typeface="Arial" panose="020B0604020202020204" pitchFamily="34" charset="0"/>
                <a:cs typeface="Arial" panose="020B0604020202020204" pitchFamily="34" charset="0"/>
              </a:rPr>
              <a:t>NHS currently reports staff shortage more than 100,000 FTE staff.</a:t>
            </a:r>
          </a:p>
          <a:p>
            <a:pPr marL="342900" indent="-342900">
              <a:buFont typeface="Wingdings" panose="05000000000000000000" pitchFamily="2" charset="2"/>
              <a:buChar char="q"/>
            </a:pPr>
            <a:r>
              <a:rPr lang="en-GB" sz="2000" dirty="0">
                <a:solidFill>
                  <a:schemeClr val="bg1"/>
                </a:solidFill>
                <a:latin typeface="Arial" panose="020B0604020202020204" pitchFamily="34" charset="0"/>
                <a:cs typeface="Arial" panose="020B0604020202020204" pitchFamily="34" charset="0"/>
              </a:rPr>
              <a:t>Greatest challenges lies in nursing, with 41,000 nurse vacancies.</a:t>
            </a:r>
          </a:p>
          <a:p>
            <a:pPr marL="342900" indent="-342900">
              <a:buFont typeface="Wingdings" panose="05000000000000000000" pitchFamily="2" charset="2"/>
              <a:buChar char="q"/>
            </a:pPr>
            <a:r>
              <a:rPr lang="en-GB" sz="2000" dirty="0">
                <a:solidFill>
                  <a:schemeClr val="bg1"/>
                </a:solidFill>
                <a:latin typeface="Arial" panose="020B0604020202020204" pitchFamily="34" charset="0"/>
                <a:cs typeface="Arial" panose="020B0604020202020204" pitchFamily="34" charset="0"/>
              </a:rPr>
              <a:t> 1.1 million FTE jobs in adult social care and vacancies are increasing, currently reaching 110,000.</a:t>
            </a:r>
          </a:p>
          <a:p>
            <a:pPr marL="285750" indent="-285750">
              <a:buFont typeface="Arial" panose="020B0604020202020204" pitchFamily="34" charset="0"/>
              <a:buChar char="•"/>
            </a:pPr>
            <a:endParaRPr lang="en-GB" dirty="0">
              <a:solidFill>
                <a:schemeClr val="bg1"/>
              </a:solidFill>
            </a:endParaRPr>
          </a:p>
          <a:p>
            <a:pPr algn="ctr"/>
            <a:endParaRPr lang="en-GB" dirty="0">
              <a:solidFill>
                <a:schemeClr val="bg1"/>
              </a:solidFill>
            </a:endParaRPr>
          </a:p>
          <a:p>
            <a:pPr algn="ctr"/>
            <a:endParaRPr lang="en-GB" dirty="0">
              <a:solidFill>
                <a:schemeClr val="bg1"/>
              </a:solidFill>
            </a:endParaRPr>
          </a:p>
        </p:txBody>
      </p:sp>
      <p:sp>
        <p:nvSpPr>
          <p:cNvPr id="18" name="Rectangle 17">
            <a:extLst>
              <a:ext uri="{FF2B5EF4-FFF2-40B4-BE49-F238E27FC236}">
                <a16:creationId xmlns:a16="http://schemas.microsoft.com/office/drawing/2014/main" id="{1B66965D-2A95-6FDC-2ADE-4E0772FDE1ED}"/>
              </a:ext>
            </a:extLst>
          </p:cNvPr>
          <p:cNvSpPr/>
          <p:nvPr/>
        </p:nvSpPr>
        <p:spPr>
          <a:xfrm>
            <a:off x="1857676" y="3558063"/>
            <a:ext cx="7880684" cy="317522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latin typeface="Arial" panose="020B0604020202020204" pitchFamily="34" charset="0"/>
                <a:cs typeface="Arial" panose="020B0604020202020204" pitchFamily="34" charset="0"/>
              </a:rPr>
              <a:t>Impact:</a:t>
            </a: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Brexit is one of the main reasons that increases the risks for more staff absences.</a:t>
            </a: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The government trying to increase the number of nurses and health professionals' results in 2018 being 4 percent lower than 2016.</a:t>
            </a: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This makes every staff at work go through stress and depression by pushing themselves to take care of more patients than they need. </a:t>
            </a:r>
          </a:p>
          <a:p>
            <a:pPr marL="342900" indent="-342900">
              <a:buFont typeface="Wingdings" panose="05000000000000000000" pitchFamily="2" charset="2"/>
              <a:buChar char="q"/>
            </a:pPr>
            <a:r>
              <a:rPr lang="en-GB" dirty="0">
                <a:solidFill>
                  <a:schemeClr val="bg1"/>
                </a:solidFill>
                <a:latin typeface="Arial" panose="020B0604020202020204" pitchFamily="34" charset="0"/>
                <a:cs typeface="Arial" panose="020B0604020202020204" pitchFamily="34" charset="0"/>
              </a:rPr>
              <a:t> responsibilities and workloads of existing staff members increase.</a:t>
            </a:r>
          </a:p>
        </p:txBody>
      </p:sp>
    </p:spTree>
    <p:extLst>
      <p:ext uri="{BB962C8B-B14F-4D97-AF65-F5344CB8AC3E}">
        <p14:creationId xmlns:p14="http://schemas.microsoft.com/office/powerpoint/2010/main" val="3690675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3" y="549275"/>
            <a:ext cx="10715013" cy="1220909"/>
          </a:xfrm>
        </p:spPr>
        <p:txBody>
          <a:bodyPr/>
          <a:lstStyle/>
          <a:p>
            <a:r>
              <a:rPr lang="en-GB" sz="3600" b="1" u="sng" dirty="0">
                <a:latin typeface="Arial" panose="020B0604020202020204" pitchFamily="34" charset="0"/>
                <a:cs typeface="Arial" panose="020B0604020202020204" pitchFamily="34" charset="0"/>
              </a:rPr>
              <a:t>Complex problem on employees and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their organisations</a:t>
            </a:r>
            <a:endParaRPr lang="en-US" sz="3600" b="1" u="sng" dirty="0">
              <a:latin typeface="Arial" panose="020B0604020202020204" pitchFamily="34" charset="0"/>
              <a:cs typeface="Arial" panose="020B0604020202020204" pitchFamily="34" charset="0"/>
            </a:endParaRPr>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3354105" y="18126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1910055"/>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306487" y="3647280"/>
            <a:ext cx="2936876" cy="2936876"/>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dirty="0"/>
          </a:p>
        </p:txBody>
      </p:sp>
      <p:sp>
        <p:nvSpPr>
          <p:cNvPr id="6" name="Rectangle: Rounded Corners 5">
            <a:extLst>
              <a:ext uri="{FF2B5EF4-FFF2-40B4-BE49-F238E27FC236}">
                <a16:creationId xmlns:a16="http://schemas.microsoft.com/office/drawing/2014/main" id="{A23F541C-1044-67CD-7423-1461AB93DE4A}"/>
              </a:ext>
            </a:extLst>
          </p:cNvPr>
          <p:cNvSpPr/>
          <p:nvPr/>
        </p:nvSpPr>
        <p:spPr>
          <a:xfrm>
            <a:off x="1502251" y="2228642"/>
            <a:ext cx="9187497" cy="389037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rPr>
              <a:t>Both, organisations and employees have a significant role in the NHS. Staff shortage will not only affect employees but the organisation as well. NHS hospital, mental health and community provides are currently reporting a shortage of more than 100.000 FTE staff. These pressures also extend beyond NHS trusts in general practice . If something  does not change quick, we will see waiting lists to grow rapidly. Staff shortage means less staff so that concludes to the fact that less work will be done, and the organisation will face lack of services. From that, the public will not be satisfied and will avoid that organisation. </a:t>
            </a:r>
          </a:p>
        </p:txBody>
      </p:sp>
    </p:spTree>
    <p:extLst>
      <p:ext uri="{BB962C8B-B14F-4D97-AF65-F5344CB8AC3E}">
        <p14:creationId xmlns:p14="http://schemas.microsoft.com/office/powerpoint/2010/main" val="2313234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6</a:t>
            </a:fld>
            <a:endParaRPr lang="en-US" dirty="0"/>
          </a:p>
        </p:txBody>
      </p:sp>
      <p:pic>
        <p:nvPicPr>
          <p:cNvPr id="9" name="Picture 8">
            <a:extLst>
              <a:ext uri="{FF2B5EF4-FFF2-40B4-BE49-F238E27FC236}">
                <a16:creationId xmlns:a16="http://schemas.microsoft.com/office/drawing/2014/main" id="{8924B881-CE79-D5FC-EB12-0A2E4B13B1FE}"/>
              </a:ext>
            </a:extLst>
          </p:cNvPr>
          <p:cNvPicPr>
            <a:picLocks noChangeAspect="1"/>
          </p:cNvPicPr>
          <p:nvPr/>
        </p:nvPicPr>
        <p:blipFill>
          <a:blip r:embed="rId4"/>
          <a:stretch>
            <a:fillRect/>
          </a:stretch>
        </p:blipFill>
        <p:spPr>
          <a:xfrm>
            <a:off x="1342502" y="1158848"/>
            <a:ext cx="9129617" cy="4668715"/>
          </a:xfrm>
          <a:prstGeom prst="rect">
            <a:avLst/>
          </a:prstGeom>
          <a:scene3d>
            <a:camera prst="orthographicFront"/>
            <a:lightRig rig="flat" dir="t"/>
          </a:scene3d>
          <a:sp3d extrusionH="552450" contourW="19050" prstMaterial="matte">
            <a:bevelT w="965200" h="355600" prst="artDeco"/>
            <a:bevelB w="482600"/>
            <a:extrusionClr>
              <a:srgbClr val="37335B"/>
            </a:extrusionClr>
            <a:contourClr>
              <a:schemeClr val="accent6">
                <a:lumMod val="60000"/>
                <a:lumOff val="40000"/>
              </a:schemeClr>
            </a:contourClr>
          </a:sp3d>
        </p:spPr>
      </p:pic>
    </p:spTree>
    <p:extLst>
      <p:ext uri="{BB962C8B-B14F-4D97-AF65-F5344CB8AC3E}">
        <p14:creationId xmlns:p14="http://schemas.microsoft.com/office/powerpoint/2010/main" val="560021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dirty="0"/>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4" name="Rectangle 13">
            <a:extLst>
              <a:ext uri="{FF2B5EF4-FFF2-40B4-BE49-F238E27FC236}">
                <a16:creationId xmlns:a16="http://schemas.microsoft.com/office/drawing/2014/main" id="{DC30A836-F67B-64AF-84EE-7D30D0628E71}"/>
              </a:ext>
            </a:extLst>
          </p:cNvPr>
          <p:cNvSpPr/>
          <p:nvPr/>
        </p:nvSpPr>
        <p:spPr>
          <a:xfrm>
            <a:off x="805129" y="961641"/>
            <a:ext cx="4859401" cy="48552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Government policy – Brexit is the main bone in the lack of staff with many medical professionals originally from other European countries. Because of EU, between July 2017 and July 2018, in the NHS, more nurses and health visitors left their roles rather than starting. When the government tried to raise the number of trainee nurses and allied health professionals, it was unsuccessful. That can be seen from the fact that in 2016 the undergraduate training for nursing was 4% higher than 2018. </a:t>
            </a:r>
          </a:p>
        </p:txBody>
      </p:sp>
      <p:sp>
        <p:nvSpPr>
          <p:cNvPr id="15" name="Rectangle 14">
            <a:extLst>
              <a:ext uri="{FF2B5EF4-FFF2-40B4-BE49-F238E27FC236}">
                <a16:creationId xmlns:a16="http://schemas.microsoft.com/office/drawing/2014/main" id="{21AF086B-6A33-A837-9E33-FA3B235DFC71}"/>
              </a:ext>
            </a:extLst>
          </p:cNvPr>
          <p:cNvSpPr/>
          <p:nvPr/>
        </p:nvSpPr>
        <p:spPr>
          <a:xfrm>
            <a:off x="6271034" y="971036"/>
            <a:ext cx="4749267" cy="485522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Unemployment rates – Unemployment rates have raised dramatically. Surveys show that patients major problems are getting appointments with the GP. Since 2012/13 waiting – time standards were in decline. This resulted patients to have longer waiting time either for emergencies or accidents. Mental health services have problems as well, as they are under pressure. In 2018, 675 patients had to visit a health unit outside their area. If this carries on, things, for example, waiting lists, will get worse and the public will be unsatisfied with the services provided in their local area from NHS. </a:t>
            </a:r>
          </a:p>
        </p:txBody>
      </p:sp>
      <p:sp>
        <p:nvSpPr>
          <p:cNvPr id="17" name="Text Placeholder 16">
            <a:extLst>
              <a:ext uri="{FF2B5EF4-FFF2-40B4-BE49-F238E27FC236}">
                <a16:creationId xmlns:a16="http://schemas.microsoft.com/office/drawing/2014/main" id="{D4E6816E-B0BF-3773-DB33-CFC66DD356AD}"/>
              </a:ext>
            </a:extLst>
          </p:cNvPr>
          <p:cNvSpPr>
            <a:spLocks noGrp="1"/>
          </p:cNvSpPr>
          <p:nvPr>
            <p:ph type="body" idx="1"/>
          </p:nvPr>
        </p:nvSpPr>
        <p:spPr>
          <a:xfrm>
            <a:off x="1171699" y="730998"/>
            <a:ext cx="5437186" cy="980174"/>
          </a:xfrm>
        </p:spPr>
        <p:txBody>
          <a:bodyPr/>
          <a:lstStyle/>
          <a:p>
            <a:r>
              <a:rPr lang="en-GB" sz="2400" b="1" dirty="0">
                <a:solidFill>
                  <a:schemeClr val="bg2">
                    <a:lumMod val="50000"/>
                    <a:lumOff val="50000"/>
                  </a:schemeClr>
                </a:solidFill>
              </a:rPr>
              <a:t>       </a:t>
            </a:r>
            <a:r>
              <a:rPr lang="en-GB" sz="2400" b="1" dirty="0">
                <a:solidFill>
                  <a:schemeClr val="bg2">
                    <a:lumMod val="50000"/>
                    <a:lumOff val="50000"/>
                  </a:schemeClr>
                </a:solidFill>
                <a:latin typeface="Arial" panose="020B0604020202020204" pitchFamily="34" charset="0"/>
                <a:cs typeface="Arial" panose="020B0604020202020204" pitchFamily="34" charset="0"/>
              </a:rPr>
              <a:t>political</a:t>
            </a:r>
          </a:p>
        </p:txBody>
      </p:sp>
      <p:sp>
        <p:nvSpPr>
          <p:cNvPr id="19" name="Text Placeholder 18">
            <a:extLst>
              <a:ext uri="{FF2B5EF4-FFF2-40B4-BE49-F238E27FC236}">
                <a16:creationId xmlns:a16="http://schemas.microsoft.com/office/drawing/2014/main" id="{8D6C11FF-97B3-3E58-31B8-D4BA047046B2}"/>
              </a:ext>
            </a:extLst>
          </p:cNvPr>
          <p:cNvSpPr>
            <a:spLocks noGrp="1"/>
          </p:cNvSpPr>
          <p:nvPr>
            <p:ph type="body" sz="quarter" idx="3"/>
          </p:nvPr>
        </p:nvSpPr>
        <p:spPr>
          <a:xfrm>
            <a:off x="6871931" y="1054273"/>
            <a:ext cx="5436392" cy="535354"/>
          </a:xfrm>
        </p:spPr>
        <p:txBody>
          <a:bodyPr/>
          <a:lstStyle/>
          <a:p>
            <a:r>
              <a:rPr lang="en-GB" sz="2400" b="1" dirty="0">
                <a:solidFill>
                  <a:schemeClr val="bg2">
                    <a:lumMod val="50000"/>
                    <a:lumOff val="50000"/>
                  </a:schemeClr>
                </a:solidFill>
                <a:latin typeface="Arial" panose="020B0604020202020204" pitchFamily="34" charset="0"/>
                <a:cs typeface="Arial" panose="020B0604020202020204" pitchFamily="34" charset="0"/>
              </a:rPr>
              <a:t>    economical</a:t>
            </a:r>
          </a:p>
        </p:txBody>
      </p:sp>
    </p:spTree>
    <p:extLst>
      <p:ext uri="{BB962C8B-B14F-4D97-AF65-F5344CB8AC3E}">
        <p14:creationId xmlns:p14="http://schemas.microsoft.com/office/powerpoint/2010/main" val="3891345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8</a:t>
            </a:fld>
            <a:endParaRPr lang="en-US" dirty="0"/>
          </a:p>
        </p:txBody>
      </p:sp>
      <p:sp>
        <p:nvSpPr>
          <p:cNvPr id="26" name="Rectangle 25">
            <a:extLst>
              <a:ext uri="{FF2B5EF4-FFF2-40B4-BE49-F238E27FC236}">
                <a16:creationId xmlns:a16="http://schemas.microsoft.com/office/drawing/2014/main" id="{17EA8178-2422-0CAA-A509-E478CEAE7EF0}"/>
              </a:ext>
            </a:extLst>
          </p:cNvPr>
          <p:cNvSpPr/>
          <p:nvPr/>
        </p:nvSpPr>
        <p:spPr>
          <a:xfrm>
            <a:off x="736518" y="712520"/>
            <a:ext cx="4654879" cy="526076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2">
                    <a:lumMod val="50000"/>
                    <a:lumOff val="50000"/>
                  </a:schemeClr>
                </a:solidFill>
                <a:latin typeface="Arial" panose="020B0604020202020204" pitchFamily="34" charset="0"/>
                <a:cs typeface="Arial" panose="020B0604020202020204" pitchFamily="34" charset="0"/>
              </a:rPr>
              <a:t>    </a:t>
            </a: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r>
              <a:rPr lang="en-GB" sz="2400" b="1" dirty="0">
                <a:solidFill>
                  <a:schemeClr val="bg2">
                    <a:lumMod val="50000"/>
                    <a:lumOff val="50000"/>
                  </a:schemeClr>
                </a:solidFill>
                <a:latin typeface="Arial" panose="020B0604020202020204" pitchFamily="34" charset="0"/>
                <a:cs typeface="Arial" panose="020B0604020202020204" pitchFamily="34" charset="0"/>
              </a:rPr>
              <a:t>     </a:t>
            </a:r>
          </a:p>
          <a:p>
            <a:r>
              <a:rPr lang="en-GB" sz="2400" b="1" dirty="0">
                <a:solidFill>
                  <a:schemeClr val="bg2">
                    <a:lumMod val="50000"/>
                    <a:lumOff val="50000"/>
                  </a:schemeClr>
                </a:solidFill>
                <a:latin typeface="Arial" panose="020B0604020202020204" pitchFamily="34" charset="0"/>
                <a:cs typeface="Arial" panose="020B0604020202020204" pitchFamily="34" charset="0"/>
              </a:rPr>
              <a:t>          Sociological</a:t>
            </a: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Age distribution - Although health care improves, the average age of the population increases. The elderly population tends to have more health problems such as diabetes or high blood pressure which affects us and puts additional strain on the NHS. There are also pensions based on the age of the staff, and the hospital is facing way more staff shortages.</a:t>
            </a:r>
          </a:p>
          <a:p>
            <a:endParaRPr lang="en-GB" b="1" dirty="0">
              <a:solidFill>
                <a:schemeClr val="bg1"/>
              </a:solidFill>
              <a:latin typeface="Arial" panose="020B0604020202020204" pitchFamily="34" charset="0"/>
              <a:cs typeface="Arial" panose="020B0604020202020204" pitchFamily="34" charset="0"/>
            </a:endParaRPr>
          </a:p>
          <a:p>
            <a:endParaRPr lang="en-GB" sz="20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endParaRPr lang="en-GB" sz="2400" b="1" dirty="0">
              <a:solidFill>
                <a:schemeClr val="bg2">
                  <a:lumMod val="50000"/>
                  <a:lumOff val="50000"/>
                </a:schemeClr>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FC99ECF9-466E-70F4-FD62-A8ECF8610CBD}"/>
              </a:ext>
            </a:extLst>
          </p:cNvPr>
          <p:cNvSpPr/>
          <p:nvPr/>
        </p:nvSpPr>
        <p:spPr>
          <a:xfrm>
            <a:off x="6258544" y="712520"/>
            <a:ext cx="4654879" cy="526076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2">
                    <a:lumMod val="50000"/>
                    <a:lumOff val="50000"/>
                  </a:schemeClr>
                </a:solidFill>
                <a:latin typeface="Arial" panose="020B0604020202020204" pitchFamily="34" charset="0"/>
                <a:cs typeface="Arial" panose="020B0604020202020204" pitchFamily="34" charset="0"/>
              </a:rPr>
              <a:t>Technological</a:t>
            </a: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Technology change - Technology is a phenomenon that changes from day to day, and this affects the NHS because people are not all inclined to use technology, especially the elderly. One of the reasons for the lack of staff is that trainings will be added, and this gives uncertainty if all participants will have digital knowledge.</a:t>
            </a:r>
          </a:p>
        </p:txBody>
      </p:sp>
    </p:spTree>
    <p:extLst>
      <p:ext uri="{BB962C8B-B14F-4D97-AF65-F5344CB8AC3E}">
        <p14:creationId xmlns:p14="http://schemas.microsoft.com/office/powerpoint/2010/main" val="1420547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380C630-8EB4-D74F-93EE-1F87775519AA}"/>
              </a:ext>
            </a:extLst>
          </p:cNvPr>
          <p:cNvSpPr>
            <a:spLocks noGrp="1"/>
          </p:cNvSpPr>
          <p:nvPr>
            <p:ph type="sldNum" sz="quarter" idx="12"/>
          </p:nvPr>
        </p:nvSpPr>
        <p:spPr/>
        <p:txBody>
          <a:bodyPr/>
          <a:lstStyle/>
          <a:p>
            <a:fld id="{DBA1B0FB-D917-4C8C-928F-313BD683BF39}" type="slidenum">
              <a:rPr lang="en-US" smtClean="0"/>
              <a:t>9</a:t>
            </a:fld>
            <a:endParaRPr lang="en-US" dirty="0"/>
          </a:p>
        </p:txBody>
      </p:sp>
      <p:sp>
        <p:nvSpPr>
          <p:cNvPr id="12" name="Rectangle 11">
            <a:extLst>
              <a:ext uri="{FF2B5EF4-FFF2-40B4-BE49-F238E27FC236}">
                <a16:creationId xmlns:a16="http://schemas.microsoft.com/office/drawing/2014/main" id="{DA4D1F20-3212-DF99-E278-C8AF865C7482}"/>
              </a:ext>
            </a:extLst>
          </p:cNvPr>
          <p:cNvSpPr/>
          <p:nvPr/>
        </p:nvSpPr>
        <p:spPr>
          <a:xfrm>
            <a:off x="425885" y="739036"/>
            <a:ext cx="5124263" cy="551925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r>
              <a:rPr lang="en-GB" sz="2400" b="1" dirty="0">
                <a:solidFill>
                  <a:schemeClr val="bg2">
                    <a:lumMod val="50000"/>
                    <a:lumOff val="50000"/>
                  </a:schemeClr>
                </a:solidFill>
                <a:latin typeface="Arial" panose="020B0604020202020204" pitchFamily="34" charset="0"/>
                <a:cs typeface="Arial" panose="020B0604020202020204" pitchFamily="34" charset="0"/>
              </a:rPr>
              <a:t>Environmental</a:t>
            </a: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Climate – Climate change damages the natural world in several different ways, these changes increase the vulnerability to nervous and respiratory diseases. Causing more pressure to the emergency department of the hospital. </a:t>
            </a: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a:p>
            <a:pPr algn="ctr"/>
            <a:endParaRPr lang="en-GB" sz="2400" b="1" dirty="0">
              <a:solidFill>
                <a:schemeClr val="bg2">
                  <a:lumMod val="50000"/>
                  <a:lumOff val="50000"/>
                </a:schemeClr>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6F547F9D-D991-68AF-F768-37A7FFD03C0C}"/>
              </a:ext>
            </a:extLst>
          </p:cNvPr>
          <p:cNvSpPr/>
          <p:nvPr/>
        </p:nvSpPr>
        <p:spPr>
          <a:xfrm>
            <a:off x="5711868" y="739036"/>
            <a:ext cx="5311983" cy="551926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2">
                    <a:lumMod val="50000"/>
                    <a:lumOff val="50000"/>
                  </a:schemeClr>
                </a:solidFill>
                <a:latin typeface="Arial" panose="020B0604020202020204" pitchFamily="34" charset="0"/>
                <a:cs typeface="Arial" panose="020B0604020202020204" pitchFamily="34" charset="0"/>
              </a:rPr>
              <a:t>Legal</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Discrimination laws – In NHS discrimination takes place. NHS do not achieve diversity and equality in employment and career opportunities. Discrimination in NHS is not only in specific areas, but all around the country. Inequalities are happening by gender, race, ethnicity and occupation. This leads to significant pay gaps. NHS staff recognised the lack of equality. In 2018 a survey (NHS Staff Survey) revealed that 1 in 6 NHS staff believed that there were not equal opportunities for career progression in the NHS.</a:t>
            </a:r>
          </a:p>
        </p:txBody>
      </p:sp>
    </p:spTree>
    <p:extLst>
      <p:ext uri="{BB962C8B-B14F-4D97-AF65-F5344CB8AC3E}">
        <p14:creationId xmlns:p14="http://schemas.microsoft.com/office/powerpoint/2010/main" val="736242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077F3E4-8679-91C0-9BA4-5A15B96D0CF2}"/>
              </a:ext>
            </a:extLst>
          </p:cNvPr>
          <p:cNvSpPr>
            <a:spLocks noGrp="1"/>
          </p:cNvSpPr>
          <p:nvPr>
            <p:ph type="sldNum" sz="quarter" idx="12"/>
          </p:nvPr>
        </p:nvSpPr>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10</a:t>
            </a:fld>
            <a:endParaRPr lang="en-US">
              <a:solidFill>
                <a:schemeClr val="tx1">
                  <a:alpha val="80000"/>
                </a:schemeClr>
              </a:solidFill>
            </a:endParaRPr>
          </a:p>
        </p:txBody>
      </p:sp>
      <p:sp>
        <p:nvSpPr>
          <p:cNvPr id="128" name="TextBox 127">
            <a:extLst>
              <a:ext uri="{FF2B5EF4-FFF2-40B4-BE49-F238E27FC236}">
                <a16:creationId xmlns:a16="http://schemas.microsoft.com/office/drawing/2014/main" id="{DF6FC508-378C-8642-C6C9-BEB13A345656}"/>
              </a:ext>
            </a:extLst>
          </p:cNvPr>
          <p:cNvSpPr txBox="1"/>
          <p:nvPr/>
        </p:nvSpPr>
        <p:spPr>
          <a:xfrm>
            <a:off x="3046879" y="3204726"/>
            <a:ext cx="6098240" cy="646331"/>
          </a:xfrm>
          <a:prstGeom prst="rect">
            <a:avLst/>
          </a:prstGeom>
          <a:noFill/>
        </p:spPr>
        <p:txBody>
          <a:bodyPr wrap="square">
            <a:spAutoFit/>
          </a:bodyPr>
          <a:lstStyle/>
          <a:p>
            <a:endParaRPr lang="en-GB" dirty="0"/>
          </a:p>
          <a:p>
            <a:endParaRPr lang="en-GB" dirty="0"/>
          </a:p>
        </p:txBody>
      </p:sp>
      <p:sp>
        <p:nvSpPr>
          <p:cNvPr id="179" name="Line 173">
            <a:extLst>
              <a:ext uri="{FF2B5EF4-FFF2-40B4-BE49-F238E27FC236}">
                <a16:creationId xmlns:a16="http://schemas.microsoft.com/office/drawing/2014/main" id="{95496CDC-74F5-4A55-A63C-0843C64056A4}"/>
              </a:ext>
            </a:extLst>
          </p:cNvPr>
          <p:cNvSpPr>
            <a:spLocks noChangeShapeType="1"/>
          </p:cNvSpPr>
          <p:nvPr/>
        </p:nvSpPr>
        <p:spPr bwMode="auto">
          <a:xfrm>
            <a:off x="2922588" y="15430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0" name="Text Box 172">
            <a:extLst>
              <a:ext uri="{FF2B5EF4-FFF2-40B4-BE49-F238E27FC236}">
                <a16:creationId xmlns:a16="http://schemas.microsoft.com/office/drawing/2014/main" id="{3929E8A3-7947-25B0-EBE1-D0D4F1C9CA75}"/>
              </a:ext>
            </a:extLst>
          </p:cNvPr>
          <p:cNvSpPr txBox="1">
            <a:spLocks noChangeArrowheads="1"/>
          </p:cNvSpPr>
          <p:nvPr/>
        </p:nvSpPr>
        <p:spPr bwMode="auto">
          <a:xfrm>
            <a:off x="341398" y="1316830"/>
            <a:ext cx="256499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Length of training</a:t>
            </a:r>
          </a:p>
        </p:txBody>
      </p:sp>
      <p:sp>
        <p:nvSpPr>
          <p:cNvPr id="181" name="Line 171">
            <a:extLst>
              <a:ext uri="{FF2B5EF4-FFF2-40B4-BE49-F238E27FC236}">
                <a16:creationId xmlns:a16="http://schemas.microsoft.com/office/drawing/2014/main" id="{7E118065-1433-D7DA-457A-0B14E2C7F4AC}"/>
              </a:ext>
            </a:extLst>
          </p:cNvPr>
          <p:cNvSpPr>
            <a:spLocks noChangeShapeType="1"/>
          </p:cNvSpPr>
          <p:nvPr/>
        </p:nvSpPr>
        <p:spPr bwMode="auto">
          <a:xfrm>
            <a:off x="3465513" y="21431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2" name="Text Box 170">
            <a:extLst>
              <a:ext uri="{FF2B5EF4-FFF2-40B4-BE49-F238E27FC236}">
                <a16:creationId xmlns:a16="http://schemas.microsoft.com/office/drawing/2014/main" id="{9DCC000B-744E-613C-177E-6F95190275EC}"/>
              </a:ext>
            </a:extLst>
          </p:cNvPr>
          <p:cNvSpPr txBox="1">
            <a:spLocks noChangeArrowheads="1"/>
          </p:cNvSpPr>
          <p:nvPr/>
        </p:nvSpPr>
        <p:spPr bwMode="auto">
          <a:xfrm>
            <a:off x="1453019" y="1939925"/>
            <a:ext cx="1998206" cy="40396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Lack of payment</a:t>
            </a:r>
          </a:p>
        </p:txBody>
      </p:sp>
      <p:sp>
        <p:nvSpPr>
          <p:cNvPr id="183" name="Line 169">
            <a:extLst>
              <a:ext uri="{FF2B5EF4-FFF2-40B4-BE49-F238E27FC236}">
                <a16:creationId xmlns:a16="http://schemas.microsoft.com/office/drawing/2014/main" id="{CFDE703A-0334-9D27-5852-B0273703832C}"/>
              </a:ext>
            </a:extLst>
          </p:cNvPr>
          <p:cNvSpPr>
            <a:spLocks noChangeShapeType="1"/>
          </p:cNvSpPr>
          <p:nvPr/>
        </p:nvSpPr>
        <p:spPr bwMode="auto">
          <a:xfrm>
            <a:off x="4017963" y="26955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4" name="Text Box 168">
            <a:extLst>
              <a:ext uri="{FF2B5EF4-FFF2-40B4-BE49-F238E27FC236}">
                <a16:creationId xmlns:a16="http://schemas.microsoft.com/office/drawing/2014/main" id="{97F1A754-0722-2B8D-9A2F-4937DC2AE6AE}"/>
              </a:ext>
            </a:extLst>
          </p:cNvPr>
          <p:cNvSpPr txBox="1">
            <a:spLocks noChangeArrowheads="1"/>
          </p:cNvSpPr>
          <p:nvPr/>
        </p:nvSpPr>
        <p:spPr bwMode="auto">
          <a:xfrm>
            <a:off x="2635621" y="2492375"/>
            <a:ext cx="1368054"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Long hours</a:t>
            </a:r>
          </a:p>
        </p:txBody>
      </p:sp>
      <p:sp>
        <p:nvSpPr>
          <p:cNvPr id="185" name="Line 167">
            <a:extLst>
              <a:ext uri="{FF2B5EF4-FFF2-40B4-BE49-F238E27FC236}">
                <a16:creationId xmlns:a16="http://schemas.microsoft.com/office/drawing/2014/main" id="{16E6321F-E56F-EE90-4F8F-87DEFC520F80}"/>
              </a:ext>
            </a:extLst>
          </p:cNvPr>
          <p:cNvSpPr>
            <a:spLocks noChangeShapeType="1"/>
          </p:cNvSpPr>
          <p:nvPr/>
        </p:nvSpPr>
        <p:spPr bwMode="auto">
          <a:xfrm>
            <a:off x="6283325" y="1568996"/>
            <a:ext cx="864775" cy="2692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6" name="Text Box 166">
            <a:extLst>
              <a:ext uri="{FF2B5EF4-FFF2-40B4-BE49-F238E27FC236}">
                <a16:creationId xmlns:a16="http://schemas.microsoft.com/office/drawing/2014/main" id="{C7A8E747-4567-8C2E-8F74-F202FFA90A18}"/>
              </a:ext>
            </a:extLst>
          </p:cNvPr>
          <p:cNvSpPr txBox="1">
            <a:spLocks noChangeArrowheads="1"/>
          </p:cNvSpPr>
          <p:nvPr/>
        </p:nvSpPr>
        <p:spPr bwMode="auto">
          <a:xfrm>
            <a:off x="4291992" y="1135916"/>
            <a:ext cx="2021170" cy="64633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Continuing ambulance </a:t>
            </a:r>
          </a:p>
        </p:txBody>
      </p:sp>
      <p:sp>
        <p:nvSpPr>
          <p:cNvPr id="187" name="Line 165">
            <a:extLst>
              <a:ext uri="{FF2B5EF4-FFF2-40B4-BE49-F238E27FC236}">
                <a16:creationId xmlns:a16="http://schemas.microsoft.com/office/drawing/2014/main" id="{926940C1-01BB-8730-8660-81CA8D1FD039}"/>
              </a:ext>
            </a:extLst>
          </p:cNvPr>
          <p:cNvSpPr>
            <a:spLocks noChangeShapeType="1"/>
          </p:cNvSpPr>
          <p:nvPr/>
        </p:nvSpPr>
        <p:spPr bwMode="auto">
          <a:xfrm>
            <a:off x="6946738" y="207010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8" name="Text Box 164">
            <a:extLst>
              <a:ext uri="{FF2B5EF4-FFF2-40B4-BE49-F238E27FC236}">
                <a16:creationId xmlns:a16="http://schemas.microsoft.com/office/drawing/2014/main" id="{6D600DED-F584-E9CE-C461-791694321127}"/>
              </a:ext>
            </a:extLst>
          </p:cNvPr>
          <p:cNvSpPr txBox="1">
            <a:spLocks noChangeArrowheads="1"/>
          </p:cNvSpPr>
          <p:nvPr/>
        </p:nvSpPr>
        <p:spPr bwMode="auto">
          <a:xfrm>
            <a:off x="4911131" y="1875918"/>
            <a:ext cx="2021170" cy="58504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Wheelchairs and hospital beds.</a:t>
            </a:r>
          </a:p>
        </p:txBody>
      </p:sp>
      <p:sp>
        <p:nvSpPr>
          <p:cNvPr id="189" name="Line 163">
            <a:extLst>
              <a:ext uri="{FF2B5EF4-FFF2-40B4-BE49-F238E27FC236}">
                <a16:creationId xmlns:a16="http://schemas.microsoft.com/office/drawing/2014/main" id="{399F2672-9A98-4457-6E44-4F0597295C0D}"/>
              </a:ext>
            </a:extLst>
          </p:cNvPr>
          <p:cNvSpPr>
            <a:spLocks noChangeShapeType="1"/>
          </p:cNvSpPr>
          <p:nvPr/>
        </p:nvSpPr>
        <p:spPr bwMode="auto">
          <a:xfrm>
            <a:off x="7373612" y="275113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0" name="Text Box 162">
            <a:extLst>
              <a:ext uri="{FF2B5EF4-FFF2-40B4-BE49-F238E27FC236}">
                <a16:creationId xmlns:a16="http://schemas.microsoft.com/office/drawing/2014/main" id="{6C612600-380C-CB88-4E2F-2E13F5DDA55E}"/>
              </a:ext>
            </a:extLst>
          </p:cNvPr>
          <p:cNvSpPr txBox="1">
            <a:spLocks noChangeArrowheads="1"/>
          </p:cNvSpPr>
          <p:nvPr/>
        </p:nvSpPr>
        <p:spPr bwMode="auto">
          <a:xfrm>
            <a:off x="5631494" y="2582872"/>
            <a:ext cx="1797050" cy="47146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Patient monitor</a:t>
            </a:r>
            <a:r>
              <a:rPr lang="en-GB" sz="2000" dirty="0">
                <a:solidFill>
                  <a:schemeClr val="bg1"/>
                </a:solidFill>
                <a:latin typeface="Arial" panose="020B0604020202020204" pitchFamily="34" charset="0"/>
                <a:cs typeface="Arial" panose="020B0604020202020204" pitchFamily="34" charset="0"/>
              </a:rPr>
              <a:t> </a:t>
            </a:r>
          </a:p>
        </p:txBody>
      </p:sp>
      <p:sp>
        <p:nvSpPr>
          <p:cNvPr id="191" name="Line 161">
            <a:extLst>
              <a:ext uri="{FF2B5EF4-FFF2-40B4-BE49-F238E27FC236}">
                <a16:creationId xmlns:a16="http://schemas.microsoft.com/office/drawing/2014/main" id="{DA60142C-5CA2-E501-F691-C99E600749A9}"/>
              </a:ext>
            </a:extLst>
          </p:cNvPr>
          <p:cNvSpPr>
            <a:spLocks noChangeShapeType="1"/>
          </p:cNvSpPr>
          <p:nvPr/>
        </p:nvSpPr>
        <p:spPr bwMode="auto">
          <a:xfrm>
            <a:off x="7402883" y="3617913"/>
            <a:ext cx="1162474" cy="4921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112" name="Text Box 160">
            <a:extLst>
              <a:ext uri="{FF2B5EF4-FFF2-40B4-BE49-F238E27FC236}">
                <a16:creationId xmlns:a16="http://schemas.microsoft.com/office/drawing/2014/main" id="{4F4CEDFE-0412-BCE2-0E5C-CCEE18804113}"/>
              </a:ext>
            </a:extLst>
          </p:cNvPr>
          <p:cNvSpPr txBox="1">
            <a:spLocks noChangeArrowheads="1"/>
          </p:cNvSpPr>
          <p:nvPr/>
        </p:nvSpPr>
        <p:spPr bwMode="auto">
          <a:xfrm>
            <a:off x="6313162" y="3445952"/>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Weather</a:t>
            </a:r>
          </a:p>
        </p:txBody>
      </p:sp>
      <p:sp>
        <p:nvSpPr>
          <p:cNvPr id="2113" name="Line 159">
            <a:extLst>
              <a:ext uri="{FF2B5EF4-FFF2-40B4-BE49-F238E27FC236}">
                <a16:creationId xmlns:a16="http://schemas.microsoft.com/office/drawing/2014/main" id="{5E75B558-E678-6D4C-709C-F1FDE0BE9F58}"/>
              </a:ext>
            </a:extLst>
          </p:cNvPr>
          <p:cNvSpPr>
            <a:spLocks noChangeShapeType="1"/>
          </p:cNvSpPr>
          <p:nvPr/>
        </p:nvSpPr>
        <p:spPr bwMode="auto">
          <a:xfrm>
            <a:off x="6216367" y="4489207"/>
            <a:ext cx="1540702" cy="3861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114" name="Text Box 158">
            <a:extLst>
              <a:ext uri="{FF2B5EF4-FFF2-40B4-BE49-F238E27FC236}">
                <a16:creationId xmlns:a16="http://schemas.microsoft.com/office/drawing/2014/main" id="{13769BB3-16ED-1554-54E7-CD2BE8AD1470}"/>
              </a:ext>
            </a:extLst>
          </p:cNvPr>
          <p:cNvSpPr txBox="1">
            <a:spLocks noChangeArrowheads="1"/>
          </p:cNvSpPr>
          <p:nvPr/>
        </p:nvSpPr>
        <p:spPr bwMode="auto">
          <a:xfrm>
            <a:off x="4746646" y="4266843"/>
            <a:ext cx="1469721" cy="56110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Natural disasters</a:t>
            </a:r>
          </a:p>
        </p:txBody>
      </p:sp>
      <p:sp>
        <p:nvSpPr>
          <p:cNvPr id="2118" name="Line 155">
            <a:extLst>
              <a:ext uri="{FF2B5EF4-FFF2-40B4-BE49-F238E27FC236}">
                <a16:creationId xmlns:a16="http://schemas.microsoft.com/office/drawing/2014/main" id="{6F9ED12F-66BE-BF79-E4A2-8C8E3CE985D6}"/>
              </a:ext>
            </a:extLst>
          </p:cNvPr>
          <p:cNvSpPr>
            <a:spLocks noChangeShapeType="1"/>
          </p:cNvSpPr>
          <p:nvPr/>
        </p:nvSpPr>
        <p:spPr bwMode="auto">
          <a:xfrm>
            <a:off x="3485542" y="34741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19" name="Text Box 154">
            <a:extLst>
              <a:ext uri="{FF2B5EF4-FFF2-40B4-BE49-F238E27FC236}">
                <a16:creationId xmlns:a16="http://schemas.microsoft.com/office/drawing/2014/main" id="{7A187C49-8A11-B850-4109-BE6BCCDD721A}"/>
              </a:ext>
            </a:extLst>
          </p:cNvPr>
          <p:cNvSpPr txBox="1">
            <a:spLocks noChangeArrowheads="1"/>
          </p:cNvSpPr>
          <p:nvPr/>
        </p:nvSpPr>
        <p:spPr bwMode="auto">
          <a:xfrm>
            <a:off x="809759" y="3267160"/>
            <a:ext cx="2686461" cy="30503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Discrimination/Racism </a:t>
            </a:r>
          </a:p>
        </p:txBody>
      </p:sp>
      <p:sp>
        <p:nvSpPr>
          <p:cNvPr id="2120" name="Line 153">
            <a:extLst>
              <a:ext uri="{FF2B5EF4-FFF2-40B4-BE49-F238E27FC236}">
                <a16:creationId xmlns:a16="http://schemas.microsoft.com/office/drawing/2014/main" id="{E9DD6308-4E04-7E3E-2241-059B41B160A2}"/>
              </a:ext>
            </a:extLst>
          </p:cNvPr>
          <p:cNvSpPr>
            <a:spLocks noChangeShapeType="1"/>
          </p:cNvSpPr>
          <p:nvPr/>
        </p:nvSpPr>
        <p:spPr bwMode="auto">
          <a:xfrm>
            <a:off x="2317848" y="3995095"/>
            <a:ext cx="1244502" cy="2944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21" name="Text Box 152">
            <a:extLst>
              <a:ext uri="{FF2B5EF4-FFF2-40B4-BE49-F238E27FC236}">
                <a16:creationId xmlns:a16="http://schemas.microsoft.com/office/drawing/2014/main" id="{A01247AF-CFB2-598E-2E72-92365CEAEFF2}"/>
              </a:ext>
            </a:extLst>
          </p:cNvPr>
          <p:cNvSpPr txBox="1">
            <a:spLocks noChangeArrowheads="1"/>
          </p:cNvSpPr>
          <p:nvPr/>
        </p:nvSpPr>
        <p:spPr bwMode="auto">
          <a:xfrm>
            <a:off x="1273776" y="380948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Bullying</a:t>
            </a:r>
          </a:p>
        </p:txBody>
      </p:sp>
      <p:sp>
        <p:nvSpPr>
          <p:cNvPr id="2122" name="Line 151">
            <a:extLst>
              <a:ext uri="{FF2B5EF4-FFF2-40B4-BE49-F238E27FC236}">
                <a16:creationId xmlns:a16="http://schemas.microsoft.com/office/drawing/2014/main" id="{F7F1F256-9850-3CF8-AC11-57B5D352A2D5}"/>
              </a:ext>
            </a:extLst>
          </p:cNvPr>
          <p:cNvSpPr>
            <a:spLocks noChangeShapeType="1"/>
          </p:cNvSpPr>
          <p:nvPr/>
        </p:nvSpPr>
        <p:spPr bwMode="auto">
          <a:xfrm flipV="1">
            <a:off x="1841499" y="4523501"/>
            <a:ext cx="1244501" cy="2944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23" name="Text Box 150">
            <a:extLst>
              <a:ext uri="{FF2B5EF4-FFF2-40B4-BE49-F238E27FC236}">
                <a16:creationId xmlns:a16="http://schemas.microsoft.com/office/drawing/2014/main" id="{D29AE99F-F973-A012-0AD8-534D2D664048}"/>
              </a:ext>
            </a:extLst>
          </p:cNvPr>
          <p:cNvSpPr txBox="1">
            <a:spLocks noChangeArrowheads="1"/>
          </p:cNvSpPr>
          <p:nvPr/>
        </p:nvSpPr>
        <p:spPr bwMode="auto">
          <a:xfrm>
            <a:off x="215900" y="4365624"/>
            <a:ext cx="1612900" cy="64119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Government/Laws </a:t>
            </a:r>
          </a:p>
        </p:txBody>
      </p:sp>
      <p:sp>
        <p:nvSpPr>
          <p:cNvPr id="2125" name="Rectangle 148">
            <a:extLst>
              <a:ext uri="{FF2B5EF4-FFF2-40B4-BE49-F238E27FC236}">
                <a16:creationId xmlns:a16="http://schemas.microsoft.com/office/drawing/2014/main" id="{3FF35C67-9B99-E440-8A2C-C7B71F93A552}"/>
              </a:ext>
            </a:extLst>
          </p:cNvPr>
          <p:cNvSpPr>
            <a:spLocks noChangeArrowheads="1"/>
          </p:cNvSpPr>
          <p:nvPr/>
        </p:nvSpPr>
        <p:spPr bwMode="auto">
          <a:xfrm>
            <a:off x="651353" y="627063"/>
            <a:ext cx="2910997" cy="487362"/>
          </a:xfrm>
          <a:prstGeom prst="rect">
            <a:avLst/>
          </a:prstGeom>
          <a:solidFill>
            <a:srgbClr val="00B0F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Work condition </a:t>
            </a:r>
          </a:p>
        </p:txBody>
      </p:sp>
      <p:sp>
        <p:nvSpPr>
          <p:cNvPr id="2126" name="Rectangle 147">
            <a:extLst>
              <a:ext uri="{FF2B5EF4-FFF2-40B4-BE49-F238E27FC236}">
                <a16:creationId xmlns:a16="http://schemas.microsoft.com/office/drawing/2014/main" id="{FAA4989B-8524-B5FD-0F03-6598CE32242D}"/>
              </a:ext>
            </a:extLst>
          </p:cNvPr>
          <p:cNvSpPr>
            <a:spLocks noChangeArrowheads="1"/>
          </p:cNvSpPr>
          <p:nvPr/>
        </p:nvSpPr>
        <p:spPr bwMode="auto">
          <a:xfrm>
            <a:off x="5730875" y="227399"/>
            <a:ext cx="2204365" cy="487362"/>
          </a:xfrm>
          <a:prstGeom prst="rect">
            <a:avLst/>
          </a:prstGeom>
          <a:solidFill>
            <a:srgbClr val="00B0F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Equipment </a:t>
            </a:r>
          </a:p>
        </p:txBody>
      </p:sp>
      <p:sp>
        <p:nvSpPr>
          <p:cNvPr id="2127" name="Line 146">
            <a:extLst>
              <a:ext uri="{FF2B5EF4-FFF2-40B4-BE49-F238E27FC236}">
                <a16:creationId xmlns:a16="http://schemas.microsoft.com/office/drawing/2014/main" id="{6EA7CED3-A03B-9DDC-3D79-9CD4837E4A00}"/>
              </a:ext>
            </a:extLst>
          </p:cNvPr>
          <p:cNvSpPr>
            <a:spLocks noChangeShapeType="1"/>
          </p:cNvSpPr>
          <p:nvPr/>
        </p:nvSpPr>
        <p:spPr bwMode="auto">
          <a:xfrm>
            <a:off x="2009971" y="3120840"/>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29" name="Line 144">
            <a:extLst>
              <a:ext uri="{FF2B5EF4-FFF2-40B4-BE49-F238E27FC236}">
                <a16:creationId xmlns:a16="http://schemas.microsoft.com/office/drawing/2014/main" id="{DEE6A955-D58E-9F10-0814-39952D831B4A}"/>
              </a:ext>
            </a:extLst>
          </p:cNvPr>
          <p:cNvSpPr>
            <a:spLocks noChangeShapeType="1"/>
          </p:cNvSpPr>
          <p:nvPr/>
        </p:nvSpPr>
        <p:spPr bwMode="auto">
          <a:xfrm>
            <a:off x="3063875" y="111918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0" name="Line 143">
            <a:extLst>
              <a:ext uri="{FF2B5EF4-FFF2-40B4-BE49-F238E27FC236}">
                <a16:creationId xmlns:a16="http://schemas.microsoft.com/office/drawing/2014/main" id="{0A11201C-03BC-2222-291F-B45F1D34D5A0}"/>
              </a:ext>
            </a:extLst>
          </p:cNvPr>
          <p:cNvSpPr>
            <a:spLocks noChangeShapeType="1"/>
          </p:cNvSpPr>
          <p:nvPr/>
        </p:nvSpPr>
        <p:spPr bwMode="auto">
          <a:xfrm>
            <a:off x="6237289" y="780725"/>
            <a:ext cx="2431724" cy="2328093"/>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2" name="Line 141">
            <a:extLst>
              <a:ext uri="{FF2B5EF4-FFF2-40B4-BE49-F238E27FC236}">
                <a16:creationId xmlns:a16="http://schemas.microsoft.com/office/drawing/2014/main" id="{AD6ABF2E-F237-56D8-CFBA-3B2F96DEE3D0}"/>
              </a:ext>
            </a:extLst>
          </p:cNvPr>
          <p:cNvSpPr>
            <a:spLocks noChangeShapeType="1"/>
          </p:cNvSpPr>
          <p:nvPr/>
        </p:nvSpPr>
        <p:spPr bwMode="auto">
          <a:xfrm flipV="1">
            <a:off x="2679092" y="3169400"/>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3" name="Rectangle 140">
            <a:extLst>
              <a:ext uri="{FF2B5EF4-FFF2-40B4-BE49-F238E27FC236}">
                <a16:creationId xmlns:a16="http://schemas.microsoft.com/office/drawing/2014/main" id="{36743792-7D26-58DA-6D87-4B36743A23D2}"/>
              </a:ext>
            </a:extLst>
          </p:cNvPr>
          <p:cNvSpPr>
            <a:spLocks noChangeArrowheads="1"/>
          </p:cNvSpPr>
          <p:nvPr/>
        </p:nvSpPr>
        <p:spPr bwMode="auto">
          <a:xfrm>
            <a:off x="6989196" y="5036274"/>
            <a:ext cx="2645905" cy="685059"/>
          </a:xfrm>
          <a:prstGeom prst="rect">
            <a:avLst/>
          </a:prstGeom>
          <a:solidFill>
            <a:srgbClr val="00B0F0"/>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solidFill>
                  <a:schemeClr val="bg1"/>
                </a:solidFill>
                <a:latin typeface="Arial" panose="020B0604020202020204" pitchFamily="34" charset="0"/>
                <a:cs typeface="Arial" panose="020B0604020202020204" pitchFamily="34" charset="0"/>
              </a:rPr>
              <a:t>Environment </a:t>
            </a:r>
          </a:p>
        </p:txBody>
      </p:sp>
      <p:sp>
        <p:nvSpPr>
          <p:cNvPr id="2134" name="Line 139">
            <a:extLst>
              <a:ext uri="{FF2B5EF4-FFF2-40B4-BE49-F238E27FC236}">
                <a16:creationId xmlns:a16="http://schemas.microsoft.com/office/drawing/2014/main" id="{1FA5CBA6-9B84-936B-198F-3EB7E70F902A}"/>
              </a:ext>
            </a:extLst>
          </p:cNvPr>
          <p:cNvSpPr>
            <a:spLocks noChangeShapeType="1"/>
          </p:cNvSpPr>
          <p:nvPr/>
        </p:nvSpPr>
        <p:spPr bwMode="auto">
          <a:xfrm flipV="1">
            <a:off x="7298042" y="3133931"/>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5" name="Rectangle 138">
            <a:extLst>
              <a:ext uri="{FF2B5EF4-FFF2-40B4-BE49-F238E27FC236}">
                <a16:creationId xmlns:a16="http://schemas.microsoft.com/office/drawing/2014/main" id="{82C6DEA4-8836-2015-A62C-93DA7D9ED6E1}"/>
              </a:ext>
            </a:extLst>
          </p:cNvPr>
          <p:cNvSpPr>
            <a:spLocks noChangeArrowheads="1"/>
          </p:cNvSpPr>
          <p:nvPr/>
        </p:nvSpPr>
        <p:spPr bwMode="auto">
          <a:xfrm>
            <a:off x="7797800" y="2540000"/>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36" name="Text Box 137">
            <a:extLst>
              <a:ext uri="{FF2B5EF4-FFF2-40B4-BE49-F238E27FC236}">
                <a16:creationId xmlns:a16="http://schemas.microsoft.com/office/drawing/2014/main" id="{8EC9724F-8F5E-276C-B35E-7BE51B7372A4}"/>
              </a:ext>
            </a:extLst>
          </p:cNvPr>
          <p:cNvSpPr txBox="1">
            <a:spLocks noChangeArrowheads="1"/>
          </p:cNvSpPr>
          <p:nvPr/>
        </p:nvSpPr>
        <p:spPr bwMode="auto">
          <a:xfrm>
            <a:off x="10051355" y="2492375"/>
            <a:ext cx="1560511" cy="1174750"/>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algn="ctr"/>
            <a:endParaRPr lang="en-GB" dirty="0">
              <a:solidFill>
                <a:schemeClr val="bg1"/>
              </a:solidFill>
              <a:latin typeface="Arial" panose="020B0604020202020204" pitchFamily="34" charset="0"/>
              <a:cs typeface="Arial" panose="020B0604020202020204" pitchFamily="34" charset="0"/>
            </a:endParaRPr>
          </a:p>
          <a:p>
            <a:pPr algn="ctr"/>
            <a:r>
              <a:rPr lang="en-GB" dirty="0">
                <a:solidFill>
                  <a:schemeClr val="bg1"/>
                </a:solidFill>
                <a:latin typeface="Arial" panose="020B0604020202020204" pitchFamily="34" charset="0"/>
                <a:cs typeface="Arial" panose="020B0604020202020204" pitchFamily="34" charset="0"/>
              </a:rPr>
              <a:t>Staff </a:t>
            </a:r>
          </a:p>
          <a:p>
            <a:pPr algn="ctr"/>
            <a:r>
              <a:rPr lang="en-GB" dirty="0">
                <a:solidFill>
                  <a:schemeClr val="bg1"/>
                </a:solidFill>
                <a:latin typeface="Arial" panose="020B0604020202020204" pitchFamily="34" charset="0"/>
                <a:cs typeface="Arial" panose="020B0604020202020204" pitchFamily="34" charset="0"/>
              </a:rPr>
              <a:t>Shortage </a:t>
            </a:r>
          </a:p>
        </p:txBody>
      </p:sp>
      <p:sp>
        <p:nvSpPr>
          <p:cNvPr id="2137" name="Rectangle 180">
            <a:extLst>
              <a:ext uri="{FF2B5EF4-FFF2-40B4-BE49-F238E27FC236}">
                <a16:creationId xmlns:a16="http://schemas.microsoft.com/office/drawing/2014/main" id="{7CE79807-FC5A-0226-D943-3C740D2E729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38" name="Rectangle 203">
            <a:extLst>
              <a:ext uri="{FF2B5EF4-FFF2-40B4-BE49-F238E27FC236}">
                <a16:creationId xmlns:a16="http://schemas.microsoft.com/office/drawing/2014/main" id="{ADA3123A-E59A-FB75-D736-94B71CAED7ED}"/>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39" name="Rectangle 2138">
            <a:extLst>
              <a:ext uri="{FF2B5EF4-FFF2-40B4-BE49-F238E27FC236}">
                <a16:creationId xmlns:a16="http://schemas.microsoft.com/office/drawing/2014/main" id="{EEF66BDD-186D-992A-0D51-42350A5981DE}"/>
              </a:ext>
            </a:extLst>
          </p:cNvPr>
          <p:cNvSpPr/>
          <p:nvPr/>
        </p:nvSpPr>
        <p:spPr>
          <a:xfrm>
            <a:off x="965793" y="5115224"/>
            <a:ext cx="2156812" cy="51657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latin typeface="Arial" panose="020B0604020202020204" pitchFamily="34" charset="0"/>
                <a:cs typeface="Arial" panose="020B0604020202020204" pitchFamily="34" charset="0"/>
              </a:rPr>
              <a:t>Method</a:t>
            </a:r>
          </a:p>
        </p:txBody>
      </p:sp>
      <p:sp>
        <p:nvSpPr>
          <p:cNvPr id="2140" name="TextBox 2139">
            <a:extLst>
              <a:ext uri="{FF2B5EF4-FFF2-40B4-BE49-F238E27FC236}">
                <a16:creationId xmlns:a16="http://schemas.microsoft.com/office/drawing/2014/main" id="{0482BA99-57E2-9229-7416-4F464B558CB5}"/>
              </a:ext>
            </a:extLst>
          </p:cNvPr>
          <p:cNvSpPr txBox="1"/>
          <p:nvPr/>
        </p:nvSpPr>
        <p:spPr>
          <a:xfrm>
            <a:off x="9012239" y="6229781"/>
            <a:ext cx="3665538" cy="461665"/>
          </a:xfrm>
          <a:prstGeom prst="rect">
            <a:avLst/>
          </a:prstGeom>
          <a:noFill/>
        </p:spPr>
        <p:txBody>
          <a:bodyPr wrap="square" rtlCol="0">
            <a:spAutoFit/>
          </a:bodyPr>
          <a:lstStyle/>
          <a:p>
            <a:r>
              <a:rPr lang="en-GB" sz="2400" i="1" dirty="0">
                <a:solidFill>
                  <a:srgbClr val="FF0000"/>
                </a:solidFill>
                <a:latin typeface="Abadi" panose="020B0604020104020204" pitchFamily="34" charset="0"/>
                <a:cs typeface="Arial" panose="020B0604020202020204" pitchFamily="34" charset="0"/>
              </a:rPr>
              <a:t>Fishbone Diagram </a:t>
            </a:r>
          </a:p>
        </p:txBody>
      </p:sp>
    </p:spTree>
    <p:extLst>
      <p:ext uri="{BB962C8B-B14F-4D97-AF65-F5344CB8AC3E}">
        <p14:creationId xmlns:p14="http://schemas.microsoft.com/office/powerpoint/2010/main" val="282494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97373" y="0"/>
            <a:ext cx="12386745" cy="6764054"/>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dirty="0"/>
          </a:p>
        </p:txBody>
      </p:sp>
      <p:sp>
        <p:nvSpPr>
          <p:cNvPr id="12" name="Rectangle 11">
            <a:extLst>
              <a:ext uri="{FF2B5EF4-FFF2-40B4-BE49-F238E27FC236}">
                <a16:creationId xmlns:a16="http://schemas.microsoft.com/office/drawing/2014/main" id="{6AE3121E-1293-45BB-893A-C509FDFFA94B}"/>
              </a:ext>
            </a:extLst>
          </p:cNvPr>
          <p:cNvSpPr/>
          <p:nvPr/>
        </p:nvSpPr>
        <p:spPr>
          <a:xfrm>
            <a:off x="766888" y="773482"/>
            <a:ext cx="9657567" cy="531103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u="sng" dirty="0">
                <a:solidFill>
                  <a:srgbClr val="002060"/>
                </a:solidFill>
                <a:latin typeface="Arial" panose="020B0604020202020204" pitchFamily="34" charset="0"/>
                <a:cs typeface="Arial" panose="020B0604020202020204" pitchFamily="34" charset="0"/>
              </a:rPr>
              <a:t>Staff shortage solutions</a:t>
            </a:r>
          </a:p>
          <a:p>
            <a:pPr algn="ctr"/>
            <a:endParaRPr lang="en-GB" sz="2000" u="sng" dirty="0">
              <a:solidFill>
                <a:schemeClr val="bg1"/>
              </a:solidFill>
              <a:latin typeface="Arial" panose="020B0604020202020204" pitchFamily="34" charset="0"/>
              <a:cs typeface="Arial" panose="020B0604020202020204" pitchFamily="34" charset="0"/>
            </a:endParaRPr>
          </a:p>
          <a:p>
            <a:pPr algn="ctr"/>
            <a:endParaRPr lang="en-GB" sz="2000" u="sng"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For an organisation to fix the staff shortage issue they need to take some solutions in mind. Today’s society wants to see companies change and develop in order to keep their patients satisfied, fulfil their wishes and service them in the best way possible. </a:t>
            </a:r>
          </a:p>
          <a:p>
            <a:pPr algn="ctr"/>
            <a:r>
              <a:rPr lang="en-GB" sz="2000" dirty="0">
                <a:solidFill>
                  <a:schemeClr val="bg1"/>
                </a:solidFill>
                <a:latin typeface="Arial" panose="020B0604020202020204" pitchFamily="34" charset="0"/>
                <a:cs typeface="Arial" panose="020B0604020202020204" pitchFamily="34" charset="0"/>
              </a:rPr>
              <a:t>Some changes that can take place in order to sort out the staff shortage issue are the following:</a:t>
            </a:r>
            <a:endParaRPr lang="en-GB" sz="2000" u="sng" dirty="0">
              <a:solidFill>
                <a:schemeClr val="bg1"/>
              </a:solidFill>
              <a:latin typeface="Arial" panose="020B0604020202020204" pitchFamily="34" charset="0"/>
              <a:cs typeface="Arial" panose="020B0604020202020204" pitchFamily="34" charset="0"/>
            </a:endParaRPr>
          </a:p>
          <a:p>
            <a:pPr algn="ctr"/>
            <a:endParaRPr lang="en-GB" sz="2000" u="sng"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Lower entry requirements to universities.</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Invest training</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Hire “unqualified” people.</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Ensure good working conditions.</a:t>
            </a:r>
          </a:p>
          <a:p>
            <a:pPr marL="285750" indent="-285750">
              <a:buFont typeface="Wingdings" panose="05000000000000000000" pitchFamily="2" charset="2"/>
              <a:buChar char="Ø"/>
            </a:pPr>
            <a:r>
              <a:rPr lang="en-GB" sz="2000" dirty="0">
                <a:solidFill>
                  <a:schemeClr val="bg1"/>
                </a:solidFill>
                <a:latin typeface="Arial" panose="020B0604020202020204" pitchFamily="34" charset="0"/>
                <a:cs typeface="Arial" panose="020B0604020202020204" pitchFamily="34" charset="0"/>
              </a:rPr>
              <a:t>Increase wages.</a:t>
            </a:r>
          </a:p>
          <a:p>
            <a:endParaRPr lang="en-GB" dirty="0">
              <a:solidFill>
                <a:schemeClr val="bg1"/>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Ø"/>
            </a:pP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561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Freeform: Shape 3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0" name="Oval 3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2" name="Oval 4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44" name="Group 4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5" name="Freeform: Shape 4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7" name="Oval 4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8" name="Oval 4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useBgFill="1">
        <p:nvSpPr>
          <p:cNvPr id="50" name="Rectangle 4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4294967295"/>
          </p:nvPr>
        </p:nvPicPr>
        <p:blipFill rotWithShape="1">
          <a:blip r:embed="rId2" cstate="screen">
            <a:extLst>
              <a:ext uri="{28A0092B-C50C-407E-A947-70E740481C1C}">
                <a14:useLocalDpi xmlns:a14="http://schemas.microsoft.com/office/drawing/2010/main" val="0"/>
              </a:ext>
            </a:extLst>
          </a:blip>
          <a:srcRect l="22742" r="26793" b="-2"/>
          <a:stretch/>
        </p:blipFill>
        <p:spPr>
          <a:xfrm>
            <a:off x="6091200" y="1"/>
            <a:ext cx="6098400" cy="6858000"/>
          </a:xfrm>
          <a:custGeom>
            <a:avLst/>
            <a:gdLst/>
            <a:ahLst/>
            <a:cxnLst/>
            <a:rect l="l" t="t" r="r" b="b"/>
            <a:pathLst>
              <a:path w="6098400" h="6858000">
                <a:moveTo>
                  <a:pt x="0" y="0"/>
                </a:moveTo>
                <a:lnTo>
                  <a:pt x="6098400" y="0"/>
                </a:lnTo>
                <a:lnTo>
                  <a:pt x="6098400" y="6858000"/>
                </a:lnTo>
                <a:lnTo>
                  <a:pt x="0" y="6858000"/>
                </a:lnTo>
                <a:close/>
              </a:path>
            </a:pathLst>
          </a:custGeo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4294967295"/>
          </p:nvPr>
        </p:nvPicPr>
        <p:blipFill rotWithShape="1">
          <a:blip r:embed="rId3" cstate="screen">
            <a:alphaModFix amt="40000"/>
            <a:extLst>
              <a:ext uri="{28A0092B-C50C-407E-A947-70E740481C1C}">
                <a14:useLocalDpi xmlns:a14="http://schemas.microsoft.com/office/drawing/2010/main" val="0"/>
              </a:ext>
            </a:extLst>
          </a:blip>
          <a:srcRect l="18222" r="31313" b="-2"/>
          <a:stretch/>
        </p:blipFill>
        <p:spPr>
          <a:xfrm>
            <a:off x="20" y="1"/>
            <a:ext cx="6098380" cy="6858000"/>
          </a:xfrm>
          <a:custGeom>
            <a:avLst/>
            <a:gdLst/>
            <a:ahLst/>
            <a:cxnLst/>
            <a:rect l="l" t="t" r="r" b="b"/>
            <a:pathLst>
              <a:path w="6098400" h="6858000">
                <a:moveTo>
                  <a:pt x="0" y="0"/>
                </a:moveTo>
                <a:lnTo>
                  <a:pt x="6098400" y="0"/>
                </a:lnTo>
                <a:lnTo>
                  <a:pt x="6098400" y="6858000"/>
                </a:lnTo>
                <a:lnTo>
                  <a:pt x="0" y="6858000"/>
                </a:lnTo>
                <a:close/>
              </a:path>
            </a:pathLst>
          </a:custGeom>
        </p:spPr>
      </p:pic>
      <p:sp>
        <p:nvSpPr>
          <p:cNvPr id="22" name="Title 21">
            <a:extLst>
              <a:ext uri="{FF2B5EF4-FFF2-40B4-BE49-F238E27FC236}">
                <a16:creationId xmlns:a16="http://schemas.microsoft.com/office/drawing/2014/main" id="{F8FAEED9-1ECD-45F9-87A0-9394BAEABB79}"/>
              </a:ext>
            </a:extLst>
          </p:cNvPr>
          <p:cNvSpPr>
            <a:spLocks noGrp="1"/>
          </p:cNvSpPr>
          <p:nvPr>
            <p:ph type="ctrTitle" idx="4294967295"/>
          </p:nvPr>
        </p:nvSpPr>
        <p:spPr>
          <a:xfrm>
            <a:off x="125260" y="989556"/>
            <a:ext cx="7946722" cy="2594376"/>
          </a:xfrm>
        </p:spPr>
        <p:txBody>
          <a:bodyPr vert="horz" wrap="square" lIns="0" tIns="0" rIns="0" bIns="0" rtlCol="0" anchor="b" anchorCtr="0">
            <a:normAutofit/>
          </a:bodyPr>
          <a:lstStyle/>
          <a:p>
            <a:pPr>
              <a:lnSpc>
                <a:spcPct val="100000"/>
              </a:lnSpc>
            </a:pPr>
            <a:r>
              <a:rPr lang="en-US" sz="9600" kern="1200" dirty="0">
                <a:solidFill>
                  <a:schemeClr val="tx1"/>
                </a:solidFill>
                <a:latin typeface="+mj-lt"/>
                <a:ea typeface="+mj-ea"/>
                <a:cs typeface="+mj-cs"/>
              </a:rPr>
              <a:t>Thank You</a:t>
            </a:r>
          </a:p>
        </p:txBody>
      </p:sp>
      <p:sp>
        <p:nvSpPr>
          <p:cNvPr id="52" name="Rectangle 51">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12</a:t>
            </a:fld>
            <a:endParaRPr lang="en-US" dirty="0">
              <a:solidFill>
                <a:schemeClr val="tx1">
                  <a:alpha val="80000"/>
                </a:schemeClr>
              </a:solidFill>
            </a:endParaRPr>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{DE61FE5C-69A4-4568-A72F-E71C0091EC33}tf33713516_win32</Template>
  <TotalTime>12586</TotalTime>
  <Words>1227</Words>
  <Application>Microsoft Office PowerPoint</Application>
  <PresentationFormat>Widescreen</PresentationFormat>
  <Paragraphs>122</Paragraphs>
  <Slides>12</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Abadi</vt:lpstr>
      <vt:lpstr>Aharoni</vt:lpstr>
      <vt:lpstr>Arial</vt:lpstr>
      <vt:lpstr>Calibri</vt:lpstr>
      <vt:lpstr>Gill Sans MT</vt:lpstr>
      <vt:lpstr>Walbaum Display</vt:lpstr>
      <vt:lpstr>Wingdings</vt:lpstr>
      <vt:lpstr>3DFloatVTI</vt:lpstr>
      <vt:lpstr>Title: Problem Solving and Decision making </vt:lpstr>
      <vt:lpstr>                       Introduction</vt:lpstr>
      <vt:lpstr>PowerPoint Presentation</vt:lpstr>
      <vt:lpstr>PowerPoint Presentation</vt:lpstr>
      <vt:lpstr>Complex problem on employees and  their organisations</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Joliana Dede</dc:creator>
  <cp:lastModifiedBy>Joliana Dede</cp:lastModifiedBy>
  <cp:revision>1</cp:revision>
  <dcterms:created xsi:type="dcterms:W3CDTF">2022-06-17T09:54:44Z</dcterms:created>
  <dcterms:modified xsi:type="dcterms:W3CDTF">2022-07-13T12:16:24Z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