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69" r:id="rId3"/>
    <p:sldMasterId id="2147483677" r:id="rId4"/>
    <p:sldMasterId id="2147483680" r:id="rId5"/>
    <p:sldMasterId id="2147483684" r:id="rId6"/>
    <p:sldMasterId id="2147483688" r:id="rId7"/>
  </p:sldMasterIdLst>
  <p:notesMasterIdLst>
    <p:notesMasterId r:id="rId24"/>
  </p:notesMasterIdLst>
  <p:sldIdLst>
    <p:sldId id="257" r:id="rId8"/>
    <p:sldId id="258" r:id="rId9"/>
    <p:sldId id="259" r:id="rId10"/>
    <p:sldId id="272" r:id="rId11"/>
    <p:sldId id="260" r:id="rId12"/>
    <p:sldId id="261" r:id="rId13"/>
    <p:sldId id="268" r:id="rId14"/>
    <p:sldId id="263" r:id="rId15"/>
    <p:sldId id="269" r:id="rId16"/>
    <p:sldId id="264" r:id="rId17"/>
    <p:sldId id="265" r:id="rId18"/>
    <p:sldId id="273" r:id="rId19"/>
    <p:sldId id="266" r:id="rId20"/>
    <p:sldId id="267" r:id="rId21"/>
    <p:sldId id="270" r:id="rId22"/>
    <p:sldId id="271" r:id="rId23"/>
  </p:sldIdLst>
  <p:sldSz cx="12192000" cy="6858000"/>
  <p:notesSz cx="6858000" cy="9144000"/>
  <p:kinsoku lang="zh-CN" invalStChars="!),.:;?]}、。—ˇ¨〃々～‖…’”〕〉》」』〗】∶！＂＇），．：；？］｀｜｝·" invalEndChars="([{‘“〔〈《「『〖【（［｛．·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061004-CE02-44CE-BA01-4ACAB0977E11}" v="3" dt="2025-10-23T08:46:16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tableStyles" Target="tableStyle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92143BEE-3E0E-4CC2-9060-F3BEECFD0749}"/>
    <pc:docChg chg="undo custSel addSld modSld">
      <pc:chgData name="Alison Murphy" userId="9ba79fcb-d62b-4ed0-b66e-b4415e918fea" providerId="ADAL" clId="{92143BEE-3E0E-4CC2-9060-F3BEECFD0749}" dt="2025-10-23T08:47:53.925" v="53" actId="700"/>
      <pc:docMkLst>
        <pc:docMk/>
      </pc:docMkLst>
      <pc:sldChg chg="addSp delSp modSp mod modClrScheme chgLayout">
        <pc:chgData name="Alison Murphy" userId="9ba79fcb-d62b-4ed0-b66e-b4415e918fea" providerId="ADAL" clId="{92143BEE-3E0E-4CC2-9060-F3BEECFD0749}" dt="2025-10-23T08:39:44.553" v="5" actId="27636"/>
        <pc:sldMkLst>
          <pc:docMk/>
          <pc:sldMk cId="1097423143" sldId="263"/>
        </pc:sldMkLst>
        <pc:spChg chg="add del mod ord">
          <ac:chgData name="Alison Murphy" userId="9ba79fcb-d62b-4ed0-b66e-b4415e918fea" providerId="ADAL" clId="{92143BEE-3E0E-4CC2-9060-F3BEECFD0749}" dt="2025-10-23T08:39:44.408" v="3" actId="700"/>
          <ac:spMkLst>
            <pc:docMk/>
            <pc:sldMk cId="1097423143" sldId="263"/>
            <ac:spMk id="2" creationId="{FF7889AF-B4EC-682A-40C8-652246C06490}"/>
          </ac:spMkLst>
        </pc:spChg>
        <pc:spChg chg="mod ord">
          <ac:chgData name="Alison Murphy" userId="9ba79fcb-d62b-4ed0-b66e-b4415e918fea" providerId="ADAL" clId="{92143BEE-3E0E-4CC2-9060-F3BEECFD0749}" dt="2025-10-23T08:39:44.530" v="4" actId="27636"/>
          <ac:spMkLst>
            <pc:docMk/>
            <pc:sldMk cId="1097423143" sldId="263"/>
            <ac:spMk id="3" creationId="{61331824-A7E3-8E07-26B4-5BAE85889561}"/>
          </ac:spMkLst>
        </pc:spChg>
        <pc:spChg chg="mod ord">
          <ac:chgData name="Alison Murphy" userId="9ba79fcb-d62b-4ed0-b66e-b4415e918fea" providerId="ADAL" clId="{92143BEE-3E0E-4CC2-9060-F3BEECFD0749}" dt="2025-10-23T08:39:44.553" v="5" actId="27636"/>
          <ac:spMkLst>
            <pc:docMk/>
            <pc:sldMk cId="1097423143" sldId="263"/>
            <ac:spMk id="4" creationId="{503C03BD-ECD0-1B60-9164-5A90A686ACF1}"/>
          </ac:spMkLst>
        </pc:spChg>
      </pc:sldChg>
      <pc:sldChg chg="modSp mod modClrScheme chgLayout">
        <pc:chgData name="Alison Murphy" userId="9ba79fcb-d62b-4ed0-b66e-b4415e918fea" providerId="ADAL" clId="{92143BEE-3E0E-4CC2-9060-F3BEECFD0749}" dt="2025-10-23T08:40:12.931" v="7" actId="700"/>
        <pc:sldMkLst>
          <pc:docMk/>
          <pc:sldMk cId="2604524246" sldId="264"/>
        </pc:sldMkLst>
        <pc:spChg chg="mod ord">
          <ac:chgData name="Alison Murphy" userId="9ba79fcb-d62b-4ed0-b66e-b4415e918fea" providerId="ADAL" clId="{92143BEE-3E0E-4CC2-9060-F3BEECFD0749}" dt="2025-10-23T08:40:12.931" v="7" actId="700"/>
          <ac:spMkLst>
            <pc:docMk/>
            <pc:sldMk cId="2604524246" sldId="264"/>
            <ac:spMk id="3" creationId="{905A1F2C-A9FC-726E-2794-B33BA77519F5}"/>
          </ac:spMkLst>
        </pc:spChg>
        <pc:spChg chg="mod ord">
          <ac:chgData name="Alison Murphy" userId="9ba79fcb-d62b-4ed0-b66e-b4415e918fea" providerId="ADAL" clId="{92143BEE-3E0E-4CC2-9060-F3BEECFD0749}" dt="2025-10-23T08:40:12.931" v="7" actId="700"/>
          <ac:spMkLst>
            <pc:docMk/>
            <pc:sldMk cId="2604524246" sldId="264"/>
            <ac:spMk id="4" creationId="{A5EEC37C-CDBD-3B57-67FA-3303FE0DD493}"/>
          </ac:spMkLst>
        </pc:spChg>
      </pc:sldChg>
      <pc:sldChg chg="modSp mod modClrScheme chgLayout">
        <pc:chgData name="Alison Murphy" userId="9ba79fcb-d62b-4ed0-b66e-b4415e918fea" providerId="ADAL" clId="{92143BEE-3E0E-4CC2-9060-F3BEECFD0749}" dt="2025-10-23T08:40:21.785" v="8" actId="700"/>
        <pc:sldMkLst>
          <pc:docMk/>
          <pc:sldMk cId="3509344879" sldId="265"/>
        </pc:sldMkLst>
        <pc:spChg chg="mod ord">
          <ac:chgData name="Alison Murphy" userId="9ba79fcb-d62b-4ed0-b66e-b4415e918fea" providerId="ADAL" clId="{92143BEE-3E0E-4CC2-9060-F3BEECFD0749}" dt="2025-10-23T08:40:21.785" v="8" actId="700"/>
          <ac:spMkLst>
            <pc:docMk/>
            <pc:sldMk cId="3509344879" sldId="265"/>
            <ac:spMk id="3" creationId="{ACA0083D-A023-2B58-2DDE-C6B8C47B6EAA}"/>
          </ac:spMkLst>
        </pc:spChg>
        <pc:spChg chg="mod ord">
          <ac:chgData name="Alison Murphy" userId="9ba79fcb-d62b-4ed0-b66e-b4415e918fea" providerId="ADAL" clId="{92143BEE-3E0E-4CC2-9060-F3BEECFD0749}" dt="2025-10-23T08:40:21.785" v="8" actId="700"/>
          <ac:spMkLst>
            <pc:docMk/>
            <pc:sldMk cId="3509344879" sldId="265"/>
            <ac:spMk id="4" creationId="{58DAA5AF-A9CB-596E-036A-AE29310C0F2E}"/>
          </ac:spMkLst>
        </pc:spChg>
      </pc:sldChg>
      <pc:sldChg chg="modSp mod modClrScheme chgLayout">
        <pc:chgData name="Alison Murphy" userId="9ba79fcb-d62b-4ed0-b66e-b4415e918fea" providerId="ADAL" clId="{92143BEE-3E0E-4CC2-9060-F3BEECFD0749}" dt="2025-10-23T08:47:42.898" v="52" actId="255"/>
        <pc:sldMkLst>
          <pc:docMk/>
          <pc:sldMk cId="2392475627" sldId="266"/>
        </pc:sldMkLst>
        <pc:spChg chg="mod ord">
          <ac:chgData name="Alison Murphy" userId="9ba79fcb-d62b-4ed0-b66e-b4415e918fea" providerId="ADAL" clId="{92143BEE-3E0E-4CC2-9060-F3BEECFD0749}" dt="2025-10-23T08:47:20.824" v="50" actId="6549"/>
          <ac:spMkLst>
            <pc:docMk/>
            <pc:sldMk cId="2392475627" sldId="266"/>
            <ac:spMk id="3" creationId="{BE129BEC-22D4-D29D-2E03-AAD8EE934D4C}"/>
          </ac:spMkLst>
        </pc:spChg>
        <pc:spChg chg="mod ord">
          <ac:chgData name="Alison Murphy" userId="9ba79fcb-d62b-4ed0-b66e-b4415e918fea" providerId="ADAL" clId="{92143BEE-3E0E-4CC2-9060-F3BEECFD0749}" dt="2025-10-23T08:47:42.898" v="52" actId="255"/>
          <ac:spMkLst>
            <pc:docMk/>
            <pc:sldMk cId="2392475627" sldId="266"/>
            <ac:spMk id="4" creationId="{EBFC918A-FFF9-35CC-72EA-07E30AF1398F}"/>
          </ac:spMkLst>
        </pc:spChg>
      </pc:sldChg>
      <pc:sldChg chg="modSp mod modClrScheme chgLayout">
        <pc:chgData name="Alison Murphy" userId="9ba79fcb-d62b-4ed0-b66e-b4415e918fea" providerId="ADAL" clId="{92143BEE-3E0E-4CC2-9060-F3BEECFD0749}" dt="2025-10-23T08:47:53.925" v="53" actId="700"/>
        <pc:sldMkLst>
          <pc:docMk/>
          <pc:sldMk cId="2251889438" sldId="267"/>
        </pc:sldMkLst>
        <pc:spChg chg="mod ord">
          <ac:chgData name="Alison Murphy" userId="9ba79fcb-d62b-4ed0-b66e-b4415e918fea" providerId="ADAL" clId="{92143BEE-3E0E-4CC2-9060-F3BEECFD0749}" dt="2025-10-23T08:47:53.925" v="53" actId="700"/>
          <ac:spMkLst>
            <pc:docMk/>
            <pc:sldMk cId="2251889438" sldId="267"/>
            <ac:spMk id="3" creationId="{F8529C76-0916-A39E-629D-B502FD68023C}"/>
          </ac:spMkLst>
        </pc:spChg>
        <pc:spChg chg="mod ord">
          <ac:chgData name="Alison Murphy" userId="9ba79fcb-d62b-4ed0-b66e-b4415e918fea" providerId="ADAL" clId="{92143BEE-3E0E-4CC2-9060-F3BEECFD0749}" dt="2025-10-23T08:47:53.925" v="53" actId="700"/>
          <ac:spMkLst>
            <pc:docMk/>
            <pc:sldMk cId="2251889438" sldId="267"/>
            <ac:spMk id="4" creationId="{A4C79A70-4F7C-A6A5-7ACF-39DCC3ECADB3}"/>
          </ac:spMkLst>
        </pc:spChg>
      </pc:sldChg>
      <pc:sldChg chg="modSp mod modClrScheme chgLayout">
        <pc:chgData name="Alison Murphy" userId="9ba79fcb-d62b-4ed0-b66e-b4415e918fea" providerId="ADAL" clId="{92143BEE-3E0E-4CC2-9060-F3BEECFD0749}" dt="2025-10-23T08:39:57.924" v="6" actId="700"/>
        <pc:sldMkLst>
          <pc:docMk/>
          <pc:sldMk cId="312151833" sldId="269"/>
        </pc:sldMkLst>
        <pc:spChg chg="mod ord">
          <ac:chgData name="Alison Murphy" userId="9ba79fcb-d62b-4ed0-b66e-b4415e918fea" providerId="ADAL" clId="{92143BEE-3E0E-4CC2-9060-F3BEECFD0749}" dt="2025-10-23T08:39:57.924" v="6" actId="700"/>
          <ac:spMkLst>
            <pc:docMk/>
            <pc:sldMk cId="312151833" sldId="269"/>
            <ac:spMk id="3" creationId="{96A8E3DE-0E9C-FFB0-B743-263B819A97BF}"/>
          </ac:spMkLst>
        </pc:spChg>
        <pc:spChg chg="mod ord">
          <ac:chgData name="Alison Murphy" userId="9ba79fcb-d62b-4ed0-b66e-b4415e918fea" providerId="ADAL" clId="{92143BEE-3E0E-4CC2-9060-F3BEECFD0749}" dt="2025-10-23T08:39:57.924" v="6" actId="700"/>
          <ac:spMkLst>
            <pc:docMk/>
            <pc:sldMk cId="312151833" sldId="269"/>
            <ac:spMk id="4" creationId="{99186D94-19CC-456A-D1B4-F6D9CA834613}"/>
          </ac:spMkLst>
        </pc:spChg>
      </pc:sldChg>
      <pc:sldChg chg="modSp new mod">
        <pc:chgData name="Alison Murphy" userId="9ba79fcb-d62b-4ed0-b66e-b4415e918fea" providerId="ADAL" clId="{92143BEE-3E0E-4CC2-9060-F3BEECFD0749}" dt="2025-10-23T08:46:23.385" v="42" actId="6549"/>
        <pc:sldMkLst>
          <pc:docMk/>
          <pc:sldMk cId="3902026485" sldId="273"/>
        </pc:sldMkLst>
        <pc:spChg chg="mod">
          <ac:chgData name="Alison Murphy" userId="9ba79fcb-d62b-4ed0-b66e-b4415e918fea" providerId="ADAL" clId="{92143BEE-3E0E-4CC2-9060-F3BEECFD0749}" dt="2025-10-23T08:46:23.385" v="42" actId="6549"/>
          <ac:spMkLst>
            <pc:docMk/>
            <pc:sldMk cId="3902026485" sldId="273"/>
            <ac:spMk id="2" creationId="{73F9690B-86CD-DA6F-389C-BD7EBF099461}"/>
          </ac:spMkLst>
        </pc:spChg>
        <pc:spChg chg="mod">
          <ac:chgData name="Alison Murphy" userId="9ba79fcb-d62b-4ed0-b66e-b4415e918fea" providerId="ADAL" clId="{92143BEE-3E0E-4CC2-9060-F3BEECFD0749}" dt="2025-10-23T08:46:20.522" v="41" actId="5793"/>
          <ac:spMkLst>
            <pc:docMk/>
            <pc:sldMk cId="3902026485" sldId="273"/>
            <ac:spMk id="3" creationId="{13547FF3-DFE4-D4D2-56FA-1744346C8BAD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6A3C1C-C706-4989-AA55-A4DD59B36027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CB138D6-9F86-4921-8C02-3839B3E51DF8}">
      <dgm:prSet/>
      <dgm:spPr/>
      <dgm:t>
        <a:bodyPr/>
        <a:lstStyle/>
        <a:p>
          <a:r>
            <a:rPr lang="cy-GB" b="1" i="0" baseline="0" noProof="0" dirty="0"/>
            <a:t>Mae’n esbonio sut y byddwch yn cynnal eich ymchwil</a:t>
          </a:r>
          <a:endParaRPr lang="cy-GB" noProof="0" dirty="0"/>
        </a:p>
      </dgm:t>
    </dgm:pt>
    <dgm:pt modelId="{D929C07C-4B68-4CE9-8D52-CAA56C4024AB}" type="parTrans" cxnId="{C22B92C2-EDD0-4C3B-AE39-438493139CE4}">
      <dgm:prSet/>
      <dgm:spPr/>
      <dgm:t>
        <a:bodyPr/>
        <a:lstStyle/>
        <a:p>
          <a:endParaRPr lang="en-US"/>
        </a:p>
      </dgm:t>
    </dgm:pt>
    <dgm:pt modelId="{DAC1EC3F-2236-4E4D-B5F8-2BEA27C0BCD1}" type="sibTrans" cxnId="{C22B92C2-EDD0-4C3B-AE39-438493139CE4}">
      <dgm:prSet/>
      <dgm:spPr/>
      <dgm:t>
        <a:bodyPr/>
        <a:lstStyle/>
        <a:p>
          <a:endParaRPr lang="en-US"/>
        </a:p>
      </dgm:t>
    </dgm:pt>
    <dgm:pt modelId="{2F4C9D8C-AB30-46F1-8497-117985269F62}">
      <dgm:prSet/>
      <dgm:spPr/>
      <dgm:t>
        <a:bodyPr/>
        <a:lstStyle/>
        <a:p>
          <a:r>
            <a:rPr lang="cy-GB" b="1" i="0" baseline="0" noProof="0" dirty="0"/>
            <a:t>Mae’n cyfiawnhau eich dewis o ddull, safbwynt, ymagwedd, ayb</a:t>
          </a:r>
          <a:endParaRPr lang="cy-GB" noProof="0" dirty="0"/>
        </a:p>
      </dgm:t>
    </dgm:pt>
    <dgm:pt modelId="{14A678A9-DA0B-4493-BF33-15EC3B4E64D5}" type="parTrans" cxnId="{C81A2DE7-302C-4A61-92B7-8682A8D1CAE8}">
      <dgm:prSet/>
      <dgm:spPr/>
      <dgm:t>
        <a:bodyPr/>
        <a:lstStyle/>
        <a:p>
          <a:endParaRPr lang="en-US"/>
        </a:p>
      </dgm:t>
    </dgm:pt>
    <dgm:pt modelId="{E5FBCD3F-B7ED-4680-BAF0-7CE244C0A2A5}" type="sibTrans" cxnId="{C81A2DE7-302C-4A61-92B7-8682A8D1CAE8}">
      <dgm:prSet/>
      <dgm:spPr/>
      <dgm:t>
        <a:bodyPr/>
        <a:lstStyle/>
        <a:p>
          <a:endParaRPr lang="en-US"/>
        </a:p>
      </dgm:t>
    </dgm:pt>
    <dgm:pt modelId="{F327FF44-93BF-4133-8D71-B82B2FB9B047}">
      <dgm:prSet/>
      <dgm:spPr/>
      <dgm:t>
        <a:bodyPr/>
        <a:lstStyle/>
        <a:p>
          <a:r>
            <a:rPr lang="cy-GB" b="1" i="0" baseline="0" noProof="0" dirty="0"/>
            <a:t>Yn arddangos sut mae manwl gywirdeb a  dibynadwyedd wedi’u hymgorffori yn eich astudiaeth</a:t>
          </a:r>
          <a:endParaRPr lang="cy-GB" noProof="0" dirty="0"/>
        </a:p>
      </dgm:t>
    </dgm:pt>
    <dgm:pt modelId="{AE2E8B69-9715-465D-8927-62BD5775D52C}" type="parTrans" cxnId="{B53C56F1-C7EF-4975-AD6F-A137C549CCC4}">
      <dgm:prSet/>
      <dgm:spPr/>
      <dgm:t>
        <a:bodyPr/>
        <a:lstStyle/>
        <a:p>
          <a:endParaRPr lang="en-US"/>
        </a:p>
      </dgm:t>
    </dgm:pt>
    <dgm:pt modelId="{AE90E916-D42C-46DB-8EEE-9A4704ED0CC8}" type="sibTrans" cxnId="{B53C56F1-C7EF-4975-AD6F-A137C549CCC4}">
      <dgm:prSet/>
      <dgm:spPr/>
      <dgm:t>
        <a:bodyPr/>
        <a:lstStyle/>
        <a:p>
          <a:endParaRPr lang="en-US"/>
        </a:p>
      </dgm:t>
    </dgm:pt>
    <dgm:pt modelId="{7064A809-8EDD-403C-A9F1-D7A4CDD00A4F}" type="pres">
      <dgm:prSet presAssocID="{286A3C1C-C706-4989-AA55-A4DD59B36027}" presName="root" presStyleCnt="0">
        <dgm:presLayoutVars>
          <dgm:dir/>
          <dgm:resizeHandles val="exact"/>
        </dgm:presLayoutVars>
      </dgm:prSet>
      <dgm:spPr/>
    </dgm:pt>
    <dgm:pt modelId="{2B8D6DAA-FB75-42B2-B432-6C6E37541975}" type="pres">
      <dgm:prSet presAssocID="{ACB138D6-9F86-4921-8C02-3839B3E51DF8}" presName="compNode" presStyleCnt="0"/>
      <dgm:spPr/>
    </dgm:pt>
    <dgm:pt modelId="{BA96BEB8-DBCE-4D25-BD4F-21F8EDFB0CDC}" type="pres">
      <dgm:prSet presAssocID="{ACB138D6-9F86-4921-8C02-3839B3E51DF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37198C2-5BEE-4878-9185-DB90319F8CBE}" type="pres">
      <dgm:prSet presAssocID="{ACB138D6-9F86-4921-8C02-3839B3E51DF8}" presName="spaceRect" presStyleCnt="0"/>
      <dgm:spPr/>
    </dgm:pt>
    <dgm:pt modelId="{9104E916-7AC5-404E-A4EC-47361A54D82F}" type="pres">
      <dgm:prSet presAssocID="{ACB138D6-9F86-4921-8C02-3839B3E51DF8}" presName="textRect" presStyleLbl="revTx" presStyleIdx="0" presStyleCnt="3">
        <dgm:presLayoutVars>
          <dgm:chMax val="1"/>
          <dgm:chPref val="1"/>
        </dgm:presLayoutVars>
      </dgm:prSet>
      <dgm:spPr/>
    </dgm:pt>
    <dgm:pt modelId="{3DFC70FB-B93F-4CD9-974D-DFD44992D829}" type="pres">
      <dgm:prSet presAssocID="{DAC1EC3F-2236-4E4D-B5F8-2BEA27C0BCD1}" presName="sibTrans" presStyleCnt="0"/>
      <dgm:spPr/>
    </dgm:pt>
    <dgm:pt modelId="{0440EA15-F52E-440C-AC7B-E3FB188607BF}" type="pres">
      <dgm:prSet presAssocID="{2F4C9D8C-AB30-46F1-8497-117985269F62}" presName="compNode" presStyleCnt="0"/>
      <dgm:spPr/>
    </dgm:pt>
    <dgm:pt modelId="{D60229AA-B1B0-4B46-B074-C956359272FE}" type="pres">
      <dgm:prSet presAssocID="{2F4C9D8C-AB30-46F1-8497-117985269F6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C5EA46D-E4BE-4B93-915B-9DF69E9AFFBB}" type="pres">
      <dgm:prSet presAssocID="{2F4C9D8C-AB30-46F1-8497-117985269F62}" presName="spaceRect" presStyleCnt="0"/>
      <dgm:spPr/>
    </dgm:pt>
    <dgm:pt modelId="{CEFE4796-B396-44A0-87DD-2DD34F15F4D6}" type="pres">
      <dgm:prSet presAssocID="{2F4C9D8C-AB30-46F1-8497-117985269F62}" presName="textRect" presStyleLbl="revTx" presStyleIdx="1" presStyleCnt="3">
        <dgm:presLayoutVars>
          <dgm:chMax val="1"/>
          <dgm:chPref val="1"/>
        </dgm:presLayoutVars>
      </dgm:prSet>
      <dgm:spPr/>
    </dgm:pt>
    <dgm:pt modelId="{E6E19C4B-6EBB-414D-AF5C-2E6E5703ABF6}" type="pres">
      <dgm:prSet presAssocID="{E5FBCD3F-B7ED-4680-BAF0-7CE244C0A2A5}" presName="sibTrans" presStyleCnt="0"/>
      <dgm:spPr/>
    </dgm:pt>
    <dgm:pt modelId="{1813CD36-C271-49FA-8F47-EE8F901C682B}" type="pres">
      <dgm:prSet presAssocID="{F327FF44-93BF-4133-8D71-B82B2FB9B047}" presName="compNode" presStyleCnt="0"/>
      <dgm:spPr/>
    </dgm:pt>
    <dgm:pt modelId="{28B40200-5087-4714-A733-5CC75E32CD09}" type="pres">
      <dgm:prSet presAssocID="{F327FF44-93BF-4133-8D71-B82B2FB9B04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2ADC6C3-AD96-4783-95FA-9E4D5A1A030C}" type="pres">
      <dgm:prSet presAssocID="{F327FF44-93BF-4133-8D71-B82B2FB9B047}" presName="spaceRect" presStyleCnt="0"/>
      <dgm:spPr/>
    </dgm:pt>
    <dgm:pt modelId="{821D8F12-F4C3-46A4-810E-F62424B6FF8F}" type="pres">
      <dgm:prSet presAssocID="{F327FF44-93BF-4133-8D71-B82B2FB9B04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C365C6E-0F20-4EDC-8812-C942CD671090}" type="presOf" srcId="{ACB138D6-9F86-4921-8C02-3839B3E51DF8}" destId="{9104E916-7AC5-404E-A4EC-47361A54D82F}" srcOrd="0" destOrd="0" presId="urn:microsoft.com/office/officeart/2018/2/layout/IconLabelList"/>
    <dgm:cxn modelId="{9EB8C8AC-771E-425C-851B-133B7D4886E3}" type="presOf" srcId="{F327FF44-93BF-4133-8D71-B82B2FB9B047}" destId="{821D8F12-F4C3-46A4-810E-F62424B6FF8F}" srcOrd="0" destOrd="0" presId="urn:microsoft.com/office/officeart/2018/2/layout/IconLabelList"/>
    <dgm:cxn modelId="{33269BB3-BD5C-4A0A-ADA8-0FEFE152974C}" type="presOf" srcId="{2F4C9D8C-AB30-46F1-8497-117985269F62}" destId="{CEFE4796-B396-44A0-87DD-2DD34F15F4D6}" srcOrd="0" destOrd="0" presId="urn:microsoft.com/office/officeart/2018/2/layout/IconLabelList"/>
    <dgm:cxn modelId="{C22B92C2-EDD0-4C3B-AE39-438493139CE4}" srcId="{286A3C1C-C706-4989-AA55-A4DD59B36027}" destId="{ACB138D6-9F86-4921-8C02-3839B3E51DF8}" srcOrd="0" destOrd="0" parTransId="{D929C07C-4B68-4CE9-8D52-CAA56C4024AB}" sibTransId="{DAC1EC3F-2236-4E4D-B5F8-2BEA27C0BCD1}"/>
    <dgm:cxn modelId="{BC412CE4-4F15-4410-A1A6-55E5B8ACCF5D}" type="presOf" srcId="{286A3C1C-C706-4989-AA55-A4DD59B36027}" destId="{7064A809-8EDD-403C-A9F1-D7A4CDD00A4F}" srcOrd="0" destOrd="0" presId="urn:microsoft.com/office/officeart/2018/2/layout/IconLabelList"/>
    <dgm:cxn modelId="{C81A2DE7-302C-4A61-92B7-8682A8D1CAE8}" srcId="{286A3C1C-C706-4989-AA55-A4DD59B36027}" destId="{2F4C9D8C-AB30-46F1-8497-117985269F62}" srcOrd="1" destOrd="0" parTransId="{14A678A9-DA0B-4493-BF33-15EC3B4E64D5}" sibTransId="{E5FBCD3F-B7ED-4680-BAF0-7CE244C0A2A5}"/>
    <dgm:cxn modelId="{B53C56F1-C7EF-4975-AD6F-A137C549CCC4}" srcId="{286A3C1C-C706-4989-AA55-A4DD59B36027}" destId="{F327FF44-93BF-4133-8D71-B82B2FB9B047}" srcOrd="2" destOrd="0" parTransId="{AE2E8B69-9715-465D-8927-62BD5775D52C}" sibTransId="{AE90E916-D42C-46DB-8EEE-9A4704ED0CC8}"/>
    <dgm:cxn modelId="{88B12473-772D-47CA-A300-F29F865420DC}" type="presParOf" srcId="{7064A809-8EDD-403C-A9F1-D7A4CDD00A4F}" destId="{2B8D6DAA-FB75-42B2-B432-6C6E37541975}" srcOrd="0" destOrd="0" presId="urn:microsoft.com/office/officeart/2018/2/layout/IconLabelList"/>
    <dgm:cxn modelId="{CEBD1090-2E00-412B-B7C4-89A55B65DB56}" type="presParOf" srcId="{2B8D6DAA-FB75-42B2-B432-6C6E37541975}" destId="{BA96BEB8-DBCE-4D25-BD4F-21F8EDFB0CDC}" srcOrd="0" destOrd="0" presId="urn:microsoft.com/office/officeart/2018/2/layout/IconLabelList"/>
    <dgm:cxn modelId="{2B339F9C-B2D8-4085-A789-8DA76D53E31A}" type="presParOf" srcId="{2B8D6DAA-FB75-42B2-B432-6C6E37541975}" destId="{237198C2-5BEE-4878-9185-DB90319F8CBE}" srcOrd="1" destOrd="0" presId="urn:microsoft.com/office/officeart/2018/2/layout/IconLabelList"/>
    <dgm:cxn modelId="{44D1F3A4-DEBE-4C89-A49E-182A0EB78B99}" type="presParOf" srcId="{2B8D6DAA-FB75-42B2-B432-6C6E37541975}" destId="{9104E916-7AC5-404E-A4EC-47361A54D82F}" srcOrd="2" destOrd="0" presId="urn:microsoft.com/office/officeart/2018/2/layout/IconLabelList"/>
    <dgm:cxn modelId="{7CA8D41E-D893-42B5-92F9-64402945C294}" type="presParOf" srcId="{7064A809-8EDD-403C-A9F1-D7A4CDD00A4F}" destId="{3DFC70FB-B93F-4CD9-974D-DFD44992D829}" srcOrd="1" destOrd="0" presId="urn:microsoft.com/office/officeart/2018/2/layout/IconLabelList"/>
    <dgm:cxn modelId="{2A4FBF4D-86CF-44BA-AE04-8164EDFBC853}" type="presParOf" srcId="{7064A809-8EDD-403C-A9F1-D7A4CDD00A4F}" destId="{0440EA15-F52E-440C-AC7B-E3FB188607BF}" srcOrd="2" destOrd="0" presId="urn:microsoft.com/office/officeart/2018/2/layout/IconLabelList"/>
    <dgm:cxn modelId="{EC2C7A08-C301-4150-884E-67A645065BB3}" type="presParOf" srcId="{0440EA15-F52E-440C-AC7B-E3FB188607BF}" destId="{D60229AA-B1B0-4B46-B074-C956359272FE}" srcOrd="0" destOrd="0" presId="urn:microsoft.com/office/officeart/2018/2/layout/IconLabelList"/>
    <dgm:cxn modelId="{F9F5F0A5-00E2-42B3-9D50-B234104189EB}" type="presParOf" srcId="{0440EA15-F52E-440C-AC7B-E3FB188607BF}" destId="{9C5EA46D-E4BE-4B93-915B-9DF69E9AFFBB}" srcOrd="1" destOrd="0" presId="urn:microsoft.com/office/officeart/2018/2/layout/IconLabelList"/>
    <dgm:cxn modelId="{858E2792-E3F2-4AA7-B6AC-B610CDE3FF70}" type="presParOf" srcId="{0440EA15-F52E-440C-AC7B-E3FB188607BF}" destId="{CEFE4796-B396-44A0-87DD-2DD34F15F4D6}" srcOrd="2" destOrd="0" presId="urn:microsoft.com/office/officeart/2018/2/layout/IconLabelList"/>
    <dgm:cxn modelId="{3F703FCB-7130-4D82-AB6C-292DE5C6F943}" type="presParOf" srcId="{7064A809-8EDD-403C-A9F1-D7A4CDD00A4F}" destId="{E6E19C4B-6EBB-414D-AF5C-2E6E5703ABF6}" srcOrd="3" destOrd="0" presId="urn:microsoft.com/office/officeart/2018/2/layout/IconLabelList"/>
    <dgm:cxn modelId="{4E5D1EC3-BEB1-42E4-BD65-6B1B7539979B}" type="presParOf" srcId="{7064A809-8EDD-403C-A9F1-D7A4CDD00A4F}" destId="{1813CD36-C271-49FA-8F47-EE8F901C682B}" srcOrd="4" destOrd="0" presId="urn:microsoft.com/office/officeart/2018/2/layout/IconLabelList"/>
    <dgm:cxn modelId="{6681B305-FF22-4838-B740-D364F893EA3F}" type="presParOf" srcId="{1813CD36-C271-49FA-8F47-EE8F901C682B}" destId="{28B40200-5087-4714-A733-5CC75E32CD09}" srcOrd="0" destOrd="0" presId="urn:microsoft.com/office/officeart/2018/2/layout/IconLabelList"/>
    <dgm:cxn modelId="{16E2BCD4-DFCF-410C-8431-4B90AC84713D}" type="presParOf" srcId="{1813CD36-C271-49FA-8F47-EE8F901C682B}" destId="{32ADC6C3-AD96-4783-95FA-9E4D5A1A030C}" srcOrd="1" destOrd="0" presId="urn:microsoft.com/office/officeart/2018/2/layout/IconLabelList"/>
    <dgm:cxn modelId="{038C3803-6BE9-4B0B-993F-3079C29965C1}" type="presParOf" srcId="{1813CD36-C271-49FA-8F47-EE8F901C682B}" destId="{821D8F12-F4C3-46A4-810E-F62424B6FF8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6A3C1C-C706-4989-AA55-A4DD59B36027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CB138D6-9F86-4921-8C02-3839B3E51DF8}">
      <dgm:prSet/>
      <dgm:spPr/>
      <dgm:t>
        <a:bodyPr/>
        <a:lstStyle/>
        <a:p>
          <a:r>
            <a:rPr lang="en-US" b="1" i="0" baseline="0" dirty="0"/>
            <a:t>It explains how you will conduct your research</a:t>
          </a:r>
          <a:endParaRPr lang="en-US" dirty="0"/>
        </a:p>
      </dgm:t>
    </dgm:pt>
    <dgm:pt modelId="{D929C07C-4B68-4CE9-8D52-CAA56C4024AB}" type="parTrans" cxnId="{C22B92C2-EDD0-4C3B-AE39-438493139CE4}">
      <dgm:prSet/>
      <dgm:spPr/>
      <dgm:t>
        <a:bodyPr/>
        <a:lstStyle/>
        <a:p>
          <a:endParaRPr lang="en-US"/>
        </a:p>
      </dgm:t>
    </dgm:pt>
    <dgm:pt modelId="{DAC1EC3F-2236-4E4D-B5F8-2BEA27C0BCD1}" type="sibTrans" cxnId="{C22B92C2-EDD0-4C3B-AE39-438493139CE4}">
      <dgm:prSet/>
      <dgm:spPr/>
      <dgm:t>
        <a:bodyPr/>
        <a:lstStyle/>
        <a:p>
          <a:endParaRPr lang="en-US"/>
        </a:p>
      </dgm:t>
    </dgm:pt>
    <dgm:pt modelId="{2F4C9D8C-AB30-46F1-8497-117985269F62}">
      <dgm:prSet/>
      <dgm:spPr/>
      <dgm:t>
        <a:bodyPr/>
        <a:lstStyle/>
        <a:p>
          <a:r>
            <a:rPr lang="en-US" b="1" i="0" baseline="0" dirty="0"/>
            <a:t>Justifies your choices of method, stance, approach etc.</a:t>
          </a:r>
          <a:endParaRPr lang="en-US" dirty="0"/>
        </a:p>
      </dgm:t>
    </dgm:pt>
    <dgm:pt modelId="{14A678A9-DA0B-4493-BF33-15EC3B4E64D5}" type="parTrans" cxnId="{C81A2DE7-302C-4A61-92B7-8682A8D1CAE8}">
      <dgm:prSet/>
      <dgm:spPr/>
      <dgm:t>
        <a:bodyPr/>
        <a:lstStyle/>
        <a:p>
          <a:endParaRPr lang="en-US"/>
        </a:p>
      </dgm:t>
    </dgm:pt>
    <dgm:pt modelId="{E5FBCD3F-B7ED-4680-BAF0-7CE244C0A2A5}" type="sibTrans" cxnId="{C81A2DE7-302C-4A61-92B7-8682A8D1CAE8}">
      <dgm:prSet/>
      <dgm:spPr/>
      <dgm:t>
        <a:bodyPr/>
        <a:lstStyle/>
        <a:p>
          <a:endParaRPr lang="en-US"/>
        </a:p>
      </dgm:t>
    </dgm:pt>
    <dgm:pt modelId="{F327FF44-93BF-4133-8D71-B82B2FB9B047}">
      <dgm:prSet/>
      <dgm:spPr/>
      <dgm:t>
        <a:bodyPr/>
        <a:lstStyle/>
        <a:p>
          <a:r>
            <a:rPr lang="en-US" b="1" i="0" baseline="0" dirty="0"/>
            <a:t>Demonstrates how </a:t>
          </a:r>
          <a:r>
            <a:rPr lang="en-US" b="1" i="0" baseline="0" dirty="0" err="1"/>
            <a:t>rigour</a:t>
          </a:r>
          <a:r>
            <a:rPr lang="en-US" b="1" i="0" baseline="0" dirty="0"/>
            <a:t> and reliability are embedded in your study</a:t>
          </a:r>
          <a:endParaRPr lang="en-US" dirty="0"/>
        </a:p>
      </dgm:t>
    </dgm:pt>
    <dgm:pt modelId="{AE2E8B69-9715-465D-8927-62BD5775D52C}" type="parTrans" cxnId="{B53C56F1-C7EF-4975-AD6F-A137C549CCC4}">
      <dgm:prSet/>
      <dgm:spPr/>
      <dgm:t>
        <a:bodyPr/>
        <a:lstStyle/>
        <a:p>
          <a:endParaRPr lang="en-US"/>
        </a:p>
      </dgm:t>
    </dgm:pt>
    <dgm:pt modelId="{AE90E916-D42C-46DB-8EEE-9A4704ED0CC8}" type="sibTrans" cxnId="{B53C56F1-C7EF-4975-AD6F-A137C549CCC4}">
      <dgm:prSet/>
      <dgm:spPr/>
      <dgm:t>
        <a:bodyPr/>
        <a:lstStyle/>
        <a:p>
          <a:endParaRPr lang="en-US"/>
        </a:p>
      </dgm:t>
    </dgm:pt>
    <dgm:pt modelId="{7064A809-8EDD-403C-A9F1-D7A4CDD00A4F}" type="pres">
      <dgm:prSet presAssocID="{286A3C1C-C706-4989-AA55-A4DD59B36027}" presName="root" presStyleCnt="0">
        <dgm:presLayoutVars>
          <dgm:dir/>
          <dgm:resizeHandles val="exact"/>
        </dgm:presLayoutVars>
      </dgm:prSet>
      <dgm:spPr/>
    </dgm:pt>
    <dgm:pt modelId="{2B8D6DAA-FB75-42B2-B432-6C6E37541975}" type="pres">
      <dgm:prSet presAssocID="{ACB138D6-9F86-4921-8C02-3839B3E51DF8}" presName="compNode" presStyleCnt="0"/>
      <dgm:spPr/>
    </dgm:pt>
    <dgm:pt modelId="{BA96BEB8-DBCE-4D25-BD4F-21F8EDFB0CDC}" type="pres">
      <dgm:prSet presAssocID="{ACB138D6-9F86-4921-8C02-3839B3E51DF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37198C2-5BEE-4878-9185-DB90319F8CBE}" type="pres">
      <dgm:prSet presAssocID="{ACB138D6-9F86-4921-8C02-3839B3E51DF8}" presName="spaceRect" presStyleCnt="0"/>
      <dgm:spPr/>
    </dgm:pt>
    <dgm:pt modelId="{9104E916-7AC5-404E-A4EC-47361A54D82F}" type="pres">
      <dgm:prSet presAssocID="{ACB138D6-9F86-4921-8C02-3839B3E51DF8}" presName="textRect" presStyleLbl="revTx" presStyleIdx="0" presStyleCnt="3">
        <dgm:presLayoutVars>
          <dgm:chMax val="1"/>
          <dgm:chPref val="1"/>
        </dgm:presLayoutVars>
      </dgm:prSet>
      <dgm:spPr/>
    </dgm:pt>
    <dgm:pt modelId="{3DFC70FB-B93F-4CD9-974D-DFD44992D829}" type="pres">
      <dgm:prSet presAssocID="{DAC1EC3F-2236-4E4D-B5F8-2BEA27C0BCD1}" presName="sibTrans" presStyleCnt="0"/>
      <dgm:spPr/>
    </dgm:pt>
    <dgm:pt modelId="{0440EA15-F52E-440C-AC7B-E3FB188607BF}" type="pres">
      <dgm:prSet presAssocID="{2F4C9D8C-AB30-46F1-8497-117985269F62}" presName="compNode" presStyleCnt="0"/>
      <dgm:spPr/>
    </dgm:pt>
    <dgm:pt modelId="{D60229AA-B1B0-4B46-B074-C956359272FE}" type="pres">
      <dgm:prSet presAssocID="{2F4C9D8C-AB30-46F1-8497-117985269F6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C5EA46D-E4BE-4B93-915B-9DF69E9AFFBB}" type="pres">
      <dgm:prSet presAssocID="{2F4C9D8C-AB30-46F1-8497-117985269F62}" presName="spaceRect" presStyleCnt="0"/>
      <dgm:spPr/>
    </dgm:pt>
    <dgm:pt modelId="{CEFE4796-B396-44A0-87DD-2DD34F15F4D6}" type="pres">
      <dgm:prSet presAssocID="{2F4C9D8C-AB30-46F1-8497-117985269F62}" presName="textRect" presStyleLbl="revTx" presStyleIdx="1" presStyleCnt="3">
        <dgm:presLayoutVars>
          <dgm:chMax val="1"/>
          <dgm:chPref val="1"/>
        </dgm:presLayoutVars>
      </dgm:prSet>
      <dgm:spPr/>
    </dgm:pt>
    <dgm:pt modelId="{E6E19C4B-6EBB-414D-AF5C-2E6E5703ABF6}" type="pres">
      <dgm:prSet presAssocID="{E5FBCD3F-B7ED-4680-BAF0-7CE244C0A2A5}" presName="sibTrans" presStyleCnt="0"/>
      <dgm:spPr/>
    </dgm:pt>
    <dgm:pt modelId="{1813CD36-C271-49FA-8F47-EE8F901C682B}" type="pres">
      <dgm:prSet presAssocID="{F327FF44-93BF-4133-8D71-B82B2FB9B047}" presName="compNode" presStyleCnt="0"/>
      <dgm:spPr/>
    </dgm:pt>
    <dgm:pt modelId="{28B40200-5087-4714-A733-5CC75E32CD09}" type="pres">
      <dgm:prSet presAssocID="{F327FF44-93BF-4133-8D71-B82B2FB9B04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32ADC6C3-AD96-4783-95FA-9E4D5A1A030C}" type="pres">
      <dgm:prSet presAssocID="{F327FF44-93BF-4133-8D71-B82B2FB9B047}" presName="spaceRect" presStyleCnt="0"/>
      <dgm:spPr/>
    </dgm:pt>
    <dgm:pt modelId="{821D8F12-F4C3-46A4-810E-F62424B6FF8F}" type="pres">
      <dgm:prSet presAssocID="{F327FF44-93BF-4133-8D71-B82B2FB9B04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C365C6E-0F20-4EDC-8812-C942CD671090}" type="presOf" srcId="{ACB138D6-9F86-4921-8C02-3839B3E51DF8}" destId="{9104E916-7AC5-404E-A4EC-47361A54D82F}" srcOrd="0" destOrd="0" presId="urn:microsoft.com/office/officeart/2018/2/layout/IconLabelList"/>
    <dgm:cxn modelId="{9EB8C8AC-771E-425C-851B-133B7D4886E3}" type="presOf" srcId="{F327FF44-93BF-4133-8D71-B82B2FB9B047}" destId="{821D8F12-F4C3-46A4-810E-F62424B6FF8F}" srcOrd="0" destOrd="0" presId="urn:microsoft.com/office/officeart/2018/2/layout/IconLabelList"/>
    <dgm:cxn modelId="{33269BB3-BD5C-4A0A-ADA8-0FEFE152974C}" type="presOf" srcId="{2F4C9D8C-AB30-46F1-8497-117985269F62}" destId="{CEFE4796-B396-44A0-87DD-2DD34F15F4D6}" srcOrd="0" destOrd="0" presId="urn:microsoft.com/office/officeart/2018/2/layout/IconLabelList"/>
    <dgm:cxn modelId="{C22B92C2-EDD0-4C3B-AE39-438493139CE4}" srcId="{286A3C1C-C706-4989-AA55-A4DD59B36027}" destId="{ACB138D6-9F86-4921-8C02-3839B3E51DF8}" srcOrd="0" destOrd="0" parTransId="{D929C07C-4B68-4CE9-8D52-CAA56C4024AB}" sibTransId="{DAC1EC3F-2236-4E4D-B5F8-2BEA27C0BCD1}"/>
    <dgm:cxn modelId="{BC412CE4-4F15-4410-A1A6-55E5B8ACCF5D}" type="presOf" srcId="{286A3C1C-C706-4989-AA55-A4DD59B36027}" destId="{7064A809-8EDD-403C-A9F1-D7A4CDD00A4F}" srcOrd="0" destOrd="0" presId="urn:microsoft.com/office/officeart/2018/2/layout/IconLabelList"/>
    <dgm:cxn modelId="{C81A2DE7-302C-4A61-92B7-8682A8D1CAE8}" srcId="{286A3C1C-C706-4989-AA55-A4DD59B36027}" destId="{2F4C9D8C-AB30-46F1-8497-117985269F62}" srcOrd="1" destOrd="0" parTransId="{14A678A9-DA0B-4493-BF33-15EC3B4E64D5}" sibTransId="{E5FBCD3F-B7ED-4680-BAF0-7CE244C0A2A5}"/>
    <dgm:cxn modelId="{B53C56F1-C7EF-4975-AD6F-A137C549CCC4}" srcId="{286A3C1C-C706-4989-AA55-A4DD59B36027}" destId="{F327FF44-93BF-4133-8D71-B82B2FB9B047}" srcOrd="2" destOrd="0" parTransId="{AE2E8B69-9715-465D-8927-62BD5775D52C}" sibTransId="{AE90E916-D42C-46DB-8EEE-9A4704ED0CC8}"/>
    <dgm:cxn modelId="{88B12473-772D-47CA-A300-F29F865420DC}" type="presParOf" srcId="{7064A809-8EDD-403C-A9F1-D7A4CDD00A4F}" destId="{2B8D6DAA-FB75-42B2-B432-6C6E37541975}" srcOrd="0" destOrd="0" presId="urn:microsoft.com/office/officeart/2018/2/layout/IconLabelList"/>
    <dgm:cxn modelId="{CEBD1090-2E00-412B-B7C4-89A55B65DB56}" type="presParOf" srcId="{2B8D6DAA-FB75-42B2-B432-6C6E37541975}" destId="{BA96BEB8-DBCE-4D25-BD4F-21F8EDFB0CDC}" srcOrd="0" destOrd="0" presId="urn:microsoft.com/office/officeart/2018/2/layout/IconLabelList"/>
    <dgm:cxn modelId="{2B339F9C-B2D8-4085-A789-8DA76D53E31A}" type="presParOf" srcId="{2B8D6DAA-FB75-42B2-B432-6C6E37541975}" destId="{237198C2-5BEE-4878-9185-DB90319F8CBE}" srcOrd="1" destOrd="0" presId="urn:microsoft.com/office/officeart/2018/2/layout/IconLabelList"/>
    <dgm:cxn modelId="{44D1F3A4-DEBE-4C89-A49E-182A0EB78B99}" type="presParOf" srcId="{2B8D6DAA-FB75-42B2-B432-6C6E37541975}" destId="{9104E916-7AC5-404E-A4EC-47361A54D82F}" srcOrd="2" destOrd="0" presId="urn:microsoft.com/office/officeart/2018/2/layout/IconLabelList"/>
    <dgm:cxn modelId="{7CA8D41E-D893-42B5-92F9-64402945C294}" type="presParOf" srcId="{7064A809-8EDD-403C-A9F1-D7A4CDD00A4F}" destId="{3DFC70FB-B93F-4CD9-974D-DFD44992D829}" srcOrd="1" destOrd="0" presId="urn:microsoft.com/office/officeart/2018/2/layout/IconLabelList"/>
    <dgm:cxn modelId="{2A4FBF4D-86CF-44BA-AE04-8164EDFBC853}" type="presParOf" srcId="{7064A809-8EDD-403C-A9F1-D7A4CDD00A4F}" destId="{0440EA15-F52E-440C-AC7B-E3FB188607BF}" srcOrd="2" destOrd="0" presId="urn:microsoft.com/office/officeart/2018/2/layout/IconLabelList"/>
    <dgm:cxn modelId="{EC2C7A08-C301-4150-884E-67A645065BB3}" type="presParOf" srcId="{0440EA15-F52E-440C-AC7B-E3FB188607BF}" destId="{D60229AA-B1B0-4B46-B074-C956359272FE}" srcOrd="0" destOrd="0" presId="urn:microsoft.com/office/officeart/2018/2/layout/IconLabelList"/>
    <dgm:cxn modelId="{F9F5F0A5-00E2-42B3-9D50-B234104189EB}" type="presParOf" srcId="{0440EA15-F52E-440C-AC7B-E3FB188607BF}" destId="{9C5EA46D-E4BE-4B93-915B-9DF69E9AFFBB}" srcOrd="1" destOrd="0" presId="urn:microsoft.com/office/officeart/2018/2/layout/IconLabelList"/>
    <dgm:cxn modelId="{858E2792-E3F2-4AA7-B6AC-B610CDE3FF70}" type="presParOf" srcId="{0440EA15-F52E-440C-AC7B-E3FB188607BF}" destId="{CEFE4796-B396-44A0-87DD-2DD34F15F4D6}" srcOrd="2" destOrd="0" presId="urn:microsoft.com/office/officeart/2018/2/layout/IconLabelList"/>
    <dgm:cxn modelId="{3F703FCB-7130-4D82-AB6C-292DE5C6F943}" type="presParOf" srcId="{7064A809-8EDD-403C-A9F1-D7A4CDD00A4F}" destId="{E6E19C4B-6EBB-414D-AF5C-2E6E5703ABF6}" srcOrd="3" destOrd="0" presId="urn:microsoft.com/office/officeart/2018/2/layout/IconLabelList"/>
    <dgm:cxn modelId="{4E5D1EC3-BEB1-42E4-BD65-6B1B7539979B}" type="presParOf" srcId="{7064A809-8EDD-403C-A9F1-D7A4CDD00A4F}" destId="{1813CD36-C271-49FA-8F47-EE8F901C682B}" srcOrd="4" destOrd="0" presId="urn:microsoft.com/office/officeart/2018/2/layout/IconLabelList"/>
    <dgm:cxn modelId="{6681B305-FF22-4838-B740-D364F893EA3F}" type="presParOf" srcId="{1813CD36-C271-49FA-8F47-EE8F901C682B}" destId="{28B40200-5087-4714-A733-5CC75E32CD09}" srcOrd="0" destOrd="0" presId="urn:microsoft.com/office/officeart/2018/2/layout/IconLabelList"/>
    <dgm:cxn modelId="{16E2BCD4-DFCF-410C-8431-4B90AC84713D}" type="presParOf" srcId="{1813CD36-C271-49FA-8F47-EE8F901C682B}" destId="{32ADC6C3-AD96-4783-95FA-9E4D5A1A030C}" srcOrd="1" destOrd="0" presId="urn:microsoft.com/office/officeart/2018/2/layout/IconLabelList"/>
    <dgm:cxn modelId="{038C3803-6BE9-4B0B-993F-3079C29965C1}" type="presParOf" srcId="{1813CD36-C271-49FA-8F47-EE8F901C682B}" destId="{821D8F12-F4C3-46A4-810E-F62424B6FF8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96BEB8-DBCE-4D25-BD4F-21F8EDFB0CDC}">
      <dsp:nvSpPr>
        <dsp:cNvPr id="0" name=""/>
        <dsp:cNvSpPr/>
      </dsp:nvSpPr>
      <dsp:spPr>
        <a:xfrm>
          <a:off x="1103019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4E916-7AC5-404E-A4EC-47361A54D82F}">
      <dsp:nvSpPr>
        <dsp:cNvPr id="0" name=""/>
        <dsp:cNvSpPr/>
      </dsp:nvSpPr>
      <dsp:spPr>
        <a:xfrm>
          <a:off x="192002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b="1" i="0" kern="1200" baseline="0" noProof="0" dirty="0"/>
            <a:t>Mae’n esbonio sut y byddwch yn cynnal eich ymchwil</a:t>
          </a:r>
          <a:endParaRPr lang="cy-GB" sz="1700" kern="1200" noProof="0" dirty="0"/>
        </a:p>
      </dsp:txBody>
      <dsp:txXfrm>
        <a:off x="192002" y="2368414"/>
        <a:ext cx="3312788" cy="720000"/>
      </dsp:txXfrm>
    </dsp:sp>
    <dsp:sp modelId="{D60229AA-B1B0-4B46-B074-C956359272FE}">
      <dsp:nvSpPr>
        <dsp:cNvPr id="0" name=""/>
        <dsp:cNvSpPr/>
      </dsp:nvSpPr>
      <dsp:spPr>
        <a:xfrm>
          <a:off x="4995546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E4796-B396-44A0-87DD-2DD34F15F4D6}">
      <dsp:nvSpPr>
        <dsp:cNvPr id="0" name=""/>
        <dsp:cNvSpPr/>
      </dsp:nvSpPr>
      <dsp:spPr>
        <a:xfrm>
          <a:off x="4084529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b="1" i="0" kern="1200" baseline="0" noProof="0" dirty="0"/>
            <a:t>Mae’n cyfiawnhau eich dewis o ddull, safbwynt, ymagwedd, ayb</a:t>
          </a:r>
          <a:endParaRPr lang="cy-GB" sz="1700" kern="1200" noProof="0" dirty="0"/>
        </a:p>
      </dsp:txBody>
      <dsp:txXfrm>
        <a:off x="4084529" y="2368414"/>
        <a:ext cx="3312788" cy="720000"/>
      </dsp:txXfrm>
    </dsp:sp>
    <dsp:sp modelId="{28B40200-5087-4714-A733-5CC75E32CD09}">
      <dsp:nvSpPr>
        <dsp:cNvPr id="0" name=""/>
        <dsp:cNvSpPr/>
      </dsp:nvSpPr>
      <dsp:spPr>
        <a:xfrm>
          <a:off x="8888072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1D8F12-F4C3-46A4-810E-F62424B6FF8F}">
      <dsp:nvSpPr>
        <dsp:cNvPr id="0" name=""/>
        <dsp:cNvSpPr/>
      </dsp:nvSpPr>
      <dsp:spPr>
        <a:xfrm>
          <a:off x="7977055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b="1" i="0" kern="1200" baseline="0" noProof="0" dirty="0"/>
            <a:t>Yn arddangos sut mae manwl gywirdeb a  dibynadwyedd wedi’u hymgorffori yn eich astudiaeth</a:t>
          </a:r>
          <a:endParaRPr lang="cy-GB" sz="1700" kern="1200" noProof="0" dirty="0"/>
        </a:p>
      </dsp:txBody>
      <dsp:txXfrm>
        <a:off x="7977055" y="2368414"/>
        <a:ext cx="3312788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96BEB8-DBCE-4D25-BD4F-21F8EDFB0CDC}">
      <dsp:nvSpPr>
        <dsp:cNvPr id="0" name=""/>
        <dsp:cNvSpPr/>
      </dsp:nvSpPr>
      <dsp:spPr>
        <a:xfrm>
          <a:off x="1103019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4E916-7AC5-404E-A4EC-47361A54D82F}">
      <dsp:nvSpPr>
        <dsp:cNvPr id="0" name=""/>
        <dsp:cNvSpPr/>
      </dsp:nvSpPr>
      <dsp:spPr>
        <a:xfrm>
          <a:off x="192002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 dirty="0"/>
            <a:t>It explains how you will conduct your research</a:t>
          </a:r>
          <a:endParaRPr lang="en-US" sz="1700" kern="1200" dirty="0"/>
        </a:p>
      </dsp:txBody>
      <dsp:txXfrm>
        <a:off x="192002" y="2368414"/>
        <a:ext cx="3312788" cy="720000"/>
      </dsp:txXfrm>
    </dsp:sp>
    <dsp:sp modelId="{D60229AA-B1B0-4B46-B074-C956359272FE}">
      <dsp:nvSpPr>
        <dsp:cNvPr id="0" name=""/>
        <dsp:cNvSpPr/>
      </dsp:nvSpPr>
      <dsp:spPr>
        <a:xfrm>
          <a:off x="4995546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E4796-B396-44A0-87DD-2DD34F15F4D6}">
      <dsp:nvSpPr>
        <dsp:cNvPr id="0" name=""/>
        <dsp:cNvSpPr/>
      </dsp:nvSpPr>
      <dsp:spPr>
        <a:xfrm>
          <a:off x="4084529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 dirty="0"/>
            <a:t>Justifies your choices of method, stance, approach etc.</a:t>
          </a:r>
          <a:endParaRPr lang="en-US" sz="1700" kern="1200" dirty="0"/>
        </a:p>
      </dsp:txBody>
      <dsp:txXfrm>
        <a:off x="4084529" y="2368414"/>
        <a:ext cx="3312788" cy="720000"/>
      </dsp:txXfrm>
    </dsp:sp>
    <dsp:sp modelId="{28B40200-5087-4714-A733-5CC75E32CD09}">
      <dsp:nvSpPr>
        <dsp:cNvPr id="0" name=""/>
        <dsp:cNvSpPr/>
      </dsp:nvSpPr>
      <dsp:spPr>
        <a:xfrm>
          <a:off x="8888072" y="487519"/>
          <a:ext cx="1490754" cy="14907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1D8F12-F4C3-46A4-810E-F62424B6FF8F}">
      <dsp:nvSpPr>
        <dsp:cNvPr id="0" name=""/>
        <dsp:cNvSpPr/>
      </dsp:nvSpPr>
      <dsp:spPr>
        <a:xfrm>
          <a:off x="7977055" y="2368414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 dirty="0"/>
            <a:t>Demonstrates how </a:t>
          </a:r>
          <a:r>
            <a:rPr lang="en-US" sz="1700" b="1" i="0" kern="1200" baseline="0" dirty="0" err="1"/>
            <a:t>rigour</a:t>
          </a:r>
          <a:r>
            <a:rPr lang="en-US" sz="1700" b="1" i="0" kern="1200" baseline="0" dirty="0"/>
            <a:t> and reliability are embedded in your study</a:t>
          </a:r>
          <a:endParaRPr lang="en-US" sz="1700" kern="1200" dirty="0"/>
        </a:p>
      </dsp:txBody>
      <dsp:txXfrm>
        <a:off x="7977055" y="2368414"/>
        <a:ext cx="331278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433F8D-FF6C-4A48-8709-3DB93456030E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1C53D5-A217-4C84-A4A4-CF98D73F6D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591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C53D5-A217-4C84-A4A4-CF98D73F6D8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86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6509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08EE4-F996-BD8C-6625-A18B008CAC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E1063C-8EFE-3756-0E34-3F8B826509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95B00-D9D7-F171-A8EB-551B97765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A0C13-1241-4860-B3A8-BEBADDBC820C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A66AD-E073-7F5E-FC55-3AB5C006F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1F1C8-AE57-A30C-0023-B2C66DC23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7F9B-0FBD-40A4-8A35-15AD21A1D2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995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96682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200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073418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2225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4800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9078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1687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29489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241281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50754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714097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580198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5987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4670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08EE4-F996-BD8C-6625-A18B008CAC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E1063C-8EFE-3756-0E34-3F8B826509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95B00-D9D7-F171-A8EB-551B977657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A0C13-1241-4860-B3A8-BEBADDBC820C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A66AD-E073-7F5E-FC55-3AB5C006F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1F1C8-AE57-A30C-0023-B2C66DC23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7F9B-0FBD-40A4-8A35-15AD21A1D2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505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4230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440308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9128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51705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7231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22211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77669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51067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671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4951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0443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03492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1520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7454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7646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135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A0C13-1241-4860-B3A8-BEBADDBC820C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FD7F9B-0FBD-40A4-8A35-15AD21A1D28F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943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060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908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595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97" r:id="rId3"/>
    <p:sldLayoutId id="2147483698" r:id="rId4"/>
    <p:sldLayoutId id="214748369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4139772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66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5395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120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3839B1E-62DA-4E0B-B843-E9ED1306C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ECCP7004</a:t>
            </a:r>
          </a:p>
          <a:p>
            <a:r>
              <a:rPr lang="cy-GB" sz="2000" dirty="0"/>
              <a:t>Dylunio a Rheoli Ymchwil ar gyfer </a:t>
            </a:r>
          </a:p>
          <a:p>
            <a:r>
              <a:rPr lang="cy-GB" sz="2000" dirty="0"/>
              <a:t>Arfer Proffesiynol </a:t>
            </a:r>
          </a:p>
          <a:p>
            <a:endParaRPr lang="cy-GB" sz="2000" dirty="0"/>
          </a:p>
          <a:p>
            <a:r>
              <a:rPr lang="cy-GB" sz="2000" dirty="0"/>
              <a:t>Aseiniad 3 - Dyluniad Ymchwil Manwl </a:t>
            </a:r>
          </a:p>
          <a:p>
            <a:r>
              <a:rPr lang="cy-GB" sz="2000" dirty="0"/>
              <a:t>Nifer o eiriau – 5000 o eiriau</a:t>
            </a:r>
          </a:p>
          <a:p>
            <a:r>
              <a:rPr lang="cy-GB" sz="2000" dirty="0"/>
              <a:t>Dyddiad cyflwyno – 18.1.26</a:t>
            </a: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E1F20-4A6A-56F6-9EC3-9E857369FEE1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pPr fontAlgn="base"/>
            <a:r>
              <a:rPr lang="en-GB" b="1" dirty="0"/>
              <a:t>ECCP7004</a:t>
            </a:r>
          </a:p>
          <a:p>
            <a:pPr fontAlgn="base"/>
            <a:r>
              <a:rPr lang="en-GB" sz="2000" dirty="0"/>
              <a:t>Research Design &amp; Management for </a:t>
            </a:r>
          </a:p>
          <a:p>
            <a:pPr fontAlgn="base"/>
            <a:r>
              <a:rPr lang="en-GB" sz="2000" dirty="0"/>
              <a:t>Professional Practice </a:t>
            </a:r>
          </a:p>
          <a:p>
            <a:pPr fontAlgn="base"/>
            <a:endParaRPr lang="en-GB" sz="2000" dirty="0"/>
          </a:p>
          <a:p>
            <a:pPr fontAlgn="base"/>
            <a:r>
              <a:rPr lang="en-GB" sz="2000" dirty="0"/>
              <a:t>Assessment 3 - Detailed Research Design </a:t>
            </a:r>
          </a:p>
          <a:p>
            <a:pPr fontAlgn="base"/>
            <a:r>
              <a:rPr lang="en-GB" sz="2000" dirty="0"/>
              <a:t>Word count - 5000 word</a:t>
            </a:r>
          </a:p>
          <a:p>
            <a:pPr fontAlgn="base"/>
            <a:r>
              <a:rPr lang="en-GB" sz="2000" dirty="0"/>
              <a:t>Submission date – 18.1.26</a:t>
            </a:r>
          </a:p>
        </p:txBody>
      </p:sp>
    </p:spTree>
    <p:extLst>
      <p:ext uri="{BB962C8B-B14F-4D97-AF65-F5344CB8AC3E}">
        <p14:creationId xmlns:p14="http://schemas.microsoft.com/office/powerpoint/2010/main" val="37229659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A65B0C-1F05-2619-4C0B-65069D1222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b="1" dirty="0"/>
              <a:t>Dyluniad Ymchwil Manwl</a:t>
            </a:r>
          </a:p>
          <a:p>
            <a:r>
              <a:rPr lang="cy-GB" sz="2400" noProof="0" dirty="0"/>
              <a:t>Beth mae hyn yn ei olygu?
Yn y bôn, dyma eich methodoleg chi 
ar gyfer eich prosiect ac fel y cyfryw mae </a:t>
            </a:r>
          </a:p>
          <a:p>
            <a:r>
              <a:rPr lang="cy-GB" sz="2400" noProof="0" dirty="0"/>
              <a:t>angen</a:t>
            </a:r>
            <a:r>
              <a:rPr lang="cy-GB" sz="2400" dirty="0"/>
              <a:t> nodi manylion</a:t>
            </a:r>
            <a:r>
              <a:rPr lang="cy-GB" sz="2400" noProof="0" dirty="0"/>
              <a:t> beth, pryd, pam a sut
eich ymchwiliad.</a:t>
            </a:r>
            <a:endParaRPr lang="cy-GB" b="1" noProof="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EBAD27-7C43-A4A5-1A58-57FBC3F77F98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r>
              <a:rPr lang="en-GB" b="1" dirty="0"/>
              <a:t>Detailed Research Design</a:t>
            </a:r>
          </a:p>
          <a:p>
            <a:r>
              <a:rPr lang="en-GB" sz="2400" dirty="0"/>
              <a:t>What does this mean?</a:t>
            </a:r>
          </a:p>
          <a:p>
            <a:r>
              <a:rPr lang="en-GB" sz="2400" dirty="0"/>
              <a:t>This is basically your methodology </a:t>
            </a:r>
          </a:p>
          <a:p>
            <a:r>
              <a:rPr lang="en-GB" sz="2400" dirty="0"/>
              <a:t>for your project and as such needs to</a:t>
            </a:r>
          </a:p>
          <a:p>
            <a:r>
              <a:rPr lang="en-GB" sz="2400" dirty="0"/>
              <a:t>detail the what, when, why and how</a:t>
            </a:r>
          </a:p>
          <a:p>
            <a:r>
              <a:rPr lang="en-GB" sz="2400" dirty="0"/>
              <a:t>of your investigation.</a:t>
            </a:r>
          </a:p>
        </p:txBody>
      </p:sp>
    </p:spTree>
    <p:extLst>
      <p:ext uri="{BB962C8B-B14F-4D97-AF65-F5344CB8AC3E}">
        <p14:creationId xmlns:p14="http://schemas.microsoft.com/office/powerpoint/2010/main" val="2466941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3D4B6E-5A02-C5AD-ABFA-3899D09EF2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2181C1F0-CA3C-DDB0-1DB1-A5A4D8806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/>
          <a:lstStyle/>
          <a:p>
            <a:r>
              <a:rPr lang="en-US" dirty="0"/>
              <a:t>Pam bod </a:t>
            </a:r>
            <a:r>
              <a:rPr lang="en-US" dirty="0" err="1"/>
              <a:t>dylunio</a:t>
            </a:r>
            <a:r>
              <a:rPr lang="en-US" dirty="0"/>
              <a:t> </a:t>
            </a:r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bwysig</a:t>
            </a:r>
            <a:r>
              <a:rPr lang="en-US" dirty="0"/>
              <a:t>?</a:t>
            </a:r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6B8642B3-2D81-D657-37AE-47EBF55E08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99861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48239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0D955C9E-A7AC-D873-6633-537C75B3C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/>
          <a:lstStyle/>
          <a:p>
            <a:r>
              <a:rPr lang="en-US" dirty="0"/>
              <a:t>Why is research design important?</a:t>
            </a:r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290471CB-70D4-2082-2880-0E425F6632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3582373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1291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029DB8-B39A-6AE7-3FFB-4504B9DF6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465190" cy="3864989"/>
          </a:xfrm>
        </p:spPr>
        <p:txBody>
          <a:bodyPr/>
          <a:lstStyle/>
          <a:p>
            <a:pPr eaLnBrk="0" latinLnBrk="1" hangingPunct="0"/>
            <a:r>
              <a:rPr lang="cy-GB" b="1" noProof="0" dirty="0"/>
              <a:t>Beth sydd angen i mi ei gynnwys?
</a:t>
            </a:r>
            <a:r>
              <a:rPr lang="cy-GB" noProof="0" dirty="0"/>
              <a:t>Nodau ac amcanion </a:t>
            </a:r>
            <a:r>
              <a:rPr lang="cy-GB" noProof="0" dirty="0" err="1"/>
              <a:t>trosfwaol</a:t>
            </a:r>
            <a:r>
              <a:rPr lang="cy-GB" noProof="0" dirty="0"/>
              <a:t>
Dyluniad ymchwil – a yw eich </a:t>
            </a:r>
            <a:br>
              <a:rPr lang="cy-GB" noProof="0" dirty="0"/>
            </a:br>
            <a:r>
              <a:rPr lang="cy-GB" noProof="0" dirty="0"/>
              <a:t>prosiect yn cynnwys dulliau </a:t>
            </a:r>
            <a:br>
              <a:rPr lang="cy-GB" noProof="0" dirty="0"/>
            </a:br>
            <a:r>
              <a:rPr lang="cy-GB" noProof="0" dirty="0"/>
              <a:t>ansoddol, meintiol neu gymysg
Pa fath o astudiaeth ydyw? </a:t>
            </a:r>
          </a:p>
          <a:p>
            <a:pPr lvl="1" eaLnBrk="0" latinLnBrk="1" hangingPunct="0"/>
            <a:r>
              <a:rPr lang="cy-GB" noProof="0" dirty="0"/>
              <a:t>Astudiaeth achos
Ymchwil Gweithredu
Ethnograffig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9BBCDDB-312C-E3FE-F569-26F42D917539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544101" y="1470581"/>
            <a:ext cx="5017089" cy="3864989"/>
          </a:xfrm>
        </p:spPr>
        <p:txBody>
          <a:bodyPr wrap="square"/>
          <a:lstStyle/>
          <a:p>
            <a:pPr marL="0" indent="0" eaLnBrk="0" latinLnBrk="1" hangingPunct="0">
              <a:buNone/>
            </a:pPr>
            <a:r>
              <a:rPr lang="en-GB" b="1" dirty="0"/>
              <a:t>What do I need to include?</a:t>
            </a:r>
          </a:p>
          <a:p>
            <a:pPr eaLnBrk="0" latinLnBrk="1" hangingPunct="0"/>
            <a:r>
              <a:rPr lang="en-GB" dirty="0"/>
              <a:t>Overarching aims and objectives</a:t>
            </a:r>
          </a:p>
          <a:p>
            <a:pPr eaLnBrk="0" latinLnBrk="1" hangingPunct="0"/>
            <a:r>
              <a:rPr lang="en-GB" dirty="0"/>
              <a:t>Research design – is your project qualitative, quantitative or mixed methods</a:t>
            </a:r>
          </a:p>
          <a:p>
            <a:pPr eaLnBrk="0" latinLnBrk="1" hangingPunct="0"/>
            <a:r>
              <a:rPr lang="en-GB" dirty="0"/>
              <a:t>What type of study is it? </a:t>
            </a:r>
          </a:p>
          <a:p>
            <a:pPr lvl="1" eaLnBrk="0" latinLnBrk="1" hangingPunct="0"/>
            <a:r>
              <a:rPr lang="en-GB" dirty="0"/>
              <a:t>Case study</a:t>
            </a:r>
          </a:p>
          <a:p>
            <a:pPr lvl="1" eaLnBrk="0" latinLnBrk="1" hangingPunct="0"/>
            <a:r>
              <a:rPr lang="en-GB" dirty="0"/>
              <a:t>Action Research</a:t>
            </a:r>
          </a:p>
          <a:p>
            <a:pPr lvl="1" eaLnBrk="0" latinLnBrk="1" hangingPunct="0"/>
            <a:r>
              <a:rPr lang="en-GB" dirty="0"/>
              <a:t>Ethnographic</a:t>
            </a:r>
          </a:p>
          <a:p>
            <a:pPr eaLnBrk="0"/>
            <a:endParaRPr lang="en-GB" dirty="0"/>
          </a:p>
          <a:p>
            <a:pPr eaLnBrk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207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24E8658-1487-500C-EDC0-84789B443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561" y="869306"/>
            <a:ext cx="5799715" cy="3864989"/>
          </a:xfrm>
        </p:spPr>
        <p:txBody>
          <a:bodyPr/>
          <a:lstStyle/>
          <a:p>
            <a:pPr marL="0" indent="0">
              <a:buNone/>
            </a:pPr>
            <a:r>
              <a:rPr lang="cy-GB" b="1" noProof="0" dirty="0"/>
              <a:t>Athroniaeth a Dull Ymchwilio</a:t>
            </a:r>
          </a:p>
          <a:p>
            <a:pPr marL="0" indent="0">
              <a:buNone/>
            </a:pPr>
            <a:r>
              <a:rPr lang="cy-GB" sz="2400" noProof="0" dirty="0"/>
              <a:t>Beth yw eich fframwaith damcaniaethol </a:t>
            </a:r>
            <a:br>
              <a:rPr lang="cy-GB" sz="2400" noProof="0" dirty="0"/>
            </a:br>
            <a:r>
              <a:rPr lang="cy-GB" sz="2400" noProof="0" dirty="0"/>
              <a:t>neu batrwm ymchwil </a:t>
            </a:r>
            <a:r>
              <a:rPr lang="cy-GB" sz="2400" noProof="0" dirty="0" err="1"/>
              <a:t>trosfwaol</a:t>
            </a:r>
            <a:r>
              <a:rPr lang="cy-GB" sz="2400" noProof="0" dirty="0"/>
              <a:t>?</a:t>
            </a:r>
          </a:p>
          <a:p>
            <a:pPr marL="0" indent="0">
              <a:buNone/>
            </a:pPr>
            <a:r>
              <a:rPr lang="cy-GB" sz="2400" noProof="0" dirty="0"/>
              <a:t>Sut mae hyn wedi datblygu o'ch safbwyntiau </a:t>
            </a:r>
            <a:br>
              <a:rPr lang="cy-GB" sz="2400" noProof="0" dirty="0"/>
            </a:br>
            <a:r>
              <a:rPr lang="cy-GB" sz="2400" noProof="0" dirty="0"/>
              <a:t>ontolegol ac </a:t>
            </a:r>
            <a:r>
              <a:rPr lang="cy-GB" sz="2400" noProof="0" dirty="0" err="1"/>
              <a:t>epistemolegol</a:t>
            </a:r>
            <a:endParaRPr lang="cy-GB" sz="2400" noProof="0" dirty="0"/>
          </a:p>
          <a:p>
            <a:r>
              <a:rPr lang="cy-GB" sz="2400" noProof="0" dirty="0"/>
              <a:t>Beth yw eich safbwynt </a:t>
            </a:r>
            <a:r>
              <a:rPr lang="cy-GB" sz="2400" noProof="0" dirty="0" err="1"/>
              <a:t>epistemolegol</a:t>
            </a:r>
            <a:r>
              <a:rPr lang="cy-GB" sz="2400" noProof="0" dirty="0"/>
              <a:t>? </a:t>
            </a:r>
            <a:br>
              <a:rPr lang="cy-GB" sz="2400" noProof="0" dirty="0"/>
            </a:br>
            <a:r>
              <a:rPr lang="cy-GB" sz="2400" noProof="0" dirty="0"/>
              <a:t>(e.e. positifiaeth, </a:t>
            </a:r>
            <a:r>
              <a:rPr lang="cy-GB" sz="2400" noProof="0" dirty="0" err="1"/>
              <a:t>dehonglyddiaeth</a:t>
            </a:r>
            <a:r>
              <a:rPr lang="cy-GB" sz="2400" noProof="0" dirty="0"/>
              <a:t>)</a:t>
            </a:r>
          </a:p>
          <a:p>
            <a:r>
              <a:rPr lang="cy-GB" sz="2400" noProof="0" dirty="0"/>
              <a:t>Beth sydd wedi dylanwadu ar eich dewis o </a:t>
            </a:r>
            <a:br>
              <a:rPr lang="cy-GB" sz="2400" noProof="0" dirty="0"/>
            </a:br>
            <a:r>
              <a:rPr lang="cy-GB" sz="2400" noProof="0" dirty="0"/>
              <a:t>astudiaeth neu ddulliau?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7203E-F2CB-0DCB-C65E-9B2D4BE0CC2C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434919" y="839337"/>
            <a:ext cx="5520520" cy="4496233"/>
          </a:xfrm>
        </p:spPr>
        <p:txBody>
          <a:bodyPr wrap="square"/>
          <a:lstStyle/>
          <a:p>
            <a:pPr marL="0" indent="0">
              <a:buNone/>
            </a:pPr>
            <a:r>
              <a:rPr lang="en-GB" b="1" dirty="0"/>
              <a:t>Research Philosophy and Approach</a:t>
            </a:r>
          </a:p>
          <a:p>
            <a:pPr marL="0" indent="0">
              <a:buNone/>
            </a:pPr>
            <a:r>
              <a:rPr lang="en-GB" sz="2400" dirty="0"/>
              <a:t>What is your overarching theoretical framework or research paradigm?</a:t>
            </a:r>
          </a:p>
          <a:p>
            <a:pPr marL="0" indent="0">
              <a:buNone/>
            </a:pPr>
            <a:r>
              <a:rPr lang="en-GB" sz="2400" dirty="0"/>
              <a:t>How has this evolved from your ontological and epistemological viewpoints</a:t>
            </a:r>
            <a:endParaRPr lang="en-GB" sz="2400" b="1" dirty="0"/>
          </a:p>
          <a:p>
            <a:r>
              <a:rPr lang="en-GB" sz="2400" dirty="0"/>
              <a:t>What’s your epistemological stance? (e.g. positivism, interpretivism)</a:t>
            </a:r>
          </a:p>
          <a:p>
            <a:r>
              <a:rPr lang="en-GB" sz="2400" dirty="0"/>
              <a:t>What has influenced your choice of study or methods?</a:t>
            </a:r>
          </a:p>
        </p:txBody>
      </p:sp>
    </p:spTree>
    <p:extLst>
      <p:ext uri="{BB962C8B-B14F-4D97-AF65-F5344CB8AC3E}">
        <p14:creationId xmlns:p14="http://schemas.microsoft.com/office/powerpoint/2010/main" val="700695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31824-A7E3-8E07-26B4-5BAE858895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b="1" noProof="0" dirty="0"/>
              <a:t>Sampl</a:t>
            </a:r>
          </a:p>
          <a:p>
            <a:r>
              <a:rPr lang="cy-GB" noProof="0" dirty="0"/>
              <a:t>Ymagwedd haenog yw hon</a:t>
            </a:r>
          </a:p>
          <a:p>
            <a:pPr marL="514350" indent="-514350">
              <a:buAutoNum type="arabicPeriod"/>
            </a:pPr>
            <a:r>
              <a:rPr lang="cy-GB" dirty="0"/>
              <a:t>Ble fyddwch chi'n casglu eich </a:t>
            </a:r>
            <a:br>
              <a:rPr lang="cy-GB" dirty="0"/>
            </a:br>
            <a:r>
              <a:rPr lang="cy-GB" dirty="0"/>
              <a:t>data? Rhanbarth? Ysgol? Canolfan</a:t>
            </a:r>
            <a:br>
              <a:rPr lang="cy-GB" dirty="0"/>
            </a:br>
            <a:r>
              <a:rPr lang="cy-GB" dirty="0"/>
              <a:t>BC? </a:t>
            </a:r>
            <a:r>
              <a:rPr lang="cy-GB" dirty="0" err="1"/>
              <a:t>ALl</a:t>
            </a:r>
            <a:r>
              <a:rPr lang="cy-GB" dirty="0"/>
              <a:t>? Rhaid i chi nodi </a:t>
            </a:r>
            <a:br>
              <a:rPr lang="cy-GB" dirty="0"/>
            </a:br>
            <a:r>
              <a:rPr lang="cy-GB" dirty="0"/>
              <a:t>strategaeth samplu a </a:t>
            </a:r>
            <a:br>
              <a:rPr lang="cy-GB" dirty="0"/>
            </a:br>
            <a:r>
              <a:rPr lang="cy-GB" dirty="0"/>
              <a:t>chyfiawnhau eich dewis</a:t>
            </a:r>
          </a:p>
          <a:p>
            <a:pPr marL="514350" indent="-514350">
              <a:buAutoNum type="arabicPeriod"/>
            </a:pPr>
            <a:r>
              <a:rPr lang="cy-GB" dirty="0"/>
              <a:t>Cyfranogwyr – Pwy ydyn nhw? </a:t>
            </a:r>
            <a:br>
              <a:rPr lang="cy-GB" dirty="0"/>
            </a:br>
            <a:r>
              <a:rPr lang="cy-GB" dirty="0"/>
              <a:t>Sut wnaethoch chi eu dewis </a:t>
            </a:r>
            <a:br>
              <a:rPr lang="cy-GB" dirty="0"/>
            </a:br>
            <a:r>
              <a:rPr lang="cy-GB" dirty="0"/>
              <a:t>(strategaeth samplu)? Faint o </a:t>
            </a:r>
            <a:br>
              <a:rPr lang="cy-GB" dirty="0"/>
            </a:br>
            <a:r>
              <a:rPr lang="cy-GB" dirty="0"/>
              <a:t>gyfranogwyr a gwybodaeth </a:t>
            </a:r>
            <a:br>
              <a:rPr lang="cy-GB" dirty="0"/>
            </a:br>
            <a:r>
              <a:rPr lang="cy-GB" dirty="0"/>
              <a:t>ddemograffig? (Ar y pwynt hwn </a:t>
            </a:r>
            <a:br>
              <a:rPr lang="cy-GB" dirty="0"/>
            </a:br>
            <a:r>
              <a:rPr lang="cy-GB" dirty="0"/>
              <a:t>bydd hyn yn cael ei amcangyfrif)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3C03BD-ECD0-1B60-9164-5A90A686ACF1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 wrap="square">
            <a:normAutofit fontScale="85000" lnSpcReduction="20000"/>
          </a:bodyPr>
          <a:lstStyle/>
          <a:p>
            <a:r>
              <a:rPr lang="en-GB" b="1" dirty="0"/>
              <a:t>Sample</a:t>
            </a:r>
          </a:p>
          <a:p>
            <a:r>
              <a:rPr lang="en-GB" dirty="0"/>
              <a:t>This is a layered approach</a:t>
            </a:r>
          </a:p>
          <a:p>
            <a:pPr marL="514350" indent="-514350">
              <a:buAutoNum type="arabicPeriod"/>
            </a:pPr>
            <a:r>
              <a:rPr lang="en-GB" dirty="0"/>
              <a:t>Where will you collect your data? Region? School? EY Centre? LA? You must identify sampling strategy and justify your choice</a:t>
            </a:r>
          </a:p>
          <a:p>
            <a:pPr marL="514350" indent="-514350">
              <a:buAutoNum type="arabicPeriod"/>
            </a:pPr>
            <a:r>
              <a:rPr lang="en-GB" dirty="0"/>
              <a:t>Participants – Who are they? How did you select them (sampling strategy)?How many participants and demographic information? (At this point this will be estimated)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74231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8E3DE-0E9C-FFB0-B743-263B819A9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b="1" noProof="0" dirty="0"/>
              <a:t>Dulliau
</a:t>
            </a:r>
            <a:r>
              <a:rPr lang="cy-GB" noProof="0" dirty="0"/>
              <a:t>Sut fyddwch chi'n casglu eich data?
Esboniwch eich dulliau a </a:t>
            </a:r>
            <a:br>
              <a:rPr lang="cy-GB" noProof="0" dirty="0"/>
            </a:br>
            <a:r>
              <a:rPr lang="cy-GB" noProof="0" dirty="0"/>
              <a:t>chyfiawnhau pam eu bod yn briodol</a:t>
            </a:r>
            <a:br>
              <a:rPr lang="cy-GB" noProof="0" dirty="0"/>
            </a:br>
            <a:r>
              <a:rPr lang="cy-GB" noProof="0" dirty="0"/>
              <a:t>ar gyfer eich astudiaeth?
Sut fyddwch chi'n </a:t>
            </a:r>
            <a:r>
              <a:rPr lang="cy-GB" noProof="0" dirty="0" err="1"/>
              <a:t>trionglu</a:t>
            </a:r>
            <a:r>
              <a:rPr lang="cy-GB" noProof="0" dirty="0"/>
              <a:t> eich data?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186D94-19CC-456A-D1B4-F6D9CA834613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 wrap="square"/>
          <a:lstStyle/>
          <a:p>
            <a:r>
              <a:rPr lang="en-GB" b="1" dirty="0"/>
              <a:t>Methods</a:t>
            </a:r>
          </a:p>
          <a:p>
            <a:r>
              <a:rPr lang="en-GB" dirty="0"/>
              <a:t>How will you collect your data?</a:t>
            </a:r>
          </a:p>
          <a:p>
            <a:r>
              <a:rPr lang="en-GB" dirty="0"/>
              <a:t>Explain your methods and justify why they are appropriate for your study?</a:t>
            </a:r>
          </a:p>
          <a:p>
            <a:r>
              <a:rPr lang="en-GB" dirty="0"/>
              <a:t>How will you triangulate your data?</a:t>
            </a:r>
          </a:p>
        </p:txBody>
      </p:sp>
    </p:spTree>
    <p:extLst>
      <p:ext uri="{BB962C8B-B14F-4D97-AF65-F5344CB8AC3E}">
        <p14:creationId xmlns:p14="http://schemas.microsoft.com/office/powerpoint/2010/main" val="3121518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A1F2C-A9FC-726E-2794-B33BA77519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err="1"/>
              <a:t>Dadansoddi</a:t>
            </a:r>
            <a:r>
              <a:rPr lang="en-GB" b="1" dirty="0"/>
              <a:t> data
</a:t>
            </a:r>
            <a:r>
              <a:rPr lang="cy-GB" noProof="0" dirty="0"/>
              <a:t>Sut fyddwch chi'n dadansoddi </a:t>
            </a:r>
            <a:br>
              <a:rPr lang="cy-GB" noProof="0" dirty="0"/>
            </a:br>
            <a:r>
              <a:rPr lang="cy-GB" noProof="0" dirty="0"/>
              <a:t>neu'n prosesu'r data?
A fyddwch chi'n defnyddio unrhyw </a:t>
            </a:r>
            <a:br>
              <a:rPr lang="cy-GB" noProof="0" dirty="0"/>
            </a:br>
            <a:r>
              <a:rPr lang="cy-GB" noProof="0" dirty="0"/>
              <a:t>feddalwedd benodol i’ch </a:t>
            </a:r>
            <a:r>
              <a:rPr lang="cy-GB" dirty="0"/>
              <a:t>c</a:t>
            </a:r>
            <a:r>
              <a:rPr lang="cy-GB" noProof="0" dirty="0" err="1"/>
              <a:t>efnogi</a:t>
            </a:r>
            <a:r>
              <a:rPr lang="cy-GB" noProof="0" dirty="0"/>
              <a:t>?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EEC37C-CDBD-3B57-67FA-3303FE0DD493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 wrap="square"/>
          <a:lstStyle/>
          <a:p>
            <a:r>
              <a:rPr lang="en-GB" b="1" dirty="0"/>
              <a:t>Data analysis</a:t>
            </a:r>
          </a:p>
          <a:p>
            <a:r>
              <a:rPr lang="en-GB" dirty="0"/>
              <a:t>How will you analyse or process the data?</a:t>
            </a:r>
          </a:p>
          <a:p>
            <a:r>
              <a:rPr lang="en-GB" dirty="0"/>
              <a:t>Will you be using any particular software to support?</a:t>
            </a:r>
          </a:p>
        </p:txBody>
      </p:sp>
    </p:spTree>
    <p:extLst>
      <p:ext uri="{BB962C8B-B14F-4D97-AF65-F5344CB8AC3E}">
        <p14:creationId xmlns:p14="http://schemas.microsoft.com/office/powerpoint/2010/main" val="26045242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0083D-A023-2B58-2DDE-C6B8C47B6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b="1" noProof="0" dirty="0"/>
              <a:t>Ystyriaethau Moesegol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y-GB" noProof="0" dirty="0"/>
              <a:t>Caniatâd gwybodus a sut y </a:t>
            </a:r>
            <a:br>
              <a:rPr lang="cy-GB" noProof="0" dirty="0"/>
            </a:br>
            <a:r>
              <a:rPr lang="cy-GB" noProof="0" dirty="0"/>
              <a:t>byddwch chi’n ei gael
Cyfrinachedd ac anhysbysrwydd
Risgiau i bawb dan sylw a lliniaru’r</a:t>
            </a:r>
            <a:br>
              <a:rPr lang="cy-GB" noProof="0" dirty="0"/>
            </a:br>
            <a:r>
              <a:rPr lang="cy-GB" noProof="0" dirty="0"/>
              <a:t>risgiau
Diogelu data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DAA5AF-A9CB-596E-036A-AE29310C0F2E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 wrap="square"/>
          <a:lstStyle/>
          <a:p>
            <a:r>
              <a:rPr lang="en-GB" b="1" dirty="0"/>
              <a:t>Ethical Considerations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Informed consent and how you will attain this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Confidentiality and anonymity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Risks to all concerned and mitigation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Data protection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9344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3F9690B-86CD-DA6F-389C-BD7EBF099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927634" cy="3864989"/>
          </a:xfrm>
        </p:spPr>
        <p:txBody>
          <a:bodyPr/>
          <a:lstStyle/>
          <a:p>
            <a:pPr marL="0" indent="0">
              <a:buNone/>
            </a:pPr>
            <a:r>
              <a:rPr lang="cy-GB" sz="2000" b="1" dirty="0"/>
              <a:t>Dibynadwyedd a dilysrwydd</a:t>
            </a:r>
          </a:p>
          <a:p>
            <a:pPr marL="0" indent="0">
              <a:buNone/>
            </a:pPr>
            <a:r>
              <a:rPr lang="cy-GB" sz="2000" dirty="0"/>
              <a:t>Sut byddwch chi'n gwneud yn siŵr bod </a:t>
            </a:r>
          </a:p>
          <a:p>
            <a:pPr marL="0" indent="0">
              <a:buNone/>
            </a:pPr>
            <a:r>
              <a:rPr lang="cy-GB" sz="2000" dirty="0"/>
              <a:t>eich dulliau yn cefnogi hyn?
Mae dibynadwyedd yn cyfeirio at gysondeb</a:t>
            </a:r>
          </a:p>
          <a:p>
            <a:pPr marL="0" indent="0">
              <a:buNone/>
            </a:pPr>
            <a:r>
              <a:rPr lang="cy-GB" sz="2000" dirty="0"/>
              <a:t>a pha mor hawdd yw ailadrodd eich dulliau </a:t>
            </a:r>
          </a:p>
          <a:p>
            <a:pPr marL="0" indent="0">
              <a:buNone/>
            </a:pPr>
            <a:r>
              <a:rPr lang="cy-GB" sz="2000" dirty="0"/>
              <a:t>a’ch canlyniadau ymchwil.
A ellir ailadrodd eich astudiaeth?
A yw eich dulliau yn cael eu defnyddio’n gyson?
Pa mor gyson fyddwch chi fel yr ymchwilydd</a:t>
            </a: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547FF3-DFE4-D4D2-56FA-1744346C8BAD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025953" y="1470581"/>
            <a:ext cx="5535237" cy="3864989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/>
              <a:t>Reliability and validity</a:t>
            </a:r>
          </a:p>
          <a:p>
            <a:pPr marL="0" indent="0">
              <a:buNone/>
            </a:pPr>
            <a:r>
              <a:rPr lang="en-GB" sz="2000" dirty="0"/>
              <a:t>How will you make sure that your </a:t>
            </a:r>
          </a:p>
          <a:p>
            <a:pPr marL="0" indent="0">
              <a:buNone/>
            </a:pPr>
            <a:r>
              <a:rPr lang="en-GB" sz="2000" dirty="0"/>
              <a:t>methods support this?</a:t>
            </a:r>
          </a:p>
          <a:p>
            <a:pPr marL="0" indent="0">
              <a:buNone/>
            </a:pPr>
            <a:r>
              <a:rPr lang="en-GB" sz="2000" dirty="0"/>
              <a:t>Reliability refers to the consistency </a:t>
            </a:r>
          </a:p>
          <a:p>
            <a:pPr marL="0" indent="0">
              <a:buNone/>
            </a:pPr>
            <a:r>
              <a:rPr lang="en-GB" sz="2000" dirty="0"/>
              <a:t>and repeatability of your research methods and </a:t>
            </a:r>
          </a:p>
          <a:p>
            <a:pPr marL="0" indent="0">
              <a:buNone/>
            </a:pPr>
            <a:r>
              <a:rPr lang="en-GB" sz="2000" dirty="0"/>
              <a:t>results.</a:t>
            </a:r>
          </a:p>
          <a:p>
            <a:pPr marL="0" indent="0">
              <a:buNone/>
            </a:pPr>
            <a:r>
              <a:rPr lang="en-GB" sz="2000" dirty="0"/>
              <a:t>Can your study be repeated?</a:t>
            </a:r>
          </a:p>
          <a:p>
            <a:pPr marL="0" indent="0">
              <a:buNone/>
            </a:pPr>
            <a:r>
              <a:rPr lang="en-GB" sz="2000" dirty="0"/>
              <a:t>Are your methods used consistently?</a:t>
            </a:r>
          </a:p>
          <a:p>
            <a:pPr marL="0" indent="0">
              <a:buNone/>
            </a:pPr>
            <a:r>
              <a:rPr lang="en-GB" sz="2000" dirty="0"/>
              <a:t>How consistent will you be as the researcher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20264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29BEC-22D4-D29D-2E03-AAD8EE934D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b="1" noProof="0" dirty="0"/>
              <a:t>Dibynadwyedd a dilysrwydd</a:t>
            </a:r>
          </a:p>
          <a:p>
            <a:pPr marL="0" indent="0">
              <a:buNone/>
            </a:pPr>
            <a:r>
              <a:rPr lang="cy-GB" sz="2000" noProof="0" dirty="0"/>
              <a:t>Mae dilysrwydd yn ymwneud â p'un a yw eich ymchwil </a:t>
            </a:r>
            <a:br>
              <a:rPr lang="cy-GB" sz="2000" noProof="0" dirty="0"/>
            </a:br>
            <a:r>
              <a:rPr lang="cy-GB" sz="2000" noProof="0" dirty="0"/>
              <a:t>wir yn mesur yr hyn y mae'n honni ei fesur.
Pa mor ddibynadwy fydd eich canfyddiadau yng </a:t>
            </a:r>
            <a:br>
              <a:rPr lang="cy-GB" sz="2000" noProof="0" dirty="0"/>
            </a:br>
            <a:r>
              <a:rPr lang="cy-GB" sz="2000" noProof="0" dirty="0"/>
              <a:t>nghyd-destun eich astudiaeth?
A ellir dilysu eich canfyddiadau y tu hwnt i'r sampl hon?
</a:t>
            </a:r>
            <a:r>
              <a:rPr lang="cy-GB" sz="2000" b="1" noProof="0" dirty="0"/>
              <a:t>Bydd eich astudiaeth beilot yn eich helpu gyda’r </a:t>
            </a:r>
            <a:br>
              <a:rPr lang="cy-GB" sz="2000" b="1" noProof="0" dirty="0"/>
            </a:br>
            <a:r>
              <a:rPr lang="cy-GB" sz="2000" b="1" noProof="0" dirty="0"/>
              <a:t>materion hyn yn ogystal ag wrth </a:t>
            </a:r>
            <a:r>
              <a:rPr lang="cy-GB" sz="2000" b="1" noProof="0" dirty="0" err="1"/>
              <a:t>driongli</a:t>
            </a:r>
            <a:r>
              <a:rPr lang="cy-GB" sz="2000" b="1" noProof="0" dirty="0"/>
              <a:t> data.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FC918A-FFF9-35CC-72EA-07E30AF1398F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445135" y="1470581"/>
            <a:ext cx="5116055" cy="3864989"/>
          </a:xfrm>
        </p:spPr>
        <p:txBody>
          <a:bodyPr wrap="square"/>
          <a:lstStyle/>
          <a:p>
            <a:r>
              <a:rPr lang="en-GB" b="1" dirty="0"/>
              <a:t>Reliability and validity</a:t>
            </a:r>
          </a:p>
          <a:p>
            <a:r>
              <a:rPr lang="en-GB" sz="2000" dirty="0"/>
              <a:t>Validity concerns whether your research actually measures what it claims to measure.</a:t>
            </a:r>
          </a:p>
          <a:p>
            <a:r>
              <a:rPr lang="en-GB" sz="2000" dirty="0"/>
              <a:t>How trustworthy will your findings be in the context of your study?</a:t>
            </a:r>
          </a:p>
          <a:p>
            <a:r>
              <a:rPr lang="en-GB" sz="2000" dirty="0"/>
              <a:t>Can your findings be validated beyond this sample?</a:t>
            </a:r>
          </a:p>
          <a:p>
            <a:r>
              <a:rPr lang="en-GB" sz="2000" b="1" dirty="0"/>
              <a:t>Your pilot study will help you with these issues as well as triangulation of data.</a:t>
            </a:r>
          </a:p>
        </p:txBody>
      </p:sp>
    </p:spTree>
    <p:extLst>
      <p:ext uri="{BB962C8B-B14F-4D97-AF65-F5344CB8AC3E}">
        <p14:creationId xmlns:p14="http://schemas.microsoft.com/office/powerpoint/2010/main" val="23924756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29C76-0916-A39E-629D-B502FD6802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b="1" noProof="0" dirty="0"/>
              <a:t>Cyfyngiadau
</a:t>
            </a:r>
            <a:r>
              <a:rPr lang="cy-GB" noProof="0" dirty="0"/>
              <a:t>Beth yw'r gwendidau a’r </a:t>
            </a:r>
            <a:br>
              <a:rPr lang="cy-GB" noProof="0" dirty="0"/>
            </a:br>
            <a:r>
              <a:rPr lang="cy-GB" noProof="0" dirty="0"/>
              <a:t>cyfyngiadau posibl?
Sut allwch chi liniaru'r rhain?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C79A70-4F7C-A6A5-7ACF-39DCC3ECADB3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 wrap="square"/>
          <a:lstStyle/>
          <a:p>
            <a:r>
              <a:rPr lang="en-GB" b="1" dirty="0"/>
              <a:t>Limitations</a:t>
            </a:r>
          </a:p>
          <a:p>
            <a:r>
              <a:rPr lang="en-GB" dirty="0"/>
              <a:t>What are the potential weaknesses and constraints?</a:t>
            </a:r>
          </a:p>
          <a:p>
            <a:r>
              <a:rPr lang="en-GB" dirty="0"/>
              <a:t>How can you mitigate these?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889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E467B46-A4BD-6016-987E-C2DAE481C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4755290"/>
          </a:xfrm>
        </p:spPr>
        <p:txBody>
          <a:bodyPr wrap="square"/>
          <a:lstStyle/>
          <a:p>
            <a:r>
              <a:rPr lang="cy-GB" noProof="0" dirty="0"/>
              <a:t>Siart </a:t>
            </a:r>
            <a:r>
              <a:rPr lang="cy-GB" noProof="0" dirty="0" err="1"/>
              <a:t>Gantt</a:t>
            </a:r>
            <a:r>
              <a:rPr lang="cy-GB" noProof="0" dirty="0"/>
              <a:t>
Dylai hyn ddogfennu’r cerrig milltir a’r amserlenni rydych yn bwriadu eu cyflawni</a:t>
            </a:r>
            <a:br>
              <a:rPr lang="en-GB" dirty="0"/>
            </a:br>
            <a:br>
              <a:rPr lang="en-GB" dirty="0"/>
            </a:br>
            <a:endParaRPr lang="en-GB" dirty="0"/>
          </a:p>
          <a:p>
            <a:r>
              <a:rPr lang="en-GB" dirty="0"/>
              <a:t>Gantt Chart</a:t>
            </a:r>
          </a:p>
          <a:p>
            <a:r>
              <a:rPr lang="en-GB" dirty="0"/>
              <a:t>This should document your intended milestones and timescales</a:t>
            </a:r>
          </a:p>
        </p:txBody>
      </p:sp>
      <p:pic>
        <p:nvPicPr>
          <p:cNvPr id="5" name="Content Placeholder 4" descr="A chart with red squares&#10;&#10;AI-generated content may be incorrect.">
            <a:extLst>
              <a:ext uri="{FF2B5EF4-FFF2-40B4-BE49-F238E27FC236}">
                <a16:creationId xmlns:a16="http://schemas.microsoft.com/office/drawing/2014/main" id="{904C47A4-8ECF-0E83-031A-CBEDB13590C7}"/>
              </a:ext>
            </a:extLst>
          </p:cNvPr>
          <p:cNvPicPr>
            <a:picLocks noGrp="1" noChangeAspect="1"/>
          </p:cNvPicPr>
          <p:nvPr>
            <p:ph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238626"/>
            <a:ext cx="5911783" cy="4275910"/>
          </a:xfrm>
        </p:spPr>
      </p:pic>
    </p:spTree>
    <p:extLst>
      <p:ext uri="{BB962C8B-B14F-4D97-AF65-F5344CB8AC3E}">
        <p14:creationId xmlns:p14="http://schemas.microsoft.com/office/powerpoint/2010/main" val="8402156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AB83577-D983-4229-9696-34F931242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gwestiynau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Any questions?</a:t>
            </a:r>
          </a:p>
        </p:txBody>
      </p:sp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9B000FED-08F8-82B1-D1A5-F74B4553413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350" r="-1" b="32164"/>
          <a:stretch>
            <a:fillRect/>
          </a:stretch>
        </p:blipFill>
        <p:spPr>
          <a:xfrm>
            <a:off x="301657" y="2881426"/>
            <a:ext cx="11594969" cy="36513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6315764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 (2)</Template>
  <TotalTime>9</TotalTime>
  <Words>980</Words>
  <Application>Microsoft Office PowerPoint</Application>
  <PresentationFormat>Widescreen</PresentationFormat>
  <Paragraphs>104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16</vt:i4>
      </vt:variant>
    </vt:vector>
  </HeadingPairs>
  <TitlesOfParts>
    <vt:vector size="27" baseType="lpstr">
      <vt:lpstr>Aptos</vt:lpstr>
      <vt:lpstr>Arial</vt:lpstr>
      <vt:lpstr>Calibri</vt:lpstr>
      <vt:lpstr>Calibri Light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PowerPoint Presentation</vt:lpstr>
      <vt:lpstr>Pam bod dylunio ymchwil yn bwysig?</vt:lpstr>
      <vt:lpstr>Why is research design important?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Unrhyw gwestiynau?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Murphy</dc:creator>
  <cp:lastModifiedBy>Alison Murphy</cp:lastModifiedBy>
  <cp:revision>5</cp:revision>
  <dcterms:created xsi:type="dcterms:W3CDTF">2025-09-24T12:36:00Z</dcterms:created>
  <dcterms:modified xsi:type="dcterms:W3CDTF">2025-10-23T08:48:01Z</dcterms:modified>
</cp:coreProperties>
</file>