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2" r:id="rId1"/>
  </p:sldMasterIdLst>
  <p:sldIdLst>
    <p:sldId id="256" r:id="rId2"/>
    <p:sldId id="268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29A3C4-8164-4D21-AC52-294114B99AFD}" v="2" dt="2023-04-29T16:04:00.9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44" autoAdjust="0"/>
    <p:restoredTop sz="94660"/>
  </p:normalViewPr>
  <p:slideViewPr>
    <p:cSldViewPr snapToGrid="0">
      <p:cViewPr varScale="1">
        <p:scale>
          <a:sx n="82" d="100"/>
          <a:sy n="82" d="100"/>
        </p:scale>
        <p:origin x="485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ena Alexandra Moise" userId="ada7f6691eff7de7" providerId="LiveId" clId="{4D29A3C4-8164-4D21-AC52-294114B99AFD}"/>
    <pc:docChg chg="custSel addSld modSld">
      <pc:chgData name="Elena Alexandra Moise" userId="ada7f6691eff7de7" providerId="LiveId" clId="{4D29A3C4-8164-4D21-AC52-294114B99AFD}" dt="2023-04-29T16:06:22.020" v="29" actId="21"/>
      <pc:docMkLst>
        <pc:docMk/>
      </pc:docMkLst>
      <pc:sldChg chg="delSp mod">
        <pc:chgData name="Elena Alexandra Moise" userId="ada7f6691eff7de7" providerId="LiveId" clId="{4D29A3C4-8164-4D21-AC52-294114B99AFD}" dt="2023-04-29T16:06:04.078" v="27" actId="21"/>
        <pc:sldMkLst>
          <pc:docMk/>
          <pc:sldMk cId="4093222665" sldId="258"/>
        </pc:sldMkLst>
        <pc:spChg chg="del">
          <ac:chgData name="Elena Alexandra Moise" userId="ada7f6691eff7de7" providerId="LiveId" clId="{4D29A3C4-8164-4D21-AC52-294114B99AFD}" dt="2023-04-29T16:06:04.078" v="27" actId="21"/>
          <ac:spMkLst>
            <pc:docMk/>
            <pc:sldMk cId="4093222665" sldId="258"/>
            <ac:spMk id="10" creationId="{1348B919-B76D-069C-B6AE-7ACCDCF546E1}"/>
          </ac:spMkLst>
        </pc:spChg>
      </pc:sldChg>
      <pc:sldChg chg="delSp mod">
        <pc:chgData name="Elena Alexandra Moise" userId="ada7f6691eff7de7" providerId="LiveId" clId="{4D29A3C4-8164-4D21-AC52-294114B99AFD}" dt="2023-04-29T16:06:11.793" v="28" actId="21"/>
        <pc:sldMkLst>
          <pc:docMk/>
          <pc:sldMk cId="3423780347" sldId="259"/>
        </pc:sldMkLst>
        <pc:spChg chg="del">
          <ac:chgData name="Elena Alexandra Moise" userId="ada7f6691eff7de7" providerId="LiveId" clId="{4D29A3C4-8164-4D21-AC52-294114B99AFD}" dt="2023-04-29T16:06:11.793" v="28" actId="21"/>
          <ac:spMkLst>
            <pc:docMk/>
            <pc:sldMk cId="3423780347" sldId="259"/>
            <ac:spMk id="5" creationId="{2A769730-8C76-7537-064B-0EC1EC530AC1}"/>
          </ac:spMkLst>
        </pc:spChg>
      </pc:sldChg>
      <pc:sldChg chg="delSp mod">
        <pc:chgData name="Elena Alexandra Moise" userId="ada7f6691eff7de7" providerId="LiveId" clId="{4D29A3C4-8164-4D21-AC52-294114B99AFD}" dt="2023-04-29T16:06:22.020" v="29" actId="21"/>
        <pc:sldMkLst>
          <pc:docMk/>
          <pc:sldMk cId="2038523014" sldId="260"/>
        </pc:sldMkLst>
        <pc:spChg chg="del">
          <ac:chgData name="Elena Alexandra Moise" userId="ada7f6691eff7de7" providerId="LiveId" clId="{4D29A3C4-8164-4D21-AC52-294114B99AFD}" dt="2023-04-29T16:06:22.020" v="29" actId="21"/>
          <ac:spMkLst>
            <pc:docMk/>
            <pc:sldMk cId="2038523014" sldId="260"/>
            <ac:spMk id="4" creationId="{D9C8354D-7448-C8C9-ADCF-EFCA6548EE88}"/>
          </ac:spMkLst>
        </pc:spChg>
      </pc:sldChg>
      <pc:sldChg chg="modSp mod">
        <pc:chgData name="Elena Alexandra Moise" userId="ada7f6691eff7de7" providerId="LiveId" clId="{4D29A3C4-8164-4D21-AC52-294114B99AFD}" dt="2023-04-29T16:04:58.364" v="19" actId="20577"/>
        <pc:sldMkLst>
          <pc:docMk/>
          <pc:sldMk cId="909434626" sldId="266"/>
        </pc:sldMkLst>
        <pc:spChg chg="mod">
          <ac:chgData name="Elena Alexandra Moise" userId="ada7f6691eff7de7" providerId="LiveId" clId="{4D29A3C4-8164-4D21-AC52-294114B99AFD}" dt="2023-04-29T16:04:58.364" v="19" actId="20577"/>
          <ac:spMkLst>
            <pc:docMk/>
            <pc:sldMk cId="909434626" sldId="266"/>
            <ac:spMk id="3" creationId="{6C2C3F9E-383B-971A-96AD-45FBF9223051}"/>
          </ac:spMkLst>
        </pc:spChg>
      </pc:sldChg>
      <pc:sldChg chg="modSp mod">
        <pc:chgData name="Elena Alexandra Moise" userId="ada7f6691eff7de7" providerId="LiveId" clId="{4D29A3C4-8164-4D21-AC52-294114B99AFD}" dt="2023-04-29T16:05:26.300" v="26" actId="20577"/>
        <pc:sldMkLst>
          <pc:docMk/>
          <pc:sldMk cId="2363237682" sldId="267"/>
        </pc:sldMkLst>
        <pc:spChg chg="mod">
          <ac:chgData name="Elena Alexandra Moise" userId="ada7f6691eff7de7" providerId="LiveId" clId="{4D29A3C4-8164-4D21-AC52-294114B99AFD}" dt="2023-04-29T16:05:26.300" v="26" actId="20577"/>
          <ac:spMkLst>
            <pc:docMk/>
            <pc:sldMk cId="2363237682" sldId="267"/>
            <ac:spMk id="2" creationId="{99792E08-3319-A025-C86E-6ED9D3C4316E}"/>
          </ac:spMkLst>
        </pc:spChg>
      </pc:sldChg>
      <pc:sldChg chg="addSp modSp new mod">
        <pc:chgData name="Elena Alexandra Moise" userId="ada7f6691eff7de7" providerId="LiveId" clId="{4D29A3C4-8164-4D21-AC52-294114B99AFD}" dt="2023-04-29T16:04:25.208" v="13" actId="122"/>
        <pc:sldMkLst>
          <pc:docMk/>
          <pc:sldMk cId="9195729" sldId="268"/>
        </pc:sldMkLst>
        <pc:spChg chg="add mod">
          <ac:chgData name="Elena Alexandra Moise" userId="ada7f6691eff7de7" providerId="LiveId" clId="{4D29A3C4-8164-4D21-AC52-294114B99AFD}" dt="2023-04-29T16:04:25.208" v="13" actId="122"/>
          <ac:spMkLst>
            <pc:docMk/>
            <pc:sldMk cId="9195729" sldId="268"/>
            <ac:spMk id="2" creationId="{60C28070-DCCE-73FA-4CDB-A118ACCDB79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33AD380-FCC4-4AA9-B761-00CD2D4BEA99}" type="doc">
      <dgm:prSet loTypeId="urn:microsoft.com/office/officeart/2008/layout/LinedList" loCatId="list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65DC8A7A-F7C3-4C98-8F58-F83C9FCD45C0}">
      <dgm:prSet/>
      <dgm:spPr/>
      <dgm:t>
        <a:bodyPr/>
        <a:lstStyle/>
        <a:p>
          <a:r>
            <a:rPr lang="en-GB" b="1" dirty="0"/>
            <a:t>Topics to be covered:</a:t>
          </a:r>
          <a:endParaRPr lang="en-US" dirty="0"/>
        </a:p>
      </dgm:t>
    </dgm:pt>
    <dgm:pt modelId="{8A4E0049-9BAA-4F4D-8E26-48F7CD1B47AF}" type="parTrans" cxnId="{FEC51C04-6DFA-4074-B8A2-9D287018B4C5}">
      <dgm:prSet/>
      <dgm:spPr/>
      <dgm:t>
        <a:bodyPr/>
        <a:lstStyle/>
        <a:p>
          <a:endParaRPr lang="en-US"/>
        </a:p>
      </dgm:t>
    </dgm:pt>
    <dgm:pt modelId="{A1736B99-DA19-4CB6-98FD-A90CA9956D9D}" type="sibTrans" cxnId="{FEC51C04-6DFA-4074-B8A2-9D287018B4C5}">
      <dgm:prSet/>
      <dgm:spPr/>
      <dgm:t>
        <a:bodyPr/>
        <a:lstStyle/>
        <a:p>
          <a:endParaRPr lang="en-US"/>
        </a:p>
      </dgm:t>
    </dgm:pt>
    <dgm:pt modelId="{295399AD-4F41-4A2A-823E-541019CFD4FA}">
      <dgm:prSet/>
      <dgm:spPr/>
      <dgm:t>
        <a:bodyPr/>
        <a:lstStyle/>
        <a:p>
          <a:r>
            <a:rPr lang="en-GB" b="0" dirty="0"/>
            <a:t>1.Overview of the company</a:t>
          </a:r>
          <a:endParaRPr lang="en-US" b="0" dirty="0"/>
        </a:p>
      </dgm:t>
    </dgm:pt>
    <dgm:pt modelId="{069810D5-3B5A-4919-B25B-C304A3466C16}" type="parTrans" cxnId="{C0315A24-40C0-4AD1-8E18-A069A267B972}">
      <dgm:prSet/>
      <dgm:spPr/>
      <dgm:t>
        <a:bodyPr/>
        <a:lstStyle/>
        <a:p>
          <a:endParaRPr lang="en-US"/>
        </a:p>
      </dgm:t>
    </dgm:pt>
    <dgm:pt modelId="{C9441EAD-B60C-4C53-8B65-04473F30CE0A}" type="sibTrans" cxnId="{C0315A24-40C0-4AD1-8E18-A069A267B972}">
      <dgm:prSet/>
      <dgm:spPr/>
      <dgm:t>
        <a:bodyPr/>
        <a:lstStyle/>
        <a:p>
          <a:endParaRPr lang="en-US"/>
        </a:p>
      </dgm:t>
    </dgm:pt>
    <dgm:pt modelId="{1033135C-E340-47F0-9596-5544F785F0EC}">
      <dgm:prSet/>
      <dgm:spPr/>
      <dgm:t>
        <a:bodyPr/>
        <a:lstStyle/>
        <a:p>
          <a:r>
            <a:rPr lang="en-GB" b="0" dirty="0"/>
            <a:t>2.Leadership Strategy</a:t>
          </a:r>
          <a:endParaRPr lang="en-US" b="0" dirty="0"/>
        </a:p>
      </dgm:t>
    </dgm:pt>
    <dgm:pt modelId="{ADE0D375-A501-4B16-BF88-502438CB0642}" type="parTrans" cxnId="{1393CA52-C8D0-4C90-94F0-9045B3151346}">
      <dgm:prSet/>
      <dgm:spPr/>
      <dgm:t>
        <a:bodyPr/>
        <a:lstStyle/>
        <a:p>
          <a:endParaRPr lang="en-US"/>
        </a:p>
      </dgm:t>
    </dgm:pt>
    <dgm:pt modelId="{CD7AD337-ADB2-48FF-BAD8-0D969264A4D3}" type="sibTrans" cxnId="{1393CA52-C8D0-4C90-94F0-9045B3151346}">
      <dgm:prSet/>
      <dgm:spPr/>
      <dgm:t>
        <a:bodyPr/>
        <a:lstStyle/>
        <a:p>
          <a:endParaRPr lang="en-US"/>
        </a:p>
      </dgm:t>
    </dgm:pt>
    <dgm:pt modelId="{4BBD8B1D-01B6-485B-88DA-EC939800B025}">
      <dgm:prSet/>
      <dgm:spPr/>
      <dgm:t>
        <a:bodyPr/>
        <a:lstStyle/>
        <a:p>
          <a:r>
            <a:rPr lang="en-GB" b="0" dirty="0"/>
            <a:t>3.Leadership Style</a:t>
          </a:r>
          <a:endParaRPr lang="en-US" b="0" dirty="0"/>
        </a:p>
      </dgm:t>
    </dgm:pt>
    <dgm:pt modelId="{54BB6208-A1D1-4FE3-BC2C-4109E4FFE528}" type="parTrans" cxnId="{04D79066-90A9-4BA6-87C4-A75CCDEC80FC}">
      <dgm:prSet/>
      <dgm:spPr/>
      <dgm:t>
        <a:bodyPr/>
        <a:lstStyle/>
        <a:p>
          <a:endParaRPr lang="en-US"/>
        </a:p>
      </dgm:t>
    </dgm:pt>
    <dgm:pt modelId="{85EA4B14-CBA3-4C05-85A5-3650B08CD587}" type="sibTrans" cxnId="{04D79066-90A9-4BA6-87C4-A75CCDEC80FC}">
      <dgm:prSet/>
      <dgm:spPr/>
      <dgm:t>
        <a:bodyPr/>
        <a:lstStyle/>
        <a:p>
          <a:endParaRPr lang="en-US"/>
        </a:p>
      </dgm:t>
    </dgm:pt>
    <dgm:pt modelId="{22CC1048-F89A-4072-B588-6BB3B1471F12}">
      <dgm:prSet/>
      <dgm:spPr/>
      <dgm:t>
        <a:bodyPr/>
        <a:lstStyle/>
        <a:p>
          <a:r>
            <a:rPr lang="en-GB" b="0" dirty="0"/>
            <a:t>4.Theories</a:t>
          </a:r>
          <a:endParaRPr lang="en-US" b="0" dirty="0"/>
        </a:p>
      </dgm:t>
    </dgm:pt>
    <dgm:pt modelId="{0D903E3E-2186-4132-AA91-249CB6037724}" type="parTrans" cxnId="{B7092FD6-A94F-46B5-B43F-AC6B065F9940}">
      <dgm:prSet/>
      <dgm:spPr/>
      <dgm:t>
        <a:bodyPr/>
        <a:lstStyle/>
        <a:p>
          <a:endParaRPr lang="en-US"/>
        </a:p>
      </dgm:t>
    </dgm:pt>
    <dgm:pt modelId="{F1694530-83EA-4E42-B2ED-366AB1BF487C}" type="sibTrans" cxnId="{B7092FD6-A94F-46B5-B43F-AC6B065F9940}">
      <dgm:prSet/>
      <dgm:spPr/>
      <dgm:t>
        <a:bodyPr/>
        <a:lstStyle/>
        <a:p>
          <a:endParaRPr lang="en-US"/>
        </a:p>
      </dgm:t>
    </dgm:pt>
    <dgm:pt modelId="{918B8E6A-BF2E-456E-ACDF-249F6E1315EA}">
      <dgm:prSet/>
      <dgm:spPr/>
      <dgm:t>
        <a:bodyPr/>
        <a:lstStyle/>
        <a:p>
          <a:r>
            <a:rPr lang="en-GB" b="0" dirty="0"/>
            <a:t>5.Actions</a:t>
          </a:r>
          <a:endParaRPr lang="en-US" b="0" dirty="0"/>
        </a:p>
      </dgm:t>
    </dgm:pt>
    <dgm:pt modelId="{53F235C6-53A2-4A62-8720-AA149C69AA88}" type="parTrans" cxnId="{C9401094-63C5-46C8-88C6-0D3EC17F75A2}">
      <dgm:prSet/>
      <dgm:spPr/>
      <dgm:t>
        <a:bodyPr/>
        <a:lstStyle/>
        <a:p>
          <a:endParaRPr lang="en-US"/>
        </a:p>
      </dgm:t>
    </dgm:pt>
    <dgm:pt modelId="{AC2208D5-88B2-4CDA-99E0-367C817CCFF8}" type="sibTrans" cxnId="{C9401094-63C5-46C8-88C6-0D3EC17F75A2}">
      <dgm:prSet/>
      <dgm:spPr/>
      <dgm:t>
        <a:bodyPr/>
        <a:lstStyle/>
        <a:p>
          <a:endParaRPr lang="en-US"/>
        </a:p>
      </dgm:t>
    </dgm:pt>
    <dgm:pt modelId="{40D96703-2A2D-44E1-8036-936EABE7C813}">
      <dgm:prSet/>
      <dgm:spPr/>
      <dgm:t>
        <a:bodyPr/>
        <a:lstStyle/>
        <a:p>
          <a:r>
            <a:rPr lang="en-GB" b="0" dirty="0"/>
            <a:t>6.Conclusion</a:t>
          </a:r>
        </a:p>
      </dgm:t>
    </dgm:pt>
    <dgm:pt modelId="{6E921C1D-547B-4361-B558-E4C185C8FD85}" type="parTrans" cxnId="{F007A857-BB64-4192-BB89-7473892F5F3E}">
      <dgm:prSet/>
      <dgm:spPr/>
      <dgm:t>
        <a:bodyPr/>
        <a:lstStyle/>
        <a:p>
          <a:endParaRPr lang="en-US"/>
        </a:p>
      </dgm:t>
    </dgm:pt>
    <dgm:pt modelId="{D92C1602-99A3-4128-9D89-ED1C69AA7207}" type="sibTrans" cxnId="{F007A857-BB64-4192-BB89-7473892F5F3E}">
      <dgm:prSet/>
      <dgm:spPr/>
      <dgm:t>
        <a:bodyPr/>
        <a:lstStyle/>
        <a:p>
          <a:endParaRPr lang="en-US"/>
        </a:p>
      </dgm:t>
    </dgm:pt>
    <dgm:pt modelId="{D031DCF8-4430-4DF1-BB60-006511436699}">
      <dgm:prSet/>
      <dgm:spPr/>
      <dgm:t>
        <a:bodyPr/>
        <a:lstStyle/>
        <a:p>
          <a:r>
            <a:rPr lang="en-GB" b="0" dirty="0"/>
            <a:t>7.Recommendation</a:t>
          </a:r>
        </a:p>
      </dgm:t>
    </dgm:pt>
    <dgm:pt modelId="{CEC7A2B5-D12C-4F64-B09C-F383A8E8E56F}" type="parTrans" cxnId="{5899EDF5-0A9F-433D-B0AE-D99DFD4CFF41}">
      <dgm:prSet/>
      <dgm:spPr/>
      <dgm:t>
        <a:bodyPr/>
        <a:lstStyle/>
        <a:p>
          <a:endParaRPr lang="en-GB"/>
        </a:p>
      </dgm:t>
    </dgm:pt>
    <dgm:pt modelId="{C5787BD4-EDFA-4906-A6E5-AA331760726B}" type="sibTrans" cxnId="{5899EDF5-0A9F-433D-B0AE-D99DFD4CFF41}">
      <dgm:prSet/>
      <dgm:spPr/>
      <dgm:t>
        <a:bodyPr/>
        <a:lstStyle/>
        <a:p>
          <a:endParaRPr lang="en-GB"/>
        </a:p>
      </dgm:t>
    </dgm:pt>
    <dgm:pt modelId="{462D319C-143A-4FF9-82DB-57AEA3DA86AC}">
      <dgm:prSet/>
      <dgm:spPr/>
      <dgm:t>
        <a:bodyPr/>
        <a:lstStyle/>
        <a:p>
          <a:r>
            <a:rPr lang="en-GB" b="0" dirty="0"/>
            <a:t>8. Reference List</a:t>
          </a:r>
        </a:p>
      </dgm:t>
    </dgm:pt>
    <dgm:pt modelId="{3DA5AAF4-3F3E-4599-B44B-A4D19E86AC57}" type="parTrans" cxnId="{6A851544-BFF9-40E7-A7F8-9D2895B40859}">
      <dgm:prSet/>
      <dgm:spPr/>
      <dgm:t>
        <a:bodyPr/>
        <a:lstStyle/>
        <a:p>
          <a:endParaRPr lang="en-GB"/>
        </a:p>
      </dgm:t>
    </dgm:pt>
    <dgm:pt modelId="{D40A153A-7011-4B39-B244-034F64DF9B21}" type="sibTrans" cxnId="{6A851544-BFF9-40E7-A7F8-9D2895B40859}">
      <dgm:prSet/>
      <dgm:spPr/>
      <dgm:t>
        <a:bodyPr/>
        <a:lstStyle/>
        <a:p>
          <a:endParaRPr lang="en-GB"/>
        </a:p>
      </dgm:t>
    </dgm:pt>
    <dgm:pt modelId="{F4A9BDF4-4D4B-431E-9AD4-038F838189D4}" type="pres">
      <dgm:prSet presAssocID="{F33AD380-FCC4-4AA9-B761-00CD2D4BEA99}" presName="vert0" presStyleCnt="0">
        <dgm:presLayoutVars>
          <dgm:dir/>
          <dgm:animOne val="branch"/>
          <dgm:animLvl val="lvl"/>
        </dgm:presLayoutVars>
      </dgm:prSet>
      <dgm:spPr/>
    </dgm:pt>
    <dgm:pt modelId="{36EAE990-B94F-4086-B6A4-FA99AFF3B7CC}" type="pres">
      <dgm:prSet presAssocID="{65DC8A7A-F7C3-4C98-8F58-F83C9FCD45C0}" presName="thickLine" presStyleLbl="alignNode1" presStyleIdx="0" presStyleCnt="9"/>
      <dgm:spPr/>
    </dgm:pt>
    <dgm:pt modelId="{2E8F48C2-BBFB-46E1-9B97-CB81ACCB5B3B}" type="pres">
      <dgm:prSet presAssocID="{65DC8A7A-F7C3-4C98-8F58-F83C9FCD45C0}" presName="horz1" presStyleCnt="0"/>
      <dgm:spPr/>
    </dgm:pt>
    <dgm:pt modelId="{EC466B5C-1FDC-4D67-85F0-E5D29E63B046}" type="pres">
      <dgm:prSet presAssocID="{65DC8A7A-F7C3-4C98-8F58-F83C9FCD45C0}" presName="tx1" presStyleLbl="revTx" presStyleIdx="0" presStyleCnt="9"/>
      <dgm:spPr/>
    </dgm:pt>
    <dgm:pt modelId="{5DD16820-66BC-4758-9F9F-C2E68907C543}" type="pres">
      <dgm:prSet presAssocID="{65DC8A7A-F7C3-4C98-8F58-F83C9FCD45C0}" presName="vert1" presStyleCnt="0"/>
      <dgm:spPr/>
    </dgm:pt>
    <dgm:pt modelId="{CB2FA22E-68F2-49D6-97F2-93781F2F8E1E}" type="pres">
      <dgm:prSet presAssocID="{295399AD-4F41-4A2A-823E-541019CFD4FA}" presName="thickLine" presStyleLbl="alignNode1" presStyleIdx="1" presStyleCnt="9"/>
      <dgm:spPr/>
    </dgm:pt>
    <dgm:pt modelId="{A49F69C2-D38F-4EF6-9EAE-44337DC0946B}" type="pres">
      <dgm:prSet presAssocID="{295399AD-4F41-4A2A-823E-541019CFD4FA}" presName="horz1" presStyleCnt="0"/>
      <dgm:spPr/>
    </dgm:pt>
    <dgm:pt modelId="{580E6E2D-2B0C-4C6B-B561-507E278EFE3F}" type="pres">
      <dgm:prSet presAssocID="{295399AD-4F41-4A2A-823E-541019CFD4FA}" presName="tx1" presStyleLbl="revTx" presStyleIdx="1" presStyleCnt="9"/>
      <dgm:spPr/>
    </dgm:pt>
    <dgm:pt modelId="{D0600904-37BA-41AD-B999-9F1457CC0493}" type="pres">
      <dgm:prSet presAssocID="{295399AD-4F41-4A2A-823E-541019CFD4FA}" presName="vert1" presStyleCnt="0"/>
      <dgm:spPr/>
    </dgm:pt>
    <dgm:pt modelId="{CF6D474A-F9D7-4FCC-925F-7CF2ACDC1DC2}" type="pres">
      <dgm:prSet presAssocID="{1033135C-E340-47F0-9596-5544F785F0EC}" presName="thickLine" presStyleLbl="alignNode1" presStyleIdx="2" presStyleCnt="9"/>
      <dgm:spPr/>
    </dgm:pt>
    <dgm:pt modelId="{9DCAECBB-298C-490C-B9C8-94827677866B}" type="pres">
      <dgm:prSet presAssocID="{1033135C-E340-47F0-9596-5544F785F0EC}" presName="horz1" presStyleCnt="0"/>
      <dgm:spPr/>
    </dgm:pt>
    <dgm:pt modelId="{9943E092-DBCD-4790-8DC5-7C95471696DA}" type="pres">
      <dgm:prSet presAssocID="{1033135C-E340-47F0-9596-5544F785F0EC}" presName="tx1" presStyleLbl="revTx" presStyleIdx="2" presStyleCnt="9"/>
      <dgm:spPr/>
    </dgm:pt>
    <dgm:pt modelId="{2DD8DDC7-0736-4F7F-B0E6-99D7DB211CD6}" type="pres">
      <dgm:prSet presAssocID="{1033135C-E340-47F0-9596-5544F785F0EC}" presName="vert1" presStyleCnt="0"/>
      <dgm:spPr/>
    </dgm:pt>
    <dgm:pt modelId="{0E241629-026D-421E-B625-4E1A0BDC3A73}" type="pres">
      <dgm:prSet presAssocID="{4BBD8B1D-01B6-485B-88DA-EC939800B025}" presName="thickLine" presStyleLbl="alignNode1" presStyleIdx="3" presStyleCnt="9"/>
      <dgm:spPr/>
    </dgm:pt>
    <dgm:pt modelId="{5B4C134F-3B56-4461-A98D-D741E2BBFEA1}" type="pres">
      <dgm:prSet presAssocID="{4BBD8B1D-01B6-485B-88DA-EC939800B025}" presName="horz1" presStyleCnt="0"/>
      <dgm:spPr/>
    </dgm:pt>
    <dgm:pt modelId="{591B0D16-2D0C-4983-86EA-B92C70F6F58E}" type="pres">
      <dgm:prSet presAssocID="{4BBD8B1D-01B6-485B-88DA-EC939800B025}" presName="tx1" presStyleLbl="revTx" presStyleIdx="3" presStyleCnt="9"/>
      <dgm:spPr/>
    </dgm:pt>
    <dgm:pt modelId="{69E0BC84-DC32-461F-936B-0F4A8D1BA3CB}" type="pres">
      <dgm:prSet presAssocID="{4BBD8B1D-01B6-485B-88DA-EC939800B025}" presName="vert1" presStyleCnt="0"/>
      <dgm:spPr/>
    </dgm:pt>
    <dgm:pt modelId="{1C327C04-93A5-4CF7-A063-E06E8FF199B2}" type="pres">
      <dgm:prSet presAssocID="{22CC1048-F89A-4072-B588-6BB3B1471F12}" presName="thickLine" presStyleLbl="alignNode1" presStyleIdx="4" presStyleCnt="9"/>
      <dgm:spPr/>
    </dgm:pt>
    <dgm:pt modelId="{080108C1-10AA-4E5E-80D2-00C73CB3565F}" type="pres">
      <dgm:prSet presAssocID="{22CC1048-F89A-4072-B588-6BB3B1471F12}" presName="horz1" presStyleCnt="0"/>
      <dgm:spPr/>
    </dgm:pt>
    <dgm:pt modelId="{17936743-2000-49CE-BAF8-EAA998D41EC8}" type="pres">
      <dgm:prSet presAssocID="{22CC1048-F89A-4072-B588-6BB3B1471F12}" presName="tx1" presStyleLbl="revTx" presStyleIdx="4" presStyleCnt="9"/>
      <dgm:spPr/>
    </dgm:pt>
    <dgm:pt modelId="{EB8168A5-E9EE-4569-BD01-1F1A10F48887}" type="pres">
      <dgm:prSet presAssocID="{22CC1048-F89A-4072-B588-6BB3B1471F12}" presName="vert1" presStyleCnt="0"/>
      <dgm:spPr/>
    </dgm:pt>
    <dgm:pt modelId="{47855531-F406-46FC-BC40-1837B4C50EBD}" type="pres">
      <dgm:prSet presAssocID="{918B8E6A-BF2E-456E-ACDF-249F6E1315EA}" presName="thickLine" presStyleLbl="alignNode1" presStyleIdx="5" presStyleCnt="9"/>
      <dgm:spPr/>
    </dgm:pt>
    <dgm:pt modelId="{B65C1967-1F72-4F02-8711-EF49EC942B35}" type="pres">
      <dgm:prSet presAssocID="{918B8E6A-BF2E-456E-ACDF-249F6E1315EA}" presName="horz1" presStyleCnt="0"/>
      <dgm:spPr/>
    </dgm:pt>
    <dgm:pt modelId="{60B88318-FBC1-4379-AE3F-08B28EE9F521}" type="pres">
      <dgm:prSet presAssocID="{918B8E6A-BF2E-456E-ACDF-249F6E1315EA}" presName="tx1" presStyleLbl="revTx" presStyleIdx="5" presStyleCnt="9"/>
      <dgm:spPr/>
    </dgm:pt>
    <dgm:pt modelId="{5A3EDBB4-B333-425D-BF56-4F11D4ACFA90}" type="pres">
      <dgm:prSet presAssocID="{918B8E6A-BF2E-456E-ACDF-249F6E1315EA}" presName="vert1" presStyleCnt="0"/>
      <dgm:spPr/>
    </dgm:pt>
    <dgm:pt modelId="{8AA9FE26-EA4D-4690-929A-4B15BD79BC03}" type="pres">
      <dgm:prSet presAssocID="{40D96703-2A2D-44E1-8036-936EABE7C813}" presName="thickLine" presStyleLbl="alignNode1" presStyleIdx="6" presStyleCnt="9"/>
      <dgm:spPr/>
    </dgm:pt>
    <dgm:pt modelId="{385C7504-3D20-4B4F-B253-F3BE31D76321}" type="pres">
      <dgm:prSet presAssocID="{40D96703-2A2D-44E1-8036-936EABE7C813}" presName="horz1" presStyleCnt="0"/>
      <dgm:spPr/>
    </dgm:pt>
    <dgm:pt modelId="{777DB21A-0E0A-402B-ABAE-739F32108BF0}" type="pres">
      <dgm:prSet presAssocID="{40D96703-2A2D-44E1-8036-936EABE7C813}" presName="tx1" presStyleLbl="revTx" presStyleIdx="6" presStyleCnt="9" custScaleY="106279"/>
      <dgm:spPr/>
    </dgm:pt>
    <dgm:pt modelId="{5A99B9CB-0B41-4378-880C-7E5DEEE4C982}" type="pres">
      <dgm:prSet presAssocID="{40D96703-2A2D-44E1-8036-936EABE7C813}" presName="vert1" presStyleCnt="0"/>
      <dgm:spPr/>
    </dgm:pt>
    <dgm:pt modelId="{2149119E-0B23-44C1-9785-B78423D9269F}" type="pres">
      <dgm:prSet presAssocID="{D031DCF8-4430-4DF1-BB60-006511436699}" presName="thickLine" presStyleLbl="alignNode1" presStyleIdx="7" presStyleCnt="9"/>
      <dgm:spPr/>
    </dgm:pt>
    <dgm:pt modelId="{F7B0AAC5-65B5-4031-890D-F603270B5A29}" type="pres">
      <dgm:prSet presAssocID="{D031DCF8-4430-4DF1-BB60-006511436699}" presName="horz1" presStyleCnt="0"/>
      <dgm:spPr/>
    </dgm:pt>
    <dgm:pt modelId="{AE66E2C6-ECA0-4044-847C-56E7134CCD82}" type="pres">
      <dgm:prSet presAssocID="{D031DCF8-4430-4DF1-BB60-006511436699}" presName="tx1" presStyleLbl="revTx" presStyleIdx="7" presStyleCnt="9"/>
      <dgm:spPr/>
    </dgm:pt>
    <dgm:pt modelId="{7157BD2B-EE8C-4607-9249-90B3359112CF}" type="pres">
      <dgm:prSet presAssocID="{D031DCF8-4430-4DF1-BB60-006511436699}" presName="vert1" presStyleCnt="0"/>
      <dgm:spPr/>
    </dgm:pt>
    <dgm:pt modelId="{9B87E8E4-563C-4AF7-B901-10A3A0C8582A}" type="pres">
      <dgm:prSet presAssocID="{462D319C-143A-4FF9-82DB-57AEA3DA86AC}" presName="thickLine" presStyleLbl="alignNode1" presStyleIdx="8" presStyleCnt="9"/>
      <dgm:spPr/>
    </dgm:pt>
    <dgm:pt modelId="{B0E13EE0-DD5A-420F-AB02-71D758BCB88F}" type="pres">
      <dgm:prSet presAssocID="{462D319C-143A-4FF9-82DB-57AEA3DA86AC}" presName="horz1" presStyleCnt="0"/>
      <dgm:spPr/>
    </dgm:pt>
    <dgm:pt modelId="{2DAB88A1-9D43-4572-843E-B80216A0D8BF}" type="pres">
      <dgm:prSet presAssocID="{462D319C-143A-4FF9-82DB-57AEA3DA86AC}" presName="tx1" presStyleLbl="revTx" presStyleIdx="8" presStyleCnt="9"/>
      <dgm:spPr/>
    </dgm:pt>
    <dgm:pt modelId="{BE7D572A-1641-45C5-8055-DDAA009E688A}" type="pres">
      <dgm:prSet presAssocID="{462D319C-143A-4FF9-82DB-57AEA3DA86AC}" presName="vert1" presStyleCnt="0"/>
      <dgm:spPr/>
    </dgm:pt>
  </dgm:ptLst>
  <dgm:cxnLst>
    <dgm:cxn modelId="{FEC51C04-6DFA-4074-B8A2-9D287018B4C5}" srcId="{F33AD380-FCC4-4AA9-B761-00CD2D4BEA99}" destId="{65DC8A7A-F7C3-4C98-8F58-F83C9FCD45C0}" srcOrd="0" destOrd="0" parTransId="{8A4E0049-9BAA-4F4D-8E26-48F7CD1B47AF}" sibTransId="{A1736B99-DA19-4CB6-98FD-A90CA9956D9D}"/>
    <dgm:cxn modelId="{C0315A24-40C0-4AD1-8E18-A069A267B972}" srcId="{F33AD380-FCC4-4AA9-B761-00CD2D4BEA99}" destId="{295399AD-4F41-4A2A-823E-541019CFD4FA}" srcOrd="1" destOrd="0" parTransId="{069810D5-3B5A-4919-B25B-C304A3466C16}" sibTransId="{C9441EAD-B60C-4C53-8B65-04473F30CE0A}"/>
    <dgm:cxn modelId="{B6272134-615F-4536-B937-721B9FB27715}" type="presOf" srcId="{4BBD8B1D-01B6-485B-88DA-EC939800B025}" destId="{591B0D16-2D0C-4983-86EA-B92C70F6F58E}" srcOrd="0" destOrd="0" presId="urn:microsoft.com/office/officeart/2008/layout/LinedList"/>
    <dgm:cxn modelId="{4732EC5D-6514-4C40-BB30-44799D68CBBE}" type="presOf" srcId="{22CC1048-F89A-4072-B588-6BB3B1471F12}" destId="{17936743-2000-49CE-BAF8-EAA998D41EC8}" srcOrd="0" destOrd="0" presId="urn:microsoft.com/office/officeart/2008/layout/LinedList"/>
    <dgm:cxn modelId="{5DF0BF5F-7A4C-4D58-82A5-AD1D85A02E5D}" type="presOf" srcId="{D031DCF8-4430-4DF1-BB60-006511436699}" destId="{AE66E2C6-ECA0-4044-847C-56E7134CCD82}" srcOrd="0" destOrd="0" presId="urn:microsoft.com/office/officeart/2008/layout/LinedList"/>
    <dgm:cxn modelId="{6A851544-BFF9-40E7-A7F8-9D2895B40859}" srcId="{F33AD380-FCC4-4AA9-B761-00CD2D4BEA99}" destId="{462D319C-143A-4FF9-82DB-57AEA3DA86AC}" srcOrd="8" destOrd="0" parTransId="{3DA5AAF4-3F3E-4599-B44B-A4D19E86AC57}" sibTransId="{D40A153A-7011-4B39-B244-034F64DF9B21}"/>
    <dgm:cxn modelId="{04D79066-90A9-4BA6-87C4-A75CCDEC80FC}" srcId="{F33AD380-FCC4-4AA9-B761-00CD2D4BEA99}" destId="{4BBD8B1D-01B6-485B-88DA-EC939800B025}" srcOrd="3" destOrd="0" parTransId="{54BB6208-A1D1-4FE3-BC2C-4109E4FFE528}" sibTransId="{85EA4B14-CBA3-4C05-85A5-3650B08CD587}"/>
    <dgm:cxn modelId="{90B4EC6E-E781-40D4-89FA-2C041EF628F4}" type="presOf" srcId="{F33AD380-FCC4-4AA9-B761-00CD2D4BEA99}" destId="{F4A9BDF4-4D4B-431E-9AD4-038F838189D4}" srcOrd="0" destOrd="0" presId="urn:microsoft.com/office/officeart/2008/layout/LinedList"/>
    <dgm:cxn modelId="{1393CA52-C8D0-4C90-94F0-9045B3151346}" srcId="{F33AD380-FCC4-4AA9-B761-00CD2D4BEA99}" destId="{1033135C-E340-47F0-9596-5544F785F0EC}" srcOrd="2" destOrd="0" parTransId="{ADE0D375-A501-4B16-BF88-502438CB0642}" sibTransId="{CD7AD337-ADB2-48FF-BAD8-0D969264A4D3}"/>
    <dgm:cxn modelId="{F007A857-BB64-4192-BB89-7473892F5F3E}" srcId="{F33AD380-FCC4-4AA9-B761-00CD2D4BEA99}" destId="{40D96703-2A2D-44E1-8036-936EABE7C813}" srcOrd="6" destOrd="0" parTransId="{6E921C1D-547B-4361-B558-E4C185C8FD85}" sibTransId="{D92C1602-99A3-4128-9D89-ED1C69AA7207}"/>
    <dgm:cxn modelId="{C6A88A7A-2259-43DE-A328-2D4AAEEC1302}" type="presOf" srcId="{65DC8A7A-F7C3-4C98-8F58-F83C9FCD45C0}" destId="{EC466B5C-1FDC-4D67-85F0-E5D29E63B046}" srcOrd="0" destOrd="0" presId="urn:microsoft.com/office/officeart/2008/layout/LinedList"/>
    <dgm:cxn modelId="{1BA7447E-67AA-4E97-8F44-5D1ACC7574FE}" type="presOf" srcId="{462D319C-143A-4FF9-82DB-57AEA3DA86AC}" destId="{2DAB88A1-9D43-4572-843E-B80216A0D8BF}" srcOrd="0" destOrd="0" presId="urn:microsoft.com/office/officeart/2008/layout/LinedList"/>
    <dgm:cxn modelId="{C9401094-63C5-46C8-88C6-0D3EC17F75A2}" srcId="{F33AD380-FCC4-4AA9-B761-00CD2D4BEA99}" destId="{918B8E6A-BF2E-456E-ACDF-249F6E1315EA}" srcOrd="5" destOrd="0" parTransId="{53F235C6-53A2-4A62-8720-AA149C69AA88}" sibTransId="{AC2208D5-88B2-4CDA-99E0-367C817CCFF8}"/>
    <dgm:cxn modelId="{A0DF98B7-70A1-48C7-BA36-3D3F1350A04E}" type="presOf" srcId="{295399AD-4F41-4A2A-823E-541019CFD4FA}" destId="{580E6E2D-2B0C-4C6B-B561-507E278EFE3F}" srcOrd="0" destOrd="0" presId="urn:microsoft.com/office/officeart/2008/layout/LinedList"/>
    <dgm:cxn modelId="{1D1E18BA-799C-4C24-8A35-CF1EF5893E7E}" type="presOf" srcId="{40D96703-2A2D-44E1-8036-936EABE7C813}" destId="{777DB21A-0E0A-402B-ABAE-739F32108BF0}" srcOrd="0" destOrd="0" presId="urn:microsoft.com/office/officeart/2008/layout/LinedList"/>
    <dgm:cxn modelId="{08C4CAC7-682B-49A8-9874-4A570909D768}" type="presOf" srcId="{918B8E6A-BF2E-456E-ACDF-249F6E1315EA}" destId="{60B88318-FBC1-4379-AE3F-08B28EE9F521}" srcOrd="0" destOrd="0" presId="urn:microsoft.com/office/officeart/2008/layout/LinedList"/>
    <dgm:cxn modelId="{B7092FD6-A94F-46B5-B43F-AC6B065F9940}" srcId="{F33AD380-FCC4-4AA9-B761-00CD2D4BEA99}" destId="{22CC1048-F89A-4072-B588-6BB3B1471F12}" srcOrd="4" destOrd="0" parTransId="{0D903E3E-2186-4132-AA91-249CB6037724}" sibTransId="{F1694530-83EA-4E42-B2ED-366AB1BF487C}"/>
    <dgm:cxn modelId="{0E6981E5-E962-47B2-BD68-02B47D199BE8}" type="presOf" srcId="{1033135C-E340-47F0-9596-5544F785F0EC}" destId="{9943E092-DBCD-4790-8DC5-7C95471696DA}" srcOrd="0" destOrd="0" presId="urn:microsoft.com/office/officeart/2008/layout/LinedList"/>
    <dgm:cxn modelId="{5899EDF5-0A9F-433D-B0AE-D99DFD4CFF41}" srcId="{F33AD380-FCC4-4AA9-B761-00CD2D4BEA99}" destId="{D031DCF8-4430-4DF1-BB60-006511436699}" srcOrd="7" destOrd="0" parTransId="{CEC7A2B5-D12C-4F64-B09C-F383A8E8E56F}" sibTransId="{C5787BD4-EDFA-4906-A6E5-AA331760726B}"/>
    <dgm:cxn modelId="{422AC66E-602B-4B28-94D8-74CA4E97DD4D}" type="presParOf" srcId="{F4A9BDF4-4D4B-431E-9AD4-038F838189D4}" destId="{36EAE990-B94F-4086-B6A4-FA99AFF3B7CC}" srcOrd="0" destOrd="0" presId="urn:microsoft.com/office/officeart/2008/layout/LinedList"/>
    <dgm:cxn modelId="{B18CBFA7-CD43-4000-99CB-C525DDC2205A}" type="presParOf" srcId="{F4A9BDF4-4D4B-431E-9AD4-038F838189D4}" destId="{2E8F48C2-BBFB-46E1-9B97-CB81ACCB5B3B}" srcOrd="1" destOrd="0" presId="urn:microsoft.com/office/officeart/2008/layout/LinedList"/>
    <dgm:cxn modelId="{92163058-E20E-4B0A-9F68-0603E7154352}" type="presParOf" srcId="{2E8F48C2-BBFB-46E1-9B97-CB81ACCB5B3B}" destId="{EC466B5C-1FDC-4D67-85F0-E5D29E63B046}" srcOrd="0" destOrd="0" presId="urn:microsoft.com/office/officeart/2008/layout/LinedList"/>
    <dgm:cxn modelId="{6E0B1C6A-08C8-462B-940A-5916D316564C}" type="presParOf" srcId="{2E8F48C2-BBFB-46E1-9B97-CB81ACCB5B3B}" destId="{5DD16820-66BC-4758-9F9F-C2E68907C543}" srcOrd="1" destOrd="0" presId="urn:microsoft.com/office/officeart/2008/layout/LinedList"/>
    <dgm:cxn modelId="{1CC617EE-9290-4DF6-882B-A0642FD69E07}" type="presParOf" srcId="{F4A9BDF4-4D4B-431E-9AD4-038F838189D4}" destId="{CB2FA22E-68F2-49D6-97F2-93781F2F8E1E}" srcOrd="2" destOrd="0" presId="urn:microsoft.com/office/officeart/2008/layout/LinedList"/>
    <dgm:cxn modelId="{AB6C54EA-4093-4AC7-B46F-D1645E07FA28}" type="presParOf" srcId="{F4A9BDF4-4D4B-431E-9AD4-038F838189D4}" destId="{A49F69C2-D38F-4EF6-9EAE-44337DC0946B}" srcOrd="3" destOrd="0" presId="urn:microsoft.com/office/officeart/2008/layout/LinedList"/>
    <dgm:cxn modelId="{3E3FC2C8-35A4-4323-9AE5-12D138F87443}" type="presParOf" srcId="{A49F69C2-D38F-4EF6-9EAE-44337DC0946B}" destId="{580E6E2D-2B0C-4C6B-B561-507E278EFE3F}" srcOrd="0" destOrd="0" presId="urn:microsoft.com/office/officeart/2008/layout/LinedList"/>
    <dgm:cxn modelId="{70787E5E-99B9-4501-B73A-29923B2DF193}" type="presParOf" srcId="{A49F69C2-D38F-4EF6-9EAE-44337DC0946B}" destId="{D0600904-37BA-41AD-B999-9F1457CC0493}" srcOrd="1" destOrd="0" presId="urn:microsoft.com/office/officeart/2008/layout/LinedList"/>
    <dgm:cxn modelId="{3D655C25-1217-4B1D-8FA9-EB4F80894834}" type="presParOf" srcId="{F4A9BDF4-4D4B-431E-9AD4-038F838189D4}" destId="{CF6D474A-F9D7-4FCC-925F-7CF2ACDC1DC2}" srcOrd="4" destOrd="0" presId="urn:microsoft.com/office/officeart/2008/layout/LinedList"/>
    <dgm:cxn modelId="{A9B2B390-B4A6-445E-A217-FF881FE8E61A}" type="presParOf" srcId="{F4A9BDF4-4D4B-431E-9AD4-038F838189D4}" destId="{9DCAECBB-298C-490C-B9C8-94827677866B}" srcOrd="5" destOrd="0" presId="urn:microsoft.com/office/officeart/2008/layout/LinedList"/>
    <dgm:cxn modelId="{12CC414B-F287-4F4E-879C-982AA2C1D6BD}" type="presParOf" srcId="{9DCAECBB-298C-490C-B9C8-94827677866B}" destId="{9943E092-DBCD-4790-8DC5-7C95471696DA}" srcOrd="0" destOrd="0" presId="urn:microsoft.com/office/officeart/2008/layout/LinedList"/>
    <dgm:cxn modelId="{466A29D8-8F94-4485-84A3-648176B9DE8C}" type="presParOf" srcId="{9DCAECBB-298C-490C-B9C8-94827677866B}" destId="{2DD8DDC7-0736-4F7F-B0E6-99D7DB211CD6}" srcOrd="1" destOrd="0" presId="urn:microsoft.com/office/officeart/2008/layout/LinedList"/>
    <dgm:cxn modelId="{4B374338-9BE4-4A94-BA2C-3FB3CEFDB193}" type="presParOf" srcId="{F4A9BDF4-4D4B-431E-9AD4-038F838189D4}" destId="{0E241629-026D-421E-B625-4E1A0BDC3A73}" srcOrd="6" destOrd="0" presId="urn:microsoft.com/office/officeart/2008/layout/LinedList"/>
    <dgm:cxn modelId="{6D19C76F-A5B1-48E7-9A46-400F4FB3B49B}" type="presParOf" srcId="{F4A9BDF4-4D4B-431E-9AD4-038F838189D4}" destId="{5B4C134F-3B56-4461-A98D-D741E2BBFEA1}" srcOrd="7" destOrd="0" presId="urn:microsoft.com/office/officeart/2008/layout/LinedList"/>
    <dgm:cxn modelId="{30D001B6-1BDB-43EA-8E9F-A1871C398371}" type="presParOf" srcId="{5B4C134F-3B56-4461-A98D-D741E2BBFEA1}" destId="{591B0D16-2D0C-4983-86EA-B92C70F6F58E}" srcOrd="0" destOrd="0" presId="urn:microsoft.com/office/officeart/2008/layout/LinedList"/>
    <dgm:cxn modelId="{127FCF5B-D726-45B3-9185-29AABDE1FD90}" type="presParOf" srcId="{5B4C134F-3B56-4461-A98D-D741E2BBFEA1}" destId="{69E0BC84-DC32-461F-936B-0F4A8D1BA3CB}" srcOrd="1" destOrd="0" presId="urn:microsoft.com/office/officeart/2008/layout/LinedList"/>
    <dgm:cxn modelId="{702B01E3-4539-4B47-AE3A-974112ECE21F}" type="presParOf" srcId="{F4A9BDF4-4D4B-431E-9AD4-038F838189D4}" destId="{1C327C04-93A5-4CF7-A063-E06E8FF199B2}" srcOrd="8" destOrd="0" presId="urn:microsoft.com/office/officeart/2008/layout/LinedList"/>
    <dgm:cxn modelId="{0AD4AB42-1030-4DFD-A797-372DBB2C14DE}" type="presParOf" srcId="{F4A9BDF4-4D4B-431E-9AD4-038F838189D4}" destId="{080108C1-10AA-4E5E-80D2-00C73CB3565F}" srcOrd="9" destOrd="0" presId="urn:microsoft.com/office/officeart/2008/layout/LinedList"/>
    <dgm:cxn modelId="{03E68593-6589-48E6-9780-1D8CB4370916}" type="presParOf" srcId="{080108C1-10AA-4E5E-80D2-00C73CB3565F}" destId="{17936743-2000-49CE-BAF8-EAA998D41EC8}" srcOrd="0" destOrd="0" presId="urn:microsoft.com/office/officeart/2008/layout/LinedList"/>
    <dgm:cxn modelId="{A6A6CD7F-0F25-4A7B-BD7A-20C27CEFA123}" type="presParOf" srcId="{080108C1-10AA-4E5E-80D2-00C73CB3565F}" destId="{EB8168A5-E9EE-4569-BD01-1F1A10F48887}" srcOrd="1" destOrd="0" presId="urn:microsoft.com/office/officeart/2008/layout/LinedList"/>
    <dgm:cxn modelId="{BB1D2C14-3619-44C1-A550-1AF9F009C0A6}" type="presParOf" srcId="{F4A9BDF4-4D4B-431E-9AD4-038F838189D4}" destId="{47855531-F406-46FC-BC40-1837B4C50EBD}" srcOrd="10" destOrd="0" presId="urn:microsoft.com/office/officeart/2008/layout/LinedList"/>
    <dgm:cxn modelId="{5C418B39-28FE-4A4B-A1CF-F2BADA48A270}" type="presParOf" srcId="{F4A9BDF4-4D4B-431E-9AD4-038F838189D4}" destId="{B65C1967-1F72-4F02-8711-EF49EC942B35}" srcOrd="11" destOrd="0" presId="urn:microsoft.com/office/officeart/2008/layout/LinedList"/>
    <dgm:cxn modelId="{5D631953-6CE3-46A1-9B77-A8D4A8821FE2}" type="presParOf" srcId="{B65C1967-1F72-4F02-8711-EF49EC942B35}" destId="{60B88318-FBC1-4379-AE3F-08B28EE9F521}" srcOrd="0" destOrd="0" presId="urn:microsoft.com/office/officeart/2008/layout/LinedList"/>
    <dgm:cxn modelId="{9D724D20-3104-4863-B5B9-3D65ADE64053}" type="presParOf" srcId="{B65C1967-1F72-4F02-8711-EF49EC942B35}" destId="{5A3EDBB4-B333-425D-BF56-4F11D4ACFA90}" srcOrd="1" destOrd="0" presId="urn:microsoft.com/office/officeart/2008/layout/LinedList"/>
    <dgm:cxn modelId="{E5C7E018-01F0-4C80-AB21-0DA4B2962F89}" type="presParOf" srcId="{F4A9BDF4-4D4B-431E-9AD4-038F838189D4}" destId="{8AA9FE26-EA4D-4690-929A-4B15BD79BC03}" srcOrd="12" destOrd="0" presId="urn:microsoft.com/office/officeart/2008/layout/LinedList"/>
    <dgm:cxn modelId="{D73177EB-6860-4E4A-8803-A8B505A194DC}" type="presParOf" srcId="{F4A9BDF4-4D4B-431E-9AD4-038F838189D4}" destId="{385C7504-3D20-4B4F-B253-F3BE31D76321}" srcOrd="13" destOrd="0" presId="urn:microsoft.com/office/officeart/2008/layout/LinedList"/>
    <dgm:cxn modelId="{EF2A2452-8B43-4115-A7C0-5FEE1F46CB62}" type="presParOf" srcId="{385C7504-3D20-4B4F-B253-F3BE31D76321}" destId="{777DB21A-0E0A-402B-ABAE-739F32108BF0}" srcOrd="0" destOrd="0" presId="urn:microsoft.com/office/officeart/2008/layout/LinedList"/>
    <dgm:cxn modelId="{D782BBFC-6AEC-47B9-ACDA-C3FF683D9DCF}" type="presParOf" srcId="{385C7504-3D20-4B4F-B253-F3BE31D76321}" destId="{5A99B9CB-0B41-4378-880C-7E5DEEE4C982}" srcOrd="1" destOrd="0" presId="urn:microsoft.com/office/officeart/2008/layout/LinedList"/>
    <dgm:cxn modelId="{A7347081-935C-4F16-9D4C-39FEDB8ED686}" type="presParOf" srcId="{F4A9BDF4-4D4B-431E-9AD4-038F838189D4}" destId="{2149119E-0B23-44C1-9785-B78423D9269F}" srcOrd="14" destOrd="0" presId="urn:microsoft.com/office/officeart/2008/layout/LinedList"/>
    <dgm:cxn modelId="{7936A6FC-6A64-4116-BFDF-6EA3286ABA0D}" type="presParOf" srcId="{F4A9BDF4-4D4B-431E-9AD4-038F838189D4}" destId="{F7B0AAC5-65B5-4031-890D-F603270B5A29}" srcOrd="15" destOrd="0" presId="urn:microsoft.com/office/officeart/2008/layout/LinedList"/>
    <dgm:cxn modelId="{7A6FD531-D883-4BBF-997E-AC8BEE5DC56B}" type="presParOf" srcId="{F7B0AAC5-65B5-4031-890D-F603270B5A29}" destId="{AE66E2C6-ECA0-4044-847C-56E7134CCD82}" srcOrd="0" destOrd="0" presId="urn:microsoft.com/office/officeart/2008/layout/LinedList"/>
    <dgm:cxn modelId="{B294D5B9-A7C9-47EE-BB2D-26EA810A908F}" type="presParOf" srcId="{F7B0AAC5-65B5-4031-890D-F603270B5A29}" destId="{7157BD2B-EE8C-4607-9249-90B3359112CF}" srcOrd="1" destOrd="0" presId="urn:microsoft.com/office/officeart/2008/layout/LinedList"/>
    <dgm:cxn modelId="{91354D78-31F9-47C2-88A9-47992999A27F}" type="presParOf" srcId="{F4A9BDF4-4D4B-431E-9AD4-038F838189D4}" destId="{9B87E8E4-563C-4AF7-B901-10A3A0C8582A}" srcOrd="16" destOrd="0" presId="urn:microsoft.com/office/officeart/2008/layout/LinedList"/>
    <dgm:cxn modelId="{8BB03144-0AFD-4231-87F8-4119F8AC4E1E}" type="presParOf" srcId="{F4A9BDF4-4D4B-431E-9AD4-038F838189D4}" destId="{B0E13EE0-DD5A-420F-AB02-71D758BCB88F}" srcOrd="17" destOrd="0" presId="urn:microsoft.com/office/officeart/2008/layout/LinedList"/>
    <dgm:cxn modelId="{83EFEBEC-C89C-4C02-BE2E-001A61E59BB2}" type="presParOf" srcId="{B0E13EE0-DD5A-420F-AB02-71D758BCB88F}" destId="{2DAB88A1-9D43-4572-843E-B80216A0D8BF}" srcOrd="0" destOrd="0" presId="urn:microsoft.com/office/officeart/2008/layout/LinedList"/>
    <dgm:cxn modelId="{8A3E8A32-8EE6-447C-8EB4-F402C8653DE3}" type="presParOf" srcId="{B0E13EE0-DD5A-420F-AB02-71D758BCB88F}" destId="{BE7D572A-1641-45C5-8055-DDAA009E688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EAE990-B94F-4086-B6A4-FA99AFF3B7CC}">
      <dsp:nvSpPr>
        <dsp:cNvPr id="0" name=""/>
        <dsp:cNvSpPr/>
      </dsp:nvSpPr>
      <dsp:spPr>
        <a:xfrm>
          <a:off x="0" y="2886"/>
          <a:ext cx="3276598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C466B5C-1FDC-4D67-85F0-E5D29E63B046}">
      <dsp:nvSpPr>
        <dsp:cNvPr id="0" name=""/>
        <dsp:cNvSpPr/>
      </dsp:nvSpPr>
      <dsp:spPr>
        <a:xfrm>
          <a:off x="0" y="2886"/>
          <a:ext cx="3276598" cy="6281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Topics to be covered:</a:t>
          </a:r>
          <a:endParaRPr lang="en-US" sz="1900" kern="1200" dirty="0"/>
        </a:p>
      </dsp:txBody>
      <dsp:txXfrm>
        <a:off x="0" y="2886"/>
        <a:ext cx="3276598" cy="628105"/>
      </dsp:txXfrm>
    </dsp:sp>
    <dsp:sp modelId="{CB2FA22E-68F2-49D6-97F2-93781F2F8E1E}">
      <dsp:nvSpPr>
        <dsp:cNvPr id="0" name=""/>
        <dsp:cNvSpPr/>
      </dsp:nvSpPr>
      <dsp:spPr>
        <a:xfrm>
          <a:off x="0" y="630992"/>
          <a:ext cx="3276598" cy="0"/>
        </a:xfrm>
        <a:prstGeom prst="line">
          <a:avLst/>
        </a:prstGeom>
        <a:gradFill rotWithShape="0">
          <a:gsLst>
            <a:gs pos="0">
              <a:schemeClr val="accent5">
                <a:hueOff val="2513142"/>
                <a:satOff val="52"/>
                <a:lumOff val="-88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2513142"/>
                <a:satOff val="52"/>
                <a:lumOff val="-88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2513142"/>
                <a:satOff val="52"/>
                <a:lumOff val="-88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2513142"/>
              <a:satOff val="52"/>
              <a:lumOff val="-882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80E6E2D-2B0C-4C6B-B561-507E278EFE3F}">
      <dsp:nvSpPr>
        <dsp:cNvPr id="0" name=""/>
        <dsp:cNvSpPr/>
      </dsp:nvSpPr>
      <dsp:spPr>
        <a:xfrm>
          <a:off x="0" y="630992"/>
          <a:ext cx="3276598" cy="6281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 dirty="0"/>
            <a:t>1.Overview of the company</a:t>
          </a:r>
          <a:endParaRPr lang="en-US" sz="1900" b="0" kern="1200" dirty="0"/>
        </a:p>
      </dsp:txBody>
      <dsp:txXfrm>
        <a:off x="0" y="630992"/>
        <a:ext cx="3276598" cy="628105"/>
      </dsp:txXfrm>
    </dsp:sp>
    <dsp:sp modelId="{CF6D474A-F9D7-4FCC-925F-7CF2ACDC1DC2}">
      <dsp:nvSpPr>
        <dsp:cNvPr id="0" name=""/>
        <dsp:cNvSpPr/>
      </dsp:nvSpPr>
      <dsp:spPr>
        <a:xfrm>
          <a:off x="0" y="1259098"/>
          <a:ext cx="3276598" cy="0"/>
        </a:xfrm>
        <a:prstGeom prst="line">
          <a:avLst/>
        </a:prstGeom>
        <a:gradFill rotWithShape="0">
          <a:gsLst>
            <a:gs pos="0">
              <a:schemeClr val="accent5">
                <a:hueOff val="5026284"/>
                <a:satOff val="105"/>
                <a:lumOff val="-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5026284"/>
                <a:satOff val="105"/>
                <a:lumOff val="-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5026284"/>
                <a:satOff val="105"/>
                <a:lumOff val="-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5026284"/>
              <a:satOff val="105"/>
              <a:lumOff val="-1765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943E092-DBCD-4790-8DC5-7C95471696DA}">
      <dsp:nvSpPr>
        <dsp:cNvPr id="0" name=""/>
        <dsp:cNvSpPr/>
      </dsp:nvSpPr>
      <dsp:spPr>
        <a:xfrm>
          <a:off x="0" y="1259098"/>
          <a:ext cx="3276598" cy="6281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 dirty="0"/>
            <a:t>2.Leadership Strategy</a:t>
          </a:r>
          <a:endParaRPr lang="en-US" sz="1900" b="0" kern="1200" dirty="0"/>
        </a:p>
      </dsp:txBody>
      <dsp:txXfrm>
        <a:off x="0" y="1259098"/>
        <a:ext cx="3276598" cy="628105"/>
      </dsp:txXfrm>
    </dsp:sp>
    <dsp:sp modelId="{0E241629-026D-421E-B625-4E1A0BDC3A73}">
      <dsp:nvSpPr>
        <dsp:cNvPr id="0" name=""/>
        <dsp:cNvSpPr/>
      </dsp:nvSpPr>
      <dsp:spPr>
        <a:xfrm>
          <a:off x="0" y="1887204"/>
          <a:ext cx="3276598" cy="0"/>
        </a:xfrm>
        <a:prstGeom prst="line">
          <a:avLst/>
        </a:prstGeom>
        <a:gradFill rotWithShape="0">
          <a:gsLst>
            <a:gs pos="0">
              <a:schemeClr val="accent5">
                <a:hueOff val="7539425"/>
                <a:satOff val="157"/>
                <a:lumOff val="-264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7539425"/>
                <a:satOff val="157"/>
                <a:lumOff val="-264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7539425"/>
                <a:satOff val="157"/>
                <a:lumOff val="-264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7539425"/>
              <a:satOff val="157"/>
              <a:lumOff val="-2647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91B0D16-2D0C-4983-86EA-B92C70F6F58E}">
      <dsp:nvSpPr>
        <dsp:cNvPr id="0" name=""/>
        <dsp:cNvSpPr/>
      </dsp:nvSpPr>
      <dsp:spPr>
        <a:xfrm>
          <a:off x="0" y="1887204"/>
          <a:ext cx="3276598" cy="6281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 dirty="0"/>
            <a:t>3.Leadership Style</a:t>
          </a:r>
          <a:endParaRPr lang="en-US" sz="1900" b="0" kern="1200" dirty="0"/>
        </a:p>
      </dsp:txBody>
      <dsp:txXfrm>
        <a:off x="0" y="1887204"/>
        <a:ext cx="3276598" cy="628105"/>
      </dsp:txXfrm>
    </dsp:sp>
    <dsp:sp modelId="{1C327C04-93A5-4CF7-A063-E06E8FF199B2}">
      <dsp:nvSpPr>
        <dsp:cNvPr id="0" name=""/>
        <dsp:cNvSpPr/>
      </dsp:nvSpPr>
      <dsp:spPr>
        <a:xfrm>
          <a:off x="0" y="2515309"/>
          <a:ext cx="3276598" cy="0"/>
        </a:xfrm>
        <a:prstGeom prst="line">
          <a:avLst/>
        </a:prstGeom>
        <a:gradFill rotWithShape="0">
          <a:gsLst>
            <a:gs pos="0">
              <a:schemeClr val="accent5">
                <a:hueOff val="10052567"/>
                <a:satOff val="209"/>
                <a:lumOff val="-352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10052567"/>
                <a:satOff val="209"/>
                <a:lumOff val="-352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10052567"/>
                <a:satOff val="209"/>
                <a:lumOff val="-352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10052567"/>
              <a:satOff val="209"/>
              <a:lumOff val="-3529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7936743-2000-49CE-BAF8-EAA998D41EC8}">
      <dsp:nvSpPr>
        <dsp:cNvPr id="0" name=""/>
        <dsp:cNvSpPr/>
      </dsp:nvSpPr>
      <dsp:spPr>
        <a:xfrm>
          <a:off x="0" y="2515309"/>
          <a:ext cx="3276598" cy="6281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 dirty="0"/>
            <a:t>4.Theories</a:t>
          </a:r>
          <a:endParaRPr lang="en-US" sz="1900" b="0" kern="1200" dirty="0"/>
        </a:p>
      </dsp:txBody>
      <dsp:txXfrm>
        <a:off x="0" y="2515309"/>
        <a:ext cx="3276598" cy="628105"/>
      </dsp:txXfrm>
    </dsp:sp>
    <dsp:sp modelId="{47855531-F406-46FC-BC40-1837B4C50EBD}">
      <dsp:nvSpPr>
        <dsp:cNvPr id="0" name=""/>
        <dsp:cNvSpPr/>
      </dsp:nvSpPr>
      <dsp:spPr>
        <a:xfrm>
          <a:off x="0" y="3143415"/>
          <a:ext cx="3276598" cy="0"/>
        </a:xfrm>
        <a:prstGeom prst="line">
          <a:avLst/>
        </a:prstGeom>
        <a:gradFill rotWithShape="0">
          <a:gsLst>
            <a:gs pos="0">
              <a:schemeClr val="accent5">
                <a:hueOff val="12565709"/>
                <a:satOff val="261"/>
                <a:lumOff val="-441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12565709"/>
                <a:satOff val="261"/>
                <a:lumOff val="-441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12565709"/>
                <a:satOff val="261"/>
                <a:lumOff val="-441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12565709"/>
              <a:satOff val="261"/>
              <a:lumOff val="-4411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0B88318-FBC1-4379-AE3F-08B28EE9F521}">
      <dsp:nvSpPr>
        <dsp:cNvPr id="0" name=""/>
        <dsp:cNvSpPr/>
      </dsp:nvSpPr>
      <dsp:spPr>
        <a:xfrm>
          <a:off x="0" y="3143415"/>
          <a:ext cx="3276598" cy="6281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 dirty="0"/>
            <a:t>5.Actions</a:t>
          </a:r>
          <a:endParaRPr lang="en-US" sz="1900" b="0" kern="1200" dirty="0"/>
        </a:p>
      </dsp:txBody>
      <dsp:txXfrm>
        <a:off x="0" y="3143415"/>
        <a:ext cx="3276598" cy="628105"/>
      </dsp:txXfrm>
    </dsp:sp>
    <dsp:sp modelId="{8AA9FE26-EA4D-4690-929A-4B15BD79BC03}">
      <dsp:nvSpPr>
        <dsp:cNvPr id="0" name=""/>
        <dsp:cNvSpPr/>
      </dsp:nvSpPr>
      <dsp:spPr>
        <a:xfrm>
          <a:off x="0" y="3771521"/>
          <a:ext cx="3276598" cy="0"/>
        </a:xfrm>
        <a:prstGeom prst="line">
          <a:avLst/>
        </a:prstGeom>
        <a:gradFill rotWithShape="0">
          <a:gsLst>
            <a:gs pos="0">
              <a:schemeClr val="accent5">
                <a:hueOff val="15078851"/>
                <a:satOff val="314"/>
                <a:lumOff val="-529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15078851"/>
                <a:satOff val="314"/>
                <a:lumOff val="-529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15078851"/>
                <a:satOff val="314"/>
                <a:lumOff val="-529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15078851"/>
              <a:satOff val="314"/>
              <a:lumOff val="-5294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77DB21A-0E0A-402B-ABAE-739F32108BF0}">
      <dsp:nvSpPr>
        <dsp:cNvPr id="0" name=""/>
        <dsp:cNvSpPr/>
      </dsp:nvSpPr>
      <dsp:spPr>
        <a:xfrm>
          <a:off x="0" y="3771521"/>
          <a:ext cx="3270201" cy="6675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 dirty="0"/>
            <a:t>6.Conclusion</a:t>
          </a:r>
        </a:p>
      </dsp:txBody>
      <dsp:txXfrm>
        <a:off x="0" y="3771521"/>
        <a:ext cx="3270201" cy="667544"/>
      </dsp:txXfrm>
    </dsp:sp>
    <dsp:sp modelId="{2149119E-0B23-44C1-9785-B78423D9269F}">
      <dsp:nvSpPr>
        <dsp:cNvPr id="0" name=""/>
        <dsp:cNvSpPr/>
      </dsp:nvSpPr>
      <dsp:spPr>
        <a:xfrm>
          <a:off x="0" y="4439065"/>
          <a:ext cx="3276598" cy="0"/>
        </a:xfrm>
        <a:prstGeom prst="line">
          <a:avLst/>
        </a:prstGeom>
        <a:gradFill rotWithShape="0">
          <a:gsLst>
            <a:gs pos="0">
              <a:schemeClr val="accent5">
                <a:hueOff val="17591993"/>
                <a:satOff val="366"/>
                <a:lumOff val="-617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17591993"/>
                <a:satOff val="366"/>
                <a:lumOff val="-617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17591993"/>
                <a:satOff val="366"/>
                <a:lumOff val="-617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17591993"/>
              <a:satOff val="366"/>
              <a:lumOff val="-6176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E66E2C6-ECA0-4044-847C-56E7134CCD82}">
      <dsp:nvSpPr>
        <dsp:cNvPr id="0" name=""/>
        <dsp:cNvSpPr/>
      </dsp:nvSpPr>
      <dsp:spPr>
        <a:xfrm>
          <a:off x="0" y="4439065"/>
          <a:ext cx="3276598" cy="6281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 dirty="0"/>
            <a:t>7.Recommendation</a:t>
          </a:r>
        </a:p>
      </dsp:txBody>
      <dsp:txXfrm>
        <a:off x="0" y="4439065"/>
        <a:ext cx="3276598" cy="628105"/>
      </dsp:txXfrm>
    </dsp:sp>
    <dsp:sp modelId="{9B87E8E4-563C-4AF7-B901-10A3A0C8582A}">
      <dsp:nvSpPr>
        <dsp:cNvPr id="0" name=""/>
        <dsp:cNvSpPr/>
      </dsp:nvSpPr>
      <dsp:spPr>
        <a:xfrm>
          <a:off x="0" y="5067171"/>
          <a:ext cx="3276598" cy="0"/>
        </a:xfrm>
        <a:prstGeom prst="line">
          <a:avLst/>
        </a:prstGeom>
        <a:gradFill rotWithShape="0">
          <a:gsLst>
            <a:gs pos="0">
              <a:schemeClr val="accent5">
                <a:hueOff val="20105134"/>
                <a:satOff val="418"/>
                <a:lumOff val="-705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20105134"/>
                <a:satOff val="418"/>
                <a:lumOff val="-705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20105134"/>
                <a:satOff val="418"/>
                <a:lumOff val="-705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20105134"/>
              <a:satOff val="418"/>
              <a:lumOff val="-7058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DAB88A1-9D43-4572-843E-B80216A0D8BF}">
      <dsp:nvSpPr>
        <dsp:cNvPr id="0" name=""/>
        <dsp:cNvSpPr/>
      </dsp:nvSpPr>
      <dsp:spPr>
        <a:xfrm>
          <a:off x="0" y="5067171"/>
          <a:ext cx="3276598" cy="6281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 dirty="0"/>
            <a:t>8. Reference List</a:t>
          </a:r>
        </a:p>
      </dsp:txBody>
      <dsp:txXfrm>
        <a:off x="0" y="5067171"/>
        <a:ext cx="3276598" cy="6281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D8E5E-745C-407D-B425-C78EBF08DF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1501" y="822960"/>
            <a:ext cx="6057899" cy="5015169"/>
          </a:xfrm>
        </p:spPr>
        <p:txBody>
          <a:bodyPr anchor="t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07A4D5-56F4-4287-B174-56C55B18FD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09113" y="3003642"/>
            <a:ext cx="3522199" cy="2900274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4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EB9C19-FEE0-4852-B181-14A0DD77F4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4/29/2023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27DDF-01B7-463C-82BC-BBF4296182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B2056A-C3EE-4809-B1F3-1CEEEA266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240FCEE-B6E2-46D0-9BB0-F45F79545E9D}"/>
              </a:ext>
            </a:extLst>
          </p:cNvPr>
          <p:cNvCxnSpPr>
            <a:cxnSpLocks/>
          </p:cNvCxnSpPr>
          <p:nvPr/>
        </p:nvCxnSpPr>
        <p:spPr>
          <a:xfrm flipH="1">
            <a:off x="571501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BD2FB83-3783-4477-80B5-DA5BF10BAF57}"/>
              </a:ext>
            </a:extLst>
          </p:cNvPr>
          <p:cNvCxnSpPr>
            <a:cxnSpLocks/>
          </p:cNvCxnSpPr>
          <p:nvPr/>
        </p:nvCxnSpPr>
        <p:spPr>
          <a:xfrm>
            <a:off x="7742482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83EA203-71D5-49C0-9626-FFA8E46787B0}"/>
              </a:ext>
            </a:extLst>
          </p:cNvPr>
          <p:cNvCxnSpPr>
            <a:cxnSpLocks/>
          </p:cNvCxnSpPr>
          <p:nvPr/>
        </p:nvCxnSpPr>
        <p:spPr>
          <a:xfrm flipH="1">
            <a:off x="577485" y="628351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10025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B2ED8-7F53-4C03-A740-493E507984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11087-99A9-4100-B5F7-520880DE32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499" y="2075688"/>
            <a:ext cx="11059811" cy="39109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7B4B20-1A65-4A26-B11E-6095083A16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4/29/2023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0D52D3-E985-4FEB-89B9-57C754711C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EA751A-C72D-47C1-A7A6-E8510A40CE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24561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81F78-07BF-45A9-92D4-E4E0A1E88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500" y="914255"/>
            <a:ext cx="6867115" cy="5009471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CC2A83-A380-4828-BC68-C065C8BC5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239817" y="914399"/>
            <a:ext cx="2370268" cy="2670273"/>
          </a:xfrm>
        </p:spPr>
        <p:txBody>
          <a:bodyPr anchor="t">
            <a:normAutofit/>
          </a:bodyPr>
          <a:lstStyle>
            <a:lvl1pPr marL="0" indent="0">
              <a:lnSpc>
                <a:spcPct val="130000"/>
              </a:lnSpc>
              <a:buNone/>
              <a:defRPr sz="1400" cap="all" spc="3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F92B2F-8804-4195-A779-F5C67C25CB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4/29/2023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099C26-4411-4833-A917-A45E62D56A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68C7C7-F862-434D-A87A-DECE9FD2E1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40BAA4B-C4C0-40C1-8DC8-B4E2F8A68E12}"/>
              </a:ext>
            </a:extLst>
          </p:cNvPr>
          <p:cNvCxnSpPr>
            <a:cxnSpLocks/>
          </p:cNvCxnSpPr>
          <p:nvPr/>
        </p:nvCxnSpPr>
        <p:spPr>
          <a:xfrm>
            <a:off x="8872625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C0A2259-2540-4B32-A999-2B46A6790E3D}"/>
              </a:ext>
            </a:extLst>
          </p:cNvPr>
          <p:cNvCxnSpPr>
            <a:cxnSpLocks/>
          </p:cNvCxnSpPr>
          <p:nvPr/>
        </p:nvCxnSpPr>
        <p:spPr>
          <a:xfrm flipH="1">
            <a:off x="566094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CEFB0ED-3F76-4403-AD0B-E738DD9D8CB6}"/>
              </a:ext>
            </a:extLst>
          </p:cNvPr>
          <p:cNvCxnSpPr>
            <a:cxnSpLocks/>
          </p:cNvCxnSpPr>
          <p:nvPr/>
        </p:nvCxnSpPr>
        <p:spPr>
          <a:xfrm flipH="1">
            <a:off x="577485" y="628351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262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6BD5F-CF53-4DD5-B8C5-27BBA2BB88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500" y="709684"/>
            <a:ext cx="11049000" cy="1057160"/>
          </a:xfrm>
        </p:spPr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76C2E1-5D5E-409F-BEE8-F48CE86F55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9447" y="2074990"/>
            <a:ext cx="5181600" cy="41019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BBF823-1BFB-4CF0-BAF4-D660C8F1AF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47082" y="2074990"/>
            <a:ext cx="5181600" cy="41019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FF816E-EE02-44A4-8B81-B324ECFD7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4/29/2023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34D9E4-A693-44D2-A3E8-E3AABC9052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4F669F-4B8E-415D-A9BF-AD451F452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20AF959-FCDC-4B92-9324-06A06C0D56F2}"/>
              </a:ext>
            </a:extLst>
          </p:cNvPr>
          <p:cNvCxnSpPr>
            <a:cxnSpLocks/>
          </p:cNvCxnSpPr>
          <p:nvPr/>
        </p:nvCxnSpPr>
        <p:spPr>
          <a:xfrm flipV="1">
            <a:off x="6101405" y="1883336"/>
            <a:ext cx="0" cy="439965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4049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FF85E5-82C4-4BAE-B2B0-A078ABD6C6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3469" y="699118"/>
            <a:ext cx="11025062" cy="1063601"/>
          </a:xfrm>
        </p:spPr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2D15C7-F445-40F7-88F6-FD6526269C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3468" y="2022883"/>
            <a:ext cx="5230469" cy="564079"/>
          </a:xfrm>
        </p:spPr>
        <p:txBody>
          <a:bodyPr anchor="ctr">
            <a:norm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652C35-AA8E-4154-8A78-7DE9590E1F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3469" y="2866031"/>
            <a:ext cx="5157787" cy="32276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557EAC6-567C-4A4A-BB10-57EC14B97DD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41470" y="2022883"/>
            <a:ext cx="5183188" cy="564080"/>
          </a:xfrm>
        </p:spPr>
        <p:txBody>
          <a:bodyPr anchor="ctr">
            <a:norm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9A083F-AD60-4437-B32A-44035D78AF6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41470" y="2866031"/>
            <a:ext cx="5183188" cy="32276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9DBF86F-3266-4551-B680-06F401FFE6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4/29/2023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55B38FE-80F9-4582-B2E1-B067C288DE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7BEF32-F637-47A1-9ED3-AFC4F79F3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0C508D4-7C99-4B8D-BCDE-F0001BD345D9}"/>
              </a:ext>
            </a:extLst>
          </p:cNvPr>
          <p:cNvCxnSpPr>
            <a:cxnSpLocks/>
          </p:cNvCxnSpPr>
          <p:nvPr/>
        </p:nvCxnSpPr>
        <p:spPr>
          <a:xfrm flipV="1">
            <a:off x="6101405" y="1883336"/>
            <a:ext cx="0" cy="43996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49BF61B-7951-48F4-982B-9401A483FFBF}"/>
              </a:ext>
            </a:extLst>
          </p:cNvPr>
          <p:cNvCxnSpPr>
            <a:cxnSpLocks/>
          </p:cNvCxnSpPr>
          <p:nvPr/>
        </p:nvCxnSpPr>
        <p:spPr>
          <a:xfrm flipH="1">
            <a:off x="577485" y="273859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180982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A94CB-6BE5-4B9E-B0A6-54F83B201A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500" y="717452"/>
            <a:ext cx="11049000" cy="1161836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E8643C-1A5D-4F23-B0D7-5B46F5E456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4/29/2023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1A3394-78CC-43B0-9762-5E826F8BBF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347F0A-1980-4E13-AB22-AE3B8AA440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E9D858B-8A9C-4235-B151-81C99A3D20D2}"/>
              </a:ext>
            </a:extLst>
          </p:cNvPr>
          <p:cNvCxnSpPr>
            <a:cxnSpLocks/>
          </p:cNvCxnSpPr>
          <p:nvPr/>
        </p:nvCxnSpPr>
        <p:spPr>
          <a:xfrm flipH="1">
            <a:off x="577485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6C7798B-3ECB-4076-8955-A82116BB0D25}"/>
              </a:ext>
            </a:extLst>
          </p:cNvPr>
          <p:cNvCxnSpPr>
            <a:cxnSpLocks/>
          </p:cNvCxnSpPr>
          <p:nvPr/>
        </p:nvCxnSpPr>
        <p:spPr>
          <a:xfrm flipH="1">
            <a:off x="577485" y="628351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16581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5C61D85-3E72-406F-AB26-B4ED949184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4/29/2023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99C831E-4321-467E-9090-C89C48CF2F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8A9556-B3D8-4403-835F-11AE2D409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46110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A0AA48-D521-423D-B185-6490EF57B9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201" y="810344"/>
            <a:ext cx="3478084" cy="1408062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64E6DD-DDD2-4ED6-B8A9-A8B6D76565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9809" y="931232"/>
            <a:ext cx="6700679" cy="507936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F08F5E-AD33-4ACF-84C9-78B0FF6BE3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1500" y="2578608"/>
            <a:ext cx="3478783" cy="341724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D7604E-7DD4-4497-B325-74F899E8AC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4/29/2023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02BEED-A8F6-4256-9539-4434694AA1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EA1AA6-EE0B-48FD-A7DE-6CEE6A8C7D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3F35B32-9A23-4805-94A6-96826D202139}"/>
              </a:ext>
            </a:extLst>
          </p:cNvPr>
          <p:cNvCxnSpPr>
            <a:cxnSpLocks/>
          </p:cNvCxnSpPr>
          <p:nvPr/>
        </p:nvCxnSpPr>
        <p:spPr>
          <a:xfrm flipH="1">
            <a:off x="571500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762BA7DA-3944-40D4-91CD-40CA24DBB79B}"/>
              </a:ext>
            </a:extLst>
          </p:cNvPr>
          <p:cNvCxnSpPr>
            <a:cxnSpLocks/>
          </p:cNvCxnSpPr>
          <p:nvPr/>
        </p:nvCxnSpPr>
        <p:spPr>
          <a:xfrm flipV="1">
            <a:off x="4419601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BEA0B78-39E7-4039-B8BE-4F425688C6DF}"/>
              </a:ext>
            </a:extLst>
          </p:cNvPr>
          <p:cNvCxnSpPr>
            <a:cxnSpLocks/>
          </p:cNvCxnSpPr>
          <p:nvPr/>
        </p:nvCxnSpPr>
        <p:spPr>
          <a:xfrm flipH="1">
            <a:off x="571501" y="2406845"/>
            <a:ext cx="38481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D68B99C-0744-42EE-9713-AB0CEC3F5D85}"/>
              </a:ext>
            </a:extLst>
          </p:cNvPr>
          <p:cNvCxnSpPr>
            <a:cxnSpLocks/>
          </p:cNvCxnSpPr>
          <p:nvPr/>
        </p:nvCxnSpPr>
        <p:spPr>
          <a:xfrm flipH="1">
            <a:off x="577485" y="628351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526872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912732-5D39-4B30-A499-D51BABC882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499" y="802204"/>
            <a:ext cx="3478787" cy="1408062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3AF5AEC-77BC-4A52-8A56-C6479CA6A29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723467" y="847384"/>
            <a:ext cx="6907844" cy="521681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0A9240-8762-4C7D-AF22-A844CB2EC8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1498" y="2574906"/>
            <a:ext cx="3478787" cy="343571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995685-E45D-4E74-8B78-D3B8E85C43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4/29/2023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1FCBA3-0FF5-47C2-901A-645F6185D2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030381-5320-46AD-A0B9-7C04B3E5A2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357A432-D933-402A-8657-216EE20450EE}"/>
              </a:ext>
            </a:extLst>
          </p:cNvPr>
          <p:cNvCxnSpPr>
            <a:cxnSpLocks/>
          </p:cNvCxnSpPr>
          <p:nvPr/>
        </p:nvCxnSpPr>
        <p:spPr>
          <a:xfrm flipH="1">
            <a:off x="571500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1B1E0F3-D71B-436F-A10B-B6EA7125F684}"/>
              </a:ext>
            </a:extLst>
          </p:cNvPr>
          <p:cNvCxnSpPr>
            <a:cxnSpLocks/>
          </p:cNvCxnSpPr>
          <p:nvPr/>
        </p:nvCxnSpPr>
        <p:spPr>
          <a:xfrm flipV="1">
            <a:off x="4419601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DEE64F5-2B48-4A2E-BA5E-1D37F1A7C9A3}"/>
              </a:ext>
            </a:extLst>
          </p:cNvPr>
          <p:cNvCxnSpPr>
            <a:cxnSpLocks/>
          </p:cNvCxnSpPr>
          <p:nvPr/>
        </p:nvCxnSpPr>
        <p:spPr>
          <a:xfrm flipH="1">
            <a:off x="571501" y="2406845"/>
            <a:ext cx="38481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99BF9AA-A2C8-4233-B597-EB11C6D6A0E0}"/>
              </a:ext>
            </a:extLst>
          </p:cNvPr>
          <p:cNvCxnSpPr>
            <a:cxnSpLocks/>
          </p:cNvCxnSpPr>
          <p:nvPr/>
        </p:nvCxnSpPr>
        <p:spPr>
          <a:xfrm flipH="1">
            <a:off x="577485" y="628351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92193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799A0A-70FC-426A-8B3B-60FAF9806E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F47EC6-9753-4ABC-BB66-64CCC8BA080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71499" y="2036363"/>
            <a:ext cx="11059811" cy="387077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884D9F-DC99-4B4C-98CF-178BBBB766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4/29/2023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7A6840-AC0B-4260-8368-08E0A22D22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A5DAB8-EC07-4CCF-96EA-5D8ACDAE6E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438F1AC-9961-4786-A189-20863DD97F68}"/>
              </a:ext>
            </a:extLst>
          </p:cNvPr>
          <p:cNvCxnSpPr>
            <a:cxnSpLocks/>
          </p:cNvCxnSpPr>
          <p:nvPr/>
        </p:nvCxnSpPr>
        <p:spPr>
          <a:xfrm flipH="1">
            <a:off x="571500" y="1780979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12656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C75F678-EC03-4845-A51B-C90FA6A154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77953" y="797251"/>
            <a:ext cx="2483929" cy="528378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4A8B4D-A39F-4528-975A-9C84BEE778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66094" y="797251"/>
            <a:ext cx="8101072" cy="528378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5E4A23-6984-4AD1-A51D-600EDC2635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4/29/2023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273E28-C341-49CC-BAAB-0C0D198212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26D54A-8E86-4026-8DD0-5B0979BB8C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CB05DA4-DF32-4D7A-9E4D-36309C90C5BB}"/>
              </a:ext>
            </a:extLst>
          </p:cNvPr>
          <p:cNvCxnSpPr>
            <a:cxnSpLocks/>
          </p:cNvCxnSpPr>
          <p:nvPr/>
        </p:nvCxnSpPr>
        <p:spPr>
          <a:xfrm flipH="1">
            <a:off x="566094" y="57711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7CC7262-4997-41E4-976D-BA82E148280F}"/>
              </a:ext>
            </a:extLst>
          </p:cNvPr>
          <p:cNvCxnSpPr>
            <a:cxnSpLocks/>
          </p:cNvCxnSpPr>
          <p:nvPr/>
        </p:nvCxnSpPr>
        <p:spPr>
          <a:xfrm flipV="1">
            <a:off x="8875226" y="571500"/>
            <a:ext cx="0" cy="571149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F5063B5-E478-4C41-AD40-49A39AE07429}"/>
              </a:ext>
            </a:extLst>
          </p:cNvPr>
          <p:cNvCxnSpPr>
            <a:cxnSpLocks/>
          </p:cNvCxnSpPr>
          <p:nvPr/>
        </p:nvCxnSpPr>
        <p:spPr>
          <a:xfrm flipH="1">
            <a:off x="577485" y="628351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313546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9E1467D-9ED1-4211-A71E-41C91C755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500" y="689289"/>
            <a:ext cx="11049000" cy="10841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F8A6A1-C9C7-4FDF-B4DA-1E86B6A355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1499" y="2075688"/>
            <a:ext cx="11059811" cy="38180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ACC44A-C635-4CD0-90E9-D9503AF4CCF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36732" y="6397103"/>
            <a:ext cx="30919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200" baseline="0">
                <a:solidFill>
                  <a:schemeClr val="tx1"/>
                </a:solidFill>
              </a:defRPr>
            </a:lvl1pPr>
          </a:lstStyle>
          <a:p>
            <a:fld id="{1C8322F6-1C60-46CF-968C-BC20E470F443}" type="datetimeFigureOut">
              <a:rPr lang="en-US" smtClean="0"/>
              <a:t>4/29/2023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ABF682-1A47-492C-81E3-9DB0A50ECB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75782" y="6397103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2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CC814B-9105-44ED-98A9-D326B2E260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24553" y="6397103"/>
            <a:ext cx="7007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A6814345-41DE-42C5-8657-66C1417DF81A}"/>
              </a:ext>
            </a:extLst>
          </p:cNvPr>
          <p:cNvCxnSpPr>
            <a:cxnSpLocks/>
          </p:cNvCxnSpPr>
          <p:nvPr/>
        </p:nvCxnSpPr>
        <p:spPr>
          <a:xfrm flipH="1">
            <a:off x="566094" y="6286347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E68E419-3727-4F5E-8840-AF149B33B0B7}"/>
              </a:ext>
            </a:extLst>
          </p:cNvPr>
          <p:cNvCxnSpPr>
            <a:cxnSpLocks/>
          </p:cNvCxnSpPr>
          <p:nvPr/>
        </p:nvCxnSpPr>
        <p:spPr>
          <a:xfrm flipH="1">
            <a:off x="577485" y="1883336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519B6EC-D7AE-452F-8D0C-D11BD3377F3E}"/>
              </a:ext>
            </a:extLst>
          </p:cNvPr>
          <p:cNvCxnSpPr>
            <a:cxnSpLocks/>
          </p:cNvCxnSpPr>
          <p:nvPr/>
        </p:nvCxnSpPr>
        <p:spPr>
          <a:xfrm flipH="1">
            <a:off x="577485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8977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9" r:id="rId1"/>
    <p:sldLayoutId id="2147483750" r:id="rId2"/>
    <p:sldLayoutId id="2147483751" r:id="rId3"/>
    <p:sldLayoutId id="2147483741" r:id="rId4"/>
    <p:sldLayoutId id="2147483742" r:id="rId5"/>
    <p:sldLayoutId id="2147483747" r:id="rId6"/>
    <p:sldLayoutId id="2147483743" r:id="rId7"/>
    <p:sldLayoutId id="2147483744" r:id="rId8"/>
    <p:sldLayoutId id="2147483745" r:id="rId9"/>
    <p:sldLayoutId id="2147483746" r:id="rId10"/>
    <p:sldLayoutId id="214748374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 spc="-100" baseline="0">
          <a:solidFill>
            <a:schemeClr val="tx1"/>
          </a:solidFill>
          <a:latin typeface="Batang" panose="02030600000101010101" pitchFamily="18" charset="-127"/>
          <a:ea typeface="Batang" panose="02030600000101010101" pitchFamily="18" charset="-127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SzPct val="80000"/>
        <a:buFont typeface="Avenir Next LT Pro Light" panose="020B0304020202020204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20000"/>
        </a:lnSpc>
        <a:spcBef>
          <a:spcPts val="500"/>
        </a:spcBef>
        <a:buSzPct val="80000"/>
        <a:buFont typeface="Avenir Next LT Pro Light" panose="020B0304020202020204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228600" algn="l" defTabSz="914400" rtl="0" eaLnBrk="1" latinLnBrk="0" hangingPunct="1">
        <a:lnSpc>
          <a:spcPct val="12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.sharepoint.com/:v:/r/teams/DevelopingPeopleInOrganisations_GRP/Shared%20Documents/General/Recordings/New%20channel%20meeting-20230428_101733-Meeting%20Recording.mp4?csf=1&amp;web=1&amp;e=bqrkeh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hyperlink" Target="https://www.pxfuel.com/en/free-photo-omzat" TargetMode="External"/><Relationship Id="rId7" Type="http://schemas.openxmlformats.org/officeDocument/2006/relationships/diagramColors" Target="../diagrams/colors1.xm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iki.pokemoncentral.it/Unilever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chalkboard/l/leadership.html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geobrava.geoactivegroup.com/2020/03/how-b2b-marketers-fuel-predictable.html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biz.libretexts.org/Courses/Lumen_Learning/Book:_Principles_of_Management_(Lumen)_Redux/06:_Organizational_Structure_and_Change/6.06:_Planning_and_Executing_Change_Effectively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people-equation.com/leadership-and-being-a-role-model-20-ideas/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foto.wuestenigel.com/human-hand-writing-organspende-on-whiteboard/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sidehr.com.au/unilevers-keys-to-leadership-success/" TargetMode="External"/><Relationship Id="rId2" Type="http://schemas.openxmlformats.org/officeDocument/2006/relationships/hyperlink" Target="https://www.brightonsbm.com/news/strategic-management-and-leadership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forbes.com/sites/rasmushougaard/2021/06/08/how-unilever-develops-leaders-to-be-a-force-for-good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nkedin.com/pulse/conclusion-creativity-innovation-organisation-easier-shannon-Reshno" TargetMode="External"/><Relationship Id="rId2" Type="http://schemas.openxmlformats.org/officeDocument/2006/relationships/hyperlink" Target="https://www.statista.com/topics/1397/unilever/#topicOverview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forbes.com/sites/danschawbel/2017/11/21/paul-polman-why-todays-leaders-need-to-commit-to-a-purpos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63AB9E1-499E-41EB-A74E-905920CCDF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782" y="0"/>
            <a:ext cx="1219878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08B771-4DF3-1E15-5EBF-0B74D54591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0601" y="4753342"/>
            <a:ext cx="8356693" cy="2104658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GB" dirty="0"/>
              <a:t>Developing a Leadership Strategy</a:t>
            </a:r>
            <a:br>
              <a:rPr lang="en-GB" dirty="0"/>
            </a:br>
            <a:r>
              <a:rPr lang="en-GB" dirty="0"/>
              <a:t>	</a:t>
            </a:r>
            <a:r>
              <a:rPr lang="en-GB" sz="2000" b="1" dirty="0"/>
              <a:t>UNILEVER: </a:t>
            </a:r>
            <a:r>
              <a:rPr lang="en-GB" sz="2200" b="1" dirty="0"/>
              <a:t>Creating an environment in which innovation flourishes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DBB676-FD14-45C5-8026-1112E70505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89720" y="4753342"/>
            <a:ext cx="2519973" cy="1389390"/>
          </a:xfrm>
        </p:spPr>
        <p:txBody>
          <a:bodyPr anchor="ctr">
            <a:normAutofit fontScale="92500"/>
          </a:bodyPr>
          <a:lstStyle/>
          <a:p>
            <a:pPr algn="ctr"/>
            <a:r>
              <a:rPr lang="en-GB" dirty="0"/>
              <a:t>Developing People in Organisations</a:t>
            </a:r>
          </a:p>
          <a:p>
            <a:pPr algn="ctr"/>
            <a:r>
              <a:rPr lang="en-GB" sz="1300" b="1" dirty="0"/>
              <a:t>Elena Alexandra Moise-1908804</a:t>
            </a:r>
          </a:p>
        </p:txBody>
      </p:sp>
      <p:pic>
        <p:nvPicPr>
          <p:cNvPr id="4" name="Picture 3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FE09E9FC-2094-2E82-C597-E5634F32EB2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8858" b="32234"/>
          <a:stretch/>
        </p:blipFill>
        <p:spPr>
          <a:xfrm>
            <a:off x="-6781" y="1"/>
            <a:ext cx="12198782" cy="4042122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EEA40C4-6B9E-4B9E-8CDF-A0C572462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5869" y="4610607"/>
            <a:ext cx="110547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A54810C-5CC0-45D3-BD8F-C4407F92F5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7300" y="4610607"/>
            <a:ext cx="0" cy="167486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E458AAC-F667-498F-A263-A8C7AB4FC9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1819" y="6289514"/>
            <a:ext cx="110547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89686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0C28070-DCCE-73FA-4CDB-A118ACCDB790}"/>
              </a:ext>
            </a:extLst>
          </p:cNvPr>
          <p:cNvSpPr txBox="1"/>
          <p:nvPr/>
        </p:nvSpPr>
        <p:spPr>
          <a:xfrm>
            <a:off x="466531" y="2230016"/>
            <a:ext cx="1172546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Presentation Link:</a:t>
            </a:r>
          </a:p>
          <a:p>
            <a:endParaRPr lang="en-GB" b="1" dirty="0"/>
          </a:p>
          <a:p>
            <a:r>
              <a:rPr lang="en-GB" dirty="0">
                <a:hlinkClick r:id="rId2"/>
              </a:rPr>
              <a:t>https://uowtsd.sharepoint.com/:v:/r/teams/DevelopingPeopleInOrganisations_GRP/Shared%20Documents/General/Recordings/New%20channel%20meeting-20230428_101733-Meeting%20Recording.mp4?csf=1&amp;web=1&amp;e=bqrkeh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957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A6814345-41DE-42C5-8657-66C1417DF8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6094" y="6286347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7E68E419-3727-4F5E-8840-AF149B33B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7485" y="1883336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0519B6EC-D7AE-452F-8D0C-D11BD3377F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7485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67" name="Rectangle 66">
            <a:extLst>
              <a:ext uri="{FF2B5EF4-FFF2-40B4-BE49-F238E27FC236}">
                <a16:creationId xmlns:a16="http://schemas.microsoft.com/office/drawing/2014/main" id="{EBAF395E-7D52-496C-ACDD-468AEC1AD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56BAADB1-054E-4A82-8D07-643BD1F43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8602" y="576201"/>
            <a:ext cx="110547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Connector 70">
            <a:extLst>
              <a:ext uri="{FF2B5EF4-FFF2-40B4-BE49-F238E27FC236}">
                <a16:creationId xmlns:a16="http://schemas.microsoft.com/office/drawing/2014/main" id="{B3121654-FB13-441C-AB60-76710D917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19600" y="588336"/>
            <a:ext cx="0" cy="56981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 descr="A picture containing text, indoor, gambling house, room&#10;&#10;Description automatically generated">
            <a:extLst>
              <a:ext uri="{FF2B5EF4-FFF2-40B4-BE49-F238E27FC236}">
                <a16:creationId xmlns:a16="http://schemas.microsoft.com/office/drawing/2014/main" id="{47EF937F-0C49-DDCF-8746-1C341421888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082" r="6347" b="-3"/>
          <a:stretch/>
        </p:blipFill>
        <p:spPr>
          <a:xfrm>
            <a:off x="4699208" y="849338"/>
            <a:ext cx="6921292" cy="5158038"/>
          </a:xfrm>
          <a:prstGeom prst="rect">
            <a:avLst/>
          </a:prstGeom>
        </p:spPr>
      </p:pic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C58D2D3E-B980-4D6F-BBFB-DF7A3A9472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0" y="6286500"/>
            <a:ext cx="110547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0" name="TextBox 3">
            <a:extLst>
              <a:ext uri="{FF2B5EF4-FFF2-40B4-BE49-F238E27FC236}">
                <a16:creationId xmlns:a16="http://schemas.microsoft.com/office/drawing/2014/main" id="{D4476783-068E-4793-140D-1992DDD6047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01250774"/>
              </p:ext>
            </p:extLst>
          </p:nvPr>
        </p:nvGraphicFramePr>
        <p:xfrm>
          <a:off x="683470" y="583482"/>
          <a:ext cx="3276598" cy="56981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2986754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7" name="Straight Connector 116">
            <a:extLst>
              <a:ext uri="{FF2B5EF4-FFF2-40B4-BE49-F238E27FC236}">
                <a16:creationId xmlns:a16="http://schemas.microsoft.com/office/drawing/2014/main" id="{A6814345-41DE-42C5-8657-66C1417DF8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6094" y="6286347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Straight Connector 118">
            <a:extLst>
              <a:ext uri="{FF2B5EF4-FFF2-40B4-BE49-F238E27FC236}">
                <a16:creationId xmlns:a16="http://schemas.microsoft.com/office/drawing/2014/main" id="{7E68E419-3727-4F5E-8840-AF149B33B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7485" y="1883336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Straight Connector 120">
            <a:extLst>
              <a:ext uri="{FF2B5EF4-FFF2-40B4-BE49-F238E27FC236}">
                <a16:creationId xmlns:a16="http://schemas.microsoft.com/office/drawing/2014/main" id="{0519B6EC-D7AE-452F-8D0C-D11BD3377F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7485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23" name="Rectangle 122">
            <a:extLst>
              <a:ext uri="{FF2B5EF4-FFF2-40B4-BE49-F238E27FC236}">
                <a16:creationId xmlns:a16="http://schemas.microsoft.com/office/drawing/2014/main" id="{EBAF395E-7D52-496C-ACDD-468AEC1AD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5" name="Straight Connector 124">
            <a:extLst>
              <a:ext uri="{FF2B5EF4-FFF2-40B4-BE49-F238E27FC236}">
                <a16:creationId xmlns:a16="http://schemas.microsoft.com/office/drawing/2014/main" id="{56BAADB1-054E-4A82-8D07-643BD1F43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8602" y="576201"/>
            <a:ext cx="110547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54538B7B-720D-B99E-83FC-74101D964439}"/>
              </a:ext>
            </a:extLst>
          </p:cNvPr>
          <p:cNvSpPr txBox="1"/>
          <p:nvPr/>
        </p:nvSpPr>
        <p:spPr>
          <a:xfrm>
            <a:off x="571502" y="3066892"/>
            <a:ext cx="3276598" cy="285647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indent="-228600">
              <a:lnSpc>
                <a:spcPct val="120000"/>
              </a:lnSpc>
              <a:spcAft>
                <a:spcPts val="600"/>
              </a:spcAft>
              <a:buSzPct val="80000"/>
            </a:pPr>
            <a:r>
              <a:rPr lang="en-US" sz="4800" dirty="0">
                <a:latin typeface="Batang" panose="02030600000101010101" pitchFamily="18" charset="-127"/>
                <a:ea typeface="Batang" panose="02030600000101010101" pitchFamily="18" charset="-127"/>
              </a:rPr>
              <a:t>Unilever</a:t>
            </a:r>
          </a:p>
          <a:p>
            <a:pPr marL="57150" indent="-228600">
              <a:lnSpc>
                <a:spcPct val="120000"/>
              </a:lnSpc>
              <a:spcAft>
                <a:spcPts val="600"/>
              </a:spcAft>
              <a:buSzPct val="80000"/>
              <a:buFont typeface="Arial" panose="020B0604020202020204" pitchFamily="34" charset="0"/>
              <a:buChar char="•"/>
            </a:pPr>
            <a:r>
              <a:rPr lang="en-US" dirty="0"/>
              <a:t>Unilever is a multinational consumer goods company</a:t>
            </a:r>
          </a:p>
          <a:p>
            <a:pPr marL="57150" indent="-228600">
              <a:lnSpc>
                <a:spcPct val="120000"/>
              </a:lnSpc>
              <a:spcAft>
                <a:spcPts val="600"/>
              </a:spcAft>
              <a:buSzPct val="80000"/>
              <a:buFont typeface="Arial" panose="020B0604020202020204" pitchFamily="34" charset="0"/>
              <a:buChar char="•"/>
            </a:pPr>
            <a:r>
              <a:rPr lang="en-US" dirty="0"/>
              <a:t>Unilever’s most prominent brands are Lifebuoy, Dove, Axe, and Sunsilk.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SzPct val="80000"/>
            </a:pPr>
            <a:endParaRPr lang="en-US" dirty="0"/>
          </a:p>
        </p:txBody>
      </p:sp>
      <p:cxnSp>
        <p:nvCxnSpPr>
          <p:cNvPr id="127" name="Straight Connector 126">
            <a:extLst>
              <a:ext uri="{FF2B5EF4-FFF2-40B4-BE49-F238E27FC236}">
                <a16:creationId xmlns:a16="http://schemas.microsoft.com/office/drawing/2014/main" id="{B3121654-FB13-441C-AB60-76710D917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19600" y="588336"/>
            <a:ext cx="0" cy="56981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77A9407C-1D82-4696-D820-3D49EEFC67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2738" b="12738"/>
          <a:stretch/>
        </p:blipFill>
        <p:spPr>
          <a:xfrm>
            <a:off x="4707120" y="876655"/>
            <a:ext cx="6913366" cy="5152116"/>
          </a:xfrm>
          <a:prstGeom prst="rect">
            <a:avLst/>
          </a:prstGeom>
        </p:spPr>
      </p:pic>
      <p:cxnSp>
        <p:nvCxnSpPr>
          <p:cNvPr id="129" name="Straight Connector 128">
            <a:extLst>
              <a:ext uri="{FF2B5EF4-FFF2-40B4-BE49-F238E27FC236}">
                <a16:creationId xmlns:a16="http://schemas.microsoft.com/office/drawing/2014/main" id="{C58D2D3E-B980-4D6F-BBFB-DF7A3A9472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0" y="6286500"/>
            <a:ext cx="110547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32226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240FCEE-B6E2-46D0-9BB0-F45F79545E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BD2FB83-3783-4477-80B5-DA5BF10BA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42482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83EA203-71D5-49C0-9626-FFA8E46787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7485" y="628351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1FD0F0B6-5415-4254-9E66-BE9C2FB05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3AC41ED-25C2-9789-5BF2-13284ABA9FE4}"/>
              </a:ext>
            </a:extLst>
          </p:cNvPr>
          <p:cNvSpPr txBox="1"/>
          <p:nvPr/>
        </p:nvSpPr>
        <p:spPr>
          <a:xfrm>
            <a:off x="521208" y="822960"/>
            <a:ext cx="3463784" cy="345460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spc="-100" dirty="0">
                <a:latin typeface="Batang" panose="02030600000101010101" pitchFamily="18" charset="-127"/>
                <a:ea typeface="Batang" panose="02030600000101010101" pitchFamily="18" charset="-127"/>
                <a:cs typeface="+mj-cs"/>
              </a:rPr>
              <a:t>Leadership Strategy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D66FEA8-8B71-461B-95A4-855374AB4C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19600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7A4B168A-A51F-4C91-A9E4-A2F203CB9D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0689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3B120898-F58E-DF4A-B5CD-4EE49B8DF4B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8747" r="2873" b="2"/>
          <a:stretch/>
        </p:blipFill>
        <p:spPr>
          <a:xfrm>
            <a:off x="4699947" y="852351"/>
            <a:ext cx="6920549" cy="5148368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A5407E01-913B-484C-A03C-2C64028471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0" y="6286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37803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6814345-41DE-42C5-8657-66C1417DF8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6094" y="6286347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E68E419-3727-4F5E-8840-AF149B33B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7485" y="1883336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519B6EC-D7AE-452F-8D0C-D11BD3377F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7485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BAF395E-7D52-496C-ACDD-468AEC1AD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56BAADB1-054E-4A82-8D07-643BD1F43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8602" y="576201"/>
            <a:ext cx="110547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8E678CCD-00C5-95C5-D84B-9036763F1BCD}"/>
              </a:ext>
            </a:extLst>
          </p:cNvPr>
          <p:cNvSpPr txBox="1"/>
          <p:nvPr/>
        </p:nvSpPr>
        <p:spPr>
          <a:xfrm>
            <a:off x="582890" y="3178337"/>
            <a:ext cx="3836710" cy="150998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indent="-228600" algn="ctr">
              <a:lnSpc>
                <a:spcPct val="120000"/>
              </a:lnSpc>
              <a:spcAft>
                <a:spcPts val="600"/>
              </a:spcAft>
              <a:buSzPct val="80000"/>
            </a:pPr>
            <a:r>
              <a:rPr lang="en-US" sz="4800" dirty="0">
                <a:latin typeface="Batang" panose="02030600000101010101" pitchFamily="18" charset="-127"/>
                <a:ea typeface="Batang" panose="02030600000101010101" pitchFamily="18" charset="-127"/>
              </a:rPr>
              <a:t>Leadership Growth Profile Theory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B3121654-FB13-441C-AB60-76710D917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19600" y="588336"/>
            <a:ext cx="0" cy="56981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FA0C4125-0D74-F9AC-2021-401D88DDC8A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046" r="8476" b="2"/>
          <a:stretch/>
        </p:blipFill>
        <p:spPr>
          <a:xfrm>
            <a:off x="4699208" y="849338"/>
            <a:ext cx="6921292" cy="5158038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58D2D3E-B980-4D6F-BBFB-DF7A3A9472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0" y="6286500"/>
            <a:ext cx="110547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85230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6814345-41DE-42C5-8657-66C1417DF8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6094" y="6286347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E68E419-3727-4F5E-8840-AF149B33B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7485" y="1883336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0519B6EC-D7AE-452F-8D0C-D11BD3377F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7485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EBAF395E-7D52-496C-ACDD-468AEC1AD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56BAADB1-054E-4A82-8D07-643BD1F43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8602" y="576201"/>
            <a:ext cx="110547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D879ED2D-2B01-8D86-A2A9-407931A139BA}"/>
              </a:ext>
            </a:extLst>
          </p:cNvPr>
          <p:cNvSpPr txBox="1"/>
          <p:nvPr/>
        </p:nvSpPr>
        <p:spPr>
          <a:xfrm>
            <a:off x="571501" y="3066892"/>
            <a:ext cx="3655263" cy="68214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indent="-228600" algn="ctr">
              <a:lnSpc>
                <a:spcPct val="120000"/>
              </a:lnSpc>
              <a:spcAft>
                <a:spcPts val="600"/>
              </a:spcAft>
              <a:buSzPct val="80000"/>
            </a:pPr>
            <a:r>
              <a:rPr lang="en-US" sz="4800" dirty="0">
                <a:latin typeface="Batang" panose="02030600000101010101" pitchFamily="18" charset="-127"/>
                <a:ea typeface="Batang" panose="02030600000101010101" pitchFamily="18" charset="-127"/>
              </a:rPr>
              <a:t>SCARF Theory- David Rock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B3121654-FB13-441C-AB60-76710D917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19600" y="588336"/>
            <a:ext cx="0" cy="56981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9">
            <a:extLst>
              <a:ext uri="{FF2B5EF4-FFF2-40B4-BE49-F238E27FC236}">
                <a16:creationId xmlns:a16="http://schemas.microsoft.com/office/drawing/2014/main" id="{8E6236F9-7DAC-D471-98A3-F40493EF65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120" y="1258577"/>
            <a:ext cx="6913366" cy="4388271"/>
          </a:xfrm>
          <a:prstGeom prst="rect">
            <a:avLst/>
          </a:prstGeom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C58D2D3E-B980-4D6F-BBFB-DF7A3A9472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0" y="6286500"/>
            <a:ext cx="110547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87118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4" name="Straight Connector 9">
            <a:extLst>
              <a:ext uri="{FF2B5EF4-FFF2-40B4-BE49-F238E27FC236}">
                <a16:creationId xmlns:a16="http://schemas.microsoft.com/office/drawing/2014/main" id="{A240FCEE-B6E2-46D0-9BB0-F45F79545E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11">
            <a:extLst>
              <a:ext uri="{FF2B5EF4-FFF2-40B4-BE49-F238E27FC236}">
                <a16:creationId xmlns:a16="http://schemas.microsoft.com/office/drawing/2014/main" id="{3BD2FB83-3783-4477-80B5-DA5BF10BA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42482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13">
            <a:extLst>
              <a:ext uri="{FF2B5EF4-FFF2-40B4-BE49-F238E27FC236}">
                <a16:creationId xmlns:a16="http://schemas.microsoft.com/office/drawing/2014/main" id="{E83EA203-71D5-49C0-9626-FFA8E46787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7485" y="628351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7" name="Rectangle 15">
            <a:extLst>
              <a:ext uri="{FF2B5EF4-FFF2-40B4-BE49-F238E27FC236}">
                <a16:creationId xmlns:a16="http://schemas.microsoft.com/office/drawing/2014/main" id="{7D2EF33D-68BD-428C-B26E-2F4962407A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82" y="0"/>
            <a:ext cx="1219878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C60386F-0B66-9242-EDCA-CAE80B04BBC1}"/>
              </a:ext>
            </a:extLst>
          </p:cNvPr>
          <p:cNvSpPr txBox="1"/>
          <p:nvPr/>
        </p:nvSpPr>
        <p:spPr>
          <a:xfrm>
            <a:off x="521208" y="749214"/>
            <a:ext cx="7459127" cy="13141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spc="-100" dirty="0">
                <a:latin typeface="Batang" panose="02030600000101010101" pitchFamily="18" charset="-127"/>
                <a:ea typeface="Batang" panose="02030600000101010101" pitchFamily="18" charset="-127"/>
                <a:cs typeface="+mj-cs"/>
              </a:rPr>
              <a:t>Lewin's three stage change paradigm</a:t>
            </a:r>
          </a:p>
        </p:txBody>
      </p:sp>
      <p:cxnSp>
        <p:nvCxnSpPr>
          <p:cNvPr id="28" name="Straight Connector 17">
            <a:extLst>
              <a:ext uri="{FF2B5EF4-FFF2-40B4-BE49-F238E27FC236}">
                <a16:creationId xmlns:a16="http://schemas.microsoft.com/office/drawing/2014/main" id="{BB0822C5-45F8-48C5-867F-0DE8538684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283810" y="571500"/>
            <a:ext cx="0" cy="166959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19">
            <a:extLst>
              <a:ext uri="{FF2B5EF4-FFF2-40B4-BE49-F238E27FC236}">
                <a16:creationId xmlns:a16="http://schemas.microsoft.com/office/drawing/2014/main" id="{A91E38C7-3164-416B-A453-D3B6F612D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7174" y="571500"/>
            <a:ext cx="110547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1">
            <a:extLst>
              <a:ext uri="{FF2B5EF4-FFF2-40B4-BE49-F238E27FC236}">
                <a16:creationId xmlns:a16="http://schemas.microsoft.com/office/drawing/2014/main" id="{6B933F62-7D83-4660-BEBE-A3673C55E4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80732" y="2241091"/>
            <a:ext cx="1104768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1C2D9176-16F6-B889-5F57-A52E42C462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040838" y="2671354"/>
            <a:ext cx="8123912" cy="36151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07859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6814345-41DE-42C5-8657-66C1417DF8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6094" y="6286347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E68E419-3727-4F5E-8840-AF149B33B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7485" y="1883336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519B6EC-D7AE-452F-8D0C-D11BD3377F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7485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BAF395E-7D52-496C-ACDD-468AEC1AD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BAADB1-054E-4A82-8D07-643BD1F43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8602" y="576201"/>
            <a:ext cx="110547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375E466B-1598-4267-584F-CE2F035CE03A}"/>
              </a:ext>
            </a:extLst>
          </p:cNvPr>
          <p:cNvSpPr txBox="1"/>
          <p:nvPr/>
        </p:nvSpPr>
        <p:spPr>
          <a:xfrm>
            <a:off x="571502" y="3066892"/>
            <a:ext cx="3276598" cy="57038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indent="-228600" algn="ctr">
              <a:lnSpc>
                <a:spcPct val="120000"/>
              </a:lnSpc>
              <a:spcAft>
                <a:spcPts val="600"/>
              </a:spcAft>
              <a:buSzPct val="80000"/>
            </a:pPr>
            <a:r>
              <a:rPr lang="en-US" sz="4800" dirty="0">
                <a:latin typeface="Batang" panose="02030600000101010101" pitchFamily="18" charset="-127"/>
                <a:ea typeface="Batang" panose="02030600000101010101" pitchFamily="18" charset="-127"/>
              </a:rPr>
              <a:t>Actions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3121654-FB13-441C-AB60-76710D917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19600" y="588336"/>
            <a:ext cx="0" cy="56981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>
            <a:extLst>
              <a:ext uri="{FF2B5EF4-FFF2-40B4-BE49-F238E27FC236}">
                <a16:creationId xmlns:a16="http://schemas.microsoft.com/office/drawing/2014/main" id="{3C5720D9-50B0-0BCE-06B8-FCBD7F77C1C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20506"/>
          <a:stretch/>
        </p:blipFill>
        <p:spPr>
          <a:xfrm>
            <a:off x="4699208" y="849338"/>
            <a:ext cx="6921292" cy="5158038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58D2D3E-B980-4D6F-BBFB-DF7A3A9472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0" y="6286500"/>
            <a:ext cx="110547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67213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6814345-41DE-42C5-8657-66C1417DF8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6094" y="6286347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E68E419-3727-4F5E-8840-AF149B33B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7485" y="1883336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519B6EC-D7AE-452F-8D0C-D11BD3377F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7485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BAF395E-7D52-496C-ACDD-468AEC1AD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56BAADB1-054E-4A82-8D07-643BD1F43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8602" y="576201"/>
            <a:ext cx="110547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C9A07664-EB19-7FCE-2A67-2586D63ACBFA}"/>
              </a:ext>
            </a:extLst>
          </p:cNvPr>
          <p:cNvSpPr txBox="1"/>
          <p:nvPr/>
        </p:nvSpPr>
        <p:spPr>
          <a:xfrm>
            <a:off x="577485" y="2510891"/>
            <a:ext cx="3702312" cy="81288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indent="-228600" algn="ctr">
              <a:lnSpc>
                <a:spcPct val="120000"/>
              </a:lnSpc>
              <a:spcAft>
                <a:spcPts val="600"/>
              </a:spcAft>
              <a:buSzPct val="80000"/>
            </a:pPr>
            <a:r>
              <a:rPr lang="en-US" sz="4800" b="1" dirty="0">
                <a:latin typeface="Batang" panose="02030600000101010101" pitchFamily="18" charset="-127"/>
                <a:ea typeface="Batang" panose="02030600000101010101" pitchFamily="18" charset="-127"/>
              </a:rPr>
              <a:t>Conclusion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B3121654-FB13-441C-AB60-76710D917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19600" y="588336"/>
            <a:ext cx="0" cy="56981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 descr="Graphical user interface, application, PowerPoint&#10;&#10;Description automatically generated">
            <a:extLst>
              <a:ext uri="{FF2B5EF4-FFF2-40B4-BE49-F238E27FC236}">
                <a16:creationId xmlns:a16="http://schemas.microsoft.com/office/drawing/2014/main" id="{BD847F91-0B0B-7DF1-DD83-3C294E6B5B0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634" r="-1" b="-1"/>
          <a:stretch/>
        </p:blipFill>
        <p:spPr>
          <a:xfrm>
            <a:off x="4699208" y="849338"/>
            <a:ext cx="6921292" cy="5158038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58D2D3E-B980-4D6F-BBFB-DF7A3A9472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0" y="6286500"/>
            <a:ext cx="110547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665537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2E770B2-F460-435B-94B7-40172D7633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ext, whiteboard&#10;&#10;Description automatically generated">
            <a:extLst>
              <a:ext uri="{FF2B5EF4-FFF2-40B4-BE49-F238E27FC236}">
                <a16:creationId xmlns:a16="http://schemas.microsoft.com/office/drawing/2014/main" id="{C7E99697-5594-E898-6C77-9162014B9B5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3021" b="12393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5CE5395-CDE2-415A-ACFA-0104181CF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0" y="6286500"/>
            <a:ext cx="11054799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924373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9C7316C-F073-ACA4-B5B2-25BCE3617B02}"/>
              </a:ext>
            </a:extLst>
          </p:cNvPr>
          <p:cNvSpPr txBox="1"/>
          <p:nvPr/>
        </p:nvSpPr>
        <p:spPr>
          <a:xfrm>
            <a:off x="-81280" y="0"/>
            <a:ext cx="12192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Batang" panose="02030600000101010101" pitchFamily="18" charset="-127"/>
                <a:ea typeface="Batang" panose="02030600000101010101" pitchFamily="18" charset="-127"/>
              </a:rPr>
              <a:t>References</a:t>
            </a:r>
            <a:r>
              <a:rPr lang="en-GB" dirty="0"/>
              <a:t>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C2C3F9E-383B-971A-96AD-45FBF9223051}"/>
              </a:ext>
            </a:extLst>
          </p:cNvPr>
          <p:cNvSpPr txBox="1"/>
          <p:nvPr/>
        </p:nvSpPr>
        <p:spPr>
          <a:xfrm>
            <a:off x="0" y="480009"/>
            <a:ext cx="12192000" cy="66479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Axelrod, R. H. (2010).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Terms of Engagement: Changing the Way We Change Organisations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United Kingdom: Berrett-Koehler Publishers.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Bel, R. (2010). Leadership and innovation: Learning from the best.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Global Business and Organizational Excellence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29,pp: 47-60.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Boatright, R. J. , et al. (2011).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Innovation: Perspectives for the 21st Century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Spain: BBVA.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British School of Business and Management (2023).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What is the Relationship between Strategic Management and Leadership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https://www.brightonsbm.com/news/strategic-management-and-leadership/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 (Accessed: 25 April 2023).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Conchie, B. and Rath, T. (2009).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Strengths-Based Leadership: Great Leaders, Teams, and Why People Follow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Philippines: Gallup Press.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Denti, L. and Hemlin, S. (2012). Leadership and innovation in organizations: A systematic review of factors that mediate or moderate the relationship.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Innovation Management.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16,pp: 1-20.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Deschamps, J. (2005). Different leadership skills for different innovation strategies.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Strategy and  Leadership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33, pp:31-38.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Gilley, A., Dixon, P. and  Gilley, J.W. (2008). Characteristics of leadership effectiveness: Implementing change and driving innovation in organizations.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Human Resource Development Quarterly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19, pp:153-169.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Hakikat, E. (2014).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Unilever’s keys to leadership success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https://www.insidehr.com.au/unilevers-keys-to-leadership-success/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(Accessed: 24 April 2023).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Hender, J. (2003).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Innovation leadership: Roles and key imperatives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United Kingdom: Grist.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Holmes, G. and Hooper, N. (2000).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Core competence and education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Kluwer Academic Publishers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Hougaard, R. (2021).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How Unilever Develops Leaders To Be A Force For Good. Forbes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https://www.forbes.com/sites/rasmushougaard/2021/06/08/how-unilever-develops-leaders-to-be-a-force-for-good/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(Accessed: 24 April 2023).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94346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9792E08-3319-A025-C86E-6ED9D3C4316E}"/>
              </a:ext>
            </a:extLst>
          </p:cNvPr>
          <p:cNvSpPr txBox="1"/>
          <p:nvPr/>
        </p:nvSpPr>
        <p:spPr>
          <a:xfrm>
            <a:off x="0" y="0"/>
            <a:ext cx="12192000" cy="63401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Kotter, J. P. (2012).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Leading Change.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United States: Harvard Business Review Press.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Maarten, Van B. and Grachev, M.(2010).  Building Strategic Leadership Competencies: The Case of Unilever.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Leadership Studies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(5)3, pp:317-332.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Mullins, L. (2019).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Organisational Behaviour in the Workplace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(Twelfth Edition). London: Pearson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Pathak, H. (1900).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Organizational Change: India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Pearson Education India.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Petruzzi, D. (2023).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Unilever - statistics and facts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https://www.statista.com/topics/1397/unilever/#topicOverview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 (Accessed: 23 April 2023).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Rao, M. (2012).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Knowledge Management Tools and Techniques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Taylor &amp; Francis.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Reshno, S. (2015).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Conclusion - Creativity and innovation in an organisation is easier said than done.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https://www.linkedin.com/pulse/conclusion-creativity-innovation-organisation-easier-shannon-Reshno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 (Accessed: 20 April 2023).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Riggio, R. E. and Bass, B. M. (2006).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Transformational Leadership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United Kingdom: Psychology Press.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Schawbel, D. (2017). Unilever's Paul Polman: Why Today's Leaders Need To Commit To A Purpose.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Forbes.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https://www.forbes.com/sites/danschawbel/2017/11/21/paul-polman-why-todays-leaders-need-to-commit-to-a-purpose/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(Accessed: 20 April 2023).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Schein, E. H. (2010).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Organisational Culture and Leadership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Germany: Wiley.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Sharp, B., and Dawes, J. (2001). What is Differentiation and How Does it work?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Marketing Management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.17, pp:739-759.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Somech, A. (2006). The effects of leadership style and team process on performance and innovation in functionally heterogeneous teams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. Journal of Management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32, pp:132-157.</a:t>
            </a:r>
          </a:p>
        </p:txBody>
      </p:sp>
    </p:spTree>
    <p:extLst>
      <p:ext uri="{BB962C8B-B14F-4D97-AF65-F5344CB8AC3E}">
        <p14:creationId xmlns:p14="http://schemas.microsoft.com/office/powerpoint/2010/main" val="2363237682"/>
      </p:ext>
    </p:extLst>
  </p:cSld>
  <p:clrMapOvr>
    <a:masterClrMapping/>
  </p:clrMapOvr>
</p:sld>
</file>

<file path=ppt/theme/theme1.xml><?xml version="1.0" encoding="utf-8"?>
<a:theme xmlns:a="http://schemas.openxmlformats.org/drawingml/2006/main" name="AlignmentVTI">
  <a:themeElements>
    <a:clrScheme name="AnalogousFromDarkSeedLeftStep">
      <a:dk1>
        <a:srgbClr val="000000"/>
      </a:dk1>
      <a:lt1>
        <a:srgbClr val="FFFFFF"/>
      </a:lt1>
      <a:dk2>
        <a:srgbClr val="412E24"/>
      </a:dk2>
      <a:lt2>
        <a:srgbClr val="E8E2E8"/>
      </a:lt2>
      <a:accent1>
        <a:srgbClr val="47B547"/>
      </a:accent1>
      <a:accent2>
        <a:srgbClr val="6CB13B"/>
      </a:accent2>
      <a:accent3>
        <a:srgbClr val="98A942"/>
      </a:accent3>
      <a:accent4>
        <a:srgbClr val="B1933B"/>
      </a:accent4>
      <a:accent5>
        <a:srgbClr val="C3744D"/>
      </a:accent5>
      <a:accent6>
        <a:srgbClr val="B13B45"/>
      </a:accent6>
      <a:hlink>
        <a:srgbClr val="AF743A"/>
      </a:hlink>
      <a:folHlink>
        <a:srgbClr val="7F7F7F"/>
      </a:folHlink>
    </a:clrScheme>
    <a:fontScheme name="Custom 1">
      <a:majorFont>
        <a:latin typeface="Batang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lignmentVTI" id="{606D7720-FAA0-4ADC-B967-3239DA8ECA1A}" vid="{10074623-6FCC-4A3C-AAA5-58644BD8FF1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877</Words>
  <Application>Microsoft Office PowerPoint</Application>
  <PresentationFormat>Widescreen</PresentationFormat>
  <Paragraphs>73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Batang</vt:lpstr>
      <vt:lpstr>Arial</vt:lpstr>
      <vt:lpstr>Avenir Next LT Pro Light</vt:lpstr>
      <vt:lpstr>AlignmentVTI</vt:lpstr>
      <vt:lpstr>Developing a Leadership Strategy  UNILEVER: Creating an environment in which innovation flourishes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a Leadership Strategy  UNILEVER: Creating an environment in which innovation flourishes</dc:title>
  <dc:creator>Elena Alexandra Moise</dc:creator>
  <cp:lastModifiedBy>Elena Alexandra Moise</cp:lastModifiedBy>
  <cp:revision>2</cp:revision>
  <dcterms:created xsi:type="dcterms:W3CDTF">2023-04-25T10:19:01Z</dcterms:created>
  <dcterms:modified xsi:type="dcterms:W3CDTF">2023-04-29T16:06:22Z</dcterms:modified>
</cp:coreProperties>
</file>