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257" r:id="rId4"/>
    <p:sldId id="264" r:id="rId5"/>
    <p:sldId id="267" r:id="rId6"/>
    <p:sldId id="265" r:id="rId7"/>
    <p:sldId id="268" r:id="rId8"/>
    <p:sldId id="287" r:id="rId9"/>
    <p:sldId id="288" r:id="rId10"/>
    <p:sldId id="289" r:id="rId11"/>
    <p:sldId id="266" r:id="rId12"/>
    <p:sldId id="269" r:id="rId13"/>
    <p:sldId id="259" r:id="rId14"/>
    <p:sldId id="282" r:id="rId15"/>
    <p:sldId id="283" r:id="rId16"/>
    <p:sldId id="284" r:id="rId17"/>
    <p:sldId id="285" r:id="rId18"/>
    <p:sldId id="258" r:id="rId19"/>
    <p:sldId id="271" r:id="rId20"/>
    <p:sldId id="272" r:id="rId21"/>
    <p:sldId id="273" r:id="rId22"/>
    <p:sldId id="274" r:id="rId23"/>
    <p:sldId id="275" r:id="rId24"/>
    <p:sldId id="260" r:id="rId25"/>
    <p:sldId id="261" r:id="rId26"/>
    <p:sldId id="291" r:id="rId27"/>
    <p:sldId id="290" r:id="rId28"/>
    <p:sldId id="286" r:id="rId29"/>
    <p:sldId id="262" r:id="rId3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244" autoAdjust="0"/>
    <p:restoredTop sz="94737"/>
  </p:normalViewPr>
  <p:slideViewPr>
    <p:cSldViewPr snapToGrid="0" snapToObjects="1">
      <p:cViewPr varScale="1">
        <p:scale>
          <a:sx n="112" d="100"/>
          <a:sy n="112" d="100"/>
        </p:scale>
        <p:origin x="31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90EB9F-F4ED-434E-A294-19E18AD656E2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CB37023-7477-4489-B474-B541A4859825}">
      <dgm:prSet phldrT="[Text]"/>
      <dgm:spPr/>
      <dgm:t>
        <a:bodyPr/>
        <a:lstStyle/>
        <a:p>
          <a:r>
            <a:rPr lang="en-GB" dirty="0"/>
            <a:t>employees</a:t>
          </a:r>
        </a:p>
      </dgm:t>
    </dgm:pt>
    <dgm:pt modelId="{5A49CBC8-E1E4-4728-B276-129E4E1CAF1E}" type="parTrans" cxnId="{A5CB553B-A06C-487D-8B61-74B5041E18BF}">
      <dgm:prSet/>
      <dgm:spPr/>
      <dgm:t>
        <a:bodyPr/>
        <a:lstStyle/>
        <a:p>
          <a:endParaRPr lang="en-GB"/>
        </a:p>
      </dgm:t>
    </dgm:pt>
    <dgm:pt modelId="{46459ED1-FB77-4F7F-A039-3E8F0EB86F05}" type="sibTrans" cxnId="{A5CB553B-A06C-487D-8B61-74B5041E18BF}">
      <dgm:prSet/>
      <dgm:spPr/>
      <dgm:t>
        <a:bodyPr/>
        <a:lstStyle/>
        <a:p>
          <a:endParaRPr lang="en-GB"/>
        </a:p>
      </dgm:t>
    </dgm:pt>
    <dgm:pt modelId="{4562E042-9365-4790-8810-619F37A6DE4C}">
      <dgm:prSet phldrT="[Text]"/>
      <dgm:spPr/>
      <dgm:t>
        <a:bodyPr/>
        <a:lstStyle/>
        <a:p>
          <a:r>
            <a:rPr lang="en-GB" dirty="0"/>
            <a:t>employees</a:t>
          </a:r>
        </a:p>
      </dgm:t>
    </dgm:pt>
    <dgm:pt modelId="{9C32F916-2805-4FAA-B116-C1A5117E8EF2}" type="parTrans" cxnId="{611759A7-C881-4F6B-A869-14E658E15B55}">
      <dgm:prSet/>
      <dgm:spPr/>
      <dgm:t>
        <a:bodyPr/>
        <a:lstStyle/>
        <a:p>
          <a:endParaRPr lang="en-GB"/>
        </a:p>
      </dgm:t>
    </dgm:pt>
    <dgm:pt modelId="{8191183B-BDD5-4540-93BF-8DC0488D57FD}" type="sibTrans" cxnId="{611759A7-C881-4F6B-A869-14E658E15B55}">
      <dgm:prSet/>
      <dgm:spPr/>
      <dgm:t>
        <a:bodyPr/>
        <a:lstStyle/>
        <a:p>
          <a:endParaRPr lang="en-GB"/>
        </a:p>
      </dgm:t>
    </dgm:pt>
    <dgm:pt modelId="{52C9C379-24D2-465A-9B35-075EE9B438D0}" type="pres">
      <dgm:prSet presAssocID="{7A90EB9F-F4ED-434E-A294-19E18AD656E2}" presName="Name0" presStyleCnt="0">
        <dgm:presLayoutVars>
          <dgm:dir/>
          <dgm:resizeHandles val="exact"/>
        </dgm:presLayoutVars>
      </dgm:prSet>
      <dgm:spPr/>
    </dgm:pt>
    <dgm:pt modelId="{70C2FA41-858F-4FF7-87C1-9CA5EBDDE0CA}" type="pres">
      <dgm:prSet presAssocID="{BCB37023-7477-4489-B474-B541A4859825}" presName="node" presStyleLbl="node1" presStyleIdx="0" presStyleCnt="2" custRadScaleRad="100149" custRadScaleInc="-2824">
        <dgm:presLayoutVars>
          <dgm:bulletEnabled val="1"/>
        </dgm:presLayoutVars>
      </dgm:prSet>
      <dgm:spPr/>
    </dgm:pt>
    <dgm:pt modelId="{D6BAB3D2-EF49-4E6D-8FB2-54254C908CD2}" type="pres">
      <dgm:prSet presAssocID="{46459ED1-FB77-4F7F-A039-3E8F0EB86F05}" presName="sibTrans" presStyleLbl="sibTrans2D1" presStyleIdx="0" presStyleCnt="2"/>
      <dgm:spPr/>
    </dgm:pt>
    <dgm:pt modelId="{1B52DC3C-D9CB-4A4F-AE2C-4A2F1601BA37}" type="pres">
      <dgm:prSet presAssocID="{46459ED1-FB77-4F7F-A039-3E8F0EB86F05}" presName="connectorText" presStyleLbl="sibTrans2D1" presStyleIdx="0" presStyleCnt="2"/>
      <dgm:spPr/>
    </dgm:pt>
    <dgm:pt modelId="{4187BD2A-8E22-4B27-AA8F-56954773A3E5}" type="pres">
      <dgm:prSet presAssocID="{4562E042-9365-4790-8810-619F37A6DE4C}" presName="node" presStyleLbl="node1" presStyleIdx="1" presStyleCnt="2">
        <dgm:presLayoutVars>
          <dgm:bulletEnabled val="1"/>
        </dgm:presLayoutVars>
      </dgm:prSet>
      <dgm:spPr/>
    </dgm:pt>
    <dgm:pt modelId="{DB7EEC7C-FE0F-4002-A652-BB7BF59044B5}" type="pres">
      <dgm:prSet presAssocID="{8191183B-BDD5-4540-93BF-8DC0488D57FD}" presName="sibTrans" presStyleLbl="sibTrans2D1" presStyleIdx="1" presStyleCnt="2"/>
      <dgm:spPr/>
    </dgm:pt>
    <dgm:pt modelId="{C1F0831E-2F6B-4807-ABAA-2CBABE8BCA75}" type="pres">
      <dgm:prSet presAssocID="{8191183B-BDD5-4540-93BF-8DC0488D57FD}" presName="connectorText" presStyleLbl="sibTrans2D1" presStyleIdx="1" presStyleCnt="2"/>
      <dgm:spPr/>
    </dgm:pt>
  </dgm:ptLst>
  <dgm:cxnLst>
    <dgm:cxn modelId="{DEBF8308-8FCC-4E5A-90B1-2E81E45551D3}" type="presOf" srcId="{8191183B-BDD5-4540-93BF-8DC0488D57FD}" destId="{DB7EEC7C-FE0F-4002-A652-BB7BF59044B5}" srcOrd="0" destOrd="0" presId="urn:microsoft.com/office/officeart/2005/8/layout/cycle7"/>
    <dgm:cxn modelId="{81660A0B-70F4-4AC4-8B04-C4D844DD51B3}" type="presOf" srcId="{4562E042-9365-4790-8810-619F37A6DE4C}" destId="{4187BD2A-8E22-4B27-AA8F-56954773A3E5}" srcOrd="0" destOrd="0" presId="urn:microsoft.com/office/officeart/2005/8/layout/cycle7"/>
    <dgm:cxn modelId="{D2A37425-2A20-44A2-8237-42ED7B30A0A0}" type="presOf" srcId="{7A90EB9F-F4ED-434E-A294-19E18AD656E2}" destId="{52C9C379-24D2-465A-9B35-075EE9B438D0}" srcOrd="0" destOrd="0" presId="urn:microsoft.com/office/officeart/2005/8/layout/cycle7"/>
    <dgm:cxn modelId="{A5CB553B-A06C-487D-8B61-74B5041E18BF}" srcId="{7A90EB9F-F4ED-434E-A294-19E18AD656E2}" destId="{BCB37023-7477-4489-B474-B541A4859825}" srcOrd="0" destOrd="0" parTransId="{5A49CBC8-E1E4-4728-B276-129E4E1CAF1E}" sibTransId="{46459ED1-FB77-4F7F-A039-3E8F0EB86F05}"/>
    <dgm:cxn modelId="{AF4D5388-70ED-45AD-B098-1BA866B07FD1}" type="presOf" srcId="{46459ED1-FB77-4F7F-A039-3E8F0EB86F05}" destId="{1B52DC3C-D9CB-4A4F-AE2C-4A2F1601BA37}" srcOrd="1" destOrd="0" presId="urn:microsoft.com/office/officeart/2005/8/layout/cycle7"/>
    <dgm:cxn modelId="{35CDD397-F89C-45F3-895B-7C60D22971C1}" type="presOf" srcId="{8191183B-BDD5-4540-93BF-8DC0488D57FD}" destId="{C1F0831E-2F6B-4807-ABAA-2CBABE8BCA75}" srcOrd="1" destOrd="0" presId="urn:microsoft.com/office/officeart/2005/8/layout/cycle7"/>
    <dgm:cxn modelId="{611759A7-C881-4F6B-A869-14E658E15B55}" srcId="{7A90EB9F-F4ED-434E-A294-19E18AD656E2}" destId="{4562E042-9365-4790-8810-619F37A6DE4C}" srcOrd="1" destOrd="0" parTransId="{9C32F916-2805-4FAA-B116-C1A5117E8EF2}" sibTransId="{8191183B-BDD5-4540-93BF-8DC0488D57FD}"/>
    <dgm:cxn modelId="{877E6CF8-A266-45F1-A4A1-D206E598C355}" type="presOf" srcId="{BCB37023-7477-4489-B474-B541A4859825}" destId="{70C2FA41-858F-4FF7-87C1-9CA5EBDDE0CA}" srcOrd="0" destOrd="0" presId="urn:microsoft.com/office/officeart/2005/8/layout/cycle7"/>
    <dgm:cxn modelId="{A5CFC6FA-59DA-4FAA-82B1-6BAA98382774}" type="presOf" srcId="{46459ED1-FB77-4F7F-A039-3E8F0EB86F05}" destId="{D6BAB3D2-EF49-4E6D-8FB2-54254C908CD2}" srcOrd="0" destOrd="0" presId="urn:microsoft.com/office/officeart/2005/8/layout/cycle7"/>
    <dgm:cxn modelId="{CAC42F90-FA7E-43FF-82B5-4FEC7B2F298F}" type="presParOf" srcId="{52C9C379-24D2-465A-9B35-075EE9B438D0}" destId="{70C2FA41-858F-4FF7-87C1-9CA5EBDDE0CA}" srcOrd="0" destOrd="0" presId="urn:microsoft.com/office/officeart/2005/8/layout/cycle7"/>
    <dgm:cxn modelId="{69A03162-D5AE-461F-833E-957DC2EE7191}" type="presParOf" srcId="{52C9C379-24D2-465A-9B35-075EE9B438D0}" destId="{D6BAB3D2-EF49-4E6D-8FB2-54254C908CD2}" srcOrd="1" destOrd="0" presId="urn:microsoft.com/office/officeart/2005/8/layout/cycle7"/>
    <dgm:cxn modelId="{BA246586-47B4-4BDD-A2CC-02312EC06CC2}" type="presParOf" srcId="{D6BAB3D2-EF49-4E6D-8FB2-54254C908CD2}" destId="{1B52DC3C-D9CB-4A4F-AE2C-4A2F1601BA37}" srcOrd="0" destOrd="0" presId="urn:microsoft.com/office/officeart/2005/8/layout/cycle7"/>
    <dgm:cxn modelId="{EA8E1D65-032C-48FF-8854-082DD2B3CC3F}" type="presParOf" srcId="{52C9C379-24D2-465A-9B35-075EE9B438D0}" destId="{4187BD2A-8E22-4B27-AA8F-56954773A3E5}" srcOrd="2" destOrd="0" presId="urn:microsoft.com/office/officeart/2005/8/layout/cycle7"/>
    <dgm:cxn modelId="{29234DAB-AAB6-446E-91F7-EB4619337EB1}" type="presParOf" srcId="{52C9C379-24D2-465A-9B35-075EE9B438D0}" destId="{DB7EEC7C-FE0F-4002-A652-BB7BF59044B5}" srcOrd="3" destOrd="0" presId="urn:microsoft.com/office/officeart/2005/8/layout/cycle7"/>
    <dgm:cxn modelId="{86BC2802-FACE-4CF7-B70E-C7BF4FFE8B9E}" type="presParOf" srcId="{DB7EEC7C-FE0F-4002-A652-BB7BF59044B5}" destId="{C1F0831E-2F6B-4807-ABAA-2CBABE8BCA75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98E9BC-AA84-4064-8DFD-2515A85B638E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BCDD681-ECD5-492C-B865-733B8301731C}">
      <dgm:prSet phldrT="[Text]"/>
      <dgm:spPr/>
      <dgm:t>
        <a:bodyPr/>
        <a:lstStyle/>
        <a:p>
          <a:r>
            <a:rPr lang="en-GB" dirty="0"/>
            <a:t>managers</a:t>
          </a:r>
        </a:p>
      </dgm:t>
    </dgm:pt>
    <dgm:pt modelId="{EEC44194-994A-41F2-B926-05ED724C45D1}" type="parTrans" cxnId="{6663A305-D972-45ED-806B-520D7A38DB07}">
      <dgm:prSet/>
      <dgm:spPr/>
      <dgm:t>
        <a:bodyPr/>
        <a:lstStyle/>
        <a:p>
          <a:endParaRPr lang="en-GB"/>
        </a:p>
      </dgm:t>
    </dgm:pt>
    <dgm:pt modelId="{A21FD3A5-F957-43CF-ABA2-0BD00A71484B}" type="sibTrans" cxnId="{6663A305-D972-45ED-806B-520D7A38DB07}">
      <dgm:prSet/>
      <dgm:spPr/>
      <dgm:t>
        <a:bodyPr/>
        <a:lstStyle/>
        <a:p>
          <a:endParaRPr lang="en-GB"/>
        </a:p>
      </dgm:t>
    </dgm:pt>
    <dgm:pt modelId="{8794ACDC-6833-4337-A92C-9364B825DF4F}">
      <dgm:prSet phldrT="[Text]"/>
      <dgm:spPr/>
      <dgm:t>
        <a:bodyPr/>
        <a:lstStyle/>
        <a:p>
          <a:r>
            <a:rPr lang="en-GB" dirty="0"/>
            <a:t>managers</a:t>
          </a:r>
        </a:p>
      </dgm:t>
    </dgm:pt>
    <dgm:pt modelId="{EFB78E27-83F5-4BF6-AA0D-CBA59AB12041}" type="parTrans" cxnId="{4B14049F-BBD5-4E00-AB16-85F24385F15F}">
      <dgm:prSet/>
      <dgm:spPr/>
      <dgm:t>
        <a:bodyPr/>
        <a:lstStyle/>
        <a:p>
          <a:endParaRPr lang="en-GB"/>
        </a:p>
      </dgm:t>
    </dgm:pt>
    <dgm:pt modelId="{14057106-D5EA-4CA3-8E1A-3B98B5FA17A5}" type="sibTrans" cxnId="{4B14049F-BBD5-4E00-AB16-85F24385F15F}">
      <dgm:prSet/>
      <dgm:spPr/>
      <dgm:t>
        <a:bodyPr/>
        <a:lstStyle/>
        <a:p>
          <a:endParaRPr lang="en-GB"/>
        </a:p>
      </dgm:t>
    </dgm:pt>
    <dgm:pt modelId="{B0175508-FC01-4CCE-895F-B748D8C5C542}" type="pres">
      <dgm:prSet presAssocID="{0298E9BC-AA84-4064-8DFD-2515A85B638E}" presName="Name0" presStyleCnt="0">
        <dgm:presLayoutVars>
          <dgm:dir/>
          <dgm:resizeHandles val="exact"/>
        </dgm:presLayoutVars>
      </dgm:prSet>
      <dgm:spPr/>
    </dgm:pt>
    <dgm:pt modelId="{ADFD4E42-3648-462D-86CE-170131E9D859}" type="pres">
      <dgm:prSet presAssocID="{8BCDD681-ECD5-492C-B865-733B8301731C}" presName="node" presStyleLbl="node1" presStyleIdx="0" presStyleCnt="2">
        <dgm:presLayoutVars>
          <dgm:bulletEnabled val="1"/>
        </dgm:presLayoutVars>
      </dgm:prSet>
      <dgm:spPr/>
    </dgm:pt>
    <dgm:pt modelId="{EA343258-21A0-41F3-BF76-3B519C3C071B}" type="pres">
      <dgm:prSet presAssocID="{A21FD3A5-F957-43CF-ABA2-0BD00A71484B}" presName="sibTrans" presStyleLbl="sibTrans2D1" presStyleIdx="0" presStyleCnt="2"/>
      <dgm:spPr/>
    </dgm:pt>
    <dgm:pt modelId="{9614F0BA-8B98-49F6-85A1-2BED4D4AB6C1}" type="pres">
      <dgm:prSet presAssocID="{A21FD3A5-F957-43CF-ABA2-0BD00A71484B}" presName="connectorText" presStyleLbl="sibTrans2D1" presStyleIdx="0" presStyleCnt="2"/>
      <dgm:spPr/>
    </dgm:pt>
    <dgm:pt modelId="{5568DD5B-B766-4823-8CF6-23E733BC58CD}" type="pres">
      <dgm:prSet presAssocID="{8794ACDC-6833-4337-A92C-9364B825DF4F}" presName="node" presStyleLbl="node1" presStyleIdx="1" presStyleCnt="2">
        <dgm:presLayoutVars>
          <dgm:bulletEnabled val="1"/>
        </dgm:presLayoutVars>
      </dgm:prSet>
      <dgm:spPr/>
    </dgm:pt>
    <dgm:pt modelId="{570BACF0-C015-484A-B8C6-EFE4C60D83E1}" type="pres">
      <dgm:prSet presAssocID="{14057106-D5EA-4CA3-8E1A-3B98B5FA17A5}" presName="sibTrans" presStyleLbl="sibTrans2D1" presStyleIdx="1" presStyleCnt="2"/>
      <dgm:spPr/>
    </dgm:pt>
    <dgm:pt modelId="{B2754AB6-635D-4DDD-8328-0A60BCAB7DBC}" type="pres">
      <dgm:prSet presAssocID="{14057106-D5EA-4CA3-8E1A-3B98B5FA17A5}" presName="connectorText" presStyleLbl="sibTrans2D1" presStyleIdx="1" presStyleCnt="2"/>
      <dgm:spPr/>
    </dgm:pt>
  </dgm:ptLst>
  <dgm:cxnLst>
    <dgm:cxn modelId="{6663A305-D972-45ED-806B-520D7A38DB07}" srcId="{0298E9BC-AA84-4064-8DFD-2515A85B638E}" destId="{8BCDD681-ECD5-492C-B865-733B8301731C}" srcOrd="0" destOrd="0" parTransId="{EEC44194-994A-41F2-B926-05ED724C45D1}" sibTransId="{A21FD3A5-F957-43CF-ABA2-0BD00A71484B}"/>
    <dgm:cxn modelId="{5AE6281B-5212-42E2-8471-8C9F96346853}" type="presOf" srcId="{0298E9BC-AA84-4064-8DFD-2515A85B638E}" destId="{B0175508-FC01-4CCE-895F-B748D8C5C542}" srcOrd="0" destOrd="0" presId="urn:microsoft.com/office/officeart/2005/8/layout/cycle7"/>
    <dgm:cxn modelId="{EBF32A25-B7B3-43E1-9A00-7E66C1F0D3D2}" type="presOf" srcId="{8794ACDC-6833-4337-A92C-9364B825DF4F}" destId="{5568DD5B-B766-4823-8CF6-23E733BC58CD}" srcOrd="0" destOrd="0" presId="urn:microsoft.com/office/officeart/2005/8/layout/cycle7"/>
    <dgm:cxn modelId="{A1608329-5582-4796-8329-6C869617AA3A}" type="presOf" srcId="{14057106-D5EA-4CA3-8E1A-3B98B5FA17A5}" destId="{570BACF0-C015-484A-B8C6-EFE4C60D83E1}" srcOrd="0" destOrd="0" presId="urn:microsoft.com/office/officeart/2005/8/layout/cycle7"/>
    <dgm:cxn modelId="{53A2956A-8F48-469B-8593-1DBCC5DD4958}" type="presOf" srcId="{8BCDD681-ECD5-492C-B865-733B8301731C}" destId="{ADFD4E42-3648-462D-86CE-170131E9D859}" srcOrd="0" destOrd="0" presId="urn:microsoft.com/office/officeart/2005/8/layout/cycle7"/>
    <dgm:cxn modelId="{4B14049F-BBD5-4E00-AB16-85F24385F15F}" srcId="{0298E9BC-AA84-4064-8DFD-2515A85B638E}" destId="{8794ACDC-6833-4337-A92C-9364B825DF4F}" srcOrd="1" destOrd="0" parTransId="{EFB78E27-83F5-4BF6-AA0D-CBA59AB12041}" sibTransId="{14057106-D5EA-4CA3-8E1A-3B98B5FA17A5}"/>
    <dgm:cxn modelId="{9E7320A3-9BDF-4D46-8F99-1BB7FC76D9EF}" type="presOf" srcId="{A21FD3A5-F957-43CF-ABA2-0BD00A71484B}" destId="{9614F0BA-8B98-49F6-85A1-2BED4D4AB6C1}" srcOrd="1" destOrd="0" presId="urn:microsoft.com/office/officeart/2005/8/layout/cycle7"/>
    <dgm:cxn modelId="{4645FFBD-23DC-4AFA-967C-25EFACEC9E8E}" type="presOf" srcId="{A21FD3A5-F957-43CF-ABA2-0BD00A71484B}" destId="{EA343258-21A0-41F3-BF76-3B519C3C071B}" srcOrd="0" destOrd="0" presId="urn:microsoft.com/office/officeart/2005/8/layout/cycle7"/>
    <dgm:cxn modelId="{DF6470EE-42FE-41E6-AFF8-95D8E62902C6}" type="presOf" srcId="{14057106-D5EA-4CA3-8E1A-3B98B5FA17A5}" destId="{B2754AB6-635D-4DDD-8328-0A60BCAB7DBC}" srcOrd="1" destOrd="0" presId="urn:microsoft.com/office/officeart/2005/8/layout/cycle7"/>
    <dgm:cxn modelId="{E1E8C5E5-CC7B-4B0D-8752-2132BA58E026}" type="presParOf" srcId="{B0175508-FC01-4CCE-895F-B748D8C5C542}" destId="{ADFD4E42-3648-462D-86CE-170131E9D859}" srcOrd="0" destOrd="0" presId="urn:microsoft.com/office/officeart/2005/8/layout/cycle7"/>
    <dgm:cxn modelId="{B0CF4C10-B54F-4117-AAE6-CE78E58A0A60}" type="presParOf" srcId="{B0175508-FC01-4CCE-895F-B748D8C5C542}" destId="{EA343258-21A0-41F3-BF76-3B519C3C071B}" srcOrd="1" destOrd="0" presId="urn:microsoft.com/office/officeart/2005/8/layout/cycle7"/>
    <dgm:cxn modelId="{45E0055D-2DC6-48E8-8384-F06299C5CAD1}" type="presParOf" srcId="{EA343258-21A0-41F3-BF76-3B519C3C071B}" destId="{9614F0BA-8B98-49F6-85A1-2BED4D4AB6C1}" srcOrd="0" destOrd="0" presId="urn:microsoft.com/office/officeart/2005/8/layout/cycle7"/>
    <dgm:cxn modelId="{3690C22D-846D-4209-950D-12B205079D99}" type="presParOf" srcId="{B0175508-FC01-4CCE-895F-B748D8C5C542}" destId="{5568DD5B-B766-4823-8CF6-23E733BC58CD}" srcOrd="2" destOrd="0" presId="urn:microsoft.com/office/officeart/2005/8/layout/cycle7"/>
    <dgm:cxn modelId="{CF11FFB2-E73C-4005-8EFA-6DFDEF17B7E9}" type="presParOf" srcId="{B0175508-FC01-4CCE-895F-B748D8C5C542}" destId="{570BACF0-C015-484A-B8C6-EFE4C60D83E1}" srcOrd="3" destOrd="0" presId="urn:microsoft.com/office/officeart/2005/8/layout/cycle7"/>
    <dgm:cxn modelId="{203D76E7-556E-4DFE-A91D-7946998F9F21}" type="presParOf" srcId="{570BACF0-C015-484A-B8C6-EFE4C60D83E1}" destId="{B2754AB6-635D-4DDD-8328-0A60BCAB7DBC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0F286B-DF47-49B6-A919-51FD55B2C86C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9720CBD-F615-40CC-80CF-B7AC88B25633}">
      <dgm:prSet phldrT="[Text]"/>
      <dgm:spPr/>
      <dgm:t>
        <a:bodyPr/>
        <a:lstStyle/>
        <a:p>
          <a:r>
            <a:rPr lang="en-GB" dirty="0"/>
            <a:t>leaders</a:t>
          </a:r>
        </a:p>
      </dgm:t>
    </dgm:pt>
    <dgm:pt modelId="{7841DA51-4B5D-4902-BC81-848C714B984C}" type="parTrans" cxnId="{715A1011-1005-483C-963B-1F763501DDE0}">
      <dgm:prSet/>
      <dgm:spPr/>
      <dgm:t>
        <a:bodyPr/>
        <a:lstStyle/>
        <a:p>
          <a:endParaRPr lang="en-GB"/>
        </a:p>
      </dgm:t>
    </dgm:pt>
    <dgm:pt modelId="{DF00AAB2-12BE-413C-A4A0-37ED9453E694}" type="sibTrans" cxnId="{715A1011-1005-483C-963B-1F763501DDE0}">
      <dgm:prSet/>
      <dgm:spPr/>
      <dgm:t>
        <a:bodyPr/>
        <a:lstStyle/>
        <a:p>
          <a:endParaRPr lang="en-GB"/>
        </a:p>
      </dgm:t>
    </dgm:pt>
    <dgm:pt modelId="{1E8DE3C9-47B7-4C7B-860B-1765DB9B3EA5}">
      <dgm:prSet phldrT="[Text]"/>
      <dgm:spPr/>
      <dgm:t>
        <a:bodyPr/>
        <a:lstStyle/>
        <a:p>
          <a:r>
            <a:rPr lang="en-GB" dirty="0"/>
            <a:t>leaders</a:t>
          </a:r>
        </a:p>
      </dgm:t>
    </dgm:pt>
    <dgm:pt modelId="{7E3B7947-8653-4431-9C1F-4D655F5521AA}" type="parTrans" cxnId="{9D89D01F-B9C2-4611-943C-C784FF0725A9}">
      <dgm:prSet/>
      <dgm:spPr/>
      <dgm:t>
        <a:bodyPr/>
        <a:lstStyle/>
        <a:p>
          <a:endParaRPr lang="en-GB"/>
        </a:p>
      </dgm:t>
    </dgm:pt>
    <dgm:pt modelId="{913C4458-8D1A-4EC2-8F90-1FDFD29F7E7A}" type="sibTrans" cxnId="{9D89D01F-B9C2-4611-943C-C784FF0725A9}">
      <dgm:prSet/>
      <dgm:spPr/>
      <dgm:t>
        <a:bodyPr/>
        <a:lstStyle/>
        <a:p>
          <a:endParaRPr lang="en-GB"/>
        </a:p>
      </dgm:t>
    </dgm:pt>
    <dgm:pt modelId="{797C0D9C-A806-4C02-A562-353B6E183810}" type="pres">
      <dgm:prSet presAssocID="{BC0F286B-DF47-49B6-A919-51FD55B2C86C}" presName="Name0" presStyleCnt="0">
        <dgm:presLayoutVars>
          <dgm:dir/>
          <dgm:resizeHandles val="exact"/>
        </dgm:presLayoutVars>
      </dgm:prSet>
      <dgm:spPr/>
    </dgm:pt>
    <dgm:pt modelId="{E5F56D2E-703F-4FD1-8E0C-750F6483E6F0}" type="pres">
      <dgm:prSet presAssocID="{E9720CBD-F615-40CC-80CF-B7AC88B25633}" presName="node" presStyleLbl="node1" presStyleIdx="0" presStyleCnt="2">
        <dgm:presLayoutVars>
          <dgm:bulletEnabled val="1"/>
        </dgm:presLayoutVars>
      </dgm:prSet>
      <dgm:spPr/>
    </dgm:pt>
    <dgm:pt modelId="{2E0F3C56-C9CA-443C-9535-C306D7443CFC}" type="pres">
      <dgm:prSet presAssocID="{DF00AAB2-12BE-413C-A4A0-37ED9453E694}" presName="sibTrans" presStyleLbl="sibTrans2D1" presStyleIdx="0" presStyleCnt="2"/>
      <dgm:spPr/>
    </dgm:pt>
    <dgm:pt modelId="{28885C71-D5EA-4168-9939-C0D1EA820CE9}" type="pres">
      <dgm:prSet presAssocID="{DF00AAB2-12BE-413C-A4A0-37ED9453E694}" presName="connectorText" presStyleLbl="sibTrans2D1" presStyleIdx="0" presStyleCnt="2"/>
      <dgm:spPr/>
    </dgm:pt>
    <dgm:pt modelId="{BD30A404-3C92-4685-BE16-8AF209402BF9}" type="pres">
      <dgm:prSet presAssocID="{1E8DE3C9-47B7-4C7B-860B-1765DB9B3EA5}" presName="node" presStyleLbl="node1" presStyleIdx="1" presStyleCnt="2">
        <dgm:presLayoutVars>
          <dgm:bulletEnabled val="1"/>
        </dgm:presLayoutVars>
      </dgm:prSet>
      <dgm:spPr/>
    </dgm:pt>
    <dgm:pt modelId="{FC516F3B-4306-4674-A151-177E22574E7A}" type="pres">
      <dgm:prSet presAssocID="{913C4458-8D1A-4EC2-8F90-1FDFD29F7E7A}" presName="sibTrans" presStyleLbl="sibTrans2D1" presStyleIdx="1" presStyleCnt="2"/>
      <dgm:spPr/>
    </dgm:pt>
    <dgm:pt modelId="{03C3FC9B-C142-4841-82D1-C4804B577A6E}" type="pres">
      <dgm:prSet presAssocID="{913C4458-8D1A-4EC2-8F90-1FDFD29F7E7A}" presName="connectorText" presStyleLbl="sibTrans2D1" presStyleIdx="1" presStyleCnt="2"/>
      <dgm:spPr/>
    </dgm:pt>
  </dgm:ptLst>
  <dgm:cxnLst>
    <dgm:cxn modelId="{715A1011-1005-483C-963B-1F763501DDE0}" srcId="{BC0F286B-DF47-49B6-A919-51FD55B2C86C}" destId="{E9720CBD-F615-40CC-80CF-B7AC88B25633}" srcOrd="0" destOrd="0" parTransId="{7841DA51-4B5D-4902-BC81-848C714B984C}" sibTransId="{DF00AAB2-12BE-413C-A4A0-37ED9453E694}"/>
    <dgm:cxn modelId="{9D89D01F-B9C2-4611-943C-C784FF0725A9}" srcId="{BC0F286B-DF47-49B6-A919-51FD55B2C86C}" destId="{1E8DE3C9-47B7-4C7B-860B-1765DB9B3EA5}" srcOrd="1" destOrd="0" parTransId="{7E3B7947-8653-4431-9C1F-4D655F5521AA}" sibTransId="{913C4458-8D1A-4EC2-8F90-1FDFD29F7E7A}"/>
    <dgm:cxn modelId="{8F7BB638-7CFF-4932-8231-CED25F70F128}" type="presOf" srcId="{913C4458-8D1A-4EC2-8F90-1FDFD29F7E7A}" destId="{FC516F3B-4306-4674-A151-177E22574E7A}" srcOrd="0" destOrd="0" presId="urn:microsoft.com/office/officeart/2005/8/layout/cycle7"/>
    <dgm:cxn modelId="{683A5B67-026E-42AE-BAA7-5682CED4867E}" type="presOf" srcId="{1E8DE3C9-47B7-4C7B-860B-1765DB9B3EA5}" destId="{BD30A404-3C92-4685-BE16-8AF209402BF9}" srcOrd="0" destOrd="0" presId="urn:microsoft.com/office/officeart/2005/8/layout/cycle7"/>
    <dgm:cxn modelId="{2BF120BA-8BF5-4A29-8F34-ACF7CD660715}" type="presOf" srcId="{E9720CBD-F615-40CC-80CF-B7AC88B25633}" destId="{E5F56D2E-703F-4FD1-8E0C-750F6483E6F0}" srcOrd="0" destOrd="0" presId="urn:microsoft.com/office/officeart/2005/8/layout/cycle7"/>
    <dgm:cxn modelId="{7DA64FC1-C5CA-4CA7-AADF-BE4C644DA7AE}" type="presOf" srcId="{DF00AAB2-12BE-413C-A4A0-37ED9453E694}" destId="{28885C71-D5EA-4168-9939-C0D1EA820CE9}" srcOrd="1" destOrd="0" presId="urn:microsoft.com/office/officeart/2005/8/layout/cycle7"/>
    <dgm:cxn modelId="{3055CDC1-266A-427D-BB95-EE46358611F9}" type="presOf" srcId="{DF00AAB2-12BE-413C-A4A0-37ED9453E694}" destId="{2E0F3C56-C9CA-443C-9535-C306D7443CFC}" srcOrd="0" destOrd="0" presId="urn:microsoft.com/office/officeart/2005/8/layout/cycle7"/>
    <dgm:cxn modelId="{BC5AE3CF-B022-4532-914B-29E98537FC49}" type="presOf" srcId="{BC0F286B-DF47-49B6-A919-51FD55B2C86C}" destId="{797C0D9C-A806-4C02-A562-353B6E183810}" srcOrd="0" destOrd="0" presId="urn:microsoft.com/office/officeart/2005/8/layout/cycle7"/>
    <dgm:cxn modelId="{981CD9FB-CE63-475F-9E9C-68E15117F9A8}" type="presOf" srcId="{913C4458-8D1A-4EC2-8F90-1FDFD29F7E7A}" destId="{03C3FC9B-C142-4841-82D1-C4804B577A6E}" srcOrd="1" destOrd="0" presId="urn:microsoft.com/office/officeart/2005/8/layout/cycle7"/>
    <dgm:cxn modelId="{E27E7835-397C-47D3-B1E3-5CF48D8DC1E4}" type="presParOf" srcId="{797C0D9C-A806-4C02-A562-353B6E183810}" destId="{E5F56D2E-703F-4FD1-8E0C-750F6483E6F0}" srcOrd="0" destOrd="0" presId="urn:microsoft.com/office/officeart/2005/8/layout/cycle7"/>
    <dgm:cxn modelId="{7627C121-D6AF-457D-BB69-E843B7ED9237}" type="presParOf" srcId="{797C0D9C-A806-4C02-A562-353B6E183810}" destId="{2E0F3C56-C9CA-443C-9535-C306D7443CFC}" srcOrd="1" destOrd="0" presId="urn:microsoft.com/office/officeart/2005/8/layout/cycle7"/>
    <dgm:cxn modelId="{72A314E7-5145-4002-9540-7DBCC1A86C22}" type="presParOf" srcId="{2E0F3C56-C9CA-443C-9535-C306D7443CFC}" destId="{28885C71-D5EA-4168-9939-C0D1EA820CE9}" srcOrd="0" destOrd="0" presId="urn:microsoft.com/office/officeart/2005/8/layout/cycle7"/>
    <dgm:cxn modelId="{E79D28DF-89BA-4738-83CC-A7B6054AE294}" type="presParOf" srcId="{797C0D9C-A806-4C02-A562-353B6E183810}" destId="{BD30A404-3C92-4685-BE16-8AF209402BF9}" srcOrd="2" destOrd="0" presId="urn:microsoft.com/office/officeart/2005/8/layout/cycle7"/>
    <dgm:cxn modelId="{3AD3DB1B-E3BA-4B07-8121-8A8DD04932B9}" type="presParOf" srcId="{797C0D9C-A806-4C02-A562-353B6E183810}" destId="{FC516F3B-4306-4674-A151-177E22574E7A}" srcOrd="3" destOrd="0" presId="urn:microsoft.com/office/officeart/2005/8/layout/cycle7"/>
    <dgm:cxn modelId="{11BA6372-0AD6-4A55-944F-AB4FB05DF260}" type="presParOf" srcId="{FC516F3B-4306-4674-A151-177E22574E7A}" destId="{03C3FC9B-C142-4841-82D1-C4804B577A6E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C6E5AF-A8EC-754A-9511-7DD8491C9306}" type="doc">
      <dgm:prSet loTypeId="urn:microsoft.com/office/officeart/2005/8/layout/vProcess5" loCatId="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zh-CN" altLang="en-US"/>
        </a:p>
      </dgm:t>
    </dgm:pt>
    <dgm:pt modelId="{BA57856A-CB40-A44F-A95B-D80D02B4F73A}">
      <dgm:prSet phldrT="[文本]" custT="1"/>
      <dgm:spPr>
        <a:solidFill>
          <a:srgbClr val="00B0F0"/>
        </a:solidFill>
      </dgm:spPr>
      <dgm:t>
        <a:bodyPr/>
        <a:lstStyle/>
        <a:p>
          <a:pPr algn="ctr"/>
          <a:r>
            <a:rPr lang="en-US" altLang="zh-CN" sz="3600" dirty="0"/>
            <a:t>Technology &amp; equipment</a:t>
          </a:r>
          <a:endParaRPr lang="zh-CN" altLang="en-US" sz="3600" dirty="0"/>
        </a:p>
      </dgm:t>
    </dgm:pt>
    <dgm:pt modelId="{4D1975BA-F6C3-084F-A981-C755DC0DDABF}" type="parTrans" cxnId="{0BF3DE3D-4358-6A4C-8203-F1EFBE057DA7}">
      <dgm:prSet/>
      <dgm:spPr/>
      <dgm:t>
        <a:bodyPr/>
        <a:lstStyle/>
        <a:p>
          <a:endParaRPr lang="zh-CN" altLang="en-US"/>
        </a:p>
      </dgm:t>
    </dgm:pt>
    <dgm:pt modelId="{8CE9CB52-F75F-C843-9403-5A931D81385F}" type="sibTrans" cxnId="{0BF3DE3D-4358-6A4C-8203-F1EFBE057DA7}">
      <dgm:prSet/>
      <dgm:spPr/>
      <dgm:t>
        <a:bodyPr/>
        <a:lstStyle/>
        <a:p>
          <a:endParaRPr lang="zh-CN" altLang="en-US"/>
        </a:p>
      </dgm:t>
    </dgm:pt>
    <dgm:pt modelId="{57C23557-4045-F84E-A9FA-0FC49E81962C}">
      <dgm:prSet phldrT="[文本]" custT="1"/>
      <dgm:spPr>
        <a:solidFill>
          <a:srgbClr val="0070C0"/>
        </a:solidFill>
      </dgm:spPr>
      <dgm:t>
        <a:bodyPr/>
        <a:lstStyle/>
        <a:p>
          <a:pPr algn="ctr"/>
          <a:r>
            <a:rPr lang="en-US" altLang="zh-CN" sz="3600" dirty="0"/>
            <a:t>productivity</a:t>
          </a:r>
          <a:endParaRPr lang="zh-CN" altLang="en-US" sz="3600" dirty="0"/>
        </a:p>
      </dgm:t>
    </dgm:pt>
    <dgm:pt modelId="{B4341291-26BC-7345-B9D7-B2E92D6962BB}" type="parTrans" cxnId="{E5DC0674-F033-A544-BDAE-49A582D3B025}">
      <dgm:prSet/>
      <dgm:spPr/>
      <dgm:t>
        <a:bodyPr/>
        <a:lstStyle/>
        <a:p>
          <a:endParaRPr lang="zh-CN" altLang="en-US"/>
        </a:p>
      </dgm:t>
    </dgm:pt>
    <dgm:pt modelId="{EE972409-8C43-A748-AB8F-C5BE4C483B80}" type="sibTrans" cxnId="{E5DC0674-F033-A544-BDAE-49A582D3B025}">
      <dgm:prSet/>
      <dgm:spPr/>
      <dgm:t>
        <a:bodyPr/>
        <a:lstStyle/>
        <a:p>
          <a:endParaRPr lang="zh-CN" altLang="en-US"/>
        </a:p>
      </dgm:t>
    </dgm:pt>
    <dgm:pt modelId="{43237166-5AC4-754F-AA8B-E1AAF21E4A49}">
      <dgm:prSet phldrT="[文本]" custT="1"/>
      <dgm:spPr>
        <a:solidFill>
          <a:srgbClr val="002060"/>
        </a:solidFill>
      </dgm:spPr>
      <dgm:t>
        <a:bodyPr/>
        <a:lstStyle/>
        <a:p>
          <a:pPr algn="ctr"/>
          <a:r>
            <a:rPr lang="en-US" altLang="zh-CN" sz="3600" dirty="0"/>
            <a:t>profit</a:t>
          </a:r>
          <a:endParaRPr lang="zh-CN" altLang="en-US" sz="3600" dirty="0"/>
        </a:p>
      </dgm:t>
    </dgm:pt>
    <dgm:pt modelId="{F72F8DED-0A7B-CB4A-9CC7-8526C17FEE8B}" type="parTrans" cxnId="{B4E1EF7F-E146-E449-A9C5-67B64D84D39B}">
      <dgm:prSet/>
      <dgm:spPr/>
      <dgm:t>
        <a:bodyPr/>
        <a:lstStyle/>
        <a:p>
          <a:endParaRPr lang="zh-CN" altLang="en-US"/>
        </a:p>
      </dgm:t>
    </dgm:pt>
    <dgm:pt modelId="{DB8341A8-4D38-A34C-B806-D80B02CC50C5}" type="sibTrans" cxnId="{B4E1EF7F-E146-E449-A9C5-67B64D84D39B}">
      <dgm:prSet/>
      <dgm:spPr/>
      <dgm:t>
        <a:bodyPr/>
        <a:lstStyle/>
        <a:p>
          <a:endParaRPr lang="zh-CN" altLang="en-US"/>
        </a:p>
      </dgm:t>
    </dgm:pt>
    <dgm:pt modelId="{54CDD54B-842D-0543-9892-531961615D43}" type="pres">
      <dgm:prSet presAssocID="{B2C6E5AF-A8EC-754A-9511-7DD8491C9306}" presName="outerComposite" presStyleCnt="0">
        <dgm:presLayoutVars>
          <dgm:chMax val="5"/>
          <dgm:dir/>
          <dgm:resizeHandles val="exact"/>
        </dgm:presLayoutVars>
      </dgm:prSet>
      <dgm:spPr/>
    </dgm:pt>
    <dgm:pt modelId="{96673B4B-B07C-F54E-A5C5-B4A45D524715}" type="pres">
      <dgm:prSet presAssocID="{B2C6E5AF-A8EC-754A-9511-7DD8491C9306}" presName="dummyMaxCanvas" presStyleCnt="0">
        <dgm:presLayoutVars/>
      </dgm:prSet>
      <dgm:spPr/>
    </dgm:pt>
    <dgm:pt modelId="{08A9F710-7292-254B-8061-0C844F011E75}" type="pres">
      <dgm:prSet presAssocID="{B2C6E5AF-A8EC-754A-9511-7DD8491C9306}" presName="ThreeNodes_1" presStyleLbl="node1" presStyleIdx="0" presStyleCnt="3" custScaleX="55948" custScaleY="96906" custLinFactNeighborX="-12332" custLinFactNeighborY="5588">
        <dgm:presLayoutVars>
          <dgm:bulletEnabled val="1"/>
        </dgm:presLayoutVars>
      </dgm:prSet>
      <dgm:spPr/>
    </dgm:pt>
    <dgm:pt modelId="{7A399ADE-8FE2-A74B-A4CE-FFAE5A5BEFA9}" type="pres">
      <dgm:prSet presAssocID="{B2C6E5AF-A8EC-754A-9511-7DD8491C9306}" presName="ThreeNodes_2" presStyleLbl="node1" presStyleIdx="1" presStyleCnt="3" custScaleX="54345" custScaleY="101010" custLinFactNeighborX="0" custLinFactNeighborY="0">
        <dgm:presLayoutVars>
          <dgm:bulletEnabled val="1"/>
        </dgm:presLayoutVars>
      </dgm:prSet>
      <dgm:spPr/>
    </dgm:pt>
    <dgm:pt modelId="{011A1635-5592-234A-B19C-B05BF38EFFCE}" type="pres">
      <dgm:prSet presAssocID="{B2C6E5AF-A8EC-754A-9511-7DD8491C9306}" presName="ThreeNodes_3" presStyleLbl="node1" presStyleIdx="2" presStyleCnt="3" custScaleX="59158" custLinFactNeighborX="-29479" custLinFactNeighborY="0">
        <dgm:presLayoutVars>
          <dgm:bulletEnabled val="1"/>
        </dgm:presLayoutVars>
      </dgm:prSet>
      <dgm:spPr/>
    </dgm:pt>
    <dgm:pt modelId="{5C18E2C3-C9E9-2041-BD83-249E797FAB78}" type="pres">
      <dgm:prSet presAssocID="{B2C6E5AF-A8EC-754A-9511-7DD8491C9306}" presName="ThreeConn_1-2" presStyleLbl="fgAccFollowNode1" presStyleIdx="0" presStyleCnt="2" custLinFactX="-92696" custLinFactNeighborX="-100000" custLinFactNeighborY="-5366">
        <dgm:presLayoutVars>
          <dgm:bulletEnabled val="1"/>
        </dgm:presLayoutVars>
      </dgm:prSet>
      <dgm:spPr/>
    </dgm:pt>
    <dgm:pt modelId="{4166AF43-04E0-124D-A753-03EC5E0F9685}" type="pres">
      <dgm:prSet presAssocID="{B2C6E5AF-A8EC-754A-9511-7DD8491C9306}" presName="ThreeConn_2-3" presStyleLbl="fgAccFollowNode1" presStyleIdx="1" presStyleCnt="2" custLinFactX="-100000" custLinFactNeighborX="-129992" custLinFactNeighborY="10878">
        <dgm:presLayoutVars>
          <dgm:bulletEnabled val="1"/>
        </dgm:presLayoutVars>
      </dgm:prSet>
      <dgm:spPr/>
    </dgm:pt>
    <dgm:pt modelId="{971154C2-F67E-174B-80AE-48C47FAC37F3}" type="pres">
      <dgm:prSet presAssocID="{B2C6E5AF-A8EC-754A-9511-7DD8491C9306}" presName="ThreeNodes_1_text" presStyleLbl="node1" presStyleIdx="2" presStyleCnt="3">
        <dgm:presLayoutVars>
          <dgm:bulletEnabled val="1"/>
        </dgm:presLayoutVars>
      </dgm:prSet>
      <dgm:spPr/>
    </dgm:pt>
    <dgm:pt modelId="{D37168C1-5E87-CF47-AE5F-A1A4CAA3B6F2}" type="pres">
      <dgm:prSet presAssocID="{B2C6E5AF-A8EC-754A-9511-7DD8491C9306}" presName="ThreeNodes_2_text" presStyleLbl="node1" presStyleIdx="2" presStyleCnt="3">
        <dgm:presLayoutVars>
          <dgm:bulletEnabled val="1"/>
        </dgm:presLayoutVars>
      </dgm:prSet>
      <dgm:spPr/>
    </dgm:pt>
    <dgm:pt modelId="{3622BC93-2370-964D-80ED-A336C8C6F0E0}" type="pres">
      <dgm:prSet presAssocID="{B2C6E5AF-A8EC-754A-9511-7DD8491C930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557E608-CBC1-AD4A-A79F-AB21BD26B995}" type="presOf" srcId="{57C23557-4045-F84E-A9FA-0FC49E81962C}" destId="{7A399ADE-8FE2-A74B-A4CE-FFAE5A5BEFA9}" srcOrd="0" destOrd="0" presId="urn:microsoft.com/office/officeart/2005/8/layout/vProcess5"/>
    <dgm:cxn modelId="{9F34992B-3CF6-6043-9AF2-070EF6298BC2}" type="presOf" srcId="{43237166-5AC4-754F-AA8B-E1AAF21E4A49}" destId="{3622BC93-2370-964D-80ED-A336C8C6F0E0}" srcOrd="1" destOrd="0" presId="urn:microsoft.com/office/officeart/2005/8/layout/vProcess5"/>
    <dgm:cxn modelId="{0BF3DE3D-4358-6A4C-8203-F1EFBE057DA7}" srcId="{B2C6E5AF-A8EC-754A-9511-7DD8491C9306}" destId="{BA57856A-CB40-A44F-A95B-D80D02B4F73A}" srcOrd="0" destOrd="0" parTransId="{4D1975BA-F6C3-084F-A981-C755DC0DDABF}" sibTransId="{8CE9CB52-F75F-C843-9403-5A931D81385F}"/>
    <dgm:cxn modelId="{D15F3150-DF10-E14C-AE4C-3A79A47CBBCE}" type="presOf" srcId="{BA57856A-CB40-A44F-A95B-D80D02B4F73A}" destId="{08A9F710-7292-254B-8061-0C844F011E75}" srcOrd="0" destOrd="0" presId="urn:microsoft.com/office/officeart/2005/8/layout/vProcess5"/>
    <dgm:cxn modelId="{15008150-D2E0-AD4D-AC02-AF8D04B9F904}" type="presOf" srcId="{BA57856A-CB40-A44F-A95B-D80D02B4F73A}" destId="{971154C2-F67E-174B-80AE-48C47FAC37F3}" srcOrd="1" destOrd="0" presId="urn:microsoft.com/office/officeart/2005/8/layout/vProcess5"/>
    <dgm:cxn modelId="{2469D258-255D-A046-8623-49FA665DE236}" type="presOf" srcId="{8CE9CB52-F75F-C843-9403-5A931D81385F}" destId="{5C18E2C3-C9E9-2041-BD83-249E797FAB78}" srcOrd="0" destOrd="0" presId="urn:microsoft.com/office/officeart/2005/8/layout/vProcess5"/>
    <dgm:cxn modelId="{BAE4D073-0A6A-0B46-8EE5-AC162A5C3192}" type="presOf" srcId="{57C23557-4045-F84E-A9FA-0FC49E81962C}" destId="{D37168C1-5E87-CF47-AE5F-A1A4CAA3B6F2}" srcOrd="1" destOrd="0" presId="urn:microsoft.com/office/officeart/2005/8/layout/vProcess5"/>
    <dgm:cxn modelId="{E5DC0674-F033-A544-BDAE-49A582D3B025}" srcId="{B2C6E5AF-A8EC-754A-9511-7DD8491C9306}" destId="{57C23557-4045-F84E-A9FA-0FC49E81962C}" srcOrd="1" destOrd="0" parTransId="{B4341291-26BC-7345-B9D7-B2E92D6962BB}" sibTransId="{EE972409-8C43-A748-AB8F-C5BE4C483B80}"/>
    <dgm:cxn modelId="{B4E1EF7F-E146-E449-A9C5-67B64D84D39B}" srcId="{B2C6E5AF-A8EC-754A-9511-7DD8491C9306}" destId="{43237166-5AC4-754F-AA8B-E1AAF21E4A49}" srcOrd="2" destOrd="0" parTransId="{F72F8DED-0A7B-CB4A-9CC7-8526C17FEE8B}" sibTransId="{DB8341A8-4D38-A34C-B806-D80B02CC50C5}"/>
    <dgm:cxn modelId="{3F1E83BF-027C-2D43-85C1-513B75E8229C}" type="presOf" srcId="{B2C6E5AF-A8EC-754A-9511-7DD8491C9306}" destId="{54CDD54B-842D-0543-9892-531961615D43}" srcOrd="0" destOrd="0" presId="urn:microsoft.com/office/officeart/2005/8/layout/vProcess5"/>
    <dgm:cxn modelId="{D1951ED8-4DFD-CD43-9A15-30A93CB84D8D}" type="presOf" srcId="{43237166-5AC4-754F-AA8B-E1AAF21E4A49}" destId="{011A1635-5592-234A-B19C-B05BF38EFFCE}" srcOrd="0" destOrd="0" presId="urn:microsoft.com/office/officeart/2005/8/layout/vProcess5"/>
    <dgm:cxn modelId="{16D443DE-D86B-A242-BA6F-3CF1E3563DD1}" type="presOf" srcId="{EE972409-8C43-A748-AB8F-C5BE4C483B80}" destId="{4166AF43-04E0-124D-A753-03EC5E0F9685}" srcOrd="0" destOrd="0" presId="urn:microsoft.com/office/officeart/2005/8/layout/vProcess5"/>
    <dgm:cxn modelId="{262E5A87-580D-3B4C-8A73-01CD70291F22}" type="presParOf" srcId="{54CDD54B-842D-0543-9892-531961615D43}" destId="{96673B4B-B07C-F54E-A5C5-B4A45D524715}" srcOrd="0" destOrd="0" presId="urn:microsoft.com/office/officeart/2005/8/layout/vProcess5"/>
    <dgm:cxn modelId="{28D2FA71-8CF1-BA4E-B304-7DDE2059719B}" type="presParOf" srcId="{54CDD54B-842D-0543-9892-531961615D43}" destId="{08A9F710-7292-254B-8061-0C844F011E75}" srcOrd="1" destOrd="0" presId="urn:microsoft.com/office/officeart/2005/8/layout/vProcess5"/>
    <dgm:cxn modelId="{8D25004B-8A05-0A4D-A1E5-6473BCFCAED1}" type="presParOf" srcId="{54CDD54B-842D-0543-9892-531961615D43}" destId="{7A399ADE-8FE2-A74B-A4CE-FFAE5A5BEFA9}" srcOrd="2" destOrd="0" presId="urn:microsoft.com/office/officeart/2005/8/layout/vProcess5"/>
    <dgm:cxn modelId="{4B182EC5-8DD5-7245-BBAF-C3A05E625387}" type="presParOf" srcId="{54CDD54B-842D-0543-9892-531961615D43}" destId="{011A1635-5592-234A-B19C-B05BF38EFFCE}" srcOrd="3" destOrd="0" presId="urn:microsoft.com/office/officeart/2005/8/layout/vProcess5"/>
    <dgm:cxn modelId="{ACB33E19-78D2-1540-81B1-9128B3E92094}" type="presParOf" srcId="{54CDD54B-842D-0543-9892-531961615D43}" destId="{5C18E2C3-C9E9-2041-BD83-249E797FAB78}" srcOrd="4" destOrd="0" presId="urn:microsoft.com/office/officeart/2005/8/layout/vProcess5"/>
    <dgm:cxn modelId="{A5229746-28FE-F14D-A64E-B46CEBFD77B0}" type="presParOf" srcId="{54CDD54B-842D-0543-9892-531961615D43}" destId="{4166AF43-04E0-124D-A753-03EC5E0F9685}" srcOrd="5" destOrd="0" presId="urn:microsoft.com/office/officeart/2005/8/layout/vProcess5"/>
    <dgm:cxn modelId="{13BFE298-13D3-5F45-8C52-EA4665CFD12C}" type="presParOf" srcId="{54CDD54B-842D-0543-9892-531961615D43}" destId="{971154C2-F67E-174B-80AE-48C47FAC37F3}" srcOrd="6" destOrd="0" presId="urn:microsoft.com/office/officeart/2005/8/layout/vProcess5"/>
    <dgm:cxn modelId="{5B44DC26-0CCB-4448-8205-28C95A72C790}" type="presParOf" srcId="{54CDD54B-842D-0543-9892-531961615D43}" destId="{D37168C1-5E87-CF47-AE5F-A1A4CAA3B6F2}" srcOrd="7" destOrd="0" presId="urn:microsoft.com/office/officeart/2005/8/layout/vProcess5"/>
    <dgm:cxn modelId="{C60A846A-8139-6447-BA67-824D858E2B8E}" type="presParOf" srcId="{54CDD54B-842D-0543-9892-531961615D43}" destId="{3622BC93-2370-964D-80ED-A336C8C6F0E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A359C9C-513F-5B4E-A838-DE4734EFB82E}" type="doc">
      <dgm:prSet loTypeId="urn:microsoft.com/office/officeart/2005/8/layout/cycle7#1" loCatId="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zh-CN" altLang="en-US"/>
        </a:p>
      </dgm:t>
    </dgm:pt>
    <dgm:pt modelId="{891B9353-8DEC-EE40-A62E-83C92AAB7F39}">
      <dgm:prSet phldrT="[文本]"/>
      <dgm:spPr/>
      <dgm:t>
        <a:bodyPr/>
        <a:lstStyle/>
        <a:p>
          <a:r>
            <a:rPr lang="en-US" altLang="zh-CN" dirty="0"/>
            <a:t>partners</a:t>
          </a:r>
          <a:endParaRPr lang="zh-CN" altLang="en-US" dirty="0"/>
        </a:p>
      </dgm:t>
    </dgm:pt>
    <dgm:pt modelId="{BCD6B36B-FB1D-1144-8759-C1E67CC9D19A}" type="parTrans" cxnId="{CE9F59DE-5FA9-C24B-8F4F-1ABBF60BC1CA}">
      <dgm:prSet/>
      <dgm:spPr/>
      <dgm:t>
        <a:bodyPr/>
        <a:lstStyle/>
        <a:p>
          <a:endParaRPr lang="zh-CN" altLang="en-US"/>
        </a:p>
      </dgm:t>
    </dgm:pt>
    <dgm:pt modelId="{12C037FA-59AF-EE4E-9F30-47BCB24A35DB}" type="sibTrans" cxnId="{CE9F59DE-5FA9-C24B-8F4F-1ABBF60BC1CA}">
      <dgm:prSet/>
      <dgm:spPr/>
      <dgm:t>
        <a:bodyPr/>
        <a:lstStyle/>
        <a:p>
          <a:endParaRPr lang="zh-CN" altLang="en-US"/>
        </a:p>
      </dgm:t>
    </dgm:pt>
    <dgm:pt modelId="{256DB28B-79AD-7B4C-81C9-7CDEDF037A86}">
      <dgm:prSet/>
      <dgm:spPr/>
      <dgm:t>
        <a:bodyPr/>
        <a:lstStyle/>
        <a:p>
          <a:pPr>
            <a:buFont typeface="Arial" panose="020B0604020202090204" pitchFamily="34" charset="0"/>
            <a:buChar char="•"/>
          </a:pPr>
          <a:r>
            <a:rPr lang="en-US" b="0" i="0" u="none" dirty="0"/>
            <a:t>management method</a:t>
          </a:r>
        </a:p>
      </dgm:t>
    </dgm:pt>
    <dgm:pt modelId="{0AF9E75F-5428-FE4D-9115-A821E529FDB9}" type="parTrans" cxnId="{429C998E-36C5-9044-A8C7-729D02C19C0F}">
      <dgm:prSet/>
      <dgm:spPr/>
      <dgm:t>
        <a:bodyPr/>
        <a:lstStyle/>
        <a:p>
          <a:endParaRPr lang="zh-CN" altLang="en-US"/>
        </a:p>
      </dgm:t>
    </dgm:pt>
    <dgm:pt modelId="{36962731-5E8C-CF44-AB90-03CDC0CE8BF0}" type="sibTrans" cxnId="{429C998E-36C5-9044-A8C7-729D02C19C0F}">
      <dgm:prSet/>
      <dgm:spPr/>
      <dgm:t>
        <a:bodyPr/>
        <a:lstStyle/>
        <a:p>
          <a:endParaRPr lang="zh-CN" altLang="en-US"/>
        </a:p>
      </dgm:t>
    </dgm:pt>
    <dgm:pt modelId="{91C16839-C698-9C43-80EB-11B6379222A5}">
      <dgm:prSet/>
      <dgm:spPr/>
      <dgm:t>
        <a:bodyPr/>
        <a:lstStyle/>
        <a:p>
          <a:pPr>
            <a:buFont typeface="Arial" panose="020B0604020202090204" pitchFamily="34" charset="0"/>
            <a:buChar char="•"/>
          </a:pPr>
          <a:r>
            <a:rPr lang="en-US" b="0" i="0" u="none"/>
            <a:t>experience</a:t>
          </a:r>
        </a:p>
      </dgm:t>
    </dgm:pt>
    <dgm:pt modelId="{21B8016B-8708-8A4D-8321-3D319380CE6E}" type="sibTrans" cxnId="{3CEEFDF0-E5F2-1A40-BC11-17460217623C}">
      <dgm:prSet/>
      <dgm:spPr/>
      <dgm:t>
        <a:bodyPr/>
        <a:lstStyle/>
        <a:p>
          <a:endParaRPr lang="zh-CN" altLang="en-US"/>
        </a:p>
      </dgm:t>
    </dgm:pt>
    <dgm:pt modelId="{6C3102E4-EAE8-9248-956D-4BFD656C89E8}" type="parTrans" cxnId="{3CEEFDF0-E5F2-1A40-BC11-17460217623C}">
      <dgm:prSet/>
      <dgm:spPr/>
      <dgm:t>
        <a:bodyPr/>
        <a:lstStyle/>
        <a:p>
          <a:endParaRPr lang="zh-CN" altLang="en-US"/>
        </a:p>
      </dgm:t>
    </dgm:pt>
    <dgm:pt modelId="{9EAC8ADE-C641-5B44-B05A-9FAA6502AA1D}">
      <dgm:prSet/>
      <dgm:spPr/>
      <dgm:t>
        <a:bodyPr/>
        <a:lstStyle/>
        <a:p>
          <a:r>
            <a:rPr lang="en-US" altLang="zh-CN" dirty="0"/>
            <a:t>organization</a:t>
          </a:r>
          <a:endParaRPr lang="zh-CN" altLang="en-US" dirty="0"/>
        </a:p>
      </dgm:t>
    </dgm:pt>
    <dgm:pt modelId="{A991624E-56DD-F84A-ACB2-22F41F44CEF0}" type="sibTrans" cxnId="{B23441CE-5CB9-1F47-AA0B-2825171445DA}">
      <dgm:prSet/>
      <dgm:spPr/>
      <dgm:t>
        <a:bodyPr/>
        <a:lstStyle/>
        <a:p>
          <a:endParaRPr lang="zh-CN" altLang="en-US"/>
        </a:p>
      </dgm:t>
    </dgm:pt>
    <dgm:pt modelId="{1CC6777E-8451-5446-BF43-DB5F8E5D66A5}" type="parTrans" cxnId="{B23441CE-5CB9-1F47-AA0B-2825171445DA}">
      <dgm:prSet/>
      <dgm:spPr/>
      <dgm:t>
        <a:bodyPr/>
        <a:lstStyle/>
        <a:p>
          <a:endParaRPr lang="zh-CN" altLang="en-US"/>
        </a:p>
      </dgm:t>
    </dgm:pt>
    <dgm:pt modelId="{9F8EF906-FC8E-984E-94EE-66F599714066}" type="pres">
      <dgm:prSet presAssocID="{8A359C9C-513F-5B4E-A838-DE4734EFB82E}" presName="Name0" presStyleCnt="0">
        <dgm:presLayoutVars>
          <dgm:dir/>
          <dgm:resizeHandles val="exact"/>
        </dgm:presLayoutVars>
      </dgm:prSet>
      <dgm:spPr/>
    </dgm:pt>
    <dgm:pt modelId="{37CEBA02-4589-7041-8B56-94CA8A67EC97}" type="pres">
      <dgm:prSet presAssocID="{256DB28B-79AD-7B4C-81C9-7CDEDF037A86}" presName="node" presStyleLbl="node1" presStyleIdx="0" presStyleCnt="4">
        <dgm:presLayoutVars>
          <dgm:bulletEnabled val="1"/>
        </dgm:presLayoutVars>
      </dgm:prSet>
      <dgm:spPr/>
    </dgm:pt>
    <dgm:pt modelId="{98961DF7-AC8C-4F46-B1E5-DA2F8E28E646}" type="pres">
      <dgm:prSet presAssocID="{36962731-5E8C-CF44-AB90-03CDC0CE8BF0}" presName="sibTrans" presStyleLbl="sibTrans2D1" presStyleIdx="0" presStyleCnt="4"/>
      <dgm:spPr/>
    </dgm:pt>
    <dgm:pt modelId="{9933A0B0-1E35-C147-AD7E-5D0BBB40DAB1}" type="pres">
      <dgm:prSet presAssocID="{36962731-5E8C-CF44-AB90-03CDC0CE8BF0}" presName="connectorText" presStyleLbl="sibTrans2D1" presStyleIdx="0" presStyleCnt="4"/>
      <dgm:spPr/>
    </dgm:pt>
    <dgm:pt modelId="{77FCAC63-7B16-6D49-B9E5-EAD0D6ECEDAC}" type="pres">
      <dgm:prSet presAssocID="{891B9353-8DEC-EE40-A62E-83C92AAB7F39}" presName="node" presStyleLbl="node1" presStyleIdx="1" presStyleCnt="4">
        <dgm:presLayoutVars>
          <dgm:bulletEnabled val="1"/>
        </dgm:presLayoutVars>
      </dgm:prSet>
      <dgm:spPr/>
    </dgm:pt>
    <dgm:pt modelId="{931A72CF-BCAC-884F-818E-7DC449D1C353}" type="pres">
      <dgm:prSet presAssocID="{12C037FA-59AF-EE4E-9F30-47BCB24A35DB}" presName="sibTrans" presStyleLbl="sibTrans2D1" presStyleIdx="1" presStyleCnt="4"/>
      <dgm:spPr/>
    </dgm:pt>
    <dgm:pt modelId="{80003FF9-5F8C-F74B-9238-27B5D71F931D}" type="pres">
      <dgm:prSet presAssocID="{12C037FA-59AF-EE4E-9F30-47BCB24A35DB}" presName="connectorText" presStyleLbl="sibTrans2D1" presStyleIdx="1" presStyleCnt="4"/>
      <dgm:spPr/>
    </dgm:pt>
    <dgm:pt modelId="{A032B950-1F9B-D540-90E8-928C11F02DF2}" type="pres">
      <dgm:prSet presAssocID="{91C16839-C698-9C43-80EB-11B6379222A5}" presName="node" presStyleLbl="node1" presStyleIdx="2" presStyleCnt="4">
        <dgm:presLayoutVars>
          <dgm:bulletEnabled val="1"/>
        </dgm:presLayoutVars>
      </dgm:prSet>
      <dgm:spPr/>
    </dgm:pt>
    <dgm:pt modelId="{C1E5E66A-393B-914B-8CA7-1BC847A81A93}" type="pres">
      <dgm:prSet presAssocID="{21B8016B-8708-8A4D-8321-3D319380CE6E}" presName="sibTrans" presStyleLbl="sibTrans2D1" presStyleIdx="2" presStyleCnt="4"/>
      <dgm:spPr/>
    </dgm:pt>
    <dgm:pt modelId="{36E23886-3CEB-8942-AEEB-DA328BB0C96D}" type="pres">
      <dgm:prSet presAssocID="{21B8016B-8708-8A4D-8321-3D319380CE6E}" presName="connectorText" presStyleLbl="sibTrans2D1" presStyleIdx="2" presStyleCnt="4"/>
      <dgm:spPr/>
    </dgm:pt>
    <dgm:pt modelId="{C0FEED5E-71B4-A449-837B-AF6B0F21BC34}" type="pres">
      <dgm:prSet presAssocID="{9EAC8ADE-C641-5B44-B05A-9FAA6502AA1D}" presName="node" presStyleLbl="node1" presStyleIdx="3" presStyleCnt="4">
        <dgm:presLayoutVars>
          <dgm:bulletEnabled val="1"/>
        </dgm:presLayoutVars>
      </dgm:prSet>
      <dgm:spPr/>
    </dgm:pt>
    <dgm:pt modelId="{F25C73A2-A831-934A-BB3B-582B58634D20}" type="pres">
      <dgm:prSet presAssocID="{A991624E-56DD-F84A-ACB2-22F41F44CEF0}" presName="sibTrans" presStyleLbl="sibTrans2D1" presStyleIdx="3" presStyleCnt="4"/>
      <dgm:spPr/>
    </dgm:pt>
    <dgm:pt modelId="{769DF55D-0066-C04A-807B-1B6D3E69CAF9}" type="pres">
      <dgm:prSet presAssocID="{A991624E-56DD-F84A-ACB2-22F41F44CEF0}" presName="connectorText" presStyleLbl="sibTrans2D1" presStyleIdx="3" presStyleCnt="4"/>
      <dgm:spPr/>
    </dgm:pt>
  </dgm:ptLst>
  <dgm:cxnLst>
    <dgm:cxn modelId="{6659E820-B829-3C4F-81D3-F9A256D0E19E}" type="presOf" srcId="{A991624E-56DD-F84A-ACB2-22F41F44CEF0}" destId="{769DF55D-0066-C04A-807B-1B6D3E69CAF9}" srcOrd="1" destOrd="0" presId="urn:microsoft.com/office/officeart/2005/8/layout/cycle7#1"/>
    <dgm:cxn modelId="{1371602B-A885-814C-864D-39DF078621E0}" type="presOf" srcId="{12C037FA-59AF-EE4E-9F30-47BCB24A35DB}" destId="{80003FF9-5F8C-F74B-9238-27B5D71F931D}" srcOrd="1" destOrd="0" presId="urn:microsoft.com/office/officeart/2005/8/layout/cycle7#1"/>
    <dgm:cxn modelId="{828FA96F-E7BA-5348-84BB-5D5CBC687B34}" type="presOf" srcId="{256DB28B-79AD-7B4C-81C9-7CDEDF037A86}" destId="{37CEBA02-4589-7041-8B56-94CA8A67EC97}" srcOrd="0" destOrd="0" presId="urn:microsoft.com/office/officeart/2005/8/layout/cycle7#1"/>
    <dgm:cxn modelId="{429C998E-36C5-9044-A8C7-729D02C19C0F}" srcId="{8A359C9C-513F-5B4E-A838-DE4734EFB82E}" destId="{256DB28B-79AD-7B4C-81C9-7CDEDF037A86}" srcOrd="0" destOrd="0" parTransId="{0AF9E75F-5428-FE4D-9115-A821E529FDB9}" sibTransId="{36962731-5E8C-CF44-AB90-03CDC0CE8BF0}"/>
    <dgm:cxn modelId="{DAA8BC97-617A-E542-90D0-6ADEFC796F3D}" type="presOf" srcId="{21B8016B-8708-8A4D-8321-3D319380CE6E}" destId="{36E23886-3CEB-8942-AEEB-DA328BB0C96D}" srcOrd="1" destOrd="0" presId="urn:microsoft.com/office/officeart/2005/8/layout/cycle7#1"/>
    <dgm:cxn modelId="{0FDDEBAF-9AD4-2E4F-B34B-9CAA9F655F3B}" type="presOf" srcId="{8A359C9C-513F-5B4E-A838-DE4734EFB82E}" destId="{9F8EF906-FC8E-984E-94EE-66F599714066}" srcOrd="0" destOrd="0" presId="urn:microsoft.com/office/officeart/2005/8/layout/cycle7#1"/>
    <dgm:cxn modelId="{0615ECB6-BBC6-A14D-AB41-4EC25D7EE2B9}" type="presOf" srcId="{91C16839-C698-9C43-80EB-11B6379222A5}" destId="{A032B950-1F9B-D540-90E8-928C11F02DF2}" srcOrd="0" destOrd="0" presId="urn:microsoft.com/office/officeart/2005/8/layout/cycle7#1"/>
    <dgm:cxn modelId="{037134BE-567C-2046-8F61-6CE42588410F}" type="presOf" srcId="{21B8016B-8708-8A4D-8321-3D319380CE6E}" destId="{C1E5E66A-393B-914B-8CA7-1BC847A81A93}" srcOrd="0" destOrd="0" presId="urn:microsoft.com/office/officeart/2005/8/layout/cycle7#1"/>
    <dgm:cxn modelId="{B23441CE-5CB9-1F47-AA0B-2825171445DA}" srcId="{8A359C9C-513F-5B4E-A838-DE4734EFB82E}" destId="{9EAC8ADE-C641-5B44-B05A-9FAA6502AA1D}" srcOrd="3" destOrd="0" parTransId="{1CC6777E-8451-5446-BF43-DB5F8E5D66A5}" sibTransId="{A991624E-56DD-F84A-ACB2-22F41F44CEF0}"/>
    <dgm:cxn modelId="{CDADF0D4-34D4-CF42-ABD0-1D89F80B7AA0}" type="presOf" srcId="{891B9353-8DEC-EE40-A62E-83C92AAB7F39}" destId="{77FCAC63-7B16-6D49-B9E5-EAD0D6ECEDAC}" srcOrd="0" destOrd="0" presId="urn:microsoft.com/office/officeart/2005/8/layout/cycle7#1"/>
    <dgm:cxn modelId="{3A95FAD6-2C25-F64B-A2AF-A015A63FFCC3}" type="presOf" srcId="{9EAC8ADE-C641-5B44-B05A-9FAA6502AA1D}" destId="{C0FEED5E-71B4-A449-837B-AF6B0F21BC34}" srcOrd="0" destOrd="0" presId="urn:microsoft.com/office/officeart/2005/8/layout/cycle7#1"/>
    <dgm:cxn modelId="{CE9F59DE-5FA9-C24B-8F4F-1ABBF60BC1CA}" srcId="{8A359C9C-513F-5B4E-A838-DE4734EFB82E}" destId="{891B9353-8DEC-EE40-A62E-83C92AAB7F39}" srcOrd="1" destOrd="0" parTransId="{BCD6B36B-FB1D-1144-8759-C1E67CC9D19A}" sibTransId="{12C037FA-59AF-EE4E-9F30-47BCB24A35DB}"/>
    <dgm:cxn modelId="{722CB0E3-C2DF-874B-93FE-56A25D392A10}" type="presOf" srcId="{36962731-5E8C-CF44-AB90-03CDC0CE8BF0}" destId="{98961DF7-AC8C-4F46-B1E5-DA2F8E28E646}" srcOrd="0" destOrd="0" presId="urn:microsoft.com/office/officeart/2005/8/layout/cycle7#1"/>
    <dgm:cxn modelId="{253193EB-7FF6-8F4E-A62C-BDD463DA4E15}" type="presOf" srcId="{36962731-5E8C-CF44-AB90-03CDC0CE8BF0}" destId="{9933A0B0-1E35-C147-AD7E-5D0BBB40DAB1}" srcOrd="1" destOrd="0" presId="urn:microsoft.com/office/officeart/2005/8/layout/cycle7#1"/>
    <dgm:cxn modelId="{3CEEFDF0-E5F2-1A40-BC11-17460217623C}" srcId="{8A359C9C-513F-5B4E-A838-DE4734EFB82E}" destId="{91C16839-C698-9C43-80EB-11B6379222A5}" srcOrd="2" destOrd="0" parTransId="{6C3102E4-EAE8-9248-956D-4BFD656C89E8}" sibTransId="{21B8016B-8708-8A4D-8321-3D319380CE6E}"/>
    <dgm:cxn modelId="{5DB3D5F7-54F1-9B48-A39C-F1EA1184EC74}" type="presOf" srcId="{12C037FA-59AF-EE4E-9F30-47BCB24A35DB}" destId="{931A72CF-BCAC-884F-818E-7DC449D1C353}" srcOrd="0" destOrd="0" presId="urn:microsoft.com/office/officeart/2005/8/layout/cycle7#1"/>
    <dgm:cxn modelId="{AC1C69FC-7647-2846-810B-0DBD6CEE5299}" type="presOf" srcId="{A991624E-56DD-F84A-ACB2-22F41F44CEF0}" destId="{F25C73A2-A831-934A-BB3B-582B58634D20}" srcOrd="0" destOrd="0" presId="urn:microsoft.com/office/officeart/2005/8/layout/cycle7#1"/>
    <dgm:cxn modelId="{3CAEE6CF-279D-274E-9C29-917B46AD9AFC}" type="presParOf" srcId="{9F8EF906-FC8E-984E-94EE-66F599714066}" destId="{37CEBA02-4589-7041-8B56-94CA8A67EC97}" srcOrd="0" destOrd="0" presId="urn:microsoft.com/office/officeart/2005/8/layout/cycle7#1"/>
    <dgm:cxn modelId="{BFBDF3EB-1E84-4248-A7BE-2544DC22593C}" type="presParOf" srcId="{9F8EF906-FC8E-984E-94EE-66F599714066}" destId="{98961DF7-AC8C-4F46-B1E5-DA2F8E28E646}" srcOrd="1" destOrd="0" presId="urn:microsoft.com/office/officeart/2005/8/layout/cycle7#1"/>
    <dgm:cxn modelId="{77E37517-839D-2C47-86F9-996AE38E6168}" type="presParOf" srcId="{98961DF7-AC8C-4F46-B1E5-DA2F8E28E646}" destId="{9933A0B0-1E35-C147-AD7E-5D0BBB40DAB1}" srcOrd="0" destOrd="0" presId="urn:microsoft.com/office/officeart/2005/8/layout/cycle7#1"/>
    <dgm:cxn modelId="{8C738261-D8F9-CB40-94E8-0886568E8CE2}" type="presParOf" srcId="{9F8EF906-FC8E-984E-94EE-66F599714066}" destId="{77FCAC63-7B16-6D49-B9E5-EAD0D6ECEDAC}" srcOrd="2" destOrd="0" presId="urn:microsoft.com/office/officeart/2005/8/layout/cycle7#1"/>
    <dgm:cxn modelId="{1DA5750E-32F8-7E4B-BD1B-10EB59845010}" type="presParOf" srcId="{9F8EF906-FC8E-984E-94EE-66F599714066}" destId="{931A72CF-BCAC-884F-818E-7DC449D1C353}" srcOrd="3" destOrd="0" presId="urn:microsoft.com/office/officeart/2005/8/layout/cycle7#1"/>
    <dgm:cxn modelId="{54605321-AA2E-FC4A-B6D6-00A553FF063C}" type="presParOf" srcId="{931A72CF-BCAC-884F-818E-7DC449D1C353}" destId="{80003FF9-5F8C-F74B-9238-27B5D71F931D}" srcOrd="0" destOrd="0" presId="urn:microsoft.com/office/officeart/2005/8/layout/cycle7#1"/>
    <dgm:cxn modelId="{C0CB8C0B-53DB-8C49-8CE1-3EFC7B839697}" type="presParOf" srcId="{9F8EF906-FC8E-984E-94EE-66F599714066}" destId="{A032B950-1F9B-D540-90E8-928C11F02DF2}" srcOrd="4" destOrd="0" presId="urn:microsoft.com/office/officeart/2005/8/layout/cycle7#1"/>
    <dgm:cxn modelId="{E4C87FCA-19D3-4642-B410-AB9166ACDFD0}" type="presParOf" srcId="{9F8EF906-FC8E-984E-94EE-66F599714066}" destId="{C1E5E66A-393B-914B-8CA7-1BC847A81A93}" srcOrd="5" destOrd="0" presId="urn:microsoft.com/office/officeart/2005/8/layout/cycle7#1"/>
    <dgm:cxn modelId="{CBC2D6C8-AD87-374A-930E-C7BA618751DB}" type="presParOf" srcId="{C1E5E66A-393B-914B-8CA7-1BC847A81A93}" destId="{36E23886-3CEB-8942-AEEB-DA328BB0C96D}" srcOrd="0" destOrd="0" presId="urn:microsoft.com/office/officeart/2005/8/layout/cycle7#1"/>
    <dgm:cxn modelId="{0ED3C6CF-67AF-204C-91FF-C95F1B3D67DC}" type="presParOf" srcId="{9F8EF906-FC8E-984E-94EE-66F599714066}" destId="{C0FEED5E-71B4-A449-837B-AF6B0F21BC34}" srcOrd="6" destOrd="0" presId="urn:microsoft.com/office/officeart/2005/8/layout/cycle7#1"/>
    <dgm:cxn modelId="{38715182-D632-6F46-918C-AAC731B55A52}" type="presParOf" srcId="{9F8EF906-FC8E-984E-94EE-66F599714066}" destId="{F25C73A2-A831-934A-BB3B-582B58634D20}" srcOrd="7" destOrd="0" presId="urn:microsoft.com/office/officeart/2005/8/layout/cycle7#1"/>
    <dgm:cxn modelId="{77D1F777-14F3-394E-86EF-75EE7B774518}" type="presParOf" srcId="{F25C73A2-A831-934A-BB3B-582B58634D20}" destId="{769DF55D-0066-C04A-807B-1B6D3E69CAF9}" srcOrd="0" destOrd="0" presId="urn:microsoft.com/office/officeart/2005/8/layout/cycle7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1C9D445-B3DA-0848-96D1-DEE2BBA92C18}" type="doc">
      <dgm:prSet loTypeId="urn:microsoft.com/office/officeart/2005/8/layout/StepDownProcess#1" loCatId="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zh-CN" altLang="en-US"/>
        </a:p>
      </dgm:t>
    </dgm:pt>
    <dgm:pt modelId="{4D4B5C8C-C8C3-934C-B700-0730352CF397}">
      <dgm:prSet phldrT="[文本]"/>
      <dgm:spPr>
        <a:solidFill>
          <a:schemeClr val="accent5">
            <a:lumMod val="40000"/>
            <a:lumOff val="60000"/>
          </a:schemeClr>
        </a:solidFill>
      </dgm:spPr>
      <dgm:t>
        <a:bodyPr/>
        <a:lstStyle/>
        <a:p>
          <a:r>
            <a:rPr lang="en-US" altLang="zh-CN" dirty="0"/>
            <a:t>Original</a:t>
          </a:r>
          <a:r>
            <a:rPr lang="zh-CN" altLang="en-US" dirty="0"/>
            <a:t> </a:t>
          </a:r>
          <a:r>
            <a:rPr lang="en-US" altLang="zh-CN" dirty="0"/>
            <a:t>sales</a:t>
          </a:r>
          <a:r>
            <a:rPr lang="zh-CN" altLang="en-US" dirty="0"/>
            <a:t> </a:t>
          </a:r>
          <a:r>
            <a:rPr lang="en-US" altLang="zh-CN" dirty="0"/>
            <a:t>channels</a:t>
          </a:r>
          <a:r>
            <a:rPr lang="zh-CN" altLang="en-US" dirty="0"/>
            <a:t> </a:t>
          </a:r>
        </a:p>
      </dgm:t>
    </dgm:pt>
    <dgm:pt modelId="{0AD63BD3-CF49-8D4C-801A-A0D41BB0EA61}" type="parTrans" cxnId="{C96B2F2B-A62C-6641-B577-1804FBAB5841}">
      <dgm:prSet/>
      <dgm:spPr/>
      <dgm:t>
        <a:bodyPr/>
        <a:lstStyle/>
        <a:p>
          <a:endParaRPr lang="zh-CN" altLang="en-US"/>
        </a:p>
      </dgm:t>
    </dgm:pt>
    <dgm:pt modelId="{E2A1A303-92D0-1648-A95F-FA09E9FCDE25}" type="sibTrans" cxnId="{C96B2F2B-A62C-6641-B577-1804FBAB5841}">
      <dgm:prSet/>
      <dgm:spPr/>
      <dgm:t>
        <a:bodyPr/>
        <a:lstStyle/>
        <a:p>
          <a:endParaRPr lang="zh-CN" altLang="en-US"/>
        </a:p>
      </dgm:t>
    </dgm:pt>
    <dgm:pt modelId="{DD6F213C-1498-0C4C-84F2-94C43C21353E}">
      <dgm:prSet phldrT="[文本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altLang="zh-CN" dirty="0"/>
            <a:t>International</a:t>
          </a:r>
          <a:r>
            <a:rPr lang="zh-CN" altLang="en-US" dirty="0"/>
            <a:t> </a:t>
          </a:r>
          <a:r>
            <a:rPr lang="en-US" altLang="zh-CN" dirty="0"/>
            <a:t>&amp;</a:t>
          </a:r>
          <a:r>
            <a:rPr lang="zh-CN" altLang="en-US" dirty="0"/>
            <a:t> </a:t>
          </a:r>
          <a:r>
            <a:rPr lang="en-US" altLang="zh-CN" dirty="0"/>
            <a:t>internal</a:t>
          </a:r>
          <a:r>
            <a:rPr lang="zh-CN" altLang="en-US" dirty="0"/>
            <a:t> </a:t>
          </a:r>
          <a:r>
            <a:rPr lang="en-US" altLang="zh-CN" dirty="0"/>
            <a:t>markets</a:t>
          </a:r>
        </a:p>
      </dgm:t>
    </dgm:pt>
    <dgm:pt modelId="{305FCD18-D0AB-BF4A-8E8F-45D332BB1E71}" type="parTrans" cxnId="{2BB5889C-6F45-9146-89C5-5FE2A684A467}">
      <dgm:prSet/>
      <dgm:spPr/>
      <dgm:t>
        <a:bodyPr/>
        <a:lstStyle/>
        <a:p>
          <a:endParaRPr lang="zh-CN" altLang="en-US"/>
        </a:p>
      </dgm:t>
    </dgm:pt>
    <dgm:pt modelId="{8C63A946-5F49-4C49-8F09-9869B1A894C0}" type="sibTrans" cxnId="{2BB5889C-6F45-9146-89C5-5FE2A684A467}">
      <dgm:prSet/>
      <dgm:spPr/>
      <dgm:t>
        <a:bodyPr/>
        <a:lstStyle/>
        <a:p>
          <a:endParaRPr lang="zh-CN" altLang="en-US"/>
        </a:p>
      </dgm:t>
    </dgm:pt>
    <dgm:pt modelId="{F842BF1F-0315-6C42-A665-68D5FC0727B0}">
      <dgm:prSet phldrT="[文本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US" altLang="zh-CN" dirty="0"/>
            <a:t>Earn</a:t>
          </a:r>
          <a:r>
            <a:rPr lang="zh-CN" altLang="en-US" dirty="0"/>
            <a:t> </a:t>
          </a:r>
          <a:r>
            <a:rPr lang="en-US" altLang="zh-CN" dirty="0"/>
            <a:t>foreign exchange though export </a:t>
          </a:r>
          <a:endParaRPr lang="zh-CN" altLang="en-US" dirty="0"/>
        </a:p>
      </dgm:t>
    </dgm:pt>
    <dgm:pt modelId="{2A53A261-DC39-3049-88B9-31B1838B79EA}" type="parTrans" cxnId="{C2AC1C6B-771F-8746-BE4E-2142BEC93E66}">
      <dgm:prSet/>
      <dgm:spPr/>
      <dgm:t>
        <a:bodyPr/>
        <a:lstStyle/>
        <a:p>
          <a:endParaRPr lang="zh-CN" altLang="en-US"/>
        </a:p>
      </dgm:t>
    </dgm:pt>
    <dgm:pt modelId="{3EF4C7F9-AF44-8140-AE5D-0D7E93304166}" type="sibTrans" cxnId="{C2AC1C6B-771F-8746-BE4E-2142BEC93E66}">
      <dgm:prSet/>
      <dgm:spPr/>
      <dgm:t>
        <a:bodyPr/>
        <a:lstStyle/>
        <a:p>
          <a:endParaRPr lang="zh-CN" altLang="en-US"/>
        </a:p>
      </dgm:t>
    </dgm:pt>
    <dgm:pt modelId="{6A013A6D-8DAA-EB41-978B-C117DDEE6340}" type="pres">
      <dgm:prSet presAssocID="{81C9D445-B3DA-0848-96D1-DEE2BBA92C18}" presName="rootnode" presStyleCnt="0">
        <dgm:presLayoutVars>
          <dgm:chMax/>
          <dgm:chPref/>
          <dgm:dir/>
          <dgm:animLvl val="lvl"/>
        </dgm:presLayoutVars>
      </dgm:prSet>
      <dgm:spPr/>
    </dgm:pt>
    <dgm:pt modelId="{7A502C03-0822-4942-B3EC-B767CC6A31C6}" type="pres">
      <dgm:prSet presAssocID="{4D4B5C8C-C8C3-934C-B700-0730352CF397}" presName="composite" presStyleCnt="0"/>
      <dgm:spPr/>
    </dgm:pt>
    <dgm:pt modelId="{43130450-F319-D84F-B2F0-B3E967B48B5A}" type="pres">
      <dgm:prSet presAssocID="{4D4B5C8C-C8C3-934C-B700-0730352CF397}" presName="bentUpArrow1" presStyleLbl="alignImgPlace1" presStyleIdx="0" presStyleCnt="2" custScaleX="61032" custScaleY="69709" custLinFactNeighborX="63679" custLinFactNeighborY="-92248"/>
      <dgm:spPr>
        <a:prstGeom prst="bentArrow">
          <a:avLst/>
        </a:prstGeom>
        <a:solidFill>
          <a:schemeClr val="accent5">
            <a:lumMod val="40000"/>
            <a:lumOff val="60000"/>
          </a:schemeClr>
        </a:solidFill>
      </dgm:spPr>
    </dgm:pt>
    <dgm:pt modelId="{14E2DA3C-6F79-3C40-9DCA-BAE5CAE2AC44}" type="pres">
      <dgm:prSet presAssocID="{4D4B5C8C-C8C3-934C-B700-0730352CF397}" presName="ParentText" presStyleLbl="node1" presStyleIdx="0" presStyleCnt="3" custLinFactNeighborX="-48344" custLinFactNeighborY="-1882">
        <dgm:presLayoutVars>
          <dgm:chMax val="1"/>
          <dgm:chPref val="1"/>
          <dgm:bulletEnabled val="1"/>
        </dgm:presLayoutVars>
      </dgm:prSet>
      <dgm:spPr/>
    </dgm:pt>
    <dgm:pt modelId="{25FFED87-15D5-3249-A5E2-003E2FABA0E6}" type="pres">
      <dgm:prSet presAssocID="{4D4B5C8C-C8C3-934C-B700-0730352CF397}" presName="ChildText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28E84B52-45DC-1549-9367-4E1BA0F98DC2}" type="pres">
      <dgm:prSet presAssocID="{E2A1A303-92D0-1648-A95F-FA09E9FCDE25}" presName="sibTrans" presStyleCnt="0"/>
      <dgm:spPr/>
    </dgm:pt>
    <dgm:pt modelId="{9EB69C50-7227-F545-866C-32E67A0C8933}" type="pres">
      <dgm:prSet presAssocID="{DD6F213C-1498-0C4C-84F2-94C43C21353E}" presName="composite" presStyleCnt="0"/>
      <dgm:spPr/>
    </dgm:pt>
    <dgm:pt modelId="{9F49C16B-91C1-DF45-B307-BF6F9696339A}" type="pres">
      <dgm:prSet presAssocID="{DD6F213C-1498-0C4C-84F2-94C43C21353E}" presName="bentUpArrow1" presStyleLbl="alignImgPlace1" presStyleIdx="1" presStyleCnt="2" custAng="5400000" custScaleX="78972" custScaleY="68705" custLinFactNeighborX="-58577" custLinFactNeighborY="-9542"/>
      <dgm:spPr>
        <a:prstGeom prst="bentArrow">
          <a:avLst/>
        </a:prstGeom>
        <a:solidFill>
          <a:schemeClr val="accent5">
            <a:lumMod val="60000"/>
            <a:lumOff val="40000"/>
          </a:schemeClr>
        </a:solidFill>
      </dgm:spPr>
    </dgm:pt>
    <dgm:pt modelId="{500A1C7B-926C-D549-A7D4-B772D8F6FD57}" type="pres">
      <dgm:prSet presAssocID="{DD6F213C-1498-0C4C-84F2-94C43C21353E}" presName="ParentText" presStyleLbl="node1" presStyleIdx="1" presStyleCnt="3" custLinFactNeighborX="-61786" custLinFactNeighborY="-1983">
        <dgm:presLayoutVars>
          <dgm:chMax val="1"/>
          <dgm:chPref val="1"/>
          <dgm:bulletEnabled val="1"/>
        </dgm:presLayoutVars>
      </dgm:prSet>
      <dgm:spPr/>
    </dgm:pt>
    <dgm:pt modelId="{71D3D180-0419-984D-B40A-64148690DF51}" type="pres">
      <dgm:prSet presAssocID="{DD6F213C-1498-0C4C-84F2-94C43C21353E}" presName="ChildText" presStyleLbl="revTx" presStyleIdx="1" presStyleCnt="2">
        <dgm:presLayoutVars>
          <dgm:chMax val="0"/>
          <dgm:chPref val="0"/>
          <dgm:bulletEnabled val="1"/>
        </dgm:presLayoutVars>
      </dgm:prSet>
      <dgm:spPr/>
    </dgm:pt>
    <dgm:pt modelId="{5F9B4B0F-10E9-F44F-8E9B-EB400745F978}" type="pres">
      <dgm:prSet presAssocID="{8C63A946-5F49-4C49-8F09-9869B1A894C0}" presName="sibTrans" presStyleCnt="0"/>
      <dgm:spPr/>
    </dgm:pt>
    <dgm:pt modelId="{50FA87BC-E54E-9547-8815-526E5A6975EF}" type="pres">
      <dgm:prSet presAssocID="{F842BF1F-0315-6C42-A665-68D5FC0727B0}" presName="composite" presStyleCnt="0"/>
      <dgm:spPr/>
    </dgm:pt>
    <dgm:pt modelId="{0065AA98-204D-204A-A664-96418B5248B7}" type="pres">
      <dgm:prSet presAssocID="{F842BF1F-0315-6C42-A665-68D5FC0727B0}" presName="ParentText" presStyleLbl="node1" presStyleIdx="2" presStyleCnt="3" custLinFactX="-100000" custLinFactNeighborX="-100575" custLinFactNeighborY="817">
        <dgm:presLayoutVars>
          <dgm:chMax val="1"/>
          <dgm:chPref val="1"/>
          <dgm:bulletEnabled val="1"/>
        </dgm:presLayoutVars>
      </dgm:prSet>
      <dgm:spPr/>
    </dgm:pt>
  </dgm:ptLst>
  <dgm:cxnLst>
    <dgm:cxn modelId="{30DC2203-1B16-B94D-9737-BD2CDE29DE5B}" type="presOf" srcId="{4D4B5C8C-C8C3-934C-B700-0730352CF397}" destId="{14E2DA3C-6F79-3C40-9DCA-BAE5CAE2AC44}" srcOrd="0" destOrd="0" presId="urn:microsoft.com/office/officeart/2005/8/layout/StepDownProcess#1"/>
    <dgm:cxn modelId="{C96B2F2B-A62C-6641-B577-1804FBAB5841}" srcId="{81C9D445-B3DA-0848-96D1-DEE2BBA92C18}" destId="{4D4B5C8C-C8C3-934C-B700-0730352CF397}" srcOrd="0" destOrd="0" parTransId="{0AD63BD3-CF49-8D4C-801A-A0D41BB0EA61}" sibTransId="{E2A1A303-92D0-1648-A95F-FA09E9FCDE25}"/>
    <dgm:cxn modelId="{C2AC1C6B-771F-8746-BE4E-2142BEC93E66}" srcId="{81C9D445-B3DA-0848-96D1-DEE2BBA92C18}" destId="{F842BF1F-0315-6C42-A665-68D5FC0727B0}" srcOrd="2" destOrd="0" parTransId="{2A53A261-DC39-3049-88B9-31B1838B79EA}" sibTransId="{3EF4C7F9-AF44-8140-AE5D-0D7E93304166}"/>
    <dgm:cxn modelId="{3F8F1481-18CF-1146-A3E0-FA6534DA84DD}" type="presOf" srcId="{81C9D445-B3DA-0848-96D1-DEE2BBA92C18}" destId="{6A013A6D-8DAA-EB41-978B-C117DDEE6340}" srcOrd="0" destOrd="0" presId="urn:microsoft.com/office/officeart/2005/8/layout/StepDownProcess#1"/>
    <dgm:cxn modelId="{2BB5889C-6F45-9146-89C5-5FE2A684A467}" srcId="{81C9D445-B3DA-0848-96D1-DEE2BBA92C18}" destId="{DD6F213C-1498-0C4C-84F2-94C43C21353E}" srcOrd="1" destOrd="0" parTransId="{305FCD18-D0AB-BF4A-8E8F-45D332BB1E71}" sibTransId="{8C63A946-5F49-4C49-8F09-9869B1A894C0}"/>
    <dgm:cxn modelId="{1A6D1DD3-86D0-F64D-9D41-77BEB84CFDC7}" type="presOf" srcId="{F842BF1F-0315-6C42-A665-68D5FC0727B0}" destId="{0065AA98-204D-204A-A664-96418B5248B7}" srcOrd="0" destOrd="0" presId="urn:microsoft.com/office/officeart/2005/8/layout/StepDownProcess#1"/>
    <dgm:cxn modelId="{387544F0-3148-5E44-88F1-9B61FD93D811}" type="presOf" srcId="{DD6F213C-1498-0C4C-84F2-94C43C21353E}" destId="{500A1C7B-926C-D549-A7D4-B772D8F6FD57}" srcOrd="0" destOrd="0" presId="urn:microsoft.com/office/officeart/2005/8/layout/StepDownProcess#1"/>
    <dgm:cxn modelId="{283BA0DB-A071-F748-9734-4266F640B38A}" type="presParOf" srcId="{6A013A6D-8DAA-EB41-978B-C117DDEE6340}" destId="{7A502C03-0822-4942-B3EC-B767CC6A31C6}" srcOrd="0" destOrd="0" presId="urn:microsoft.com/office/officeart/2005/8/layout/StepDownProcess#1"/>
    <dgm:cxn modelId="{5B659D7B-2A5B-CB4A-8332-6193D2DBAE86}" type="presParOf" srcId="{7A502C03-0822-4942-B3EC-B767CC6A31C6}" destId="{43130450-F319-D84F-B2F0-B3E967B48B5A}" srcOrd="0" destOrd="0" presId="urn:microsoft.com/office/officeart/2005/8/layout/StepDownProcess#1"/>
    <dgm:cxn modelId="{686D35B1-206F-3C47-A196-0AA165D6441A}" type="presParOf" srcId="{7A502C03-0822-4942-B3EC-B767CC6A31C6}" destId="{14E2DA3C-6F79-3C40-9DCA-BAE5CAE2AC44}" srcOrd="1" destOrd="0" presId="urn:microsoft.com/office/officeart/2005/8/layout/StepDownProcess#1"/>
    <dgm:cxn modelId="{3AEA0DFA-1D2B-C544-B029-64132376BD21}" type="presParOf" srcId="{7A502C03-0822-4942-B3EC-B767CC6A31C6}" destId="{25FFED87-15D5-3249-A5E2-003E2FABA0E6}" srcOrd="2" destOrd="0" presId="urn:microsoft.com/office/officeart/2005/8/layout/StepDownProcess#1"/>
    <dgm:cxn modelId="{C3ECFDF6-786B-CE42-A3BE-284E7B486D12}" type="presParOf" srcId="{6A013A6D-8DAA-EB41-978B-C117DDEE6340}" destId="{28E84B52-45DC-1549-9367-4E1BA0F98DC2}" srcOrd="1" destOrd="0" presId="urn:microsoft.com/office/officeart/2005/8/layout/StepDownProcess#1"/>
    <dgm:cxn modelId="{CA76B6D3-2314-AC4A-8EC1-379D7C06D969}" type="presParOf" srcId="{6A013A6D-8DAA-EB41-978B-C117DDEE6340}" destId="{9EB69C50-7227-F545-866C-32E67A0C8933}" srcOrd="2" destOrd="0" presId="urn:microsoft.com/office/officeart/2005/8/layout/StepDownProcess#1"/>
    <dgm:cxn modelId="{B90BB621-38FD-E74C-9EF4-A0CE11CD99B9}" type="presParOf" srcId="{9EB69C50-7227-F545-866C-32E67A0C8933}" destId="{9F49C16B-91C1-DF45-B307-BF6F9696339A}" srcOrd="0" destOrd="0" presId="urn:microsoft.com/office/officeart/2005/8/layout/StepDownProcess#1"/>
    <dgm:cxn modelId="{9F479C52-EA74-6A41-A6BB-49D0ECF274E9}" type="presParOf" srcId="{9EB69C50-7227-F545-866C-32E67A0C8933}" destId="{500A1C7B-926C-D549-A7D4-B772D8F6FD57}" srcOrd="1" destOrd="0" presId="urn:microsoft.com/office/officeart/2005/8/layout/StepDownProcess#1"/>
    <dgm:cxn modelId="{3BD1A046-F913-8E43-AEA5-9AD728F72582}" type="presParOf" srcId="{9EB69C50-7227-F545-866C-32E67A0C8933}" destId="{71D3D180-0419-984D-B40A-64148690DF51}" srcOrd="2" destOrd="0" presId="urn:microsoft.com/office/officeart/2005/8/layout/StepDownProcess#1"/>
    <dgm:cxn modelId="{9A9C8AE1-48B3-6F40-A49C-34E894EA939C}" type="presParOf" srcId="{6A013A6D-8DAA-EB41-978B-C117DDEE6340}" destId="{5F9B4B0F-10E9-F44F-8E9B-EB400745F978}" srcOrd="3" destOrd="0" presId="urn:microsoft.com/office/officeart/2005/8/layout/StepDownProcess#1"/>
    <dgm:cxn modelId="{FD79B078-23E3-7B4C-921F-7BA0F441C15B}" type="presParOf" srcId="{6A013A6D-8DAA-EB41-978B-C117DDEE6340}" destId="{50FA87BC-E54E-9547-8815-526E5A6975EF}" srcOrd="4" destOrd="0" presId="urn:microsoft.com/office/officeart/2005/8/layout/StepDownProcess#1"/>
    <dgm:cxn modelId="{039F7D63-783E-7047-ACB0-A767329DCBEF}" type="presParOf" srcId="{50FA87BC-E54E-9547-8815-526E5A6975EF}" destId="{0065AA98-204D-204A-A664-96418B5248B7}" srcOrd="0" destOrd="0" presId="urn:microsoft.com/office/officeart/2005/8/layout/StepDownProcess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733C91E-AB53-874F-BF6A-C457378AF70D}" type="doc">
      <dgm:prSet loTypeId="urn:microsoft.com/office/officeart/2005/8/layout/cycle6#1" loCatId="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zh-CN" altLang="en-US"/>
        </a:p>
      </dgm:t>
    </dgm:pt>
    <dgm:pt modelId="{32CD2CA2-1321-D146-8A39-565613A045AA}">
      <dgm:prSet phldrT="[文本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US" altLang="zh-CN" dirty="0"/>
            <a:t>politic</a:t>
          </a:r>
          <a:endParaRPr lang="zh-CN" altLang="en-US" dirty="0"/>
        </a:p>
      </dgm:t>
    </dgm:pt>
    <dgm:pt modelId="{8BD2CF8E-2F6F-EE4E-B458-6FDF4E18677B}" type="parTrans" cxnId="{A1C8CF6F-1015-3E43-887A-93EC44C2E629}">
      <dgm:prSet/>
      <dgm:spPr/>
      <dgm:t>
        <a:bodyPr/>
        <a:lstStyle/>
        <a:p>
          <a:endParaRPr lang="zh-CN" altLang="en-US"/>
        </a:p>
      </dgm:t>
    </dgm:pt>
    <dgm:pt modelId="{D290858A-7F03-5B4F-B6E0-42E98EF93CE6}" type="sibTrans" cxnId="{A1C8CF6F-1015-3E43-887A-93EC44C2E629}">
      <dgm:prSet/>
      <dgm:spPr>
        <a:solidFill>
          <a:schemeClr val="accent4">
            <a:lumMod val="50000"/>
          </a:schemeClr>
        </a:solidFill>
      </dgm:spPr>
      <dgm:t>
        <a:bodyPr/>
        <a:lstStyle/>
        <a:p>
          <a:endParaRPr lang="zh-CN" altLang="en-US"/>
        </a:p>
      </dgm:t>
    </dgm:pt>
    <dgm:pt modelId="{72C223AC-9540-B64D-8F6F-2C046E902DA3}">
      <dgm:prSet phldrT="[文本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US" altLang="zh-CN" dirty="0"/>
            <a:t>economic</a:t>
          </a:r>
          <a:endParaRPr lang="zh-CN" altLang="en-US" dirty="0"/>
        </a:p>
      </dgm:t>
    </dgm:pt>
    <dgm:pt modelId="{93E1A76B-3B01-5648-A8CF-173D1C961C91}" type="parTrans" cxnId="{DE42F054-6DC5-4D44-A7AE-A069EBAD1046}">
      <dgm:prSet/>
      <dgm:spPr/>
      <dgm:t>
        <a:bodyPr/>
        <a:lstStyle/>
        <a:p>
          <a:endParaRPr lang="zh-CN" altLang="en-US"/>
        </a:p>
      </dgm:t>
    </dgm:pt>
    <dgm:pt modelId="{CA85ED26-121C-F246-96DC-35C0D1CF86A8}" type="sibTrans" cxnId="{DE42F054-6DC5-4D44-A7AE-A069EBAD1046}">
      <dgm:prSet/>
      <dgm:spPr/>
      <dgm:t>
        <a:bodyPr/>
        <a:lstStyle/>
        <a:p>
          <a:endParaRPr lang="zh-CN" altLang="en-US"/>
        </a:p>
      </dgm:t>
    </dgm:pt>
    <dgm:pt modelId="{46105891-4BAB-1248-A388-A32A7C412C2B}">
      <dgm:prSet phldrT="[文本]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US" altLang="zh-CN" dirty="0"/>
            <a:t>society</a:t>
          </a:r>
          <a:endParaRPr lang="zh-CN" altLang="en-US" dirty="0"/>
        </a:p>
      </dgm:t>
    </dgm:pt>
    <dgm:pt modelId="{AC981484-3345-0D40-99B2-9699DACBFF65}" type="parTrans" cxnId="{E1DBC18E-E9F1-084E-99C9-FB9F8DC480DB}">
      <dgm:prSet/>
      <dgm:spPr/>
      <dgm:t>
        <a:bodyPr/>
        <a:lstStyle/>
        <a:p>
          <a:endParaRPr lang="zh-CN" altLang="en-US"/>
        </a:p>
      </dgm:t>
    </dgm:pt>
    <dgm:pt modelId="{325DC682-7E71-304D-99C1-7F9CB5310354}" type="sibTrans" cxnId="{E1DBC18E-E9F1-084E-99C9-FB9F8DC480DB}">
      <dgm:prSet/>
      <dgm:spPr/>
      <dgm:t>
        <a:bodyPr/>
        <a:lstStyle/>
        <a:p>
          <a:endParaRPr lang="zh-CN" altLang="en-US"/>
        </a:p>
      </dgm:t>
    </dgm:pt>
    <dgm:pt modelId="{6FD80CA0-8A1C-9048-B6FE-25397EC33A54}">
      <dgm:prSet phldrT="[文本]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US" altLang="zh-CN" dirty="0"/>
            <a:t>capital</a:t>
          </a:r>
          <a:endParaRPr lang="zh-CN" altLang="en-US" dirty="0"/>
        </a:p>
      </dgm:t>
    </dgm:pt>
    <dgm:pt modelId="{10857FE1-42E9-FC44-BAF3-EE43499B2A7C}" type="parTrans" cxnId="{6738B86F-0EC4-C941-81AC-5AA9382A3854}">
      <dgm:prSet/>
      <dgm:spPr/>
      <dgm:t>
        <a:bodyPr/>
        <a:lstStyle/>
        <a:p>
          <a:endParaRPr lang="zh-CN" altLang="en-US"/>
        </a:p>
      </dgm:t>
    </dgm:pt>
    <dgm:pt modelId="{186A407C-2D07-AF47-B9E1-44F4B60CC987}" type="sibTrans" cxnId="{6738B86F-0EC4-C941-81AC-5AA9382A3854}">
      <dgm:prSet/>
      <dgm:spPr/>
      <dgm:t>
        <a:bodyPr/>
        <a:lstStyle/>
        <a:p>
          <a:endParaRPr lang="zh-CN" altLang="en-US"/>
        </a:p>
      </dgm:t>
    </dgm:pt>
    <dgm:pt modelId="{8707B389-AE81-2D4F-81B2-2066DAD6894B}">
      <dgm:prSet phldrT="[文本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US" altLang="zh-CN" dirty="0"/>
            <a:t>Materials purchasing </a:t>
          </a:r>
          <a:endParaRPr lang="zh-CN" altLang="en-US" dirty="0"/>
        </a:p>
      </dgm:t>
    </dgm:pt>
    <dgm:pt modelId="{B35C3A5A-025B-3141-B47B-B4FD28ABF021}" type="parTrans" cxnId="{7A0FE139-5C0E-3344-8B20-817963744308}">
      <dgm:prSet/>
      <dgm:spPr/>
      <dgm:t>
        <a:bodyPr/>
        <a:lstStyle/>
        <a:p>
          <a:endParaRPr lang="zh-CN" altLang="en-US"/>
        </a:p>
      </dgm:t>
    </dgm:pt>
    <dgm:pt modelId="{1DA54B72-D785-8D4C-9C44-A80C7D914103}" type="sibTrans" cxnId="{7A0FE139-5C0E-3344-8B20-817963744308}">
      <dgm:prSet/>
      <dgm:spPr/>
      <dgm:t>
        <a:bodyPr/>
        <a:lstStyle/>
        <a:p>
          <a:endParaRPr lang="zh-CN" altLang="en-US"/>
        </a:p>
      </dgm:t>
    </dgm:pt>
    <dgm:pt modelId="{572EC6A3-3EB3-184F-99FB-2A00819BD5AC}" type="pres">
      <dgm:prSet presAssocID="{3733C91E-AB53-874F-BF6A-C457378AF70D}" presName="cycle" presStyleCnt="0">
        <dgm:presLayoutVars>
          <dgm:dir/>
          <dgm:resizeHandles val="exact"/>
        </dgm:presLayoutVars>
      </dgm:prSet>
      <dgm:spPr/>
    </dgm:pt>
    <dgm:pt modelId="{35B4FCFE-C9DA-4040-9F4F-79E07781F705}" type="pres">
      <dgm:prSet presAssocID="{32CD2CA2-1321-D146-8A39-565613A045AA}" presName="node" presStyleLbl="node1" presStyleIdx="0" presStyleCnt="5">
        <dgm:presLayoutVars>
          <dgm:bulletEnabled val="1"/>
        </dgm:presLayoutVars>
      </dgm:prSet>
      <dgm:spPr/>
    </dgm:pt>
    <dgm:pt modelId="{08E00470-572C-164E-B7E2-5CFB99DE69CB}" type="pres">
      <dgm:prSet presAssocID="{32CD2CA2-1321-D146-8A39-565613A045AA}" presName="spNode" presStyleCnt="0"/>
      <dgm:spPr/>
    </dgm:pt>
    <dgm:pt modelId="{9EFE2F11-AD95-1E41-B626-A65A5F500327}" type="pres">
      <dgm:prSet presAssocID="{D290858A-7F03-5B4F-B6E0-42E98EF93CE6}" presName="sibTrans" presStyleLbl="sibTrans1D1" presStyleIdx="0" presStyleCnt="5"/>
      <dgm:spPr/>
    </dgm:pt>
    <dgm:pt modelId="{67AF9B31-2687-5646-AC2E-3C16CD6EA384}" type="pres">
      <dgm:prSet presAssocID="{72C223AC-9540-B64D-8F6F-2C046E902DA3}" presName="node" presStyleLbl="node1" presStyleIdx="1" presStyleCnt="5">
        <dgm:presLayoutVars>
          <dgm:bulletEnabled val="1"/>
        </dgm:presLayoutVars>
      </dgm:prSet>
      <dgm:spPr/>
    </dgm:pt>
    <dgm:pt modelId="{3A0E89F2-69D5-1247-A611-DB07D207F2AF}" type="pres">
      <dgm:prSet presAssocID="{72C223AC-9540-B64D-8F6F-2C046E902DA3}" presName="spNode" presStyleCnt="0"/>
      <dgm:spPr/>
    </dgm:pt>
    <dgm:pt modelId="{C9354AA2-7186-E44B-A489-60C8FBD048E5}" type="pres">
      <dgm:prSet presAssocID="{CA85ED26-121C-F246-96DC-35C0D1CF86A8}" presName="sibTrans" presStyleLbl="sibTrans1D1" presStyleIdx="1" presStyleCnt="5"/>
      <dgm:spPr/>
    </dgm:pt>
    <dgm:pt modelId="{75BADF58-A507-164B-B8A6-4F9781563D3B}" type="pres">
      <dgm:prSet presAssocID="{46105891-4BAB-1248-A388-A32A7C412C2B}" presName="node" presStyleLbl="node1" presStyleIdx="2" presStyleCnt="5">
        <dgm:presLayoutVars>
          <dgm:bulletEnabled val="1"/>
        </dgm:presLayoutVars>
      </dgm:prSet>
      <dgm:spPr/>
    </dgm:pt>
    <dgm:pt modelId="{04357EA4-FBEA-A045-AA3D-C74FED5ABFEF}" type="pres">
      <dgm:prSet presAssocID="{46105891-4BAB-1248-A388-A32A7C412C2B}" presName="spNode" presStyleCnt="0"/>
      <dgm:spPr/>
    </dgm:pt>
    <dgm:pt modelId="{2FE26612-0183-2740-BB3C-D54A5D5709E6}" type="pres">
      <dgm:prSet presAssocID="{325DC682-7E71-304D-99C1-7F9CB5310354}" presName="sibTrans" presStyleLbl="sibTrans1D1" presStyleIdx="2" presStyleCnt="5"/>
      <dgm:spPr/>
    </dgm:pt>
    <dgm:pt modelId="{1FD20813-DD46-914D-93C2-B5CBC084F03B}" type="pres">
      <dgm:prSet presAssocID="{6FD80CA0-8A1C-9048-B6FE-25397EC33A54}" presName="node" presStyleLbl="node1" presStyleIdx="3" presStyleCnt="5">
        <dgm:presLayoutVars>
          <dgm:bulletEnabled val="1"/>
        </dgm:presLayoutVars>
      </dgm:prSet>
      <dgm:spPr/>
    </dgm:pt>
    <dgm:pt modelId="{8DEB469E-B37C-D84C-8355-C3DF7E4CD7B8}" type="pres">
      <dgm:prSet presAssocID="{6FD80CA0-8A1C-9048-B6FE-25397EC33A54}" presName="spNode" presStyleCnt="0"/>
      <dgm:spPr/>
    </dgm:pt>
    <dgm:pt modelId="{BD44DD00-1E3D-E64C-85E1-431ABAC20900}" type="pres">
      <dgm:prSet presAssocID="{186A407C-2D07-AF47-B9E1-44F4B60CC987}" presName="sibTrans" presStyleLbl="sibTrans1D1" presStyleIdx="3" presStyleCnt="5"/>
      <dgm:spPr/>
    </dgm:pt>
    <dgm:pt modelId="{DECB9CD2-0197-4C47-9BD2-15E2676E4273}" type="pres">
      <dgm:prSet presAssocID="{8707B389-AE81-2D4F-81B2-2066DAD6894B}" presName="node" presStyleLbl="node1" presStyleIdx="4" presStyleCnt="5">
        <dgm:presLayoutVars>
          <dgm:bulletEnabled val="1"/>
        </dgm:presLayoutVars>
      </dgm:prSet>
      <dgm:spPr/>
    </dgm:pt>
    <dgm:pt modelId="{0AC0C5BF-BCB8-7A43-8E4D-6C8906C7115C}" type="pres">
      <dgm:prSet presAssocID="{8707B389-AE81-2D4F-81B2-2066DAD6894B}" presName="spNode" presStyleCnt="0"/>
      <dgm:spPr/>
    </dgm:pt>
    <dgm:pt modelId="{D13ABEBF-2F95-544B-B719-D42055124982}" type="pres">
      <dgm:prSet presAssocID="{1DA54B72-D785-8D4C-9C44-A80C7D914103}" presName="sibTrans" presStyleLbl="sibTrans1D1" presStyleIdx="4" presStyleCnt="5"/>
      <dgm:spPr/>
    </dgm:pt>
  </dgm:ptLst>
  <dgm:cxnLst>
    <dgm:cxn modelId="{905C9B1E-4F1C-924D-A768-C533F091B466}" type="presOf" srcId="{1DA54B72-D785-8D4C-9C44-A80C7D914103}" destId="{D13ABEBF-2F95-544B-B719-D42055124982}" srcOrd="0" destOrd="0" presId="urn:microsoft.com/office/officeart/2005/8/layout/cycle6#1"/>
    <dgm:cxn modelId="{7A0FE139-5C0E-3344-8B20-817963744308}" srcId="{3733C91E-AB53-874F-BF6A-C457378AF70D}" destId="{8707B389-AE81-2D4F-81B2-2066DAD6894B}" srcOrd="4" destOrd="0" parTransId="{B35C3A5A-025B-3141-B47B-B4FD28ABF021}" sibTransId="{1DA54B72-D785-8D4C-9C44-A80C7D914103}"/>
    <dgm:cxn modelId="{DE42F054-6DC5-4D44-A7AE-A069EBAD1046}" srcId="{3733C91E-AB53-874F-BF6A-C457378AF70D}" destId="{72C223AC-9540-B64D-8F6F-2C046E902DA3}" srcOrd="1" destOrd="0" parTransId="{93E1A76B-3B01-5648-A8CF-173D1C961C91}" sibTransId="{CA85ED26-121C-F246-96DC-35C0D1CF86A8}"/>
    <dgm:cxn modelId="{AF995157-87BF-454E-BDC3-61F09CABE177}" type="presOf" srcId="{6FD80CA0-8A1C-9048-B6FE-25397EC33A54}" destId="{1FD20813-DD46-914D-93C2-B5CBC084F03B}" srcOrd="0" destOrd="0" presId="urn:microsoft.com/office/officeart/2005/8/layout/cycle6#1"/>
    <dgm:cxn modelId="{1486AF57-8500-724B-9DA7-2CBB440DB8AA}" type="presOf" srcId="{8707B389-AE81-2D4F-81B2-2066DAD6894B}" destId="{DECB9CD2-0197-4C47-9BD2-15E2676E4273}" srcOrd="0" destOrd="0" presId="urn:microsoft.com/office/officeart/2005/8/layout/cycle6#1"/>
    <dgm:cxn modelId="{C6EC5C64-FAA5-3449-A854-AFD616201A8B}" type="presOf" srcId="{72C223AC-9540-B64D-8F6F-2C046E902DA3}" destId="{67AF9B31-2687-5646-AC2E-3C16CD6EA384}" srcOrd="0" destOrd="0" presId="urn:microsoft.com/office/officeart/2005/8/layout/cycle6#1"/>
    <dgm:cxn modelId="{6738B86F-0EC4-C941-81AC-5AA9382A3854}" srcId="{3733C91E-AB53-874F-BF6A-C457378AF70D}" destId="{6FD80CA0-8A1C-9048-B6FE-25397EC33A54}" srcOrd="3" destOrd="0" parTransId="{10857FE1-42E9-FC44-BAF3-EE43499B2A7C}" sibTransId="{186A407C-2D07-AF47-B9E1-44F4B60CC987}"/>
    <dgm:cxn modelId="{A1C8CF6F-1015-3E43-887A-93EC44C2E629}" srcId="{3733C91E-AB53-874F-BF6A-C457378AF70D}" destId="{32CD2CA2-1321-D146-8A39-565613A045AA}" srcOrd="0" destOrd="0" parTransId="{8BD2CF8E-2F6F-EE4E-B458-6FDF4E18677B}" sibTransId="{D290858A-7F03-5B4F-B6E0-42E98EF93CE6}"/>
    <dgm:cxn modelId="{406C8675-8940-F14A-89FF-27CC041221C0}" type="presOf" srcId="{D290858A-7F03-5B4F-B6E0-42E98EF93CE6}" destId="{9EFE2F11-AD95-1E41-B626-A65A5F500327}" srcOrd="0" destOrd="0" presId="urn:microsoft.com/office/officeart/2005/8/layout/cycle6#1"/>
    <dgm:cxn modelId="{1E0DB684-D4BA-B749-8C91-4FCD357C7D3D}" type="presOf" srcId="{32CD2CA2-1321-D146-8A39-565613A045AA}" destId="{35B4FCFE-C9DA-4040-9F4F-79E07781F705}" srcOrd="0" destOrd="0" presId="urn:microsoft.com/office/officeart/2005/8/layout/cycle6#1"/>
    <dgm:cxn modelId="{E1DBC18E-E9F1-084E-99C9-FB9F8DC480DB}" srcId="{3733C91E-AB53-874F-BF6A-C457378AF70D}" destId="{46105891-4BAB-1248-A388-A32A7C412C2B}" srcOrd="2" destOrd="0" parTransId="{AC981484-3345-0D40-99B2-9699DACBFF65}" sibTransId="{325DC682-7E71-304D-99C1-7F9CB5310354}"/>
    <dgm:cxn modelId="{562989A3-897C-5A47-967A-4A50C4B9F19C}" type="presOf" srcId="{CA85ED26-121C-F246-96DC-35C0D1CF86A8}" destId="{C9354AA2-7186-E44B-A489-60C8FBD048E5}" srcOrd="0" destOrd="0" presId="urn:microsoft.com/office/officeart/2005/8/layout/cycle6#1"/>
    <dgm:cxn modelId="{01AE3FA6-39E6-8847-B37F-2A75A24848DB}" type="presOf" srcId="{325DC682-7E71-304D-99C1-7F9CB5310354}" destId="{2FE26612-0183-2740-BB3C-D54A5D5709E6}" srcOrd="0" destOrd="0" presId="urn:microsoft.com/office/officeart/2005/8/layout/cycle6#1"/>
    <dgm:cxn modelId="{1A559AAA-F806-AC46-A562-3B5C86AF77AC}" type="presOf" srcId="{46105891-4BAB-1248-A388-A32A7C412C2B}" destId="{75BADF58-A507-164B-B8A6-4F9781563D3B}" srcOrd="0" destOrd="0" presId="urn:microsoft.com/office/officeart/2005/8/layout/cycle6#1"/>
    <dgm:cxn modelId="{0CC914C4-A204-C047-BBFD-DB4E8A30707C}" type="presOf" srcId="{3733C91E-AB53-874F-BF6A-C457378AF70D}" destId="{572EC6A3-3EB3-184F-99FB-2A00819BD5AC}" srcOrd="0" destOrd="0" presId="urn:microsoft.com/office/officeart/2005/8/layout/cycle6#1"/>
    <dgm:cxn modelId="{8B8767CC-F6AC-0445-ADFD-9060B51D4C75}" type="presOf" srcId="{186A407C-2D07-AF47-B9E1-44F4B60CC987}" destId="{BD44DD00-1E3D-E64C-85E1-431ABAC20900}" srcOrd="0" destOrd="0" presId="urn:microsoft.com/office/officeart/2005/8/layout/cycle6#1"/>
    <dgm:cxn modelId="{4BB1BE61-BC2C-4A4D-B705-E4D34D89A0F1}" type="presParOf" srcId="{572EC6A3-3EB3-184F-99FB-2A00819BD5AC}" destId="{35B4FCFE-C9DA-4040-9F4F-79E07781F705}" srcOrd="0" destOrd="0" presId="urn:microsoft.com/office/officeart/2005/8/layout/cycle6#1"/>
    <dgm:cxn modelId="{4F33316B-5D23-3046-846F-A891E30F578F}" type="presParOf" srcId="{572EC6A3-3EB3-184F-99FB-2A00819BD5AC}" destId="{08E00470-572C-164E-B7E2-5CFB99DE69CB}" srcOrd="1" destOrd="0" presId="urn:microsoft.com/office/officeart/2005/8/layout/cycle6#1"/>
    <dgm:cxn modelId="{19DE183A-4CE5-A345-B554-FA9A6DC61F0D}" type="presParOf" srcId="{572EC6A3-3EB3-184F-99FB-2A00819BD5AC}" destId="{9EFE2F11-AD95-1E41-B626-A65A5F500327}" srcOrd="2" destOrd="0" presId="urn:microsoft.com/office/officeart/2005/8/layout/cycle6#1"/>
    <dgm:cxn modelId="{C42B68E9-3BD9-574B-8A1E-D9F171CA82CD}" type="presParOf" srcId="{572EC6A3-3EB3-184F-99FB-2A00819BD5AC}" destId="{67AF9B31-2687-5646-AC2E-3C16CD6EA384}" srcOrd="3" destOrd="0" presId="urn:microsoft.com/office/officeart/2005/8/layout/cycle6#1"/>
    <dgm:cxn modelId="{37C1568F-9B86-EC44-B9DC-46B5D3EFDEAD}" type="presParOf" srcId="{572EC6A3-3EB3-184F-99FB-2A00819BD5AC}" destId="{3A0E89F2-69D5-1247-A611-DB07D207F2AF}" srcOrd="4" destOrd="0" presId="urn:microsoft.com/office/officeart/2005/8/layout/cycle6#1"/>
    <dgm:cxn modelId="{64C212B1-FCCF-ED44-B75C-F2C56A3F57C4}" type="presParOf" srcId="{572EC6A3-3EB3-184F-99FB-2A00819BD5AC}" destId="{C9354AA2-7186-E44B-A489-60C8FBD048E5}" srcOrd="5" destOrd="0" presId="urn:microsoft.com/office/officeart/2005/8/layout/cycle6#1"/>
    <dgm:cxn modelId="{296474AC-6762-6941-87C9-AF169FC966A7}" type="presParOf" srcId="{572EC6A3-3EB3-184F-99FB-2A00819BD5AC}" destId="{75BADF58-A507-164B-B8A6-4F9781563D3B}" srcOrd="6" destOrd="0" presId="urn:microsoft.com/office/officeart/2005/8/layout/cycle6#1"/>
    <dgm:cxn modelId="{10CC5966-9FAB-5848-B91C-10E45722FD5A}" type="presParOf" srcId="{572EC6A3-3EB3-184F-99FB-2A00819BD5AC}" destId="{04357EA4-FBEA-A045-AA3D-C74FED5ABFEF}" srcOrd="7" destOrd="0" presId="urn:microsoft.com/office/officeart/2005/8/layout/cycle6#1"/>
    <dgm:cxn modelId="{FDB321D6-F1F5-8C4A-A13E-EB63B47BFE77}" type="presParOf" srcId="{572EC6A3-3EB3-184F-99FB-2A00819BD5AC}" destId="{2FE26612-0183-2740-BB3C-D54A5D5709E6}" srcOrd="8" destOrd="0" presId="urn:microsoft.com/office/officeart/2005/8/layout/cycle6#1"/>
    <dgm:cxn modelId="{9B392B64-CF90-0B42-B1F0-2F4635061DBB}" type="presParOf" srcId="{572EC6A3-3EB3-184F-99FB-2A00819BD5AC}" destId="{1FD20813-DD46-914D-93C2-B5CBC084F03B}" srcOrd="9" destOrd="0" presId="urn:microsoft.com/office/officeart/2005/8/layout/cycle6#1"/>
    <dgm:cxn modelId="{E39E0BE4-CE7E-E941-A7C3-C3A92E5430B1}" type="presParOf" srcId="{572EC6A3-3EB3-184F-99FB-2A00819BD5AC}" destId="{8DEB469E-B37C-D84C-8355-C3DF7E4CD7B8}" srcOrd="10" destOrd="0" presId="urn:microsoft.com/office/officeart/2005/8/layout/cycle6#1"/>
    <dgm:cxn modelId="{EB996EAB-6E10-DB47-B1CC-A0B25BD3A878}" type="presParOf" srcId="{572EC6A3-3EB3-184F-99FB-2A00819BD5AC}" destId="{BD44DD00-1E3D-E64C-85E1-431ABAC20900}" srcOrd="11" destOrd="0" presId="urn:microsoft.com/office/officeart/2005/8/layout/cycle6#1"/>
    <dgm:cxn modelId="{DECE7E5A-833A-524D-81DE-03CCB48E1942}" type="presParOf" srcId="{572EC6A3-3EB3-184F-99FB-2A00819BD5AC}" destId="{DECB9CD2-0197-4C47-9BD2-15E2676E4273}" srcOrd="12" destOrd="0" presId="urn:microsoft.com/office/officeart/2005/8/layout/cycle6#1"/>
    <dgm:cxn modelId="{642C2405-00C7-A246-AE62-E074B13368EE}" type="presParOf" srcId="{572EC6A3-3EB3-184F-99FB-2A00819BD5AC}" destId="{0AC0C5BF-BCB8-7A43-8E4D-6C8906C7115C}" srcOrd="13" destOrd="0" presId="urn:microsoft.com/office/officeart/2005/8/layout/cycle6#1"/>
    <dgm:cxn modelId="{408A2F22-0EBB-424B-A7CE-C0BC5D93E6CF}" type="presParOf" srcId="{572EC6A3-3EB3-184F-99FB-2A00819BD5AC}" destId="{D13ABEBF-2F95-544B-B719-D42055124982}" srcOrd="14" destOrd="0" presId="urn:microsoft.com/office/officeart/2005/8/layout/cycle6#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E3F32EE-7AB0-6D40-A9BD-C461F647BD53}" type="doc">
      <dgm:prSet loTypeId="urn:microsoft.com/office/officeart/2008/layout/HalfCircleOrganizationChart#1" loCatId="" qsTypeId="urn:microsoft.com/office/officeart/2005/8/quickstyle/simple5#1" qsCatId="simple" csTypeId="urn:microsoft.com/office/officeart/2005/8/colors/colorful5#1" csCatId="colorful" phldr="1"/>
      <dgm:spPr/>
      <dgm:t>
        <a:bodyPr/>
        <a:lstStyle/>
        <a:p>
          <a:endParaRPr lang="zh-CN" altLang="en-US"/>
        </a:p>
      </dgm:t>
    </dgm:pt>
    <dgm:pt modelId="{B3CD6CAB-D288-3149-8A22-3196AD18A435}">
      <dgm:prSet phldrT="[文本]"/>
      <dgm:spPr/>
      <dgm:t>
        <a:bodyPr/>
        <a:lstStyle/>
        <a:p>
          <a:r>
            <a:rPr lang="en-US" altLang="zh-CN" dirty="0"/>
            <a:t>government</a:t>
          </a:r>
          <a:endParaRPr lang="zh-CN" altLang="en-US" dirty="0"/>
        </a:p>
      </dgm:t>
    </dgm:pt>
    <dgm:pt modelId="{81FDC860-CA84-7C41-9F7B-6C7FDF2E8EE6}" type="parTrans" cxnId="{F91F245C-0E5B-5646-80B5-4D592E176EA9}">
      <dgm:prSet/>
      <dgm:spPr/>
      <dgm:t>
        <a:bodyPr/>
        <a:lstStyle/>
        <a:p>
          <a:endParaRPr lang="zh-CN" altLang="en-US"/>
        </a:p>
      </dgm:t>
    </dgm:pt>
    <dgm:pt modelId="{33BD4DD4-E3C9-9044-9789-6B8F91467563}" type="sibTrans" cxnId="{F91F245C-0E5B-5646-80B5-4D592E176EA9}">
      <dgm:prSet/>
      <dgm:spPr/>
      <dgm:t>
        <a:bodyPr/>
        <a:lstStyle/>
        <a:p>
          <a:endParaRPr lang="zh-CN" altLang="en-US"/>
        </a:p>
      </dgm:t>
    </dgm:pt>
    <dgm:pt modelId="{E1A4B09E-06DC-0F49-A198-F2CDD89DA551}">
      <dgm:prSet phldrT="[文本]"/>
      <dgm:spPr/>
      <dgm:t>
        <a:bodyPr/>
        <a:lstStyle/>
        <a:p>
          <a:r>
            <a:rPr lang="en-US" altLang="zh-CN" dirty="0"/>
            <a:t>support</a:t>
          </a:r>
          <a:endParaRPr lang="zh-CN" altLang="en-US" dirty="0"/>
        </a:p>
      </dgm:t>
    </dgm:pt>
    <dgm:pt modelId="{9280F1BD-66F3-6447-9FD4-A6E2A40B9F4E}" type="parTrans" cxnId="{B37D3B15-7CA0-3342-899A-55A10A33D1B4}">
      <dgm:prSet/>
      <dgm:spPr/>
      <dgm:t>
        <a:bodyPr/>
        <a:lstStyle/>
        <a:p>
          <a:endParaRPr lang="zh-CN" altLang="en-US"/>
        </a:p>
      </dgm:t>
    </dgm:pt>
    <dgm:pt modelId="{CBB7F3D0-4BEC-E14C-89C1-0C87DA1FECA1}" type="sibTrans" cxnId="{B37D3B15-7CA0-3342-899A-55A10A33D1B4}">
      <dgm:prSet/>
      <dgm:spPr/>
      <dgm:t>
        <a:bodyPr/>
        <a:lstStyle/>
        <a:p>
          <a:endParaRPr lang="zh-CN" altLang="en-US"/>
        </a:p>
      </dgm:t>
    </dgm:pt>
    <dgm:pt modelId="{F6CC077C-55CB-7540-807D-D4E0EDB2A1F9}">
      <dgm:prSet/>
      <dgm:spPr/>
      <dgm:t>
        <a:bodyPr/>
        <a:lstStyle/>
        <a:p>
          <a:r>
            <a:rPr lang="en-US" b="0" i="0" u="none" dirty="0"/>
            <a:t>preferential policy</a:t>
          </a:r>
        </a:p>
      </dgm:t>
    </dgm:pt>
    <dgm:pt modelId="{4CFD6BF7-1544-BA43-BCF3-3FCD5D966FD1}" type="parTrans" cxnId="{19AEBF3D-CB57-0144-AACD-6DE3F6341A5E}">
      <dgm:prSet/>
      <dgm:spPr/>
      <dgm:t>
        <a:bodyPr/>
        <a:lstStyle/>
        <a:p>
          <a:endParaRPr lang="zh-CN" altLang="en-US"/>
        </a:p>
      </dgm:t>
    </dgm:pt>
    <dgm:pt modelId="{898A5B2B-7B90-1044-944C-4A2A35C81617}" type="sibTrans" cxnId="{19AEBF3D-CB57-0144-AACD-6DE3F6341A5E}">
      <dgm:prSet/>
      <dgm:spPr/>
      <dgm:t>
        <a:bodyPr/>
        <a:lstStyle/>
        <a:p>
          <a:endParaRPr lang="zh-CN" altLang="en-US"/>
        </a:p>
      </dgm:t>
    </dgm:pt>
    <dgm:pt modelId="{E1D21F00-00DE-474A-A6D2-ABB713741BAF}" type="pres">
      <dgm:prSet presAssocID="{0E3F32EE-7AB0-6D40-A9BD-C461F647BD53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742C0662-C828-024D-8F36-18F6302B76C0}" type="pres">
      <dgm:prSet presAssocID="{B3CD6CAB-D288-3149-8A22-3196AD18A435}" presName="hierRoot1" presStyleCnt="0">
        <dgm:presLayoutVars>
          <dgm:hierBranch val="init"/>
        </dgm:presLayoutVars>
      </dgm:prSet>
      <dgm:spPr/>
    </dgm:pt>
    <dgm:pt modelId="{F58F6400-DFB3-A540-A8D1-218C44EAEA79}" type="pres">
      <dgm:prSet presAssocID="{B3CD6CAB-D288-3149-8A22-3196AD18A435}" presName="rootComposite1" presStyleCnt="0"/>
      <dgm:spPr/>
    </dgm:pt>
    <dgm:pt modelId="{B519FECA-4822-614C-B77D-131783AB7678}" type="pres">
      <dgm:prSet presAssocID="{B3CD6CAB-D288-3149-8A22-3196AD18A435}" presName="rootText1" presStyleLbl="alignAcc1" presStyleIdx="0" presStyleCnt="0">
        <dgm:presLayoutVars>
          <dgm:chPref val="3"/>
        </dgm:presLayoutVars>
      </dgm:prSet>
      <dgm:spPr/>
    </dgm:pt>
    <dgm:pt modelId="{D2A6CADD-5ACB-C742-A9BA-9064F9461D56}" type="pres">
      <dgm:prSet presAssocID="{B3CD6CAB-D288-3149-8A22-3196AD18A435}" presName="topArc1" presStyleLbl="parChTrans1D1" presStyleIdx="0" presStyleCnt="6"/>
      <dgm:spPr/>
    </dgm:pt>
    <dgm:pt modelId="{DB089AD5-CCCB-8044-BB9C-80FAF9FD5A5D}" type="pres">
      <dgm:prSet presAssocID="{B3CD6CAB-D288-3149-8A22-3196AD18A435}" presName="bottomArc1" presStyleLbl="parChTrans1D1" presStyleIdx="1" presStyleCnt="6"/>
      <dgm:spPr/>
    </dgm:pt>
    <dgm:pt modelId="{CD7FD87A-A269-AD4F-A06D-DCEEB8403180}" type="pres">
      <dgm:prSet presAssocID="{B3CD6CAB-D288-3149-8A22-3196AD18A435}" presName="topConnNode1" presStyleLbl="node1" presStyleIdx="0" presStyleCnt="0"/>
      <dgm:spPr/>
    </dgm:pt>
    <dgm:pt modelId="{C4343069-C077-B841-97FC-1A5396576B9D}" type="pres">
      <dgm:prSet presAssocID="{B3CD6CAB-D288-3149-8A22-3196AD18A435}" presName="hierChild2" presStyleCnt="0"/>
      <dgm:spPr/>
    </dgm:pt>
    <dgm:pt modelId="{EA66D0E1-DE64-1F47-AA4F-1AD084255A02}" type="pres">
      <dgm:prSet presAssocID="{9280F1BD-66F3-6447-9FD4-A6E2A40B9F4E}" presName="Name28" presStyleLbl="parChTrans1D2" presStyleIdx="0" presStyleCnt="2"/>
      <dgm:spPr/>
    </dgm:pt>
    <dgm:pt modelId="{4D271440-F1A9-D747-8269-1CEC7EF5DCE6}" type="pres">
      <dgm:prSet presAssocID="{E1A4B09E-06DC-0F49-A198-F2CDD89DA551}" presName="hierRoot2" presStyleCnt="0">
        <dgm:presLayoutVars>
          <dgm:hierBranch val="init"/>
        </dgm:presLayoutVars>
      </dgm:prSet>
      <dgm:spPr/>
    </dgm:pt>
    <dgm:pt modelId="{4DF3D3B8-BE75-884C-878A-4659E67B150A}" type="pres">
      <dgm:prSet presAssocID="{E1A4B09E-06DC-0F49-A198-F2CDD89DA551}" presName="rootComposite2" presStyleCnt="0"/>
      <dgm:spPr/>
    </dgm:pt>
    <dgm:pt modelId="{5DDBB0BE-442E-BE4D-80B4-BACA0AAAB3AF}" type="pres">
      <dgm:prSet presAssocID="{E1A4B09E-06DC-0F49-A198-F2CDD89DA551}" presName="rootText2" presStyleLbl="alignAcc1" presStyleIdx="0" presStyleCnt="0">
        <dgm:presLayoutVars>
          <dgm:chPref val="3"/>
        </dgm:presLayoutVars>
      </dgm:prSet>
      <dgm:spPr/>
    </dgm:pt>
    <dgm:pt modelId="{0F4585D7-5D4C-CA43-A2ED-A782A6A20CD6}" type="pres">
      <dgm:prSet presAssocID="{E1A4B09E-06DC-0F49-A198-F2CDD89DA551}" presName="topArc2" presStyleLbl="parChTrans1D1" presStyleIdx="2" presStyleCnt="6"/>
      <dgm:spPr/>
    </dgm:pt>
    <dgm:pt modelId="{265ACAA6-8C8F-4144-B9B2-608AB43779E7}" type="pres">
      <dgm:prSet presAssocID="{E1A4B09E-06DC-0F49-A198-F2CDD89DA551}" presName="bottomArc2" presStyleLbl="parChTrans1D1" presStyleIdx="3" presStyleCnt="6"/>
      <dgm:spPr/>
    </dgm:pt>
    <dgm:pt modelId="{FBE6F063-8951-774D-BD5E-8276DA1DC48F}" type="pres">
      <dgm:prSet presAssocID="{E1A4B09E-06DC-0F49-A198-F2CDD89DA551}" presName="topConnNode2" presStyleLbl="node2" presStyleIdx="0" presStyleCnt="0"/>
      <dgm:spPr/>
    </dgm:pt>
    <dgm:pt modelId="{D5C227DD-2E8F-BA46-9AF1-6A3A03D1BEC6}" type="pres">
      <dgm:prSet presAssocID="{E1A4B09E-06DC-0F49-A198-F2CDD89DA551}" presName="hierChild4" presStyleCnt="0"/>
      <dgm:spPr/>
    </dgm:pt>
    <dgm:pt modelId="{E49ED590-C0B0-AB4C-9F83-265179A3823E}" type="pres">
      <dgm:prSet presAssocID="{E1A4B09E-06DC-0F49-A198-F2CDD89DA551}" presName="hierChild5" presStyleCnt="0"/>
      <dgm:spPr/>
    </dgm:pt>
    <dgm:pt modelId="{9970A8DE-4F5A-6642-B3E0-93788BA6B4C3}" type="pres">
      <dgm:prSet presAssocID="{4CFD6BF7-1544-BA43-BCF3-3FCD5D966FD1}" presName="Name28" presStyleLbl="parChTrans1D2" presStyleIdx="1" presStyleCnt="2"/>
      <dgm:spPr/>
    </dgm:pt>
    <dgm:pt modelId="{FD507429-FFEB-B248-88AE-743769032B68}" type="pres">
      <dgm:prSet presAssocID="{F6CC077C-55CB-7540-807D-D4E0EDB2A1F9}" presName="hierRoot2" presStyleCnt="0">
        <dgm:presLayoutVars>
          <dgm:hierBranch val="init"/>
        </dgm:presLayoutVars>
      </dgm:prSet>
      <dgm:spPr/>
    </dgm:pt>
    <dgm:pt modelId="{0104F475-11BF-CD4E-AFFE-50C072BF69F2}" type="pres">
      <dgm:prSet presAssocID="{F6CC077C-55CB-7540-807D-D4E0EDB2A1F9}" presName="rootComposite2" presStyleCnt="0"/>
      <dgm:spPr/>
    </dgm:pt>
    <dgm:pt modelId="{0C5E9449-E07D-1940-86C1-DCB56A2957DC}" type="pres">
      <dgm:prSet presAssocID="{F6CC077C-55CB-7540-807D-D4E0EDB2A1F9}" presName="rootText2" presStyleLbl="alignAcc1" presStyleIdx="0" presStyleCnt="0">
        <dgm:presLayoutVars>
          <dgm:chPref val="3"/>
        </dgm:presLayoutVars>
      </dgm:prSet>
      <dgm:spPr/>
    </dgm:pt>
    <dgm:pt modelId="{C34EC090-9081-AD48-B96B-7B5435DBF709}" type="pres">
      <dgm:prSet presAssocID="{F6CC077C-55CB-7540-807D-D4E0EDB2A1F9}" presName="topArc2" presStyleLbl="parChTrans1D1" presStyleIdx="4" presStyleCnt="6"/>
      <dgm:spPr/>
    </dgm:pt>
    <dgm:pt modelId="{F0CE69CD-B78F-4B4E-B993-B4F9086AADC0}" type="pres">
      <dgm:prSet presAssocID="{F6CC077C-55CB-7540-807D-D4E0EDB2A1F9}" presName="bottomArc2" presStyleLbl="parChTrans1D1" presStyleIdx="5" presStyleCnt="6"/>
      <dgm:spPr/>
    </dgm:pt>
    <dgm:pt modelId="{C7722264-6AF5-E64E-B243-7D3C9603EB31}" type="pres">
      <dgm:prSet presAssocID="{F6CC077C-55CB-7540-807D-D4E0EDB2A1F9}" presName="topConnNode2" presStyleLbl="node2" presStyleIdx="0" presStyleCnt="0"/>
      <dgm:spPr/>
    </dgm:pt>
    <dgm:pt modelId="{0E0F53F3-E99B-4A4A-8979-B5CABAECDD8A}" type="pres">
      <dgm:prSet presAssocID="{F6CC077C-55CB-7540-807D-D4E0EDB2A1F9}" presName="hierChild4" presStyleCnt="0"/>
      <dgm:spPr/>
    </dgm:pt>
    <dgm:pt modelId="{F1D8A300-7D33-DA4E-81E8-CE962F5962F7}" type="pres">
      <dgm:prSet presAssocID="{F6CC077C-55CB-7540-807D-D4E0EDB2A1F9}" presName="hierChild5" presStyleCnt="0"/>
      <dgm:spPr/>
    </dgm:pt>
    <dgm:pt modelId="{50916805-A0C3-9B4E-9136-4E89E3E40622}" type="pres">
      <dgm:prSet presAssocID="{B3CD6CAB-D288-3149-8A22-3196AD18A435}" presName="hierChild3" presStyleCnt="0"/>
      <dgm:spPr/>
    </dgm:pt>
  </dgm:ptLst>
  <dgm:cxnLst>
    <dgm:cxn modelId="{B37D3B15-7CA0-3342-899A-55A10A33D1B4}" srcId="{B3CD6CAB-D288-3149-8A22-3196AD18A435}" destId="{E1A4B09E-06DC-0F49-A198-F2CDD89DA551}" srcOrd="0" destOrd="0" parTransId="{9280F1BD-66F3-6447-9FD4-A6E2A40B9F4E}" sibTransId="{CBB7F3D0-4BEC-E14C-89C1-0C87DA1FECA1}"/>
    <dgm:cxn modelId="{19AEBF3D-CB57-0144-AACD-6DE3F6341A5E}" srcId="{B3CD6CAB-D288-3149-8A22-3196AD18A435}" destId="{F6CC077C-55CB-7540-807D-D4E0EDB2A1F9}" srcOrd="1" destOrd="0" parTransId="{4CFD6BF7-1544-BA43-BCF3-3FCD5D966FD1}" sibTransId="{898A5B2B-7B90-1044-944C-4A2A35C81617}"/>
    <dgm:cxn modelId="{057D8459-F8D1-A848-8CBF-B8CC8F5F9EB7}" type="presOf" srcId="{B3CD6CAB-D288-3149-8A22-3196AD18A435}" destId="{B519FECA-4822-614C-B77D-131783AB7678}" srcOrd="0" destOrd="0" presId="urn:microsoft.com/office/officeart/2008/layout/HalfCircleOrganizationChart#1"/>
    <dgm:cxn modelId="{F91F245C-0E5B-5646-80B5-4D592E176EA9}" srcId="{0E3F32EE-7AB0-6D40-A9BD-C461F647BD53}" destId="{B3CD6CAB-D288-3149-8A22-3196AD18A435}" srcOrd="0" destOrd="0" parTransId="{81FDC860-CA84-7C41-9F7B-6C7FDF2E8EE6}" sibTransId="{33BD4DD4-E3C9-9044-9789-6B8F91467563}"/>
    <dgm:cxn modelId="{AE6DD25C-06BA-654E-A2D8-60F5E0E2EE97}" type="presOf" srcId="{9280F1BD-66F3-6447-9FD4-A6E2A40B9F4E}" destId="{EA66D0E1-DE64-1F47-AA4F-1AD084255A02}" srcOrd="0" destOrd="0" presId="urn:microsoft.com/office/officeart/2008/layout/HalfCircleOrganizationChart#1"/>
    <dgm:cxn modelId="{B6A0E48D-B4F6-CC47-8EB2-387FF1E65896}" type="presOf" srcId="{B3CD6CAB-D288-3149-8A22-3196AD18A435}" destId="{CD7FD87A-A269-AD4F-A06D-DCEEB8403180}" srcOrd="1" destOrd="0" presId="urn:microsoft.com/office/officeart/2008/layout/HalfCircleOrganizationChart#1"/>
    <dgm:cxn modelId="{F1A2D2A0-8375-184E-9FD5-8B10102B61CB}" type="presOf" srcId="{4CFD6BF7-1544-BA43-BCF3-3FCD5D966FD1}" destId="{9970A8DE-4F5A-6642-B3E0-93788BA6B4C3}" srcOrd="0" destOrd="0" presId="urn:microsoft.com/office/officeart/2008/layout/HalfCircleOrganizationChart#1"/>
    <dgm:cxn modelId="{D4CCD9C9-7CB7-BD46-8E73-89F07F108504}" type="presOf" srcId="{E1A4B09E-06DC-0F49-A198-F2CDD89DA551}" destId="{FBE6F063-8951-774D-BD5E-8276DA1DC48F}" srcOrd="1" destOrd="0" presId="urn:microsoft.com/office/officeart/2008/layout/HalfCircleOrganizationChart#1"/>
    <dgm:cxn modelId="{389D5FD7-01C2-EF41-886A-E8F7F9D7CC45}" type="presOf" srcId="{0E3F32EE-7AB0-6D40-A9BD-C461F647BD53}" destId="{E1D21F00-00DE-474A-A6D2-ABB713741BAF}" srcOrd="0" destOrd="0" presId="urn:microsoft.com/office/officeart/2008/layout/HalfCircleOrganizationChart#1"/>
    <dgm:cxn modelId="{D02D45E4-D535-7141-BCFB-6B2218E350D8}" type="presOf" srcId="{F6CC077C-55CB-7540-807D-D4E0EDB2A1F9}" destId="{0C5E9449-E07D-1940-86C1-DCB56A2957DC}" srcOrd="0" destOrd="0" presId="urn:microsoft.com/office/officeart/2008/layout/HalfCircleOrganizationChart#1"/>
    <dgm:cxn modelId="{FC4A90E7-3EB8-0E43-9602-1329BBBA36B6}" type="presOf" srcId="{E1A4B09E-06DC-0F49-A198-F2CDD89DA551}" destId="{5DDBB0BE-442E-BE4D-80B4-BACA0AAAB3AF}" srcOrd="0" destOrd="0" presId="urn:microsoft.com/office/officeart/2008/layout/HalfCircleOrganizationChart#1"/>
    <dgm:cxn modelId="{85FF3BF6-8326-E84E-B845-750A37630B65}" type="presOf" srcId="{F6CC077C-55CB-7540-807D-D4E0EDB2A1F9}" destId="{C7722264-6AF5-E64E-B243-7D3C9603EB31}" srcOrd="1" destOrd="0" presId="urn:microsoft.com/office/officeart/2008/layout/HalfCircleOrganizationChart#1"/>
    <dgm:cxn modelId="{44887454-66D6-CF4F-A714-A2DBA016E2B1}" type="presParOf" srcId="{E1D21F00-00DE-474A-A6D2-ABB713741BAF}" destId="{742C0662-C828-024D-8F36-18F6302B76C0}" srcOrd="0" destOrd="0" presId="urn:microsoft.com/office/officeart/2008/layout/HalfCircleOrganizationChart#1"/>
    <dgm:cxn modelId="{A8600EC5-31F4-F749-83C4-514D4792608F}" type="presParOf" srcId="{742C0662-C828-024D-8F36-18F6302B76C0}" destId="{F58F6400-DFB3-A540-A8D1-218C44EAEA79}" srcOrd="0" destOrd="0" presId="urn:microsoft.com/office/officeart/2008/layout/HalfCircleOrganizationChart#1"/>
    <dgm:cxn modelId="{4E551B7A-1A55-F74E-8076-C7DC16B6C371}" type="presParOf" srcId="{F58F6400-DFB3-A540-A8D1-218C44EAEA79}" destId="{B519FECA-4822-614C-B77D-131783AB7678}" srcOrd="0" destOrd="0" presId="urn:microsoft.com/office/officeart/2008/layout/HalfCircleOrganizationChart#1"/>
    <dgm:cxn modelId="{57B14C8A-4754-AB44-BF8C-F53904336D20}" type="presParOf" srcId="{F58F6400-DFB3-A540-A8D1-218C44EAEA79}" destId="{D2A6CADD-5ACB-C742-A9BA-9064F9461D56}" srcOrd="1" destOrd="0" presId="urn:microsoft.com/office/officeart/2008/layout/HalfCircleOrganizationChart#1"/>
    <dgm:cxn modelId="{30717B9E-588C-E24D-85FE-B87DEC2DC64D}" type="presParOf" srcId="{F58F6400-DFB3-A540-A8D1-218C44EAEA79}" destId="{DB089AD5-CCCB-8044-BB9C-80FAF9FD5A5D}" srcOrd="2" destOrd="0" presId="urn:microsoft.com/office/officeart/2008/layout/HalfCircleOrganizationChart#1"/>
    <dgm:cxn modelId="{BDFE3DDC-CC79-FE4B-873E-618E39B3AE33}" type="presParOf" srcId="{F58F6400-DFB3-A540-A8D1-218C44EAEA79}" destId="{CD7FD87A-A269-AD4F-A06D-DCEEB8403180}" srcOrd="3" destOrd="0" presId="urn:microsoft.com/office/officeart/2008/layout/HalfCircleOrganizationChart#1"/>
    <dgm:cxn modelId="{50F75499-4189-D64A-A7A5-7FC6D4E4D92D}" type="presParOf" srcId="{742C0662-C828-024D-8F36-18F6302B76C0}" destId="{C4343069-C077-B841-97FC-1A5396576B9D}" srcOrd="1" destOrd="0" presId="urn:microsoft.com/office/officeart/2008/layout/HalfCircleOrganizationChart#1"/>
    <dgm:cxn modelId="{9658A7E3-61C9-9442-94A9-994D7A4026F6}" type="presParOf" srcId="{C4343069-C077-B841-97FC-1A5396576B9D}" destId="{EA66D0E1-DE64-1F47-AA4F-1AD084255A02}" srcOrd="0" destOrd="0" presId="urn:microsoft.com/office/officeart/2008/layout/HalfCircleOrganizationChart#1"/>
    <dgm:cxn modelId="{DDBF52A6-8724-FC4A-91C5-1493F6EF6C16}" type="presParOf" srcId="{C4343069-C077-B841-97FC-1A5396576B9D}" destId="{4D271440-F1A9-D747-8269-1CEC7EF5DCE6}" srcOrd="1" destOrd="0" presId="urn:microsoft.com/office/officeart/2008/layout/HalfCircleOrganizationChart#1"/>
    <dgm:cxn modelId="{FF46414E-512A-2545-9019-7ADEF5EFF80D}" type="presParOf" srcId="{4D271440-F1A9-D747-8269-1CEC7EF5DCE6}" destId="{4DF3D3B8-BE75-884C-878A-4659E67B150A}" srcOrd="0" destOrd="0" presId="urn:microsoft.com/office/officeart/2008/layout/HalfCircleOrganizationChart#1"/>
    <dgm:cxn modelId="{5CB5D968-B06C-9646-8FB2-508247941BE2}" type="presParOf" srcId="{4DF3D3B8-BE75-884C-878A-4659E67B150A}" destId="{5DDBB0BE-442E-BE4D-80B4-BACA0AAAB3AF}" srcOrd="0" destOrd="0" presId="urn:microsoft.com/office/officeart/2008/layout/HalfCircleOrganizationChart#1"/>
    <dgm:cxn modelId="{2DF76261-971A-2349-89E9-4808FAF71CF0}" type="presParOf" srcId="{4DF3D3B8-BE75-884C-878A-4659E67B150A}" destId="{0F4585D7-5D4C-CA43-A2ED-A782A6A20CD6}" srcOrd="1" destOrd="0" presId="urn:microsoft.com/office/officeart/2008/layout/HalfCircleOrganizationChart#1"/>
    <dgm:cxn modelId="{4951CD85-6BC2-3B42-B0BE-F9770C9C3C1F}" type="presParOf" srcId="{4DF3D3B8-BE75-884C-878A-4659E67B150A}" destId="{265ACAA6-8C8F-4144-B9B2-608AB43779E7}" srcOrd="2" destOrd="0" presId="urn:microsoft.com/office/officeart/2008/layout/HalfCircleOrganizationChart#1"/>
    <dgm:cxn modelId="{A4B922D0-A3F0-0F4F-A7EB-395848C5538D}" type="presParOf" srcId="{4DF3D3B8-BE75-884C-878A-4659E67B150A}" destId="{FBE6F063-8951-774D-BD5E-8276DA1DC48F}" srcOrd="3" destOrd="0" presId="urn:microsoft.com/office/officeart/2008/layout/HalfCircleOrganizationChart#1"/>
    <dgm:cxn modelId="{829280EC-D8E7-1243-B4DE-78BCF701D965}" type="presParOf" srcId="{4D271440-F1A9-D747-8269-1CEC7EF5DCE6}" destId="{D5C227DD-2E8F-BA46-9AF1-6A3A03D1BEC6}" srcOrd="1" destOrd="0" presId="urn:microsoft.com/office/officeart/2008/layout/HalfCircleOrganizationChart#1"/>
    <dgm:cxn modelId="{5750979B-25A1-6B45-AE59-51C267A33424}" type="presParOf" srcId="{4D271440-F1A9-D747-8269-1CEC7EF5DCE6}" destId="{E49ED590-C0B0-AB4C-9F83-265179A3823E}" srcOrd="2" destOrd="0" presId="urn:microsoft.com/office/officeart/2008/layout/HalfCircleOrganizationChart#1"/>
    <dgm:cxn modelId="{15B39790-134B-364B-83D5-512C886195F2}" type="presParOf" srcId="{C4343069-C077-B841-97FC-1A5396576B9D}" destId="{9970A8DE-4F5A-6642-B3E0-93788BA6B4C3}" srcOrd="2" destOrd="0" presId="urn:microsoft.com/office/officeart/2008/layout/HalfCircleOrganizationChart#1"/>
    <dgm:cxn modelId="{6090233C-77F8-E14B-8F4D-9019DCC6FE46}" type="presParOf" srcId="{C4343069-C077-B841-97FC-1A5396576B9D}" destId="{FD507429-FFEB-B248-88AE-743769032B68}" srcOrd="3" destOrd="0" presId="urn:microsoft.com/office/officeart/2008/layout/HalfCircleOrganizationChart#1"/>
    <dgm:cxn modelId="{D65ED953-B2F9-7841-B15E-38C5E09FC3B7}" type="presParOf" srcId="{FD507429-FFEB-B248-88AE-743769032B68}" destId="{0104F475-11BF-CD4E-AFFE-50C072BF69F2}" srcOrd="0" destOrd="0" presId="urn:microsoft.com/office/officeart/2008/layout/HalfCircleOrganizationChart#1"/>
    <dgm:cxn modelId="{56794DD0-D372-CE46-9AD1-5D8CD2E5C493}" type="presParOf" srcId="{0104F475-11BF-CD4E-AFFE-50C072BF69F2}" destId="{0C5E9449-E07D-1940-86C1-DCB56A2957DC}" srcOrd="0" destOrd="0" presId="urn:microsoft.com/office/officeart/2008/layout/HalfCircleOrganizationChart#1"/>
    <dgm:cxn modelId="{5DCD49D5-2DFF-044C-A5A4-C906CFC910DF}" type="presParOf" srcId="{0104F475-11BF-CD4E-AFFE-50C072BF69F2}" destId="{C34EC090-9081-AD48-B96B-7B5435DBF709}" srcOrd="1" destOrd="0" presId="urn:microsoft.com/office/officeart/2008/layout/HalfCircleOrganizationChart#1"/>
    <dgm:cxn modelId="{8FA7717E-F5AB-544A-9EF9-D1A30D41F96D}" type="presParOf" srcId="{0104F475-11BF-CD4E-AFFE-50C072BF69F2}" destId="{F0CE69CD-B78F-4B4E-B993-B4F9086AADC0}" srcOrd="2" destOrd="0" presId="urn:microsoft.com/office/officeart/2008/layout/HalfCircleOrganizationChart#1"/>
    <dgm:cxn modelId="{B13E8F81-6526-6546-82C1-E1192D92C124}" type="presParOf" srcId="{0104F475-11BF-CD4E-AFFE-50C072BF69F2}" destId="{C7722264-6AF5-E64E-B243-7D3C9603EB31}" srcOrd="3" destOrd="0" presId="urn:microsoft.com/office/officeart/2008/layout/HalfCircleOrganizationChart#1"/>
    <dgm:cxn modelId="{5C699926-2404-A545-BC41-E78C90971904}" type="presParOf" srcId="{FD507429-FFEB-B248-88AE-743769032B68}" destId="{0E0F53F3-E99B-4A4A-8979-B5CABAECDD8A}" srcOrd="1" destOrd="0" presId="urn:microsoft.com/office/officeart/2008/layout/HalfCircleOrganizationChart#1"/>
    <dgm:cxn modelId="{C710F282-B225-934A-9724-57AB101859D2}" type="presParOf" srcId="{FD507429-FFEB-B248-88AE-743769032B68}" destId="{F1D8A300-7D33-DA4E-81E8-CE962F5962F7}" srcOrd="2" destOrd="0" presId="urn:microsoft.com/office/officeart/2008/layout/HalfCircleOrganizationChart#1"/>
    <dgm:cxn modelId="{7E03EB8E-01F6-D74A-A972-F99FFDC5989D}" type="presParOf" srcId="{742C0662-C828-024D-8F36-18F6302B76C0}" destId="{50916805-A0C3-9B4E-9136-4E89E3E40622}" srcOrd="2" destOrd="0" presId="urn:microsoft.com/office/officeart/2008/layout/HalfCircleOrganizationChar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6F79E32-ABBE-8E45-8B64-86CEC45115E3}" type="doc">
      <dgm:prSet loTypeId="urn:microsoft.com/office/officeart/2005/8/layout/arrow2#1" loCatId="" qsTypeId="urn:microsoft.com/office/officeart/2005/8/quickstyle/simple4#1" qsCatId="simple" csTypeId="urn:microsoft.com/office/officeart/2005/8/colors/accent1_2#5" csCatId="accent1" phldr="1"/>
      <dgm:spPr/>
    </dgm:pt>
    <dgm:pt modelId="{10A8D440-68A9-774F-8D1C-C13EE1C061BF}">
      <dgm:prSet phldrT="[文本]"/>
      <dgm:spPr/>
      <dgm:t>
        <a:bodyPr/>
        <a:lstStyle/>
        <a:p>
          <a:endParaRPr lang="zh-CN" altLang="en-US" dirty="0"/>
        </a:p>
      </dgm:t>
    </dgm:pt>
    <dgm:pt modelId="{41070E70-F381-8B40-848B-A1B750F6E309}" type="parTrans" cxnId="{F3076DB2-8C0B-E840-9C00-5AB9B5EEFAED}">
      <dgm:prSet/>
      <dgm:spPr/>
      <dgm:t>
        <a:bodyPr/>
        <a:lstStyle/>
        <a:p>
          <a:endParaRPr lang="zh-CN" altLang="en-US"/>
        </a:p>
      </dgm:t>
    </dgm:pt>
    <dgm:pt modelId="{D7E02019-E144-6D43-B2EC-7AFEF95F2210}" type="sibTrans" cxnId="{F3076DB2-8C0B-E840-9C00-5AB9B5EEFAED}">
      <dgm:prSet/>
      <dgm:spPr/>
      <dgm:t>
        <a:bodyPr/>
        <a:lstStyle/>
        <a:p>
          <a:endParaRPr lang="zh-CN" altLang="en-US"/>
        </a:p>
      </dgm:t>
    </dgm:pt>
    <dgm:pt modelId="{8CAF1495-E300-3845-BC32-EB3914E605EE}" type="pres">
      <dgm:prSet presAssocID="{A6F79E32-ABBE-8E45-8B64-86CEC45115E3}" presName="arrowDiagram" presStyleCnt="0">
        <dgm:presLayoutVars>
          <dgm:chMax val="5"/>
          <dgm:dir/>
          <dgm:resizeHandles val="exact"/>
        </dgm:presLayoutVars>
      </dgm:prSet>
      <dgm:spPr/>
    </dgm:pt>
    <dgm:pt modelId="{8AE7A1C6-C79E-2747-9442-5418E17B9E91}" type="pres">
      <dgm:prSet presAssocID="{A6F79E32-ABBE-8E45-8B64-86CEC45115E3}" presName="arrow" presStyleLbl="bgShp" presStyleIdx="0" presStyleCnt="1" custLinFactNeighborX="-14997" custLinFactNeighborY="29550"/>
      <dgm:spPr/>
    </dgm:pt>
    <dgm:pt modelId="{88B83FB7-ACDD-5441-86FD-CF805399FC24}" type="pres">
      <dgm:prSet presAssocID="{A6F79E32-ABBE-8E45-8B64-86CEC45115E3}" presName="arrowDiagram1" presStyleCnt="0">
        <dgm:presLayoutVars>
          <dgm:bulletEnabled val="1"/>
        </dgm:presLayoutVars>
      </dgm:prSet>
      <dgm:spPr/>
    </dgm:pt>
    <dgm:pt modelId="{0AF64E33-9B9F-4141-805B-34F5FA3D9F4C}" type="pres">
      <dgm:prSet presAssocID="{10A8D440-68A9-774F-8D1C-C13EE1C061BF}" presName="bullet1" presStyleLbl="node1" presStyleIdx="0" presStyleCnt="1"/>
      <dgm:spPr/>
    </dgm:pt>
    <dgm:pt modelId="{374BE29A-4511-944F-A4F3-C6989950ABB5}" type="pres">
      <dgm:prSet presAssocID="{10A8D440-68A9-774F-8D1C-C13EE1C061BF}" presName="textBox1" presStyleLbl="revTx" presStyleIdx="0" presStyleCnt="1" custScaleX="250000" custScaleY="110568">
        <dgm:presLayoutVars>
          <dgm:bulletEnabled val="1"/>
        </dgm:presLayoutVars>
      </dgm:prSet>
      <dgm:spPr/>
    </dgm:pt>
  </dgm:ptLst>
  <dgm:cxnLst>
    <dgm:cxn modelId="{F3076DB2-8C0B-E840-9C00-5AB9B5EEFAED}" srcId="{A6F79E32-ABBE-8E45-8B64-86CEC45115E3}" destId="{10A8D440-68A9-774F-8D1C-C13EE1C061BF}" srcOrd="0" destOrd="0" parTransId="{41070E70-F381-8B40-848B-A1B750F6E309}" sibTransId="{D7E02019-E144-6D43-B2EC-7AFEF95F2210}"/>
    <dgm:cxn modelId="{6DF1ABB8-4BE5-AB4A-84D8-C9A20A305158}" type="presOf" srcId="{10A8D440-68A9-774F-8D1C-C13EE1C061BF}" destId="{374BE29A-4511-944F-A4F3-C6989950ABB5}" srcOrd="0" destOrd="0" presId="urn:microsoft.com/office/officeart/2005/8/layout/arrow2#1"/>
    <dgm:cxn modelId="{F385D3F4-51E0-2D42-BAFC-6220B53E6CF9}" type="presOf" srcId="{A6F79E32-ABBE-8E45-8B64-86CEC45115E3}" destId="{8CAF1495-E300-3845-BC32-EB3914E605EE}" srcOrd="0" destOrd="0" presId="urn:microsoft.com/office/officeart/2005/8/layout/arrow2#1"/>
    <dgm:cxn modelId="{26B55ABF-3BF8-1346-A7EC-D01FBC62829B}" type="presParOf" srcId="{8CAF1495-E300-3845-BC32-EB3914E605EE}" destId="{8AE7A1C6-C79E-2747-9442-5418E17B9E91}" srcOrd="0" destOrd="0" presId="urn:microsoft.com/office/officeart/2005/8/layout/arrow2#1"/>
    <dgm:cxn modelId="{D5413B40-3A74-4C42-92F6-5C69D06B3198}" type="presParOf" srcId="{8CAF1495-E300-3845-BC32-EB3914E605EE}" destId="{88B83FB7-ACDD-5441-86FD-CF805399FC24}" srcOrd="1" destOrd="0" presId="urn:microsoft.com/office/officeart/2005/8/layout/arrow2#1"/>
    <dgm:cxn modelId="{021F4130-1841-6A43-8DA4-2FE72624CACA}" type="presParOf" srcId="{88B83FB7-ACDD-5441-86FD-CF805399FC24}" destId="{0AF64E33-9B9F-4141-805B-34F5FA3D9F4C}" srcOrd="0" destOrd="0" presId="urn:microsoft.com/office/officeart/2005/8/layout/arrow2#1"/>
    <dgm:cxn modelId="{2EC65187-E950-154E-B101-FFEFA92E67F5}" type="presParOf" srcId="{88B83FB7-ACDD-5441-86FD-CF805399FC24}" destId="{374BE29A-4511-944F-A4F3-C6989950ABB5}" srcOrd="1" destOrd="0" presId="urn:microsoft.com/office/officeart/2005/8/layout/arrow2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C2FA41-858F-4FF7-87C1-9CA5EBDDE0CA}">
      <dsp:nvSpPr>
        <dsp:cNvPr id="0" name=""/>
        <dsp:cNvSpPr/>
      </dsp:nvSpPr>
      <dsp:spPr>
        <a:xfrm>
          <a:off x="2341021" y="0"/>
          <a:ext cx="3278187" cy="1639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employees</a:t>
          </a:r>
        </a:p>
      </dsp:txBody>
      <dsp:txXfrm>
        <a:off x="2389028" y="48007"/>
        <a:ext cx="3182173" cy="1543079"/>
      </dsp:txXfrm>
    </dsp:sp>
    <dsp:sp modelId="{D6BAB3D2-EF49-4E6D-8FB2-54254C908CD2}">
      <dsp:nvSpPr>
        <dsp:cNvPr id="0" name=""/>
        <dsp:cNvSpPr/>
      </dsp:nvSpPr>
      <dsp:spPr>
        <a:xfrm rot="5323695">
          <a:off x="3166035" y="2422016"/>
          <a:ext cx="1712044" cy="57368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3338140" y="2536752"/>
        <a:ext cx="1367834" cy="344210"/>
      </dsp:txXfrm>
    </dsp:sp>
    <dsp:sp modelId="{4187BD2A-8E22-4B27-AA8F-56954773A3E5}">
      <dsp:nvSpPr>
        <dsp:cNvPr id="0" name=""/>
        <dsp:cNvSpPr/>
      </dsp:nvSpPr>
      <dsp:spPr>
        <a:xfrm>
          <a:off x="2424906" y="3778622"/>
          <a:ext cx="3278187" cy="1639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employees</a:t>
          </a:r>
        </a:p>
      </dsp:txBody>
      <dsp:txXfrm>
        <a:off x="2472913" y="3826629"/>
        <a:ext cx="3182173" cy="1543079"/>
      </dsp:txXfrm>
    </dsp:sp>
    <dsp:sp modelId="{DB7EEC7C-FE0F-4002-A652-BB7BF59044B5}">
      <dsp:nvSpPr>
        <dsp:cNvPr id="0" name=""/>
        <dsp:cNvSpPr/>
      </dsp:nvSpPr>
      <dsp:spPr>
        <a:xfrm rot="16123695">
          <a:off x="3166035" y="2422016"/>
          <a:ext cx="1712044" cy="57368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 rot="10800000">
        <a:off x="3338140" y="2536752"/>
        <a:ext cx="1367834" cy="3442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FD4E42-3648-462D-86CE-170131E9D859}">
      <dsp:nvSpPr>
        <dsp:cNvPr id="0" name=""/>
        <dsp:cNvSpPr/>
      </dsp:nvSpPr>
      <dsp:spPr>
        <a:xfrm>
          <a:off x="2424906" y="950"/>
          <a:ext cx="3278187" cy="1639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managers</a:t>
          </a:r>
        </a:p>
      </dsp:txBody>
      <dsp:txXfrm>
        <a:off x="2472913" y="48957"/>
        <a:ext cx="3182173" cy="1543079"/>
      </dsp:txXfrm>
    </dsp:sp>
    <dsp:sp modelId="{EA343258-21A0-41F3-BF76-3B519C3C071B}">
      <dsp:nvSpPr>
        <dsp:cNvPr id="0" name=""/>
        <dsp:cNvSpPr/>
      </dsp:nvSpPr>
      <dsp:spPr>
        <a:xfrm rot="5400000">
          <a:off x="3208568" y="2422492"/>
          <a:ext cx="1710862" cy="57368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3380673" y="2537228"/>
        <a:ext cx="1366652" cy="344210"/>
      </dsp:txXfrm>
    </dsp:sp>
    <dsp:sp modelId="{5568DD5B-B766-4823-8CF6-23E733BC58CD}">
      <dsp:nvSpPr>
        <dsp:cNvPr id="0" name=""/>
        <dsp:cNvSpPr/>
      </dsp:nvSpPr>
      <dsp:spPr>
        <a:xfrm>
          <a:off x="2424906" y="3778622"/>
          <a:ext cx="3278187" cy="1639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managers</a:t>
          </a:r>
        </a:p>
      </dsp:txBody>
      <dsp:txXfrm>
        <a:off x="2472913" y="3826629"/>
        <a:ext cx="3182173" cy="1543079"/>
      </dsp:txXfrm>
    </dsp:sp>
    <dsp:sp modelId="{570BACF0-C015-484A-B8C6-EFE4C60D83E1}">
      <dsp:nvSpPr>
        <dsp:cNvPr id="0" name=""/>
        <dsp:cNvSpPr/>
      </dsp:nvSpPr>
      <dsp:spPr>
        <a:xfrm rot="16200000">
          <a:off x="3208568" y="2422492"/>
          <a:ext cx="1710862" cy="57368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3380673" y="2537228"/>
        <a:ext cx="1366652" cy="344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F56D2E-703F-4FD1-8E0C-750F6483E6F0}">
      <dsp:nvSpPr>
        <dsp:cNvPr id="0" name=""/>
        <dsp:cNvSpPr/>
      </dsp:nvSpPr>
      <dsp:spPr>
        <a:xfrm>
          <a:off x="2424906" y="950"/>
          <a:ext cx="3278187" cy="1639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leaders</a:t>
          </a:r>
        </a:p>
      </dsp:txBody>
      <dsp:txXfrm>
        <a:off x="2472913" y="48957"/>
        <a:ext cx="3182173" cy="1543079"/>
      </dsp:txXfrm>
    </dsp:sp>
    <dsp:sp modelId="{2E0F3C56-C9CA-443C-9535-C306D7443CFC}">
      <dsp:nvSpPr>
        <dsp:cNvPr id="0" name=""/>
        <dsp:cNvSpPr/>
      </dsp:nvSpPr>
      <dsp:spPr>
        <a:xfrm rot="5400000">
          <a:off x="3208568" y="2422492"/>
          <a:ext cx="1710862" cy="57368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3380673" y="2537228"/>
        <a:ext cx="1366652" cy="344210"/>
      </dsp:txXfrm>
    </dsp:sp>
    <dsp:sp modelId="{BD30A404-3C92-4685-BE16-8AF209402BF9}">
      <dsp:nvSpPr>
        <dsp:cNvPr id="0" name=""/>
        <dsp:cNvSpPr/>
      </dsp:nvSpPr>
      <dsp:spPr>
        <a:xfrm>
          <a:off x="2424906" y="3778622"/>
          <a:ext cx="3278187" cy="1639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leaders</a:t>
          </a:r>
        </a:p>
      </dsp:txBody>
      <dsp:txXfrm>
        <a:off x="2472913" y="3826629"/>
        <a:ext cx="3182173" cy="1543079"/>
      </dsp:txXfrm>
    </dsp:sp>
    <dsp:sp modelId="{FC516F3B-4306-4674-A151-177E22574E7A}">
      <dsp:nvSpPr>
        <dsp:cNvPr id="0" name=""/>
        <dsp:cNvSpPr/>
      </dsp:nvSpPr>
      <dsp:spPr>
        <a:xfrm rot="16200000">
          <a:off x="3208568" y="2422492"/>
          <a:ext cx="1710862" cy="573682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3380673" y="2537228"/>
        <a:ext cx="1366652" cy="3442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A9F710-7292-254B-8061-0C844F011E75}">
      <dsp:nvSpPr>
        <dsp:cNvPr id="0" name=""/>
        <dsp:cNvSpPr/>
      </dsp:nvSpPr>
      <dsp:spPr>
        <a:xfrm>
          <a:off x="669739" y="146795"/>
          <a:ext cx="3865335" cy="1993744"/>
        </a:xfrm>
        <a:prstGeom prst="roundRect">
          <a:avLst>
            <a:gd name="adj" fmla="val 10000"/>
          </a:avLst>
        </a:prstGeom>
        <a:solidFill>
          <a:srgbClr val="00B0F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600" kern="1200" dirty="0"/>
            <a:t>Technology &amp; equipment</a:t>
          </a:r>
          <a:endParaRPr lang="zh-CN" altLang="en-US" sz="3600" kern="1200" dirty="0"/>
        </a:p>
      </dsp:txBody>
      <dsp:txXfrm>
        <a:off x="728134" y="205190"/>
        <a:ext cx="2573874" cy="1876954"/>
      </dsp:txXfrm>
    </dsp:sp>
    <dsp:sp modelId="{7A399ADE-8FE2-A74B-A4CE-FFAE5A5BEFA9}">
      <dsp:nvSpPr>
        <dsp:cNvPr id="0" name=""/>
        <dsp:cNvSpPr/>
      </dsp:nvSpPr>
      <dsp:spPr>
        <a:xfrm>
          <a:off x="2186706" y="2389910"/>
          <a:ext cx="3754587" cy="2078179"/>
        </a:xfrm>
        <a:prstGeom prst="roundRect">
          <a:avLst>
            <a:gd name="adj" fmla="val 10000"/>
          </a:avLst>
        </a:prstGeom>
        <a:solidFill>
          <a:srgbClr val="0070C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600" kern="1200" dirty="0"/>
            <a:t>productivity</a:t>
          </a:r>
          <a:endParaRPr lang="zh-CN" altLang="en-US" sz="3600" kern="1200" dirty="0"/>
        </a:p>
      </dsp:txBody>
      <dsp:txXfrm>
        <a:off x="2247574" y="2450778"/>
        <a:ext cx="2574803" cy="1956443"/>
      </dsp:txXfrm>
    </dsp:sp>
    <dsp:sp modelId="{011A1635-5592-234A-B19C-B05BF38EFFCE}">
      <dsp:nvSpPr>
        <dsp:cNvPr id="0" name=""/>
        <dsp:cNvSpPr/>
      </dsp:nvSpPr>
      <dsp:spPr>
        <a:xfrm>
          <a:off x="593400" y="4800600"/>
          <a:ext cx="4087107" cy="2057400"/>
        </a:xfrm>
        <a:prstGeom prst="roundRect">
          <a:avLst>
            <a:gd name="adj" fmla="val 10000"/>
          </a:avLst>
        </a:prstGeom>
        <a:solidFill>
          <a:srgbClr val="00206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600" kern="1200" dirty="0"/>
            <a:t>profit</a:t>
          </a:r>
          <a:endParaRPr lang="zh-CN" altLang="en-US" sz="3600" kern="1200" dirty="0"/>
        </a:p>
      </dsp:txBody>
      <dsp:txXfrm>
        <a:off x="653659" y="4860859"/>
        <a:ext cx="2814836" cy="1936882"/>
      </dsp:txXfrm>
    </dsp:sp>
    <dsp:sp modelId="{5C18E2C3-C9E9-2041-BD83-249E797FAB78}">
      <dsp:nvSpPr>
        <dsp:cNvPr id="0" name=""/>
        <dsp:cNvSpPr/>
      </dsp:nvSpPr>
      <dsp:spPr>
        <a:xfrm>
          <a:off x="2994547" y="1488434"/>
          <a:ext cx="1337310" cy="133731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3600" kern="1200"/>
        </a:p>
      </dsp:txBody>
      <dsp:txXfrm>
        <a:off x="3295442" y="1488434"/>
        <a:ext cx="735520" cy="1006326"/>
      </dsp:txXfrm>
    </dsp:sp>
    <dsp:sp modelId="{4166AF43-04E0-124D-A753-03EC5E0F9685}">
      <dsp:nvSpPr>
        <dsp:cNvPr id="0" name=""/>
        <dsp:cNvSpPr/>
      </dsp:nvSpPr>
      <dsp:spPr>
        <a:xfrm>
          <a:off x="3105383" y="4092251"/>
          <a:ext cx="1337310" cy="133731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3600" kern="1200"/>
        </a:p>
      </dsp:txBody>
      <dsp:txXfrm>
        <a:off x="3406278" y="4092251"/>
        <a:ext cx="735520" cy="10063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CEBA02-4589-7041-8B56-94CA8A67EC97}">
      <dsp:nvSpPr>
        <dsp:cNvPr id="0" name=""/>
        <dsp:cNvSpPr/>
      </dsp:nvSpPr>
      <dsp:spPr>
        <a:xfrm>
          <a:off x="2946796" y="2791"/>
          <a:ext cx="2234406" cy="11172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90204" pitchFamily="34" charset="0"/>
            <a:buNone/>
          </a:pPr>
          <a:r>
            <a:rPr lang="en-US" sz="2900" b="0" i="0" u="none" kern="1200" dirty="0"/>
            <a:t>management method</a:t>
          </a:r>
        </a:p>
      </dsp:txBody>
      <dsp:txXfrm>
        <a:off x="2979518" y="35513"/>
        <a:ext cx="2168962" cy="1051759"/>
      </dsp:txXfrm>
    </dsp:sp>
    <dsp:sp modelId="{98961DF7-AC8C-4F46-B1E5-DA2F8E28E646}">
      <dsp:nvSpPr>
        <dsp:cNvPr id="0" name=""/>
        <dsp:cNvSpPr/>
      </dsp:nvSpPr>
      <dsp:spPr>
        <a:xfrm rot="2700000">
          <a:off x="4554897" y="1439852"/>
          <a:ext cx="1166145" cy="39102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700" kern="1200"/>
        </a:p>
      </dsp:txBody>
      <dsp:txXfrm>
        <a:off x="4672203" y="1518056"/>
        <a:ext cx="931533" cy="234613"/>
      </dsp:txXfrm>
    </dsp:sp>
    <dsp:sp modelId="{77FCAC63-7B16-6D49-B9E5-EAD0D6ECEDAC}">
      <dsp:nvSpPr>
        <dsp:cNvPr id="0" name=""/>
        <dsp:cNvSpPr/>
      </dsp:nvSpPr>
      <dsp:spPr>
        <a:xfrm>
          <a:off x="5094736" y="2150731"/>
          <a:ext cx="2234406" cy="11172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900" kern="1200" dirty="0"/>
            <a:t>partners</a:t>
          </a:r>
          <a:endParaRPr lang="zh-CN" altLang="en-US" sz="2900" kern="1200" dirty="0"/>
        </a:p>
      </dsp:txBody>
      <dsp:txXfrm>
        <a:off x="5127458" y="2183453"/>
        <a:ext cx="2168962" cy="1051759"/>
      </dsp:txXfrm>
    </dsp:sp>
    <dsp:sp modelId="{931A72CF-BCAC-884F-818E-7DC449D1C353}">
      <dsp:nvSpPr>
        <dsp:cNvPr id="0" name=""/>
        <dsp:cNvSpPr/>
      </dsp:nvSpPr>
      <dsp:spPr>
        <a:xfrm rot="8100000">
          <a:off x="4554897" y="3587792"/>
          <a:ext cx="1166145" cy="39102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700" kern="1200"/>
        </a:p>
      </dsp:txBody>
      <dsp:txXfrm rot="10800000">
        <a:off x="4672203" y="3665996"/>
        <a:ext cx="931533" cy="234613"/>
      </dsp:txXfrm>
    </dsp:sp>
    <dsp:sp modelId="{A032B950-1F9B-D540-90E8-928C11F02DF2}">
      <dsp:nvSpPr>
        <dsp:cNvPr id="0" name=""/>
        <dsp:cNvSpPr/>
      </dsp:nvSpPr>
      <dsp:spPr>
        <a:xfrm>
          <a:off x="2946796" y="4298671"/>
          <a:ext cx="2234406" cy="11172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90204" pitchFamily="34" charset="0"/>
            <a:buNone/>
          </a:pPr>
          <a:r>
            <a:rPr lang="en-US" sz="2900" b="0" i="0" u="none" kern="1200"/>
            <a:t>experience</a:t>
          </a:r>
        </a:p>
      </dsp:txBody>
      <dsp:txXfrm>
        <a:off x="2979518" y="4331393"/>
        <a:ext cx="2168962" cy="1051759"/>
      </dsp:txXfrm>
    </dsp:sp>
    <dsp:sp modelId="{C1E5E66A-393B-914B-8CA7-1BC847A81A93}">
      <dsp:nvSpPr>
        <dsp:cNvPr id="0" name=""/>
        <dsp:cNvSpPr/>
      </dsp:nvSpPr>
      <dsp:spPr>
        <a:xfrm rot="13500000">
          <a:off x="2406957" y="3587792"/>
          <a:ext cx="1166145" cy="39102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700" kern="1200"/>
        </a:p>
      </dsp:txBody>
      <dsp:txXfrm rot="10800000">
        <a:off x="2524263" y="3665996"/>
        <a:ext cx="931533" cy="234613"/>
      </dsp:txXfrm>
    </dsp:sp>
    <dsp:sp modelId="{C0FEED5E-71B4-A449-837B-AF6B0F21BC34}">
      <dsp:nvSpPr>
        <dsp:cNvPr id="0" name=""/>
        <dsp:cNvSpPr/>
      </dsp:nvSpPr>
      <dsp:spPr>
        <a:xfrm>
          <a:off x="798856" y="2150731"/>
          <a:ext cx="2234406" cy="11172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900" kern="1200" dirty="0"/>
            <a:t>organization</a:t>
          </a:r>
          <a:endParaRPr lang="zh-CN" altLang="en-US" sz="2900" kern="1200" dirty="0"/>
        </a:p>
      </dsp:txBody>
      <dsp:txXfrm>
        <a:off x="831578" y="2183453"/>
        <a:ext cx="2168962" cy="1051759"/>
      </dsp:txXfrm>
    </dsp:sp>
    <dsp:sp modelId="{F25C73A2-A831-934A-BB3B-582B58634D20}">
      <dsp:nvSpPr>
        <dsp:cNvPr id="0" name=""/>
        <dsp:cNvSpPr/>
      </dsp:nvSpPr>
      <dsp:spPr>
        <a:xfrm rot="18900000">
          <a:off x="2406957" y="1439852"/>
          <a:ext cx="1166145" cy="391021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700" kern="1200"/>
        </a:p>
      </dsp:txBody>
      <dsp:txXfrm>
        <a:off x="2524263" y="1518056"/>
        <a:ext cx="931533" cy="23461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130450-F319-D84F-B2F0-B3E967B48B5A}">
      <dsp:nvSpPr>
        <dsp:cNvPr id="0" name=""/>
        <dsp:cNvSpPr/>
      </dsp:nvSpPr>
      <dsp:spPr>
        <a:xfrm rot="5400000">
          <a:off x="2862298" y="745801"/>
          <a:ext cx="1212909" cy="1208973"/>
        </a:xfrm>
        <a:prstGeom prst="bentArrow">
          <a:avLst/>
        </a:prstGeom>
        <a:solidFill>
          <a:schemeClr val="accent5">
            <a:lumMod val="40000"/>
            <a:lumOff val="60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E2DA3C-6F79-3C40-9DCA-BAE5CAE2AC44}">
      <dsp:nvSpPr>
        <dsp:cNvPr id="0" name=""/>
        <dsp:cNvSpPr/>
      </dsp:nvSpPr>
      <dsp:spPr>
        <a:xfrm>
          <a:off x="0" y="0"/>
          <a:ext cx="2929071" cy="2050254"/>
        </a:xfrm>
        <a:prstGeom prst="roundRect">
          <a:avLst>
            <a:gd name="adj" fmla="val 16670"/>
          </a:avLst>
        </a:prstGeom>
        <a:solidFill>
          <a:schemeClr val="accent5">
            <a:lumMod val="40000"/>
            <a:lumOff val="60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300" kern="1200" dirty="0"/>
            <a:t>Original</a:t>
          </a:r>
          <a:r>
            <a:rPr lang="zh-CN" altLang="en-US" sz="3300" kern="1200" dirty="0"/>
            <a:t> </a:t>
          </a:r>
          <a:r>
            <a:rPr lang="en-US" altLang="zh-CN" sz="3300" kern="1200" dirty="0"/>
            <a:t>sales</a:t>
          </a:r>
          <a:r>
            <a:rPr lang="zh-CN" altLang="en-US" sz="3300" kern="1200" dirty="0"/>
            <a:t> </a:t>
          </a:r>
          <a:r>
            <a:rPr lang="en-US" altLang="zh-CN" sz="3300" kern="1200" dirty="0"/>
            <a:t>channels</a:t>
          </a:r>
          <a:r>
            <a:rPr lang="zh-CN" altLang="en-US" sz="3300" kern="1200" dirty="0"/>
            <a:t> </a:t>
          </a:r>
        </a:p>
      </dsp:txBody>
      <dsp:txXfrm>
        <a:off x="100103" y="100103"/>
        <a:ext cx="2728865" cy="1850048"/>
      </dsp:txXfrm>
    </dsp:sp>
    <dsp:sp modelId="{25FFED87-15D5-3249-A5E2-003E2FABA0E6}">
      <dsp:nvSpPr>
        <dsp:cNvPr id="0" name=""/>
        <dsp:cNvSpPr/>
      </dsp:nvSpPr>
      <dsp:spPr>
        <a:xfrm>
          <a:off x="3805451" y="231682"/>
          <a:ext cx="2130327" cy="165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49C16B-91C1-DF45-B307-BF6F9696339A}">
      <dsp:nvSpPr>
        <dsp:cNvPr id="0" name=""/>
        <dsp:cNvSpPr/>
      </dsp:nvSpPr>
      <dsp:spPr>
        <a:xfrm rot="10800000">
          <a:off x="2877793" y="4046755"/>
          <a:ext cx="1195440" cy="1564344"/>
        </a:xfrm>
        <a:prstGeom prst="bentArrow">
          <a:avLst/>
        </a:prstGeom>
        <a:solidFill>
          <a:schemeClr val="accent5">
            <a:lumMod val="60000"/>
            <a:lumOff val="40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0A1C7B-926C-D549-A7D4-B772D8F6FD57}">
      <dsp:nvSpPr>
        <dsp:cNvPr id="0" name=""/>
        <dsp:cNvSpPr/>
      </dsp:nvSpPr>
      <dsp:spPr>
        <a:xfrm>
          <a:off x="1495135" y="2035073"/>
          <a:ext cx="2929071" cy="2050254"/>
        </a:xfrm>
        <a:prstGeom prst="roundRect">
          <a:avLst>
            <a:gd name="adj" fmla="val 16670"/>
          </a:avLst>
        </a:prstGeom>
        <a:solidFill>
          <a:schemeClr val="accent5">
            <a:lumMod val="60000"/>
            <a:lumOff val="40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300" kern="1200" dirty="0"/>
            <a:t>International</a:t>
          </a:r>
          <a:r>
            <a:rPr lang="zh-CN" altLang="en-US" sz="3300" kern="1200" dirty="0"/>
            <a:t> </a:t>
          </a:r>
          <a:r>
            <a:rPr lang="en-US" altLang="zh-CN" sz="3300" kern="1200" dirty="0"/>
            <a:t>&amp;</a:t>
          </a:r>
          <a:r>
            <a:rPr lang="zh-CN" altLang="en-US" sz="3300" kern="1200" dirty="0"/>
            <a:t> </a:t>
          </a:r>
          <a:r>
            <a:rPr lang="en-US" altLang="zh-CN" sz="3300" kern="1200" dirty="0"/>
            <a:t>internal</a:t>
          </a:r>
          <a:r>
            <a:rPr lang="zh-CN" altLang="en-US" sz="3300" kern="1200" dirty="0"/>
            <a:t> </a:t>
          </a:r>
          <a:r>
            <a:rPr lang="en-US" altLang="zh-CN" sz="3300" kern="1200" dirty="0"/>
            <a:t>markets</a:t>
          </a:r>
        </a:p>
      </dsp:txBody>
      <dsp:txXfrm>
        <a:off x="1595238" y="2135176"/>
        <a:ext cx="2728865" cy="1850048"/>
      </dsp:txXfrm>
    </dsp:sp>
    <dsp:sp modelId="{71D3D180-0419-984D-B40A-64148690DF51}">
      <dsp:nvSpPr>
        <dsp:cNvPr id="0" name=""/>
        <dsp:cNvSpPr/>
      </dsp:nvSpPr>
      <dsp:spPr>
        <a:xfrm>
          <a:off x="6233962" y="2271268"/>
          <a:ext cx="2130327" cy="1657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65AA98-204D-204A-A664-96418B5248B7}">
      <dsp:nvSpPr>
        <dsp:cNvPr id="0" name=""/>
        <dsp:cNvSpPr/>
      </dsp:nvSpPr>
      <dsp:spPr>
        <a:xfrm>
          <a:off x="0" y="4123333"/>
          <a:ext cx="2929071" cy="2050254"/>
        </a:xfrm>
        <a:prstGeom prst="roundRect">
          <a:avLst>
            <a:gd name="adj" fmla="val 16670"/>
          </a:avLst>
        </a:prstGeom>
        <a:solidFill>
          <a:schemeClr val="accent5">
            <a:lumMod val="75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3300" kern="1200" dirty="0"/>
            <a:t>Earn</a:t>
          </a:r>
          <a:r>
            <a:rPr lang="zh-CN" altLang="en-US" sz="3300" kern="1200" dirty="0"/>
            <a:t> </a:t>
          </a:r>
          <a:r>
            <a:rPr lang="en-US" altLang="zh-CN" sz="3300" kern="1200" dirty="0"/>
            <a:t>foreign exchange though export </a:t>
          </a:r>
          <a:endParaRPr lang="zh-CN" altLang="en-US" sz="3300" kern="1200" dirty="0"/>
        </a:p>
      </dsp:txBody>
      <dsp:txXfrm>
        <a:off x="100103" y="4223436"/>
        <a:ext cx="2728865" cy="18500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B4FCFE-C9DA-4040-9F4F-79E07781F705}">
      <dsp:nvSpPr>
        <dsp:cNvPr id="0" name=""/>
        <dsp:cNvSpPr/>
      </dsp:nvSpPr>
      <dsp:spPr>
        <a:xfrm>
          <a:off x="3006010" y="603"/>
          <a:ext cx="1702652" cy="1106724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500" kern="1200" dirty="0"/>
            <a:t>politic</a:t>
          </a:r>
          <a:endParaRPr lang="zh-CN" altLang="en-US" sz="2500" kern="1200" dirty="0"/>
        </a:p>
      </dsp:txBody>
      <dsp:txXfrm>
        <a:off x="3060036" y="54629"/>
        <a:ext cx="1594600" cy="998672"/>
      </dsp:txXfrm>
    </dsp:sp>
    <dsp:sp modelId="{9EFE2F11-AD95-1E41-B626-A65A5F500327}">
      <dsp:nvSpPr>
        <dsp:cNvPr id="0" name=""/>
        <dsp:cNvSpPr/>
      </dsp:nvSpPr>
      <dsp:spPr>
        <a:xfrm>
          <a:off x="1645595" y="553965"/>
          <a:ext cx="4423482" cy="4423482"/>
        </a:xfrm>
        <a:custGeom>
          <a:avLst/>
          <a:gdLst/>
          <a:ahLst/>
          <a:cxnLst/>
          <a:rect l="0" t="0" r="0" b="0"/>
          <a:pathLst>
            <a:path>
              <a:moveTo>
                <a:pt x="3074771" y="175328"/>
              </a:moveTo>
              <a:arcTo wR="2211741" hR="2211741" stAng="17578032" swAng="1962162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AF9B31-2687-5646-AC2E-3C16CD6EA384}">
      <dsp:nvSpPr>
        <dsp:cNvPr id="0" name=""/>
        <dsp:cNvSpPr/>
      </dsp:nvSpPr>
      <dsp:spPr>
        <a:xfrm>
          <a:off x="5109501" y="1528878"/>
          <a:ext cx="1702652" cy="1106724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500" kern="1200" dirty="0"/>
            <a:t>economic</a:t>
          </a:r>
          <a:endParaRPr lang="zh-CN" altLang="en-US" sz="2500" kern="1200" dirty="0"/>
        </a:p>
      </dsp:txBody>
      <dsp:txXfrm>
        <a:off x="5163527" y="1582904"/>
        <a:ext cx="1594600" cy="998672"/>
      </dsp:txXfrm>
    </dsp:sp>
    <dsp:sp modelId="{C9354AA2-7186-E44B-A489-60C8FBD048E5}">
      <dsp:nvSpPr>
        <dsp:cNvPr id="0" name=""/>
        <dsp:cNvSpPr/>
      </dsp:nvSpPr>
      <dsp:spPr>
        <a:xfrm>
          <a:off x="1645595" y="553965"/>
          <a:ext cx="4423482" cy="4423482"/>
        </a:xfrm>
        <a:custGeom>
          <a:avLst/>
          <a:gdLst/>
          <a:ahLst/>
          <a:cxnLst/>
          <a:rect l="0" t="0" r="0" b="0"/>
          <a:pathLst>
            <a:path>
              <a:moveTo>
                <a:pt x="4420440" y="2095778"/>
              </a:moveTo>
              <a:arcTo wR="2211741" hR="2211741" stAng="21419675" swAng="2196783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BADF58-A507-164B-B8A6-4F9781563D3B}">
      <dsp:nvSpPr>
        <dsp:cNvPr id="0" name=""/>
        <dsp:cNvSpPr/>
      </dsp:nvSpPr>
      <dsp:spPr>
        <a:xfrm>
          <a:off x="4306039" y="4001680"/>
          <a:ext cx="1702652" cy="1106724"/>
        </a:xfrm>
        <a:prstGeom prst="roundRect">
          <a:avLst/>
        </a:prstGeom>
        <a:solidFill>
          <a:schemeClr val="accent4">
            <a:lumMod val="75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500" kern="1200" dirty="0"/>
            <a:t>society</a:t>
          </a:r>
          <a:endParaRPr lang="zh-CN" altLang="en-US" sz="2500" kern="1200" dirty="0"/>
        </a:p>
      </dsp:txBody>
      <dsp:txXfrm>
        <a:off x="4360065" y="4055706"/>
        <a:ext cx="1594600" cy="998672"/>
      </dsp:txXfrm>
    </dsp:sp>
    <dsp:sp modelId="{2FE26612-0183-2740-BB3C-D54A5D5709E6}">
      <dsp:nvSpPr>
        <dsp:cNvPr id="0" name=""/>
        <dsp:cNvSpPr/>
      </dsp:nvSpPr>
      <dsp:spPr>
        <a:xfrm>
          <a:off x="1645595" y="553965"/>
          <a:ext cx="4423482" cy="4423482"/>
        </a:xfrm>
        <a:custGeom>
          <a:avLst/>
          <a:gdLst/>
          <a:ahLst/>
          <a:cxnLst/>
          <a:rect l="0" t="0" r="0" b="0"/>
          <a:pathLst>
            <a:path>
              <a:moveTo>
                <a:pt x="2651652" y="4379292"/>
              </a:moveTo>
              <a:arcTo wR="2211741" hR="2211741" stAng="4711648" swAng="1376705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D20813-DD46-914D-93C2-B5CBC084F03B}">
      <dsp:nvSpPr>
        <dsp:cNvPr id="0" name=""/>
        <dsp:cNvSpPr/>
      </dsp:nvSpPr>
      <dsp:spPr>
        <a:xfrm>
          <a:off x="1705981" y="4001680"/>
          <a:ext cx="1702652" cy="1106724"/>
        </a:xfrm>
        <a:prstGeom prst="roundRect">
          <a:avLst/>
        </a:prstGeom>
        <a:solidFill>
          <a:schemeClr val="accent4">
            <a:lumMod val="50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500" kern="1200" dirty="0"/>
            <a:t>capital</a:t>
          </a:r>
          <a:endParaRPr lang="zh-CN" altLang="en-US" sz="2500" kern="1200" dirty="0"/>
        </a:p>
      </dsp:txBody>
      <dsp:txXfrm>
        <a:off x="1760007" y="4055706"/>
        <a:ext cx="1594600" cy="998672"/>
      </dsp:txXfrm>
    </dsp:sp>
    <dsp:sp modelId="{BD44DD00-1E3D-E64C-85E1-431ABAC20900}">
      <dsp:nvSpPr>
        <dsp:cNvPr id="0" name=""/>
        <dsp:cNvSpPr/>
      </dsp:nvSpPr>
      <dsp:spPr>
        <a:xfrm>
          <a:off x="1645595" y="553965"/>
          <a:ext cx="4423482" cy="4423482"/>
        </a:xfrm>
        <a:custGeom>
          <a:avLst/>
          <a:gdLst/>
          <a:ahLst/>
          <a:cxnLst/>
          <a:rect l="0" t="0" r="0" b="0"/>
          <a:pathLst>
            <a:path>
              <a:moveTo>
                <a:pt x="369697" y="3435945"/>
              </a:moveTo>
              <a:arcTo wR="2211741" hR="2211741" stAng="8783543" swAng="2196783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CB9CD2-0197-4C47-9BD2-15E2676E4273}">
      <dsp:nvSpPr>
        <dsp:cNvPr id="0" name=""/>
        <dsp:cNvSpPr/>
      </dsp:nvSpPr>
      <dsp:spPr>
        <a:xfrm>
          <a:off x="902519" y="1528878"/>
          <a:ext cx="1702652" cy="1106724"/>
        </a:xfrm>
        <a:prstGeom prst="roundRect">
          <a:avLst/>
        </a:prstGeom>
        <a:solidFill>
          <a:schemeClr val="accent4">
            <a:lumMod val="20000"/>
            <a:lumOff val="80000"/>
          </a:schemeClr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500" kern="1200" dirty="0"/>
            <a:t>Materials purchasing </a:t>
          </a:r>
          <a:endParaRPr lang="zh-CN" altLang="en-US" sz="2500" kern="1200" dirty="0"/>
        </a:p>
      </dsp:txBody>
      <dsp:txXfrm>
        <a:off x="956545" y="1582904"/>
        <a:ext cx="1594600" cy="998672"/>
      </dsp:txXfrm>
    </dsp:sp>
    <dsp:sp modelId="{D13ABEBF-2F95-544B-B719-D42055124982}">
      <dsp:nvSpPr>
        <dsp:cNvPr id="0" name=""/>
        <dsp:cNvSpPr/>
      </dsp:nvSpPr>
      <dsp:spPr>
        <a:xfrm>
          <a:off x="1645595" y="553965"/>
          <a:ext cx="4423482" cy="4423482"/>
        </a:xfrm>
        <a:custGeom>
          <a:avLst/>
          <a:gdLst/>
          <a:ahLst/>
          <a:cxnLst/>
          <a:rect l="0" t="0" r="0" b="0"/>
          <a:pathLst>
            <a:path>
              <a:moveTo>
                <a:pt x="385280" y="964408"/>
              </a:moveTo>
              <a:arcTo wR="2211741" hR="2211741" stAng="12859805" swAng="1962162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70A8DE-4F5A-6642-B3E0-93788BA6B4C3}">
      <dsp:nvSpPr>
        <dsp:cNvPr id="0" name=""/>
        <dsp:cNvSpPr/>
      </dsp:nvSpPr>
      <dsp:spPr>
        <a:xfrm>
          <a:off x="2553779" y="1980273"/>
          <a:ext cx="1397548" cy="4850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549"/>
              </a:lnTo>
              <a:lnTo>
                <a:pt x="1397548" y="242549"/>
              </a:lnTo>
              <a:lnTo>
                <a:pt x="1397548" y="485099"/>
              </a:lnTo>
            </a:path>
          </a:pathLst>
        </a:custGeom>
        <a:noFill/>
        <a:ln w="12700" cap="flat" cmpd="sng" algn="in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66D0E1-DE64-1F47-AA4F-1AD084255A02}">
      <dsp:nvSpPr>
        <dsp:cNvPr id="0" name=""/>
        <dsp:cNvSpPr/>
      </dsp:nvSpPr>
      <dsp:spPr>
        <a:xfrm>
          <a:off x="1156230" y="1980273"/>
          <a:ext cx="1397548" cy="485099"/>
        </a:xfrm>
        <a:custGeom>
          <a:avLst/>
          <a:gdLst/>
          <a:ahLst/>
          <a:cxnLst/>
          <a:rect l="0" t="0" r="0" b="0"/>
          <a:pathLst>
            <a:path>
              <a:moveTo>
                <a:pt x="1397548" y="0"/>
              </a:moveTo>
              <a:lnTo>
                <a:pt x="1397548" y="242549"/>
              </a:lnTo>
              <a:lnTo>
                <a:pt x="0" y="242549"/>
              </a:lnTo>
              <a:lnTo>
                <a:pt x="0" y="485099"/>
              </a:lnTo>
            </a:path>
          </a:pathLst>
        </a:custGeom>
        <a:noFill/>
        <a:ln w="12700" cap="flat" cmpd="sng" algn="in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A6CADD-5ACB-C742-A9BA-9064F9461D56}">
      <dsp:nvSpPr>
        <dsp:cNvPr id="0" name=""/>
        <dsp:cNvSpPr/>
      </dsp:nvSpPr>
      <dsp:spPr>
        <a:xfrm>
          <a:off x="1976279" y="825274"/>
          <a:ext cx="1154998" cy="1154998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089AD5-CCCB-8044-BB9C-80FAF9FD5A5D}">
      <dsp:nvSpPr>
        <dsp:cNvPr id="0" name=""/>
        <dsp:cNvSpPr/>
      </dsp:nvSpPr>
      <dsp:spPr>
        <a:xfrm>
          <a:off x="1976279" y="825274"/>
          <a:ext cx="1154998" cy="1154998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19FECA-4822-614C-B77D-131783AB7678}">
      <dsp:nvSpPr>
        <dsp:cNvPr id="0" name=""/>
        <dsp:cNvSpPr/>
      </dsp:nvSpPr>
      <dsp:spPr>
        <a:xfrm>
          <a:off x="1398780" y="1033174"/>
          <a:ext cx="2309997" cy="739199"/>
        </a:xfrm>
        <a:prstGeom prst="rect">
          <a:avLst/>
        </a:prstGeom>
        <a:noFill/>
        <a:ln w="6350" cap="flat" cmpd="sng" algn="in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600" kern="1200" dirty="0"/>
            <a:t>government</a:t>
          </a:r>
          <a:endParaRPr lang="zh-CN" altLang="en-US" sz="2600" kern="1200" dirty="0"/>
        </a:p>
      </dsp:txBody>
      <dsp:txXfrm>
        <a:off x="1398780" y="1033174"/>
        <a:ext cx="2309997" cy="739199"/>
      </dsp:txXfrm>
    </dsp:sp>
    <dsp:sp modelId="{0F4585D7-5D4C-CA43-A2ED-A782A6A20CD6}">
      <dsp:nvSpPr>
        <dsp:cNvPr id="0" name=""/>
        <dsp:cNvSpPr/>
      </dsp:nvSpPr>
      <dsp:spPr>
        <a:xfrm>
          <a:off x="578730" y="2465373"/>
          <a:ext cx="1154998" cy="1154998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5ACAA6-8C8F-4144-B9B2-608AB43779E7}">
      <dsp:nvSpPr>
        <dsp:cNvPr id="0" name=""/>
        <dsp:cNvSpPr/>
      </dsp:nvSpPr>
      <dsp:spPr>
        <a:xfrm>
          <a:off x="578730" y="2465373"/>
          <a:ext cx="1154998" cy="1154998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DBB0BE-442E-BE4D-80B4-BACA0AAAB3AF}">
      <dsp:nvSpPr>
        <dsp:cNvPr id="0" name=""/>
        <dsp:cNvSpPr/>
      </dsp:nvSpPr>
      <dsp:spPr>
        <a:xfrm>
          <a:off x="1231" y="2673273"/>
          <a:ext cx="2309997" cy="739199"/>
        </a:xfrm>
        <a:prstGeom prst="rect">
          <a:avLst/>
        </a:prstGeom>
        <a:noFill/>
        <a:ln w="6350" cap="flat" cmpd="sng" algn="in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600" kern="1200" dirty="0"/>
            <a:t>support</a:t>
          </a:r>
          <a:endParaRPr lang="zh-CN" altLang="en-US" sz="2600" kern="1200" dirty="0"/>
        </a:p>
      </dsp:txBody>
      <dsp:txXfrm>
        <a:off x="1231" y="2673273"/>
        <a:ext cx="2309997" cy="739199"/>
      </dsp:txXfrm>
    </dsp:sp>
    <dsp:sp modelId="{C34EC090-9081-AD48-B96B-7B5435DBF709}">
      <dsp:nvSpPr>
        <dsp:cNvPr id="0" name=""/>
        <dsp:cNvSpPr/>
      </dsp:nvSpPr>
      <dsp:spPr>
        <a:xfrm>
          <a:off x="3373828" y="2465373"/>
          <a:ext cx="1154998" cy="1154998"/>
        </a:xfrm>
        <a:prstGeom prst="arc">
          <a:avLst>
            <a:gd name="adj1" fmla="val 13200000"/>
            <a:gd name="adj2" fmla="val 19200000"/>
          </a:avLst>
        </a:prstGeom>
        <a:noFill/>
        <a:ln w="12700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CE69CD-B78F-4B4E-B993-B4F9086AADC0}">
      <dsp:nvSpPr>
        <dsp:cNvPr id="0" name=""/>
        <dsp:cNvSpPr/>
      </dsp:nvSpPr>
      <dsp:spPr>
        <a:xfrm>
          <a:off x="3373828" y="2465373"/>
          <a:ext cx="1154998" cy="1154998"/>
        </a:xfrm>
        <a:prstGeom prst="arc">
          <a:avLst>
            <a:gd name="adj1" fmla="val 2400000"/>
            <a:gd name="adj2" fmla="val 8400000"/>
          </a:avLst>
        </a:prstGeom>
        <a:noFill/>
        <a:ln w="12700" cap="flat" cmpd="sng" algn="in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C5E9449-E07D-1940-86C1-DCB56A2957DC}">
      <dsp:nvSpPr>
        <dsp:cNvPr id="0" name=""/>
        <dsp:cNvSpPr/>
      </dsp:nvSpPr>
      <dsp:spPr>
        <a:xfrm>
          <a:off x="2796328" y="2673273"/>
          <a:ext cx="2309997" cy="739199"/>
        </a:xfrm>
        <a:prstGeom prst="rect">
          <a:avLst/>
        </a:prstGeom>
        <a:noFill/>
        <a:ln w="6350" cap="flat" cmpd="sng" algn="in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0" i="0" u="none" kern="1200" dirty="0"/>
            <a:t>preferential policy</a:t>
          </a:r>
        </a:p>
      </dsp:txBody>
      <dsp:txXfrm>
        <a:off x="2796328" y="2673273"/>
        <a:ext cx="2309997" cy="73919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E7A1C6-C79E-2747-9442-5418E17B9E91}">
      <dsp:nvSpPr>
        <dsp:cNvPr id="0" name=""/>
        <dsp:cNvSpPr/>
      </dsp:nvSpPr>
      <dsp:spPr>
        <a:xfrm>
          <a:off x="-163718" y="1003921"/>
          <a:ext cx="3274369" cy="2046480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AF64E33-9B9F-4141-805B-34F5FA3D9F4C}">
      <dsp:nvSpPr>
        <dsp:cNvPr id="0" name=""/>
        <dsp:cNvSpPr/>
      </dsp:nvSpPr>
      <dsp:spPr>
        <a:xfrm>
          <a:off x="2334625" y="877084"/>
          <a:ext cx="242303" cy="24230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4BE29A-4511-944F-A4F3-C6989950ABB5}">
      <dsp:nvSpPr>
        <dsp:cNvPr id="0" name=""/>
        <dsp:cNvSpPr/>
      </dsp:nvSpPr>
      <dsp:spPr>
        <a:xfrm>
          <a:off x="163718" y="918432"/>
          <a:ext cx="3274369" cy="1669911"/>
        </a:xfrm>
        <a:prstGeom prst="round2Diag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28392" bIns="0" numCol="1" spcCol="1270" anchor="t" anchorCtr="0">
          <a:noAutofit/>
        </a:bodyPr>
        <a:lstStyle/>
        <a:p>
          <a:pPr marL="0" lvl="0" indent="0" algn="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6500" kern="1200" dirty="0"/>
        </a:p>
      </dsp:txBody>
      <dsp:txXfrm>
        <a:off x="245236" y="999950"/>
        <a:ext cx="3111333" cy="15068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7#1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Sty" val="arr"/>
                    <dgm:param type="endSty" val="arr"/>
                    <dgm:param type="begPts" val="radial"/>
                    <dgm:param type="endPts" val="radial"/>
                  </dgm:alg>
                </dgm:if>
                <dgm:else name="Name8">
                  <dgm:alg type="conn">
                    <dgm:param type="begSty" val="arr"/>
                    <dgm:param type="endSty" val="arr"/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StepDownProcess#1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bkpt" val="fixed"/>
          <dgm:param type="bkPtFixedVal" val="1"/>
          <dgm:param type="off" val="off"/>
          <dgm:param type="grDir" val="tL"/>
          <dgm:param type="flowDir" val="row"/>
        </dgm:alg>
      </dgm:if>
      <dgm:else name="Name2">
        <dgm:alg type="snake">
          <dgm:param type="bkpt" val="fixed"/>
          <dgm:param type="bkPtFixedVal" val="1"/>
          <dgm:param type="off" val="off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parTxLTRAlign" val="l"/>
                    <dgm:param type="stBulletLvl" val="1"/>
                    <dgm:param type="txAnchorVertCh" val="mid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6#1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endSty" val="noArr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HalfCircleOrganizationChart#1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linDir" val="fromT"/>
                  <dgm:param type="chAlign" val="r"/>
                </dgm:alg>
              </dgm:if>
              <dgm:if name="Name18" func="var" arg="hierBranch" op="equ" val="r">
                <dgm:alg type="hierChild">
                  <dgm:param type="linDir" val="fromT"/>
                  <dgm:param type="chAlign" val="l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linDir" val="fromL"/>
                      <dgm:param type="chAlign" val="l"/>
                      <dgm:param type="secLinDir" val="fromT"/>
                      <dgm:param type="secChAlign" val="t"/>
                    </dgm:alg>
                  </dgm:if>
                  <dgm:else name="Name22">
                    <dgm:alg type="hierChild">
                      <dgm:param type="linDir" val="fromR"/>
                      <dgm:param type="chAlign" val="l"/>
                      <dgm:param type="secLinDir" val="fromT"/>
                      <dgm:param type="secChAlign" val="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srcNode" val="bottomArc1"/>
                            <dgm:param type="dstNode" val="topArc2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if name="Name33" axis="par" ptType="asst" func="cnt" op="equ" val="1">
                          <dgm:alg type="conn">
                            <dgm:param type="srcNode" val="bottomArc3"/>
                            <dgm:param type="dstNode" val="topArc2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34">
                          <dgm:alg type="conn">
                            <dgm:param type="srcNode" val="bottomArc2"/>
                            <dgm:param type="dstNode" val="topArc2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srcNode" val="bottomArc1"/>
                                <dgm:param type="dstNode" val="topArc2"/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srcNode" val="bottomArc3"/>
                                <dgm:param type="dstNode" val="topArc2"/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if>
                            <dgm:else name="Name41">
                              <dgm:alg type="conn">
                                <dgm:param type="srcNode" val="bottomArc2"/>
                                <dgm:param type="dstNode" val="topArc2"/>
                                <dgm:param type="dim" val="1D"/>
                                <dgm:param type="endSty" val="noArr"/>
                                <dgm:param type="connRout" val="bend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srcNode" val="bottomArc1"/>
                                    <dgm:param type="dstNode" val="topConnNode2"/>
                                    <dgm:param type="dim" val="1D"/>
                                    <dgm:param type="endSty" val="noArr"/>
                                    <dgm:param type="connRout" val="bend"/>
                                    <dgm:param type="begPts" val="bCtr"/>
                                    <dgm:param type="endPts" val="bL bR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srcNode" val="bottomArc3"/>
                                    <dgm:param type="dstNode" val="topConnNode2"/>
                                    <dgm:param type="dim" val="1D"/>
                                    <dgm:param type="endSty" val="noArr"/>
                                    <dgm:param type="connRout" val="bend"/>
                                    <dgm:param type="begPts" val="bCtr"/>
                                    <dgm:param type="endPts" val="bL bR"/>
                                  </dgm:alg>
                                </dgm:if>
                                <dgm:else name="Name48">
                                  <dgm:alg type="conn">
                                    <dgm:param type="srcNode" val="bottomArc2"/>
                                    <dgm:param type="dstNode" val="topConnNode2"/>
                                    <dgm:param type="dim" val="1D"/>
                                    <dgm:param type="endSty" val="noArr"/>
                                    <dgm:param type="connRout" val="bend"/>
                                    <dgm:param type="begPts" val="bCtr"/>
                                    <dgm:param type="endPts" val="bL bR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srcNode" val="bottomArc1"/>
                                    <dgm:param type="dstNode" val="topArc2"/>
                                    <dgm:param type="dim" val="1D"/>
                                    <dgm:param type="endSty" val="noArr"/>
                                    <dgm:param type="connRout" val="bend"/>
                                    <dgm:param type="begPts" val="bCtr"/>
                                    <dgm:param type="endPts" val="tCtr"/>
                                    <dgm:param type="bendPt" val="end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srcNode" val="bottomArc3"/>
                                    <dgm:param type="dstNode" val="topArc2"/>
                                    <dgm:param type="dim" val="1D"/>
                                    <dgm:param type="endSty" val="noArr"/>
                                    <dgm:param type="connRout" val="bend"/>
                                    <dgm:param type="begPts" val="bCtr"/>
                                    <dgm:param type="endPts" val="tCtr"/>
                                    <dgm:param type="bendPt" val="end"/>
                                  </dgm:alg>
                                </dgm:if>
                                <dgm:else name="Name53">
                                  <dgm:alg type="conn">
                                    <dgm:param type="srcNode" val="bottomArc2"/>
                                    <dgm:param type="dstNode" val="topArc2"/>
                                    <dgm:param type="dim" val="1D"/>
                                    <dgm:param type="endSty" val="noArr"/>
                                    <dgm:param type="connRout" val="bend"/>
                                    <dgm:param type="begPts" val="bCtr"/>
                                    <dgm:param type="endPts" val="tCtr"/>
                                    <dgm:param type="bendPt" val="end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srcNode" val="bottomArc1"/>
                            <dgm:param type="dstNode" val="topConnNode2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bL bR"/>
                          </dgm:alg>
                        </dgm:if>
                        <dgm:if name="Name57" axis="par" ptType="asst" func="cnt" op="equ" val="1">
                          <dgm:alg type="conn">
                            <dgm:param type="srcNode" val="bottomArc3"/>
                            <dgm:param type="dstNode" val="topConnNode2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bL bR"/>
                          </dgm:alg>
                        </dgm:if>
                        <dgm:else name="Name58">
                          <dgm:alg type="conn">
                            <dgm:param type="srcNode" val="bottomArc2"/>
                            <dgm:param type="dstNode" val="topConnNode2"/>
                            <dgm:param type="dim" val="1D"/>
                            <dgm:param type="endSty" val="noArr"/>
                            <dgm:param type="connRout" val="bend"/>
                            <dgm:param type="begPts" val="bCtr"/>
                            <dgm:param type="endPts" val="bL b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linDir" val="fromT"/>
                        <dgm:param type="chAlign" val="r"/>
                      </dgm:alg>
                    </dgm:if>
                    <dgm:if name="Name75" func="var" arg="hierBranch" op="equ" val="r">
                      <dgm:alg type="hierChild">
                        <dgm:param type="linDir" val="fromT"/>
                        <dgm:param type="chAlign" val="l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linDir" val="fromL"/>
                            <dgm:param type="chAlign" val="l"/>
                            <dgm:param type="secLinDir" val="fromT"/>
                            <dgm:param type="secChAlign" val="t"/>
                          </dgm:alg>
                        </dgm:if>
                        <dgm:else name="Name79">
                          <dgm:alg type="hierChild">
                            <dgm:param type="linDir" val="fromR"/>
                            <dgm:param type="chAlign" val="l"/>
                            <dgm:param type="secLinDir" val="fromT"/>
                            <dgm:param type="secChAlign" val="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linDir" val="fromL"/>
                        <dgm:param type="chAlign" val="l"/>
                        <dgm:param type="secLinDir" val="fromT"/>
                        <dgm:param type="secChAlign" val="t"/>
                      </dgm:alg>
                    </dgm:if>
                    <dgm:else name="Name95">
                      <dgm:alg type="hierChild">
                        <dgm:param type="linDir" val="fromR"/>
                        <dgm:param type="chAlign" val="l"/>
                        <dgm:param type="secLinDir" val="fromT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linDir" val="fromL"/>
                  <dgm:param type="chAlign" val="l"/>
                  <dgm:param type="secLinDir" val="fromT"/>
                  <dgm:param type="secChAlign" val="t"/>
                </dgm:alg>
              </dgm:if>
              <dgm:else name="Name99">
                <dgm:alg type="hierChild">
                  <dgm:param type="linDir" val="fromR"/>
                  <dgm:param type="chAlign" val="l"/>
                  <dgm:param type="secLinDir" val="fromT"/>
                  <dgm:param type="secChAlign" val="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srcNode" val="bottomArc1"/>
                        <dgm:param type="dstNode" val="topConnNode3"/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bL bR"/>
                      </dgm:alg>
                    </dgm:if>
                    <dgm:if name="Name104" axis="par" ptType="asst" func="cnt" op="equ" val="1">
                      <dgm:alg type="conn">
                        <dgm:param type="srcNode" val="bottomArc3"/>
                        <dgm:param type="dstNode" val="topConnNode3"/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bL bR"/>
                      </dgm:alg>
                    </dgm:if>
                    <dgm:else name="Name105">
                      <dgm:alg type="conn">
                        <dgm:param type="srcNode" val="bottomArc2"/>
                        <dgm:param type="dstNode" val="topConnNode3"/>
                        <dgm:param type="dim" val="1D"/>
                        <dgm:param type="endSty" val="noArr"/>
                        <dgm:param type="connRout" val="bend"/>
                        <dgm:param type="begPts" val="bCtr"/>
                        <dgm:param type="endPts" val="bL b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linDir" val="fromT"/>
                        <dgm:param type="chAlign" val="r"/>
                      </dgm:alg>
                    </dgm:if>
                    <dgm:if name="Name123" func="var" arg="hierBranch" op="equ" val="r">
                      <dgm:alg type="hierChild">
                        <dgm:param type="linDir" val="fromT"/>
                        <dgm:param type="chAlign" val="l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linDir" val="fromL"/>
                            <dgm:param type="chAlign" val="l"/>
                            <dgm:param type="secLinDir" val="fromT"/>
                            <dgm:param type="secChAlign" val="t"/>
                          </dgm:alg>
                        </dgm:if>
                        <dgm:else name="Name127">
                          <dgm:alg type="hierChild">
                            <dgm:param type="linDir" val="fromR"/>
                            <dgm:param type="chAlign" val="l"/>
                            <dgm:param type="secLinDir" val="fromT"/>
                            <dgm:param type="secChAlign" val="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linDir" val="fromL"/>
                        <dgm:param type="chAlign" val="l"/>
                        <dgm:param type="secLinDir" val="fromT"/>
                        <dgm:param type="secChAlign" val="t"/>
                      </dgm:alg>
                    </dgm:if>
                    <dgm:else name="Name140">
                      <dgm:alg type="hierChild">
                        <dgm:param type="linDir" val="fromR"/>
                        <dgm:param type="chAlign" val="l"/>
                        <dgm:param type="secLinDir" val="fromT"/>
                        <dgm:param type="secChAlign" val="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arrow2#1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parTxLTRAlign" val="r"/>
                    <dgm:param type="parTxRTLAlign" val="r"/>
                    <dgm:param type="txAnchorVert" val="t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5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9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28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32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45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49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58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62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71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75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88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92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01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05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14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18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27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31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44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48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57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61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70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74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83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187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" val="t"/>
                          </dgm:alg>
                        </dgm:if>
                        <dgm:else name="Name196">
                          <dgm:alg type="tx">
                            <dgm:param type="parTxLTRAlign" val="l"/>
                            <dgm:param type="parTxRTLAlign" val="l"/>
                            <dgm:param type="txAnchorVert" val="t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parTxLTRAlign" val="l"/>
                            <dgm:param type="parTxRTLAlign" val="r"/>
                            <dgm:param type="txAnchorVertCh" val="b"/>
                            <dgm:param type="txAnchorVert" val="b"/>
                          </dgm:alg>
                        </dgm:if>
                        <dgm:else name="Name200">
                          <dgm:alg type="tx">
                            <dgm:param type="parTxLTRAlign" val="r"/>
                            <dgm:param type="parTxRTLAlign" val="r"/>
                            <dgm:param type="txAnchorVert" val="b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kumimoji="1"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 hasCustomPrompt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将图片拖动到占位符，或单击添加图标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和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03AF59E-4D9F-CB4C-8866-2FE824310766}" type="datetimeFigureOut">
              <a:rPr kumimoji="1" lang="zh-CN" altLang="en-US" smtClean="0"/>
              <a:t>2019/11/7</a:t>
            </a:fld>
            <a:endParaRPr kumimoji="1"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D7638D1-8B3B-1543-80A5-33BFB2DBD7A2}" type="slidenum">
              <a:rPr kumimoji="1" lang="zh-CN" altLang="en-US" smtClean="0"/>
              <a:t>‹#›</a:t>
            </a:fld>
            <a:endParaRPr kumimoji="1" lang="zh-CN" alt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9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9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9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9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9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7.tiff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078523" y="307555"/>
            <a:ext cx="10318418" cy="4394988"/>
          </a:xfrm>
        </p:spPr>
        <p:txBody>
          <a:bodyPr>
            <a:normAutofit/>
          </a:bodyPr>
          <a:lstStyle/>
          <a:p>
            <a:r>
              <a:rPr kumimoji="1" lang="en-US" altLang="zh-CN" dirty="0"/>
              <a:t>International business communication</a:t>
            </a:r>
            <a:endParaRPr kumimoji="1"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4412" y="4351806"/>
            <a:ext cx="6240162" cy="230785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1678" y="2286001"/>
            <a:ext cx="2795389" cy="3593591"/>
          </a:xfrm>
        </p:spPr>
        <p:txBody>
          <a:bodyPr>
            <a:normAutofit/>
          </a:bodyPr>
          <a:lstStyle/>
          <a:p>
            <a:endParaRPr kumimoji="1" lang="en-US" altLang="zh-CN" dirty="0"/>
          </a:p>
          <a:p>
            <a:endParaRPr kumimoji="1" lang="en-US" altLang="zh-CN" dirty="0"/>
          </a:p>
          <a:p>
            <a:endParaRPr kumimoji="1" lang="en-US" altLang="zh-CN" dirty="0"/>
          </a:p>
          <a:p>
            <a:endParaRPr kumimoji="1" lang="en-US" altLang="zh-CN" dirty="0"/>
          </a:p>
          <a:p>
            <a:r>
              <a:rPr kumimoji="1" lang="en-US" altLang="zh-CN" dirty="0"/>
              <a:t>1900868</a:t>
            </a:r>
            <a:r>
              <a:rPr kumimoji="1" lang="zh-CN" altLang="en-US" dirty="0"/>
              <a:t>  </a:t>
            </a:r>
            <a:r>
              <a:rPr kumimoji="1" lang="en-US" altLang="zh-CN" dirty="0" err="1"/>
              <a:t>YouLu</a:t>
            </a:r>
            <a:endParaRPr kumimoji="1" lang="en-US" altLang="zh-CN" dirty="0"/>
          </a:p>
          <a:p>
            <a:r>
              <a:rPr kumimoji="1" lang="en-US" altLang="zh-CN" dirty="0"/>
              <a:t>1903732  </a:t>
            </a:r>
            <a:r>
              <a:rPr kumimoji="1" lang="en-US" altLang="zh-CN" dirty="0" err="1"/>
              <a:t>QinTian</a:t>
            </a:r>
            <a:endParaRPr kumimoji="1" lang="en-US" altLang="zh-CN" dirty="0"/>
          </a:p>
          <a:p>
            <a:r>
              <a:rPr kumimoji="1" lang="en-US" altLang="zh-CN" dirty="0"/>
              <a:t>1903330  Xu </a:t>
            </a:r>
            <a:r>
              <a:rPr kumimoji="1" lang="en-US" altLang="zh-CN" dirty="0" err="1"/>
              <a:t>ZiLi</a:t>
            </a:r>
            <a:endParaRPr kumimoji="1" lang="en-US" altLang="zh-CN" dirty="0"/>
          </a:p>
          <a:p>
            <a:r>
              <a:rPr kumimoji="1" lang="en-US" altLang="zh-CN" dirty="0"/>
              <a:t>1904658  Ma YeQIN</a:t>
            </a:r>
          </a:p>
        </p:txBody>
      </p:sp>
      <p:sp>
        <p:nvSpPr>
          <p:cNvPr id="4" name="矩形 3"/>
          <p:cNvSpPr/>
          <p:nvPr/>
        </p:nvSpPr>
        <p:spPr>
          <a:xfrm>
            <a:off x="0" y="0"/>
            <a:ext cx="1207675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kumimoji="1" lang="en-US" altLang="zh-CN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Jewelry companies entered the Asian market</a:t>
            </a:r>
            <a:endParaRPr lang="zh-CN" alt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2367" y="2099732"/>
            <a:ext cx="5668433" cy="435186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081668" y="3416320"/>
            <a:ext cx="10348332" cy="2463272"/>
          </a:xfrm>
        </p:spPr>
        <p:txBody>
          <a:bodyPr>
            <a:normAutofit lnSpcReduction="1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b="1" dirty="0"/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en-US" altLang="zh-CN" b="1" dirty="0">
                <a:solidFill>
                  <a:srgbClr val="C00000"/>
                </a:solidFill>
              </a:rPr>
              <a:t>Different culture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b="1" dirty="0">
              <a:solidFill>
                <a:srgbClr val="C00000"/>
              </a:solidFill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b="1" dirty="0">
              <a:solidFill>
                <a:srgbClr val="C00000"/>
              </a:solidFill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en-US" altLang="zh-CN" b="1" dirty="0">
                <a:solidFill>
                  <a:srgbClr val="C00000"/>
                </a:solidFill>
              </a:rPr>
              <a:t>Communication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b="1" dirty="0">
              <a:solidFill>
                <a:srgbClr val="C00000"/>
              </a:solidFill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1" lang="en-US" altLang="zh-CN" b="1" dirty="0">
              <a:solidFill>
                <a:srgbClr val="C00000"/>
              </a:solidFill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1" lang="en-US" altLang="zh-CN" b="1" dirty="0">
                <a:solidFill>
                  <a:srgbClr val="C00000"/>
                </a:solidFill>
              </a:rPr>
              <a:t>Uncertainty</a:t>
            </a:r>
            <a:r>
              <a:rPr kumimoji="1" lang="zh-CN" altLang="en-US" b="1" dirty="0">
                <a:solidFill>
                  <a:srgbClr val="C00000"/>
                </a:solidFill>
              </a:rPr>
              <a:t> </a:t>
            </a:r>
            <a:r>
              <a:rPr kumimoji="1" lang="en-US" altLang="zh-CN" b="1" dirty="0">
                <a:solidFill>
                  <a:srgbClr val="C00000"/>
                </a:solidFill>
              </a:rPr>
              <a:t>avoidance</a:t>
            </a:r>
            <a:endParaRPr kumimoji="1" lang="zh-CN" altLang="en-US" b="1" dirty="0">
              <a:solidFill>
                <a:srgbClr val="C00000"/>
              </a:solidFill>
            </a:endParaRPr>
          </a:p>
        </p:txBody>
      </p:sp>
      <p:sp>
        <p:nvSpPr>
          <p:cNvPr id="4" name="矩形 3"/>
          <p:cNvSpPr/>
          <p:nvPr/>
        </p:nvSpPr>
        <p:spPr>
          <a:xfrm>
            <a:off x="825189" y="0"/>
            <a:ext cx="6423103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kumimoji="1"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How </a:t>
            </a:r>
            <a:r>
              <a:rPr kumimoji="1" lang="en-US" altLang="zh-CN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to</a:t>
            </a:r>
            <a:r>
              <a:rPr kumimoji="1"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 develop relationship building skills with global partners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51678" y="356461"/>
            <a:ext cx="10178322" cy="1053885"/>
          </a:xfrm>
        </p:spPr>
        <p:txBody>
          <a:bodyPr/>
          <a:lstStyle/>
          <a:p>
            <a:pPr algn="ctr"/>
            <a:r>
              <a:rPr lang="en-US" altLang="zh-CN" dirty="0"/>
              <a:t>Cultural differences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1678" y="1410346"/>
            <a:ext cx="10178322" cy="4469246"/>
          </a:xfrm>
        </p:spPr>
        <p:txBody>
          <a:bodyPr>
            <a:normAutofit/>
          </a:bodyPr>
          <a:lstStyle/>
          <a:p>
            <a:r>
              <a:rPr kumimoji="1" lang="en-US" altLang="zh-CN" b="1" dirty="0"/>
              <a:t>Definition:  </a:t>
            </a:r>
            <a:r>
              <a:rPr lang="en-US" altLang="zh-CN" dirty="0"/>
              <a:t>Cultural differences refer to different social groups, such as race, nationality, religious group and so on, which have different languages, literature, values, behavior, thinking and so on.</a:t>
            </a:r>
          </a:p>
          <a:p>
            <a:r>
              <a:rPr lang="en-US" altLang="zh-CN" dirty="0"/>
              <a:t>use China as an example</a:t>
            </a:r>
            <a:r>
              <a:rPr lang="zh-CN" altLang="zh-CN" dirty="0"/>
              <a:t> </a:t>
            </a:r>
            <a:endParaRPr lang="en-US" altLang="zh-CN" dirty="0"/>
          </a:p>
          <a:p>
            <a:r>
              <a:rPr lang="en-US" altLang="zh-CN" dirty="0"/>
              <a:t>take the right attitude to face cultural differences</a:t>
            </a:r>
            <a:r>
              <a:rPr lang="zh-CN" altLang="zh-CN" dirty="0"/>
              <a:t> </a:t>
            </a:r>
            <a:endParaRPr lang="en-US" altLang="zh-CN" dirty="0"/>
          </a:p>
          <a:p>
            <a:r>
              <a:rPr lang="en-US" altLang="zh-CN" dirty="0"/>
              <a:t>respect and understand the local culture</a:t>
            </a:r>
            <a:r>
              <a:rPr lang="zh-CN" altLang="zh-CN" dirty="0"/>
              <a:t> </a:t>
            </a:r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endParaRPr lang="zh-CN" altLang="zh-C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2B54C1-6D88-4CFF-826A-619AC8F7F4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9366" y="3842158"/>
            <a:ext cx="5016267" cy="28606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79C4C2-B2F0-4F79-B30F-F6F48E2DD9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07428" y="3842157"/>
            <a:ext cx="3832894" cy="286064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 rot="10800000" flipH="1" flipV="1">
            <a:off x="1251678" y="294469"/>
            <a:ext cx="9519644" cy="945395"/>
          </a:xfrm>
        </p:spPr>
        <p:txBody>
          <a:bodyPr>
            <a:normAutofit/>
          </a:bodyPr>
          <a:lstStyle/>
          <a:p>
            <a:pPr algn="ctr"/>
            <a:r>
              <a:rPr kumimoji="1" lang="en-US" altLang="zh-CN" dirty="0">
                <a:solidFill>
                  <a:srgbClr val="C00000"/>
                </a:solidFill>
              </a:rPr>
              <a:t>Some considerations</a:t>
            </a:r>
            <a:endParaRPr kumimoji="1" lang="zh-CN" altLang="en-US" dirty="0">
              <a:solidFill>
                <a:srgbClr val="C0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1678" y="1239865"/>
            <a:ext cx="10178322" cy="5021450"/>
          </a:xfrm>
        </p:spPr>
        <p:txBody>
          <a:bodyPr/>
          <a:lstStyle/>
          <a:p>
            <a:r>
              <a:rPr lang="en-US" altLang="zh-CN" dirty="0"/>
              <a:t>when preparing presents</a:t>
            </a:r>
            <a:r>
              <a:rPr lang="zh-CN" altLang="en-US" dirty="0"/>
              <a:t> </a:t>
            </a:r>
            <a:r>
              <a:rPr lang="en-US" altLang="zh-CN" dirty="0"/>
              <a:t>or</a:t>
            </a:r>
            <a:r>
              <a:rPr lang="zh-CN" altLang="en-US" dirty="0"/>
              <a:t> </a:t>
            </a:r>
            <a:r>
              <a:rPr lang="en-US" altLang="zh-CN" dirty="0"/>
              <a:t>designing product. </a:t>
            </a:r>
          </a:p>
          <a:p>
            <a:r>
              <a:rPr lang="en-US" altLang="zh-CN" dirty="0"/>
              <a:t>white </a:t>
            </a:r>
            <a:r>
              <a:rPr lang="zh-CN" altLang="en-US" dirty="0"/>
              <a:t>➡️  </a:t>
            </a:r>
            <a:r>
              <a:rPr lang="en-US" altLang="zh-CN" dirty="0"/>
              <a:t>purity </a:t>
            </a:r>
            <a:r>
              <a:rPr lang="zh-CN" altLang="en-US" dirty="0"/>
              <a:t>➡️</a:t>
            </a:r>
            <a:r>
              <a:rPr lang="en-US" altLang="zh-CN" dirty="0"/>
              <a:t> European countries. </a:t>
            </a:r>
          </a:p>
          <a:p>
            <a:r>
              <a:rPr lang="en-US" altLang="zh-CN" dirty="0"/>
              <a:t>White</a:t>
            </a:r>
            <a:r>
              <a:rPr lang="zh-CN" altLang="en-US" dirty="0"/>
              <a:t> ➡️ </a:t>
            </a:r>
            <a:r>
              <a:rPr lang="en-US" altLang="zh-CN" dirty="0"/>
              <a:t>stands for sadness and poverty</a:t>
            </a:r>
            <a:r>
              <a:rPr lang="zh-CN" altLang="en-US" dirty="0"/>
              <a:t> ➡️ </a:t>
            </a:r>
            <a:r>
              <a:rPr lang="en-US" altLang="zh-CN" dirty="0"/>
              <a:t>china. </a:t>
            </a:r>
          </a:p>
          <a:p>
            <a:r>
              <a:rPr lang="en-US" altLang="zh-CN" dirty="0"/>
              <a:t>Black </a:t>
            </a:r>
            <a:r>
              <a:rPr lang="zh-CN" altLang="en-US" dirty="0"/>
              <a:t>➡️  </a:t>
            </a:r>
            <a:r>
              <a:rPr lang="en-US" altLang="zh-CN" dirty="0"/>
              <a:t>regarded as unlucky, a disaster and darkness </a:t>
            </a:r>
            <a:r>
              <a:rPr lang="zh-CN" altLang="en-US" dirty="0"/>
              <a:t>➡️ </a:t>
            </a:r>
            <a:r>
              <a:rPr lang="en-US" altLang="zh-CN" dirty="0"/>
              <a:t>china</a:t>
            </a:r>
          </a:p>
          <a:p>
            <a:r>
              <a:rPr lang="en-US" altLang="zh-CN" dirty="0"/>
              <a:t>Red</a:t>
            </a:r>
            <a:r>
              <a:rPr lang="zh-CN" altLang="en-US" dirty="0"/>
              <a:t> ➡️ </a:t>
            </a:r>
            <a:r>
              <a:rPr lang="en-US" altLang="zh-CN" dirty="0"/>
              <a:t> joyous and  love </a:t>
            </a:r>
            <a:r>
              <a:rPr lang="zh-CN" altLang="en-US" dirty="0"/>
              <a:t>➡️ </a:t>
            </a:r>
            <a:r>
              <a:rPr lang="en-US" altLang="zh-CN" dirty="0"/>
              <a:t>china</a:t>
            </a:r>
            <a:r>
              <a:rPr lang="zh-CN" altLang="en-US" dirty="0"/>
              <a:t> </a:t>
            </a:r>
            <a:r>
              <a:rPr lang="en-US" altLang="zh-CN" dirty="0"/>
              <a:t> </a:t>
            </a:r>
          </a:p>
          <a:p>
            <a:endParaRPr lang="en-US" altLang="zh-CN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164402-C105-4455-89BE-2D28C3FD3E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9189" y="3363985"/>
            <a:ext cx="5001133" cy="30319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8D1BA17-A640-42C7-8747-E214EF3CF8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6201" y="3363985"/>
            <a:ext cx="3648054" cy="299766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074456"/>
          </a:xfrm>
        </p:spPr>
        <p:txBody>
          <a:bodyPr/>
          <a:lstStyle/>
          <a:p>
            <a:pPr algn="ctr"/>
            <a:r>
              <a:rPr kumimoji="1" lang="en-US" altLang="zh-CN"/>
              <a:t>Effective communication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1678" y="1456841"/>
            <a:ext cx="10178322" cy="4943959"/>
          </a:xfrm>
        </p:spPr>
        <p:txBody>
          <a:bodyPr>
            <a:normAutofit/>
          </a:bodyPr>
          <a:lstStyle/>
          <a:p>
            <a:pPr fontAlgn="base"/>
            <a:r>
              <a:rPr kumimoji="1" lang="en-US" altLang="zh-CN" b="1" dirty="0"/>
              <a:t>Definition:  </a:t>
            </a:r>
            <a:r>
              <a:rPr lang="en-US" altLang="zh-CN" dirty="0"/>
              <a:t>Communication is the process of information interchange. Give each other the information you know. Through the communication. This is the process of information flow propagation.</a:t>
            </a:r>
          </a:p>
          <a:p>
            <a:pPr fontAlgn="base"/>
            <a:endParaRPr lang="en-US" altLang="zh-CN" dirty="0"/>
          </a:p>
          <a:p>
            <a:pPr fontAlgn="base"/>
            <a:r>
              <a:rPr lang="en-US" altLang="zh-CN" dirty="0"/>
              <a:t>the most important thing between partners is communication. </a:t>
            </a:r>
          </a:p>
          <a:p>
            <a:pPr fontAlgn="base"/>
            <a:endParaRPr lang="en-US" altLang="zh-CN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A262221-587C-4D16-A48A-A116A6214E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8968" y="3429000"/>
            <a:ext cx="4948061" cy="3293553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146" y="3429000"/>
            <a:ext cx="4549140" cy="34118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en-US" altLang="zh-CN" dirty="0"/>
              <a:t>communication can be divided into three levels</a:t>
            </a:r>
            <a:r>
              <a:rPr lang="zh-CN" altLang="en-US" dirty="0"/>
              <a:t> </a:t>
            </a:r>
            <a:r>
              <a:rPr lang="en-US" altLang="zh-CN" dirty="0"/>
              <a:t>in</a:t>
            </a:r>
            <a:r>
              <a:rPr lang="zh-CN" altLang="en-US" dirty="0"/>
              <a:t> </a:t>
            </a:r>
            <a:r>
              <a:rPr lang="en-US" altLang="zh-CN" dirty="0"/>
              <a:t>the organization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681266"/>
          </a:xfrm>
        </p:spPr>
        <p:txBody>
          <a:bodyPr>
            <a:normAutofit/>
          </a:bodyPr>
          <a:lstStyle/>
          <a:p>
            <a:pPr fontAlgn="base"/>
            <a:r>
              <a:rPr lang="en-US" altLang="zh-CN" dirty="0"/>
              <a:t>For example, in China, people are very good at discovering, dealing with and discussing problems through communication. </a:t>
            </a:r>
          </a:p>
          <a:p>
            <a:pPr fontAlgn="base"/>
            <a:endParaRPr lang="en-US" altLang="zh-CN" dirty="0"/>
          </a:p>
          <a:p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1086" y="2942897"/>
            <a:ext cx="4919753" cy="327655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7824" y="2942896"/>
            <a:ext cx="4792176" cy="3276555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0484F86-20A5-4223-98CE-FE00912D54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44323545"/>
              </p:ext>
            </p:extLst>
          </p:nvPr>
        </p:nvGraphicFramePr>
        <p:xfrm>
          <a:off x="-1055148" y="731083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96CCDEC6-3A21-499C-932E-C242034E159E}"/>
              </a:ext>
            </a:extLst>
          </p:cNvPr>
          <p:cNvSpPr/>
          <p:nvPr/>
        </p:nvSpPr>
        <p:spPr>
          <a:xfrm>
            <a:off x="4945148" y="1810594"/>
            <a:ext cx="621753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800" dirty="0"/>
              <a:t>establish a channel with Chinese partners</a:t>
            </a:r>
            <a:endParaRPr lang="en-GB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9530369-D1F6-4DB7-8F90-4260F97F8C9F}"/>
              </a:ext>
            </a:extLst>
          </p:cNvPr>
          <p:cNvSpPr/>
          <p:nvPr/>
        </p:nvSpPr>
        <p:spPr>
          <a:xfrm>
            <a:off x="4207442" y="3936544"/>
            <a:ext cx="79845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/>
            <a:r>
              <a:rPr lang="en-US" altLang="zh-CN" sz="2800" dirty="0"/>
              <a:t>(ideas, discussions and strategies for selling products) </a:t>
            </a:r>
            <a:endParaRPr lang="zh-CN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279288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647CB33-D041-4DED-940C-25BC986B3CB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8114133"/>
              </p:ext>
            </p:extLst>
          </p:nvPr>
        </p:nvGraphicFramePr>
        <p:xfrm>
          <a:off x="5612687" y="61711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962E1AA1-0928-4A0C-9A0E-4AB390B7E32E}"/>
              </a:ext>
            </a:extLst>
          </p:cNvPr>
          <p:cNvSpPr/>
          <p:nvPr/>
        </p:nvSpPr>
        <p:spPr>
          <a:xfrm>
            <a:off x="999858" y="2786121"/>
            <a:ext cx="82808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US" altLang="zh-CN" dirty="0"/>
              <a:t>there can be regular video conferencing between managers. </a:t>
            </a:r>
          </a:p>
          <a:p>
            <a:pPr fontAlgn="base"/>
            <a:r>
              <a:rPr lang="en-US" altLang="zh-CN" dirty="0"/>
              <a:t>Understanding the situation of the marketing is conducive to making the right decision. </a:t>
            </a:r>
            <a:endParaRPr lang="zh-CN" altLang="zh-CN" dirty="0"/>
          </a:p>
        </p:txBody>
      </p:sp>
    </p:spTree>
    <p:extLst>
      <p:ext uri="{BB962C8B-B14F-4D97-AF65-F5344CB8AC3E}">
        <p14:creationId xmlns:p14="http://schemas.microsoft.com/office/powerpoint/2010/main" val="1349857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D52941C9-E58A-43A2-9A68-D5E59B5DF8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9928027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4">
            <a:extLst>
              <a:ext uri="{FF2B5EF4-FFF2-40B4-BE49-F238E27FC236}">
                <a16:creationId xmlns:a16="http://schemas.microsoft.com/office/drawing/2014/main" id="{3096B172-B8B4-43A7-B9CA-5A356CEADD30}"/>
              </a:ext>
            </a:extLst>
          </p:cNvPr>
          <p:cNvSpPr/>
          <p:nvPr/>
        </p:nvSpPr>
        <p:spPr>
          <a:xfrm>
            <a:off x="3048000" y="3105835"/>
            <a:ext cx="7112000" cy="95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800" dirty="0"/>
              <a:t>frequent meetings between company leaders are conducive to reliable partnerships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6578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19473"/>
          </a:xfrm>
        </p:spPr>
        <p:txBody>
          <a:bodyPr/>
          <a:lstStyle/>
          <a:p>
            <a:r>
              <a:rPr lang="en-US" altLang="zh-CN"/>
              <a:t>uncertainty </a:t>
            </a:r>
            <a:r>
              <a:rPr lang="en-US" altLang="zh-CN" dirty="0"/>
              <a:t>avoidance theory</a:t>
            </a:r>
            <a:r>
              <a:rPr lang="zh-CN" altLang="zh-CN" dirty="0"/>
              <a:t>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1678" y="1651777"/>
            <a:ext cx="10178322" cy="4453748"/>
          </a:xfrm>
        </p:spPr>
        <p:txBody>
          <a:bodyPr>
            <a:normAutofit/>
          </a:bodyPr>
          <a:lstStyle/>
          <a:p>
            <a:r>
              <a:rPr kumimoji="1" lang="en-US" altLang="zh-CN" b="1" dirty="0"/>
              <a:t>Definition:  </a:t>
            </a:r>
            <a:r>
              <a:rPr lang="en-US" altLang="zh-CN" dirty="0"/>
              <a:t>The avoidance of uncertainty refers to "the degree of threat a society feels to uncertainty and ambiguity, trying to ensure occupational safety, making more formal rules, and rejecting deviant views and behaviors."</a:t>
            </a:r>
            <a:r>
              <a:rPr lang="zh-CN" altLang="zh-CN" dirty="0"/>
              <a:t> </a:t>
            </a:r>
            <a:endParaRPr lang="en-US" altLang="zh-CN" dirty="0"/>
          </a:p>
          <a:p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1952" y="2904123"/>
            <a:ext cx="5068887" cy="3201402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5125" y="2890521"/>
            <a:ext cx="4841873" cy="321500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934971"/>
          </a:xfrm>
        </p:spPr>
        <p:txBody>
          <a:bodyPr/>
          <a:lstStyle/>
          <a:p>
            <a:pPr algn="ctr"/>
            <a:r>
              <a:rPr kumimoji="1" lang="en-US" altLang="zh-CN" dirty="0"/>
              <a:t>Method 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1678" y="1704814"/>
            <a:ext cx="5806347" cy="3552986"/>
          </a:xfrm>
        </p:spPr>
        <p:txBody>
          <a:bodyPr>
            <a:normAutofit fontScale="85000" lnSpcReduction="10000"/>
          </a:bodyPr>
          <a:lstStyle/>
          <a:p>
            <a:r>
              <a:rPr lang="en-US" altLang="zh-CN" dirty="0"/>
              <a:t>So when our company is negotiating with them, in order to get a better result, our company needs to slow down the progress, especially in the early stages of the negotiation, </a:t>
            </a:r>
          </a:p>
          <a:p>
            <a:endParaRPr lang="en-US" altLang="zh-CN" dirty="0"/>
          </a:p>
          <a:p>
            <a:r>
              <a:rPr lang="en-US" altLang="zh-CN" dirty="0"/>
              <a:t>More time, energy and patience. </a:t>
            </a:r>
          </a:p>
          <a:p>
            <a:endParaRPr lang="en-US" altLang="zh-CN" dirty="0"/>
          </a:p>
          <a:p>
            <a:r>
              <a:rPr lang="en-US" altLang="zh-CN" dirty="0"/>
              <a:t>This can help minimize the loss of trust and the increase in anxiety. </a:t>
            </a:r>
          </a:p>
          <a:p>
            <a:endParaRPr lang="en-US" altLang="zh-CN" dirty="0"/>
          </a:p>
          <a:p>
            <a:r>
              <a:rPr lang="en-US" altLang="zh-CN" dirty="0"/>
              <a:t>we should respect the way of local companies handle things. </a:t>
            </a:r>
            <a:endParaRPr kumimoji="1"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9438" y="1704814"/>
            <a:ext cx="4901420" cy="319254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89326" y="0"/>
            <a:ext cx="10178322" cy="3593591"/>
          </a:xfrm>
        </p:spPr>
        <p:txBody>
          <a:bodyPr/>
          <a:lstStyle/>
          <a:p>
            <a:endParaRPr kumimoji="1"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989326" y="2286001"/>
            <a:ext cx="6041670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kumimoji="1" lang="en-US" altLang="zh-CN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The importance of applying appropriate approaches with global partners</a:t>
            </a:r>
            <a:endParaRPr lang="zh-CN" altLang="en-US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</p:cSld>
  <p:clrMapOvr>
    <a:masterClrMapping/>
  </p:clrMapOvr>
  <p:transition spd="med">
    <p:pull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51585" y="382270"/>
            <a:ext cx="10525760" cy="1279525"/>
          </a:xfrm>
        </p:spPr>
        <p:txBody>
          <a:bodyPr/>
          <a:lstStyle/>
          <a:p>
            <a:r>
              <a:rPr lang="zh-CN" altLang="en-US"/>
              <a:t>The importance of gifts</a:t>
            </a: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69660" y="2967990"/>
            <a:ext cx="5080000" cy="339090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440815" y="2752725"/>
            <a:ext cx="4076700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latin typeface="Times New Roman" panose="02020503050405090304" charset="0"/>
                <a:cs typeface="Times New Roman" panose="02020503050405090304" charset="0"/>
              </a:rPr>
              <a:t>First, a suitable gift is very important before talking to representatives of multinational companies. A suitable gift can close the relationship with the partner and make the talks have a pleasant start. Even in some cases, it can promote the cooperation between the two parties.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/>
              <a:t>story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251585" y="1874520"/>
            <a:ext cx="4800600" cy="4608830"/>
          </a:xfrm>
        </p:spPr>
        <p:txBody>
          <a:bodyPr>
            <a:noAutofit/>
          </a:bodyPr>
          <a:lstStyle/>
          <a:p>
            <a:r>
              <a:rPr lang="en" altLang="zh-CN" sz="2800" dirty="0">
                <a:latin typeface="Times New Roman" panose="02020503050405090304" charset="0"/>
                <a:cs typeface="Times New Roman" panose="02020503050405090304" charset="0"/>
              </a:rPr>
              <a:t>As a jewelry company, company representatives can choose some of the company's new jewelry as a gift.</a:t>
            </a:r>
            <a:endParaRPr lang="zh-CN" altLang="en-US" sz="2800" dirty="0">
              <a:latin typeface="Times New Roman" panose="02020503050405090304" charset="0"/>
              <a:cs typeface="Times New Roman" panose="02020503050405090304" charset="0"/>
            </a:endParaRPr>
          </a:p>
        </p:txBody>
      </p:sp>
      <p:pic>
        <p:nvPicPr>
          <p:cNvPr id="5" name="内容占位符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68160" y="1551305"/>
            <a:ext cx="4300855" cy="430085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Effective communication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zh-CN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international business communication helps to enhance international exchanges and cooperation between companies and enhance their international competitiveness. </a:t>
            </a:r>
          </a:p>
        </p:txBody>
      </p:sp>
      <p:pic>
        <p:nvPicPr>
          <p:cNvPr id="5" name="内容占位符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52220" y="1690370"/>
            <a:ext cx="4573270" cy="430149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/>
              <a:t>story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" altLang="zh-CN" sz="2800" dirty="0">
                <a:latin typeface="Times New Roman" panose="02020503050405090304" charset="0"/>
                <a:cs typeface="Times New Roman" panose="02020503050405090304" charset="0"/>
              </a:rPr>
              <a:t>In the process of cooperation between the two organizations, effective and timely communication can solve many important problems.</a:t>
            </a:r>
          </a:p>
          <a:p>
            <a:r>
              <a:rPr lang="en" altLang="zh-CN" sz="2800" dirty="0">
                <a:latin typeface="Times New Roman" panose="02020503050405090304" charset="0"/>
                <a:cs typeface="Times New Roman" panose="02020503050405090304" charset="0"/>
              </a:rPr>
              <a:t>How to resolve the differences between the two companies?</a:t>
            </a:r>
            <a:endParaRPr lang="zh-CN" altLang="en-US" sz="2800" dirty="0">
              <a:latin typeface="Times New Roman" panose="02020503050405090304" charset="0"/>
              <a:cs typeface="Times New Roman" panose="0202050305040509030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/>
          <p:cNvSpPr txBox="1"/>
          <p:nvPr/>
        </p:nvSpPr>
        <p:spPr>
          <a:xfrm>
            <a:off x="1168105" y="453376"/>
            <a:ext cx="10148824" cy="139017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1" lang="en-US" altLang="zh-CN" sz="4800" b="1" dirty="0">
                <a:ln w="0"/>
                <a:solidFill>
                  <a:srgbClr val="0070C0"/>
                </a:solidFill>
                <a:effectLst>
                  <a:reflection blurRad="6350" stA="53000" endA="300" endPos="35500" dir="5400000" sy="-90000" algn="bl" rotWithShape="0"/>
                </a:effectLst>
                <a:latin typeface="Lao MN" panose="00000500000000000000" pitchFamily="2" charset="0"/>
                <a:ea typeface="+mj-ea"/>
                <a:cs typeface="Lao MN" panose="00000500000000000000" pitchFamily="2" charset="0"/>
              </a:rPr>
              <a:t>The </a:t>
            </a:r>
            <a:r>
              <a:rPr kumimoji="1" lang="en-US" altLang="zh-CN" sz="4800" b="1" dirty="0">
                <a:ln w="0"/>
                <a:solidFill>
                  <a:srgbClr val="002060"/>
                </a:solidFill>
                <a:effectLst>
                  <a:reflection blurRad="6350" stA="53000" endA="300" endPos="35500" dir="5400000" sy="-90000" algn="bl" rotWithShape="0"/>
                </a:effectLst>
                <a:latin typeface="Lao MN" panose="00000500000000000000" pitchFamily="2" charset="0"/>
                <a:ea typeface="+mj-ea"/>
                <a:cs typeface="Lao MN" panose="00000500000000000000" pitchFamily="2" charset="0"/>
              </a:rPr>
              <a:t>benefits </a:t>
            </a:r>
            <a:r>
              <a:rPr kumimoji="1" lang="en-US" altLang="zh-CN" sz="4800" b="1" dirty="0">
                <a:ln w="0"/>
                <a:solidFill>
                  <a:srgbClr val="0070C0"/>
                </a:solidFill>
                <a:effectLst>
                  <a:reflection blurRad="6350" stA="53000" endA="300" endPos="35500" dir="5400000" sy="-90000" algn="bl" rotWithShape="0"/>
                </a:effectLst>
                <a:latin typeface="Lao MN" panose="00000500000000000000" pitchFamily="2" charset="0"/>
                <a:ea typeface="+mj-ea"/>
                <a:cs typeface="Lao MN" panose="00000500000000000000" pitchFamily="2" charset="0"/>
              </a:rPr>
              <a:t>of developing relationships with global partners</a:t>
            </a:r>
            <a:endParaRPr lang="en-US" altLang="zh-CN" sz="4800" b="1" dirty="0">
              <a:ln w="0"/>
              <a:solidFill>
                <a:srgbClr val="0070C0"/>
              </a:solidFill>
              <a:effectLst>
                <a:reflection blurRad="6350" stA="53000" endA="300" endPos="35500" dir="5400000" sy="-90000" algn="bl" rotWithShape="0"/>
              </a:effectLst>
              <a:latin typeface="Lao MN" panose="00000500000000000000" pitchFamily="2" charset="0"/>
              <a:ea typeface="+mj-ea"/>
              <a:cs typeface="Lao MN" panose="00000500000000000000" pitchFamily="2" charset="0"/>
            </a:endParaRPr>
          </a:p>
        </p:txBody>
      </p:sp>
      <p:pic>
        <p:nvPicPr>
          <p:cNvPr id="6" name="内容占位符 5"/>
          <p:cNvPicPr>
            <a:picLocks noChangeAspect="1"/>
          </p:cNvPicPr>
          <p:nvPr/>
        </p:nvPicPr>
        <p:blipFill rotWithShape="1">
          <a:blip r:embed="rId2"/>
          <a:srcRect l="6683" r="10525" b="2"/>
          <a:stretch>
            <a:fillRect/>
          </a:stretch>
        </p:blipFill>
        <p:spPr>
          <a:xfrm>
            <a:off x="2904982" y="1699886"/>
            <a:ext cx="5995465" cy="475280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5737" y="0"/>
            <a:ext cx="5651500" cy="5651500"/>
          </a:xfrm>
          <a:prstGeom prst="rect">
            <a:avLst/>
          </a:prstGeom>
        </p:spPr>
      </p:pic>
      <p:graphicFrame>
        <p:nvGraphicFramePr>
          <p:cNvPr id="4" name="图示 3"/>
          <p:cNvGraphicFramePr/>
          <p:nvPr/>
        </p:nvGraphicFramePr>
        <p:xfrm>
          <a:off x="244763" y="1"/>
          <a:ext cx="8128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9091" y="424548"/>
            <a:ext cx="10655786" cy="6008902"/>
          </a:xfrm>
          <a:prstGeom prst="rect">
            <a:avLst/>
          </a:prstGeom>
        </p:spPr>
      </p:pic>
      <p:graphicFrame>
        <p:nvGraphicFramePr>
          <p:cNvPr id="3" name="图示 2"/>
          <p:cNvGraphicFramePr/>
          <p:nvPr/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4673" y="145473"/>
            <a:ext cx="6684818" cy="4828931"/>
          </a:xfrm>
          <a:prstGeom prst="rect">
            <a:avLst/>
          </a:prstGeom>
        </p:spPr>
      </p:pic>
      <p:graphicFrame>
        <p:nvGraphicFramePr>
          <p:cNvPr id="2" name="图示 1"/>
          <p:cNvGraphicFramePr/>
          <p:nvPr/>
        </p:nvGraphicFramePr>
        <p:xfrm>
          <a:off x="935182" y="145473"/>
          <a:ext cx="9538854" cy="61929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cover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943" y="837815"/>
            <a:ext cx="7978613" cy="5588947"/>
          </a:xfrm>
          <a:prstGeom prst="rect">
            <a:avLst/>
          </a:prstGeom>
        </p:spPr>
      </p:pic>
      <p:graphicFrame>
        <p:nvGraphicFramePr>
          <p:cNvPr id="2" name="图示 1"/>
          <p:cNvGraphicFramePr/>
          <p:nvPr/>
        </p:nvGraphicFramePr>
        <p:xfrm>
          <a:off x="5516418" y="0"/>
          <a:ext cx="7714673" cy="51823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>
    <p:cover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</a:ln>
        </p:spPr>
      </p:sp>
      <p:sp>
        <p:nvSpPr>
          <p:cNvPr id="16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" name="图示 1"/>
          <p:cNvGraphicFramePr/>
          <p:nvPr/>
        </p:nvGraphicFramePr>
        <p:xfrm>
          <a:off x="1251678" y="1433945"/>
          <a:ext cx="5107558" cy="4445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7"/>
          <a:srcRect t="-1897" b="-1897"/>
          <a:stretch>
            <a:fillRect/>
          </a:stretch>
        </p:blipFill>
        <p:spPr>
          <a:xfrm>
            <a:off x="6096000" y="0"/>
            <a:ext cx="5812536" cy="6858000"/>
          </a:xfrm>
          <a:prstGeom prst="rect">
            <a:avLst/>
          </a:prstGeom>
        </p:spPr>
      </p:pic>
    </p:spTree>
  </p:cSld>
  <p:clrMapOvr>
    <a:masterClrMapping/>
  </p:clrMapOvr>
  <p:transition spd="med">
    <p:pull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kumimoji="1" lang="en-US" altLang="zh-CN" dirty="0"/>
          </a:p>
          <a:p>
            <a:endParaRPr kumimoji="1" lang="en-US" altLang="zh-CN" dirty="0"/>
          </a:p>
          <a:p>
            <a:r>
              <a:rPr kumimoji="1" lang="en-US" altLang="zh-CN" dirty="0"/>
              <a:t>》</a:t>
            </a:r>
            <a:r>
              <a:rPr lang="en-US" altLang="zh-CN" dirty="0"/>
              <a:t> it is not conducive to the friendly communication and development between cooperation </a:t>
            </a:r>
            <a:endParaRPr lang="zh-CN" altLang="zh-CN" dirty="0"/>
          </a:p>
          <a:p>
            <a:r>
              <a:rPr kumimoji="1" lang="en-US" altLang="zh-CN" dirty="0"/>
              <a:t>》</a:t>
            </a:r>
            <a:r>
              <a:rPr lang="en-US" altLang="zh-CN" dirty="0"/>
              <a:t> the loss of customers</a:t>
            </a:r>
            <a:r>
              <a:rPr lang="zh-CN" altLang="zh-CN" dirty="0"/>
              <a:t> </a:t>
            </a:r>
            <a:endParaRPr lang="en-US" altLang="zh-CN" dirty="0"/>
          </a:p>
          <a:p>
            <a:r>
              <a:rPr kumimoji="1" lang="en-US" altLang="zh-CN" dirty="0"/>
              <a:t>》</a:t>
            </a:r>
            <a:r>
              <a:rPr lang="en-US" altLang="zh-CN" dirty="0"/>
              <a:t> the reduction of brand stores, resulting in a decline in profits, is not conducive to the development of the enterprise economy </a:t>
            </a:r>
            <a:endParaRPr lang="zh-CN" altLang="zh-CN" dirty="0"/>
          </a:p>
          <a:p>
            <a:r>
              <a:rPr kumimoji="1" lang="en-US" altLang="zh-CN" dirty="0"/>
              <a:t>》</a:t>
            </a:r>
            <a:r>
              <a:rPr lang="en-US" altLang="zh-CN" dirty="0"/>
              <a:t> The brand word-of-mouth and the image have negative news</a:t>
            </a:r>
            <a:r>
              <a:rPr lang="zh-CN" altLang="zh-CN" dirty="0"/>
              <a:t> </a:t>
            </a:r>
            <a:endParaRPr kumimoji="1"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330847" y="0"/>
            <a:ext cx="12019983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kumimoji="1" lang="en-US" altLang="zh-CN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Consider the impact of a failure to develop relationships with global partners</a:t>
            </a:r>
            <a:endParaRPr lang="zh-CN" altLang="en-US" sz="54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内容占位符 5"/>
          <p:cNvGraphicFramePr>
            <a:graphicFrameLocks noGrp="1"/>
          </p:cNvGraphicFramePr>
          <p:nvPr>
            <p:ph idx="1"/>
          </p:nvPr>
        </p:nvGraphicFramePr>
        <p:xfrm>
          <a:off x="5548356" y="1124464"/>
          <a:ext cx="3274369" cy="30504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矩形 3"/>
          <p:cNvSpPr/>
          <p:nvPr/>
        </p:nvSpPr>
        <p:spPr>
          <a:xfrm>
            <a:off x="1140468" y="98854"/>
            <a:ext cx="4271792" cy="345338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kumimoji="1" lang="en-US" altLang="zh-CN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Consider any reasons for possible failure</a:t>
            </a:r>
            <a:r>
              <a:rPr kumimoji="1" lang="zh-CN" alt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！</a:t>
            </a:r>
            <a:endParaRPr lang="zh-CN" altLang="en-US" sz="5400" b="1" cap="none" spc="0" dirty="0">
              <a:ln w="12700">
                <a:solidFill>
                  <a:schemeClr val="accent5"/>
                </a:solidFill>
                <a:prstDash val="solid"/>
              </a:ln>
              <a:pattFill prst="ltDnDiag">
                <a:fgClr>
                  <a:schemeClr val="accent5">
                    <a:lumMod val="60000"/>
                    <a:lumOff val="40000"/>
                  </a:schemeClr>
                </a:fgClr>
                <a:bgClr>
                  <a:schemeClr val="bg1"/>
                </a:bgClr>
              </a:pattFill>
              <a:effectLst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822725" y="2326499"/>
            <a:ext cx="269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dirty="0"/>
              <a:t>Hofstede’s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Model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Cultural</a:t>
            </a:r>
            <a:r>
              <a:rPr kumimoji="1" lang="zh-CN" altLang="en-US" dirty="0"/>
              <a:t> </a:t>
            </a:r>
            <a:r>
              <a:rPr kumimoji="1" lang="en-US" altLang="zh-CN" dirty="0"/>
              <a:t>Dimensions</a:t>
            </a:r>
            <a:endParaRPr kumimoji="1" lang="zh-CN" altLang="en-US" dirty="0"/>
          </a:p>
        </p:txBody>
      </p:sp>
      <p:sp>
        <p:nvSpPr>
          <p:cNvPr id="10" name="下箭头 9"/>
          <p:cNvSpPr/>
          <p:nvPr/>
        </p:nvSpPr>
        <p:spPr>
          <a:xfrm>
            <a:off x="9702800" y="3132667"/>
            <a:ext cx="45719" cy="7281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11" name="文本框 10"/>
          <p:cNvSpPr txBox="1"/>
          <p:nvPr/>
        </p:nvSpPr>
        <p:spPr>
          <a:xfrm>
            <a:off x="8368452" y="4406552"/>
            <a:ext cx="343408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1)Power distance, </a:t>
            </a:r>
          </a:p>
          <a:p>
            <a:r>
              <a:rPr lang="en-US" altLang="zh-CN" dirty="0"/>
              <a:t>2)Uncertainty Avoidance,</a:t>
            </a:r>
          </a:p>
          <a:p>
            <a:r>
              <a:rPr lang="en-US" altLang="zh-CN" dirty="0"/>
              <a:t>3)Masculinity and femininity </a:t>
            </a:r>
          </a:p>
          <a:p>
            <a:r>
              <a:rPr lang="en-US" altLang="zh-CN" dirty="0"/>
              <a:t>4)Individualism and collectivism</a:t>
            </a:r>
          </a:p>
          <a:p>
            <a:r>
              <a:rPr lang="en-US" altLang="zh-CN" dirty="0"/>
              <a:t>5)long-term orientation and short-term orientation.</a:t>
            </a:r>
            <a:endParaRPr lang="zh-CN" altLang="zh-CN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65965" y="900113"/>
            <a:ext cx="10178322" cy="4722304"/>
          </a:xfrm>
        </p:spPr>
        <p:txBody>
          <a:bodyPr>
            <a:normAutofit/>
          </a:bodyPr>
          <a:lstStyle/>
          <a:p>
            <a:pPr fontAlgn="base"/>
            <a:endParaRPr lang="en-US" altLang="zh-CN" dirty="0"/>
          </a:p>
          <a:p>
            <a:pPr fontAlgn="base"/>
            <a:endParaRPr lang="en-US" altLang="zh-CN" dirty="0"/>
          </a:p>
          <a:p>
            <a:pPr fontAlgn="base"/>
            <a:r>
              <a:rPr lang="en-US" altLang="zh-CN" dirty="0"/>
              <a:t>Power distance refers to "the extent to which a society can accept the unequal distribution of power in an organization." (Paul,M.2018)</a:t>
            </a:r>
          </a:p>
          <a:p>
            <a:pPr fontAlgn="base"/>
            <a:endParaRPr lang="zh-CN" altLang="zh-CN" dirty="0"/>
          </a:p>
          <a:p>
            <a:pPr fontAlgn="base"/>
            <a:r>
              <a:rPr lang="en-US" altLang="zh-CN" dirty="0"/>
              <a:t>The avoidance of uncertainty refers to "the degree of threat a society feels to uncertainty and ambiguity, trying to ensure occupational safety, making more formal rules, and rejecting deviant views and behaviors." (Wiley, Chichester,2000)</a:t>
            </a:r>
            <a:endParaRPr lang="zh-CN" altLang="zh-CN" dirty="0"/>
          </a:p>
        </p:txBody>
      </p:sp>
    </p:spTree>
    <p:extLst>
      <p:ext uri="{BB962C8B-B14F-4D97-AF65-F5344CB8AC3E}">
        <p14:creationId xmlns:p14="http://schemas.microsoft.com/office/powerpoint/2010/main" val="1544917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Hofstede’s</a:t>
            </a:r>
            <a:r>
              <a:rPr kumimoji="1" lang="zh-CN" altLang="en-US" dirty="0"/>
              <a:t> </a:t>
            </a:r>
            <a:r>
              <a:rPr kumimoji="1" lang="en-US" altLang="zh-CN" dirty="0"/>
              <a:t>Model</a:t>
            </a:r>
            <a:r>
              <a:rPr kumimoji="1" lang="zh-CN" altLang="en-US" dirty="0"/>
              <a:t> </a:t>
            </a:r>
            <a:r>
              <a:rPr kumimoji="1" lang="en-US" altLang="zh-CN" dirty="0"/>
              <a:t>Of</a:t>
            </a:r>
            <a:r>
              <a:rPr kumimoji="1" lang="zh-CN" altLang="en-US" dirty="0"/>
              <a:t> </a:t>
            </a:r>
            <a:r>
              <a:rPr kumimoji="1" lang="en-US" altLang="zh-CN" dirty="0"/>
              <a:t>Cultural</a:t>
            </a:r>
            <a:r>
              <a:rPr kumimoji="1" lang="zh-CN" altLang="en-US" dirty="0"/>
              <a:t> </a:t>
            </a:r>
            <a:r>
              <a:rPr kumimoji="1" lang="en-US" altLang="zh-CN" dirty="0"/>
              <a:t>Dimensions</a:t>
            </a:r>
            <a:endParaRPr kumimoji="1" lang="zh-CN" altLang="en-US" dirty="0"/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86376" y="2114551"/>
            <a:ext cx="6329362" cy="4543424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2786063" y="2786063"/>
            <a:ext cx="1414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dirty="0"/>
              <a:t>Example</a:t>
            </a:r>
            <a:r>
              <a:rPr kumimoji="1" lang="zh-CN" altLang="en-US" dirty="0"/>
              <a:t>：</a:t>
            </a:r>
          </a:p>
        </p:txBody>
      </p:sp>
    </p:spTree>
    <p:extLst>
      <p:ext uri="{BB962C8B-B14F-4D97-AF65-F5344CB8AC3E}">
        <p14:creationId xmlns:p14="http://schemas.microsoft.com/office/powerpoint/2010/main" val="1954758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zh-CN" altLang="en-US"/>
              <a:t>Reference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1585" y="1268730"/>
            <a:ext cx="4104640" cy="5084445"/>
          </a:xfrm>
        </p:spPr>
        <p:txBody>
          <a:bodyPr>
            <a:noAutofit/>
          </a:bodyPr>
          <a:lstStyle/>
          <a:p>
            <a:r>
              <a:rPr lang="zh-CN" altLang="en-US" sz="1000">
                <a:solidFill>
                  <a:schemeClr val="tx1"/>
                </a:solidFill>
                <a:latin typeface="Times New Roman" panose="02020503050405090304" charset="0"/>
                <a:cs typeface="Times New Roman" panose="02020503050405090304" charset="0"/>
              </a:rPr>
              <a:t>Barnlund, D.C. (2008). A transactional model of communication. In. C.D. Mortensen (Eds.), Communication theory, 2nd ed., pp. 47–57. </a:t>
            </a:r>
          </a:p>
          <a:p>
            <a:endParaRPr lang="zh-CN" altLang="en-US" sz="1000">
              <a:solidFill>
                <a:schemeClr val="tx1"/>
              </a:solidFill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solidFill>
                  <a:schemeClr val="tx1"/>
                </a:solidFill>
                <a:latin typeface="Times New Roman" panose="02020503050405090304" charset="0"/>
                <a:cs typeface="Times New Roman" panose="02020503050405090304" charset="0"/>
              </a:rPr>
              <a:t>Hofstede, G. (2001). “Culture’s consequences: Comparing values, behaviors”, institutions, and organizations across nations, 2nd ed., pp.79-123. </a:t>
            </a:r>
          </a:p>
          <a:p>
            <a:endParaRPr lang="zh-CN" altLang="en-US" sz="1000">
              <a:solidFill>
                <a:schemeClr val="tx1"/>
              </a:solidFill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solidFill>
                  <a:schemeClr val="tx1"/>
                </a:solidFill>
                <a:latin typeface="Times New Roman" panose="02020503050405090304" charset="0"/>
                <a:cs typeface="Times New Roman" panose="02020503050405090304" charset="0"/>
              </a:rPr>
              <a:t>Moore,E. (2018), “Understanding Different Cultures: embracing diversity”. Lifelong Learning [Online], http://50atx.statesman.com/understanding-different-cultures-embracing-diversity/, (accessed on 6th November 2012).</a:t>
            </a:r>
          </a:p>
          <a:p>
            <a:endParaRPr lang="zh-CN" altLang="en-US" sz="1000">
              <a:solidFill>
                <a:schemeClr val="tx1"/>
              </a:solidFill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solidFill>
                  <a:schemeClr val="tx1"/>
                </a:solidFill>
                <a:latin typeface="Times New Roman" panose="02020503050405090304" charset="0"/>
                <a:cs typeface="Times New Roman" panose="02020503050405090304" charset="0"/>
              </a:rPr>
              <a:t>Shutterstock. (2015). “Symbolism Of Colour And Color Meanings Around The World”. Design Trip  [Online] /https://www.shutterstock.com/blog/color-symbolism-and-meanings-around-the-world, (accessed on 6th November 2012).</a:t>
            </a:r>
          </a:p>
          <a:p>
            <a:endParaRPr lang="zh-CN" altLang="en-US" sz="1000">
              <a:solidFill>
                <a:schemeClr val="tx1"/>
              </a:solidFill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solidFill>
                  <a:schemeClr val="tx1"/>
                </a:solidFill>
                <a:latin typeface="Times New Roman" panose="02020503050405090304" charset="0"/>
                <a:cs typeface="Times New Roman" panose="02020503050405090304" charset="0"/>
              </a:rPr>
              <a:t>Fisher,J, (2007). Business gifts; A from of non-verbal and symbolic communication. European. Management journal, 14（1），pp. 61-68</a:t>
            </a:r>
          </a:p>
          <a:p>
            <a:endParaRPr lang="zh-CN" altLang="en-US" sz="1000">
              <a:solidFill>
                <a:schemeClr val="tx1"/>
              </a:solidFill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solidFill>
                  <a:schemeClr val="tx1"/>
                </a:solidFill>
                <a:latin typeface="Times New Roman" panose="02020503050405090304" charset="0"/>
                <a:cs typeface="Times New Roman" panose="02020503050405090304" charset="0"/>
              </a:rPr>
              <a:t>Jeremy Swan. (2017) The benefits of international partnerships. Available at: https://blog.derby.ac.uk/2017/06/benefits-international-partnerships/ (Accessed: 6 November 2019).. 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6639560" y="1306195"/>
            <a:ext cx="4001135" cy="4246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1000">
                <a:latin typeface="Times New Roman" panose="02020503050405090304" charset="0"/>
                <a:cs typeface="Times New Roman" panose="02020503050405090304" charset="0"/>
              </a:rPr>
              <a:t>Patricia Schaefer. (2019) The Pros and Cons of Business Partnerships. Available at: https://www.businessknowhow.com/startup/partnership.htm (Accessed: 6 November 2019). </a:t>
            </a:r>
          </a:p>
          <a:p>
            <a:endParaRPr lang="zh-CN" altLang="en-US" sz="10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latin typeface="Times New Roman" panose="02020503050405090304" charset="0"/>
                <a:cs typeface="Times New Roman" panose="02020503050405090304" charset="0"/>
              </a:rPr>
              <a:t>Charles Mburugu. (2015) 4 Advantages of Strategic Partnerships. Available at: https://www.careeraddict.com/4-advantages-of-strategic-partnerships (Accessed: 6 November 2019).</a:t>
            </a:r>
          </a:p>
          <a:p>
            <a:endParaRPr lang="zh-CN" altLang="en-US" sz="10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latin typeface="Times New Roman" panose="02020503050405090304" charset="0"/>
                <a:cs typeface="Times New Roman" panose="02020503050405090304" charset="0"/>
              </a:rPr>
              <a:t>Fang XiaoZhi. (2016) Significance of developing comprehensive cooperative partners. Available at: http://opinion.china.com.cn/opinion_48_154148.html (Accessed: 6 November 2019).</a:t>
            </a:r>
          </a:p>
          <a:p>
            <a:endParaRPr lang="zh-CN" altLang="en-US" sz="10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latin typeface="Times New Roman" panose="02020503050405090304" charset="0"/>
                <a:cs typeface="Times New Roman" panose="02020503050405090304" charset="0"/>
              </a:rPr>
              <a:t>Mashi.（2008）Cross-cultural business communication.University of International Business and Economics Press</a:t>
            </a:r>
          </a:p>
          <a:p>
            <a:endParaRPr lang="zh-CN" altLang="en-US" sz="10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latin typeface="Times New Roman" panose="02020503050405090304" charset="0"/>
                <a:cs typeface="Times New Roman" panose="02020503050405090304" charset="0"/>
              </a:rPr>
              <a:t>Wang Jianhua.（2009）Communication skills.Electronic Industry Press</a:t>
            </a:r>
          </a:p>
          <a:p>
            <a:endParaRPr lang="zh-CN" altLang="en-US" sz="10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latin typeface="Times New Roman" panose="02020503050405090304" charset="0"/>
                <a:cs typeface="Times New Roman" panose="02020503050405090304" charset="0"/>
              </a:rPr>
              <a:t>Schultz, B. (2006). The importance of gifts in business negotiations. Business etiquette quarterly，69, 407-410.</a:t>
            </a:r>
          </a:p>
          <a:p>
            <a:endParaRPr lang="zh-CN" altLang="en-US" sz="10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latin typeface="Times New Roman" panose="02020503050405090304" charset="0"/>
                <a:cs typeface="Times New Roman" panose="02020503050405090304" charset="0"/>
              </a:rPr>
              <a:t>Forman, J. (2007). Effective communication between companies: Finding Waldo. Business Communication Quarterly,70, 369-374.</a:t>
            </a:r>
          </a:p>
          <a:p>
            <a:endParaRPr lang="zh-CN" altLang="en-US" sz="1000">
              <a:latin typeface="Times New Roman" panose="02020503050405090304" charset="0"/>
              <a:cs typeface="Times New Roman" panose="02020503050405090304" charset="0"/>
            </a:endParaRPr>
          </a:p>
          <a:p>
            <a:r>
              <a:rPr lang="zh-CN" altLang="en-US" sz="1000">
                <a:latin typeface="Times New Roman" panose="02020503050405090304" charset="0"/>
                <a:cs typeface="Times New Roman" panose="02020503050405090304" charset="0"/>
              </a:rPr>
              <a:t>Opsteegh, M. (2008, October). What technical communicators can learn from comics. Techniscribe, 47(9), 1, 6,[Online] ， http://www.ocstc.org/pdf/ts102008.pdf(accessed on 3th November 2012).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内容占位符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2000" y="851958"/>
            <a:ext cx="8568267" cy="6006042"/>
          </a:xfrm>
        </p:spPr>
      </p:pic>
      <p:sp>
        <p:nvSpPr>
          <p:cNvPr id="4" name="矩形 3"/>
          <p:cNvSpPr/>
          <p:nvPr/>
        </p:nvSpPr>
        <p:spPr>
          <a:xfrm>
            <a:off x="2573867" y="2967335"/>
            <a:ext cx="709506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kumimoji="1" lang="en-US" altLang="zh-CN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Thank</a:t>
            </a:r>
            <a:r>
              <a:rPr kumimoji="1" lang="zh-CN" alt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</a:t>
            </a:r>
            <a:r>
              <a:rPr kumimoji="1" lang="en-US" altLang="zh-CN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you</a:t>
            </a:r>
            <a:r>
              <a:rPr kumimoji="1" lang="zh-CN" alt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 </a:t>
            </a:r>
            <a:endParaRPr lang="zh-CN" altLang="en-US" sz="5400" b="1" cap="none" spc="0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pattFill prst="narHorz">
                <a:fgClr>
                  <a:schemeClr val="accent3"/>
                </a:fgClr>
                <a:bgClr>
                  <a:schemeClr val="accent3">
                    <a:lumMod val="40000"/>
                    <a:lumOff val="60000"/>
                  </a:schemeClr>
                </a:bgClr>
              </a:patt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徽章">
  <a:themeElements>
    <a:clrScheme name="徽章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徽章">
      <a:majorFont>
        <a:latin typeface="Impact"/>
        <a:ea typeface=""/>
        <a:cs typeface=""/>
      </a:majorFont>
      <a:minorFont>
        <a:latin typeface="Gill Sans MT"/>
        <a:ea typeface=""/>
        <a:cs typeface=""/>
      </a:minorFont>
    </a:fontScheme>
    <a:fmtScheme name="徽章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1222</Words>
  <Application>Microsoft Macintosh PowerPoint</Application>
  <PresentationFormat>宽屏</PresentationFormat>
  <Paragraphs>136</Paragraphs>
  <Slides>29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29</vt:i4>
      </vt:variant>
    </vt:vector>
  </HeadingPairs>
  <TitlesOfParts>
    <vt:vector size="35" baseType="lpstr">
      <vt:lpstr>Arial</vt:lpstr>
      <vt:lpstr>Gill Sans MT</vt:lpstr>
      <vt:lpstr>Impact</vt:lpstr>
      <vt:lpstr>Lao MN</vt:lpstr>
      <vt:lpstr>Times New Roman</vt:lpstr>
      <vt:lpstr>徽章</vt:lpstr>
      <vt:lpstr>International business communication</vt:lpstr>
      <vt:lpstr>PowerPoint 演示文稿</vt:lpstr>
      <vt:lpstr>PowerPoint 演示文稿</vt:lpstr>
      <vt:lpstr>Cultural differences </vt:lpstr>
      <vt:lpstr>Some considerations</vt:lpstr>
      <vt:lpstr>Effective communication</vt:lpstr>
      <vt:lpstr>communication can be divided into three levels in the organization</vt:lpstr>
      <vt:lpstr>PowerPoint 演示文稿</vt:lpstr>
      <vt:lpstr>PowerPoint 演示文稿</vt:lpstr>
      <vt:lpstr>PowerPoint 演示文稿</vt:lpstr>
      <vt:lpstr>uncertainty avoidance theory </vt:lpstr>
      <vt:lpstr>Method </vt:lpstr>
      <vt:lpstr>PowerPoint 演示文稿</vt:lpstr>
      <vt:lpstr>The importance of gifts</vt:lpstr>
      <vt:lpstr>story</vt:lpstr>
      <vt:lpstr>Effective communication</vt:lpstr>
      <vt:lpstr>story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Hofstede’s Model Of Cultural Dimensions</vt:lpstr>
      <vt:lpstr>Reference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</dc:title>
  <dc:creator>ukkk</dc:creator>
  <cp:lastModifiedBy>244623664@qq.com</cp:lastModifiedBy>
  <cp:revision>21</cp:revision>
  <dcterms:created xsi:type="dcterms:W3CDTF">2019-11-07T00:57:05Z</dcterms:created>
  <dcterms:modified xsi:type="dcterms:W3CDTF">2019-11-07T16:15:44Z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2052-1.6.1.2429</vt:lpwstr>
  </property>
</Properties>
</file>