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773" autoAdjust="0"/>
    <p:restoredTop sz="94660"/>
  </p:normalViewPr>
  <p:slideViewPr>
    <p:cSldViewPr snapToGrid="0">
      <p:cViewPr varScale="1">
        <p:scale>
          <a:sx n="92" d="100"/>
          <a:sy n="92" d="100"/>
        </p:scale>
        <p:origin x="437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317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426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191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92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857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467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306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0738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910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66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983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8884C-FAC3-4569-A484-EEC7BD7638B4}" type="datetimeFigureOut">
              <a:rPr lang="en-GB" smtClean="0"/>
              <a:t>07/08/2020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711BC8-DAB8-44CA-BC59-2909940838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052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6858000"/>
          </a:xfrm>
          <a:solidFill>
            <a:schemeClr val="accent1">
              <a:lumMod val="40000"/>
              <a:lumOff val="60000"/>
            </a:schemeClr>
          </a:solidFill>
          <a:ln w="69850">
            <a:solidFill>
              <a:schemeClr val="tx1"/>
            </a:solidFill>
          </a:ln>
        </p:spPr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PID PRESENTATION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96512"/>
            <a:ext cx="9144000" cy="1313234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Sheraton Skyline Heathrow</a:t>
            </a:r>
          </a:p>
          <a:p>
            <a:endParaRPr lang="en-US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0762" y="318627"/>
            <a:ext cx="4640580" cy="3135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098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 flipH="1">
            <a:off x="5931121" y="746449"/>
            <a:ext cx="459380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ARE ASTON</a:t>
            </a:r>
          </a:p>
          <a:p>
            <a:pPr algn="ctr"/>
            <a:r>
              <a:rPr lang="en-US" sz="4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</a:t>
            </a:r>
            <a:endParaRPr lang="en-US" sz="4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4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EXPERTS</a:t>
            </a:r>
            <a:endParaRPr lang="en-GB" sz="4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640580" cy="31353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3532" y="3978613"/>
            <a:ext cx="7198468" cy="287938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83770" y="3722914"/>
            <a:ext cx="3424335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EXPERIENCE</a:t>
            </a:r>
          </a:p>
          <a:p>
            <a:endParaRPr lang="en-US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</a:p>
          <a:p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ATTITUDE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1154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85800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85725">
            <a:solidFill>
              <a:schemeClr val="tx1">
                <a:alpha val="73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 AND PROJECT SCOPE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MEET THE STANDARDS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LOCATION AND                                              </a:t>
            </a:r>
            <a:b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COMPETITION                                        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299" y="1650645"/>
            <a:ext cx="3769470" cy="289336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6471" y="2882285"/>
            <a:ext cx="3672114" cy="337855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6542" y="5114536"/>
            <a:ext cx="2857500" cy="476250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7239" y="1929654"/>
            <a:ext cx="4152841" cy="2891727"/>
          </a:xfrm>
        </p:spPr>
      </p:pic>
    </p:spTree>
    <p:extLst>
      <p:ext uri="{BB962C8B-B14F-4D97-AF65-F5344CB8AC3E}">
        <p14:creationId xmlns:p14="http://schemas.microsoft.com/office/powerpoint/2010/main" val="28517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en-US" sz="4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US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US" sz="4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  <a:endParaRPr lang="en-US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</a:p>
          <a:p>
            <a:pPr marL="0" indent="0">
              <a:buNone/>
            </a:pP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  <a:endParaRPr lang="en-US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</a:t>
            </a: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6066" y="3350028"/>
            <a:ext cx="4804754" cy="277645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3655" y="468185"/>
            <a:ext cx="3931630" cy="235250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2485505"/>
            <a:ext cx="4797829" cy="3350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563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792686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r>
              <a:rPr lang="en-US" dirty="0" smtClean="0"/>
              <a:t/>
            </a:r>
            <a:br>
              <a:rPr lang="en-US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12192000" cy="6792686"/>
          </a:xfrm>
          <a:ln w="920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5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sz="5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AUDIT </a:t>
            </a:r>
          </a:p>
          <a:p>
            <a:pPr marL="0" indent="0">
              <a:buNone/>
            </a:pP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INTEGRAL STRATEGY  </a:t>
            </a:r>
          </a:p>
          <a:p>
            <a:pPr marL="0" indent="0">
              <a:buNone/>
            </a:pPr>
            <a:endParaRPr lang="en-US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12 WEEKS      </a:t>
            </a:r>
          </a:p>
          <a:p>
            <a:pPr marL="0" indent="0">
              <a:buNone/>
            </a:pP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RISK ANALYSIS         </a:t>
            </a:r>
          </a:p>
          <a:p>
            <a:pPr marL="0" indent="0">
              <a:buNone/>
            </a:pP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0633" y="3715789"/>
            <a:ext cx="4913481" cy="293253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90" y="3258589"/>
            <a:ext cx="6068291" cy="3389730"/>
          </a:xfrm>
          <a:prstGeom prst="rect">
            <a:avLst/>
          </a:prstGeom>
        </p:spPr>
      </p:pic>
      <p:pic>
        <p:nvPicPr>
          <p:cNvPr id="10" name="Content Placeholder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1871" y="238418"/>
            <a:ext cx="3952243" cy="2920418"/>
          </a:xfrm>
          <a:prstGeom prst="rect">
            <a:avLst/>
          </a:prstGeom>
          <a:ln>
            <a:solidFill>
              <a:schemeClr val="tx1">
                <a:alpha val="67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67979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79375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  <a:r>
              <a:rPr lang="en-US" sz="4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PROJECT</a:t>
            </a:r>
          </a:p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buNone/>
            </a:pPr>
            <a:r>
              <a:rPr lang="en-US" sz="2000" smtClean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US" sz="2000" smtClean="0">
                <a:latin typeface="Arial" panose="020B0604020202020204" pitchFamily="34" charset="0"/>
                <a:cs typeface="Arial" panose="020B0604020202020204" pitchFamily="34" charset="0"/>
              </a:rPr>
              <a:t> Genny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Angelozzi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“Project Manager”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20 years experience  hospitality industry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Ken Fraser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“Risk analysis consultant”</a:t>
            </a:r>
            <a:endParaRPr lang="en-GB" sz="15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11 years experience food and beverage department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endParaRPr lang="en-GB" dirty="0"/>
          </a:p>
          <a:p>
            <a:pPr marL="0" indent="0">
              <a:buNone/>
            </a:pP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Erin </a:t>
            </a:r>
            <a:r>
              <a:rPr lang="en-GB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Jefferson </a:t>
            </a:r>
          </a:p>
          <a:p>
            <a:pPr marL="0" indent="0">
              <a:buNone/>
            </a:pPr>
            <a:r>
              <a:rPr lang="en-GB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rganizational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evelopment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onsultant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r>
              <a:rPr lang="en-GB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</a:t>
            </a:r>
          </a:p>
          <a:p>
            <a:pPr marL="0" indent="0">
              <a:buNone/>
            </a:pP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15 years experience in finance department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</a:t>
            </a:r>
            <a:endParaRPr lang="en-GB" sz="4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5267" y="1191141"/>
            <a:ext cx="8001000" cy="514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20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645" y="0"/>
            <a:ext cx="12117355" cy="6858000"/>
          </a:xfrm>
          <a:solidFill>
            <a:schemeClr val="accent1"/>
          </a:solidFill>
        </p:spPr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645" y="0"/>
            <a:ext cx="12192000" cy="685800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79375">
            <a:solidFill>
              <a:schemeClr val="tx1"/>
            </a:solidFill>
          </a:ln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r>
              <a:rPr lang="en-US" sz="4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  <a:endParaRPr lang="en-GB" sz="4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7886" y="83976"/>
            <a:ext cx="6615404" cy="3870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551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6417</TotalTime>
  <Words>91</Words>
  <Application>Microsoft Office PowerPoint</Application>
  <PresentationFormat>Widescreen</PresentationFormat>
  <Paragraphs>60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PID PRESENTATION</vt:lpstr>
      <vt:lpstr>PowerPoint Presentation</vt:lpstr>
      <vt:lpstr>             PURPOSE AND PROJECT SCOPE                              MEET THE STANDARDS       LOCATION AND                                                    COMPETITION                                          </vt:lpstr>
      <vt:lpstr>PowerPoint Presentation</vt:lpstr>
      <vt:lpstr>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Genny Angelozzi</dc:creator>
  <cp:lastModifiedBy>Genny Angelozzi</cp:lastModifiedBy>
  <cp:revision>57</cp:revision>
  <dcterms:created xsi:type="dcterms:W3CDTF">2020-08-03T11:13:45Z</dcterms:created>
  <dcterms:modified xsi:type="dcterms:W3CDTF">2020-08-07T22:25:08Z</dcterms:modified>
</cp:coreProperties>
</file>