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2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AFDF2F-96EA-DC4B-B0E5-013964DA9363}" v="11" dt="2019-03-19T13:23:54.4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94"/>
  </p:normalViewPr>
  <p:slideViewPr>
    <p:cSldViewPr snapToGrid="0" snapToObjects="1">
      <p:cViewPr varScale="1">
        <p:scale>
          <a:sx n="104" d="100"/>
          <a:sy n="104" d="100"/>
        </p:scale>
        <p:origin x="23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cy King" userId="a22a7fae34271b33" providerId="LiveId" clId="{BAAFDF2F-96EA-DC4B-B0E5-013964DA9363}"/>
    <pc:docChg chg="undo custSel mod modSld modMainMaster">
      <pc:chgData name="Tracy King" userId="a22a7fae34271b33" providerId="LiveId" clId="{BAAFDF2F-96EA-DC4B-B0E5-013964DA9363}" dt="2019-03-19T13:24:38.840" v="234" actId="20577"/>
      <pc:docMkLst>
        <pc:docMk/>
      </pc:docMkLst>
      <pc:sldChg chg="delSp modTransition delDesignElem">
        <pc:chgData name="Tracy King" userId="a22a7fae34271b33" providerId="LiveId" clId="{BAAFDF2F-96EA-DC4B-B0E5-013964DA9363}" dt="2019-03-19T12:39:39.437" v="61"/>
        <pc:sldMkLst>
          <pc:docMk/>
          <pc:sldMk cId="2194935317" sldId="256"/>
        </pc:sldMkLst>
        <pc:spChg chg="del">
          <ac:chgData name="Tracy King" userId="a22a7fae34271b33" providerId="LiveId" clId="{BAAFDF2F-96EA-DC4B-B0E5-013964DA9363}" dt="2019-03-19T12:39:39.437" v="61"/>
          <ac:spMkLst>
            <pc:docMk/>
            <pc:sldMk cId="2194935317" sldId="256"/>
            <ac:spMk id="8" creationId="{E770CA6A-B3B0-4826-A91F-B2B1F8922026}"/>
          </ac:spMkLst>
        </pc:spChg>
        <pc:picChg chg="del">
          <ac:chgData name="Tracy King" userId="a22a7fae34271b33" providerId="LiveId" clId="{BAAFDF2F-96EA-DC4B-B0E5-013964DA9363}" dt="2019-03-19T12:39:39.437" v="61"/>
          <ac:picMkLst>
            <pc:docMk/>
            <pc:sldMk cId="2194935317" sldId="256"/>
            <ac:picMk id="10" creationId="{3C51B9DA-B0CC-480A-8EA5-4D5C3E0515B9}"/>
          </ac:picMkLst>
        </pc:picChg>
        <pc:cxnChg chg="del">
          <ac:chgData name="Tracy King" userId="a22a7fae34271b33" providerId="LiveId" clId="{BAAFDF2F-96EA-DC4B-B0E5-013964DA9363}" dt="2019-03-19T12:39:39.437" v="61"/>
          <ac:cxnSpMkLst>
            <pc:docMk/>
            <pc:sldMk cId="2194935317" sldId="256"/>
            <ac:cxnSpMk id="12" creationId="{6FE641DB-A503-41DE-ACA6-36B41C6C2BE9}"/>
          </ac:cxnSpMkLst>
        </pc:cxnChg>
      </pc:sldChg>
      <pc:sldChg chg="delSp modTransition delDesignElem">
        <pc:chgData name="Tracy King" userId="a22a7fae34271b33" providerId="LiveId" clId="{BAAFDF2F-96EA-DC4B-B0E5-013964DA9363}" dt="2019-03-19T12:39:39.437" v="61"/>
        <pc:sldMkLst>
          <pc:docMk/>
          <pc:sldMk cId="3868404023" sldId="257"/>
        </pc:sldMkLst>
        <pc:spChg chg="del">
          <ac:chgData name="Tracy King" userId="a22a7fae34271b33" providerId="LiveId" clId="{BAAFDF2F-96EA-DC4B-B0E5-013964DA9363}" dt="2019-03-19T12:39:39.437" v="61"/>
          <ac:spMkLst>
            <pc:docMk/>
            <pc:sldMk cId="3868404023" sldId="257"/>
            <ac:spMk id="84" creationId="{16252B3A-05BB-4748-B9EA-C30988E39F90}"/>
          </ac:spMkLst>
        </pc:spChg>
        <pc:spChg chg="del">
          <ac:chgData name="Tracy King" userId="a22a7fae34271b33" providerId="LiveId" clId="{BAAFDF2F-96EA-DC4B-B0E5-013964DA9363}" dt="2019-03-19T12:39:39.437" v="61"/>
          <ac:spMkLst>
            <pc:docMk/>
            <pc:sldMk cId="3868404023" sldId="257"/>
            <ac:spMk id="85" creationId="{B0AFED52-2600-4804-AD20-A48030C50984}"/>
          </ac:spMkLst>
        </pc:spChg>
        <pc:spChg chg="del">
          <ac:chgData name="Tracy King" userId="a22a7fae34271b33" providerId="LiveId" clId="{BAAFDF2F-96EA-DC4B-B0E5-013964DA9363}" dt="2019-03-19T12:39:39.437" v="61"/>
          <ac:spMkLst>
            <pc:docMk/>
            <pc:sldMk cId="3868404023" sldId="257"/>
            <ac:spMk id="86" creationId="{B65A894E-F0CA-4F85-A8E2-446D1F62C143}"/>
          </ac:spMkLst>
        </pc:spChg>
      </pc:sldChg>
      <pc:sldChg chg="addSp delSp modSp modTransition delDesignElem">
        <pc:chgData name="Tracy King" userId="a22a7fae34271b33" providerId="LiveId" clId="{BAAFDF2F-96EA-DC4B-B0E5-013964DA9363}" dt="2019-03-19T12:39:39.437" v="61"/>
        <pc:sldMkLst>
          <pc:docMk/>
          <pc:sldMk cId="3991548541" sldId="258"/>
        </pc:sldMkLst>
        <pc:spChg chg="add mod">
          <ac:chgData name="Tracy King" userId="a22a7fae34271b33" providerId="LiveId" clId="{BAAFDF2F-96EA-DC4B-B0E5-013964DA9363}" dt="2019-03-19T12:12:52.007" v="17" actId="20577"/>
          <ac:spMkLst>
            <pc:docMk/>
            <pc:sldMk cId="3991548541" sldId="258"/>
            <ac:spMk id="2" creationId="{7A9F420D-B875-694D-953D-2C04B2D4C716}"/>
          </ac:spMkLst>
        </pc:spChg>
        <pc:spChg chg="add mod">
          <ac:chgData name="Tracy King" userId="a22a7fae34271b33" providerId="LiveId" clId="{BAAFDF2F-96EA-DC4B-B0E5-013964DA9363}" dt="2019-03-19T12:13:16.792" v="50" actId="20577"/>
          <ac:spMkLst>
            <pc:docMk/>
            <pc:sldMk cId="3991548541" sldId="258"/>
            <ac:spMk id="6" creationId="{F2495196-D5B4-454C-87DA-9DA86EDBDA79}"/>
          </ac:spMkLst>
        </pc:spChg>
        <pc:spChg chg="add del">
          <ac:chgData name="Tracy King" userId="a22a7fae34271b33" providerId="LiveId" clId="{BAAFDF2F-96EA-DC4B-B0E5-013964DA9363}" dt="2019-03-19T12:39:39.437" v="61"/>
          <ac:spMkLst>
            <pc:docMk/>
            <pc:sldMk cId="3991548541" sldId="258"/>
            <ac:spMk id="20" creationId="{16252B3A-05BB-4748-B9EA-C30988E39F90}"/>
          </ac:spMkLst>
        </pc:spChg>
        <pc:spChg chg="add del">
          <ac:chgData name="Tracy King" userId="a22a7fae34271b33" providerId="LiveId" clId="{BAAFDF2F-96EA-DC4B-B0E5-013964DA9363}" dt="2019-03-19T12:39:39.437" v="61"/>
          <ac:spMkLst>
            <pc:docMk/>
            <pc:sldMk cId="3991548541" sldId="258"/>
            <ac:spMk id="22" creationId="{B0AFED52-2600-4804-AD20-A48030C50984}"/>
          </ac:spMkLst>
        </pc:spChg>
        <pc:spChg chg="add del">
          <ac:chgData name="Tracy King" userId="a22a7fae34271b33" providerId="LiveId" clId="{BAAFDF2F-96EA-DC4B-B0E5-013964DA9363}" dt="2019-03-19T12:39:39.437" v="61"/>
          <ac:spMkLst>
            <pc:docMk/>
            <pc:sldMk cId="3991548541" sldId="258"/>
            <ac:spMk id="24" creationId="{B65A894E-F0CA-4F85-A8E2-446D1F62C143}"/>
          </ac:spMkLst>
        </pc:spChg>
        <pc:picChg chg="del">
          <ac:chgData name="Tracy King" userId="a22a7fae34271b33" providerId="LiveId" clId="{BAAFDF2F-96EA-DC4B-B0E5-013964DA9363}" dt="2019-03-19T12:12:24.155" v="0" actId="478"/>
          <ac:picMkLst>
            <pc:docMk/>
            <pc:sldMk cId="3991548541" sldId="258"/>
            <ac:picMk id="3" creationId="{7058CDAE-B246-2B4C-AB66-B085427BC073}"/>
          </ac:picMkLst>
        </pc:picChg>
        <pc:picChg chg="mod ord">
          <ac:chgData name="Tracy King" userId="a22a7fae34271b33" providerId="LiveId" clId="{BAAFDF2F-96EA-DC4B-B0E5-013964DA9363}" dt="2019-03-19T12:12:35.576" v="1" actId="26606"/>
          <ac:picMkLst>
            <pc:docMk/>
            <pc:sldMk cId="3991548541" sldId="258"/>
            <ac:picMk id="4" creationId="{9A4C7E85-7528-6E4F-AB54-CE490B36CA00}"/>
          </ac:picMkLst>
        </pc:picChg>
        <pc:picChg chg="mod">
          <ac:chgData name="Tracy King" userId="a22a7fae34271b33" providerId="LiveId" clId="{BAAFDF2F-96EA-DC4B-B0E5-013964DA9363}" dt="2019-03-19T12:12:35.576" v="1" actId="26606"/>
          <ac:picMkLst>
            <pc:docMk/>
            <pc:sldMk cId="3991548541" sldId="258"/>
            <ac:picMk id="5" creationId="{D2ACA020-E183-9A41-BBD5-1FF6227CFC9A}"/>
          </ac:picMkLst>
        </pc:picChg>
        <pc:cxnChg chg="del">
          <ac:chgData name="Tracy King" userId="a22a7fae34271b33" providerId="LiveId" clId="{BAAFDF2F-96EA-DC4B-B0E5-013964DA9363}" dt="2019-03-19T12:12:35.576" v="1" actId="26606"/>
          <ac:cxnSpMkLst>
            <pc:docMk/>
            <pc:sldMk cId="3991548541" sldId="258"/>
            <ac:cxnSpMk id="14" creationId="{D4BDCD00-BA97-40D8-93CD-0A9CA931BE17}"/>
          </ac:cxnSpMkLst>
        </pc:cxnChg>
        <pc:cxnChg chg="del">
          <ac:chgData name="Tracy King" userId="a22a7fae34271b33" providerId="LiveId" clId="{BAAFDF2F-96EA-DC4B-B0E5-013964DA9363}" dt="2019-03-19T12:12:35.576" v="1" actId="26606"/>
          <ac:cxnSpMkLst>
            <pc:docMk/>
            <pc:sldMk cId="3991548541" sldId="258"/>
            <ac:cxnSpMk id="15" creationId="{2D631E40-F51C-4828-B23B-DF903513296E}"/>
          </ac:cxnSpMkLst>
        </pc:cxnChg>
      </pc:sldChg>
      <pc:sldChg chg="addSp delSp modSp modTransition delDesignElem">
        <pc:chgData name="Tracy King" userId="a22a7fae34271b33" providerId="LiveId" clId="{BAAFDF2F-96EA-DC4B-B0E5-013964DA9363}" dt="2019-03-19T12:58:20.208" v="143" actId="20577"/>
        <pc:sldMkLst>
          <pc:docMk/>
          <pc:sldMk cId="2196202952" sldId="259"/>
        </pc:sldMkLst>
        <pc:spChg chg="add mod">
          <ac:chgData name="Tracy King" userId="a22a7fae34271b33" providerId="LiveId" clId="{BAAFDF2F-96EA-DC4B-B0E5-013964DA9363}" dt="2019-03-19T12:51:48.479" v="77" actId="20577"/>
          <ac:spMkLst>
            <pc:docMk/>
            <pc:sldMk cId="2196202952" sldId="259"/>
            <ac:spMk id="5" creationId="{4D5AB344-15B4-4548-A8B0-E4BD42A40709}"/>
          </ac:spMkLst>
        </pc:spChg>
        <pc:spChg chg="add">
          <ac:chgData name="Tracy King" userId="a22a7fae34271b33" providerId="LiveId" clId="{BAAFDF2F-96EA-DC4B-B0E5-013964DA9363}" dt="2019-03-19T12:51:30.954" v="66" actId="26606"/>
          <ac:spMkLst>
            <pc:docMk/>
            <pc:sldMk cId="2196202952" sldId="259"/>
            <ac:spMk id="6" creationId="{94E1CBB2-207D-4AB2-9FE1-BB3DFB5F50D8}"/>
          </ac:spMkLst>
        </pc:spChg>
        <pc:spChg chg="add">
          <ac:chgData name="Tracy King" userId="a22a7fae34271b33" providerId="LiveId" clId="{BAAFDF2F-96EA-DC4B-B0E5-013964DA9363}" dt="2019-03-19T12:51:30.954" v="66" actId="26606"/>
          <ac:spMkLst>
            <pc:docMk/>
            <pc:sldMk cId="2196202952" sldId="259"/>
            <ac:spMk id="7" creationId="{7B7C8768-C0E6-4BF8-9262-74D645629035}"/>
          </ac:spMkLst>
        </pc:spChg>
        <pc:spChg chg="add mod">
          <ac:chgData name="Tracy King" userId="a22a7fae34271b33" providerId="LiveId" clId="{BAAFDF2F-96EA-DC4B-B0E5-013964DA9363}" dt="2019-03-19T12:58:20.208" v="143" actId="20577"/>
          <ac:spMkLst>
            <pc:docMk/>
            <pc:sldMk cId="2196202952" sldId="259"/>
            <ac:spMk id="8" creationId="{B57158F6-6F9F-744A-8822-8223B2381B35}"/>
          </ac:spMkLst>
        </pc:spChg>
        <pc:spChg chg="add">
          <ac:chgData name="Tracy King" userId="a22a7fae34271b33" providerId="LiveId" clId="{BAAFDF2F-96EA-DC4B-B0E5-013964DA9363}" dt="2019-03-19T12:51:30.954" v="66" actId="26606"/>
          <ac:spMkLst>
            <pc:docMk/>
            <pc:sldMk cId="2196202952" sldId="259"/>
            <ac:spMk id="13" creationId="{B063FAF9-ACC5-4257-A431-AB2FCFD5CE27}"/>
          </ac:spMkLst>
        </pc:spChg>
        <pc:spChg chg="add">
          <ac:chgData name="Tracy King" userId="a22a7fae34271b33" providerId="LiveId" clId="{BAAFDF2F-96EA-DC4B-B0E5-013964DA9363}" dt="2019-03-19T12:51:30.954" v="66" actId="26606"/>
          <ac:spMkLst>
            <pc:docMk/>
            <pc:sldMk cId="2196202952" sldId="259"/>
            <ac:spMk id="15" creationId="{B3842A57-5543-489A-8D76-ECB59F25A14B}"/>
          </ac:spMkLst>
        </pc:spChg>
        <pc:spChg chg="add">
          <ac:chgData name="Tracy King" userId="a22a7fae34271b33" providerId="LiveId" clId="{BAAFDF2F-96EA-DC4B-B0E5-013964DA9363}" dt="2019-03-19T12:51:30.954" v="66" actId="26606"/>
          <ac:spMkLst>
            <pc:docMk/>
            <pc:sldMk cId="2196202952" sldId="259"/>
            <ac:spMk id="17" creationId="{6B5AB787-5A1E-418D-8980-5F3361C65541}"/>
          </ac:spMkLst>
        </pc:spChg>
        <pc:picChg chg="mod">
          <ac:chgData name="Tracy King" userId="a22a7fae34271b33" providerId="LiveId" clId="{BAAFDF2F-96EA-DC4B-B0E5-013964DA9363}" dt="2019-03-19T12:51:30.954" v="66" actId="26606"/>
          <ac:picMkLst>
            <pc:docMk/>
            <pc:sldMk cId="2196202952" sldId="259"/>
            <ac:picMk id="2" creationId="{05BA94A7-537F-FC45-B540-DBED62B13548}"/>
          </ac:picMkLst>
        </pc:picChg>
        <pc:picChg chg="add del mod">
          <ac:chgData name="Tracy King" userId="a22a7fae34271b33" providerId="LiveId" clId="{BAAFDF2F-96EA-DC4B-B0E5-013964DA9363}" dt="2019-03-19T12:51:30.954" v="66" actId="26606"/>
          <ac:picMkLst>
            <pc:docMk/>
            <pc:sldMk cId="2196202952" sldId="259"/>
            <ac:picMk id="3" creationId="{1E84FF20-D690-7945-831D-8AEFFE262E46}"/>
          </ac:picMkLst>
        </pc:picChg>
        <pc:picChg chg="mod">
          <ac:chgData name="Tracy King" userId="a22a7fae34271b33" providerId="LiveId" clId="{BAAFDF2F-96EA-DC4B-B0E5-013964DA9363}" dt="2019-03-19T12:51:30.954" v="66" actId="26606"/>
          <ac:picMkLst>
            <pc:docMk/>
            <pc:sldMk cId="2196202952" sldId="259"/>
            <ac:picMk id="4" creationId="{0B67877A-E28F-5243-AC7F-62903AA32018}"/>
          </ac:picMkLst>
        </pc:picChg>
        <pc:cxnChg chg="del">
          <ac:chgData name="Tracy King" userId="a22a7fae34271b33" providerId="LiveId" clId="{BAAFDF2F-96EA-DC4B-B0E5-013964DA9363}" dt="2019-03-19T12:39:39.437" v="61"/>
          <ac:cxnSpMkLst>
            <pc:docMk/>
            <pc:sldMk cId="2196202952" sldId="259"/>
            <ac:cxnSpMk id="9" creationId="{D4BDCD00-BA97-40D8-93CD-0A9CA931BE17}"/>
          </ac:cxnSpMkLst>
        </pc:cxnChg>
        <pc:cxnChg chg="del">
          <ac:chgData name="Tracy King" userId="a22a7fae34271b33" providerId="LiveId" clId="{BAAFDF2F-96EA-DC4B-B0E5-013964DA9363}" dt="2019-03-19T12:39:39.437" v="61"/>
          <ac:cxnSpMkLst>
            <pc:docMk/>
            <pc:sldMk cId="2196202952" sldId="259"/>
            <ac:cxnSpMk id="11" creationId="{2D631E40-F51C-4828-B23B-DF903513296E}"/>
          </ac:cxnSpMkLst>
        </pc:cxnChg>
      </pc:sldChg>
      <pc:sldChg chg="addSp delSp modSp mod modTransition setBg delDesignElem">
        <pc:chgData name="Tracy King" userId="a22a7fae34271b33" providerId="LiveId" clId="{BAAFDF2F-96EA-DC4B-B0E5-013964DA9363}" dt="2019-03-19T13:12:37.184" v="171" actId="27614"/>
        <pc:sldMkLst>
          <pc:docMk/>
          <pc:sldMk cId="352267403" sldId="260"/>
        </pc:sldMkLst>
        <pc:spChg chg="add mod ord">
          <ac:chgData name="Tracy King" userId="a22a7fae34271b33" providerId="LiveId" clId="{BAAFDF2F-96EA-DC4B-B0E5-013964DA9363}" dt="2019-03-19T13:12:35.378" v="167" actId="26606"/>
          <ac:spMkLst>
            <pc:docMk/>
            <pc:sldMk cId="352267403" sldId="260"/>
            <ac:spMk id="5" creationId="{327EC02D-9D68-5848-95CF-6E8816784F52}"/>
          </ac:spMkLst>
        </pc:spChg>
        <pc:spChg chg="add del">
          <ac:chgData name="Tracy King" userId="a22a7fae34271b33" providerId="LiveId" clId="{BAAFDF2F-96EA-DC4B-B0E5-013964DA9363}" dt="2019-03-19T13:09:49.226" v="145" actId="26606"/>
          <ac:spMkLst>
            <pc:docMk/>
            <pc:sldMk cId="352267403" sldId="260"/>
            <ac:spMk id="6" creationId="{806692FB-8FCB-4B46-A077-B6132E789B12}"/>
          </ac:spMkLst>
        </pc:spChg>
        <pc:spChg chg="add del">
          <ac:chgData name="Tracy King" userId="a22a7fae34271b33" providerId="LiveId" clId="{BAAFDF2F-96EA-DC4B-B0E5-013964DA9363}" dt="2019-03-19T13:09:49.226" v="145" actId="26606"/>
          <ac:spMkLst>
            <pc:docMk/>
            <pc:sldMk cId="352267403" sldId="260"/>
            <ac:spMk id="7" creationId="{00FC960A-022A-4742-832C-FCE8ABEABA62}"/>
          </ac:spMkLst>
        </pc:spChg>
        <pc:spChg chg="add del mod">
          <ac:chgData name="Tracy King" userId="a22a7fae34271b33" providerId="LiveId" clId="{BAAFDF2F-96EA-DC4B-B0E5-013964DA9363}" dt="2019-03-19T13:12:35.987" v="169"/>
          <ac:spMkLst>
            <pc:docMk/>
            <pc:sldMk cId="352267403" sldId="260"/>
            <ac:spMk id="8" creationId="{0C10FB5A-6F28-5A41-AB27-71EE687589C0}"/>
          </ac:spMkLst>
        </pc:spChg>
        <pc:spChg chg="del">
          <ac:chgData name="Tracy King" userId="a22a7fae34271b33" providerId="LiveId" clId="{BAAFDF2F-96EA-DC4B-B0E5-013964DA9363}" dt="2019-03-19T12:39:39.437" v="61"/>
          <ac:spMkLst>
            <pc:docMk/>
            <pc:sldMk cId="352267403" sldId="260"/>
            <ac:spMk id="9" creationId="{19E301E5-1206-47D0-9CDF-72583D739089}"/>
          </ac:spMkLst>
        </pc:spChg>
        <pc:spChg chg="add del">
          <ac:chgData name="Tracy King" userId="a22a7fae34271b33" providerId="LiveId" clId="{BAAFDF2F-96EA-DC4B-B0E5-013964DA9363}" dt="2019-03-19T13:09:55.726" v="147" actId="26606"/>
          <ac:spMkLst>
            <pc:docMk/>
            <pc:sldMk cId="352267403" sldId="260"/>
            <ac:spMk id="10" creationId="{36A1CAC3-A129-43F8-8881-63D3E319A7B5}"/>
          </ac:spMkLst>
        </pc:spChg>
        <pc:spChg chg="del">
          <ac:chgData name="Tracy King" userId="a22a7fae34271b33" providerId="LiveId" clId="{BAAFDF2F-96EA-DC4B-B0E5-013964DA9363}" dt="2019-03-19T12:39:39.437" v="61"/>
          <ac:spMkLst>
            <pc:docMk/>
            <pc:sldMk cId="352267403" sldId="260"/>
            <ac:spMk id="11" creationId="{AFA31FBE-7948-4384-B68A-75DEFDC4955A}"/>
          </ac:spMkLst>
        </pc:spChg>
        <pc:spChg chg="add del">
          <ac:chgData name="Tracy King" userId="a22a7fae34271b33" providerId="LiveId" clId="{BAAFDF2F-96EA-DC4B-B0E5-013964DA9363}" dt="2019-03-19T13:09:55.726" v="147" actId="26606"/>
          <ac:spMkLst>
            <pc:docMk/>
            <pc:sldMk cId="352267403" sldId="260"/>
            <ac:spMk id="12" creationId="{B5CCE41C-FBFB-44B8-BE25-7F555613C150}"/>
          </ac:spMkLst>
        </pc:spChg>
        <pc:spChg chg="add del">
          <ac:chgData name="Tracy King" userId="a22a7fae34271b33" providerId="LiveId" clId="{BAAFDF2F-96EA-DC4B-B0E5-013964DA9363}" dt="2019-03-19T13:12:35.378" v="167" actId="26606"/>
          <ac:spMkLst>
            <pc:docMk/>
            <pc:sldMk cId="352267403" sldId="260"/>
            <ac:spMk id="13" creationId="{B063FAF9-ACC5-4257-A431-AB2FCFD5CE27}"/>
          </ac:spMkLst>
        </pc:spChg>
        <pc:spChg chg="add del">
          <ac:chgData name="Tracy King" userId="a22a7fae34271b33" providerId="LiveId" clId="{BAAFDF2F-96EA-DC4B-B0E5-013964DA9363}" dt="2019-03-19T13:12:35.378" v="167" actId="26606"/>
          <ac:spMkLst>
            <pc:docMk/>
            <pc:sldMk cId="352267403" sldId="260"/>
            <ac:spMk id="14" creationId="{94E1CBB2-207D-4AB2-9FE1-BB3DFB5F50D8}"/>
          </ac:spMkLst>
        </pc:spChg>
        <pc:spChg chg="add del">
          <ac:chgData name="Tracy King" userId="a22a7fae34271b33" providerId="LiveId" clId="{BAAFDF2F-96EA-DC4B-B0E5-013964DA9363}" dt="2019-03-19T13:12:35.378" v="167" actId="26606"/>
          <ac:spMkLst>
            <pc:docMk/>
            <pc:sldMk cId="352267403" sldId="260"/>
            <ac:spMk id="15" creationId="{B3842A57-5543-489A-8D76-ECB59F25A14B}"/>
          </ac:spMkLst>
        </pc:spChg>
        <pc:spChg chg="add del">
          <ac:chgData name="Tracy King" userId="a22a7fae34271b33" providerId="LiveId" clId="{BAAFDF2F-96EA-DC4B-B0E5-013964DA9363}" dt="2019-03-19T13:12:35.378" v="167" actId="26606"/>
          <ac:spMkLst>
            <pc:docMk/>
            <pc:sldMk cId="352267403" sldId="260"/>
            <ac:spMk id="16" creationId="{7B7C8768-C0E6-4BF8-9262-74D645629035}"/>
          </ac:spMkLst>
        </pc:spChg>
        <pc:spChg chg="add del">
          <ac:chgData name="Tracy King" userId="a22a7fae34271b33" providerId="LiveId" clId="{BAAFDF2F-96EA-DC4B-B0E5-013964DA9363}" dt="2019-03-19T13:12:35.378" v="167" actId="26606"/>
          <ac:spMkLst>
            <pc:docMk/>
            <pc:sldMk cId="352267403" sldId="260"/>
            <ac:spMk id="17" creationId="{6B5AB787-5A1E-418D-8980-5F3361C65541}"/>
          </ac:spMkLst>
        </pc:spChg>
        <pc:spChg chg="add del">
          <ac:chgData name="Tracy King" userId="a22a7fae34271b33" providerId="LiveId" clId="{BAAFDF2F-96EA-DC4B-B0E5-013964DA9363}" dt="2019-03-19T13:12:35.188" v="166" actId="26606"/>
          <ac:spMkLst>
            <pc:docMk/>
            <pc:sldMk cId="352267403" sldId="260"/>
            <ac:spMk id="26" creationId="{AABCEBF8-2425-4766-8DDA-A3BD0D6D30FD}"/>
          </ac:spMkLst>
        </pc:spChg>
        <pc:spChg chg="add del">
          <ac:chgData name="Tracy King" userId="a22a7fae34271b33" providerId="LiveId" clId="{BAAFDF2F-96EA-DC4B-B0E5-013964DA9363}" dt="2019-03-19T13:12:35.188" v="166" actId="26606"/>
          <ac:spMkLst>
            <pc:docMk/>
            <pc:sldMk cId="352267403" sldId="260"/>
            <ac:spMk id="28" creationId="{869A6EF2-94D4-4D7B-996A-A26904309E06}"/>
          </ac:spMkLst>
        </pc:spChg>
        <pc:spChg chg="add">
          <ac:chgData name="Tracy King" userId="a22a7fae34271b33" providerId="LiveId" clId="{BAAFDF2F-96EA-DC4B-B0E5-013964DA9363}" dt="2019-03-19T13:12:35.378" v="167" actId="26606"/>
          <ac:spMkLst>
            <pc:docMk/>
            <pc:sldMk cId="352267403" sldId="260"/>
            <ac:spMk id="34" creationId="{EE0C4053-9C85-4A4D-836C-9DE7F7D99570}"/>
          </ac:spMkLst>
        </pc:spChg>
        <pc:picChg chg="mod ord">
          <ac:chgData name="Tracy King" userId="a22a7fae34271b33" providerId="LiveId" clId="{BAAFDF2F-96EA-DC4B-B0E5-013964DA9363}" dt="2019-03-19T13:12:37.103" v="170" actId="27614"/>
          <ac:picMkLst>
            <pc:docMk/>
            <pc:sldMk cId="352267403" sldId="260"/>
            <ac:picMk id="2" creationId="{B0AB2F00-7EF4-1643-BEA4-3133208D12B2}"/>
          </ac:picMkLst>
        </pc:picChg>
        <pc:picChg chg="mod ord">
          <ac:chgData name="Tracy King" userId="a22a7fae34271b33" providerId="LiveId" clId="{BAAFDF2F-96EA-DC4B-B0E5-013964DA9363}" dt="2019-03-19T13:12:37.184" v="171" actId="27614"/>
          <ac:picMkLst>
            <pc:docMk/>
            <pc:sldMk cId="352267403" sldId="260"/>
            <ac:picMk id="3" creationId="{21165EFD-813C-0B45-A77E-377667EFFE4E}"/>
          </ac:picMkLst>
        </pc:picChg>
        <pc:picChg chg="mod ord">
          <ac:chgData name="Tracy King" userId="a22a7fae34271b33" providerId="LiveId" clId="{BAAFDF2F-96EA-DC4B-B0E5-013964DA9363}" dt="2019-03-19T13:12:35.378" v="167" actId="26606"/>
          <ac:picMkLst>
            <pc:docMk/>
            <pc:sldMk cId="352267403" sldId="260"/>
            <ac:picMk id="4" creationId="{A0E375E5-8E85-D143-9AC5-481D85A620C9}"/>
          </ac:picMkLst>
        </pc:picChg>
        <pc:picChg chg="add del">
          <ac:chgData name="Tracy King" userId="a22a7fae34271b33" providerId="LiveId" clId="{BAAFDF2F-96EA-DC4B-B0E5-013964DA9363}" dt="2019-03-19T13:12:35.188" v="166" actId="26606"/>
          <ac:picMkLst>
            <pc:docMk/>
            <pc:sldMk cId="352267403" sldId="260"/>
            <ac:picMk id="22" creationId="{35085FD1-965D-4283-9406-8871587C5B87}"/>
          </ac:picMkLst>
        </pc:picChg>
        <pc:picChg chg="add del">
          <ac:chgData name="Tracy King" userId="a22a7fae34271b33" providerId="LiveId" clId="{BAAFDF2F-96EA-DC4B-B0E5-013964DA9363}" dt="2019-03-19T13:12:35.188" v="166" actId="26606"/>
          <ac:picMkLst>
            <pc:docMk/>
            <pc:sldMk cId="352267403" sldId="260"/>
            <ac:picMk id="24" creationId="{0C08D17D-D5A0-4C32-BF02-863DBA93B713}"/>
          </ac:picMkLst>
        </pc:picChg>
        <pc:picChg chg="add del">
          <ac:chgData name="Tracy King" userId="a22a7fae34271b33" providerId="LiveId" clId="{BAAFDF2F-96EA-DC4B-B0E5-013964DA9363}" dt="2019-03-19T13:12:35.188" v="166" actId="26606"/>
          <ac:picMkLst>
            <pc:docMk/>
            <pc:sldMk cId="352267403" sldId="260"/>
            <ac:picMk id="30" creationId="{36AFB967-97DB-42D3-BB49-B711F361CE69}"/>
          </ac:picMkLst>
        </pc:picChg>
        <pc:picChg chg="add">
          <ac:chgData name="Tracy King" userId="a22a7fae34271b33" providerId="LiveId" clId="{BAAFDF2F-96EA-DC4B-B0E5-013964DA9363}" dt="2019-03-19T13:12:35.378" v="167" actId="26606"/>
          <ac:picMkLst>
            <pc:docMk/>
            <pc:sldMk cId="352267403" sldId="260"/>
            <ac:picMk id="32" creationId="{35085FD1-965D-4283-9406-8871587C5B87}"/>
          </ac:picMkLst>
        </pc:picChg>
        <pc:picChg chg="add">
          <ac:chgData name="Tracy King" userId="a22a7fae34271b33" providerId="LiveId" clId="{BAAFDF2F-96EA-DC4B-B0E5-013964DA9363}" dt="2019-03-19T13:12:35.378" v="167" actId="26606"/>
          <ac:picMkLst>
            <pc:docMk/>
            <pc:sldMk cId="352267403" sldId="260"/>
            <ac:picMk id="33" creationId="{0C08D17D-D5A0-4C32-BF02-863DBA93B713}"/>
          </ac:picMkLst>
        </pc:picChg>
        <pc:picChg chg="add">
          <ac:chgData name="Tracy King" userId="a22a7fae34271b33" providerId="LiveId" clId="{BAAFDF2F-96EA-DC4B-B0E5-013964DA9363}" dt="2019-03-19T13:12:35.378" v="167" actId="26606"/>
          <ac:picMkLst>
            <pc:docMk/>
            <pc:sldMk cId="352267403" sldId="260"/>
            <ac:picMk id="35" creationId="{A028D9EB-6274-402D-8A81-A18BF4364E9F}"/>
          </ac:picMkLst>
        </pc:picChg>
      </pc:sldChg>
      <pc:sldChg chg="addSp delSp modSp modTransition delDesignElem">
        <pc:chgData name="Tracy King" userId="a22a7fae34271b33" providerId="LiveId" clId="{BAAFDF2F-96EA-DC4B-B0E5-013964DA9363}" dt="2019-03-19T13:24:38.840" v="234" actId="20577"/>
        <pc:sldMkLst>
          <pc:docMk/>
          <pc:sldMk cId="259378908" sldId="261"/>
        </pc:sldMkLst>
        <pc:spChg chg="add mod">
          <ac:chgData name="Tracy King" userId="a22a7fae34271b33" providerId="LiveId" clId="{BAAFDF2F-96EA-DC4B-B0E5-013964DA9363}" dt="2019-03-19T13:23:49.576" v="186" actId="20577"/>
          <ac:spMkLst>
            <pc:docMk/>
            <pc:sldMk cId="259378908" sldId="261"/>
            <ac:spMk id="5" creationId="{7C421C34-68F5-FD4D-991D-34392D5BC062}"/>
          </ac:spMkLst>
        </pc:spChg>
        <pc:spChg chg="add">
          <ac:chgData name="Tracy King" userId="a22a7fae34271b33" providerId="LiveId" clId="{BAAFDF2F-96EA-DC4B-B0E5-013964DA9363}" dt="2019-03-19T13:23:28.313" v="172" actId="26606"/>
          <ac:spMkLst>
            <pc:docMk/>
            <pc:sldMk cId="259378908" sldId="261"/>
            <ac:spMk id="6" creationId="{94E1CBB2-207D-4AB2-9FE1-BB3DFB5F50D8}"/>
          </ac:spMkLst>
        </pc:spChg>
        <pc:spChg chg="add">
          <ac:chgData name="Tracy King" userId="a22a7fae34271b33" providerId="LiveId" clId="{BAAFDF2F-96EA-DC4B-B0E5-013964DA9363}" dt="2019-03-19T13:23:28.313" v="172" actId="26606"/>
          <ac:spMkLst>
            <pc:docMk/>
            <pc:sldMk cId="259378908" sldId="261"/>
            <ac:spMk id="7" creationId="{7B7C8768-C0E6-4BF8-9262-74D645629035}"/>
          </ac:spMkLst>
        </pc:spChg>
        <pc:spChg chg="add">
          <ac:chgData name="Tracy King" userId="a22a7fae34271b33" providerId="LiveId" clId="{BAAFDF2F-96EA-DC4B-B0E5-013964DA9363}" dt="2019-03-19T13:23:28.313" v="172" actId="26606"/>
          <ac:spMkLst>
            <pc:docMk/>
            <pc:sldMk cId="259378908" sldId="261"/>
            <ac:spMk id="8" creationId="{B063FAF9-ACC5-4257-A431-AB2FCFD5CE27}"/>
          </ac:spMkLst>
        </pc:spChg>
        <pc:spChg chg="del">
          <ac:chgData name="Tracy King" userId="a22a7fae34271b33" providerId="LiveId" clId="{BAAFDF2F-96EA-DC4B-B0E5-013964DA9363}" dt="2019-03-19T12:39:39.437" v="61"/>
          <ac:spMkLst>
            <pc:docMk/>
            <pc:sldMk cId="259378908" sldId="261"/>
            <ac:spMk id="9" creationId="{AA3CC463-F933-4AC4-86E1-5AC14B0C3163}"/>
          </ac:spMkLst>
        </pc:spChg>
        <pc:spChg chg="add">
          <ac:chgData name="Tracy King" userId="a22a7fae34271b33" providerId="LiveId" clId="{BAAFDF2F-96EA-DC4B-B0E5-013964DA9363}" dt="2019-03-19T13:23:28.313" v="172" actId="26606"/>
          <ac:spMkLst>
            <pc:docMk/>
            <pc:sldMk cId="259378908" sldId="261"/>
            <ac:spMk id="10" creationId="{B3842A57-5543-489A-8D76-ECB59F25A14B}"/>
          </ac:spMkLst>
        </pc:spChg>
        <pc:spChg chg="del">
          <ac:chgData name="Tracy King" userId="a22a7fae34271b33" providerId="LiveId" clId="{BAAFDF2F-96EA-DC4B-B0E5-013964DA9363}" dt="2019-03-19T12:39:39.437" v="61"/>
          <ac:spMkLst>
            <pc:docMk/>
            <pc:sldMk cId="259378908" sldId="261"/>
            <ac:spMk id="11" creationId="{6025D2DB-A12A-44DB-B00E-F4D622329EDD}"/>
          </ac:spMkLst>
        </pc:spChg>
        <pc:spChg chg="add mod">
          <ac:chgData name="Tracy King" userId="a22a7fae34271b33" providerId="LiveId" clId="{BAAFDF2F-96EA-DC4B-B0E5-013964DA9363}" dt="2019-03-19T13:24:38.840" v="234" actId="20577"/>
          <ac:spMkLst>
            <pc:docMk/>
            <pc:sldMk cId="259378908" sldId="261"/>
            <ac:spMk id="12" creationId="{5F60AEB7-5BCD-3542-B444-DD64917C9A96}"/>
          </ac:spMkLst>
        </pc:spChg>
        <pc:spChg chg="del">
          <ac:chgData name="Tracy King" userId="a22a7fae34271b33" providerId="LiveId" clId="{BAAFDF2F-96EA-DC4B-B0E5-013964DA9363}" dt="2019-03-19T12:39:39.437" v="61"/>
          <ac:spMkLst>
            <pc:docMk/>
            <pc:sldMk cId="259378908" sldId="261"/>
            <ac:spMk id="13" creationId="{CE7E7877-F64E-4EEA-B778-138031EFF874}"/>
          </ac:spMkLst>
        </pc:spChg>
        <pc:spChg chg="del">
          <ac:chgData name="Tracy King" userId="a22a7fae34271b33" providerId="LiveId" clId="{BAAFDF2F-96EA-DC4B-B0E5-013964DA9363}" dt="2019-03-19T12:39:39.437" v="61"/>
          <ac:spMkLst>
            <pc:docMk/>
            <pc:sldMk cId="259378908" sldId="261"/>
            <ac:spMk id="15" creationId="{7DD6C4F3-70FD-4F13-919C-702EE4886499}"/>
          </ac:spMkLst>
        </pc:spChg>
        <pc:spChg chg="add">
          <ac:chgData name="Tracy King" userId="a22a7fae34271b33" providerId="LiveId" clId="{BAAFDF2F-96EA-DC4B-B0E5-013964DA9363}" dt="2019-03-19T13:23:28.313" v="172" actId="26606"/>
          <ac:spMkLst>
            <pc:docMk/>
            <pc:sldMk cId="259378908" sldId="261"/>
            <ac:spMk id="17" creationId="{6B5AB787-5A1E-418D-8980-5F3361C65541}"/>
          </ac:spMkLst>
        </pc:spChg>
        <pc:picChg chg="mod">
          <ac:chgData name="Tracy King" userId="a22a7fae34271b33" providerId="LiveId" clId="{BAAFDF2F-96EA-DC4B-B0E5-013964DA9363}" dt="2019-03-19T13:23:28.313" v="172" actId="26606"/>
          <ac:picMkLst>
            <pc:docMk/>
            <pc:sldMk cId="259378908" sldId="261"/>
            <ac:picMk id="2" creationId="{419F04D2-A278-4647-A478-BC6AF18A59C9}"/>
          </ac:picMkLst>
        </pc:picChg>
        <pc:picChg chg="mod ord">
          <ac:chgData name="Tracy King" userId="a22a7fae34271b33" providerId="LiveId" clId="{BAAFDF2F-96EA-DC4B-B0E5-013964DA9363}" dt="2019-03-19T13:23:28.313" v="172" actId="26606"/>
          <ac:picMkLst>
            <pc:docMk/>
            <pc:sldMk cId="259378908" sldId="261"/>
            <ac:picMk id="3" creationId="{385342C1-AE21-4B40-A173-CEB6C7242244}"/>
          </ac:picMkLst>
        </pc:picChg>
        <pc:picChg chg="mod">
          <ac:chgData name="Tracy King" userId="a22a7fae34271b33" providerId="LiveId" clId="{BAAFDF2F-96EA-DC4B-B0E5-013964DA9363}" dt="2019-03-19T13:23:28.313" v="172" actId="26606"/>
          <ac:picMkLst>
            <pc:docMk/>
            <pc:sldMk cId="259378908" sldId="261"/>
            <ac:picMk id="4" creationId="{BDA0DE62-77D8-F544-9AF8-4853DD03E6B3}"/>
          </ac:picMkLst>
        </pc:picChg>
      </pc:sldChg>
      <pc:sldChg chg="delSp modTransition delDesignElem">
        <pc:chgData name="Tracy King" userId="a22a7fae34271b33" providerId="LiveId" clId="{BAAFDF2F-96EA-DC4B-B0E5-013964DA9363}" dt="2019-03-19T12:39:39.437" v="61"/>
        <pc:sldMkLst>
          <pc:docMk/>
          <pc:sldMk cId="2551076541" sldId="262"/>
        </pc:sldMkLst>
        <pc:spChg chg="del">
          <ac:chgData name="Tracy King" userId="a22a7fae34271b33" providerId="LiveId" clId="{BAAFDF2F-96EA-DC4B-B0E5-013964DA9363}" dt="2019-03-19T12:39:39.437" v="61"/>
          <ac:spMkLst>
            <pc:docMk/>
            <pc:sldMk cId="2551076541" sldId="262"/>
            <ac:spMk id="9" creationId="{799448F2-0E5B-42DA-B2D1-11A14E947BD4}"/>
          </ac:spMkLst>
        </pc:spChg>
        <pc:spChg chg="del">
          <ac:chgData name="Tracy King" userId="a22a7fae34271b33" providerId="LiveId" clId="{BAAFDF2F-96EA-DC4B-B0E5-013964DA9363}" dt="2019-03-19T12:39:39.437" v="61"/>
          <ac:spMkLst>
            <pc:docMk/>
            <pc:sldMk cId="2551076541" sldId="262"/>
            <ac:spMk id="11" creationId="{4E8A7552-20E1-4F34-ADAB-C1DB6634D47E}"/>
          </ac:spMkLst>
        </pc:spChg>
      </pc:sldChg>
      <pc:sldChg chg="delSp modTransition delDesignElem">
        <pc:chgData name="Tracy King" userId="a22a7fae34271b33" providerId="LiveId" clId="{BAAFDF2F-96EA-DC4B-B0E5-013964DA9363}" dt="2019-03-19T12:39:39.437" v="61"/>
        <pc:sldMkLst>
          <pc:docMk/>
          <pc:sldMk cId="2325563461" sldId="263"/>
        </pc:sldMkLst>
        <pc:spChg chg="del">
          <ac:chgData name="Tracy King" userId="a22a7fae34271b33" providerId="LiveId" clId="{BAAFDF2F-96EA-DC4B-B0E5-013964DA9363}" dt="2019-03-19T12:39:39.437" v="61"/>
          <ac:spMkLst>
            <pc:docMk/>
            <pc:sldMk cId="2325563461" sldId="263"/>
            <ac:spMk id="9" creationId="{749FA6A2-2239-4EF2-9EB3-B1DC295FE14D}"/>
          </ac:spMkLst>
        </pc:spChg>
      </pc:sldChg>
      <pc:sldChg chg="delSp modTransition delDesignElem">
        <pc:chgData name="Tracy King" userId="a22a7fae34271b33" providerId="LiveId" clId="{BAAFDF2F-96EA-DC4B-B0E5-013964DA9363}" dt="2019-03-19T12:39:39.437" v="61"/>
        <pc:sldMkLst>
          <pc:docMk/>
          <pc:sldMk cId="2963294597" sldId="264"/>
        </pc:sldMkLst>
        <pc:spChg chg="del">
          <ac:chgData name="Tracy King" userId="a22a7fae34271b33" providerId="LiveId" clId="{BAAFDF2F-96EA-DC4B-B0E5-013964DA9363}" dt="2019-03-19T12:39:39.437" v="61"/>
          <ac:spMkLst>
            <pc:docMk/>
            <pc:sldMk cId="2963294597" sldId="264"/>
            <ac:spMk id="13" creationId="{799448F2-0E5B-42DA-B2D1-11A14E947BD4}"/>
          </ac:spMkLst>
        </pc:spChg>
        <pc:spChg chg="del">
          <ac:chgData name="Tracy King" userId="a22a7fae34271b33" providerId="LiveId" clId="{BAAFDF2F-96EA-DC4B-B0E5-013964DA9363}" dt="2019-03-19T12:39:39.437" v="61"/>
          <ac:spMkLst>
            <pc:docMk/>
            <pc:sldMk cId="2963294597" sldId="264"/>
            <ac:spMk id="14" creationId="{4E8A7552-20E1-4F34-ADAB-C1DB6634D47E}"/>
          </ac:spMkLst>
        </pc:spChg>
      </pc:sldChg>
      <pc:sldChg chg="delSp modTransition delDesignElem">
        <pc:chgData name="Tracy King" userId="a22a7fae34271b33" providerId="LiveId" clId="{BAAFDF2F-96EA-DC4B-B0E5-013964DA9363}" dt="2019-03-19T12:39:39.437" v="61"/>
        <pc:sldMkLst>
          <pc:docMk/>
          <pc:sldMk cId="581659886" sldId="265"/>
        </pc:sldMkLst>
        <pc:cxnChg chg="del">
          <ac:chgData name="Tracy King" userId="a22a7fae34271b33" providerId="LiveId" clId="{BAAFDF2F-96EA-DC4B-B0E5-013964DA9363}" dt="2019-03-19T12:39:39.437" v="61"/>
          <ac:cxnSpMkLst>
            <pc:docMk/>
            <pc:sldMk cId="581659886" sldId="265"/>
            <ac:cxnSpMk id="9" creationId="{D4BDCD00-BA97-40D8-93CD-0A9CA931BE17}"/>
          </ac:cxnSpMkLst>
        </pc:cxnChg>
        <pc:cxnChg chg="del">
          <ac:chgData name="Tracy King" userId="a22a7fae34271b33" providerId="LiveId" clId="{BAAFDF2F-96EA-DC4B-B0E5-013964DA9363}" dt="2019-03-19T12:39:39.437" v="61"/>
          <ac:cxnSpMkLst>
            <pc:docMk/>
            <pc:sldMk cId="581659886" sldId="265"/>
            <ac:cxnSpMk id="11" creationId="{2D631E40-F51C-4828-B23B-DF903513296E}"/>
          </ac:cxnSpMkLst>
        </pc:cxnChg>
      </pc:sldChg>
      <pc:sldMasterChg chg="modTransition modSldLayout">
        <pc:chgData name="Tracy King" userId="a22a7fae34271b33" providerId="LiveId" clId="{BAAFDF2F-96EA-DC4B-B0E5-013964DA9363}" dt="2019-03-19T12:39:39.437" v="61"/>
        <pc:sldMasterMkLst>
          <pc:docMk/>
          <pc:sldMasterMk cId="2196121253" sldId="2147483922"/>
        </pc:sldMasterMkLst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2090130665" sldId="2147483923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2111709343" sldId="2147483924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2248094820" sldId="2147483925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3350854439" sldId="2147483926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1403322" sldId="2147483927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3091673459" sldId="2147483928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3609113882" sldId="2147483929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1905556044" sldId="2147483930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843248116" sldId="2147483931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1546403070" sldId="2147483932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48255145" sldId="2147483933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1585567492" sldId="2147483934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1088024705" sldId="2147483935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538316097" sldId="2147483936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4276000463" sldId="2147483937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278830078" sldId="2147483938"/>
          </pc:sldLayoutMkLst>
        </pc:sldLayoutChg>
        <pc:sldLayoutChg chg="modTransition">
          <pc:chgData name="Tracy King" userId="a22a7fae34271b33" providerId="LiveId" clId="{BAAFDF2F-96EA-DC4B-B0E5-013964DA9363}" dt="2019-03-19T12:39:39.437" v="61"/>
          <pc:sldLayoutMkLst>
            <pc:docMk/>
            <pc:sldMasterMk cId="2196121253" sldId="2147483922"/>
            <pc:sldLayoutMk cId="2926301251" sldId="2147483939"/>
          </pc:sldLayoutMkLst>
        </pc:sldLayoutChg>
      </pc:sldMasterChg>
      <pc:sldMasterChg chg="modTransition modSldLayout">
        <pc:chgData name="Tracy King" userId="a22a7fae34271b33" providerId="LiveId" clId="{BAAFDF2F-96EA-DC4B-B0E5-013964DA9363}" dt="2019-03-19T12:51:17.109" v="64"/>
        <pc:sldMasterMkLst>
          <pc:docMk/>
          <pc:sldMasterMk cId="4179833541" sldId="2147483940"/>
        </pc:sldMasterMkLst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3394939203" sldId="2147483941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3667212424" sldId="2147483942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529117363" sldId="2147483943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2887129471" sldId="2147483944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2800518526" sldId="2147483945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1589640637" sldId="2147483946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1440270942" sldId="2147483947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1405143094" sldId="2147483948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2281528401" sldId="2147483949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2029072547" sldId="2147483950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1707868325" sldId="2147483951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3905207198" sldId="2147483952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2833087481" sldId="2147483953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2737949033" sldId="2147483954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2571410701" sldId="2147483955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1696018539" sldId="2147483956"/>
          </pc:sldLayoutMkLst>
        </pc:sldLayoutChg>
        <pc:sldLayoutChg chg="modTransition">
          <pc:chgData name="Tracy King" userId="a22a7fae34271b33" providerId="LiveId" clId="{BAAFDF2F-96EA-DC4B-B0E5-013964DA9363}" dt="2019-03-19T12:51:17.109" v="64"/>
          <pc:sldLayoutMkLst>
            <pc:docMk/>
            <pc:sldMasterMk cId="4179833541" sldId="2147483940"/>
            <pc:sldLayoutMk cId="3313788841" sldId="214748395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2E5126-DB93-A240-8AD6-281CB40D10B2}" type="datetimeFigureOut">
              <a:rPr lang="en-US" smtClean="0"/>
              <a:t>3/19/19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3DB038-E509-894A-972C-78E7AEC028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731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3DB038-E509-894A-972C-78E7AEC0286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931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3/19/19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013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709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t>3/19/19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094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85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67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9113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55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248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40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55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5567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3/19/19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802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316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000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3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t>3/19/19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301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1212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23" r:id="rId1"/>
    <p:sldLayoutId id="2147483924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  <p:sldLayoutId id="2147483934" r:id="rId12"/>
    <p:sldLayoutId id="2147483935" r:id="rId13"/>
    <p:sldLayoutId id="2147483936" r:id="rId14"/>
    <p:sldLayoutId id="2147483937" r:id="rId15"/>
    <p:sldLayoutId id="2147483938" r:id="rId16"/>
    <p:sldLayoutId id="2147483939" r:id="rId17"/>
  </p:sldLayoutIdLst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tiff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8A705-9CA1-8140-8D4E-7C6A132C4F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anchor="ctr">
            <a:normAutofit/>
          </a:bodyPr>
          <a:lstStyle/>
          <a:p>
            <a:r>
              <a:rPr lang="en-US" sz="5400"/>
              <a:t>Revit in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2A9FC3-765D-F14E-99BF-6B02F0204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anchor="ctr">
            <a:normAutofit/>
          </a:bodyPr>
          <a:lstStyle/>
          <a:p>
            <a:pPr algn="r"/>
            <a:r>
              <a:rPr lang="en-US"/>
              <a:t>Pecha Kucha by Tracy King</a:t>
            </a:r>
          </a:p>
        </p:txBody>
      </p:sp>
    </p:spTree>
    <p:extLst>
      <p:ext uri="{BB962C8B-B14F-4D97-AF65-F5344CB8AC3E}">
        <p14:creationId xmlns:p14="http://schemas.microsoft.com/office/powerpoint/2010/main" val="2194935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57">
            <a:extLst>
              <a:ext uri="{FF2B5EF4-FFF2-40B4-BE49-F238E27FC236}">
                <a16:creationId xmlns:a16="http://schemas.microsoft.com/office/drawing/2014/main" id="{8F01C3C8-F62A-4F49-A5E1-1550464ACA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4" b="9322"/>
          <a:stretch/>
        </p:blipFill>
        <p:spPr>
          <a:xfrm>
            <a:off x="643469" y="643465"/>
            <a:ext cx="4332561" cy="3928534"/>
          </a:xfrm>
          <a:prstGeom prst="rect">
            <a:avLst/>
          </a:prstGeom>
          <a:ln w="31750" cap="sq">
            <a:noFill/>
            <a:miter lim="800000"/>
          </a:ln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D5AEE87E-7F00-3A44-B142-6BFF449EF67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37" r="2" b="2"/>
          <a:stretch/>
        </p:blipFill>
        <p:spPr>
          <a:xfrm>
            <a:off x="5297761" y="2286001"/>
            <a:ext cx="6250770" cy="3928533"/>
          </a:xfrm>
          <a:prstGeom prst="rect">
            <a:avLst/>
          </a:prstGeom>
          <a:ln w="31750" cap="sq">
            <a:noFill/>
            <a:miter lim="800000"/>
          </a:ln>
        </p:spPr>
      </p:pic>
      <p:sp>
        <p:nvSpPr>
          <p:cNvPr id="73" name="TextBox 72">
            <a:extLst>
              <a:ext uri="{FF2B5EF4-FFF2-40B4-BE49-F238E27FC236}">
                <a16:creationId xmlns:a16="http://schemas.microsoft.com/office/drawing/2014/main" id="{88F9793F-1613-B543-A28D-CA48BA9663B5}"/>
              </a:ext>
            </a:extLst>
          </p:cNvPr>
          <p:cNvSpPr txBox="1"/>
          <p:nvPr/>
        </p:nvSpPr>
        <p:spPr>
          <a:xfrm>
            <a:off x="5486400" y="1186249"/>
            <a:ext cx="2539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Does Revit Do?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7425BF31-4DE7-864E-9011-4C1304744CF4}"/>
              </a:ext>
            </a:extLst>
          </p:cNvPr>
          <p:cNvSpPr txBox="1"/>
          <p:nvPr/>
        </p:nvSpPr>
        <p:spPr>
          <a:xfrm>
            <a:off x="1136822" y="5362832"/>
            <a:ext cx="2654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Technically Everything</a:t>
            </a:r>
          </a:p>
        </p:txBody>
      </p:sp>
    </p:spTree>
    <p:extLst>
      <p:ext uri="{BB962C8B-B14F-4D97-AF65-F5344CB8AC3E}">
        <p14:creationId xmlns:p14="http://schemas.microsoft.com/office/powerpoint/2010/main" val="3868404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2ACA020-E183-9A41-BBD5-1FF6227CFC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879"/>
          <a:stretch/>
        </p:blipFill>
        <p:spPr>
          <a:xfrm>
            <a:off x="643469" y="643465"/>
            <a:ext cx="4332561" cy="3928534"/>
          </a:xfrm>
          <a:prstGeom prst="rect">
            <a:avLst/>
          </a:prstGeom>
          <a:ln w="31750" cap="sq">
            <a:noFill/>
            <a:miter lim="800000"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A4C7E85-7528-6E4F-AB54-CE490B36CA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97" r="-1" b="-1"/>
          <a:stretch/>
        </p:blipFill>
        <p:spPr>
          <a:xfrm>
            <a:off x="5297761" y="2286001"/>
            <a:ext cx="6250770" cy="3928533"/>
          </a:xfrm>
          <a:prstGeom prst="rect">
            <a:avLst/>
          </a:prstGeom>
          <a:ln w="31750" cap="sq">
            <a:noFill/>
            <a:miter lim="8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A9F420D-B875-694D-953D-2C04B2D4C716}"/>
              </a:ext>
            </a:extLst>
          </p:cNvPr>
          <p:cNvSpPr txBox="1"/>
          <p:nvPr/>
        </p:nvSpPr>
        <p:spPr>
          <a:xfrm>
            <a:off x="6096000" y="1223319"/>
            <a:ext cx="1348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Floor Plans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495196-D5B4-454C-87DA-9DA86EDBDA79}"/>
              </a:ext>
            </a:extLst>
          </p:cNvPr>
          <p:cNvSpPr txBox="1"/>
          <p:nvPr/>
        </p:nvSpPr>
        <p:spPr>
          <a:xfrm>
            <a:off x="1136822" y="5560541"/>
            <a:ext cx="2053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Detailed Designs</a:t>
            </a:r>
          </a:p>
        </p:txBody>
      </p:sp>
    </p:spTree>
    <p:extLst>
      <p:ext uri="{BB962C8B-B14F-4D97-AF65-F5344CB8AC3E}">
        <p14:creationId xmlns:p14="http://schemas.microsoft.com/office/powerpoint/2010/main" val="3991548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5BA94A7-537F-FC45-B540-DBED62B135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2" y="632926"/>
            <a:ext cx="4116701" cy="1646680"/>
          </a:xfrm>
          <a:prstGeom prst="rect">
            <a:avLst/>
          </a:prstGeom>
        </p:spPr>
      </p:pic>
      <p:sp>
        <p:nvSpPr>
          <p:cNvPr id="6" name="Rectangle 8">
            <a:extLst>
              <a:ext uri="{FF2B5EF4-FFF2-40B4-BE49-F238E27FC236}">
                <a16:creationId xmlns:a16="http://schemas.microsoft.com/office/drawing/2014/main" id="{94E1CBB2-207D-4AB2-9FE1-BB3DFB5F5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28347" y="-1"/>
            <a:ext cx="2981737" cy="2590799"/>
          </a:xfrm>
          <a:prstGeom prst="rect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84FF20-D690-7945-831D-8AEFFE262E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1399" y="3543044"/>
            <a:ext cx="4128685" cy="23120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B67877A-E28F-5243-AC7F-62903AA320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5686" y="1315216"/>
            <a:ext cx="3244943" cy="1971753"/>
          </a:xfrm>
          <a:prstGeom prst="rect">
            <a:avLst/>
          </a:prstGeom>
        </p:spPr>
      </p:pic>
      <p:sp>
        <p:nvSpPr>
          <p:cNvPr id="7" name="Rectangle 10">
            <a:extLst>
              <a:ext uri="{FF2B5EF4-FFF2-40B4-BE49-F238E27FC236}">
                <a16:creationId xmlns:a16="http://schemas.microsoft.com/office/drawing/2014/main" id="{7B7C8768-C0E6-4BF8-9262-74D645629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97165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63FAF9-ACC5-4257-A431-AB2FCFD5C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52928"/>
            <a:ext cx="79552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3842A57-5543-489A-8D76-ECB59F25A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06496"/>
            <a:ext cx="3380433" cy="3851503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B5AB787-5A1E-418D-8980-5F3361C65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5760" y="4508919"/>
            <a:ext cx="420624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5AB344-15B4-4548-A8B0-E4BD42A40709}"/>
              </a:ext>
            </a:extLst>
          </p:cNvPr>
          <p:cNvSpPr txBox="1"/>
          <p:nvPr/>
        </p:nvSpPr>
        <p:spPr>
          <a:xfrm>
            <a:off x="5066270" y="852616"/>
            <a:ext cx="1297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Elevations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7158F6-6F9F-744A-8822-8223B2381B35}"/>
              </a:ext>
            </a:extLst>
          </p:cNvPr>
          <p:cNvSpPr txBox="1"/>
          <p:nvPr/>
        </p:nvSpPr>
        <p:spPr>
          <a:xfrm>
            <a:off x="308919" y="3543044"/>
            <a:ext cx="25042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Standard Elevations,</a:t>
            </a:r>
          </a:p>
          <a:p>
            <a:r>
              <a:rPr lang="en-US" dirty="0"/>
              <a:t>Graphic Elevations,</a:t>
            </a:r>
          </a:p>
          <a:p>
            <a:r>
              <a:rPr lang="en-US" dirty="0"/>
              <a:t>Technical Elevations.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202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21">
            <a:extLst>
              <a:ext uri="{FF2B5EF4-FFF2-40B4-BE49-F238E27FC236}">
                <a16:creationId xmlns:a16="http://schemas.microsoft.com/office/drawing/2014/main" id="{35085FD1-965D-4283-9406-8871587C5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33" name="Picture 23">
            <a:extLst>
              <a:ext uri="{FF2B5EF4-FFF2-40B4-BE49-F238E27FC236}">
                <a16:creationId xmlns:a16="http://schemas.microsoft.com/office/drawing/2014/main" id="{0C08D17D-D5A0-4C32-BF02-863DBA93B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34" name="Rectangle 25">
            <a:extLst>
              <a:ext uri="{FF2B5EF4-FFF2-40B4-BE49-F238E27FC236}">
                <a16:creationId xmlns:a16="http://schemas.microsoft.com/office/drawing/2014/main" id="{EE0C4053-9C85-4A4D-836C-9DE7F7D99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7EC02D-9D68-5848-95CF-6E8816784F52}"/>
              </a:ext>
            </a:extLst>
          </p:cNvPr>
          <p:cNvSpPr txBox="1"/>
          <p:nvPr/>
        </p:nvSpPr>
        <p:spPr>
          <a:xfrm>
            <a:off x="5615888" y="673240"/>
            <a:ext cx="5951914" cy="3446373"/>
          </a:xfrm>
          <a:prstGeom prst="rect">
            <a:avLst/>
          </a:prstGeo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>
                <a:latin typeface="+mj-lt"/>
                <a:ea typeface="+mj-ea"/>
                <a:cs typeface="+mj-cs"/>
              </a:rPr>
              <a:t>Frame Drawings</a:t>
            </a:r>
          </a:p>
        </p:txBody>
      </p:sp>
      <p:pic>
        <p:nvPicPr>
          <p:cNvPr id="35" name="Picture 27">
            <a:extLst>
              <a:ext uri="{FF2B5EF4-FFF2-40B4-BE49-F238E27FC236}">
                <a16:creationId xmlns:a16="http://schemas.microsoft.com/office/drawing/2014/main" id="{A028D9EB-6274-402D-8A81-A18BF4364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03" r="-1"/>
          <a:stretch/>
        </p:blipFill>
        <p:spPr>
          <a:xfrm>
            <a:off x="5145437" y="4375150"/>
            <a:ext cx="7046563" cy="2482850"/>
          </a:xfrm>
          <a:prstGeom prst="rect">
            <a:avLst/>
          </a:prstGeom>
        </p:spPr>
      </p:pic>
      <p:pic>
        <p:nvPicPr>
          <p:cNvPr id="3" name="Picture 2" descr="A picture containing building&#10;&#10;Description automatically generated">
            <a:extLst>
              <a:ext uri="{FF2B5EF4-FFF2-40B4-BE49-F238E27FC236}">
                <a16:creationId xmlns:a16="http://schemas.microsoft.com/office/drawing/2014/main" id="{21165EFD-813C-0B45-A77E-377667EFFE4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127" r="3" b="12130"/>
          <a:stretch/>
        </p:blipFill>
        <p:spPr>
          <a:xfrm>
            <a:off x="20" y="10"/>
            <a:ext cx="4654276" cy="21945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0E375E5-8E85-D143-9AC5-481D85A620C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973" r="3" b="10830"/>
          <a:stretch/>
        </p:blipFill>
        <p:spPr>
          <a:xfrm>
            <a:off x="20" y="2331720"/>
            <a:ext cx="4654276" cy="2194560"/>
          </a:xfrm>
          <a:prstGeom prst="rect">
            <a:avLst/>
          </a:prstGeom>
        </p:spPr>
      </p:pic>
      <p:pic>
        <p:nvPicPr>
          <p:cNvPr id="2" name="Picture 1" descr="A circuit board&#10;&#10;Description automatically generated">
            <a:extLst>
              <a:ext uri="{FF2B5EF4-FFF2-40B4-BE49-F238E27FC236}">
                <a16:creationId xmlns:a16="http://schemas.microsoft.com/office/drawing/2014/main" id="{B0AB2F00-7EF4-1643-BEA4-3133208D12B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738" r="2" b="8278"/>
          <a:stretch/>
        </p:blipFill>
        <p:spPr>
          <a:xfrm>
            <a:off x="20" y="4663440"/>
            <a:ext cx="4654276" cy="219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67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9F04D2-A278-4647-A478-BC6AF18A59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176" y="321733"/>
            <a:ext cx="3816752" cy="2269066"/>
          </a:xfrm>
          <a:prstGeom prst="rect">
            <a:avLst/>
          </a:prstGeom>
        </p:spPr>
      </p:pic>
      <p:sp>
        <p:nvSpPr>
          <p:cNvPr id="6" name="Rectangle 8">
            <a:extLst>
              <a:ext uri="{FF2B5EF4-FFF2-40B4-BE49-F238E27FC236}">
                <a16:creationId xmlns:a16="http://schemas.microsoft.com/office/drawing/2014/main" id="{94E1CBB2-207D-4AB2-9FE1-BB3DFB5F5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28347" y="-1"/>
            <a:ext cx="2981737" cy="2590799"/>
          </a:xfrm>
          <a:prstGeom prst="rect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5342C1-AE21-4B40-A173-CEB6C72422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1399" y="3325349"/>
            <a:ext cx="4128685" cy="27474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DA0DE62-77D8-F544-9AF8-4853DD03E6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5686" y="1136969"/>
            <a:ext cx="3244943" cy="2328246"/>
          </a:xfrm>
          <a:prstGeom prst="rect">
            <a:avLst/>
          </a:prstGeom>
        </p:spPr>
      </p:pic>
      <p:sp>
        <p:nvSpPr>
          <p:cNvPr id="7" name="Rectangle 10">
            <a:extLst>
              <a:ext uri="{FF2B5EF4-FFF2-40B4-BE49-F238E27FC236}">
                <a16:creationId xmlns:a16="http://schemas.microsoft.com/office/drawing/2014/main" id="{7B7C8768-C0E6-4BF8-9262-74D645629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97165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B063FAF9-ACC5-4257-A431-AB2FCFD5C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52928"/>
            <a:ext cx="79552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B3842A57-5543-489A-8D76-ECB59F25A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06496"/>
            <a:ext cx="3380433" cy="3851503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B5AB787-5A1E-418D-8980-5F3361C65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5760" y="4508919"/>
            <a:ext cx="420624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421C34-68F5-FD4D-991D-34392D5BC062}"/>
              </a:ext>
            </a:extLst>
          </p:cNvPr>
          <p:cNvSpPr txBox="1"/>
          <p:nvPr/>
        </p:nvSpPr>
        <p:spPr>
          <a:xfrm>
            <a:off x="5177481" y="790832"/>
            <a:ext cx="1460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Information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F60AEB7-5BCD-3542-B444-DD64917C9A96}"/>
              </a:ext>
            </a:extLst>
          </p:cNvPr>
          <p:cNvSpPr txBox="1"/>
          <p:nvPr/>
        </p:nvSpPr>
        <p:spPr>
          <a:xfrm>
            <a:off x="296562" y="3682314"/>
            <a:ext cx="18165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Wind path</a:t>
            </a:r>
          </a:p>
          <a:p>
            <a:r>
              <a:rPr lang="en-US" dirty="0"/>
              <a:t>Noise pollution</a:t>
            </a:r>
          </a:p>
          <a:p>
            <a:r>
              <a:rPr lang="en-US" dirty="0"/>
              <a:t>Heat </a:t>
            </a:r>
          </a:p>
          <a:p>
            <a:r>
              <a:rPr lang="en-US" dirty="0"/>
              <a:t>Pipes</a:t>
            </a:r>
          </a:p>
        </p:txBody>
      </p:sp>
    </p:spTree>
    <p:extLst>
      <p:ext uri="{BB962C8B-B14F-4D97-AF65-F5344CB8AC3E}">
        <p14:creationId xmlns:p14="http://schemas.microsoft.com/office/powerpoint/2010/main" val="25937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6DDF1C7-7D8D-8146-9628-DE4806BDC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1308" y="321734"/>
            <a:ext cx="3878551" cy="29051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B2064F-77BD-2744-921F-E13DF48BA4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1" y="3736086"/>
            <a:ext cx="5426764" cy="255057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8A431D4-6B0C-7A4C-8222-8CC08784EB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8034" y="1203217"/>
            <a:ext cx="5426764" cy="4306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076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0FC3658-22AA-6C4A-ACDA-B61E931AE9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17" r="-1" b="-1"/>
          <a:stretch/>
        </p:blipFill>
        <p:spPr>
          <a:xfrm>
            <a:off x="6887045" y="10"/>
            <a:ext cx="4661488" cy="31041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96192A3-832B-EB48-B1ED-47B75D0C08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09" r="7359"/>
          <a:stretch/>
        </p:blipFill>
        <p:spPr>
          <a:xfrm>
            <a:off x="5419264" y="3265080"/>
            <a:ext cx="6129269" cy="359292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52C4CB5-CF7A-B94A-8B40-52C877A9F7F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3107" b="2"/>
          <a:stretch/>
        </p:blipFill>
        <p:spPr>
          <a:xfrm>
            <a:off x="643467" y="-5"/>
            <a:ext cx="6082711" cy="3920044"/>
          </a:xfrm>
          <a:custGeom>
            <a:avLst/>
            <a:gdLst>
              <a:gd name="connsiteX0" fmla="*/ 0 w 6082711"/>
              <a:gd name="connsiteY0" fmla="*/ 0 h 3920044"/>
              <a:gd name="connsiteX1" fmla="*/ 6082711 w 6082711"/>
              <a:gd name="connsiteY1" fmla="*/ 0 h 3920044"/>
              <a:gd name="connsiteX2" fmla="*/ 6082711 w 6082711"/>
              <a:gd name="connsiteY2" fmla="*/ 3103225 h 3920044"/>
              <a:gd name="connsiteX3" fmla="*/ 4614930 w 6082711"/>
              <a:gd name="connsiteY3" fmla="*/ 3103225 h 3920044"/>
              <a:gd name="connsiteX4" fmla="*/ 4614930 w 6082711"/>
              <a:gd name="connsiteY4" fmla="*/ 3920044 h 3920044"/>
              <a:gd name="connsiteX5" fmla="*/ 0 w 6082711"/>
              <a:gd name="connsiteY5" fmla="*/ 3920044 h 3920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2711" h="3920044">
                <a:moveTo>
                  <a:pt x="0" y="0"/>
                </a:moveTo>
                <a:lnTo>
                  <a:pt x="6082711" y="0"/>
                </a:lnTo>
                <a:lnTo>
                  <a:pt x="6082711" y="3103225"/>
                </a:lnTo>
                <a:lnTo>
                  <a:pt x="4614930" y="3103225"/>
                </a:lnTo>
                <a:lnTo>
                  <a:pt x="4614930" y="3920044"/>
                </a:lnTo>
                <a:lnTo>
                  <a:pt x="0" y="392004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25563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C561471-3E5E-464A-9564-B4EFF8B62D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044" y="321734"/>
            <a:ext cx="4781079" cy="290517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753B15A-76AE-0848-A873-2B1DA6F080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116" y="3631096"/>
            <a:ext cx="4600933" cy="27605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46BA12-30C4-9741-AB54-B95291465B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8034" y="1375926"/>
            <a:ext cx="5426764" cy="396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294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49B2794-F2B8-0549-83DB-FF0CDD7F3A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513109"/>
            <a:ext cx="3292524" cy="128399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012A477-67FA-FB4E-9AF6-E246FD3BA1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9115" y="3681598"/>
            <a:ext cx="3279025" cy="203644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544EF68-07A2-7C4C-88A5-7C060CE3EE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6676" y="1386808"/>
            <a:ext cx="6184580" cy="4078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659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 advClick="0" advTm="28000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39</Words>
  <Application>Microsoft Macintosh PowerPoint</Application>
  <PresentationFormat>Widescreen</PresentationFormat>
  <Paragraphs>17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Century Gothic</vt:lpstr>
      <vt:lpstr>Vapor Trail</vt:lpstr>
      <vt:lpstr>Revit in research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Revit in research</dc:title>
  <dc:creator>Tracy King</dc:creator>
  <cp:lastModifiedBy>Tracy King</cp:lastModifiedBy>
  <cp:revision>1</cp:revision>
  <dcterms:created xsi:type="dcterms:W3CDTF">2019-03-19T13:23:28Z</dcterms:created>
  <dcterms:modified xsi:type="dcterms:W3CDTF">2019-03-19T14:40:38Z</dcterms:modified>
</cp:coreProperties>
</file>