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Lst>
  <p:sldSz cy="6858000" cx="12192000"/>
  <p:notesSz cx="6858000" cy="9144000"/>
  <p:embeddedFontLst>
    <p:embeddedFont>
      <p:font typeface="Roboto"/>
      <p:regular r:id="rId26"/>
      <p:bold r:id="rId27"/>
      <p:italic r:id="rId28"/>
      <p:boldItalic r:id="rId2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3840">
          <p15:clr>
            <a:srgbClr val="000000"/>
          </p15:clr>
        </p15:guide>
      </p15:sldGuideLst>
    </p:ext>
    <p:ext uri="http://customooxmlschemas.google.com/">
      <go:slidesCustomData xmlns:go="http://customooxmlschemas.google.com/" r:id="rId30" roundtripDataSignature="AMtx7mj0q145gWGaynGI3UW4agvgdPJ8E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384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Roboto-regular.fntdata"/><Relationship Id="rId25" Type="http://schemas.openxmlformats.org/officeDocument/2006/relationships/slide" Target="slides/slide20.xml"/><Relationship Id="rId28" Type="http://schemas.openxmlformats.org/officeDocument/2006/relationships/font" Target="fonts/Roboto-italic.fntdata"/><Relationship Id="rId27" Type="http://schemas.openxmlformats.org/officeDocument/2006/relationships/font" Target="fonts/Roboto-bold.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Roboto-boldItalic.fntdata"/><Relationship Id="rId7" Type="http://schemas.openxmlformats.org/officeDocument/2006/relationships/slide" Target="slides/slide2.xml"/><Relationship Id="rId8" Type="http://schemas.openxmlformats.org/officeDocument/2006/relationships/slide" Target="slides/slide3.xml"/><Relationship Id="rId30" Type="http://customschemas.google.com/relationships/presentationmetadata" Target="meta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1100"/>
              <a:buFont typeface="Arial"/>
              <a:buNone/>
            </a:pPr>
            <a:r>
              <a:rPr b="1" lang="en-GB"/>
              <a:t>Wordcount: </a:t>
            </a:r>
            <a:r>
              <a:rPr lang="en-GB"/>
              <a:t>644</a:t>
            </a:r>
            <a:endParaRPr/>
          </a:p>
        </p:txBody>
      </p:sp>
      <p:sp>
        <p:nvSpPr>
          <p:cNvPr id="89" name="Google Shape;89;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GB"/>
              <a:t>After reviewing the results of my primary research survey several trends and key findings were assessed with the following recommendations provided on where I feel will have the most impact positively on colleague turnover. </a:t>
            </a:r>
            <a:endParaRPr/>
          </a:p>
        </p:txBody>
      </p:sp>
      <p:sp>
        <p:nvSpPr>
          <p:cNvPr id="97" name="Google Shape;97;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GB"/>
              <a:t>Over the past 18 months a total of 84 positions been recruited for across valleys the coast the majority of which have been replacements of colleagues who have left the business rather than newly created positions.</a:t>
            </a:r>
            <a:endParaRPr/>
          </a:p>
        </p:txBody>
      </p:sp>
      <p:sp>
        <p:nvSpPr>
          <p:cNvPr id="104" name="Google Shape;104;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GB"/>
              <a:t>This has had an impact not only on recruitment costs but also to productivity in areas across the business particularly where like-for-like replacements have not been able to be recruited swiftly. </a:t>
            </a:r>
            <a:endParaRPr/>
          </a:p>
        </p:txBody>
      </p:sp>
      <p:sp>
        <p:nvSpPr>
          <p:cNvPr id="111" name="Google Shape;111;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1100"/>
              <a:buFont typeface="Arial"/>
              <a:buNone/>
            </a:pPr>
            <a:r>
              <a:rPr lang="en-GB">
                <a:solidFill>
                  <a:schemeClr val="dk1"/>
                </a:solidFill>
              </a:rPr>
              <a:t>In addition this also has an impact on resources such as the departments and in a development team time required to train new colleagues and ensure they have everything they need in order to be successful in their new roles.</a:t>
            </a:r>
            <a:endParaRPr/>
          </a:p>
        </p:txBody>
      </p:sp>
      <p:sp>
        <p:nvSpPr>
          <p:cNvPr id="118" name="Google Shape;118;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GB"/>
              <a:t>As such in order to investigate the causes of high turnover primary research was conducted survey and colleagues on the most likely reasons to leave the organisation, overall current satisfaction with their roles as well as gathering data on factors which are likely to affect job satisfaction and morale such as leadership across the organisation. </a:t>
            </a:r>
            <a:endParaRPr/>
          </a:p>
        </p:txBody>
      </p:sp>
      <p:sp>
        <p:nvSpPr>
          <p:cNvPr id="125" name="Google Shape;125;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GB"/>
              <a:t>From the 76 colleague responses a 47% majority would consider themselves unsatisfied or partly unsatisfied with their roles. </a:t>
            </a:r>
            <a:endParaRPr/>
          </a:p>
        </p:txBody>
      </p:sp>
      <p:sp>
        <p:nvSpPr>
          <p:cNvPr id="132" name="Google Shape;132;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p8: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9" name="Google Shape;139;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GB"/>
              <a:t>From further analysis I began to investigate the likely causes of high turnover based on the quality of an quantitative responses to the survey.</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 name="Shape 144"/>
        <p:cNvGrpSpPr/>
        <p:nvPr/>
      </p:nvGrpSpPr>
      <p:grpSpPr>
        <a:xfrm>
          <a:off x="0" y="0"/>
          <a:ext cx="0" cy="0"/>
          <a:chOff x="0" y="0"/>
          <a:chExt cx="0" cy="0"/>
        </a:xfrm>
      </p:grpSpPr>
      <p:sp>
        <p:nvSpPr>
          <p:cNvPr id="145" name="Google Shape;145;p9: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6" name="Google Shape;146;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GB"/>
              <a:t>Three key themes stood out in the survey as having the most impact on colleagues likelihood to leave the organisation and as such I have mirrored these with my recommendations.</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1" name="Shape 151"/>
        <p:cNvGrpSpPr/>
        <p:nvPr/>
      </p:nvGrpSpPr>
      <p:grpSpPr>
        <a:xfrm>
          <a:off x="0" y="0"/>
          <a:ext cx="0" cy="0"/>
          <a:chOff x="0" y="0"/>
          <a:chExt cx="0" cy="0"/>
        </a:xfrm>
      </p:grpSpPr>
      <p:sp>
        <p:nvSpPr>
          <p:cNvPr id="152" name="Google Shape;152;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GB"/>
              <a:t>The first key theme coming from the survey was a poor perception of management and leadership within the organisation with </a:t>
            </a:r>
            <a:r>
              <a:rPr b="0" i="0" lang="en-GB" sz="1100" u="none" strike="noStrike">
                <a:solidFill>
                  <a:srgbClr val="000000"/>
                </a:solidFill>
                <a:latin typeface="Arial"/>
                <a:ea typeface="Arial"/>
                <a:cs typeface="Arial"/>
                <a:sym typeface="Arial"/>
              </a:rPr>
              <a:t>28% wished to see a change to the leadership approach And pool leadership being a theme in the qualitative data. </a:t>
            </a:r>
            <a:endParaRPr/>
          </a:p>
          <a:p>
            <a:pPr indent="0" lvl="0" marL="0" rtl="0" algn="l">
              <a:lnSpc>
                <a:spcPct val="100000"/>
              </a:lnSpc>
              <a:spcBef>
                <a:spcPts val="0"/>
              </a:spcBef>
              <a:spcAft>
                <a:spcPts val="0"/>
              </a:spcAft>
              <a:buSzPts val="1100"/>
              <a:buNone/>
            </a:pPr>
            <a:r>
              <a:t/>
            </a:r>
            <a:endParaRPr/>
          </a:p>
          <a:p>
            <a:pPr indent="0" lvl="0" marL="158750" rtl="0" algn="l">
              <a:lnSpc>
                <a:spcPct val="100000"/>
              </a:lnSpc>
              <a:spcBef>
                <a:spcPts val="0"/>
              </a:spcBef>
              <a:spcAft>
                <a:spcPts val="0"/>
              </a:spcAft>
              <a:buSzPts val="1100"/>
              <a:buNone/>
            </a:pPr>
            <a:br>
              <a:rPr lang="en-GB"/>
            </a:br>
            <a:endParaRPr/>
          </a:p>
        </p:txBody>
      </p:sp>
      <p:sp>
        <p:nvSpPr>
          <p:cNvPr id="153" name="Google Shape;153;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b="0" i="0" lang="en-GB" sz="1100" u="none" strike="noStrike">
                <a:solidFill>
                  <a:srgbClr val="000000"/>
                </a:solidFill>
                <a:latin typeface="Arial"/>
                <a:ea typeface="Arial"/>
                <a:cs typeface="Arial"/>
                <a:sym typeface="Arial"/>
              </a:rPr>
              <a:t>in order to address the issues with a perceived poor leadership direction and communication across the organisation it is recommended that a leadership/management program is designed and implemented with an emphasis on communication and listening skills for senior and department managers.</a:t>
            </a:r>
            <a:endParaRPr/>
          </a:p>
        </p:txBody>
      </p:sp>
      <p:sp>
        <p:nvSpPr>
          <p:cNvPr id="160" name="Google Shape;160;p1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b="0" i="0" lang="en-GB" sz="1100" u="none" strike="noStrike">
                <a:solidFill>
                  <a:srgbClr val="000000"/>
                </a:solidFill>
                <a:latin typeface="Arial"/>
                <a:ea typeface="Arial"/>
                <a:cs typeface="Arial"/>
                <a:sym typeface="Arial"/>
              </a:rPr>
              <a:t>In addition to this it is recommended that the organisation recruit a Communications Business Partner whose role will be to internally coach and advise on all company wide communications</a:t>
            </a:r>
            <a:endParaRPr/>
          </a:p>
        </p:txBody>
      </p:sp>
      <p:sp>
        <p:nvSpPr>
          <p:cNvPr id="167" name="Google Shape;167;p1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p1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b="0" i="0" lang="en-GB" sz="1100" u="none" strike="noStrike">
                <a:solidFill>
                  <a:srgbClr val="000000"/>
                </a:solidFill>
                <a:latin typeface="Arial"/>
                <a:ea typeface="Arial"/>
                <a:cs typeface="Arial"/>
                <a:sym typeface="Arial"/>
              </a:rPr>
              <a:t>The second theme highlighted colleagues feeling over pressured or having increased overwhelming workloads it is important that the organisation takes a well-being approach and deliver key corporate messages and support through mass communications and directly through line managers. </a:t>
            </a:r>
            <a:endParaRPr b="0"/>
          </a:p>
          <a:p>
            <a:pPr indent="-228600" lvl="0" marL="457200" rtl="0" algn="l">
              <a:lnSpc>
                <a:spcPct val="100000"/>
              </a:lnSpc>
              <a:spcBef>
                <a:spcPts val="0"/>
              </a:spcBef>
              <a:spcAft>
                <a:spcPts val="0"/>
              </a:spcAft>
              <a:buSzPts val="1100"/>
              <a:buNone/>
            </a:pPr>
            <a:r>
              <a:t/>
            </a:r>
            <a:endParaRPr/>
          </a:p>
        </p:txBody>
      </p:sp>
      <p:sp>
        <p:nvSpPr>
          <p:cNvPr id="174" name="Google Shape;174;p1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9" name="Shape 179"/>
        <p:cNvGrpSpPr/>
        <p:nvPr/>
      </p:nvGrpSpPr>
      <p:grpSpPr>
        <a:xfrm>
          <a:off x="0" y="0"/>
          <a:ext cx="0" cy="0"/>
          <a:chOff x="0" y="0"/>
          <a:chExt cx="0" cy="0"/>
        </a:xfrm>
      </p:grpSpPr>
      <p:sp>
        <p:nvSpPr>
          <p:cNvPr id="180" name="Google Shape;180;p14: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1" name="Google Shape;181;p1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b="0" i="0" lang="en-GB" sz="1100" u="none" strike="noStrike">
                <a:solidFill>
                  <a:srgbClr val="000000"/>
                </a:solidFill>
                <a:latin typeface="Arial"/>
                <a:ea typeface="Arial"/>
                <a:cs typeface="Arial"/>
                <a:sym typeface="Arial"/>
              </a:rPr>
              <a:t>To address the issue of Colleagues feeling over pressured or having increased overwhelming workloads it is important that the organisation takes a well-being approach and deliver key corporate messages and support through mass communications and directly through line managers.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6" name="Shape 186"/>
        <p:cNvGrpSpPr/>
        <p:nvPr/>
      </p:nvGrpSpPr>
      <p:grpSpPr>
        <a:xfrm>
          <a:off x="0" y="0"/>
          <a:ext cx="0" cy="0"/>
          <a:chOff x="0" y="0"/>
          <a:chExt cx="0" cy="0"/>
        </a:xfrm>
      </p:grpSpPr>
      <p:sp>
        <p:nvSpPr>
          <p:cNvPr id="187" name="Google Shape;187;p1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8" name="Google Shape;188;p1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1100"/>
              <a:buFont typeface="Arial"/>
              <a:buNone/>
            </a:pPr>
            <a:r>
              <a:rPr b="0" i="0" lang="en-GB" sz="1100" u="none" strike="noStrike">
                <a:solidFill>
                  <a:srgbClr val="000000"/>
                </a:solidFill>
                <a:latin typeface="Arial"/>
                <a:ea typeface="Arial"/>
                <a:cs typeface="Arial"/>
                <a:sym typeface="Arial"/>
              </a:rPr>
              <a:t>In addition, the design and implementation of a Intranet Page with information resources specifically for managers to support colleagues with well-being and time management will ensure consistent support for all colleagues and can be updated with the latest information as required.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3" name="Shape 193"/>
        <p:cNvGrpSpPr/>
        <p:nvPr/>
      </p:nvGrpSpPr>
      <p:grpSpPr>
        <a:xfrm>
          <a:off x="0" y="0"/>
          <a:ext cx="0" cy="0"/>
          <a:chOff x="0" y="0"/>
          <a:chExt cx="0" cy="0"/>
        </a:xfrm>
      </p:grpSpPr>
      <p:sp>
        <p:nvSpPr>
          <p:cNvPr id="194" name="Google Shape;194;p16: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95" name="Google Shape;195;p1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1100"/>
              <a:buFont typeface="Arial"/>
              <a:buNone/>
            </a:pPr>
            <a:r>
              <a:rPr b="0" i="0" lang="en-GB" sz="1100" u="none" strike="noStrike">
                <a:solidFill>
                  <a:srgbClr val="000000"/>
                </a:solidFill>
                <a:latin typeface="Arial"/>
                <a:ea typeface="Arial"/>
                <a:cs typeface="Arial"/>
                <a:sym typeface="Arial"/>
              </a:rPr>
              <a:t>The third issue Was that of poor technology across the organisation. This factor was again consistent across the qualitative and quantitative data from those surveyed.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0" name="Shape 200"/>
        <p:cNvGrpSpPr/>
        <p:nvPr/>
      </p:nvGrpSpPr>
      <p:grpSpPr>
        <a:xfrm>
          <a:off x="0" y="0"/>
          <a:ext cx="0" cy="0"/>
          <a:chOff x="0" y="0"/>
          <a:chExt cx="0" cy="0"/>
        </a:xfrm>
      </p:grpSpPr>
      <p:sp>
        <p:nvSpPr>
          <p:cNvPr id="201" name="Google Shape;201;p1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02" name="Google Shape;202;p1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1100"/>
              <a:buFont typeface="Arial"/>
              <a:buNone/>
            </a:pPr>
            <a:r>
              <a:rPr b="0" i="0" lang="en-GB" sz="1100" u="none" strike="noStrike">
                <a:solidFill>
                  <a:srgbClr val="000000"/>
                </a:solidFill>
                <a:latin typeface="Arial"/>
                <a:ea typeface="Arial"/>
                <a:cs typeface="Arial"/>
                <a:sym typeface="Arial"/>
              </a:rPr>
              <a:t>In order to address issues with poor technology across the organisation it is recommended that a new project be initiated by the learning and development function looking at the learning and resources currently available for all systems used by colleagues.</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7" name="Shape 207"/>
        <p:cNvGrpSpPr/>
        <p:nvPr/>
      </p:nvGrpSpPr>
      <p:grpSpPr>
        <a:xfrm>
          <a:off x="0" y="0"/>
          <a:ext cx="0" cy="0"/>
          <a:chOff x="0" y="0"/>
          <a:chExt cx="0" cy="0"/>
        </a:xfrm>
      </p:grpSpPr>
      <p:sp>
        <p:nvSpPr>
          <p:cNvPr id="208" name="Google Shape;208;p1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1100"/>
              <a:buFont typeface="Arial"/>
              <a:buNone/>
            </a:pPr>
            <a:r>
              <a:rPr b="0" i="0" lang="en-GB" sz="1100" u="none" strike="noStrike">
                <a:solidFill>
                  <a:srgbClr val="000000"/>
                </a:solidFill>
                <a:latin typeface="Arial"/>
                <a:ea typeface="Arial"/>
                <a:cs typeface="Arial"/>
                <a:sym typeface="Arial"/>
              </a:rPr>
              <a:t>In addition to this it is recommended that a further survey led by the IT department on specifics issues with systems and technologies across the organisation is carried out.</a:t>
            </a:r>
            <a:endParaRPr/>
          </a:p>
        </p:txBody>
      </p:sp>
      <p:sp>
        <p:nvSpPr>
          <p:cNvPr id="209" name="Google Shape;209;p1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4" name="Shape 214"/>
        <p:cNvGrpSpPr/>
        <p:nvPr/>
      </p:nvGrpSpPr>
      <p:grpSpPr>
        <a:xfrm>
          <a:off x="0" y="0"/>
          <a:ext cx="0" cy="0"/>
          <a:chOff x="0" y="0"/>
          <a:chExt cx="0" cy="0"/>
        </a:xfrm>
      </p:grpSpPr>
      <p:sp>
        <p:nvSpPr>
          <p:cNvPr id="215" name="Google Shape;215;p1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1100"/>
              <a:buFont typeface="Arial"/>
              <a:buNone/>
            </a:pPr>
            <a:r>
              <a:rPr lang="en-GB"/>
              <a:t>A full benefits and cost analysis for each of these recommendations has been conducted and can be found along with this presentation for your convenience. </a:t>
            </a:r>
            <a:endParaRPr/>
          </a:p>
        </p:txBody>
      </p:sp>
      <p:sp>
        <p:nvSpPr>
          <p:cNvPr id="216" name="Google Shape;216;p1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1" name="Shape 221"/>
        <p:cNvGrpSpPr/>
        <p:nvPr/>
      </p:nvGrpSpPr>
      <p:grpSpPr>
        <a:xfrm>
          <a:off x="0" y="0"/>
          <a:ext cx="0" cy="0"/>
          <a:chOff x="0" y="0"/>
          <a:chExt cx="0" cy="0"/>
        </a:xfrm>
      </p:grpSpPr>
      <p:sp>
        <p:nvSpPr>
          <p:cNvPr id="222" name="Google Shape;222;p2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GB"/>
              <a:t>In conclusion these key recommendations I feel based on my research and analysis will help to support reduced turnover advice to coast of the next 12 months.</a:t>
            </a:r>
            <a:endParaRPr/>
          </a:p>
          <a:p>
            <a:pPr indent="0" lvl="0" marL="0" rtl="0" algn="l">
              <a:lnSpc>
                <a:spcPct val="100000"/>
              </a:lnSpc>
              <a:spcBef>
                <a:spcPts val="0"/>
              </a:spcBef>
              <a:spcAft>
                <a:spcPts val="0"/>
              </a:spcAft>
              <a:buSzPts val="1100"/>
              <a:buNone/>
            </a:pPr>
            <a:r>
              <a:t/>
            </a:r>
            <a:endParaRPr/>
          </a:p>
        </p:txBody>
      </p:sp>
      <p:sp>
        <p:nvSpPr>
          <p:cNvPr id="223" name="Google Shape;223;p2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grpSp>
        <p:nvGrpSpPr>
          <p:cNvPr id="10" name="Google Shape;10;p22"/>
          <p:cNvGrpSpPr/>
          <p:nvPr/>
        </p:nvGrpSpPr>
        <p:grpSpPr>
          <a:xfrm>
            <a:off x="8130968" y="7"/>
            <a:ext cx="4060732" cy="2707359"/>
            <a:chOff x="6098378" y="5"/>
            <a:chExt cx="3045625" cy="2030570"/>
          </a:xfrm>
        </p:grpSpPr>
        <p:sp>
          <p:nvSpPr>
            <p:cNvPr id="11" name="Google Shape;11;p22"/>
            <p:cNvSpPr/>
            <p:nvPr/>
          </p:nvSpPr>
          <p:spPr>
            <a:xfrm>
              <a:off x="8128803" y="16"/>
              <a:ext cx="1015200" cy="1015200"/>
            </a:xfrm>
            <a:prstGeom prst="rect">
              <a:avLst/>
            </a:prstGeom>
            <a:solidFill>
              <a:schemeClr val="accent1"/>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 name="Google Shape;12;p22"/>
            <p:cNvSpPr/>
            <p:nvPr/>
          </p:nvSpPr>
          <p:spPr>
            <a:xfrm flipH="1">
              <a:off x="7113463" y="5"/>
              <a:ext cx="1015200" cy="1015200"/>
            </a:xfrm>
            <a:prstGeom prst="rtTriangle">
              <a:avLst/>
            </a:prstGeom>
            <a:solidFill>
              <a:schemeClr val="accent2"/>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 name="Google Shape;13;p22"/>
            <p:cNvSpPr/>
            <p:nvPr/>
          </p:nvSpPr>
          <p:spPr>
            <a:xfrm flipH="1" rot="10800000">
              <a:off x="7113588" y="107"/>
              <a:ext cx="1015200" cy="1015200"/>
            </a:xfrm>
            <a:prstGeom prst="rtTriangle">
              <a:avLst/>
            </a:prstGeom>
            <a:solidFill>
              <a:schemeClr val="accent6"/>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 name="Google Shape;14;p22"/>
            <p:cNvSpPr/>
            <p:nvPr/>
          </p:nvSpPr>
          <p:spPr>
            <a:xfrm rot="10800000">
              <a:off x="6098378" y="97"/>
              <a:ext cx="1015200" cy="1015200"/>
            </a:xfrm>
            <a:prstGeom prst="rtTriangle">
              <a:avLst/>
            </a:prstGeom>
            <a:solidFill>
              <a:schemeClr val="accent1"/>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 name="Google Shape;15;p22"/>
            <p:cNvSpPr/>
            <p:nvPr/>
          </p:nvSpPr>
          <p:spPr>
            <a:xfrm rot="10800000">
              <a:off x="8128789" y="1015375"/>
              <a:ext cx="1015200" cy="1015200"/>
            </a:xfrm>
            <a:prstGeom prst="rtTriangle">
              <a:avLst/>
            </a:prstGeom>
            <a:solidFill>
              <a:schemeClr val="accent6"/>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6" name="Google Shape;16;p22"/>
          <p:cNvSpPr txBox="1"/>
          <p:nvPr>
            <p:ph type="ctrTitle"/>
          </p:nvPr>
        </p:nvSpPr>
        <p:spPr>
          <a:xfrm>
            <a:off x="797467" y="2366963"/>
            <a:ext cx="10962900" cy="1118400"/>
          </a:xfrm>
          <a:prstGeom prst="rect">
            <a:avLst/>
          </a:prstGeom>
          <a:noFill/>
          <a:ln>
            <a:noFill/>
          </a:ln>
        </p:spPr>
        <p:txBody>
          <a:bodyPr anchorCtr="0" anchor="b" bIns="121900" lIns="121900" spcFirstLastPara="1" rIns="121900" wrap="square" tIns="121900">
            <a:normAutofit/>
          </a:bodyPr>
          <a:lstStyle>
            <a:lvl1pPr lvl="0" algn="l">
              <a:lnSpc>
                <a:spcPct val="100000"/>
              </a:lnSpc>
              <a:spcBef>
                <a:spcPts val="0"/>
              </a:spcBef>
              <a:spcAft>
                <a:spcPts val="0"/>
              </a:spcAft>
              <a:buClr>
                <a:schemeClr val="lt1"/>
              </a:buClr>
              <a:buSzPts val="5600"/>
              <a:buNone/>
              <a:defRPr sz="5600">
                <a:solidFill>
                  <a:schemeClr val="lt1"/>
                </a:solidFill>
              </a:defRPr>
            </a:lvl1pPr>
            <a:lvl2pPr lvl="1" algn="l">
              <a:lnSpc>
                <a:spcPct val="100000"/>
              </a:lnSpc>
              <a:spcBef>
                <a:spcPts val="0"/>
              </a:spcBef>
              <a:spcAft>
                <a:spcPts val="0"/>
              </a:spcAft>
              <a:buClr>
                <a:schemeClr val="lt1"/>
              </a:buClr>
              <a:buSzPts val="5600"/>
              <a:buNone/>
              <a:defRPr sz="5600">
                <a:solidFill>
                  <a:schemeClr val="lt1"/>
                </a:solidFill>
              </a:defRPr>
            </a:lvl2pPr>
            <a:lvl3pPr lvl="2" algn="l">
              <a:lnSpc>
                <a:spcPct val="100000"/>
              </a:lnSpc>
              <a:spcBef>
                <a:spcPts val="0"/>
              </a:spcBef>
              <a:spcAft>
                <a:spcPts val="0"/>
              </a:spcAft>
              <a:buClr>
                <a:schemeClr val="lt1"/>
              </a:buClr>
              <a:buSzPts val="5600"/>
              <a:buNone/>
              <a:defRPr sz="5600">
                <a:solidFill>
                  <a:schemeClr val="lt1"/>
                </a:solidFill>
              </a:defRPr>
            </a:lvl3pPr>
            <a:lvl4pPr lvl="3" algn="l">
              <a:lnSpc>
                <a:spcPct val="100000"/>
              </a:lnSpc>
              <a:spcBef>
                <a:spcPts val="0"/>
              </a:spcBef>
              <a:spcAft>
                <a:spcPts val="0"/>
              </a:spcAft>
              <a:buClr>
                <a:schemeClr val="lt1"/>
              </a:buClr>
              <a:buSzPts val="5600"/>
              <a:buNone/>
              <a:defRPr sz="5600">
                <a:solidFill>
                  <a:schemeClr val="lt1"/>
                </a:solidFill>
              </a:defRPr>
            </a:lvl4pPr>
            <a:lvl5pPr lvl="4" algn="l">
              <a:lnSpc>
                <a:spcPct val="100000"/>
              </a:lnSpc>
              <a:spcBef>
                <a:spcPts val="0"/>
              </a:spcBef>
              <a:spcAft>
                <a:spcPts val="0"/>
              </a:spcAft>
              <a:buClr>
                <a:schemeClr val="lt1"/>
              </a:buClr>
              <a:buSzPts val="5600"/>
              <a:buNone/>
              <a:defRPr sz="5600">
                <a:solidFill>
                  <a:schemeClr val="lt1"/>
                </a:solidFill>
              </a:defRPr>
            </a:lvl5pPr>
            <a:lvl6pPr lvl="5" algn="l">
              <a:lnSpc>
                <a:spcPct val="100000"/>
              </a:lnSpc>
              <a:spcBef>
                <a:spcPts val="0"/>
              </a:spcBef>
              <a:spcAft>
                <a:spcPts val="0"/>
              </a:spcAft>
              <a:buClr>
                <a:schemeClr val="lt1"/>
              </a:buClr>
              <a:buSzPts val="5600"/>
              <a:buNone/>
              <a:defRPr sz="5600">
                <a:solidFill>
                  <a:schemeClr val="lt1"/>
                </a:solidFill>
              </a:defRPr>
            </a:lvl6pPr>
            <a:lvl7pPr lvl="6" algn="l">
              <a:lnSpc>
                <a:spcPct val="100000"/>
              </a:lnSpc>
              <a:spcBef>
                <a:spcPts val="0"/>
              </a:spcBef>
              <a:spcAft>
                <a:spcPts val="0"/>
              </a:spcAft>
              <a:buClr>
                <a:schemeClr val="lt1"/>
              </a:buClr>
              <a:buSzPts val="5600"/>
              <a:buNone/>
              <a:defRPr sz="5600">
                <a:solidFill>
                  <a:schemeClr val="lt1"/>
                </a:solidFill>
              </a:defRPr>
            </a:lvl7pPr>
            <a:lvl8pPr lvl="7" algn="l">
              <a:lnSpc>
                <a:spcPct val="100000"/>
              </a:lnSpc>
              <a:spcBef>
                <a:spcPts val="0"/>
              </a:spcBef>
              <a:spcAft>
                <a:spcPts val="0"/>
              </a:spcAft>
              <a:buClr>
                <a:schemeClr val="lt1"/>
              </a:buClr>
              <a:buSzPts val="5600"/>
              <a:buNone/>
              <a:defRPr sz="5600">
                <a:solidFill>
                  <a:schemeClr val="lt1"/>
                </a:solidFill>
              </a:defRPr>
            </a:lvl8pPr>
            <a:lvl9pPr lvl="8" algn="l">
              <a:lnSpc>
                <a:spcPct val="100000"/>
              </a:lnSpc>
              <a:spcBef>
                <a:spcPts val="0"/>
              </a:spcBef>
              <a:spcAft>
                <a:spcPts val="0"/>
              </a:spcAft>
              <a:buClr>
                <a:schemeClr val="lt1"/>
              </a:buClr>
              <a:buSzPts val="5600"/>
              <a:buNone/>
              <a:defRPr sz="5600">
                <a:solidFill>
                  <a:schemeClr val="lt1"/>
                </a:solidFill>
              </a:defRPr>
            </a:lvl9pPr>
          </a:lstStyle>
          <a:p/>
        </p:txBody>
      </p:sp>
      <p:sp>
        <p:nvSpPr>
          <p:cNvPr id="17" name="Google Shape;17;p22"/>
          <p:cNvSpPr txBox="1"/>
          <p:nvPr>
            <p:ph idx="1" type="subTitle"/>
          </p:nvPr>
        </p:nvSpPr>
        <p:spPr>
          <a:xfrm>
            <a:off x="797451" y="3621217"/>
            <a:ext cx="10962900" cy="577200"/>
          </a:xfrm>
          <a:prstGeom prst="rect">
            <a:avLst/>
          </a:prstGeom>
          <a:noFill/>
          <a:ln>
            <a:noFill/>
          </a:ln>
        </p:spPr>
        <p:txBody>
          <a:bodyPr anchorCtr="0" anchor="t" bIns="121900" lIns="121900" spcFirstLastPara="1" rIns="121900" wrap="square" tIns="121900">
            <a:normAutofit/>
          </a:bodyPr>
          <a:lstStyle>
            <a:lvl1pPr lvl="0" algn="l">
              <a:lnSpc>
                <a:spcPct val="100000"/>
              </a:lnSpc>
              <a:spcBef>
                <a:spcPts val="0"/>
              </a:spcBef>
              <a:spcAft>
                <a:spcPts val="0"/>
              </a:spcAft>
              <a:buClr>
                <a:schemeClr val="lt1"/>
              </a:buClr>
              <a:buSzPts val="2800"/>
              <a:buNone/>
              <a:defRPr sz="2800">
                <a:solidFill>
                  <a:schemeClr val="lt1"/>
                </a:solidFill>
              </a:defRPr>
            </a:lvl1pPr>
            <a:lvl2pPr lvl="1" algn="l">
              <a:lnSpc>
                <a:spcPct val="100000"/>
              </a:lnSpc>
              <a:spcBef>
                <a:spcPts val="0"/>
              </a:spcBef>
              <a:spcAft>
                <a:spcPts val="0"/>
              </a:spcAft>
              <a:buClr>
                <a:schemeClr val="lt1"/>
              </a:buClr>
              <a:buSzPts val="2800"/>
              <a:buNone/>
              <a:defRPr sz="2800">
                <a:solidFill>
                  <a:schemeClr val="lt1"/>
                </a:solidFill>
              </a:defRPr>
            </a:lvl2pPr>
            <a:lvl3pPr lvl="2" algn="l">
              <a:lnSpc>
                <a:spcPct val="100000"/>
              </a:lnSpc>
              <a:spcBef>
                <a:spcPts val="0"/>
              </a:spcBef>
              <a:spcAft>
                <a:spcPts val="0"/>
              </a:spcAft>
              <a:buClr>
                <a:schemeClr val="lt1"/>
              </a:buClr>
              <a:buSzPts val="2800"/>
              <a:buNone/>
              <a:defRPr sz="2800">
                <a:solidFill>
                  <a:schemeClr val="lt1"/>
                </a:solidFill>
              </a:defRPr>
            </a:lvl3pPr>
            <a:lvl4pPr lvl="3" algn="l">
              <a:lnSpc>
                <a:spcPct val="100000"/>
              </a:lnSpc>
              <a:spcBef>
                <a:spcPts val="0"/>
              </a:spcBef>
              <a:spcAft>
                <a:spcPts val="0"/>
              </a:spcAft>
              <a:buClr>
                <a:schemeClr val="lt1"/>
              </a:buClr>
              <a:buSzPts val="2800"/>
              <a:buNone/>
              <a:defRPr sz="2800">
                <a:solidFill>
                  <a:schemeClr val="lt1"/>
                </a:solidFill>
              </a:defRPr>
            </a:lvl4pPr>
            <a:lvl5pPr lvl="4" algn="l">
              <a:lnSpc>
                <a:spcPct val="100000"/>
              </a:lnSpc>
              <a:spcBef>
                <a:spcPts val="0"/>
              </a:spcBef>
              <a:spcAft>
                <a:spcPts val="0"/>
              </a:spcAft>
              <a:buClr>
                <a:schemeClr val="lt1"/>
              </a:buClr>
              <a:buSzPts val="2800"/>
              <a:buNone/>
              <a:defRPr sz="2800">
                <a:solidFill>
                  <a:schemeClr val="lt1"/>
                </a:solidFill>
              </a:defRPr>
            </a:lvl5pPr>
            <a:lvl6pPr lvl="5" algn="l">
              <a:lnSpc>
                <a:spcPct val="100000"/>
              </a:lnSpc>
              <a:spcBef>
                <a:spcPts val="0"/>
              </a:spcBef>
              <a:spcAft>
                <a:spcPts val="0"/>
              </a:spcAft>
              <a:buClr>
                <a:schemeClr val="lt1"/>
              </a:buClr>
              <a:buSzPts val="2800"/>
              <a:buNone/>
              <a:defRPr sz="2800">
                <a:solidFill>
                  <a:schemeClr val="lt1"/>
                </a:solidFill>
              </a:defRPr>
            </a:lvl6pPr>
            <a:lvl7pPr lvl="6" algn="l">
              <a:lnSpc>
                <a:spcPct val="100000"/>
              </a:lnSpc>
              <a:spcBef>
                <a:spcPts val="0"/>
              </a:spcBef>
              <a:spcAft>
                <a:spcPts val="0"/>
              </a:spcAft>
              <a:buClr>
                <a:schemeClr val="lt1"/>
              </a:buClr>
              <a:buSzPts val="2800"/>
              <a:buNone/>
              <a:defRPr sz="2800">
                <a:solidFill>
                  <a:schemeClr val="lt1"/>
                </a:solidFill>
              </a:defRPr>
            </a:lvl7pPr>
            <a:lvl8pPr lvl="7" algn="l">
              <a:lnSpc>
                <a:spcPct val="100000"/>
              </a:lnSpc>
              <a:spcBef>
                <a:spcPts val="0"/>
              </a:spcBef>
              <a:spcAft>
                <a:spcPts val="0"/>
              </a:spcAft>
              <a:buClr>
                <a:schemeClr val="lt1"/>
              </a:buClr>
              <a:buSzPts val="2800"/>
              <a:buNone/>
              <a:defRPr sz="2800">
                <a:solidFill>
                  <a:schemeClr val="lt1"/>
                </a:solidFill>
              </a:defRPr>
            </a:lvl8pPr>
            <a:lvl9pPr lvl="8" algn="l">
              <a:lnSpc>
                <a:spcPct val="100000"/>
              </a:lnSpc>
              <a:spcBef>
                <a:spcPts val="0"/>
              </a:spcBef>
              <a:spcAft>
                <a:spcPts val="0"/>
              </a:spcAft>
              <a:buClr>
                <a:schemeClr val="lt1"/>
              </a:buClr>
              <a:buSzPts val="2800"/>
              <a:buNone/>
              <a:defRPr sz="2800">
                <a:solidFill>
                  <a:schemeClr val="lt1"/>
                </a:solidFill>
              </a:defRPr>
            </a:lvl9pPr>
          </a:lstStyle>
          <a:p/>
        </p:txBody>
      </p:sp>
      <p:sp>
        <p:nvSpPr>
          <p:cNvPr id="18" name="Google Shape;18;p22"/>
          <p:cNvSpPr txBox="1"/>
          <p:nvPr>
            <p:ph idx="12" type="sldNum"/>
          </p:nvPr>
        </p:nvSpPr>
        <p:spPr>
          <a:xfrm>
            <a:off x="11280575" y="6201587"/>
            <a:ext cx="731700" cy="524700"/>
          </a:xfrm>
          <a:prstGeom prst="rect">
            <a:avLst/>
          </a:prstGeom>
          <a:noFill/>
          <a:ln>
            <a:noFill/>
          </a:ln>
        </p:spPr>
        <p:txBody>
          <a:bodyPr anchorCtr="0" anchor="ctr" bIns="121900" lIns="121900" spcFirstLastPara="1" rIns="121900" wrap="square" tIns="121900">
            <a:norm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9" name="Shape 19"/>
        <p:cNvGrpSpPr/>
        <p:nvPr/>
      </p:nvGrpSpPr>
      <p:grpSpPr>
        <a:xfrm>
          <a:off x="0" y="0"/>
          <a:ext cx="0" cy="0"/>
          <a:chOff x="0" y="0"/>
          <a:chExt cx="0" cy="0"/>
        </a:xfrm>
      </p:grpSpPr>
      <p:sp>
        <p:nvSpPr>
          <p:cNvPr id="20" name="Google Shape;20;p23"/>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4000"/>
              <a:buNone/>
              <a:defRPr/>
            </a:lvl2pPr>
            <a:lvl3pPr lvl="2" algn="l">
              <a:lnSpc>
                <a:spcPct val="100000"/>
              </a:lnSpc>
              <a:spcBef>
                <a:spcPts val="0"/>
              </a:spcBef>
              <a:spcAft>
                <a:spcPts val="0"/>
              </a:spcAft>
              <a:buSzPts val="4000"/>
              <a:buNone/>
              <a:defRPr/>
            </a:lvl3pPr>
            <a:lvl4pPr lvl="3" algn="l">
              <a:lnSpc>
                <a:spcPct val="100000"/>
              </a:lnSpc>
              <a:spcBef>
                <a:spcPts val="0"/>
              </a:spcBef>
              <a:spcAft>
                <a:spcPts val="0"/>
              </a:spcAft>
              <a:buSzPts val="4000"/>
              <a:buNone/>
              <a:defRPr/>
            </a:lvl4pPr>
            <a:lvl5pPr lvl="4" algn="l">
              <a:lnSpc>
                <a:spcPct val="100000"/>
              </a:lnSpc>
              <a:spcBef>
                <a:spcPts val="0"/>
              </a:spcBef>
              <a:spcAft>
                <a:spcPts val="0"/>
              </a:spcAft>
              <a:buSzPts val="4000"/>
              <a:buNone/>
              <a:defRPr/>
            </a:lvl5pPr>
            <a:lvl6pPr lvl="5" algn="l">
              <a:lnSpc>
                <a:spcPct val="100000"/>
              </a:lnSpc>
              <a:spcBef>
                <a:spcPts val="0"/>
              </a:spcBef>
              <a:spcAft>
                <a:spcPts val="0"/>
              </a:spcAft>
              <a:buSzPts val="4000"/>
              <a:buNone/>
              <a:defRPr/>
            </a:lvl6pPr>
            <a:lvl7pPr lvl="6" algn="l">
              <a:lnSpc>
                <a:spcPct val="100000"/>
              </a:lnSpc>
              <a:spcBef>
                <a:spcPts val="0"/>
              </a:spcBef>
              <a:spcAft>
                <a:spcPts val="0"/>
              </a:spcAft>
              <a:buSzPts val="4000"/>
              <a:buNone/>
              <a:defRPr/>
            </a:lvl7pPr>
            <a:lvl8pPr lvl="7" algn="l">
              <a:lnSpc>
                <a:spcPct val="100000"/>
              </a:lnSpc>
              <a:spcBef>
                <a:spcPts val="0"/>
              </a:spcBef>
              <a:spcAft>
                <a:spcPts val="0"/>
              </a:spcAft>
              <a:buSzPts val="4000"/>
              <a:buNone/>
              <a:defRPr/>
            </a:lvl8pPr>
            <a:lvl9pPr lvl="8" algn="l">
              <a:lnSpc>
                <a:spcPct val="100000"/>
              </a:lnSpc>
              <a:spcBef>
                <a:spcPts val="0"/>
              </a:spcBef>
              <a:spcAft>
                <a:spcPts val="0"/>
              </a:spcAft>
              <a:buSzPts val="4000"/>
              <a:buNone/>
              <a:defRPr/>
            </a:lvl9pPr>
          </a:lstStyle>
          <a:p/>
        </p:txBody>
      </p:sp>
      <p:sp>
        <p:nvSpPr>
          <p:cNvPr id="21" name="Google Shape;21;p23"/>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1600"/>
              </a:spcBef>
              <a:spcAft>
                <a:spcPts val="0"/>
              </a:spcAft>
              <a:buClr>
                <a:schemeClr val="dk1"/>
              </a:buClr>
              <a:buSzPts val="1800"/>
              <a:buChar char="○"/>
              <a:defRPr/>
            </a:lvl2pPr>
            <a:lvl3pPr indent="-342900" lvl="2" marL="1371600" algn="l">
              <a:lnSpc>
                <a:spcPct val="90000"/>
              </a:lnSpc>
              <a:spcBef>
                <a:spcPts val="1600"/>
              </a:spcBef>
              <a:spcAft>
                <a:spcPts val="0"/>
              </a:spcAft>
              <a:buClr>
                <a:schemeClr val="dk1"/>
              </a:buClr>
              <a:buSzPts val="1800"/>
              <a:buChar char="■"/>
              <a:defRPr/>
            </a:lvl3pPr>
            <a:lvl4pPr indent="-342900" lvl="3" marL="1828800" algn="l">
              <a:lnSpc>
                <a:spcPct val="90000"/>
              </a:lnSpc>
              <a:spcBef>
                <a:spcPts val="1600"/>
              </a:spcBef>
              <a:spcAft>
                <a:spcPts val="0"/>
              </a:spcAft>
              <a:buClr>
                <a:schemeClr val="dk1"/>
              </a:buClr>
              <a:buSzPts val="1800"/>
              <a:buChar char="●"/>
              <a:defRPr/>
            </a:lvl4pPr>
            <a:lvl5pPr indent="-342900" lvl="4" marL="2286000" algn="l">
              <a:lnSpc>
                <a:spcPct val="90000"/>
              </a:lnSpc>
              <a:spcBef>
                <a:spcPts val="1600"/>
              </a:spcBef>
              <a:spcAft>
                <a:spcPts val="0"/>
              </a:spcAft>
              <a:buClr>
                <a:schemeClr val="dk1"/>
              </a:buClr>
              <a:buSzPts val="1800"/>
              <a:buChar char="○"/>
              <a:defRPr/>
            </a:lvl5pPr>
            <a:lvl6pPr indent="-342900" lvl="5" marL="2743200" algn="l">
              <a:lnSpc>
                <a:spcPct val="90000"/>
              </a:lnSpc>
              <a:spcBef>
                <a:spcPts val="1600"/>
              </a:spcBef>
              <a:spcAft>
                <a:spcPts val="0"/>
              </a:spcAft>
              <a:buClr>
                <a:schemeClr val="dk1"/>
              </a:buClr>
              <a:buSzPts val="1800"/>
              <a:buChar char="■"/>
              <a:defRPr/>
            </a:lvl6pPr>
            <a:lvl7pPr indent="-342900" lvl="6" marL="3200400" algn="l">
              <a:lnSpc>
                <a:spcPct val="90000"/>
              </a:lnSpc>
              <a:spcBef>
                <a:spcPts val="1600"/>
              </a:spcBef>
              <a:spcAft>
                <a:spcPts val="0"/>
              </a:spcAft>
              <a:buClr>
                <a:schemeClr val="dk1"/>
              </a:buClr>
              <a:buSzPts val="1800"/>
              <a:buChar char="●"/>
              <a:defRPr/>
            </a:lvl7pPr>
            <a:lvl8pPr indent="-342900" lvl="7" marL="3657600" algn="l">
              <a:lnSpc>
                <a:spcPct val="90000"/>
              </a:lnSpc>
              <a:spcBef>
                <a:spcPts val="1600"/>
              </a:spcBef>
              <a:spcAft>
                <a:spcPts val="0"/>
              </a:spcAft>
              <a:buClr>
                <a:schemeClr val="dk1"/>
              </a:buClr>
              <a:buSzPts val="1800"/>
              <a:buChar char="○"/>
              <a:defRPr/>
            </a:lvl8pPr>
            <a:lvl9pPr indent="-342900" lvl="8" marL="4114800" algn="l">
              <a:lnSpc>
                <a:spcPct val="90000"/>
              </a:lnSpc>
              <a:spcBef>
                <a:spcPts val="1600"/>
              </a:spcBef>
              <a:spcAft>
                <a:spcPts val="1600"/>
              </a:spcAft>
              <a:buClr>
                <a:schemeClr val="dk1"/>
              </a:buClr>
              <a:buSzPts val="1800"/>
              <a:buChar char="■"/>
              <a:defRPr/>
            </a:lvl9pPr>
          </a:lstStyle>
          <a:p/>
        </p:txBody>
      </p:sp>
      <p:sp>
        <p:nvSpPr>
          <p:cNvPr id="22" name="Google Shape;22;p23"/>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9pPr>
          </a:lstStyle>
          <a:p/>
        </p:txBody>
      </p:sp>
      <p:sp>
        <p:nvSpPr>
          <p:cNvPr id="23" name="Google Shape;23;p23"/>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9pPr>
          </a:lstStyle>
          <a:p/>
        </p:txBody>
      </p:sp>
      <p:sp>
        <p:nvSpPr>
          <p:cNvPr id="24" name="Google Shape;24;p23"/>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rmAutofit/>
          </a:bodyPr>
          <a:lstStyle>
            <a:lvl1pPr indent="0" lvl="0" marL="0" marR="0" algn="l">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1pPr>
            <a:lvl2pPr indent="0" lvl="1" marL="0" marR="0" algn="l">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2pPr>
            <a:lvl3pPr indent="0" lvl="2" marL="0" marR="0" algn="l">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3pPr>
            <a:lvl4pPr indent="0" lvl="3" marL="0" marR="0" algn="l">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4pPr>
            <a:lvl5pPr indent="0" lvl="4" marL="0" marR="0" algn="l">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5pPr>
            <a:lvl6pPr indent="0" lvl="5" marL="0" marR="0" algn="l">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6pPr>
            <a:lvl7pPr indent="0" lvl="6" marL="0" marR="0" algn="l">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7pPr>
            <a:lvl8pPr indent="0" lvl="7" marL="0" marR="0" algn="l">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8pPr>
            <a:lvl9pPr indent="0" lvl="8" marL="0" marR="0" algn="l">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25" name="Shape 25"/>
        <p:cNvGrpSpPr/>
        <p:nvPr/>
      </p:nvGrpSpPr>
      <p:grpSpPr>
        <a:xfrm>
          <a:off x="0" y="0"/>
          <a:ext cx="0" cy="0"/>
          <a:chOff x="0" y="0"/>
          <a:chExt cx="0" cy="0"/>
        </a:xfrm>
      </p:grpSpPr>
      <p:grpSp>
        <p:nvGrpSpPr>
          <p:cNvPr id="26" name="Google Shape;26;p24"/>
          <p:cNvGrpSpPr/>
          <p:nvPr/>
        </p:nvGrpSpPr>
        <p:grpSpPr>
          <a:xfrm>
            <a:off x="8130968" y="7"/>
            <a:ext cx="4060732" cy="2707359"/>
            <a:chOff x="6098378" y="5"/>
            <a:chExt cx="3045625" cy="2030570"/>
          </a:xfrm>
        </p:grpSpPr>
        <p:sp>
          <p:nvSpPr>
            <p:cNvPr id="27" name="Google Shape;27;p24"/>
            <p:cNvSpPr/>
            <p:nvPr/>
          </p:nvSpPr>
          <p:spPr>
            <a:xfrm>
              <a:off x="8128803" y="16"/>
              <a:ext cx="1015200" cy="1015200"/>
            </a:xfrm>
            <a:prstGeom prst="rect">
              <a:avLst/>
            </a:prstGeom>
            <a:solidFill>
              <a:schemeClr val="accent1"/>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 name="Google Shape;28;p24"/>
            <p:cNvSpPr/>
            <p:nvPr/>
          </p:nvSpPr>
          <p:spPr>
            <a:xfrm flipH="1">
              <a:off x="7113463" y="5"/>
              <a:ext cx="1015200" cy="1015200"/>
            </a:xfrm>
            <a:prstGeom prst="rtTriangle">
              <a:avLst/>
            </a:prstGeom>
            <a:solidFill>
              <a:schemeClr val="accent2"/>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 name="Google Shape;29;p24"/>
            <p:cNvSpPr/>
            <p:nvPr/>
          </p:nvSpPr>
          <p:spPr>
            <a:xfrm flipH="1" rot="10800000">
              <a:off x="7113588" y="107"/>
              <a:ext cx="1015200" cy="1015200"/>
            </a:xfrm>
            <a:prstGeom prst="rtTriangle">
              <a:avLst/>
            </a:prstGeom>
            <a:solidFill>
              <a:schemeClr val="accent6"/>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 name="Google Shape;30;p24"/>
            <p:cNvSpPr/>
            <p:nvPr/>
          </p:nvSpPr>
          <p:spPr>
            <a:xfrm rot="10800000">
              <a:off x="6098378" y="97"/>
              <a:ext cx="1015200" cy="1015200"/>
            </a:xfrm>
            <a:prstGeom prst="rtTriangle">
              <a:avLst/>
            </a:prstGeom>
            <a:solidFill>
              <a:schemeClr val="accent1"/>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 name="Google Shape;31;p24"/>
            <p:cNvSpPr/>
            <p:nvPr/>
          </p:nvSpPr>
          <p:spPr>
            <a:xfrm rot="10800000">
              <a:off x="8128789" y="1015375"/>
              <a:ext cx="1015200" cy="1015200"/>
            </a:xfrm>
            <a:prstGeom prst="rtTriangle">
              <a:avLst/>
            </a:prstGeom>
            <a:solidFill>
              <a:schemeClr val="accent6"/>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32" name="Google Shape;32;p24"/>
          <p:cNvSpPr txBox="1"/>
          <p:nvPr>
            <p:ph type="title"/>
          </p:nvPr>
        </p:nvSpPr>
        <p:spPr>
          <a:xfrm>
            <a:off x="797467" y="2869796"/>
            <a:ext cx="10962900" cy="1118400"/>
          </a:xfrm>
          <a:prstGeom prst="rect">
            <a:avLst/>
          </a:prstGeom>
          <a:noFill/>
          <a:ln>
            <a:noFill/>
          </a:ln>
        </p:spPr>
        <p:txBody>
          <a:bodyPr anchorCtr="0" anchor="ctr" bIns="121900" lIns="121900" spcFirstLastPara="1" rIns="121900" wrap="square" tIns="121900">
            <a:normAutofit/>
          </a:bodyPr>
          <a:lstStyle>
            <a:lvl1pPr lvl="0" algn="l">
              <a:lnSpc>
                <a:spcPct val="100000"/>
              </a:lnSpc>
              <a:spcBef>
                <a:spcPts val="0"/>
              </a:spcBef>
              <a:spcAft>
                <a:spcPts val="0"/>
              </a:spcAft>
              <a:buClr>
                <a:schemeClr val="lt1"/>
              </a:buClr>
              <a:buSzPts val="5600"/>
              <a:buNone/>
              <a:defRPr sz="5600">
                <a:solidFill>
                  <a:schemeClr val="lt1"/>
                </a:solidFill>
              </a:defRPr>
            </a:lvl1pPr>
            <a:lvl2pPr lvl="1" algn="l">
              <a:lnSpc>
                <a:spcPct val="100000"/>
              </a:lnSpc>
              <a:spcBef>
                <a:spcPts val="0"/>
              </a:spcBef>
              <a:spcAft>
                <a:spcPts val="0"/>
              </a:spcAft>
              <a:buClr>
                <a:schemeClr val="lt1"/>
              </a:buClr>
              <a:buSzPts val="5600"/>
              <a:buNone/>
              <a:defRPr sz="5600">
                <a:solidFill>
                  <a:schemeClr val="lt1"/>
                </a:solidFill>
              </a:defRPr>
            </a:lvl2pPr>
            <a:lvl3pPr lvl="2" algn="l">
              <a:lnSpc>
                <a:spcPct val="100000"/>
              </a:lnSpc>
              <a:spcBef>
                <a:spcPts val="0"/>
              </a:spcBef>
              <a:spcAft>
                <a:spcPts val="0"/>
              </a:spcAft>
              <a:buClr>
                <a:schemeClr val="lt1"/>
              </a:buClr>
              <a:buSzPts val="5600"/>
              <a:buNone/>
              <a:defRPr sz="5600">
                <a:solidFill>
                  <a:schemeClr val="lt1"/>
                </a:solidFill>
              </a:defRPr>
            </a:lvl3pPr>
            <a:lvl4pPr lvl="3" algn="l">
              <a:lnSpc>
                <a:spcPct val="100000"/>
              </a:lnSpc>
              <a:spcBef>
                <a:spcPts val="0"/>
              </a:spcBef>
              <a:spcAft>
                <a:spcPts val="0"/>
              </a:spcAft>
              <a:buClr>
                <a:schemeClr val="lt1"/>
              </a:buClr>
              <a:buSzPts val="5600"/>
              <a:buNone/>
              <a:defRPr sz="5600">
                <a:solidFill>
                  <a:schemeClr val="lt1"/>
                </a:solidFill>
              </a:defRPr>
            </a:lvl4pPr>
            <a:lvl5pPr lvl="4" algn="l">
              <a:lnSpc>
                <a:spcPct val="100000"/>
              </a:lnSpc>
              <a:spcBef>
                <a:spcPts val="0"/>
              </a:spcBef>
              <a:spcAft>
                <a:spcPts val="0"/>
              </a:spcAft>
              <a:buClr>
                <a:schemeClr val="lt1"/>
              </a:buClr>
              <a:buSzPts val="5600"/>
              <a:buNone/>
              <a:defRPr sz="5600">
                <a:solidFill>
                  <a:schemeClr val="lt1"/>
                </a:solidFill>
              </a:defRPr>
            </a:lvl5pPr>
            <a:lvl6pPr lvl="5" algn="l">
              <a:lnSpc>
                <a:spcPct val="100000"/>
              </a:lnSpc>
              <a:spcBef>
                <a:spcPts val="0"/>
              </a:spcBef>
              <a:spcAft>
                <a:spcPts val="0"/>
              </a:spcAft>
              <a:buClr>
                <a:schemeClr val="lt1"/>
              </a:buClr>
              <a:buSzPts val="5600"/>
              <a:buNone/>
              <a:defRPr sz="5600">
                <a:solidFill>
                  <a:schemeClr val="lt1"/>
                </a:solidFill>
              </a:defRPr>
            </a:lvl6pPr>
            <a:lvl7pPr lvl="6" algn="l">
              <a:lnSpc>
                <a:spcPct val="100000"/>
              </a:lnSpc>
              <a:spcBef>
                <a:spcPts val="0"/>
              </a:spcBef>
              <a:spcAft>
                <a:spcPts val="0"/>
              </a:spcAft>
              <a:buClr>
                <a:schemeClr val="lt1"/>
              </a:buClr>
              <a:buSzPts val="5600"/>
              <a:buNone/>
              <a:defRPr sz="5600">
                <a:solidFill>
                  <a:schemeClr val="lt1"/>
                </a:solidFill>
              </a:defRPr>
            </a:lvl7pPr>
            <a:lvl8pPr lvl="7" algn="l">
              <a:lnSpc>
                <a:spcPct val="100000"/>
              </a:lnSpc>
              <a:spcBef>
                <a:spcPts val="0"/>
              </a:spcBef>
              <a:spcAft>
                <a:spcPts val="0"/>
              </a:spcAft>
              <a:buClr>
                <a:schemeClr val="lt1"/>
              </a:buClr>
              <a:buSzPts val="5600"/>
              <a:buNone/>
              <a:defRPr sz="5600">
                <a:solidFill>
                  <a:schemeClr val="lt1"/>
                </a:solidFill>
              </a:defRPr>
            </a:lvl8pPr>
            <a:lvl9pPr lvl="8" algn="l">
              <a:lnSpc>
                <a:spcPct val="100000"/>
              </a:lnSpc>
              <a:spcBef>
                <a:spcPts val="0"/>
              </a:spcBef>
              <a:spcAft>
                <a:spcPts val="0"/>
              </a:spcAft>
              <a:buClr>
                <a:schemeClr val="lt1"/>
              </a:buClr>
              <a:buSzPts val="5600"/>
              <a:buNone/>
              <a:defRPr sz="5600">
                <a:solidFill>
                  <a:schemeClr val="lt1"/>
                </a:solidFill>
              </a:defRPr>
            </a:lvl9pPr>
          </a:lstStyle>
          <a:p/>
        </p:txBody>
      </p:sp>
      <p:sp>
        <p:nvSpPr>
          <p:cNvPr id="33" name="Google Shape;33;p24"/>
          <p:cNvSpPr txBox="1"/>
          <p:nvPr>
            <p:ph idx="12" type="sldNum"/>
          </p:nvPr>
        </p:nvSpPr>
        <p:spPr>
          <a:xfrm>
            <a:off x="11280575" y="6201587"/>
            <a:ext cx="731700" cy="524700"/>
          </a:xfrm>
          <a:prstGeom prst="rect">
            <a:avLst/>
          </a:prstGeom>
          <a:noFill/>
          <a:ln>
            <a:noFill/>
          </a:ln>
        </p:spPr>
        <p:txBody>
          <a:bodyPr anchorCtr="0" anchor="ctr" bIns="121900" lIns="121900" spcFirstLastPara="1" rIns="121900" wrap="square" tIns="121900">
            <a:norm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34" name="Shape 34"/>
        <p:cNvGrpSpPr/>
        <p:nvPr/>
      </p:nvGrpSpPr>
      <p:grpSpPr>
        <a:xfrm>
          <a:off x="0" y="0"/>
          <a:ext cx="0" cy="0"/>
          <a:chOff x="0" y="0"/>
          <a:chExt cx="0" cy="0"/>
        </a:xfrm>
      </p:grpSpPr>
      <p:grpSp>
        <p:nvGrpSpPr>
          <p:cNvPr id="35" name="Google Shape;35;p25"/>
          <p:cNvGrpSpPr/>
          <p:nvPr/>
        </p:nvGrpSpPr>
        <p:grpSpPr>
          <a:xfrm>
            <a:off x="0" y="5204762"/>
            <a:ext cx="12191695" cy="1653192"/>
            <a:chOff x="0" y="3903669"/>
            <a:chExt cx="9144000" cy="1239925"/>
          </a:xfrm>
        </p:grpSpPr>
        <p:sp>
          <p:nvSpPr>
            <p:cNvPr id="36" name="Google Shape;36;p25"/>
            <p:cNvSpPr/>
            <p:nvPr/>
          </p:nvSpPr>
          <p:spPr>
            <a:xfrm>
              <a:off x="8154895" y="3903669"/>
              <a:ext cx="989100" cy="987900"/>
            </a:xfrm>
            <a:prstGeom prst="rtTriangle">
              <a:avLst/>
            </a:prstGeom>
            <a:solidFill>
              <a:schemeClr val="accent5"/>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 name="Google Shape;37;p25"/>
            <p:cNvSpPr/>
            <p:nvPr/>
          </p:nvSpPr>
          <p:spPr>
            <a:xfrm flipH="1">
              <a:off x="6181163" y="3903669"/>
              <a:ext cx="989100" cy="987900"/>
            </a:xfrm>
            <a:prstGeom prst="rtTriangle">
              <a:avLst/>
            </a:prstGeom>
            <a:solidFill>
              <a:schemeClr val="accent5"/>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 name="Google Shape;38;p25"/>
            <p:cNvSpPr/>
            <p:nvPr/>
          </p:nvSpPr>
          <p:spPr>
            <a:xfrm>
              <a:off x="7170274" y="3903669"/>
              <a:ext cx="989100" cy="987900"/>
            </a:xfrm>
            <a:prstGeom prst="rect">
              <a:avLst/>
            </a:prstGeom>
            <a:solidFill>
              <a:schemeClr val="accent4"/>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 name="Google Shape;39;p25"/>
            <p:cNvSpPr/>
            <p:nvPr/>
          </p:nvSpPr>
          <p:spPr>
            <a:xfrm rot="10800000">
              <a:off x="8154757" y="3903682"/>
              <a:ext cx="989100" cy="987900"/>
            </a:xfrm>
            <a:prstGeom prst="rtTriangle">
              <a:avLst/>
            </a:prstGeom>
            <a:solidFill>
              <a:schemeClr val="accent3"/>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 name="Google Shape;40;p25"/>
            <p:cNvSpPr/>
            <p:nvPr/>
          </p:nvSpPr>
          <p:spPr>
            <a:xfrm>
              <a:off x="0" y="4891594"/>
              <a:ext cx="9144000" cy="252000"/>
            </a:xfrm>
            <a:prstGeom prst="rect">
              <a:avLst/>
            </a:prstGeom>
            <a:solidFill>
              <a:schemeClr val="dk1"/>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41" name="Google Shape;41;p25"/>
          <p:cNvSpPr txBox="1"/>
          <p:nvPr>
            <p:ph type="title"/>
          </p:nvPr>
        </p:nvSpPr>
        <p:spPr>
          <a:xfrm>
            <a:off x="415600" y="546667"/>
            <a:ext cx="11360700" cy="810300"/>
          </a:xfrm>
          <a:prstGeom prst="rect">
            <a:avLst/>
          </a:prstGeom>
          <a:noFill/>
          <a:ln>
            <a:noFill/>
          </a:ln>
        </p:spPr>
        <p:txBody>
          <a:bodyPr anchorCtr="0" anchor="t" bIns="121900" lIns="121900" spcFirstLastPara="1" rIns="121900" wrap="square" tIns="121900">
            <a:normAutofit/>
          </a:bodyPr>
          <a:lstStyle>
            <a:lvl1pPr lvl="0" algn="l">
              <a:lnSpc>
                <a:spcPct val="100000"/>
              </a:lnSpc>
              <a:spcBef>
                <a:spcPts val="0"/>
              </a:spcBef>
              <a:spcAft>
                <a:spcPts val="0"/>
              </a:spcAft>
              <a:buSzPts val="4000"/>
              <a:buNone/>
              <a:defRPr/>
            </a:lvl1pPr>
            <a:lvl2pPr lvl="1" algn="l">
              <a:lnSpc>
                <a:spcPct val="100000"/>
              </a:lnSpc>
              <a:spcBef>
                <a:spcPts val="0"/>
              </a:spcBef>
              <a:spcAft>
                <a:spcPts val="0"/>
              </a:spcAft>
              <a:buSzPts val="4000"/>
              <a:buNone/>
              <a:defRPr/>
            </a:lvl2pPr>
            <a:lvl3pPr lvl="2" algn="l">
              <a:lnSpc>
                <a:spcPct val="100000"/>
              </a:lnSpc>
              <a:spcBef>
                <a:spcPts val="0"/>
              </a:spcBef>
              <a:spcAft>
                <a:spcPts val="0"/>
              </a:spcAft>
              <a:buSzPts val="4000"/>
              <a:buNone/>
              <a:defRPr/>
            </a:lvl3pPr>
            <a:lvl4pPr lvl="3" algn="l">
              <a:lnSpc>
                <a:spcPct val="100000"/>
              </a:lnSpc>
              <a:spcBef>
                <a:spcPts val="0"/>
              </a:spcBef>
              <a:spcAft>
                <a:spcPts val="0"/>
              </a:spcAft>
              <a:buSzPts val="4000"/>
              <a:buNone/>
              <a:defRPr/>
            </a:lvl4pPr>
            <a:lvl5pPr lvl="4" algn="l">
              <a:lnSpc>
                <a:spcPct val="100000"/>
              </a:lnSpc>
              <a:spcBef>
                <a:spcPts val="0"/>
              </a:spcBef>
              <a:spcAft>
                <a:spcPts val="0"/>
              </a:spcAft>
              <a:buSzPts val="4000"/>
              <a:buNone/>
              <a:defRPr/>
            </a:lvl5pPr>
            <a:lvl6pPr lvl="5" algn="l">
              <a:lnSpc>
                <a:spcPct val="100000"/>
              </a:lnSpc>
              <a:spcBef>
                <a:spcPts val="0"/>
              </a:spcBef>
              <a:spcAft>
                <a:spcPts val="0"/>
              </a:spcAft>
              <a:buSzPts val="4000"/>
              <a:buNone/>
              <a:defRPr/>
            </a:lvl6pPr>
            <a:lvl7pPr lvl="6" algn="l">
              <a:lnSpc>
                <a:spcPct val="100000"/>
              </a:lnSpc>
              <a:spcBef>
                <a:spcPts val="0"/>
              </a:spcBef>
              <a:spcAft>
                <a:spcPts val="0"/>
              </a:spcAft>
              <a:buSzPts val="4000"/>
              <a:buNone/>
              <a:defRPr/>
            </a:lvl7pPr>
            <a:lvl8pPr lvl="7" algn="l">
              <a:lnSpc>
                <a:spcPct val="100000"/>
              </a:lnSpc>
              <a:spcBef>
                <a:spcPts val="0"/>
              </a:spcBef>
              <a:spcAft>
                <a:spcPts val="0"/>
              </a:spcAft>
              <a:buSzPts val="4000"/>
              <a:buNone/>
              <a:defRPr/>
            </a:lvl8pPr>
            <a:lvl9pPr lvl="8" algn="l">
              <a:lnSpc>
                <a:spcPct val="100000"/>
              </a:lnSpc>
              <a:spcBef>
                <a:spcPts val="0"/>
              </a:spcBef>
              <a:spcAft>
                <a:spcPts val="0"/>
              </a:spcAft>
              <a:buSzPts val="4000"/>
              <a:buNone/>
              <a:defRPr/>
            </a:lvl9pPr>
          </a:lstStyle>
          <a:p/>
        </p:txBody>
      </p:sp>
      <p:sp>
        <p:nvSpPr>
          <p:cNvPr id="42" name="Google Shape;42;p25"/>
          <p:cNvSpPr txBox="1"/>
          <p:nvPr>
            <p:ph idx="1" type="body"/>
          </p:nvPr>
        </p:nvSpPr>
        <p:spPr>
          <a:xfrm>
            <a:off x="415600" y="1639833"/>
            <a:ext cx="11360700" cy="4452000"/>
          </a:xfrm>
          <a:prstGeom prst="rect">
            <a:avLst/>
          </a:prstGeom>
          <a:noFill/>
          <a:ln>
            <a:noFill/>
          </a:ln>
        </p:spPr>
        <p:txBody>
          <a:bodyPr anchorCtr="0" anchor="t" bIns="121900" lIns="121900" spcFirstLastPara="1" rIns="121900" wrap="square" tIns="121900">
            <a:normAutofit/>
          </a:bodyPr>
          <a:lstStyle>
            <a:lvl1pPr indent="-381000" lvl="0" marL="457200" algn="l">
              <a:lnSpc>
                <a:spcPct val="115000"/>
              </a:lnSpc>
              <a:spcBef>
                <a:spcPts val="0"/>
              </a:spcBef>
              <a:spcAft>
                <a:spcPts val="0"/>
              </a:spcAft>
              <a:buSzPts val="2400"/>
              <a:buChar char="●"/>
              <a:defRPr/>
            </a:lvl1pPr>
            <a:lvl2pPr indent="-349250" lvl="1" marL="914400" algn="l">
              <a:lnSpc>
                <a:spcPct val="115000"/>
              </a:lnSpc>
              <a:spcBef>
                <a:spcPts val="0"/>
              </a:spcBef>
              <a:spcAft>
                <a:spcPts val="0"/>
              </a:spcAft>
              <a:buSzPts val="1900"/>
              <a:buChar char="○"/>
              <a:defRPr/>
            </a:lvl2pPr>
            <a:lvl3pPr indent="-349250" lvl="2" marL="1371600" algn="l">
              <a:lnSpc>
                <a:spcPct val="115000"/>
              </a:lnSpc>
              <a:spcBef>
                <a:spcPts val="0"/>
              </a:spcBef>
              <a:spcAft>
                <a:spcPts val="0"/>
              </a:spcAft>
              <a:buSzPts val="1900"/>
              <a:buChar char="■"/>
              <a:defRPr/>
            </a:lvl3pPr>
            <a:lvl4pPr indent="-349250" lvl="3" marL="1828800" algn="l">
              <a:lnSpc>
                <a:spcPct val="115000"/>
              </a:lnSpc>
              <a:spcBef>
                <a:spcPts val="0"/>
              </a:spcBef>
              <a:spcAft>
                <a:spcPts val="0"/>
              </a:spcAft>
              <a:buSzPts val="1900"/>
              <a:buChar char="●"/>
              <a:defRPr/>
            </a:lvl4pPr>
            <a:lvl5pPr indent="-349250" lvl="4" marL="2286000" algn="l">
              <a:lnSpc>
                <a:spcPct val="115000"/>
              </a:lnSpc>
              <a:spcBef>
                <a:spcPts val="0"/>
              </a:spcBef>
              <a:spcAft>
                <a:spcPts val="0"/>
              </a:spcAft>
              <a:buSzPts val="1900"/>
              <a:buChar char="○"/>
              <a:defRPr/>
            </a:lvl5pPr>
            <a:lvl6pPr indent="-349250" lvl="5" marL="2743200" algn="l">
              <a:lnSpc>
                <a:spcPct val="115000"/>
              </a:lnSpc>
              <a:spcBef>
                <a:spcPts val="0"/>
              </a:spcBef>
              <a:spcAft>
                <a:spcPts val="0"/>
              </a:spcAft>
              <a:buSzPts val="1900"/>
              <a:buChar char="■"/>
              <a:defRPr/>
            </a:lvl6pPr>
            <a:lvl7pPr indent="-349250" lvl="6" marL="3200400" algn="l">
              <a:lnSpc>
                <a:spcPct val="115000"/>
              </a:lnSpc>
              <a:spcBef>
                <a:spcPts val="0"/>
              </a:spcBef>
              <a:spcAft>
                <a:spcPts val="0"/>
              </a:spcAft>
              <a:buSzPts val="1900"/>
              <a:buChar char="●"/>
              <a:defRPr/>
            </a:lvl7pPr>
            <a:lvl8pPr indent="-349250" lvl="7" marL="3657600" algn="l">
              <a:lnSpc>
                <a:spcPct val="115000"/>
              </a:lnSpc>
              <a:spcBef>
                <a:spcPts val="0"/>
              </a:spcBef>
              <a:spcAft>
                <a:spcPts val="0"/>
              </a:spcAft>
              <a:buSzPts val="1900"/>
              <a:buChar char="○"/>
              <a:defRPr/>
            </a:lvl8pPr>
            <a:lvl9pPr indent="-349250" lvl="8" marL="4114800" algn="l">
              <a:lnSpc>
                <a:spcPct val="115000"/>
              </a:lnSpc>
              <a:spcBef>
                <a:spcPts val="0"/>
              </a:spcBef>
              <a:spcAft>
                <a:spcPts val="0"/>
              </a:spcAft>
              <a:buSzPts val="1900"/>
              <a:buChar char="■"/>
              <a:defRPr/>
            </a:lvl9pPr>
          </a:lstStyle>
          <a:p/>
        </p:txBody>
      </p:sp>
      <p:sp>
        <p:nvSpPr>
          <p:cNvPr id="43" name="Google Shape;43;p25"/>
          <p:cNvSpPr txBox="1"/>
          <p:nvPr>
            <p:ph idx="12" type="sldNum"/>
          </p:nvPr>
        </p:nvSpPr>
        <p:spPr>
          <a:xfrm>
            <a:off x="11280575" y="6201587"/>
            <a:ext cx="731700" cy="524700"/>
          </a:xfrm>
          <a:prstGeom prst="rect">
            <a:avLst/>
          </a:prstGeom>
          <a:noFill/>
          <a:ln>
            <a:noFill/>
          </a:ln>
        </p:spPr>
        <p:txBody>
          <a:bodyPr anchorCtr="0" anchor="ctr" bIns="121900" lIns="121900" spcFirstLastPara="1" rIns="121900" wrap="square" tIns="121900">
            <a:norm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44" name="Shape 44"/>
        <p:cNvGrpSpPr/>
        <p:nvPr/>
      </p:nvGrpSpPr>
      <p:grpSpPr>
        <a:xfrm>
          <a:off x="0" y="0"/>
          <a:ext cx="0" cy="0"/>
          <a:chOff x="0" y="0"/>
          <a:chExt cx="0" cy="0"/>
        </a:xfrm>
      </p:grpSpPr>
      <p:sp>
        <p:nvSpPr>
          <p:cNvPr id="45" name="Google Shape;45;p26"/>
          <p:cNvSpPr txBox="1"/>
          <p:nvPr>
            <p:ph type="title"/>
          </p:nvPr>
        </p:nvSpPr>
        <p:spPr>
          <a:xfrm>
            <a:off x="415600" y="546667"/>
            <a:ext cx="11360700" cy="810300"/>
          </a:xfrm>
          <a:prstGeom prst="rect">
            <a:avLst/>
          </a:prstGeom>
          <a:noFill/>
          <a:ln>
            <a:noFill/>
          </a:ln>
        </p:spPr>
        <p:txBody>
          <a:bodyPr anchorCtr="0" anchor="t" bIns="121900" lIns="121900" spcFirstLastPara="1" rIns="121900" wrap="square" tIns="121900">
            <a:normAutofit/>
          </a:bodyPr>
          <a:lstStyle>
            <a:lvl1pPr lvl="0" algn="l">
              <a:lnSpc>
                <a:spcPct val="100000"/>
              </a:lnSpc>
              <a:spcBef>
                <a:spcPts val="0"/>
              </a:spcBef>
              <a:spcAft>
                <a:spcPts val="0"/>
              </a:spcAft>
              <a:buSzPts val="4000"/>
              <a:buNone/>
              <a:defRPr/>
            </a:lvl1pPr>
            <a:lvl2pPr lvl="1" algn="l">
              <a:lnSpc>
                <a:spcPct val="100000"/>
              </a:lnSpc>
              <a:spcBef>
                <a:spcPts val="0"/>
              </a:spcBef>
              <a:spcAft>
                <a:spcPts val="0"/>
              </a:spcAft>
              <a:buSzPts val="4000"/>
              <a:buNone/>
              <a:defRPr/>
            </a:lvl2pPr>
            <a:lvl3pPr lvl="2" algn="l">
              <a:lnSpc>
                <a:spcPct val="100000"/>
              </a:lnSpc>
              <a:spcBef>
                <a:spcPts val="0"/>
              </a:spcBef>
              <a:spcAft>
                <a:spcPts val="0"/>
              </a:spcAft>
              <a:buSzPts val="4000"/>
              <a:buNone/>
              <a:defRPr/>
            </a:lvl3pPr>
            <a:lvl4pPr lvl="3" algn="l">
              <a:lnSpc>
                <a:spcPct val="100000"/>
              </a:lnSpc>
              <a:spcBef>
                <a:spcPts val="0"/>
              </a:spcBef>
              <a:spcAft>
                <a:spcPts val="0"/>
              </a:spcAft>
              <a:buSzPts val="4000"/>
              <a:buNone/>
              <a:defRPr/>
            </a:lvl4pPr>
            <a:lvl5pPr lvl="4" algn="l">
              <a:lnSpc>
                <a:spcPct val="100000"/>
              </a:lnSpc>
              <a:spcBef>
                <a:spcPts val="0"/>
              </a:spcBef>
              <a:spcAft>
                <a:spcPts val="0"/>
              </a:spcAft>
              <a:buSzPts val="4000"/>
              <a:buNone/>
              <a:defRPr/>
            </a:lvl5pPr>
            <a:lvl6pPr lvl="5" algn="l">
              <a:lnSpc>
                <a:spcPct val="100000"/>
              </a:lnSpc>
              <a:spcBef>
                <a:spcPts val="0"/>
              </a:spcBef>
              <a:spcAft>
                <a:spcPts val="0"/>
              </a:spcAft>
              <a:buSzPts val="4000"/>
              <a:buNone/>
              <a:defRPr/>
            </a:lvl6pPr>
            <a:lvl7pPr lvl="6" algn="l">
              <a:lnSpc>
                <a:spcPct val="100000"/>
              </a:lnSpc>
              <a:spcBef>
                <a:spcPts val="0"/>
              </a:spcBef>
              <a:spcAft>
                <a:spcPts val="0"/>
              </a:spcAft>
              <a:buSzPts val="4000"/>
              <a:buNone/>
              <a:defRPr/>
            </a:lvl7pPr>
            <a:lvl8pPr lvl="7" algn="l">
              <a:lnSpc>
                <a:spcPct val="100000"/>
              </a:lnSpc>
              <a:spcBef>
                <a:spcPts val="0"/>
              </a:spcBef>
              <a:spcAft>
                <a:spcPts val="0"/>
              </a:spcAft>
              <a:buSzPts val="4000"/>
              <a:buNone/>
              <a:defRPr/>
            </a:lvl8pPr>
            <a:lvl9pPr lvl="8" algn="l">
              <a:lnSpc>
                <a:spcPct val="100000"/>
              </a:lnSpc>
              <a:spcBef>
                <a:spcPts val="0"/>
              </a:spcBef>
              <a:spcAft>
                <a:spcPts val="0"/>
              </a:spcAft>
              <a:buSzPts val="4000"/>
              <a:buNone/>
              <a:defRPr/>
            </a:lvl9pPr>
          </a:lstStyle>
          <a:p/>
        </p:txBody>
      </p:sp>
      <p:sp>
        <p:nvSpPr>
          <p:cNvPr id="46" name="Google Shape;46;p26"/>
          <p:cNvSpPr txBox="1"/>
          <p:nvPr>
            <p:ph idx="1" type="body"/>
          </p:nvPr>
        </p:nvSpPr>
        <p:spPr>
          <a:xfrm>
            <a:off x="415600" y="1639967"/>
            <a:ext cx="5333100" cy="4452000"/>
          </a:xfrm>
          <a:prstGeom prst="rect">
            <a:avLst/>
          </a:prstGeom>
          <a:noFill/>
          <a:ln>
            <a:noFill/>
          </a:ln>
        </p:spPr>
        <p:txBody>
          <a:bodyPr anchorCtr="0" anchor="t" bIns="121900" lIns="121900" spcFirstLastPara="1" rIns="121900" wrap="square" tIns="121900">
            <a:normAutofit/>
          </a:bodyPr>
          <a:lstStyle>
            <a:lvl1pPr indent="-349250" lvl="0" marL="457200" algn="l">
              <a:lnSpc>
                <a:spcPct val="115000"/>
              </a:lnSpc>
              <a:spcBef>
                <a:spcPts val="0"/>
              </a:spcBef>
              <a:spcAft>
                <a:spcPts val="0"/>
              </a:spcAft>
              <a:buSzPts val="1900"/>
              <a:buChar char="●"/>
              <a:defRPr sz="1900"/>
            </a:lvl1pPr>
            <a:lvl2pPr indent="-330200" lvl="1" marL="914400" algn="l">
              <a:lnSpc>
                <a:spcPct val="115000"/>
              </a:lnSpc>
              <a:spcBef>
                <a:spcPts val="0"/>
              </a:spcBef>
              <a:spcAft>
                <a:spcPts val="0"/>
              </a:spcAft>
              <a:buSzPts val="1600"/>
              <a:buChar char="○"/>
              <a:defRPr sz="1600"/>
            </a:lvl2pPr>
            <a:lvl3pPr indent="-330200" lvl="2" marL="1371600" algn="l">
              <a:lnSpc>
                <a:spcPct val="115000"/>
              </a:lnSpc>
              <a:spcBef>
                <a:spcPts val="0"/>
              </a:spcBef>
              <a:spcAft>
                <a:spcPts val="0"/>
              </a:spcAft>
              <a:buSzPts val="1600"/>
              <a:buChar char="■"/>
              <a:defRPr sz="1600"/>
            </a:lvl3pPr>
            <a:lvl4pPr indent="-330200" lvl="3" marL="1828800" algn="l">
              <a:lnSpc>
                <a:spcPct val="115000"/>
              </a:lnSpc>
              <a:spcBef>
                <a:spcPts val="0"/>
              </a:spcBef>
              <a:spcAft>
                <a:spcPts val="0"/>
              </a:spcAft>
              <a:buSzPts val="1600"/>
              <a:buChar char="●"/>
              <a:defRPr sz="1600"/>
            </a:lvl4pPr>
            <a:lvl5pPr indent="-330200" lvl="4" marL="2286000" algn="l">
              <a:lnSpc>
                <a:spcPct val="115000"/>
              </a:lnSpc>
              <a:spcBef>
                <a:spcPts val="0"/>
              </a:spcBef>
              <a:spcAft>
                <a:spcPts val="0"/>
              </a:spcAft>
              <a:buSzPts val="1600"/>
              <a:buChar char="○"/>
              <a:defRPr sz="1600"/>
            </a:lvl5pPr>
            <a:lvl6pPr indent="-330200" lvl="5" marL="2743200" algn="l">
              <a:lnSpc>
                <a:spcPct val="115000"/>
              </a:lnSpc>
              <a:spcBef>
                <a:spcPts val="0"/>
              </a:spcBef>
              <a:spcAft>
                <a:spcPts val="0"/>
              </a:spcAft>
              <a:buSzPts val="1600"/>
              <a:buChar char="■"/>
              <a:defRPr sz="1600"/>
            </a:lvl6pPr>
            <a:lvl7pPr indent="-330200" lvl="6" marL="3200400" algn="l">
              <a:lnSpc>
                <a:spcPct val="115000"/>
              </a:lnSpc>
              <a:spcBef>
                <a:spcPts val="0"/>
              </a:spcBef>
              <a:spcAft>
                <a:spcPts val="0"/>
              </a:spcAft>
              <a:buSzPts val="1600"/>
              <a:buChar char="●"/>
              <a:defRPr sz="1600"/>
            </a:lvl7pPr>
            <a:lvl8pPr indent="-330200" lvl="7" marL="3657600" algn="l">
              <a:lnSpc>
                <a:spcPct val="115000"/>
              </a:lnSpc>
              <a:spcBef>
                <a:spcPts val="0"/>
              </a:spcBef>
              <a:spcAft>
                <a:spcPts val="0"/>
              </a:spcAft>
              <a:buSzPts val="1600"/>
              <a:buChar char="○"/>
              <a:defRPr sz="1600"/>
            </a:lvl8pPr>
            <a:lvl9pPr indent="-330200" lvl="8" marL="4114800" algn="l">
              <a:lnSpc>
                <a:spcPct val="115000"/>
              </a:lnSpc>
              <a:spcBef>
                <a:spcPts val="0"/>
              </a:spcBef>
              <a:spcAft>
                <a:spcPts val="0"/>
              </a:spcAft>
              <a:buSzPts val="1600"/>
              <a:buChar char="■"/>
              <a:defRPr sz="1600"/>
            </a:lvl9pPr>
          </a:lstStyle>
          <a:p/>
        </p:txBody>
      </p:sp>
      <p:sp>
        <p:nvSpPr>
          <p:cNvPr id="47" name="Google Shape;47;p26"/>
          <p:cNvSpPr txBox="1"/>
          <p:nvPr>
            <p:ph idx="2" type="body"/>
          </p:nvPr>
        </p:nvSpPr>
        <p:spPr>
          <a:xfrm>
            <a:off x="6443200" y="1639967"/>
            <a:ext cx="5333100" cy="4452000"/>
          </a:xfrm>
          <a:prstGeom prst="rect">
            <a:avLst/>
          </a:prstGeom>
          <a:noFill/>
          <a:ln>
            <a:noFill/>
          </a:ln>
        </p:spPr>
        <p:txBody>
          <a:bodyPr anchorCtr="0" anchor="t" bIns="121900" lIns="121900" spcFirstLastPara="1" rIns="121900" wrap="square" tIns="121900">
            <a:normAutofit/>
          </a:bodyPr>
          <a:lstStyle>
            <a:lvl1pPr indent="-349250" lvl="0" marL="457200" algn="l">
              <a:lnSpc>
                <a:spcPct val="115000"/>
              </a:lnSpc>
              <a:spcBef>
                <a:spcPts val="0"/>
              </a:spcBef>
              <a:spcAft>
                <a:spcPts val="0"/>
              </a:spcAft>
              <a:buSzPts val="1900"/>
              <a:buChar char="●"/>
              <a:defRPr sz="1900"/>
            </a:lvl1pPr>
            <a:lvl2pPr indent="-330200" lvl="1" marL="914400" algn="l">
              <a:lnSpc>
                <a:spcPct val="115000"/>
              </a:lnSpc>
              <a:spcBef>
                <a:spcPts val="0"/>
              </a:spcBef>
              <a:spcAft>
                <a:spcPts val="0"/>
              </a:spcAft>
              <a:buSzPts val="1600"/>
              <a:buChar char="○"/>
              <a:defRPr sz="1600"/>
            </a:lvl2pPr>
            <a:lvl3pPr indent="-330200" lvl="2" marL="1371600" algn="l">
              <a:lnSpc>
                <a:spcPct val="115000"/>
              </a:lnSpc>
              <a:spcBef>
                <a:spcPts val="0"/>
              </a:spcBef>
              <a:spcAft>
                <a:spcPts val="0"/>
              </a:spcAft>
              <a:buSzPts val="1600"/>
              <a:buChar char="■"/>
              <a:defRPr sz="1600"/>
            </a:lvl3pPr>
            <a:lvl4pPr indent="-330200" lvl="3" marL="1828800" algn="l">
              <a:lnSpc>
                <a:spcPct val="115000"/>
              </a:lnSpc>
              <a:spcBef>
                <a:spcPts val="0"/>
              </a:spcBef>
              <a:spcAft>
                <a:spcPts val="0"/>
              </a:spcAft>
              <a:buSzPts val="1600"/>
              <a:buChar char="●"/>
              <a:defRPr sz="1600"/>
            </a:lvl4pPr>
            <a:lvl5pPr indent="-330200" lvl="4" marL="2286000" algn="l">
              <a:lnSpc>
                <a:spcPct val="115000"/>
              </a:lnSpc>
              <a:spcBef>
                <a:spcPts val="0"/>
              </a:spcBef>
              <a:spcAft>
                <a:spcPts val="0"/>
              </a:spcAft>
              <a:buSzPts val="1600"/>
              <a:buChar char="○"/>
              <a:defRPr sz="1600"/>
            </a:lvl5pPr>
            <a:lvl6pPr indent="-330200" lvl="5" marL="2743200" algn="l">
              <a:lnSpc>
                <a:spcPct val="115000"/>
              </a:lnSpc>
              <a:spcBef>
                <a:spcPts val="0"/>
              </a:spcBef>
              <a:spcAft>
                <a:spcPts val="0"/>
              </a:spcAft>
              <a:buSzPts val="1600"/>
              <a:buChar char="■"/>
              <a:defRPr sz="1600"/>
            </a:lvl6pPr>
            <a:lvl7pPr indent="-330200" lvl="6" marL="3200400" algn="l">
              <a:lnSpc>
                <a:spcPct val="115000"/>
              </a:lnSpc>
              <a:spcBef>
                <a:spcPts val="0"/>
              </a:spcBef>
              <a:spcAft>
                <a:spcPts val="0"/>
              </a:spcAft>
              <a:buSzPts val="1600"/>
              <a:buChar char="●"/>
              <a:defRPr sz="1600"/>
            </a:lvl7pPr>
            <a:lvl8pPr indent="-330200" lvl="7" marL="3657600" algn="l">
              <a:lnSpc>
                <a:spcPct val="115000"/>
              </a:lnSpc>
              <a:spcBef>
                <a:spcPts val="0"/>
              </a:spcBef>
              <a:spcAft>
                <a:spcPts val="0"/>
              </a:spcAft>
              <a:buSzPts val="1600"/>
              <a:buChar char="○"/>
              <a:defRPr sz="1600"/>
            </a:lvl8pPr>
            <a:lvl9pPr indent="-330200" lvl="8" marL="4114800" algn="l">
              <a:lnSpc>
                <a:spcPct val="115000"/>
              </a:lnSpc>
              <a:spcBef>
                <a:spcPts val="0"/>
              </a:spcBef>
              <a:spcAft>
                <a:spcPts val="0"/>
              </a:spcAft>
              <a:buSzPts val="1600"/>
              <a:buChar char="■"/>
              <a:defRPr sz="1600"/>
            </a:lvl9pPr>
          </a:lstStyle>
          <a:p/>
        </p:txBody>
      </p:sp>
      <p:sp>
        <p:nvSpPr>
          <p:cNvPr id="48" name="Google Shape;48;p26"/>
          <p:cNvSpPr txBox="1"/>
          <p:nvPr>
            <p:ph idx="12" type="sldNum"/>
          </p:nvPr>
        </p:nvSpPr>
        <p:spPr>
          <a:xfrm>
            <a:off x="11280575" y="6201587"/>
            <a:ext cx="731700" cy="524700"/>
          </a:xfrm>
          <a:prstGeom prst="rect">
            <a:avLst/>
          </a:prstGeom>
          <a:noFill/>
          <a:ln>
            <a:noFill/>
          </a:ln>
        </p:spPr>
        <p:txBody>
          <a:bodyPr anchorCtr="0" anchor="ctr" bIns="121900" lIns="121900" spcFirstLastPara="1" rIns="121900" wrap="square" tIns="121900">
            <a:norm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27"/>
          <p:cNvSpPr txBox="1"/>
          <p:nvPr>
            <p:ph type="title"/>
          </p:nvPr>
        </p:nvSpPr>
        <p:spPr>
          <a:xfrm>
            <a:off x="415600" y="546667"/>
            <a:ext cx="11360700" cy="810300"/>
          </a:xfrm>
          <a:prstGeom prst="rect">
            <a:avLst/>
          </a:prstGeom>
          <a:noFill/>
          <a:ln>
            <a:noFill/>
          </a:ln>
        </p:spPr>
        <p:txBody>
          <a:bodyPr anchorCtr="0" anchor="t" bIns="121900" lIns="121900" spcFirstLastPara="1" rIns="121900" wrap="square" tIns="121900">
            <a:normAutofit/>
          </a:bodyPr>
          <a:lstStyle>
            <a:lvl1pPr lvl="0" algn="l">
              <a:lnSpc>
                <a:spcPct val="100000"/>
              </a:lnSpc>
              <a:spcBef>
                <a:spcPts val="0"/>
              </a:spcBef>
              <a:spcAft>
                <a:spcPts val="0"/>
              </a:spcAft>
              <a:buSzPts val="4000"/>
              <a:buNone/>
              <a:defRPr/>
            </a:lvl1pPr>
            <a:lvl2pPr lvl="1" algn="l">
              <a:lnSpc>
                <a:spcPct val="100000"/>
              </a:lnSpc>
              <a:spcBef>
                <a:spcPts val="0"/>
              </a:spcBef>
              <a:spcAft>
                <a:spcPts val="0"/>
              </a:spcAft>
              <a:buSzPts val="4000"/>
              <a:buNone/>
              <a:defRPr/>
            </a:lvl2pPr>
            <a:lvl3pPr lvl="2" algn="l">
              <a:lnSpc>
                <a:spcPct val="100000"/>
              </a:lnSpc>
              <a:spcBef>
                <a:spcPts val="0"/>
              </a:spcBef>
              <a:spcAft>
                <a:spcPts val="0"/>
              </a:spcAft>
              <a:buSzPts val="4000"/>
              <a:buNone/>
              <a:defRPr/>
            </a:lvl3pPr>
            <a:lvl4pPr lvl="3" algn="l">
              <a:lnSpc>
                <a:spcPct val="100000"/>
              </a:lnSpc>
              <a:spcBef>
                <a:spcPts val="0"/>
              </a:spcBef>
              <a:spcAft>
                <a:spcPts val="0"/>
              </a:spcAft>
              <a:buSzPts val="4000"/>
              <a:buNone/>
              <a:defRPr/>
            </a:lvl4pPr>
            <a:lvl5pPr lvl="4" algn="l">
              <a:lnSpc>
                <a:spcPct val="100000"/>
              </a:lnSpc>
              <a:spcBef>
                <a:spcPts val="0"/>
              </a:spcBef>
              <a:spcAft>
                <a:spcPts val="0"/>
              </a:spcAft>
              <a:buSzPts val="4000"/>
              <a:buNone/>
              <a:defRPr/>
            </a:lvl5pPr>
            <a:lvl6pPr lvl="5" algn="l">
              <a:lnSpc>
                <a:spcPct val="100000"/>
              </a:lnSpc>
              <a:spcBef>
                <a:spcPts val="0"/>
              </a:spcBef>
              <a:spcAft>
                <a:spcPts val="0"/>
              </a:spcAft>
              <a:buSzPts val="4000"/>
              <a:buNone/>
              <a:defRPr/>
            </a:lvl6pPr>
            <a:lvl7pPr lvl="6" algn="l">
              <a:lnSpc>
                <a:spcPct val="100000"/>
              </a:lnSpc>
              <a:spcBef>
                <a:spcPts val="0"/>
              </a:spcBef>
              <a:spcAft>
                <a:spcPts val="0"/>
              </a:spcAft>
              <a:buSzPts val="4000"/>
              <a:buNone/>
              <a:defRPr/>
            </a:lvl7pPr>
            <a:lvl8pPr lvl="7" algn="l">
              <a:lnSpc>
                <a:spcPct val="100000"/>
              </a:lnSpc>
              <a:spcBef>
                <a:spcPts val="0"/>
              </a:spcBef>
              <a:spcAft>
                <a:spcPts val="0"/>
              </a:spcAft>
              <a:buSzPts val="4000"/>
              <a:buNone/>
              <a:defRPr/>
            </a:lvl8pPr>
            <a:lvl9pPr lvl="8" algn="l">
              <a:lnSpc>
                <a:spcPct val="100000"/>
              </a:lnSpc>
              <a:spcBef>
                <a:spcPts val="0"/>
              </a:spcBef>
              <a:spcAft>
                <a:spcPts val="0"/>
              </a:spcAft>
              <a:buSzPts val="4000"/>
              <a:buNone/>
              <a:defRPr/>
            </a:lvl9pPr>
          </a:lstStyle>
          <a:p/>
        </p:txBody>
      </p:sp>
      <p:sp>
        <p:nvSpPr>
          <p:cNvPr id="51" name="Google Shape;51;p27"/>
          <p:cNvSpPr txBox="1"/>
          <p:nvPr>
            <p:ph idx="12" type="sldNum"/>
          </p:nvPr>
        </p:nvSpPr>
        <p:spPr>
          <a:xfrm>
            <a:off x="11280575" y="6201587"/>
            <a:ext cx="731700" cy="524700"/>
          </a:xfrm>
          <a:prstGeom prst="rect">
            <a:avLst/>
          </a:prstGeom>
          <a:noFill/>
          <a:ln>
            <a:noFill/>
          </a:ln>
        </p:spPr>
        <p:txBody>
          <a:bodyPr anchorCtr="0" anchor="ctr" bIns="121900" lIns="121900" spcFirstLastPara="1" rIns="121900" wrap="square" tIns="121900">
            <a:norm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52" name="Shape 52"/>
        <p:cNvGrpSpPr/>
        <p:nvPr/>
      </p:nvGrpSpPr>
      <p:grpSpPr>
        <a:xfrm>
          <a:off x="0" y="0"/>
          <a:ext cx="0" cy="0"/>
          <a:chOff x="0" y="0"/>
          <a:chExt cx="0" cy="0"/>
        </a:xfrm>
      </p:grpSpPr>
      <p:sp>
        <p:nvSpPr>
          <p:cNvPr id="53" name="Google Shape;53;p28"/>
          <p:cNvSpPr txBox="1"/>
          <p:nvPr>
            <p:ph type="title"/>
          </p:nvPr>
        </p:nvSpPr>
        <p:spPr>
          <a:xfrm>
            <a:off x="415600" y="740800"/>
            <a:ext cx="3744000" cy="1007700"/>
          </a:xfrm>
          <a:prstGeom prst="rect">
            <a:avLst/>
          </a:prstGeom>
          <a:noFill/>
          <a:ln>
            <a:noFill/>
          </a:ln>
        </p:spPr>
        <p:txBody>
          <a:bodyPr anchorCtr="0" anchor="b" bIns="121900" lIns="121900" spcFirstLastPara="1" rIns="121900" wrap="square" tIns="121900">
            <a:norm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p:txBody>
      </p:sp>
      <p:sp>
        <p:nvSpPr>
          <p:cNvPr id="54" name="Google Shape;54;p28"/>
          <p:cNvSpPr txBox="1"/>
          <p:nvPr>
            <p:ph idx="1" type="body"/>
          </p:nvPr>
        </p:nvSpPr>
        <p:spPr>
          <a:xfrm>
            <a:off x="415600" y="1954405"/>
            <a:ext cx="3744000" cy="4137600"/>
          </a:xfrm>
          <a:prstGeom prst="rect">
            <a:avLst/>
          </a:prstGeom>
          <a:noFill/>
          <a:ln>
            <a:noFill/>
          </a:ln>
        </p:spPr>
        <p:txBody>
          <a:bodyPr anchorCtr="0" anchor="t" bIns="121900" lIns="121900" spcFirstLastPara="1" rIns="121900" wrap="square" tIns="121900">
            <a:normAutofit/>
          </a:bodyPr>
          <a:lstStyle>
            <a:lvl1pPr indent="-330200" lvl="0" marL="457200" algn="l">
              <a:lnSpc>
                <a:spcPct val="115000"/>
              </a:lnSpc>
              <a:spcBef>
                <a:spcPts val="0"/>
              </a:spcBef>
              <a:spcAft>
                <a:spcPts val="0"/>
              </a:spcAft>
              <a:buSzPts val="1600"/>
              <a:buChar char="●"/>
              <a:defRPr sz="1600"/>
            </a:lvl1pPr>
            <a:lvl2pPr indent="-330200" lvl="1" marL="914400" algn="l">
              <a:lnSpc>
                <a:spcPct val="115000"/>
              </a:lnSpc>
              <a:spcBef>
                <a:spcPts val="0"/>
              </a:spcBef>
              <a:spcAft>
                <a:spcPts val="0"/>
              </a:spcAft>
              <a:buSzPts val="1600"/>
              <a:buChar char="○"/>
              <a:defRPr sz="1600"/>
            </a:lvl2pPr>
            <a:lvl3pPr indent="-330200" lvl="2" marL="1371600" algn="l">
              <a:lnSpc>
                <a:spcPct val="115000"/>
              </a:lnSpc>
              <a:spcBef>
                <a:spcPts val="0"/>
              </a:spcBef>
              <a:spcAft>
                <a:spcPts val="0"/>
              </a:spcAft>
              <a:buSzPts val="1600"/>
              <a:buChar char="■"/>
              <a:defRPr sz="1600"/>
            </a:lvl3pPr>
            <a:lvl4pPr indent="-330200" lvl="3" marL="1828800" algn="l">
              <a:lnSpc>
                <a:spcPct val="115000"/>
              </a:lnSpc>
              <a:spcBef>
                <a:spcPts val="0"/>
              </a:spcBef>
              <a:spcAft>
                <a:spcPts val="0"/>
              </a:spcAft>
              <a:buSzPts val="1600"/>
              <a:buChar char="●"/>
              <a:defRPr sz="1600"/>
            </a:lvl4pPr>
            <a:lvl5pPr indent="-330200" lvl="4" marL="2286000" algn="l">
              <a:lnSpc>
                <a:spcPct val="115000"/>
              </a:lnSpc>
              <a:spcBef>
                <a:spcPts val="0"/>
              </a:spcBef>
              <a:spcAft>
                <a:spcPts val="0"/>
              </a:spcAft>
              <a:buSzPts val="1600"/>
              <a:buChar char="○"/>
              <a:defRPr sz="1600"/>
            </a:lvl5pPr>
            <a:lvl6pPr indent="-330200" lvl="5" marL="2743200" algn="l">
              <a:lnSpc>
                <a:spcPct val="115000"/>
              </a:lnSpc>
              <a:spcBef>
                <a:spcPts val="0"/>
              </a:spcBef>
              <a:spcAft>
                <a:spcPts val="0"/>
              </a:spcAft>
              <a:buSzPts val="1600"/>
              <a:buChar char="■"/>
              <a:defRPr sz="1600"/>
            </a:lvl6pPr>
            <a:lvl7pPr indent="-330200" lvl="6" marL="3200400" algn="l">
              <a:lnSpc>
                <a:spcPct val="115000"/>
              </a:lnSpc>
              <a:spcBef>
                <a:spcPts val="0"/>
              </a:spcBef>
              <a:spcAft>
                <a:spcPts val="0"/>
              </a:spcAft>
              <a:buSzPts val="1600"/>
              <a:buChar char="●"/>
              <a:defRPr sz="1600"/>
            </a:lvl7pPr>
            <a:lvl8pPr indent="-330200" lvl="7" marL="3657600" algn="l">
              <a:lnSpc>
                <a:spcPct val="115000"/>
              </a:lnSpc>
              <a:spcBef>
                <a:spcPts val="0"/>
              </a:spcBef>
              <a:spcAft>
                <a:spcPts val="0"/>
              </a:spcAft>
              <a:buSzPts val="1600"/>
              <a:buChar char="○"/>
              <a:defRPr sz="1600"/>
            </a:lvl8pPr>
            <a:lvl9pPr indent="-330200" lvl="8" marL="4114800" algn="l">
              <a:lnSpc>
                <a:spcPct val="115000"/>
              </a:lnSpc>
              <a:spcBef>
                <a:spcPts val="0"/>
              </a:spcBef>
              <a:spcAft>
                <a:spcPts val="0"/>
              </a:spcAft>
              <a:buSzPts val="1600"/>
              <a:buChar char="■"/>
              <a:defRPr sz="1600"/>
            </a:lvl9pPr>
          </a:lstStyle>
          <a:p/>
        </p:txBody>
      </p:sp>
      <p:sp>
        <p:nvSpPr>
          <p:cNvPr id="55" name="Google Shape;55;p28"/>
          <p:cNvSpPr txBox="1"/>
          <p:nvPr>
            <p:ph idx="12" type="sldNum"/>
          </p:nvPr>
        </p:nvSpPr>
        <p:spPr>
          <a:xfrm>
            <a:off x="11280575" y="6201587"/>
            <a:ext cx="731700" cy="524700"/>
          </a:xfrm>
          <a:prstGeom prst="rect">
            <a:avLst/>
          </a:prstGeom>
          <a:noFill/>
          <a:ln>
            <a:noFill/>
          </a:ln>
        </p:spPr>
        <p:txBody>
          <a:bodyPr anchorCtr="0" anchor="ctr" bIns="121900" lIns="121900" spcFirstLastPara="1" rIns="121900" wrap="square" tIns="121900">
            <a:norm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4"/>
        </a:solidFill>
      </p:bgPr>
    </p:bg>
    <p:spTree>
      <p:nvGrpSpPr>
        <p:cNvPr id="56" name="Shape 56"/>
        <p:cNvGrpSpPr/>
        <p:nvPr/>
      </p:nvGrpSpPr>
      <p:grpSpPr>
        <a:xfrm>
          <a:off x="0" y="0"/>
          <a:ext cx="0" cy="0"/>
          <a:chOff x="0" y="0"/>
          <a:chExt cx="0" cy="0"/>
        </a:xfrm>
      </p:grpSpPr>
      <p:grpSp>
        <p:nvGrpSpPr>
          <p:cNvPr id="57" name="Google Shape;57;p29"/>
          <p:cNvGrpSpPr/>
          <p:nvPr/>
        </p:nvGrpSpPr>
        <p:grpSpPr>
          <a:xfrm>
            <a:off x="8130968" y="7"/>
            <a:ext cx="4060732" cy="2707359"/>
            <a:chOff x="6098378" y="5"/>
            <a:chExt cx="3045625" cy="2030570"/>
          </a:xfrm>
        </p:grpSpPr>
        <p:sp>
          <p:nvSpPr>
            <p:cNvPr id="58" name="Google Shape;58;p29"/>
            <p:cNvSpPr/>
            <p:nvPr/>
          </p:nvSpPr>
          <p:spPr>
            <a:xfrm>
              <a:off x="8128803" y="16"/>
              <a:ext cx="1015200" cy="1015200"/>
            </a:xfrm>
            <a:prstGeom prst="rect">
              <a:avLst/>
            </a:prstGeom>
            <a:solidFill>
              <a:schemeClr val="accent3"/>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9" name="Google Shape;59;p29"/>
            <p:cNvSpPr/>
            <p:nvPr/>
          </p:nvSpPr>
          <p:spPr>
            <a:xfrm flipH="1">
              <a:off x="7113463" y="5"/>
              <a:ext cx="1015200" cy="1015200"/>
            </a:xfrm>
            <a:prstGeom prst="rtTriangle">
              <a:avLst/>
            </a:prstGeom>
            <a:solidFill>
              <a:schemeClr val="accent5"/>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0" name="Google Shape;60;p29"/>
            <p:cNvSpPr/>
            <p:nvPr/>
          </p:nvSpPr>
          <p:spPr>
            <a:xfrm flipH="1" rot="10800000">
              <a:off x="7113588" y="107"/>
              <a:ext cx="1015200" cy="1015200"/>
            </a:xfrm>
            <a:prstGeom prst="rtTriangle">
              <a:avLst/>
            </a:prstGeom>
            <a:solidFill>
              <a:schemeClr val="accent3"/>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1" name="Google Shape;61;p29"/>
            <p:cNvSpPr/>
            <p:nvPr/>
          </p:nvSpPr>
          <p:spPr>
            <a:xfrm rot="10800000">
              <a:off x="6098378" y="97"/>
              <a:ext cx="1015200" cy="1015200"/>
            </a:xfrm>
            <a:prstGeom prst="rtTriangle">
              <a:avLst/>
            </a:prstGeom>
            <a:solidFill>
              <a:schemeClr val="accent5"/>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 name="Google Shape;62;p29"/>
            <p:cNvSpPr/>
            <p:nvPr/>
          </p:nvSpPr>
          <p:spPr>
            <a:xfrm rot="10800000">
              <a:off x="8128789" y="1015375"/>
              <a:ext cx="1015200" cy="1015200"/>
            </a:xfrm>
            <a:prstGeom prst="rtTriangle">
              <a:avLst/>
            </a:prstGeom>
            <a:solidFill>
              <a:schemeClr val="accent5"/>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63" name="Google Shape;63;p29"/>
          <p:cNvSpPr txBox="1"/>
          <p:nvPr>
            <p:ph type="title"/>
          </p:nvPr>
        </p:nvSpPr>
        <p:spPr>
          <a:xfrm>
            <a:off x="653667" y="701800"/>
            <a:ext cx="7491600" cy="5454300"/>
          </a:xfrm>
          <a:prstGeom prst="rect">
            <a:avLst/>
          </a:prstGeom>
          <a:noFill/>
          <a:ln>
            <a:noFill/>
          </a:ln>
        </p:spPr>
        <p:txBody>
          <a:bodyPr anchorCtr="0" anchor="ctr" bIns="121900" lIns="121900" spcFirstLastPara="1" rIns="121900" wrap="square" tIns="121900">
            <a:normAutofit/>
          </a:bodyPr>
          <a:lstStyle>
            <a:lvl1pPr lvl="0" algn="l">
              <a:lnSpc>
                <a:spcPct val="100000"/>
              </a:lnSpc>
              <a:spcBef>
                <a:spcPts val="0"/>
              </a:spcBef>
              <a:spcAft>
                <a:spcPts val="0"/>
              </a:spcAft>
              <a:buClr>
                <a:schemeClr val="lt1"/>
              </a:buClr>
              <a:buSzPts val="6400"/>
              <a:buNone/>
              <a:defRPr sz="6400">
                <a:solidFill>
                  <a:schemeClr val="lt1"/>
                </a:solidFill>
              </a:defRPr>
            </a:lvl1pPr>
            <a:lvl2pPr lvl="1" algn="l">
              <a:lnSpc>
                <a:spcPct val="100000"/>
              </a:lnSpc>
              <a:spcBef>
                <a:spcPts val="0"/>
              </a:spcBef>
              <a:spcAft>
                <a:spcPts val="0"/>
              </a:spcAft>
              <a:buClr>
                <a:schemeClr val="lt1"/>
              </a:buClr>
              <a:buSzPts val="6400"/>
              <a:buNone/>
              <a:defRPr sz="6400">
                <a:solidFill>
                  <a:schemeClr val="lt1"/>
                </a:solidFill>
              </a:defRPr>
            </a:lvl2pPr>
            <a:lvl3pPr lvl="2" algn="l">
              <a:lnSpc>
                <a:spcPct val="100000"/>
              </a:lnSpc>
              <a:spcBef>
                <a:spcPts val="0"/>
              </a:spcBef>
              <a:spcAft>
                <a:spcPts val="0"/>
              </a:spcAft>
              <a:buClr>
                <a:schemeClr val="lt1"/>
              </a:buClr>
              <a:buSzPts val="6400"/>
              <a:buNone/>
              <a:defRPr sz="6400">
                <a:solidFill>
                  <a:schemeClr val="lt1"/>
                </a:solidFill>
              </a:defRPr>
            </a:lvl3pPr>
            <a:lvl4pPr lvl="3" algn="l">
              <a:lnSpc>
                <a:spcPct val="100000"/>
              </a:lnSpc>
              <a:spcBef>
                <a:spcPts val="0"/>
              </a:spcBef>
              <a:spcAft>
                <a:spcPts val="0"/>
              </a:spcAft>
              <a:buClr>
                <a:schemeClr val="lt1"/>
              </a:buClr>
              <a:buSzPts val="6400"/>
              <a:buNone/>
              <a:defRPr sz="6400">
                <a:solidFill>
                  <a:schemeClr val="lt1"/>
                </a:solidFill>
              </a:defRPr>
            </a:lvl4pPr>
            <a:lvl5pPr lvl="4" algn="l">
              <a:lnSpc>
                <a:spcPct val="100000"/>
              </a:lnSpc>
              <a:spcBef>
                <a:spcPts val="0"/>
              </a:spcBef>
              <a:spcAft>
                <a:spcPts val="0"/>
              </a:spcAft>
              <a:buClr>
                <a:schemeClr val="lt1"/>
              </a:buClr>
              <a:buSzPts val="6400"/>
              <a:buNone/>
              <a:defRPr sz="6400">
                <a:solidFill>
                  <a:schemeClr val="lt1"/>
                </a:solidFill>
              </a:defRPr>
            </a:lvl5pPr>
            <a:lvl6pPr lvl="5" algn="l">
              <a:lnSpc>
                <a:spcPct val="100000"/>
              </a:lnSpc>
              <a:spcBef>
                <a:spcPts val="0"/>
              </a:spcBef>
              <a:spcAft>
                <a:spcPts val="0"/>
              </a:spcAft>
              <a:buClr>
                <a:schemeClr val="lt1"/>
              </a:buClr>
              <a:buSzPts val="6400"/>
              <a:buNone/>
              <a:defRPr sz="6400">
                <a:solidFill>
                  <a:schemeClr val="lt1"/>
                </a:solidFill>
              </a:defRPr>
            </a:lvl6pPr>
            <a:lvl7pPr lvl="6" algn="l">
              <a:lnSpc>
                <a:spcPct val="100000"/>
              </a:lnSpc>
              <a:spcBef>
                <a:spcPts val="0"/>
              </a:spcBef>
              <a:spcAft>
                <a:spcPts val="0"/>
              </a:spcAft>
              <a:buClr>
                <a:schemeClr val="lt1"/>
              </a:buClr>
              <a:buSzPts val="6400"/>
              <a:buNone/>
              <a:defRPr sz="6400">
                <a:solidFill>
                  <a:schemeClr val="lt1"/>
                </a:solidFill>
              </a:defRPr>
            </a:lvl7pPr>
            <a:lvl8pPr lvl="7" algn="l">
              <a:lnSpc>
                <a:spcPct val="100000"/>
              </a:lnSpc>
              <a:spcBef>
                <a:spcPts val="0"/>
              </a:spcBef>
              <a:spcAft>
                <a:spcPts val="0"/>
              </a:spcAft>
              <a:buClr>
                <a:schemeClr val="lt1"/>
              </a:buClr>
              <a:buSzPts val="6400"/>
              <a:buNone/>
              <a:defRPr sz="6400">
                <a:solidFill>
                  <a:schemeClr val="lt1"/>
                </a:solidFill>
              </a:defRPr>
            </a:lvl8pPr>
            <a:lvl9pPr lvl="8" algn="l">
              <a:lnSpc>
                <a:spcPct val="100000"/>
              </a:lnSpc>
              <a:spcBef>
                <a:spcPts val="0"/>
              </a:spcBef>
              <a:spcAft>
                <a:spcPts val="0"/>
              </a:spcAft>
              <a:buClr>
                <a:schemeClr val="lt1"/>
              </a:buClr>
              <a:buSzPts val="6400"/>
              <a:buNone/>
              <a:defRPr sz="6400">
                <a:solidFill>
                  <a:schemeClr val="lt1"/>
                </a:solidFill>
              </a:defRPr>
            </a:lvl9pPr>
          </a:lstStyle>
          <a:p/>
        </p:txBody>
      </p:sp>
      <p:sp>
        <p:nvSpPr>
          <p:cNvPr id="64" name="Google Shape;64;p29"/>
          <p:cNvSpPr txBox="1"/>
          <p:nvPr>
            <p:ph idx="12" type="sldNum"/>
          </p:nvPr>
        </p:nvSpPr>
        <p:spPr>
          <a:xfrm>
            <a:off x="11280575" y="6201587"/>
            <a:ext cx="731700" cy="524700"/>
          </a:xfrm>
          <a:prstGeom prst="rect">
            <a:avLst/>
          </a:prstGeom>
          <a:noFill/>
          <a:ln>
            <a:noFill/>
          </a:ln>
        </p:spPr>
        <p:txBody>
          <a:bodyPr anchorCtr="0" anchor="ctr" bIns="121900" lIns="121900" spcFirstLastPara="1" rIns="121900" wrap="square" tIns="121900">
            <a:norm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65" name="Shape 65"/>
        <p:cNvGrpSpPr/>
        <p:nvPr/>
      </p:nvGrpSpPr>
      <p:grpSpPr>
        <a:xfrm>
          <a:off x="0" y="0"/>
          <a:ext cx="0" cy="0"/>
          <a:chOff x="0" y="0"/>
          <a:chExt cx="0" cy="0"/>
        </a:xfrm>
      </p:grpSpPr>
      <p:sp>
        <p:nvSpPr>
          <p:cNvPr id="66" name="Google Shape;66;p30"/>
          <p:cNvSpPr/>
          <p:nvPr/>
        </p:nvSpPr>
        <p:spPr>
          <a:xfrm>
            <a:off x="6096000" y="-233"/>
            <a:ext cx="6096000" cy="6858000"/>
          </a:xfrm>
          <a:prstGeom prst="rect">
            <a:avLst/>
          </a:prstGeom>
          <a:solidFill>
            <a:schemeClr val="dk1"/>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cxnSp>
        <p:nvCxnSpPr>
          <p:cNvPr id="67" name="Google Shape;67;p30"/>
          <p:cNvCxnSpPr/>
          <p:nvPr/>
        </p:nvCxnSpPr>
        <p:spPr>
          <a:xfrm>
            <a:off x="6706233" y="5994000"/>
            <a:ext cx="624300" cy="0"/>
          </a:xfrm>
          <a:prstGeom prst="straightConnector1">
            <a:avLst/>
          </a:prstGeom>
          <a:noFill/>
          <a:ln cap="flat" cmpd="sng" w="19050">
            <a:solidFill>
              <a:schemeClr val="lt1"/>
            </a:solidFill>
            <a:prstDash val="solid"/>
            <a:round/>
            <a:headEnd len="sm" w="sm" type="none"/>
            <a:tailEnd len="sm" w="sm" type="none"/>
          </a:ln>
        </p:spPr>
      </p:cxnSp>
      <p:sp>
        <p:nvSpPr>
          <p:cNvPr id="68" name="Google Shape;68;p30"/>
          <p:cNvSpPr txBox="1"/>
          <p:nvPr>
            <p:ph type="title"/>
          </p:nvPr>
        </p:nvSpPr>
        <p:spPr>
          <a:xfrm>
            <a:off x="354000" y="1534800"/>
            <a:ext cx="5393700" cy="2085900"/>
          </a:xfrm>
          <a:prstGeom prst="rect">
            <a:avLst/>
          </a:prstGeom>
          <a:noFill/>
          <a:ln>
            <a:noFill/>
          </a:ln>
        </p:spPr>
        <p:txBody>
          <a:bodyPr anchorCtr="0" anchor="b" bIns="121900" lIns="121900" spcFirstLastPara="1" rIns="121900" wrap="square" tIns="121900">
            <a:normAutofit/>
          </a:bodyPr>
          <a:lstStyle>
            <a:lvl1pPr lvl="0" algn="ctr">
              <a:lnSpc>
                <a:spcPct val="100000"/>
              </a:lnSpc>
              <a:spcBef>
                <a:spcPts val="0"/>
              </a:spcBef>
              <a:spcAft>
                <a:spcPts val="0"/>
              </a:spcAft>
              <a:buSzPts val="5600"/>
              <a:buNone/>
              <a:defRPr sz="5600"/>
            </a:lvl1pPr>
            <a:lvl2pPr lvl="1" algn="ctr">
              <a:lnSpc>
                <a:spcPct val="100000"/>
              </a:lnSpc>
              <a:spcBef>
                <a:spcPts val="0"/>
              </a:spcBef>
              <a:spcAft>
                <a:spcPts val="0"/>
              </a:spcAft>
              <a:buSzPts val="5600"/>
              <a:buNone/>
              <a:defRPr sz="5600"/>
            </a:lvl2pPr>
            <a:lvl3pPr lvl="2" algn="ctr">
              <a:lnSpc>
                <a:spcPct val="100000"/>
              </a:lnSpc>
              <a:spcBef>
                <a:spcPts val="0"/>
              </a:spcBef>
              <a:spcAft>
                <a:spcPts val="0"/>
              </a:spcAft>
              <a:buSzPts val="5600"/>
              <a:buNone/>
              <a:defRPr sz="5600"/>
            </a:lvl3pPr>
            <a:lvl4pPr lvl="3" algn="ctr">
              <a:lnSpc>
                <a:spcPct val="100000"/>
              </a:lnSpc>
              <a:spcBef>
                <a:spcPts val="0"/>
              </a:spcBef>
              <a:spcAft>
                <a:spcPts val="0"/>
              </a:spcAft>
              <a:buSzPts val="5600"/>
              <a:buNone/>
              <a:defRPr sz="5600"/>
            </a:lvl4pPr>
            <a:lvl5pPr lvl="4" algn="ctr">
              <a:lnSpc>
                <a:spcPct val="100000"/>
              </a:lnSpc>
              <a:spcBef>
                <a:spcPts val="0"/>
              </a:spcBef>
              <a:spcAft>
                <a:spcPts val="0"/>
              </a:spcAft>
              <a:buSzPts val="5600"/>
              <a:buNone/>
              <a:defRPr sz="5600"/>
            </a:lvl5pPr>
            <a:lvl6pPr lvl="5" algn="ctr">
              <a:lnSpc>
                <a:spcPct val="100000"/>
              </a:lnSpc>
              <a:spcBef>
                <a:spcPts val="0"/>
              </a:spcBef>
              <a:spcAft>
                <a:spcPts val="0"/>
              </a:spcAft>
              <a:buSzPts val="5600"/>
              <a:buNone/>
              <a:defRPr sz="5600"/>
            </a:lvl6pPr>
            <a:lvl7pPr lvl="6" algn="ctr">
              <a:lnSpc>
                <a:spcPct val="100000"/>
              </a:lnSpc>
              <a:spcBef>
                <a:spcPts val="0"/>
              </a:spcBef>
              <a:spcAft>
                <a:spcPts val="0"/>
              </a:spcAft>
              <a:buSzPts val="5600"/>
              <a:buNone/>
              <a:defRPr sz="5600"/>
            </a:lvl7pPr>
            <a:lvl8pPr lvl="7" algn="ctr">
              <a:lnSpc>
                <a:spcPct val="100000"/>
              </a:lnSpc>
              <a:spcBef>
                <a:spcPts val="0"/>
              </a:spcBef>
              <a:spcAft>
                <a:spcPts val="0"/>
              </a:spcAft>
              <a:buSzPts val="5600"/>
              <a:buNone/>
              <a:defRPr sz="5600"/>
            </a:lvl8pPr>
            <a:lvl9pPr lvl="8" algn="ctr">
              <a:lnSpc>
                <a:spcPct val="100000"/>
              </a:lnSpc>
              <a:spcBef>
                <a:spcPts val="0"/>
              </a:spcBef>
              <a:spcAft>
                <a:spcPts val="0"/>
              </a:spcAft>
              <a:buSzPts val="5600"/>
              <a:buNone/>
              <a:defRPr sz="5600"/>
            </a:lvl9pPr>
          </a:lstStyle>
          <a:p/>
        </p:txBody>
      </p:sp>
      <p:sp>
        <p:nvSpPr>
          <p:cNvPr id="69" name="Google Shape;69;p30"/>
          <p:cNvSpPr txBox="1"/>
          <p:nvPr>
            <p:ph idx="1" type="subTitle"/>
          </p:nvPr>
        </p:nvSpPr>
        <p:spPr>
          <a:xfrm>
            <a:off x="354000" y="3692002"/>
            <a:ext cx="5393700" cy="1692300"/>
          </a:xfrm>
          <a:prstGeom prst="rect">
            <a:avLst/>
          </a:prstGeom>
          <a:noFill/>
          <a:ln>
            <a:noFill/>
          </a:ln>
        </p:spPr>
        <p:txBody>
          <a:bodyPr anchorCtr="0" anchor="t" bIns="121900" lIns="121900" spcFirstLastPara="1" rIns="121900" wrap="square" tIns="12190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70" name="Google Shape;70;p30"/>
          <p:cNvSpPr txBox="1"/>
          <p:nvPr>
            <p:ph idx="2" type="body"/>
          </p:nvPr>
        </p:nvSpPr>
        <p:spPr>
          <a:xfrm>
            <a:off x="6586000" y="965600"/>
            <a:ext cx="5115900" cy="4926900"/>
          </a:xfrm>
          <a:prstGeom prst="rect">
            <a:avLst/>
          </a:prstGeom>
          <a:noFill/>
          <a:ln>
            <a:noFill/>
          </a:ln>
        </p:spPr>
        <p:txBody>
          <a:bodyPr anchorCtr="0" anchor="ctr" bIns="121900" lIns="121900" spcFirstLastPara="1" rIns="121900" wrap="square" tIns="121900">
            <a:normAutofit/>
          </a:bodyPr>
          <a:lstStyle>
            <a:lvl1pPr indent="-381000" lvl="0" marL="457200" algn="l">
              <a:lnSpc>
                <a:spcPct val="115000"/>
              </a:lnSpc>
              <a:spcBef>
                <a:spcPts val="0"/>
              </a:spcBef>
              <a:spcAft>
                <a:spcPts val="0"/>
              </a:spcAft>
              <a:buClr>
                <a:schemeClr val="lt1"/>
              </a:buClr>
              <a:buSzPts val="2400"/>
              <a:buChar char="●"/>
              <a:defRPr>
                <a:solidFill>
                  <a:schemeClr val="lt1"/>
                </a:solidFill>
              </a:defRPr>
            </a:lvl1pPr>
            <a:lvl2pPr indent="-349250" lvl="1" marL="914400" algn="l">
              <a:lnSpc>
                <a:spcPct val="115000"/>
              </a:lnSpc>
              <a:spcBef>
                <a:spcPts val="0"/>
              </a:spcBef>
              <a:spcAft>
                <a:spcPts val="0"/>
              </a:spcAft>
              <a:buClr>
                <a:schemeClr val="lt1"/>
              </a:buClr>
              <a:buSzPts val="1900"/>
              <a:buChar char="○"/>
              <a:defRPr>
                <a:solidFill>
                  <a:schemeClr val="lt1"/>
                </a:solidFill>
              </a:defRPr>
            </a:lvl2pPr>
            <a:lvl3pPr indent="-349250" lvl="2" marL="1371600" algn="l">
              <a:lnSpc>
                <a:spcPct val="115000"/>
              </a:lnSpc>
              <a:spcBef>
                <a:spcPts val="0"/>
              </a:spcBef>
              <a:spcAft>
                <a:spcPts val="0"/>
              </a:spcAft>
              <a:buClr>
                <a:schemeClr val="lt1"/>
              </a:buClr>
              <a:buSzPts val="1900"/>
              <a:buChar char="■"/>
              <a:defRPr>
                <a:solidFill>
                  <a:schemeClr val="lt1"/>
                </a:solidFill>
              </a:defRPr>
            </a:lvl3pPr>
            <a:lvl4pPr indent="-349250" lvl="3" marL="1828800" algn="l">
              <a:lnSpc>
                <a:spcPct val="115000"/>
              </a:lnSpc>
              <a:spcBef>
                <a:spcPts val="0"/>
              </a:spcBef>
              <a:spcAft>
                <a:spcPts val="0"/>
              </a:spcAft>
              <a:buClr>
                <a:schemeClr val="lt1"/>
              </a:buClr>
              <a:buSzPts val="1900"/>
              <a:buChar char="●"/>
              <a:defRPr>
                <a:solidFill>
                  <a:schemeClr val="lt1"/>
                </a:solidFill>
              </a:defRPr>
            </a:lvl4pPr>
            <a:lvl5pPr indent="-349250" lvl="4" marL="2286000" algn="l">
              <a:lnSpc>
                <a:spcPct val="115000"/>
              </a:lnSpc>
              <a:spcBef>
                <a:spcPts val="0"/>
              </a:spcBef>
              <a:spcAft>
                <a:spcPts val="0"/>
              </a:spcAft>
              <a:buClr>
                <a:schemeClr val="lt1"/>
              </a:buClr>
              <a:buSzPts val="1900"/>
              <a:buChar char="○"/>
              <a:defRPr>
                <a:solidFill>
                  <a:schemeClr val="lt1"/>
                </a:solidFill>
              </a:defRPr>
            </a:lvl5pPr>
            <a:lvl6pPr indent="-349250" lvl="5" marL="2743200" algn="l">
              <a:lnSpc>
                <a:spcPct val="115000"/>
              </a:lnSpc>
              <a:spcBef>
                <a:spcPts val="0"/>
              </a:spcBef>
              <a:spcAft>
                <a:spcPts val="0"/>
              </a:spcAft>
              <a:buClr>
                <a:schemeClr val="lt1"/>
              </a:buClr>
              <a:buSzPts val="1900"/>
              <a:buChar char="■"/>
              <a:defRPr>
                <a:solidFill>
                  <a:schemeClr val="lt1"/>
                </a:solidFill>
              </a:defRPr>
            </a:lvl6pPr>
            <a:lvl7pPr indent="-349250" lvl="6" marL="3200400" algn="l">
              <a:lnSpc>
                <a:spcPct val="115000"/>
              </a:lnSpc>
              <a:spcBef>
                <a:spcPts val="0"/>
              </a:spcBef>
              <a:spcAft>
                <a:spcPts val="0"/>
              </a:spcAft>
              <a:buClr>
                <a:schemeClr val="lt1"/>
              </a:buClr>
              <a:buSzPts val="1900"/>
              <a:buChar char="●"/>
              <a:defRPr>
                <a:solidFill>
                  <a:schemeClr val="lt1"/>
                </a:solidFill>
              </a:defRPr>
            </a:lvl7pPr>
            <a:lvl8pPr indent="-349250" lvl="7" marL="3657600" algn="l">
              <a:lnSpc>
                <a:spcPct val="115000"/>
              </a:lnSpc>
              <a:spcBef>
                <a:spcPts val="0"/>
              </a:spcBef>
              <a:spcAft>
                <a:spcPts val="0"/>
              </a:spcAft>
              <a:buClr>
                <a:schemeClr val="lt1"/>
              </a:buClr>
              <a:buSzPts val="1900"/>
              <a:buChar char="○"/>
              <a:defRPr>
                <a:solidFill>
                  <a:schemeClr val="lt1"/>
                </a:solidFill>
              </a:defRPr>
            </a:lvl8pPr>
            <a:lvl9pPr indent="-349250" lvl="8" marL="4114800" algn="l">
              <a:lnSpc>
                <a:spcPct val="115000"/>
              </a:lnSpc>
              <a:spcBef>
                <a:spcPts val="0"/>
              </a:spcBef>
              <a:spcAft>
                <a:spcPts val="0"/>
              </a:spcAft>
              <a:buClr>
                <a:schemeClr val="lt1"/>
              </a:buClr>
              <a:buSzPts val="1900"/>
              <a:buChar char="■"/>
              <a:defRPr>
                <a:solidFill>
                  <a:schemeClr val="lt1"/>
                </a:solidFill>
              </a:defRPr>
            </a:lvl9pPr>
          </a:lstStyle>
          <a:p/>
        </p:txBody>
      </p:sp>
      <p:sp>
        <p:nvSpPr>
          <p:cNvPr id="71" name="Google Shape;71;p30"/>
          <p:cNvSpPr txBox="1"/>
          <p:nvPr>
            <p:ph idx="12" type="sldNum"/>
          </p:nvPr>
        </p:nvSpPr>
        <p:spPr>
          <a:xfrm>
            <a:off x="11280575" y="6201587"/>
            <a:ext cx="731700" cy="524700"/>
          </a:xfrm>
          <a:prstGeom prst="rect">
            <a:avLst/>
          </a:prstGeom>
          <a:noFill/>
          <a:ln>
            <a:noFill/>
          </a:ln>
        </p:spPr>
        <p:txBody>
          <a:bodyPr anchorCtr="0" anchor="ctr" bIns="121900" lIns="121900" spcFirstLastPara="1" rIns="121900" wrap="square" tIns="121900">
            <a:norm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72" name="Shape 72"/>
        <p:cNvGrpSpPr/>
        <p:nvPr/>
      </p:nvGrpSpPr>
      <p:grpSpPr>
        <a:xfrm>
          <a:off x="0" y="0"/>
          <a:ext cx="0" cy="0"/>
          <a:chOff x="0" y="0"/>
          <a:chExt cx="0" cy="0"/>
        </a:xfrm>
      </p:grpSpPr>
      <p:sp>
        <p:nvSpPr>
          <p:cNvPr id="73" name="Google Shape;73;p31"/>
          <p:cNvSpPr txBox="1"/>
          <p:nvPr>
            <p:ph idx="1" type="body"/>
          </p:nvPr>
        </p:nvSpPr>
        <p:spPr>
          <a:xfrm>
            <a:off x="426000" y="5640767"/>
            <a:ext cx="7998300" cy="798300"/>
          </a:xfrm>
          <a:prstGeom prst="rect">
            <a:avLst/>
          </a:prstGeom>
          <a:noFill/>
          <a:ln>
            <a:noFill/>
          </a:ln>
        </p:spPr>
        <p:txBody>
          <a:bodyPr anchorCtr="0" anchor="ctr" bIns="121900" lIns="121900" spcFirstLastPara="1" rIns="121900" wrap="square" tIns="121900">
            <a:normAutofit/>
          </a:bodyPr>
          <a:lstStyle>
            <a:lvl1pPr indent="-228600" lvl="0" marL="457200" algn="l">
              <a:lnSpc>
                <a:spcPct val="100000"/>
              </a:lnSpc>
              <a:spcBef>
                <a:spcPts val="0"/>
              </a:spcBef>
              <a:spcAft>
                <a:spcPts val="0"/>
              </a:spcAft>
              <a:buSzPts val="2400"/>
              <a:buNone/>
              <a:defRPr/>
            </a:lvl1pPr>
          </a:lstStyle>
          <a:p/>
        </p:txBody>
      </p:sp>
      <p:sp>
        <p:nvSpPr>
          <p:cNvPr id="74" name="Google Shape;74;p31"/>
          <p:cNvSpPr txBox="1"/>
          <p:nvPr>
            <p:ph idx="12" type="sldNum"/>
          </p:nvPr>
        </p:nvSpPr>
        <p:spPr>
          <a:xfrm>
            <a:off x="11280575" y="6201587"/>
            <a:ext cx="731700" cy="524700"/>
          </a:xfrm>
          <a:prstGeom prst="rect">
            <a:avLst/>
          </a:prstGeom>
          <a:noFill/>
          <a:ln>
            <a:noFill/>
          </a:ln>
        </p:spPr>
        <p:txBody>
          <a:bodyPr anchorCtr="0" anchor="ctr" bIns="121900" lIns="121900" spcFirstLastPara="1" rIns="121900" wrap="square" tIns="121900">
            <a:norm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dk1"/>
        </a:solidFill>
      </p:bgPr>
    </p:bg>
    <p:spTree>
      <p:nvGrpSpPr>
        <p:cNvPr id="75" name="Shape 75"/>
        <p:cNvGrpSpPr/>
        <p:nvPr/>
      </p:nvGrpSpPr>
      <p:grpSpPr>
        <a:xfrm>
          <a:off x="0" y="0"/>
          <a:ext cx="0" cy="0"/>
          <a:chOff x="0" y="0"/>
          <a:chExt cx="0" cy="0"/>
        </a:xfrm>
      </p:grpSpPr>
      <p:grpSp>
        <p:nvGrpSpPr>
          <p:cNvPr id="76" name="Google Shape;76;p32"/>
          <p:cNvGrpSpPr/>
          <p:nvPr/>
        </p:nvGrpSpPr>
        <p:grpSpPr>
          <a:xfrm>
            <a:off x="8130968" y="7"/>
            <a:ext cx="4060732" cy="2707359"/>
            <a:chOff x="6098378" y="5"/>
            <a:chExt cx="3045625" cy="2030570"/>
          </a:xfrm>
        </p:grpSpPr>
        <p:sp>
          <p:nvSpPr>
            <p:cNvPr id="77" name="Google Shape;77;p32"/>
            <p:cNvSpPr/>
            <p:nvPr/>
          </p:nvSpPr>
          <p:spPr>
            <a:xfrm>
              <a:off x="8128803" y="16"/>
              <a:ext cx="1015200" cy="1015200"/>
            </a:xfrm>
            <a:prstGeom prst="rect">
              <a:avLst/>
            </a:prstGeom>
            <a:solidFill>
              <a:schemeClr val="accent1"/>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8" name="Google Shape;78;p32"/>
            <p:cNvSpPr/>
            <p:nvPr/>
          </p:nvSpPr>
          <p:spPr>
            <a:xfrm flipH="1">
              <a:off x="7113463" y="5"/>
              <a:ext cx="1015200" cy="1015200"/>
            </a:xfrm>
            <a:prstGeom prst="rtTriangle">
              <a:avLst/>
            </a:prstGeom>
            <a:solidFill>
              <a:schemeClr val="accent2"/>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9" name="Google Shape;79;p32"/>
            <p:cNvSpPr/>
            <p:nvPr/>
          </p:nvSpPr>
          <p:spPr>
            <a:xfrm flipH="1" rot="10800000">
              <a:off x="7113588" y="107"/>
              <a:ext cx="1015200" cy="1015200"/>
            </a:xfrm>
            <a:prstGeom prst="rtTriangle">
              <a:avLst/>
            </a:prstGeom>
            <a:solidFill>
              <a:schemeClr val="accent6"/>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0" name="Google Shape;80;p32"/>
            <p:cNvSpPr/>
            <p:nvPr/>
          </p:nvSpPr>
          <p:spPr>
            <a:xfrm rot="10800000">
              <a:off x="6098378" y="97"/>
              <a:ext cx="1015200" cy="1015200"/>
            </a:xfrm>
            <a:prstGeom prst="rtTriangle">
              <a:avLst/>
            </a:prstGeom>
            <a:solidFill>
              <a:schemeClr val="accent1"/>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1" name="Google Shape;81;p32"/>
            <p:cNvSpPr/>
            <p:nvPr/>
          </p:nvSpPr>
          <p:spPr>
            <a:xfrm rot="10800000">
              <a:off x="8128789" y="1015375"/>
              <a:ext cx="1015200" cy="1015200"/>
            </a:xfrm>
            <a:prstGeom prst="rtTriangle">
              <a:avLst/>
            </a:prstGeom>
            <a:solidFill>
              <a:schemeClr val="accent6"/>
            </a:solidFill>
            <a:ln>
              <a:noFill/>
            </a:ln>
          </p:spPr>
          <p:txBody>
            <a:bodyPr anchorCtr="0" anchor="ctr" bIns="121900" lIns="121900" spcFirstLastPara="1" rIns="121900" wrap="square" tIns="12190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82" name="Google Shape;82;p32"/>
          <p:cNvSpPr txBox="1"/>
          <p:nvPr>
            <p:ph hasCustomPrompt="1" type="title"/>
          </p:nvPr>
        </p:nvSpPr>
        <p:spPr>
          <a:xfrm>
            <a:off x="415600" y="1674733"/>
            <a:ext cx="11360700" cy="2707500"/>
          </a:xfrm>
          <a:prstGeom prst="rect">
            <a:avLst/>
          </a:prstGeom>
          <a:noFill/>
          <a:ln>
            <a:noFill/>
          </a:ln>
        </p:spPr>
        <p:txBody>
          <a:bodyPr anchorCtr="0" anchor="b" bIns="121900" lIns="121900" spcFirstLastPara="1" rIns="121900" wrap="square" tIns="121900">
            <a:normAutofit/>
          </a:bodyPr>
          <a:lstStyle>
            <a:lvl1pPr lvl="0" algn="ctr">
              <a:lnSpc>
                <a:spcPct val="100000"/>
              </a:lnSpc>
              <a:spcBef>
                <a:spcPts val="0"/>
              </a:spcBef>
              <a:spcAft>
                <a:spcPts val="0"/>
              </a:spcAft>
              <a:buClr>
                <a:schemeClr val="lt1"/>
              </a:buClr>
              <a:buSzPts val="16000"/>
              <a:buNone/>
              <a:defRPr sz="16000">
                <a:solidFill>
                  <a:schemeClr val="lt1"/>
                </a:solidFill>
              </a:defRPr>
            </a:lvl1pPr>
            <a:lvl2pPr lvl="1" algn="ctr">
              <a:lnSpc>
                <a:spcPct val="100000"/>
              </a:lnSpc>
              <a:spcBef>
                <a:spcPts val="0"/>
              </a:spcBef>
              <a:spcAft>
                <a:spcPts val="0"/>
              </a:spcAft>
              <a:buClr>
                <a:schemeClr val="lt1"/>
              </a:buClr>
              <a:buSzPts val="16000"/>
              <a:buNone/>
              <a:defRPr sz="16000">
                <a:solidFill>
                  <a:schemeClr val="lt1"/>
                </a:solidFill>
              </a:defRPr>
            </a:lvl2pPr>
            <a:lvl3pPr lvl="2" algn="ctr">
              <a:lnSpc>
                <a:spcPct val="100000"/>
              </a:lnSpc>
              <a:spcBef>
                <a:spcPts val="0"/>
              </a:spcBef>
              <a:spcAft>
                <a:spcPts val="0"/>
              </a:spcAft>
              <a:buClr>
                <a:schemeClr val="lt1"/>
              </a:buClr>
              <a:buSzPts val="16000"/>
              <a:buNone/>
              <a:defRPr sz="16000">
                <a:solidFill>
                  <a:schemeClr val="lt1"/>
                </a:solidFill>
              </a:defRPr>
            </a:lvl3pPr>
            <a:lvl4pPr lvl="3" algn="ctr">
              <a:lnSpc>
                <a:spcPct val="100000"/>
              </a:lnSpc>
              <a:spcBef>
                <a:spcPts val="0"/>
              </a:spcBef>
              <a:spcAft>
                <a:spcPts val="0"/>
              </a:spcAft>
              <a:buClr>
                <a:schemeClr val="lt1"/>
              </a:buClr>
              <a:buSzPts val="16000"/>
              <a:buNone/>
              <a:defRPr sz="16000">
                <a:solidFill>
                  <a:schemeClr val="lt1"/>
                </a:solidFill>
              </a:defRPr>
            </a:lvl4pPr>
            <a:lvl5pPr lvl="4" algn="ctr">
              <a:lnSpc>
                <a:spcPct val="100000"/>
              </a:lnSpc>
              <a:spcBef>
                <a:spcPts val="0"/>
              </a:spcBef>
              <a:spcAft>
                <a:spcPts val="0"/>
              </a:spcAft>
              <a:buClr>
                <a:schemeClr val="lt1"/>
              </a:buClr>
              <a:buSzPts val="16000"/>
              <a:buNone/>
              <a:defRPr sz="16000">
                <a:solidFill>
                  <a:schemeClr val="lt1"/>
                </a:solidFill>
              </a:defRPr>
            </a:lvl5pPr>
            <a:lvl6pPr lvl="5" algn="ctr">
              <a:lnSpc>
                <a:spcPct val="100000"/>
              </a:lnSpc>
              <a:spcBef>
                <a:spcPts val="0"/>
              </a:spcBef>
              <a:spcAft>
                <a:spcPts val="0"/>
              </a:spcAft>
              <a:buClr>
                <a:schemeClr val="lt1"/>
              </a:buClr>
              <a:buSzPts val="16000"/>
              <a:buNone/>
              <a:defRPr sz="16000">
                <a:solidFill>
                  <a:schemeClr val="lt1"/>
                </a:solidFill>
              </a:defRPr>
            </a:lvl6pPr>
            <a:lvl7pPr lvl="6" algn="ctr">
              <a:lnSpc>
                <a:spcPct val="100000"/>
              </a:lnSpc>
              <a:spcBef>
                <a:spcPts val="0"/>
              </a:spcBef>
              <a:spcAft>
                <a:spcPts val="0"/>
              </a:spcAft>
              <a:buClr>
                <a:schemeClr val="lt1"/>
              </a:buClr>
              <a:buSzPts val="16000"/>
              <a:buNone/>
              <a:defRPr sz="16000">
                <a:solidFill>
                  <a:schemeClr val="lt1"/>
                </a:solidFill>
              </a:defRPr>
            </a:lvl7pPr>
            <a:lvl8pPr lvl="7" algn="ctr">
              <a:lnSpc>
                <a:spcPct val="100000"/>
              </a:lnSpc>
              <a:spcBef>
                <a:spcPts val="0"/>
              </a:spcBef>
              <a:spcAft>
                <a:spcPts val="0"/>
              </a:spcAft>
              <a:buClr>
                <a:schemeClr val="lt1"/>
              </a:buClr>
              <a:buSzPts val="16000"/>
              <a:buNone/>
              <a:defRPr sz="16000">
                <a:solidFill>
                  <a:schemeClr val="lt1"/>
                </a:solidFill>
              </a:defRPr>
            </a:lvl8pPr>
            <a:lvl9pPr lvl="8" algn="ctr">
              <a:lnSpc>
                <a:spcPct val="100000"/>
              </a:lnSpc>
              <a:spcBef>
                <a:spcPts val="0"/>
              </a:spcBef>
              <a:spcAft>
                <a:spcPts val="0"/>
              </a:spcAft>
              <a:buClr>
                <a:schemeClr val="lt1"/>
              </a:buClr>
              <a:buSzPts val="16000"/>
              <a:buNone/>
              <a:defRPr sz="16000">
                <a:solidFill>
                  <a:schemeClr val="lt1"/>
                </a:solidFill>
              </a:defRPr>
            </a:lvl9pPr>
          </a:lstStyle>
          <a:p>
            <a:r>
              <a:t>xx%</a:t>
            </a:r>
          </a:p>
        </p:txBody>
      </p:sp>
      <p:sp>
        <p:nvSpPr>
          <p:cNvPr id="83" name="Google Shape;83;p32"/>
          <p:cNvSpPr txBox="1"/>
          <p:nvPr>
            <p:ph idx="1" type="body"/>
          </p:nvPr>
        </p:nvSpPr>
        <p:spPr>
          <a:xfrm>
            <a:off x="415600" y="4492300"/>
            <a:ext cx="11360700" cy="1709100"/>
          </a:xfrm>
          <a:prstGeom prst="rect">
            <a:avLst/>
          </a:prstGeom>
          <a:noFill/>
          <a:ln>
            <a:noFill/>
          </a:ln>
        </p:spPr>
        <p:txBody>
          <a:bodyPr anchorCtr="0" anchor="t" bIns="121900" lIns="121900" spcFirstLastPara="1" rIns="121900" wrap="square" tIns="121900">
            <a:normAutofit/>
          </a:bodyPr>
          <a:lstStyle>
            <a:lvl1pPr indent="-381000" lvl="0" marL="457200" algn="ctr">
              <a:lnSpc>
                <a:spcPct val="115000"/>
              </a:lnSpc>
              <a:spcBef>
                <a:spcPts val="0"/>
              </a:spcBef>
              <a:spcAft>
                <a:spcPts val="0"/>
              </a:spcAft>
              <a:buClr>
                <a:schemeClr val="lt1"/>
              </a:buClr>
              <a:buSzPts val="2400"/>
              <a:buChar char="●"/>
              <a:defRPr>
                <a:solidFill>
                  <a:schemeClr val="lt1"/>
                </a:solidFill>
              </a:defRPr>
            </a:lvl1pPr>
            <a:lvl2pPr indent="-349250" lvl="1" marL="914400" algn="ctr">
              <a:lnSpc>
                <a:spcPct val="115000"/>
              </a:lnSpc>
              <a:spcBef>
                <a:spcPts val="0"/>
              </a:spcBef>
              <a:spcAft>
                <a:spcPts val="0"/>
              </a:spcAft>
              <a:buClr>
                <a:schemeClr val="lt1"/>
              </a:buClr>
              <a:buSzPts val="1900"/>
              <a:buChar char="○"/>
              <a:defRPr>
                <a:solidFill>
                  <a:schemeClr val="lt1"/>
                </a:solidFill>
              </a:defRPr>
            </a:lvl2pPr>
            <a:lvl3pPr indent="-349250" lvl="2" marL="1371600" algn="ctr">
              <a:lnSpc>
                <a:spcPct val="115000"/>
              </a:lnSpc>
              <a:spcBef>
                <a:spcPts val="0"/>
              </a:spcBef>
              <a:spcAft>
                <a:spcPts val="0"/>
              </a:spcAft>
              <a:buClr>
                <a:schemeClr val="lt1"/>
              </a:buClr>
              <a:buSzPts val="1900"/>
              <a:buChar char="■"/>
              <a:defRPr>
                <a:solidFill>
                  <a:schemeClr val="lt1"/>
                </a:solidFill>
              </a:defRPr>
            </a:lvl3pPr>
            <a:lvl4pPr indent="-349250" lvl="3" marL="1828800" algn="ctr">
              <a:lnSpc>
                <a:spcPct val="115000"/>
              </a:lnSpc>
              <a:spcBef>
                <a:spcPts val="0"/>
              </a:spcBef>
              <a:spcAft>
                <a:spcPts val="0"/>
              </a:spcAft>
              <a:buClr>
                <a:schemeClr val="lt1"/>
              </a:buClr>
              <a:buSzPts val="1900"/>
              <a:buChar char="●"/>
              <a:defRPr>
                <a:solidFill>
                  <a:schemeClr val="lt1"/>
                </a:solidFill>
              </a:defRPr>
            </a:lvl4pPr>
            <a:lvl5pPr indent="-349250" lvl="4" marL="2286000" algn="ctr">
              <a:lnSpc>
                <a:spcPct val="115000"/>
              </a:lnSpc>
              <a:spcBef>
                <a:spcPts val="0"/>
              </a:spcBef>
              <a:spcAft>
                <a:spcPts val="0"/>
              </a:spcAft>
              <a:buClr>
                <a:schemeClr val="lt1"/>
              </a:buClr>
              <a:buSzPts val="1900"/>
              <a:buChar char="○"/>
              <a:defRPr>
                <a:solidFill>
                  <a:schemeClr val="lt1"/>
                </a:solidFill>
              </a:defRPr>
            </a:lvl5pPr>
            <a:lvl6pPr indent="-349250" lvl="5" marL="2743200" algn="ctr">
              <a:lnSpc>
                <a:spcPct val="115000"/>
              </a:lnSpc>
              <a:spcBef>
                <a:spcPts val="0"/>
              </a:spcBef>
              <a:spcAft>
                <a:spcPts val="0"/>
              </a:spcAft>
              <a:buClr>
                <a:schemeClr val="lt1"/>
              </a:buClr>
              <a:buSzPts val="1900"/>
              <a:buChar char="■"/>
              <a:defRPr>
                <a:solidFill>
                  <a:schemeClr val="lt1"/>
                </a:solidFill>
              </a:defRPr>
            </a:lvl6pPr>
            <a:lvl7pPr indent="-349250" lvl="6" marL="3200400" algn="ctr">
              <a:lnSpc>
                <a:spcPct val="115000"/>
              </a:lnSpc>
              <a:spcBef>
                <a:spcPts val="0"/>
              </a:spcBef>
              <a:spcAft>
                <a:spcPts val="0"/>
              </a:spcAft>
              <a:buClr>
                <a:schemeClr val="lt1"/>
              </a:buClr>
              <a:buSzPts val="1900"/>
              <a:buChar char="●"/>
              <a:defRPr>
                <a:solidFill>
                  <a:schemeClr val="lt1"/>
                </a:solidFill>
              </a:defRPr>
            </a:lvl7pPr>
            <a:lvl8pPr indent="-349250" lvl="7" marL="3657600" algn="ctr">
              <a:lnSpc>
                <a:spcPct val="115000"/>
              </a:lnSpc>
              <a:spcBef>
                <a:spcPts val="0"/>
              </a:spcBef>
              <a:spcAft>
                <a:spcPts val="0"/>
              </a:spcAft>
              <a:buClr>
                <a:schemeClr val="lt1"/>
              </a:buClr>
              <a:buSzPts val="1900"/>
              <a:buChar char="○"/>
              <a:defRPr>
                <a:solidFill>
                  <a:schemeClr val="lt1"/>
                </a:solidFill>
              </a:defRPr>
            </a:lvl8pPr>
            <a:lvl9pPr indent="-349250" lvl="8" marL="4114800" algn="ctr">
              <a:lnSpc>
                <a:spcPct val="115000"/>
              </a:lnSpc>
              <a:spcBef>
                <a:spcPts val="0"/>
              </a:spcBef>
              <a:spcAft>
                <a:spcPts val="0"/>
              </a:spcAft>
              <a:buClr>
                <a:schemeClr val="lt1"/>
              </a:buClr>
              <a:buSzPts val="1900"/>
              <a:buChar char="■"/>
              <a:defRPr>
                <a:solidFill>
                  <a:schemeClr val="lt1"/>
                </a:solidFill>
              </a:defRPr>
            </a:lvl9pPr>
          </a:lstStyle>
          <a:p/>
        </p:txBody>
      </p:sp>
      <p:sp>
        <p:nvSpPr>
          <p:cNvPr id="84" name="Google Shape;84;p32"/>
          <p:cNvSpPr txBox="1"/>
          <p:nvPr>
            <p:ph idx="12" type="sldNum"/>
          </p:nvPr>
        </p:nvSpPr>
        <p:spPr>
          <a:xfrm>
            <a:off x="11280575" y="6201587"/>
            <a:ext cx="731700" cy="524700"/>
          </a:xfrm>
          <a:prstGeom prst="rect">
            <a:avLst/>
          </a:prstGeom>
          <a:noFill/>
          <a:ln>
            <a:noFill/>
          </a:ln>
        </p:spPr>
        <p:txBody>
          <a:bodyPr anchorCtr="0" anchor="ctr" bIns="121900" lIns="121900" spcFirstLastPara="1" rIns="121900" wrap="square" tIns="121900">
            <a:norm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85" name="Shape 85"/>
        <p:cNvGrpSpPr/>
        <p:nvPr/>
      </p:nvGrpSpPr>
      <p:grpSpPr>
        <a:xfrm>
          <a:off x="0" y="0"/>
          <a:ext cx="0" cy="0"/>
          <a:chOff x="0" y="0"/>
          <a:chExt cx="0" cy="0"/>
        </a:xfrm>
      </p:grpSpPr>
      <p:sp>
        <p:nvSpPr>
          <p:cNvPr id="86" name="Google Shape;86;p33"/>
          <p:cNvSpPr txBox="1"/>
          <p:nvPr>
            <p:ph idx="12" type="sldNum"/>
          </p:nvPr>
        </p:nvSpPr>
        <p:spPr>
          <a:xfrm>
            <a:off x="11280575" y="6201587"/>
            <a:ext cx="731700" cy="524700"/>
          </a:xfrm>
          <a:prstGeom prst="rect">
            <a:avLst/>
          </a:prstGeom>
          <a:noFill/>
          <a:ln>
            <a:noFill/>
          </a:ln>
        </p:spPr>
        <p:txBody>
          <a:bodyPr anchorCtr="0" anchor="ctr" bIns="121900" lIns="121900" spcFirstLastPara="1" rIns="121900" wrap="square" tIns="121900">
            <a:norm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transition>
    <p:fade/>
  </p:transition>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theme" Target="../theme/theme1.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geometric">
    <p:bg>
      <p:bgPr>
        <a:solidFill>
          <a:schemeClr val="lt1"/>
        </a:solidFill>
      </p:bgPr>
    </p:bg>
    <p:spTree>
      <p:nvGrpSpPr>
        <p:cNvPr id="5" name="Shape 5"/>
        <p:cNvGrpSpPr/>
        <p:nvPr/>
      </p:nvGrpSpPr>
      <p:grpSpPr>
        <a:xfrm>
          <a:off x="0" y="0"/>
          <a:ext cx="0" cy="0"/>
          <a:chOff x="0" y="0"/>
          <a:chExt cx="0" cy="0"/>
        </a:xfrm>
      </p:grpSpPr>
      <p:sp>
        <p:nvSpPr>
          <p:cNvPr id="6" name="Google Shape;6;p21"/>
          <p:cNvSpPr txBox="1"/>
          <p:nvPr>
            <p:ph type="title"/>
          </p:nvPr>
        </p:nvSpPr>
        <p:spPr>
          <a:xfrm>
            <a:off x="415600" y="546667"/>
            <a:ext cx="11360700" cy="810300"/>
          </a:xfrm>
          <a:prstGeom prst="rect">
            <a:avLst/>
          </a:prstGeom>
          <a:noFill/>
          <a:ln>
            <a:noFill/>
          </a:ln>
        </p:spPr>
        <p:txBody>
          <a:bodyPr anchorCtr="0" anchor="t" bIns="121900" lIns="121900" spcFirstLastPara="1" rIns="121900" wrap="square" tIns="121900">
            <a:normAutofit/>
          </a:bodyPr>
          <a:lstStyle>
            <a:lvl1pPr lvl="0" marR="0" rtl="0" algn="l">
              <a:lnSpc>
                <a:spcPct val="100000"/>
              </a:lnSpc>
              <a:spcBef>
                <a:spcPts val="0"/>
              </a:spcBef>
              <a:spcAft>
                <a:spcPts val="0"/>
              </a:spcAft>
              <a:buClr>
                <a:schemeClr val="dk1"/>
              </a:buClr>
              <a:buSzPts val="4000"/>
              <a:buFont typeface="Roboto"/>
              <a:buNone/>
              <a:defRPr b="0" i="0" sz="4000" u="none" cap="none" strike="noStrike">
                <a:solidFill>
                  <a:schemeClr val="dk1"/>
                </a:solidFill>
                <a:latin typeface="Roboto"/>
                <a:ea typeface="Roboto"/>
                <a:cs typeface="Roboto"/>
                <a:sym typeface="Roboto"/>
              </a:defRPr>
            </a:lvl1pPr>
            <a:lvl2pPr lvl="1" marR="0" rtl="0" algn="l">
              <a:lnSpc>
                <a:spcPct val="100000"/>
              </a:lnSpc>
              <a:spcBef>
                <a:spcPts val="0"/>
              </a:spcBef>
              <a:spcAft>
                <a:spcPts val="0"/>
              </a:spcAft>
              <a:buClr>
                <a:schemeClr val="dk1"/>
              </a:buClr>
              <a:buSzPts val="4000"/>
              <a:buFont typeface="Roboto"/>
              <a:buNone/>
              <a:defRPr b="0" i="0" sz="4000" u="none" cap="none" strike="noStrike">
                <a:solidFill>
                  <a:schemeClr val="dk1"/>
                </a:solidFill>
                <a:latin typeface="Roboto"/>
                <a:ea typeface="Roboto"/>
                <a:cs typeface="Roboto"/>
                <a:sym typeface="Roboto"/>
              </a:defRPr>
            </a:lvl2pPr>
            <a:lvl3pPr lvl="2" marR="0" rtl="0" algn="l">
              <a:lnSpc>
                <a:spcPct val="100000"/>
              </a:lnSpc>
              <a:spcBef>
                <a:spcPts val="0"/>
              </a:spcBef>
              <a:spcAft>
                <a:spcPts val="0"/>
              </a:spcAft>
              <a:buClr>
                <a:schemeClr val="dk1"/>
              </a:buClr>
              <a:buSzPts val="4000"/>
              <a:buFont typeface="Roboto"/>
              <a:buNone/>
              <a:defRPr b="0" i="0" sz="4000" u="none" cap="none" strike="noStrike">
                <a:solidFill>
                  <a:schemeClr val="dk1"/>
                </a:solidFill>
                <a:latin typeface="Roboto"/>
                <a:ea typeface="Roboto"/>
                <a:cs typeface="Roboto"/>
                <a:sym typeface="Roboto"/>
              </a:defRPr>
            </a:lvl3pPr>
            <a:lvl4pPr lvl="3" marR="0" rtl="0" algn="l">
              <a:lnSpc>
                <a:spcPct val="100000"/>
              </a:lnSpc>
              <a:spcBef>
                <a:spcPts val="0"/>
              </a:spcBef>
              <a:spcAft>
                <a:spcPts val="0"/>
              </a:spcAft>
              <a:buClr>
                <a:schemeClr val="dk1"/>
              </a:buClr>
              <a:buSzPts val="4000"/>
              <a:buFont typeface="Roboto"/>
              <a:buNone/>
              <a:defRPr b="0" i="0" sz="4000" u="none" cap="none" strike="noStrike">
                <a:solidFill>
                  <a:schemeClr val="dk1"/>
                </a:solidFill>
                <a:latin typeface="Roboto"/>
                <a:ea typeface="Roboto"/>
                <a:cs typeface="Roboto"/>
                <a:sym typeface="Roboto"/>
              </a:defRPr>
            </a:lvl4pPr>
            <a:lvl5pPr lvl="4" marR="0" rtl="0" algn="l">
              <a:lnSpc>
                <a:spcPct val="100000"/>
              </a:lnSpc>
              <a:spcBef>
                <a:spcPts val="0"/>
              </a:spcBef>
              <a:spcAft>
                <a:spcPts val="0"/>
              </a:spcAft>
              <a:buClr>
                <a:schemeClr val="dk1"/>
              </a:buClr>
              <a:buSzPts val="4000"/>
              <a:buFont typeface="Roboto"/>
              <a:buNone/>
              <a:defRPr b="0" i="0" sz="4000" u="none" cap="none" strike="noStrike">
                <a:solidFill>
                  <a:schemeClr val="dk1"/>
                </a:solidFill>
                <a:latin typeface="Roboto"/>
                <a:ea typeface="Roboto"/>
                <a:cs typeface="Roboto"/>
                <a:sym typeface="Roboto"/>
              </a:defRPr>
            </a:lvl5pPr>
            <a:lvl6pPr lvl="5" marR="0" rtl="0" algn="l">
              <a:lnSpc>
                <a:spcPct val="100000"/>
              </a:lnSpc>
              <a:spcBef>
                <a:spcPts val="0"/>
              </a:spcBef>
              <a:spcAft>
                <a:spcPts val="0"/>
              </a:spcAft>
              <a:buClr>
                <a:schemeClr val="dk1"/>
              </a:buClr>
              <a:buSzPts val="4000"/>
              <a:buFont typeface="Roboto"/>
              <a:buNone/>
              <a:defRPr b="0" i="0" sz="4000" u="none" cap="none" strike="noStrike">
                <a:solidFill>
                  <a:schemeClr val="dk1"/>
                </a:solidFill>
                <a:latin typeface="Roboto"/>
                <a:ea typeface="Roboto"/>
                <a:cs typeface="Roboto"/>
                <a:sym typeface="Roboto"/>
              </a:defRPr>
            </a:lvl6pPr>
            <a:lvl7pPr lvl="6" marR="0" rtl="0" algn="l">
              <a:lnSpc>
                <a:spcPct val="100000"/>
              </a:lnSpc>
              <a:spcBef>
                <a:spcPts val="0"/>
              </a:spcBef>
              <a:spcAft>
                <a:spcPts val="0"/>
              </a:spcAft>
              <a:buClr>
                <a:schemeClr val="dk1"/>
              </a:buClr>
              <a:buSzPts val="4000"/>
              <a:buFont typeface="Roboto"/>
              <a:buNone/>
              <a:defRPr b="0" i="0" sz="4000" u="none" cap="none" strike="noStrike">
                <a:solidFill>
                  <a:schemeClr val="dk1"/>
                </a:solidFill>
                <a:latin typeface="Roboto"/>
                <a:ea typeface="Roboto"/>
                <a:cs typeface="Roboto"/>
                <a:sym typeface="Roboto"/>
              </a:defRPr>
            </a:lvl7pPr>
            <a:lvl8pPr lvl="7" marR="0" rtl="0" algn="l">
              <a:lnSpc>
                <a:spcPct val="100000"/>
              </a:lnSpc>
              <a:spcBef>
                <a:spcPts val="0"/>
              </a:spcBef>
              <a:spcAft>
                <a:spcPts val="0"/>
              </a:spcAft>
              <a:buClr>
                <a:schemeClr val="dk1"/>
              </a:buClr>
              <a:buSzPts val="4000"/>
              <a:buFont typeface="Roboto"/>
              <a:buNone/>
              <a:defRPr b="0" i="0" sz="4000" u="none" cap="none" strike="noStrike">
                <a:solidFill>
                  <a:schemeClr val="dk1"/>
                </a:solidFill>
                <a:latin typeface="Roboto"/>
                <a:ea typeface="Roboto"/>
                <a:cs typeface="Roboto"/>
                <a:sym typeface="Roboto"/>
              </a:defRPr>
            </a:lvl8pPr>
            <a:lvl9pPr lvl="8" marR="0" rtl="0" algn="l">
              <a:lnSpc>
                <a:spcPct val="100000"/>
              </a:lnSpc>
              <a:spcBef>
                <a:spcPts val="0"/>
              </a:spcBef>
              <a:spcAft>
                <a:spcPts val="0"/>
              </a:spcAft>
              <a:buClr>
                <a:schemeClr val="dk1"/>
              </a:buClr>
              <a:buSzPts val="4000"/>
              <a:buFont typeface="Roboto"/>
              <a:buNone/>
              <a:defRPr b="0" i="0" sz="4000" u="none" cap="none" strike="noStrike">
                <a:solidFill>
                  <a:schemeClr val="dk1"/>
                </a:solidFill>
                <a:latin typeface="Roboto"/>
                <a:ea typeface="Roboto"/>
                <a:cs typeface="Roboto"/>
                <a:sym typeface="Roboto"/>
              </a:defRPr>
            </a:lvl9pPr>
          </a:lstStyle>
          <a:p/>
        </p:txBody>
      </p:sp>
      <p:sp>
        <p:nvSpPr>
          <p:cNvPr id="7" name="Google Shape;7;p21"/>
          <p:cNvSpPr txBox="1"/>
          <p:nvPr>
            <p:ph idx="1" type="body"/>
          </p:nvPr>
        </p:nvSpPr>
        <p:spPr>
          <a:xfrm>
            <a:off x="415600" y="1639833"/>
            <a:ext cx="11360700" cy="4452000"/>
          </a:xfrm>
          <a:prstGeom prst="rect">
            <a:avLst/>
          </a:prstGeom>
          <a:noFill/>
          <a:ln>
            <a:noFill/>
          </a:ln>
        </p:spPr>
        <p:txBody>
          <a:bodyPr anchorCtr="0" anchor="t" bIns="121900" lIns="121900" spcFirstLastPara="1" rIns="121900" wrap="square" tIns="121900">
            <a:normAutofit/>
          </a:bodyPr>
          <a:lstStyle>
            <a:lvl1pPr indent="-381000" lvl="0" marL="457200" marR="0" rtl="0" algn="l">
              <a:lnSpc>
                <a:spcPct val="115000"/>
              </a:lnSpc>
              <a:spcBef>
                <a:spcPts val="0"/>
              </a:spcBef>
              <a:spcAft>
                <a:spcPts val="0"/>
              </a:spcAft>
              <a:buClr>
                <a:schemeClr val="dk2"/>
              </a:buClr>
              <a:buSzPts val="2400"/>
              <a:buFont typeface="Roboto"/>
              <a:buChar char="●"/>
              <a:defRPr b="0" i="0" sz="2400" u="none" cap="none" strike="noStrike">
                <a:solidFill>
                  <a:schemeClr val="dk2"/>
                </a:solidFill>
                <a:latin typeface="Roboto"/>
                <a:ea typeface="Roboto"/>
                <a:cs typeface="Roboto"/>
                <a:sym typeface="Roboto"/>
              </a:defRPr>
            </a:lvl1pPr>
            <a:lvl2pPr indent="-349250" lvl="1" marL="914400" marR="0" rtl="0" algn="l">
              <a:lnSpc>
                <a:spcPct val="115000"/>
              </a:lnSpc>
              <a:spcBef>
                <a:spcPts val="0"/>
              </a:spcBef>
              <a:spcAft>
                <a:spcPts val="0"/>
              </a:spcAft>
              <a:buClr>
                <a:schemeClr val="dk2"/>
              </a:buClr>
              <a:buSzPts val="1900"/>
              <a:buFont typeface="Roboto"/>
              <a:buChar char="○"/>
              <a:defRPr b="0" i="0" sz="1900" u="none" cap="none" strike="noStrike">
                <a:solidFill>
                  <a:schemeClr val="dk2"/>
                </a:solidFill>
                <a:latin typeface="Roboto"/>
                <a:ea typeface="Roboto"/>
                <a:cs typeface="Roboto"/>
                <a:sym typeface="Roboto"/>
              </a:defRPr>
            </a:lvl2pPr>
            <a:lvl3pPr indent="-349250" lvl="2" marL="1371600" marR="0" rtl="0" algn="l">
              <a:lnSpc>
                <a:spcPct val="115000"/>
              </a:lnSpc>
              <a:spcBef>
                <a:spcPts val="0"/>
              </a:spcBef>
              <a:spcAft>
                <a:spcPts val="0"/>
              </a:spcAft>
              <a:buClr>
                <a:schemeClr val="dk2"/>
              </a:buClr>
              <a:buSzPts val="1900"/>
              <a:buFont typeface="Roboto"/>
              <a:buChar char="■"/>
              <a:defRPr b="0" i="0" sz="1900" u="none" cap="none" strike="noStrike">
                <a:solidFill>
                  <a:schemeClr val="dk2"/>
                </a:solidFill>
                <a:latin typeface="Roboto"/>
                <a:ea typeface="Roboto"/>
                <a:cs typeface="Roboto"/>
                <a:sym typeface="Roboto"/>
              </a:defRPr>
            </a:lvl3pPr>
            <a:lvl4pPr indent="-349250" lvl="3" marL="1828800" marR="0" rtl="0" algn="l">
              <a:lnSpc>
                <a:spcPct val="115000"/>
              </a:lnSpc>
              <a:spcBef>
                <a:spcPts val="0"/>
              </a:spcBef>
              <a:spcAft>
                <a:spcPts val="0"/>
              </a:spcAft>
              <a:buClr>
                <a:schemeClr val="dk2"/>
              </a:buClr>
              <a:buSzPts val="1900"/>
              <a:buFont typeface="Roboto"/>
              <a:buChar char="●"/>
              <a:defRPr b="0" i="0" sz="1900" u="none" cap="none" strike="noStrike">
                <a:solidFill>
                  <a:schemeClr val="dk2"/>
                </a:solidFill>
                <a:latin typeface="Roboto"/>
                <a:ea typeface="Roboto"/>
                <a:cs typeface="Roboto"/>
                <a:sym typeface="Roboto"/>
              </a:defRPr>
            </a:lvl4pPr>
            <a:lvl5pPr indent="-349250" lvl="4" marL="2286000" marR="0" rtl="0" algn="l">
              <a:lnSpc>
                <a:spcPct val="115000"/>
              </a:lnSpc>
              <a:spcBef>
                <a:spcPts val="0"/>
              </a:spcBef>
              <a:spcAft>
                <a:spcPts val="0"/>
              </a:spcAft>
              <a:buClr>
                <a:schemeClr val="dk2"/>
              </a:buClr>
              <a:buSzPts val="1900"/>
              <a:buFont typeface="Roboto"/>
              <a:buChar char="○"/>
              <a:defRPr b="0" i="0" sz="1900" u="none" cap="none" strike="noStrike">
                <a:solidFill>
                  <a:schemeClr val="dk2"/>
                </a:solidFill>
                <a:latin typeface="Roboto"/>
                <a:ea typeface="Roboto"/>
                <a:cs typeface="Roboto"/>
                <a:sym typeface="Roboto"/>
              </a:defRPr>
            </a:lvl5pPr>
            <a:lvl6pPr indent="-349250" lvl="5" marL="2743200" marR="0" rtl="0" algn="l">
              <a:lnSpc>
                <a:spcPct val="115000"/>
              </a:lnSpc>
              <a:spcBef>
                <a:spcPts val="0"/>
              </a:spcBef>
              <a:spcAft>
                <a:spcPts val="0"/>
              </a:spcAft>
              <a:buClr>
                <a:schemeClr val="dk2"/>
              </a:buClr>
              <a:buSzPts val="1900"/>
              <a:buFont typeface="Roboto"/>
              <a:buChar char="■"/>
              <a:defRPr b="0" i="0" sz="1900" u="none" cap="none" strike="noStrike">
                <a:solidFill>
                  <a:schemeClr val="dk2"/>
                </a:solidFill>
                <a:latin typeface="Roboto"/>
                <a:ea typeface="Roboto"/>
                <a:cs typeface="Roboto"/>
                <a:sym typeface="Roboto"/>
              </a:defRPr>
            </a:lvl6pPr>
            <a:lvl7pPr indent="-349250" lvl="6" marL="3200400" marR="0" rtl="0" algn="l">
              <a:lnSpc>
                <a:spcPct val="115000"/>
              </a:lnSpc>
              <a:spcBef>
                <a:spcPts val="0"/>
              </a:spcBef>
              <a:spcAft>
                <a:spcPts val="0"/>
              </a:spcAft>
              <a:buClr>
                <a:schemeClr val="dk2"/>
              </a:buClr>
              <a:buSzPts val="1900"/>
              <a:buFont typeface="Roboto"/>
              <a:buChar char="●"/>
              <a:defRPr b="0" i="0" sz="1900" u="none" cap="none" strike="noStrike">
                <a:solidFill>
                  <a:schemeClr val="dk2"/>
                </a:solidFill>
                <a:latin typeface="Roboto"/>
                <a:ea typeface="Roboto"/>
                <a:cs typeface="Roboto"/>
                <a:sym typeface="Roboto"/>
              </a:defRPr>
            </a:lvl7pPr>
            <a:lvl8pPr indent="-349250" lvl="7" marL="3657600" marR="0" rtl="0" algn="l">
              <a:lnSpc>
                <a:spcPct val="115000"/>
              </a:lnSpc>
              <a:spcBef>
                <a:spcPts val="0"/>
              </a:spcBef>
              <a:spcAft>
                <a:spcPts val="0"/>
              </a:spcAft>
              <a:buClr>
                <a:schemeClr val="dk2"/>
              </a:buClr>
              <a:buSzPts val="1900"/>
              <a:buFont typeface="Roboto"/>
              <a:buChar char="○"/>
              <a:defRPr b="0" i="0" sz="1900" u="none" cap="none" strike="noStrike">
                <a:solidFill>
                  <a:schemeClr val="dk2"/>
                </a:solidFill>
                <a:latin typeface="Roboto"/>
                <a:ea typeface="Roboto"/>
                <a:cs typeface="Roboto"/>
                <a:sym typeface="Roboto"/>
              </a:defRPr>
            </a:lvl8pPr>
            <a:lvl9pPr indent="-349250" lvl="8" marL="4114800" marR="0" rtl="0" algn="l">
              <a:lnSpc>
                <a:spcPct val="115000"/>
              </a:lnSpc>
              <a:spcBef>
                <a:spcPts val="0"/>
              </a:spcBef>
              <a:spcAft>
                <a:spcPts val="0"/>
              </a:spcAft>
              <a:buClr>
                <a:schemeClr val="dk2"/>
              </a:buClr>
              <a:buSzPts val="1900"/>
              <a:buFont typeface="Roboto"/>
              <a:buChar char="■"/>
              <a:defRPr b="0" i="0" sz="1900" u="none" cap="none" strike="noStrike">
                <a:solidFill>
                  <a:schemeClr val="dk2"/>
                </a:solidFill>
                <a:latin typeface="Roboto"/>
                <a:ea typeface="Roboto"/>
                <a:cs typeface="Roboto"/>
                <a:sym typeface="Roboto"/>
              </a:defRPr>
            </a:lvl9pPr>
          </a:lstStyle>
          <a:p/>
        </p:txBody>
      </p:sp>
      <p:sp>
        <p:nvSpPr>
          <p:cNvPr id="8" name="Google Shape;8;p21"/>
          <p:cNvSpPr txBox="1"/>
          <p:nvPr>
            <p:ph idx="12" type="sldNum"/>
          </p:nvPr>
        </p:nvSpPr>
        <p:spPr>
          <a:xfrm>
            <a:off x="11280575" y="6201587"/>
            <a:ext cx="731700" cy="524700"/>
          </a:xfrm>
          <a:prstGeom prst="rect">
            <a:avLst/>
          </a:prstGeom>
          <a:noFill/>
          <a:ln>
            <a:noFill/>
          </a:ln>
        </p:spPr>
        <p:txBody>
          <a:bodyPr anchorCtr="0" anchor="ctr" bIns="121900" lIns="121900" spcFirstLastPara="1" rIns="121900" wrap="square" tIns="121900">
            <a:normAutofit/>
          </a:bodyPr>
          <a:lstStyle>
            <a:lvl1pPr indent="0" lvl="0" marL="0" marR="0" rtl="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1pPr>
            <a:lvl2pPr indent="0" lvl="1" marL="0" marR="0" rtl="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2pPr>
            <a:lvl3pPr indent="0" lvl="2" marL="0" marR="0" rtl="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3pPr>
            <a:lvl4pPr indent="0" lvl="3" marL="0" marR="0" rtl="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4pPr>
            <a:lvl5pPr indent="0" lvl="4" marL="0" marR="0" rtl="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5pPr>
            <a:lvl6pPr indent="0" lvl="5" marL="0" marR="0" rtl="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6pPr>
            <a:lvl7pPr indent="0" lvl="6" marL="0" marR="0" rtl="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7pPr>
            <a:lvl8pPr indent="0" lvl="7" marL="0" marR="0" rtl="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8pPr>
            <a:lvl9pPr indent="0" lvl="8" marL="0" marR="0" rtl="0" algn="r">
              <a:lnSpc>
                <a:spcPct val="100000"/>
              </a:lnSpc>
              <a:spcBef>
                <a:spcPts val="0"/>
              </a:spcBef>
              <a:spcAft>
                <a:spcPts val="0"/>
              </a:spcAft>
              <a:buClr>
                <a:srgbClr val="000000"/>
              </a:buClr>
              <a:buSzPts val="1300"/>
              <a:buFont typeface="Arial"/>
              <a:buNone/>
              <a:defRPr b="0" i="0" sz="13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p:fade/>
  </p:transition>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5.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1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1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19.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14.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10.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13.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93C47D"/>
        </a:solidFill>
      </p:bgPr>
    </p:bg>
    <p:spTree>
      <p:nvGrpSpPr>
        <p:cNvPr id="90" name="Shape 90"/>
        <p:cNvGrpSpPr/>
        <p:nvPr/>
      </p:nvGrpSpPr>
      <p:grpSpPr>
        <a:xfrm>
          <a:off x="0" y="0"/>
          <a:ext cx="0" cy="0"/>
          <a:chOff x="0" y="0"/>
          <a:chExt cx="0" cy="0"/>
        </a:xfrm>
      </p:grpSpPr>
      <p:sp>
        <p:nvSpPr>
          <p:cNvPr id="91" name="Google Shape;91;p1"/>
          <p:cNvSpPr txBox="1"/>
          <p:nvPr/>
        </p:nvSpPr>
        <p:spPr>
          <a:xfrm>
            <a:off x="1054500" y="1393525"/>
            <a:ext cx="10083000" cy="14160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4300"/>
              <a:buFont typeface="Arial"/>
              <a:buNone/>
            </a:pPr>
            <a:r>
              <a:rPr b="1" i="0" lang="en-GB" sz="4300" u="none" cap="none" strike="noStrike">
                <a:solidFill>
                  <a:schemeClr val="lt1"/>
                </a:solidFill>
                <a:latin typeface="Calibri"/>
                <a:ea typeface="Calibri"/>
                <a:cs typeface="Calibri"/>
                <a:sym typeface="Calibri"/>
              </a:rPr>
              <a:t>Investigating possible causes of high turnover of colleagues at Valleys to Coast</a:t>
            </a:r>
            <a:endParaRPr b="1" i="0" sz="400" u="none" cap="none" strike="noStrike">
              <a:solidFill>
                <a:schemeClr val="lt1"/>
              </a:solidFill>
              <a:latin typeface="Arial"/>
              <a:ea typeface="Arial"/>
              <a:cs typeface="Arial"/>
              <a:sym typeface="Arial"/>
            </a:endParaRPr>
          </a:p>
        </p:txBody>
      </p:sp>
      <p:sp>
        <p:nvSpPr>
          <p:cNvPr id="92" name="Google Shape;92;p1"/>
          <p:cNvSpPr txBox="1"/>
          <p:nvPr/>
        </p:nvSpPr>
        <p:spPr>
          <a:xfrm>
            <a:off x="-168100" y="6241675"/>
            <a:ext cx="5760000" cy="5694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2500"/>
              <a:buFont typeface="Arial"/>
              <a:buNone/>
            </a:pPr>
            <a:r>
              <a:rPr b="1" i="0" lang="en-GB" sz="2500" u="none" cap="none" strike="noStrike">
                <a:solidFill>
                  <a:schemeClr val="lt1"/>
                </a:solidFill>
                <a:latin typeface="Arial"/>
                <a:ea typeface="Arial"/>
                <a:cs typeface="Arial"/>
                <a:sym typeface="Arial"/>
              </a:rPr>
              <a:t>Craig Wadley </a:t>
            </a:r>
            <a:r>
              <a:rPr b="0" i="0" lang="en-GB" sz="2500" u="none" cap="none" strike="noStrike">
                <a:solidFill>
                  <a:schemeClr val="lt1"/>
                </a:solidFill>
                <a:latin typeface="Arial"/>
                <a:ea typeface="Arial"/>
                <a:cs typeface="Arial"/>
                <a:sym typeface="Arial"/>
              </a:rPr>
              <a:t>Student</a:t>
            </a:r>
            <a:r>
              <a:rPr b="1" i="0" lang="en-GB" sz="2500" u="none" cap="none" strike="noStrike">
                <a:solidFill>
                  <a:schemeClr val="lt1"/>
                </a:solidFill>
                <a:latin typeface="Arial"/>
                <a:ea typeface="Arial"/>
                <a:cs typeface="Arial"/>
                <a:sym typeface="Arial"/>
              </a:rPr>
              <a:t> </a:t>
            </a:r>
            <a:r>
              <a:rPr b="0" i="0" lang="en-GB" sz="2500" u="none" cap="none" strike="noStrike">
                <a:solidFill>
                  <a:schemeClr val="lt1"/>
                </a:solidFill>
                <a:latin typeface="Arial"/>
                <a:ea typeface="Arial"/>
                <a:cs typeface="Arial"/>
                <a:sym typeface="Arial"/>
              </a:rPr>
              <a:t>ID</a:t>
            </a:r>
            <a:r>
              <a:rPr b="1" i="0" lang="en-GB" sz="2500" u="none" cap="none" strike="noStrike">
                <a:solidFill>
                  <a:schemeClr val="lt1"/>
                </a:solidFill>
                <a:latin typeface="Arial"/>
                <a:ea typeface="Arial"/>
                <a:cs typeface="Arial"/>
                <a:sym typeface="Arial"/>
              </a:rPr>
              <a:t> 2113457</a:t>
            </a:r>
            <a:endParaRPr b="0" i="0" sz="2500" u="none" cap="none" strike="noStrike">
              <a:solidFill>
                <a:schemeClr val="lt1"/>
              </a:solidFill>
              <a:latin typeface="Arial"/>
              <a:ea typeface="Arial"/>
              <a:cs typeface="Arial"/>
              <a:sym typeface="Arial"/>
            </a:endParaRPr>
          </a:p>
        </p:txBody>
      </p:sp>
      <p:sp>
        <p:nvSpPr>
          <p:cNvPr id="93" name="Google Shape;93;p1"/>
          <p:cNvSpPr txBox="1"/>
          <p:nvPr/>
        </p:nvSpPr>
        <p:spPr>
          <a:xfrm>
            <a:off x="355650" y="2899175"/>
            <a:ext cx="10661400" cy="692700"/>
          </a:xfrm>
          <a:prstGeom prst="rect">
            <a:avLst/>
          </a:prstGeom>
          <a:noFill/>
          <a:ln>
            <a:noFill/>
          </a:ln>
        </p:spPr>
        <p:txBody>
          <a:bodyPr anchorCtr="0" anchor="t" bIns="91425" lIns="91425" spcFirstLastPara="1" rIns="91425" wrap="square" tIns="91425">
            <a:spAutoFit/>
          </a:bodyPr>
          <a:lstStyle/>
          <a:p>
            <a:pPr indent="-225550" lvl="0" marL="919593" marR="56913" rtl="0" algn="l">
              <a:lnSpc>
                <a:spcPct val="190965"/>
              </a:lnSpc>
              <a:spcBef>
                <a:spcPts val="1450"/>
              </a:spcBef>
              <a:spcAft>
                <a:spcPts val="0"/>
              </a:spcAft>
              <a:buClr>
                <a:srgbClr val="000000"/>
              </a:buClr>
              <a:buSzPts val="3300"/>
              <a:buFont typeface="Arial"/>
              <a:buNone/>
            </a:pPr>
            <a:r>
              <a:rPr b="1" i="0" lang="en-GB" sz="3300" u="none" cap="none" strike="noStrike">
                <a:solidFill>
                  <a:schemeClr val="lt1"/>
                </a:solidFill>
                <a:latin typeface="Calibri"/>
                <a:ea typeface="Calibri"/>
                <a:cs typeface="Calibri"/>
                <a:sym typeface="Calibri"/>
              </a:rPr>
              <a:t>Recommendations for improvement &amp; development </a:t>
            </a:r>
            <a:endParaRPr b="0" i="0" sz="400" u="none" cap="none" strike="noStrike">
              <a:solidFill>
                <a:srgbClr val="000000"/>
              </a:solidFill>
              <a:latin typeface="Arial"/>
              <a:ea typeface="Arial"/>
              <a:cs typeface="Arial"/>
              <a:sym typeface="Arial"/>
            </a:endParaRPr>
          </a:p>
        </p:txBody>
      </p:sp>
      <p:sp>
        <p:nvSpPr>
          <p:cNvPr id="94" name="Google Shape;94;p1"/>
          <p:cNvSpPr txBox="1"/>
          <p:nvPr/>
        </p:nvSpPr>
        <p:spPr>
          <a:xfrm>
            <a:off x="6304400" y="6241675"/>
            <a:ext cx="5760000" cy="5694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2500"/>
              <a:buFont typeface="Arial"/>
              <a:buNone/>
            </a:pPr>
            <a:r>
              <a:t/>
            </a:r>
            <a:endParaRPr b="0" i="0" sz="2500" u="none" cap="none" strike="noStrike">
              <a:solidFill>
                <a:schemeClr val="lt1"/>
              </a:solidFill>
              <a:latin typeface="Arial"/>
              <a:ea typeface="Arial"/>
              <a:cs typeface="Arial"/>
              <a:sym typeface="Arial"/>
            </a:endParaRPr>
          </a:p>
        </p:txBody>
      </p:sp>
    </p:spTree>
  </p:cSld>
  <p:clrMapOvr>
    <a:masterClrMapping/>
  </p:clrMapOvr>
  <p:transition>
    <p:fade/>
  </p:transition>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8" name="Shape 98"/>
        <p:cNvGrpSpPr/>
        <p:nvPr/>
      </p:nvGrpSpPr>
      <p:grpSpPr>
        <a:xfrm>
          <a:off x="0" y="0"/>
          <a:ext cx="0" cy="0"/>
          <a:chOff x="0" y="0"/>
          <a:chExt cx="0" cy="0"/>
        </a:xfrm>
      </p:grpSpPr>
      <p:sp>
        <p:nvSpPr>
          <p:cNvPr id="99" name="Google Shape;99;p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100" name="Google Shape;100;p2"/>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50800" lvl="0" marL="228600" rtl="0" algn="l">
              <a:lnSpc>
                <a:spcPct val="90000"/>
              </a:lnSpc>
              <a:spcBef>
                <a:spcPts val="0"/>
              </a:spcBef>
              <a:spcAft>
                <a:spcPts val="1600"/>
              </a:spcAft>
              <a:buClr>
                <a:schemeClr val="dk1"/>
              </a:buClr>
              <a:buSzPts val="2800"/>
              <a:buNone/>
            </a:pPr>
            <a:r>
              <a:t/>
            </a:r>
            <a:endParaRPr/>
          </a:p>
        </p:txBody>
      </p:sp>
      <p:pic>
        <p:nvPicPr>
          <p:cNvPr id="101" name="Google Shape;101;p2"/>
          <p:cNvPicPr preferRelativeResize="0"/>
          <p:nvPr/>
        </p:nvPicPr>
        <p:blipFill rotWithShape="1">
          <a:blip r:embed="rId3">
            <a:alphaModFix/>
          </a:blip>
          <a:srcRect b="0" l="0" r="0" t="0"/>
          <a:stretch/>
        </p:blipFill>
        <p:spPr>
          <a:xfrm>
            <a:off x="0" y="169664"/>
            <a:ext cx="12192000" cy="6518672"/>
          </a:xfrm>
          <a:prstGeom prst="rect">
            <a:avLst/>
          </a:prstGeom>
          <a:noFill/>
          <a:ln>
            <a:noFill/>
          </a:ln>
        </p:spPr>
      </p:pic>
    </p:spTree>
  </p:cSld>
  <p:clrMapOvr>
    <a:masterClrMapping/>
  </p:clrMapOvr>
  <p:transition>
    <p:fade/>
  </p:transition>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sp>
        <p:nvSpPr>
          <p:cNvPr id="106" name="Google Shape;106;p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107" name="Google Shape;107;p3"/>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50800" lvl="0" marL="228600" rtl="0" algn="l">
              <a:lnSpc>
                <a:spcPct val="90000"/>
              </a:lnSpc>
              <a:spcBef>
                <a:spcPts val="0"/>
              </a:spcBef>
              <a:spcAft>
                <a:spcPts val="1600"/>
              </a:spcAft>
              <a:buClr>
                <a:schemeClr val="dk1"/>
              </a:buClr>
              <a:buSzPts val="2800"/>
              <a:buNone/>
            </a:pPr>
            <a:r>
              <a:t/>
            </a:r>
            <a:endParaRPr/>
          </a:p>
        </p:txBody>
      </p:sp>
      <p:pic>
        <p:nvPicPr>
          <p:cNvPr id="108" name="Google Shape;108;p3"/>
          <p:cNvPicPr preferRelativeResize="0"/>
          <p:nvPr/>
        </p:nvPicPr>
        <p:blipFill rotWithShape="1">
          <a:blip r:embed="rId3">
            <a:alphaModFix/>
          </a:blip>
          <a:srcRect b="0" l="0" r="0" t="0"/>
          <a:stretch/>
        </p:blipFill>
        <p:spPr>
          <a:xfrm>
            <a:off x="381000" y="428625"/>
            <a:ext cx="11430000" cy="6000750"/>
          </a:xfrm>
          <a:prstGeom prst="rect">
            <a:avLst/>
          </a:prstGeom>
          <a:noFill/>
          <a:ln>
            <a:noFill/>
          </a:ln>
        </p:spPr>
      </p:pic>
    </p:spTree>
  </p:cSld>
  <p:clrMapOvr>
    <a:masterClrMapping/>
  </p:clrMapOvr>
  <p:transition>
    <p:fade/>
  </p:transition>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sp>
        <p:nvSpPr>
          <p:cNvPr id="113" name="Google Shape;113;p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114" name="Google Shape;114;p4"/>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50800" lvl="0" marL="228600" rtl="0" algn="l">
              <a:lnSpc>
                <a:spcPct val="90000"/>
              </a:lnSpc>
              <a:spcBef>
                <a:spcPts val="0"/>
              </a:spcBef>
              <a:spcAft>
                <a:spcPts val="1600"/>
              </a:spcAft>
              <a:buClr>
                <a:schemeClr val="dk1"/>
              </a:buClr>
              <a:buSzPts val="2800"/>
              <a:buNone/>
            </a:pPr>
            <a:r>
              <a:t/>
            </a:r>
            <a:endParaRPr/>
          </a:p>
        </p:txBody>
      </p:sp>
      <p:pic>
        <p:nvPicPr>
          <p:cNvPr id="115" name="Google Shape;115;p4"/>
          <p:cNvPicPr preferRelativeResize="0"/>
          <p:nvPr/>
        </p:nvPicPr>
        <p:blipFill rotWithShape="1">
          <a:blip r:embed="rId3">
            <a:alphaModFix/>
          </a:blip>
          <a:srcRect b="0" l="0" r="0" t="0"/>
          <a:stretch/>
        </p:blipFill>
        <p:spPr>
          <a:xfrm>
            <a:off x="874173" y="0"/>
            <a:ext cx="10443654" cy="6857999"/>
          </a:xfrm>
          <a:prstGeom prst="rect">
            <a:avLst/>
          </a:prstGeom>
          <a:noFill/>
          <a:ln>
            <a:noFill/>
          </a:ln>
        </p:spPr>
      </p:pic>
    </p:spTree>
  </p:cSld>
  <p:clrMapOvr>
    <a:masterClrMapping/>
  </p:clrMapOvr>
  <p:transition>
    <p:fade/>
  </p:transition>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sp>
        <p:nvSpPr>
          <p:cNvPr id="120" name="Google Shape;120;p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121" name="Google Shape;121;p5"/>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50800" lvl="0" marL="228600" rtl="0" algn="l">
              <a:lnSpc>
                <a:spcPct val="90000"/>
              </a:lnSpc>
              <a:spcBef>
                <a:spcPts val="0"/>
              </a:spcBef>
              <a:spcAft>
                <a:spcPts val="1600"/>
              </a:spcAft>
              <a:buClr>
                <a:schemeClr val="dk1"/>
              </a:buClr>
              <a:buSzPts val="2800"/>
              <a:buNone/>
            </a:pPr>
            <a:r>
              <a:t/>
            </a:r>
            <a:endParaRPr/>
          </a:p>
        </p:txBody>
      </p:sp>
      <p:pic>
        <p:nvPicPr>
          <p:cNvPr id="122" name="Google Shape;122;p5"/>
          <p:cNvPicPr preferRelativeResize="0"/>
          <p:nvPr/>
        </p:nvPicPr>
        <p:blipFill rotWithShape="1">
          <a:blip r:embed="rId3">
            <a:alphaModFix/>
          </a:blip>
          <a:srcRect b="0" l="0" r="0" t="0"/>
          <a:stretch/>
        </p:blipFill>
        <p:spPr>
          <a:xfrm>
            <a:off x="1219200" y="190500"/>
            <a:ext cx="9753600" cy="6477000"/>
          </a:xfrm>
          <a:prstGeom prst="rect">
            <a:avLst/>
          </a:prstGeom>
          <a:noFill/>
          <a:ln>
            <a:noFill/>
          </a:ln>
        </p:spPr>
      </p:pic>
    </p:spTree>
  </p:cSld>
  <p:clrMapOvr>
    <a:masterClrMapping/>
  </p:clrMapOvr>
  <p:transition>
    <p:fade/>
  </p:transition>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6" name="Shape 126"/>
        <p:cNvGrpSpPr/>
        <p:nvPr/>
      </p:nvGrpSpPr>
      <p:grpSpPr>
        <a:xfrm>
          <a:off x="0" y="0"/>
          <a:ext cx="0" cy="0"/>
          <a:chOff x="0" y="0"/>
          <a:chExt cx="0" cy="0"/>
        </a:xfrm>
      </p:grpSpPr>
      <p:sp>
        <p:nvSpPr>
          <p:cNvPr id="127" name="Google Shape;127;p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128" name="Google Shape;128;p6"/>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50800" lvl="0" marL="228600" rtl="0" algn="l">
              <a:lnSpc>
                <a:spcPct val="90000"/>
              </a:lnSpc>
              <a:spcBef>
                <a:spcPts val="0"/>
              </a:spcBef>
              <a:spcAft>
                <a:spcPts val="1600"/>
              </a:spcAft>
              <a:buClr>
                <a:schemeClr val="dk1"/>
              </a:buClr>
              <a:buSzPts val="2800"/>
              <a:buNone/>
            </a:pPr>
            <a:r>
              <a:t/>
            </a:r>
            <a:endParaRPr/>
          </a:p>
        </p:txBody>
      </p:sp>
      <p:pic>
        <p:nvPicPr>
          <p:cNvPr id="129" name="Google Shape;129;p6"/>
          <p:cNvPicPr preferRelativeResize="0"/>
          <p:nvPr/>
        </p:nvPicPr>
        <p:blipFill rotWithShape="1">
          <a:blip r:embed="rId3">
            <a:alphaModFix/>
          </a:blip>
          <a:srcRect b="0" l="0" r="0" t="0"/>
          <a:stretch/>
        </p:blipFill>
        <p:spPr>
          <a:xfrm>
            <a:off x="838204" y="0"/>
            <a:ext cx="10718243" cy="6858001"/>
          </a:xfrm>
          <a:prstGeom prst="rect">
            <a:avLst/>
          </a:prstGeom>
          <a:noFill/>
          <a:ln>
            <a:noFill/>
          </a:ln>
        </p:spPr>
      </p:pic>
    </p:spTree>
  </p:cSld>
  <p:clrMapOvr>
    <a:masterClrMapping/>
  </p:clrMapOvr>
  <p:transition>
    <p:fade/>
  </p:transition>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135" name="Google Shape;135;p7"/>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50800" lvl="0" marL="228600" rtl="0" algn="l">
              <a:lnSpc>
                <a:spcPct val="90000"/>
              </a:lnSpc>
              <a:spcBef>
                <a:spcPts val="0"/>
              </a:spcBef>
              <a:spcAft>
                <a:spcPts val="1600"/>
              </a:spcAft>
              <a:buClr>
                <a:schemeClr val="dk1"/>
              </a:buClr>
              <a:buSzPts val="2800"/>
              <a:buNone/>
            </a:pPr>
            <a:r>
              <a:t/>
            </a:r>
            <a:endParaRPr/>
          </a:p>
        </p:txBody>
      </p:sp>
      <p:pic>
        <p:nvPicPr>
          <p:cNvPr id="136" name="Google Shape;136;p7"/>
          <p:cNvPicPr preferRelativeResize="0"/>
          <p:nvPr/>
        </p:nvPicPr>
        <p:blipFill rotWithShape="1">
          <a:blip r:embed="rId3">
            <a:alphaModFix/>
          </a:blip>
          <a:srcRect b="0" l="0" r="0" t="0"/>
          <a:stretch/>
        </p:blipFill>
        <p:spPr>
          <a:xfrm>
            <a:off x="0" y="715769"/>
            <a:ext cx="12192001" cy="5737412"/>
          </a:xfrm>
          <a:prstGeom prst="rect">
            <a:avLst/>
          </a:prstGeom>
          <a:noFill/>
          <a:ln>
            <a:noFill/>
          </a:ln>
        </p:spPr>
      </p:pic>
    </p:spTree>
  </p:cSld>
  <p:clrMapOvr>
    <a:masterClrMapping/>
  </p:clrMapOvr>
  <p:transition>
    <p:fade/>
  </p:transition>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 name="Shape 140"/>
        <p:cNvGrpSpPr/>
        <p:nvPr/>
      </p:nvGrpSpPr>
      <p:grpSpPr>
        <a:xfrm>
          <a:off x="0" y="0"/>
          <a:ext cx="0" cy="0"/>
          <a:chOff x="0" y="0"/>
          <a:chExt cx="0" cy="0"/>
        </a:xfrm>
      </p:grpSpPr>
      <p:sp>
        <p:nvSpPr>
          <p:cNvPr id="141" name="Google Shape;141;p8"/>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SzPts val="1800"/>
              <a:buNone/>
            </a:pPr>
            <a:r>
              <a:t/>
            </a:r>
            <a:endParaRPr/>
          </a:p>
        </p:txBody>
      </p:sp>
      <p:sp>
        <p:nvSpPr>
          <p:cNvPr id="142" name="Google Shape;142;p8"/>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1000"/>
              </a:spcBef>
              <a:spcAft>
                <a:spcPts val="1600"/>
              </a:spcAft>
              <a:buSzPts val="1800"/>
              <a:buNone/>
            </a:pPr>
            <a:r>
              <a:t/>
            </a:r>
            <a:endParaRPr/>
          </a:p>
        </p:txBody>
      </p:sp>
      <p:pic>
        <p:nvPicPr>
          <p:cNvPr id="143" name="Google Shape;143;p8"/>
          <p:cNvPicPr preferRelativeResize="0"/>
          <p:nvPr/>
        </p:nvPicPr>
        <p:blipFill rotWithShape="1">
          <a:blip r:embed="rId3">
            <a:alphaModFix/>
          </a:blip>
          <a:srcRect b="0" l="0" r="0" t="0"/>
          <a:stretch/>
        </p:blipFill>
        <p:spPr>
          <a:xfrm>
            <a:off x="0" y="381000"/>
            <a:ext cx="12192000" cy="6096000"/>
          </a:xfrm>
          <a:prstGeom prst="rect">
            <a:avLst/>
          </a:prstGeom>
          <a:noFill/>
          <a:ln>
            <a:noFill/>
          </a:ln>
        </p:spPr>
      </p:pic>
    </p:spTree>
  </p:cSld>
  <p:clrMapOvr>
    <a:masterClrMapping/>
  </p:clrMapOvr>
  <p:transition>
    <p:fade/>
  </p:transition>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7" name="Shape 147"/>
        <p:cNvGrpSpPr/>
        <p:nvPr/>
      </p:nvGrpSpPr>
      <p:grpSpPr>
        <a:xfrm>
          <a:off x="0" y="0"/>
          <a:ext cx="0" cy="0"/>
          <a:chOff x="0" y="0"/>
          <a:chExt cx="0" cy="0"/>
        </a:xfrm>
      </p:grpSpPr>
      <p:sp>
        <p:nvSpPr>
          <p:cNvPr id="148" name="Google Shape;148;p9"/>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SzPts val="1800"/>
              <a:buNone/>
            </a:pPr>
            <a:r>
              <a:t/>
            </a:r>
            <a:endParaRPr/>
          </a:p>
        </p:txBody>
      </p:sp>
      <p:sp>
        <p:nvSpPr>
          <p:cNvPr id="149" name="Google Shape;149;p9"/>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1000"/>
              </a:spcBef>
              <a:spcAft>
                <a:spcPts val="1600"/>
              </a:spcAft>
              <a:buSzPts val="1800"/>
              <a:buNone/>
            </a:pPr>
            <a:r>
              <a:t/>
            </a:r>
            <a:endParaRPr/>
          </a:p>
        </p:txBody>
      </p:sp>
      <p:pic>
        <p:nvPicPr>
          <p:cNvPr id="150" name="Google Shape;150;p9"/>
          <p:cNvPicPr preferRelativeResize="0"/>
          <p:nvPr/>
        </p:nvPicPr>
        <p:blipFill rotWithShape="1">
          <a:blip r:embed="rId3">
            <a:alphaModFix/>
          </a:blip>
          <a:srcRect b="0" l="0" r="0" t="0"/>
          <a:stretch/>
        </p:blipFill>
        <p:spPr>
          <a:xfrm>
            <a:off x="152400" y="152400"/>
            <a:ext cx="12192000" cy="6858000"/>
          </a:xfrm>
          <a:prstGeom prst="rect">
            <a:avLst/>
          </a:prstGeom>
          <a:noFill/>
          <a:ln>
            <a:noFill/>
          </a:ln>
        </p:spPr>
      </p:pic>
    </p:spTree>
  </p:cSld>
  <p:clrMapOvr>
    <a:masterClrMapping/>
  </p:clrMapOvr>
  <p:transition>
    <p:fade/>
  </p:transition>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4" name="Shape 154"/>
        <p:cNvGrpSpPr/>
        <p:nvPr/>
      </p:nvGrpSpPr>
      <p:grpSpPr>
        <a:xfrm>
          <a:off x="0" y="0"/>
          <a:ext cx="0" cy="0"/>
          <a:chOff x="0" y="0"/>
          <a:chExt cx="0" cy="0"/>
        </a:xfrm>
      </p:grpSpPr>
      <p:sp>
        <p:nvSpPr>
          <p:cNvPr id="155" name="Google Shape;155;p1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156" name="Google Shape;156;p10"/>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50800" lvl="0" marL="228600" rtl="0" algn="l">
              <a:lnSpc>
                <a:spcPct val="90000"/>
              </a:lnSpc>
              <a:spcBef>
                <a:spcPts val="0"/>
              </a:spcBef>
              <a:spcAft>
                <a:spcPts val="1600"/>
              </a:spcAft>
              <a:buClr>
                <a:schemeClr val="dk1"/>
              </a:buClr>
              <a:buSzPts val="2800"/>
              <a:buNone/>
            </a:pPr>
            <a:r>
              <a:t/>
            </a:r>
            <a:endParaRPr/>
          </a:p>
        </p:txBody>
      </p:sp>
      <p:pic>
        <p:nvPicPr>
          <p:cNvPr id="157" name="Google Shape;157;p10"/>
          <p:cNvPicPr preferRelativeResize="0"/>
          <p:nvPr/>
        </p:nvPicPr>
        <p:blipFill rotWithShape="1">
          <a:blip r:embed="rId3">
            <a:alphaModFix/>
          </a:blip>
          <a:srcRect b="0" l="0" r="0" t="0"/>
          <a:stretch/>
        </p:blipFill>
        <p:spPr>
          <a:xfrm>
            <a:off x="951244" y="0"/>
            <a:ext cx="10289510" cy="6857999"/>
          </a:xfrm>
          <a:prstGeom prst="rect">
            <a:avLst/>
          </a:prstGeom>
          <a:noFill/>
          <a:ln>
            <a:noFill/>
          </a:ln>
        </p:spPr>
      </p:pic>
    </p:spTree>
  </p:cSld>
  <p:clrMapOvr>
    <a:masterClrMapping/>
  </p:clrMapOvr>
  <p:transition>
    <p:fade/>
  </p:transition>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 name="Shape 161"/>
        <p:cNvGrpSpPr/>
        <p:nvPr/>
      </p:nvGrpSpPr>
      <p:grpSpPr>
        <a:xfrm>
          <a:off x="0" y="0"/>
          <a:ext cx="0" cy="0"/>
          <a:chOff x="0" y="0"/>
          <a:chExt cx="0" cy="0"/>
        </a:xfrm>
      </p:grpSpPr>
      <p:sp>
        <p:nvSpPr>
          <p:cNvPr id="162" name="Google Shape;162;p1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163" name="Google Shape;163;p1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50800" lvl="0" marL="228600" rtl="0" algn="l">
              <a:lnSpc>
                <a:spcPct val="90000"/>
              </a:lnSpc>
              <a:spcBef>
                <a:spcPts val="0"/>
              </a:spcBef>
              <a:spcAft>
                <a:spcPts val="1600"/>
              </a:spcAft>
              <a:buClr>
                <a:schemeClr val="dk1"/>
              </a:buClr>
              <a:buSzPts val="2800"/>
              <a:buNone/>
            </a:pPr>
            <a:r>
              <a:t/>
            </a:r>
            <a:endParaRPr/>
          </a:p>
        </p:txBody>
      </p:sp>
      <p:pic>
        <p:nvPicPr>
          <p:cNvPr descr="Leadership development - Google Search" id="164" name="Google Shape;164;p11"/>
          <p:cNvPicPr preferRelativeResize="0"/>
          <p:nvPr/>
        </p:nvPicPr>
        <p:blipFill rotWithShape="1">
          <a:blip r:embed="rId3">
            <a:alphaModFix/>
          </a:blip>
          <a:srcRect b="0" l="0" r="0" t="0"/>
          <a:stretch/>
        </p:blipFill>
        <p:spPr>
          <a:xfrm>
            <a:off x="2135560" y="980728"/>
            <a:ext cx="8064896" cy="4925347"/>
          </a:xfrm>
          <a:prstGeom prst="rect">
            <a:avLst/>
          </a:prstGeom>
          <a:noFill/>
          <a:ln>
            <a:noFill/>
          </a:ln>
        </p:spPr>
      </p:pic>
    </p:spTree>
  </p:cSld>
  <p:clrMapOvr>
    <a:masterClrMapping/>
  </p:clrMapOvr>
  <p:transition>
    <p:fade/>
  </p:transition>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p1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170" name="Google Shape;170;p12"/>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50800" lvl="0" marL="228600" rtl="0" algn="l">
              <a:lnSpc>
                <a:spcPct val="90000"/>
              </a:lnSpc>
              <a:spcBef>
                <a:spcPts val="0"/>
              </a:spcBef>
              <a:spcAft>
                <a:spcPts val="1600"/>
              </a:spcAft>
              <a:buClr>
                <a:schemeClr val="dk1"/>
              </a:buClr>
              <a:buSzPts val="2800"/>
              <a:buNone/>
            </a:pPr>
            <a:r>
              <a:t/>
            </a:r>
            <a:endParaRPr/>
          </a:p>
        </p:txBody>
      </p:sp>
      <p:pic>
        <p:nvPicPr>
          <p:cNvPr descr="ALL Strategy | 3 Steps for Improving Communication with your Business  Partner" id="171" name="Google Shape;171;p12"/>
          <p:cNvPicPr preferRelativeResize="0"/>
          <p:nvPr/>
        </p:nvPicPr>
        <p:blipFill rotWithShape="1">
          <a:blip r:embed="rId3">
            <a:alphaModFix/>
          </a:blip>
          <a:srcRect b="0" l="0" r="0" t="0"/>
          <a:stretch/>
        </p:blipFill>
        <p:spPr>
          <a:xfrm>
            <a:off x="1199456" y="260648"/>
            <a:ext cx="9753600" cy="6505576"/>
          </a:xfrm>
          <a:prstGeom prst="rect">
            <a:avLst/>
          </a:prstGeom>
          <a:noFill/>
          <a:ln>
            <a:noFill/>
          </a:ln>
        </p:spPr>
      </p:pic>
    </p:spTree>
  </p:cSld>
  <p:clrMapOvr>
    <a:masterClrMapping/>
  </p:clrMapOvr>
  <p:transition>
    <p:fade/>
  </p:transition>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5" name="Shape 175"/>
        <p:cNvGrpSpPr/>
        <p:nvPr/>
      </p:nvGrpSpPr>
      <p:grpSpPr>
        <a:xfrm>
          <a:off x="0" y="0"/>
          <a:ext cx="0" cy="0"/>
          <a:chOff x="0" y="0"/>
          <a:chExt cx="0" cy="0"/>
        </a:xfrm>
      </p:grpSpPr>
      <p:sp>
        <p:nvSpPr>
          <p:cNvPr id="176" name="Google Shape;176;p1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177" name="Google Shape;177;p13"/>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50800" lvl="0" marL="228600" rtl="0" algn="l">
              <a:lnSpc>
                <a:spcPct val="90000"/>
              </a:lnSpc>
              <a:spcBef>
                <a:spcPts val="0"/>
              </a:spcBef>
              <a:spcAft>
                <a:spcPts val="1600"/>
              </a:spcAft>
              <a:buClr>
                <a:schemeClr val="dk1"/>
              </a:buClr>
              <a:buSzPts val="2800"/>
              <a:buNone/>
            </a:pPr>
            <a:r>
              <a:t/>
            </a:r>
            <a:endParaRPr/>
          </a:p>
        </p:txBody>
      </p:sp>
      <p:pic>
        <p:nvPicPr>
          <p:cNvPr id="178" name="Google Shape;178;p13"/>
          <p:cNvPicPr preferRelativeResize="0"/>
          <p:nvPr/>
        </p:nvPicPr>
        <p:blipFill rotWithShape="1">
          <a:blip r:embed="rId3">
            <a:alphaModFix/>
          </a:blip>
          <a:srcRect b="0" l="0" r="0" t="0"/>
          <a:stretch/>
        </p:blipFill>
        <p:spPr>
          <a:xfrm>
            <a:off x="152400" y="152400"/>
            <a:ext cx="12192000" cy="6858000"/>
          </a:xfrm>
          <a:prstGeom prst="rect">
            <a:avLst/>
          </a:prstGeom>
          <a:noFill/>
          <a:ln>
            <a:noFill/>
          </a:ln>
        </p:spPr>
      </p:pic>
    </p:spTree>
  </p:cSld>
  <p:clrMapOvr>
    <a:masterClrMapping/>
  </p:clrMapOvr>
  <p:transition>
    <p:fade/>
  </p:transition>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2" name="Shape 182"/>
        <p:cNvGrpSpPr/>
        <p:nvPr/>
      </p:nvGrpSpPr>
      <p:grpSpPr>
        <a:xfrm>
          <a:off x="0" y="0"/>
          <a:ext cx="0" cy="0"/>
          <a:chOff x="0" y="0"/>
          <a:chExt cx="0" cy="0"/>
        </a:xfrm>
      </p:grpSpPr>
      <p:sp>
        <p:nvSpPr>
          <p:cNvPr id="183" name="Google Shape;183;p14"/>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SzPts val="1800"/>
              <a:buNone/>
            </a:pPr>
            <a:r>
              <a:t/>
            </a:r>
            <a:endParaRPr/>
          </a:p>
        </p:txBody>
      </p:sp>
      <p:sp>
        <p:nvSpPr>
          <p:cNvPr id="184" name="Google Shape;184;p14"/>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1000"/>
              </a:spcBef>
              <a:spcAft>
                <a:spcPts val="1600"/>
              </a:spcAft>
              <a:buSzPts val="1800"/>
              <a:buNone/>
            </a:pPr>
            <a:r>
              <a:t/>
            </a:r>
            <a:endParaRPr/>
          </a:p>
        </p:txBody>
      </p:sp>
      <p:pic>
        <p:nvPicPr>
          <p:cNvPr id="185" name="Google Shape;185;p14"/>
          <p:cNvPicPr preferRelativeResize="0"/>
          <p:nvPr/>
        </p:nvPicPr>
        <p:blipFill rotWithShape="1">
          <a:blip r:embed="rId3">
            <a:alphaModFix/>
          </a:blip>
          <a:srcRect b="0" l="0" r="0" t="0"/>
          <a:stretch/>
        </p:blipFill>
        <p:spPr>
          <a:xfrm>
            <a:off x="0" y="0"/>
            <a:ext cx="12192000" cy="6858000"/>
          </a:xfrm>
          <a:prstGeom prst="rect">
            <a:avLst/>
          </a:prstGeom>
          <a:noFill/>
          <a:ln>
            <a:noFill/>
          </a:ln>
        </p:spPr>
      </p:pic>
    </p:spTree>
  </p:cSld>
  <p:clrMapOvr>
    <a:masterClrMapping/>
  </p:clrMapOvr>
  <p:transition>
    <p:fade/>
  </p:transition>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9" name="Shape 189"/>
        <p:cNvGrpSpPr/>
        <p:nvPr/>
      </p:nvGrpSpPr>
      <p:grpSpPr>
        <a:xfrm>
          <a:off x="0" y="0"/>
          <a:ext cx="0" cy="0"/>
          <a:chOff x="0" y="0"/>
          <a:chExt cx="0" cy="0"/>
        </a:xfrm>
      </p:grpSpPr>
      <p:sp>
        <p:nvSpPr>
          <p:cNvPr id="190" name="Google Shape;190;p15"/>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SzPts val="1800"/>
              <a:buNone/>
            </a:pPr>
            <a:r>
              <a:t/>
            </a:r>
            <a:endParaRPr/>
          </a:p>
        </p:txBody>
      </p:sp>
      <p:sp>
        <p:nvSpPr>
          <p:cNvPr id="191" name="Google Shape;191;p15"/>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1000"/>
              </a:spcBef>
              <a:spcAft>
                <a:spcPts val="1600"/>
              </a:spcAft>
              <a:buSzPts val="1800"/>
              <a:buNone/>
            </a:pPr>
            <a:r>
              <a:t/>
            </a:r>
            <a:endParaRPr/>
          </a:p>
        </p:txBody>
      </p:sp>
      <p:pic>
        <p:nvPicPr>
          <p:cNvPr descr="What is an intranet and do you need it? - Stanton Street Blog" id="192" name="Google Shape;192;p15"/>
          <p:cNvPicPr preferRelativeResize="0"/>
          <p:nvPr/>
        </p:nvPicPr>
        <p:blipFill rotWithShape="1">
          <a:blip r:embed="rId3">
            <a:alphaModFix/>
          </a:blip>
          <a:srcRect b="0" l="0" r="0" t="0"/>
          <a:stretch/>
        </p:blipFill>
        <p:spPr>
          <a:xfrm>
            <a:off x="767408" y="836712"/>
            <a:ext cx="9886950" cy="5486400"/>
          </a:xfrm>
          <a:prstGeom prst="rect">
            <a:avLst/>
          </a:prstGeom>
          <a:noFill/>
          <a:ln>
            <a:noFill/>
          </a:ln>
        </p:spPr>
      </p:pic>
    </p:spTree>
  </p:cSld>
  <p:clrMapOvr>
    <a:masterClrMapping/>
  </p:clrMapOvr>
  <p:transition>
    <p:fade/>
  </p:transition>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6" name="Shape 196"/>
        <p:cNvGrpSpPr/>
        <p:nvPr/>
      </p:nvGrpSpPr>
      <p:grpSpPr>
        <a:xfrm>
          <a:off x="0" y="0"/>
          <a:ext cx="0" cy="0"/>
          <a:chOff x="0" y="0"/>
          <a:chExt cx="0" cy="0"/>
        </a:xfrm>
      </p:grpSpPr>
      <p:sp>
        <p:nvSpPr>
          <p:cNvPr id="197" name="Google Shape;197;p16"/>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SzPts val="1800"/>
              <a:buNone/>
            </a:pPr>
            <a:r>
              <a:t/>
            </a:r>
            <a:endParaRPr/>
          </a:p>
        </p:txBody>
      </p:sp>
      <p:sp>
        <p:nvSpPr>
          <p:cNvPr id="198" name="Google Shape;198;p16"/>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1000"/>
              </a:spcBef>
              <a:spcAft>
                <a:spcPts val="1600"/>
              </a:spcAft>
              <a:buSzPts val="1800"/>
              <a:buNone/>
            </a:pPr>
            <a:r>
              <a:t/>
            </a:r>
            <a:endParaRPr/>
          </a:p>
        </p:txBody>
      </p:sp>
      <p:pic>
        <p:nvPicPr>
          <p:cNvPr id="199" name="Google Shape;199;p16"/>
          <p:cNvPicPr preferRelativeResize="0"/>
          <p:nvPr/>
        </p:nvPicPr>
        <p:blipFill rotWithShape="1">
          <a:blip r:embed="rId3">
            <a:alphaModFix/>
          </a:blip>
          <a:srcRect b="0" l="0" r="0" t="0"/>
          <a:stretch/>
        </p:blipFill>
        <p:spPr>
          <a:xfrm>
            <a:off x="1108364" y="0"/>
            <a:ext cx="9975270" cy="6857998"/>
          </a:xfrm>
          <a:prstGeom prst="rect">
            <a:avLst/>
          </a:prstGeom>
          <a:noFill/>
          <a:ln>
            <a:noFill/>
          </a:ln>
        </p:spPr>
      </p:pic>
    </p:spTree>
  </p:cSld>
  <p:clrMapOvr>
    <a:masterClrMapping/>
  </p:clrMapOvr>
  <p:transition>
    <p:fade/>
  </p:transition>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3" name="Shape 203"/>
        <p:cNvGrpSpPr/>
        <p:nvPr/>
      </p:nvGrpSpPr>
      <p:grpSpPr>
        <a:xfrm>
          <a:off x="0" y="0"/>
          <a:ext cx="0" cy="0"/>
          <a:chOff x="0" y="0"/>
          <a:chExt cx="0" cy="0"/>
        </a:xfrm>
      </p:grpSpPr>
      <p:sp>
        <p:nvSpPr>
          <p:cNvPr id="204" name="Google Shape;204;p17"/>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SzPts val="1800"/>
              <a:buNone/>
            </a:pPr>
            <a:r>
              <a:t/>
            </a:r>
            <a:endParaRPr/>
          </a:p>
        </p:txBody>
      </p:sp>
      <p:sp>
        <p:nvSpPr>
          <p:cNvPr id="205" name="Google Shape;205;p17"/>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1000"/>
              </a:spcBef>
              <a:spcAft>
                <a:spcPts val="1600"/>
              </a:spcAft>
              <a:buSzPts val="1800"/>
              <a:buNone/>
            </a:pPr>
            <a:r>
              <a:t/>
            </a:r>
            <a:endParaRPr/>
          </a:p>
        </p:txBody>
      </p:sp>
      <p:pic>
        <p:nvPicPr>
          <p:cNvPr descr="Software And IT Systems Training: Getting It Right For Business Success" id="206" name="Google Shape;206;p17"/>
          <p:cNvPicPr preferRelativeResize="0"/>
          <p:nvPr/>
        </p:nvPicPr>
        <p:blipFill rotWithShape="1">
          <a:blip r:embed="rId3">
            <a:alphaModFix/>
          </a:blip>
          <a:srcRect b="0" l="0" r="0" t="0"/>
          <a:stretch/>
        </p:blipFill>
        <p:spPr>
          <a:xfrm>
            <a:off x="911424" y="583708"/>
            <a:ext cx="10304899" cy="5383908"/>
          </a:xfrm>
          <a:prstGeom prst="rect">
            <a:avLst/>
          </a:prstGeom>
          <a:noFill/>
          <a:ln>
            <a:noFill/>
          </a:ln>
        </p:spPr>
      </p:pic>
    </p:spTree>
  </p:cSld>
  <p:clrMapOvr>
    <a:masterClrMapping/>
  </p:clrMapOvr>
  <p:transition>
    <p:fade/>
  </p:transition>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0" name="Shape 210"/>
        <p:cNvGrpSpPr/>
        <p:nvPr/>
      </p:nvGrpSpPr>
      <p:grpSpPr>
        <a:xfrm>
          <a:off x="0" y="0"/>
          <a:ext cx="0" cy="0"/>
          <a:chOff x="0" y="0"/>
          <a:chExt cx="0" cy="0"/>
        </a:xfrm>
      </p:grpSpPr>
      <p:sp>
        <p:nvSpPr>
          <p:cNvPr id="211" name="Google Shape;211;p1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212" name="Google Shape;212;p18"/>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50800" lvl="0" marL="228600" rtl="0" algn="l">
              <a:lnSpc>
                <a:spcPct val="90000"/>
              </a:lnSpc>
              <a:spcBef>
                <a:spcPts val="0"/>
              </a:spcBef>
              <a:spcAft>
                <a:spcPts val="1600"/>
              </a:spcAft>
              <a:buClr>
                <a:schemeClr val="dk1"/>
              </a:buClr>
              <a:buSzPts val="2800"/>
              <a:buNone/>
            </a:pPr>
            <a:r>
              <a:t/>
            </a:r>
            <a:endParaRPr/>
          </a:p>
        </p:txBody>
      </p:sp>
      <p:pic>
        <p:nvPicPr>
          <p:cNvPr id="213" name="Google Shape;213;p18"/>
          <p:cNvPicPr preferRelativeResize="0"/>
          <p:nvPr/>
        </p:nvPicPr>
        <p:blipFill rotWithShape="1">
          <a:blip r:embed="rId3">
            <a:alphaModFix/>
          </a:blip>
          <a:srcRect b="0" l="0" r="0" t="0"/>
          <a:stretch/>
        </p:blipFill>
        <p:spPr>
          <a:xfrm>
            <a:off x="1358348" y="0"/>
            <a:ext cx="9475305" cy="6858001"/>
          </a:xfrm>
          <a:prstGeom prst="rect">
            <a:avLst/>
          </a:prstGeom>
          <a:noFill/>
          <a:ln>
            <a:noFill/>
          </a:ln>
        </p:spPr>
      </p:pic>
    </p:spTree>
  </p:cSld>
  <p:clrMapOvr>
    <a:masterClrMapping/>
  </p:clrMapOvr>
  <p:transition>
    <p:fade/>
  </p:transition>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7" name="Shape 217"/>
        <p:cNvGrpSpPr/>
        <p:nvPr/>
      </p:nvGrpSpPr>
      <p:grpSpPr>
        <a:xfrm>
          <a:off x="0" y="0"/>
          <a:ext cx="0" cy="0"/>
          <a:chOff x="0" y="0"/>
          <a:chExt cx="0" cy="0"/>
        </a:xfrm>
      </p:grpSpPr>
      <p:sp>
        <p:nvSpPr>
          <p:cNvPr id="218" name="Google Shape;218;p1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219" name="Google Shape;219;p19"/>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50800" lvl="0" marL="228600" rtl="0" algn="l">
              <a:lnSpc>
                <a:spcPct val="90000"/>
              </a:lnSpc>
              <a:spcBef>
                <a:spcPts val="0"/>
              </a:spcBef>
              <a:spcAft>
                <a:spcPts val="1600"/>
              </a:spcAft>
              <a:buClr>
                <a:schemeClr val="dk1"/>
              </a:buClr>
              <a:buSzPts val="2800"/>
              <a:buNone/>
            </a:pPr>
            <a:r>
              <a:t/>
            </a:r>
            <a:endParaRPr/>
          </a:p>
        </p:txBody>
      </p:sp>
      <p:pic>
        <p:nvPicPr>
          <p:cNvPr id="220" name="Google Shape;220;p19"/>
          <p:cNvPicPr preferRelativeResize="0"/>
          <p:nvPr/>
        </p:nvPicPr>
        <p:blipFill rotWithShape="1">
          <a:blip r:embed="rId3">
            <a:alphaModFix/>
          </a:blip>
          <a:srcRect b="0" l="0" r="0" t="0"/>
          <a:stretch/>
        </p:blipFill>
        <p:spPr>
          <a:xfrm>
            <a:off x="952500" y="0"/>
            <a:ext cx="10287000" cy="6858000"/>
          </a:xfrm>
          <a:prstGeom prst="rect">
            <a:avLst/>
          </a:prstGeom>
          <a:noFill/>
          <a:ln>
            <a:noFill/>
          </a:ln>
        </p:spPr>
      </p:pic>
    </p:spTree>
  </p:cSld>
  <p:clrMapOvr>
    <a:masterClrMapping/>
  </p:clrMapOvr>
  <p:transition>
    <p:fade/>
  </p:transition>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4" name="Shape 224"/>
        <p:cNvGrpSpPr/>
        <p:nvPr/>
      </p:nvGrpSpPr>
      <p:grpSpPr>
        <a:xfrm>
          <a:off x="0" y="0"/>
          <a:ext cx="0" cy="0"/>
          <a:chOff x="0" y="0"/>
          <a:chExt cx="0" cy="0"/>
        </a:xfrm>
      </p:grpSpPr>
      <p:sp>
        <p:nvSpPr>
          <p:cNvPr id="225" name="Google Shape;225;p20"/>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t/>
            </a:r>
            <a:endParaRPr/>
          </a:p>
        </p:txBody>
      </p:sp>
      <p:sp>
        <p:nvSpPr>
          <p:cNvPr id="226" name="Google Shape;226;p20"/>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rmAutofit/>
          </a:bodyPr>
          <a:lstStyle/>
          <a:p>
            <a:pPr indent="-50800" lvl="0" marL="228600" rtl="0" algn="l">
              <a:lnSpc>
                <a:spcPct val="90000"/>
              </a:lnSpc>
              <a:spcBef>
                <a:spcPts val="0"/>
              </a:spcBef>
              <a:spcAft>
                <a:spcPts val="1600"/>
              </a:spcAft>
              <a:buClr>
                <a:schemeClr val="dk1"/>
              </a:buClr>
              <a:buSzPts val="2800"/>
              <a:buNone/>
            </a:pPr>
            <a:r>
              <a:t/>
            </a:r>
            <a:endParaRPr/>
          </a:p>
        </p:txBody>
      </p:sp>
      <p:pic>
        <p:nvPicPr>
          <p:cNvPr id="227" name="Google Shape;227;p20"/>
          <p:cNvPicPr preferRelativeResize="0"/>
          <p:nvPr/>
        </p:nvPicPr>
        <p:blipFill rotWithShape="1">
          <a:blip r:embed="rId3">
            <a:alphaModFix/>
          </a:blip>
          <a:srcRect b="0" l="0" r="0" t="0"/>
          <a:stretch/>
        </p:blipFill>
        <p:spPr>
          <a:xfrm>
            <a:off x="0" y="0"/>
            <a:ext cx="12192000" cy="6858000"/>
          </a:xfrm>
          <a:prstGeom prst="rect">
            <a:avLst/>
          </a:prstGeom>
          <a:noFill/>
          <a:ln>
            <a:noFill/>
          </a:ln>
        </p:spPr>
      </p:pic>
    </p:spTree>
  </p:cSld>
  <p:clrMapOvr>
    <a:masterClrMapping/>
  </p:clrMapOvr>
  <p:transition>
    <p:fade/>
  </p:transition>
</p:sld>
</file>

<file path=ppt/theme/theme1.xml><?xml version="1.0" encoding="utf-8"?>
<a:theme xmlns:a="http://schemas.openxmlformats.org/drawingml/2006/main" xmlns:r="http://schemas.openxmlformats.org/officeDocument/2006/relationships"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file>