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Default Extension="jpg" ContentType="image/jpeg"/>
  <Default Extension="png&amp;ehk=c0ef176nyrLHEvN0J7V2sA&amp;r=0&amp;pid=OfficeInsert"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309" r:id="rId3"/>
    <p:sldId id="291" r:id="rId4"/>
    <p:sldId id="296" r:id="rId5"/>
    <p:sldId id="293" r:id="rId6"/>
    <p:sldId id="303" r:id="rId7"/>
    <p:sldId id="304" r:id="rId8"/>
    <p:sldId id="294" r:id="rId9"/>
    <p:sldId id="292" r:id="rId10"/>
    <p:sldId id="295" r:id="rId11"/>
    <p:sldId id="286" r:id="rId12"/>
    <p:sldId id="305" r:id="rId13"/>
    <p:sldId id="271" r:id="rId14"/>
    <p:sldId id="298" r:id="rId15"/>
    <p:sldId id="299" r:id="rId16"/>
    <p:sldId id="300" r:id="rId17"/>
    <p:sldId id="268" r:id="rId18"/>
    <p:sldId id="264" r:id="rId19"/>
    <p:sldId id="301" r:id="rId20"/>
    <p:sldId id="261" r:id="rId21"/>
    <p:sldId id="262" r:id="rId22"/>
    <p:sldId id="263" r:id="rId23"/>
    <p:sldId id="257" r:id="rId24"/>
    <p:sldId id="258" r:id="rId25"/>
    <p:sldId id="307" r:id="rId26"/>
    <p:sldId id="259" r:id="rId27"/>
    <p:sldId id="260" r:id="rId28"/>
    <p:sldId id="302" r:id="rId29"/>
    <p:sldId id="308" r:id="rId30"/>
    <p:sldId id="265" r:id="rId31"/>
    <p:sldId id="270" r:id="rId32"/>
    <p:sldId id="287" r:id="rId33"/>
    <p:sldId id="289" r:id="rId34"/>
    <p:sldId id="288" r:id="rId35"/>
    <p:sldId id="269" r:id="rId36"/>
    <p:sldId id="267" r:id="rId37"/>
    <p:sldId id="310" r:id="rId38"/>
    <p:sldId id="297"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86" autoAdjust="0"/>
  </p:normalViewPr>
  <p:slideViewPr>
    <p:cSldViewPr snapToGrid="0">
      <p:cViewPr varScale="1">
        <p:scale>
          <a:sx n="95" d="100"/>
          <a:sy n="95" d="100"/>
        </p:scale>
        <p:origin x="3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SchemeForSuggestions">
  <dgm:title val="Color Scheme for Suggestions"/>
  <dgm:desc val="Color Scheme for Suggestions"/>
  <dgm:catLst>
    <dgm:cat type="Other" pri="2"/>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bg1">
        <a:lumMod val="95000"/>
      </a:schemeClr>
    </dgm:fillClrLst>
    <dgm:linClrLst>
      <a:schemeClr val="bg1">
        <a:lumMod val="95000"/>
      </a:schemeClr>
    </dgm:linClrLst>
    <dgm:effectClrLst/>
    <dgm:txLinClrLst/>
    <dgm:txFillClrLst meth="repeat">
      <a:schemeClr val="tx1">
        <a:lumMod val="75000"/>
        <a:lumOff val="25000"/>
      </a:schemeClr>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SchemeForSuggestions">
  <dgm:title val="Color Scheme for Suggestions"/>
  <dgm:desc val="Color Scheme for Suggestions"/>
  <dgm:catLst>
    <dgm:cat type="Other" pri="2"/>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bg1">
        <a:lumMod val="95000"/>
      </a:schemeClr>
    </dgm:fillClrLst>
    <dgm:linClrLst>
      <a:schemeClr val="bg1">
        <a:lumMod val="95000"/>
      </a:schemeClr>
    </dgm:linClrLst>
    <dgm:effectClrLst/>
    <dgm:txLinClrLst/>
    <dgm:txFillClrLst meth="repeat">
      <a:schemeClr val="tx1">
        <a:lumMod val="75000"/>
        <a:lumOff val="25000"/>
      </a:schemeClr>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SchemeForSuggestions">
  <dgm:title val="Color Scheme for Suggestions"/>
  <dgm:desc val="Color Scheme for Suggestions"/>
  <dgm:catLst>
    <dgm:cat type="Other" pri="2"/>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bg1">
        <a:lumMod val="95000"/>
      </a:schemeClr>
    </dgm:fillClrLst>
    <dgm:linClrLst>
      <a:schemeClr val="bg1">
        <a:lumMod val="95000"/>
      </a:schemeClr>
    </dgm:linClrLst>
    <dgm:effectClrLst/>
    <dgm:txLinClrLst/>
    <dgm:txFillClrLst meth="repeat">
      <a:schemeClr val="tx1">
        <a:lumMod val="75000"/>
        <a:lumOff val="25000"/>
      </a:schemeClr>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747B4C-FA10-44C6-B70D-14B0ACDDD729}" type="doc">
      <dgm:prSet loTypeId="urn:microsoft.com/office/officeart/2016/7/layout/BasicLinearProcessNumbered" loCatId="process" qsTypeId="urn:microsoft.com/office/officeart/2005/8/quickstyle/simple2" qsCatId="simple" csTypeId="urn:microsoft.com/office/officeart/2005/8/colors/accent2_2" csCatId="accent2"/>
      <dgm:spPr/>
      <dgm:t>
        <a:bodyPr/>
        <a:lstStyle/>
        <a:p>
          <a:endParaRPr lang="en-US"/>
        </a:p>
      </dgm:t>
    </dgm:pt>
    <dgm:pt modelId="{5A9FE3C4-2EAA-4A00-927E-7F7B762EDE37}">
      <dgm:prSet/>
      <dgm:spPr/>
      <dgm:t>
        <a:bodyPr/>
        <a:lstStyle/>
        <a:p>
          <a:r>
            <a:rPr lang="en-GB"/>
            <a:t>Detailed PowerPoint on Moodle, you have been asked to familiarise yourself with the content</a:t>
          </a:r>
          <a:endParaRPr lang="en-US"/>
        </a:p>
      </dgm:t>
    </dgm:pt>
    <dgm:pt modelId="{4209E047-7423-4B71-921A-34B1DC3DB358}" type="parTrans" cxnId="{17DBD2E7-D32C-4261-AFCD-2008E76579C8}">
      <dgm:prSet/>
      <dgm:spPr/>
      <dgm:t>
        <a:bodyPr/>
        <a:lstStyle/>
        <a:p>
          <a:endParaRPr lang="en-US"/>
        </a:p>
      </dgm:t>
    </dgm:pt>
    <dgm:pt modelId="{3C51ECB6-4B2F-40EC-A30A-9638CDA1C3F2}" type="sibTrans" cxnId="{17DBD2E7-D32C-4261-AFCD-2008E76579C8}">
      <dgm:prSet phldrT="1" phldr="0"/>
      <dgm:spPr/>
      <dgm:t>
        <a:bodyPr/>
        <a:lstStyle/>
        <a:p>
          <a:r>
            <a:rPr lang="en-US"/>
            <a:t>1</a:t>
          </a:r>
        </a:p>
      </dgm:t>
    </dgm:pt>
    <dgm:pt modelId="{FE2F2B0C-27A6-4451-9F02-D15F0A5FB8CD}">
      <dgm:prSet/>
      <dgm:spPr/>
      <dgm:t>
        <a:bodyPr/>
        <a:lstStyle/>
        <a:p>
          <a:r>
            <a:rPr lang="en-GB"/>
            <a:t>Questions arising?</a:t>
          </a:r>
          <a:endParaRPr lang="en-US"/>
        </a:p>
      </dgm:t>
    </dgm:pt>
    <dgm:pt modelId="{1889F684-DE8E-42FB-A9CA-864233E92A99}" type="parTrans" cxnId="{5B67064A-2060-4147-8475-1C1D5879106F}">
      <dgm:prSet/>
      <dgm:spPr/>
      <dgm:t>
        <a:bodyPr/>
        <a:lstStyle/>
        <a:p>
          <a:endParaRPr lang="en-US"/>
        </a:p>
      </dgm:t>
    </dgm:pt>
    <dgm:pt modelId="{2A34552D-C095-4178-9C80-DE0F4F9D44A9}" type="sibTrans" cxnId="{5B67064A-2060-4147-8475-1C1D5879106F}">
      <dgm:prSet phldrT="2" phldr="0"/>
      <dgm:spPr/>
      <dgm:t>
        <a:bodyPr/>
        <a:lstStyle/>
        <a:p>
          <a:r>
            <a:rPr lang="en-US"/>
            <a:t>2</a:t>
          </a:r>
        </a:p>
      </dgm:t>
    </dgm:pt>
    <dgm:pt modelId="{32CE5A59-88DF-4D42-B6D1-D6D79D0C5F5C}">
      <dgm:prSet/>
      <dgm:spPr/>
      <dgm:t>
        <a:bodyPr/>
        <a:lstStyle/>
        <a:p>
          <a:r>
            <a:rPr lang="en-GB"/>
            <a:t>Format for workshops</a:t>
          </a:r>
          <a:endParaRPr lang="en-US"/>
        </a:p>
      </dgm:t>
    </dgm:pt>
    <dgm:pt modelId="{17811A4A-AAA6-473D-A53D-EA73BE92E2D8}" type="parTrans" cxnId="{401E404C-46EA-4CAF-814F-4626BDC6BAAA}">
      <dgm:prSet/>
      <dgm:spPr/>
      <dgm:t>
        <a:bodyPr/>
        <a:lstStyle/>
        <a:p>
          <a:endParaRPr lang="en-US"/>
        </a:p>
      </dgm:t>
    </dgm:pt>
    <dgm:pt modelId="{0CFFB44F-FFA2-41A2-A859-A6C5DDA54BEA}" type="sibTrans" cxnId="{401E404C-46EA-4CAF-814F-4626BDC6BAAA}">
      <dgm:prSet phldrT="3" phldr="0"/>
      <dgm:spPr/>
      <dgm:t>
        <a:bodyPr/>
        <a:lstStyle/>
        <a:p>
          <a:r>
            <a:rPr lang="en-US"/>
            <a:t>3</a:t>
          </a:r>
        </a:p>
      </dgm:t>
    </dgm:pt>
    <dgm:pt modelId="{4568622D-F872-4CEA-A933-112D43C74772}" type="pres">
      <dgm:prSet presAssocID="{23747B4C-FA10-44C6-B70D-14B0ACDDD729}" presName="Name0" presStyleCnt="0">
        <dgm:presLayoutVars>
          <dgm:animLvl val="lvl"/>
          <dgm:resizeHandles val="exact"/>
        </dgm:presLayoutVars>
      </dgm:prSet>
      <dgm:spPr/>
    </dgm:pt>
    <dgm:pt modelId="{5C96D26F-2604-4AA4-A832-E91BB7E6C1B8}" type="pres">
      <dgm:prSet presAssocID="{5A9FE3C4-2EAA-4A00-927E-7F7B762EDE37}" presName="compositeNode" presStyleCnt="0">
        <dgm:presLayoutVars>
          <dgm:bulletEnabled val="1"/>
        </dgm:presLayoutVars>
      </dgm:prSet>
      <dgm:spPr/>
    </dgm:pt>
    <dgm:pt modelId="{45DA2134-CC25-46FE-8AD2-6B549C4055A5}" type="pres">
      <dgm:prSet presAssocID="{5A9FE3C4-2EAA-4A00-927E-7F7B762EDE37}" presName="bgRect" presStyleLbl="bgAccFollowNode1" presStyleIdx="0" presStyleCnt="3"/>
      <dgm:spPr/>
    </dgm:pt>
    <dgm:pt modelId="{D9CAD678-E9CD-4FAB-B6C0-27176E7A6366}" type="pres">
      <dgm:prSet presAssocID="{3C51ECB6-4B2F-40EC-A30A-9638CDA1C3F2}" presName="sibTransNodeCircle" presStyleLbl="alignNode1" presStyleIdx="0" presStyleCnt="6">
        <dgm:presLayoutVars>
          <dgm:chMax val="0"/>
          <dgm:bulletEnabled/>
        </dgm:presLayoutVars>
      </dgm:prSet>
      <dgm:spPr/>
    </dgm:pt>
    <dgm:pt modelId="{93332C50-2936-433E-AD6D-245BDDD4CD31}" type="pres">
      <dgm:prSet presAssocID="{5A9FE3C4-2EAA-4A00-927E-7F7B762EDE37}" presName="bottomLine" presStyleLbl="alignNode1" presStyleIdx="1" presStyleCnt="6">
        <dgm:presLayoutVars/>
      </dgm:prSet>
      <dgm:spPr/>
    </dgm:pt>
    <dgm:pt modelId="{66646E05-20FD-4B93-9F04-F3B852982A02}" type="pres">
      <dgm:prSet presAssocID="{5A9FE3C4-2EAA-4A00-927E-7F7B762EDE37}" presName="nodeText" presStyleLbl="bgAccFollowNode1" presStyleIdx="0" presStyleCnt="3">
        <dgm:presLayoutVars>
          <dgm:bulletEnabled val="1"/>
        </dgm:presLayoutVars>
      </dgm:prSet>
      <dgm:spPr/>
    </dgm:pt>
    <dgm:pt modelId="{190AAE77-0528-47C8-B5AB-70DF20B5A3D7}" type="pres">
      <dgm:prSet presAssocID="{3C51ECB6-4B2F-40EC-A30A-9638CDA1C3F2}" presName="sibTrans" presStyleCnt="0"/>
      <dgm:spPr/>
    </dgm:pt>
    <dgm:pt modelId="{10A57C2E-FDBF-4013-915C-4CCA790CCF14}" type="pres">
      <dgm:prSet presAssocID="{FE2F2B0C-27A6-4451-9F02-D15F0A5FB8CD}" presName="compositeNode" presStyleCnt="0">
        <dgm:presLayoutVars>
          <dgm:bulletEnabled val="1"/>
        </dgm:presLayoutVars>
      </dgm:prSet>
      <dgm:spPr/>
    </dgm:pt>
    <dgm:pt modelId="{D2F4AAAC-26D7-424B-9411-E874B09E2CD1}" type="pres">
      <dgm:prSet presAssocID="{FE2F2B0C-27A6-4451-9F02-D15F0A5FB8CD}" presName="bgRect" presStyleLbl="bgAccFollowNode1" presStyleIdx="1" presStyleCnt="3"/>
      <dgm:spPr/>
    </dgm:pt>
    <dgm:pt modelId="{2DD90DCB-61C7-49E1-BD88-522FC678D91C}" type="pres">
      <dgm:prSet presAssocID="{2A34552D-C095-4178-9C80-DE0F4F9D44A9}" presName="sibTransNodeCircle" presStyleLbl="alignNode1" presStyleIdx="2" presStyleCnt="6">
        <dgm:presLayoutVars>
          <dgm:chMax val="0"/>
          <dgm:bulletEnabled/>
        </dgm:presLayoutVars>
      </dgm:prSet>
      <dgm:spPr/>
    </dgm:pt>
    <dgm:pt modelId="{7F351776-7E73-4E62-95D7-9F8913CA2ADE}" type="pres">
      <dgm:prSet presAssocID="{FE2F2B0C-27A6-4451-9F02-D15F0A5FB8CD}" presName="bottomLine" presStyleLbl="alignNode1" presStyleIdx="3" presStyleCnt="6">
        <dgm:presLayoutVars/>
      </dgm:prSet>
      <dgm:spPr/>
    </dgm:pt>
    <dgm:pt modelId="{34AE5842-FDC0-4738-8998-D77F160E79F6}" type="pres">
      <dgm:prSet presAssocID="{FE2F2B0C-27A6-4451-9F02-D15F0A5FB8CD}" presName="nodeText" presStyleLbl="bgAccFollowNode1" presStyleIdx="1" presStyleCnt="3">
        <dgm:presLayoutVars>
          <dgm:bulletEnabled val="1"/>
        </dgm:presLayoutVars>
      </dgm:prSet>
      <dgm:spPr/>
    </dgm:pt>
    <dgm:pt modelId="{D61C4DC2-DEED-40FD-97B1-17FD2C709EAE}" type="pres">
      <dgm:prSet presAssocID="{2A34552D-C095-4178-9C80-DE0F4F9D44A9}" presName="sibTrans" presStyleCnt="0"/>
      <dgm:spPr/>
    </dgm:pt>
    <dgm:pt modelId="{B69AF7CF-DD75-403A-98F7-56DD381C695F}" type="pres">
      <dgm:prSet presAssocID="{32CE5A59-88DF-4D42-B6D1-D6D79D0C5F5C}" presName="compositeNode" presStyleCnt="0">
        <dgm:presLayoutVars>
          <dgm:bulletEnabled val="1"/>
        </dgm:presLayoutVars>
      </dgm:prSet>
      <dgm:spPr/>
    </dgm:pt>
    <dgm:pt modelId="{19673F7A-D623-41BD-B825-4FBECB8AA6CB}" type="pres">
      <dgm:prSet presAssocID="{32CE5A59-88DF-4D42-B6D1-D6D79D0C5F5C}" presName="bgRect" presStyleLbl="bgAccFollowNode1" presStyleIdx="2" presStyleCnt="3"/>
      <dgm:spPr/>
    </dgm:pt>
    <dgm:pt modelId="{F68A0E16-3808-4ECA-9EA8-2782287BB17C}" type="pres">
      <dgm:prSet presAssocID="{0CFFB44F-FFA2-41A2-A859-A6C5DDA54BEA}" presName="sibTransNodeCircle" presStyleLbl="alignNode1" presStyleIdx="4" presStyleCnt="6">
        <dgm:presLayoutVars>
          <dgm:chMax val="0"/>
          <dgm:bulletEnabled/>
        </dgm:presLayoutVars>
      </dgm:prSet>
      <dgm:spPr/>
    </dgm:pt>
    <dgm:pt modelId="{1DB3887C-1654-405C-BA48-81E6433A5AA7}" type="pres">
      <dgm:prSet presAssocID="{32CE5A59-88DF-4D42-B6D1-D6D79D0C5F5C}" presName="bottomLine" presStyleLbl="alignNode1" presStyleIdx="5" presStyleCnt="6">
        <dgm:presLayoutVars/>
      </dgm:prSet>
      <dgm:spPr/>
    </dgm:pt>
    <dgm:pt modelId="{365635E2-3BDA-4F2A-AC8D-867A83F21F46}" type="pres">
      <dgm:prSet presAssocID="{32CE5A59-88DF-4D42-B6D1-D6D79D0C5F5C}" presName="nodeText" presStyleLbl="bgAccFollowNode1" presStyleIdx="2" presStyleCnt="3">
        <dgm:presLayoutVars>
          <dgm:bulletEnabled val="1"/>
        </dgm:presLayoutVars>
      </dgm:prSet>
      <dgm:spPr/>
    </dgm:pt>
  </dgm:ptLst>
  <dgm:cxnLst>
    <dgm:cxn modelId="{01F22B26-B529-4317-B844-5CBD157892AC}" type="presOf" srcId="{5A9FE3C4-2EAA-4A00-927E-7F7B762EDE37}" destId="{45DA2134-CC25-46FE-8AD2-6B549C4055A5}" srcOrd="0" destOrd="0" presId="urn:microsoft.com/office/officeart/2016/7/layout/BasicLinearProcessNumbered"/>
    <dgm:cxn modelId="{1A82C035-2CC6-4978-83B2-BEB51193756D}" type="presOf" srcId="{32CE5A59-88DF-4D42-B6D1-D6D79D0C5F5C}" destId="{19673F7A-D623-41BD-B825-4FBECB8AA6CB}" srcOrd="0" destOrd="0" presId="urn:microsoft.com/office/officeart/2016/7/layout/BasicLinearProcessNumbered"/>
    <dgm:cxn modelId="{74DB9A42-DB63-427C-9C88-3B5BD25C1AFC}" type="presOf" srcId="{32CE5A59-88DF-4D42-B6D1-D6D79D0C5F5C}" destId="{365635E2-3BDA-4F2A-AC8D-867A83F21F46}" srcOrd="1" destOrd="0" presId="urn:microsoft.com/office/officeart/2016/7/layout/BasicLinearProcessNumbered"/>
    <dgm:cxn modelId="{C6C82043-6DC4-4ED8-94E4-9225F02732B7}" type="presOf" srcId="{23747B4C-FA10-44C6-B70D-14B0ACDDD729}" destId="{4568622D-F872-4CEA-A933-112D43C74772}" srcOrd="0" destOrd="0" presId="urn:microsoft.com/office/officeart/2016/7/layout/BasicLinearProcessNumbered"/>
    <dgm:cxn modelId="{5B67064A-2060-4147-8475-1C1D5879106F}" srcId="{23747B4C-FA10-44C6-B70D-14B0ACDDD729}" destId="{FE2F2B0C-27A6-4451-9F02-D15F0A5FB8CD}" srcOrd="1" destOrd="0" parTransId="{1889F684-DE8E-42FB-A9CA-864233E92A99}" sibTransId="{2A34552D-C095-4178-9C80-DE0F4F9D44A9}"/>
    <dgm:cxn modelId="{401E404C-46EA-4CAF-814F-4626BDC6BAAA}" srcId="{23747B4C-FA10-44C6-B70D-14B0ACDDD729}" destId="{32CE5A59-88DF-4D42-B6D1-D6D79D0C5F5C}" srcOrd="2" destOrd="0" parTransId="{17811A4A-AAA6-473D-A53D-EA73BE92E2D8}" sibTransId="{0CFFB44F-FFA2-41A2-A859-A6C5DDA54BEA}"/>
    <dgm:cxn modelId="{DAC0DE50-8E07-4ECE-BDCC-F9422CA5527B}" type="presOf" srcId="{5A9FE3C4-2EAA-4A00-927E-7F7B762EDE37}" destId="{66646E05-20FD-4B93-9F04-F3B852982A02}" srcOrd="1" destOrd="0" presId="urn:microsoft.com/office/officeart/2016/7/layout/BasicLinearProcessNumbered"/>
    <dgm:cxn modelId="{39548A71-804F-4F25-8D2A-5483D4A3AFEF}" type="presOf" srcId="{2A34552D-C095-4178-9C80-DE0F4F9D44A9}" destId="{2DD90DCB-61C7-49E1-BD88-522FC678D91C}" srcOrd="0" destOrd="0" presId="urn:microsoft.com/office/officeart/2016/7/layout/BasicLinearProcessNumbered"/>
    <dgm:cxn modelId="{D8C15FAC-BC49-4DD2-B1BB-D50FE5B37066}" type="presOf" srcId="{FE2F2B0C-27A6-4451-9F02-D15F0A5FB8CD}" destId="{D2F4AAAC-26D7-424B-9411-E874B09E2CD1}" srcOrd="0" destOrd="0" presId="urn:microsoft.com/office/officeart/2016/7/layout/BasicLinearProcessNumbered"/>
    <dgm:cxn modelId="{F24A10CD-C507-4D51-923E-950EEDE738ED}" type="presOf" srcId="{0CFFB44F-FFA2-41A2-A859-A6C5DDA54BEA}" destId="{F68A0E16-3808-4ECA-9EA8-2782287BB17C}" srcOrd="0" destOrd="0" presId="urn:microsoft.com/office/officeart/2016/7/layout/BasicLinearProcessNumbered"/>
    <dgm:cxn modelId="{08B291DC-D68B-4325-B171-96BDE48D1051}" type="presOf" srcId="{3C51ECB6-4B2F-40EC-A30A-9638CDA1C3F2}" destId="{D9CAD678-E9CD-4FAB-B6C0-27176E7A6366}" srcOrd="0" destOrd="0" presId="urn:microsoft.com/office/officeart/2016/7/layout/BasicLinearProcessNumbered"/>
    <dgm:cxn modelId="{17DBD2E7-D32C-4261-AFCD-2008E76579C8}" srcId="{23747B4C-FA10-44C6-B70D-14B0ACDDD729}" destId="{5A9FE3C4-2EAA-4A00-927E-7F7B762EDE37}" srcOrd="0" destOrd="0" parTransId="{4209E047-7423-4B71-921A-34B1DC3DB358}" sibTransId="{3C51ECB6-4B2F-40EC-A30A-9638CDA1C3F2}"/>
    <dgm:cxn modelId="{A4E41DEF-2480-4A52-88F2-92B20385B78A}" type="presOf" srcId="{FE2F2B0C-27A6-4451-9F02-D15F0A5FB8CD}" destId="{34AE5842-FDC0-4738-8998-D77F160E79F6}" srcOrd="1" destOrd="0" presId="urn:microsoft.com/office/officeart/2016/7/layout/BasicLinearProcessNumbered"/>
    <dgm:cxn modelId="{0AB71813-F6BF-49EC-B8F0-2704FCDFA461}" type="presParOf" srcId="{4568622D-F872-4CEA-A933-112D43C74772}" destId="{5C96D26F-2604-4AA4-A832-E91BB7E6C1B8}" srcOrd="0" destOrd="0" presId="urn:microsoft.com/office/officeart/2016/7/layout/BasicLinearProcessNumbered"/>
    <dgm:cxn modelId="{4F3C54B2-89C9-4E67-AB58-98BA5A41AAF6}" type="presParOf" srcId="{5C96D26F-2604-4AA4-A832-E91BB7E6C1B8}" destId="{45DA2134-CC25-46FE-8AD2-6B549C4055A5}" srcOrd="0" destOrd="0" presId="urn:microsoft.com/office/officeart/2016/7/layout/BasicLinearProcessNumbered"/>
    <dgm:cxn modelId="{25EB9F65-4E7C-4CB3-9594-E008FF5860B7}" type="presParOf" srcId="{5C96D26F-2604-4AA4-A832-E91BB7E6C1B8}" destId="{D9CAD678-E9CD-4FAB-B6C0-27176E7A6366}" srcOrd="1" destOrd="0" presId="urn:microsoft.com/office/officeart/2016/7/layout/BasicLinearProcessNumbered"/>
    <dgm:cxn modelId="{234CC6BA-58CF-4605-BC65-424AE1886AD6}" type="presParOf" srcId="{5C96D26F-2604-4AA4-A832-E91BB7E6C1B8}" destId="{93332C50-2936-433E-AD6D-245BDDD4CD31}" srcOrd="2" destOrd="0" presId="urn:microsoft.com/office/officeart/2016/7/layout/BasicLinearProcessNumbered"/>
    <dgm:cxn modelId="{575E9E0A-66E7-4919-BABD-962A96718A58}" type="presParOf" srcId="{5C96D26F-2604-4AA4-A832-E91BB7E6C1B8}" destId="{66646E05-20FD-4B93-9F04-F3B852982A02}" srcOrd="3" destOrd="0" presId="urn:microsoft.com/office/officeart/2016/7/layout/BasicLinearProcessNumbered"/>
    <dgm:cxn modelId="{010934A6-3617-4F10-8C56-128AD4093BA4}" type="presParOf" srcId="{4568622D-F872-4CEA-A933-112D43C74772}" destId="{190AAE77-0528-47C8-B5AB-70DF20B5A3D7}" srcOrd="1" destOrd="0" presId="urn:microsoft.com/office/officeart/2016/7/layout/BasicLinearProcessNumbered"/>
    <dgm:cxn modelId="{8F9D0DCD-0CCA-4A58-B26A-8E06AB4A7F4A}" type="presParOf" srcId="{4568622D-F872-4CEA-A933-112D43C74772}" destId="{10A57C2E-FDBF-4013-915C-4CCA790CCF14}" srcOrd="2" destOrd="0" presId="urn:microsoft.com/office/officeart/2016/7/layout/BasicLinearProcessNumbered"/>
    <dgm:cxn modelId="{A83EAC54-4CDB-40E7-980A-E510365EA903}" type="presParOf" srcId="{10A57C2E-FDBF-4013-915C-4CCA790CCF14}" destId="{D2F4AAAC-26D7-424B-9411-E874B09E2CD1}" srcOrd="0" destOrd="0" presId="urn:microsoft.com/office/officeart/2016/7/layout/BasicLinearProcessNumbered"/>
    <dgm:cxn modelId="{F1344597-62F3-445A-9C58-14EBEAE229D3}" type="presParOf" srcId="{10A57C2E-FDBF-4013-915C-4CCA790CCF14}" destId="{2DD90DCB-61C7-49E1-BD88-522FC678D91C}" srcOrd="1" destOrd="0" presId="urn:microsoft.com/office/officeart/2016/7/layout/BasicLinearProcessNumbered"/>
    <dgm:cxn modelId="{C48C97B2-218B-41BE-9B5D-25315CEA8986}" type="presParOf" srcId="{10A57C2E-FDBF-4013-915C-4CCA790CCF14}" destId="{7F351776-7E73-4E62-95D7-9F8913CA2ADE}" srcOrd="2" destOrd="0" presId="urn:microsoft.com/office/officeart/2016/7/layout/BasicLinearProcessNumbered"/>
    <dgm:cxn modelId="{F655668A-A990-4ABC-AC15-1ADEE8586796}" type="presParOf" srcId="{10A57C2E-FDBF-4013-915C-4CCA790CCF14}" destId="{34AE5842-FDC0-4738-8998-D77F160E79F6}" srcOrd="3" destOrd="0" presId="urn:microsoft.com/office/officeart/2016/7/layout/BasicLinearProcessNumbered"/>
    <dgm:cxn modelId="{24FF9038-2AA7-4B9C-94D5-CB076C5DFA5B}" type="presParOf" srcId="{4568622D-F872-4CEA-A933-112D43C74772}" destId="{D61C4DC2-DEED-40FD-97B1-17FD2C709EAE}" srcOrd="3" destOrd="0" presId="urn:microsoft.com/office/officeart/2016/7/layout/BasicLinearProcessNumbered"/>
    <dgm:cxn modelId="{3B78CF40-FCC2-4B41-B34F-A0B5179952A9}" type="presParOf" srcId="{4568622D-F872-4CEA-A933-112D43C74772}" destId="{B69AF7CF-DD75-403A-98F7-56DD381C695F}" srcOrd="4" destOrd="0" presId="urn:microsoft.com/office/officeart/2016/7/layout/BasicLinearProcessNumbered"/>
    <dgm:cxn modelId="{036AFFC8-801F-43EF-AB60-36FDFF36A2B8}" type="presParOf" srcId="{B69AF7CF-DD75-403A-98F7-56DD381C695F}" destId="{19673F7A-D623-41BD-B825-4FBECB8AA6CB}" srcOrd="0" destOrd="0" presId="urn:microsoft.com/office/officeart/2016/7/layout/BasicLinearProcessNumbered"/>
    <dgm:cxn modelId="{AF8C261A-7303-4CCE-897E-90FE4EC28A8C}" type="presParOf" srcId="{B69AF7CF-DD75-403A-98F7-56DD381C695F}" destId="{F68A0E16-3808-4ECA-9EA8-2782287BB17C}" srcOrd="1" destOrd="0" presId="urn:microsoft.com/office/officeart/2016/7/layout/BasicLinearProcessNumbered"/>
    <dgm:cxn modelId="{0B4A228F-657D-449A-9F07-1BEA6465BDD2}" type="presParOf" srcId="{B69AF7CF-DD75-403A-98F7-56DD381C695F}" destId="{1DB3887C-1654-405C-BA48-81E6433A5AA7}" srcOrd="2" destOrd="0" presId="urn:microsoft.com/office/officeart/2016/7/layout/BasicLinearProcessNumbered"/>
    <dgm:cxn modelId="{1C35E204-BC86-49D3-BA3D-5834CD1CFBA2}" type="presParOf" srcId="{B69AF7CF-DD75-403A-98F7-56DD381C695F}" destId="{365635E2-3BDA-4F2A-AC8D-867A83F21F46}"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1C7781-3886-4179-863A-D43CC220478F}" type="doc">
      <dgm:prSet loTypeId="urn:microsoft.com/office/officeart/2005/8/layout/hierarchy1" loCatId="Inbox" qsTypeId="urn:microsoft.com/office/officeart/2005/8/quickstyle/simple2" qsCatId="simple" csTypeId="urn:microsoft.com/office/officeart/2005/8/colors/accent2_2" csCatId="accent2" phldr="1"/>
      <dgm:spPr/>
      <dgm:t>
        <a:bodyPr/>
        <a:lstStyle/>
        <a:p>
          <a:endParaRPr lang="en-US"/>
        </a:p>
      </dgm:t>
    </dgm:pt>
    <dgm:pt modelId="{201ECED2-90A6-4389-8F79-D82AD4FEEEA8}">
      <dgm:prSet/>
      <dgm:spPr/>
      <dgm:t>
        <a:bodyPr/>
        <a:lstStyle/>
        <a:p>
          <a:r>
            <a:rPr lang="en-GB" dirty="0"/>
            <a:t>Firstly,  you need to pick a topic that you find compelling and relevant to the course</a:t>
          </a:r>
          <a:endParaRPr lang="en-US" dirty="0"/>
        </a:p>
      </dgm:t>
    </dgm:pt>
    <dgm:pt modelId="{5A6175A2-362F-45D9-9BE2-E2248DFC2691}" type="parTrans" cxnId="{A1CE298C-44C8-4F55-9098-E1DC2975ACD3}">
      <dgm:prSet/>
      <dgm:spPr/>
      <dgm:t>
        <a:bodyPr/>
        <a:lstStyle/>
        <a:p>
          <a:endParaRPr lang="en-US"/>
        </a:p>
      </dgm:t>
    </dgm:pt>
    <dgm:pt modelId="{B64FA85A-5BBD-4060-BA52-2606D83703F6}" type="sibTrans" cxnId="{A1CE298C-44C8-4F55-9098-E1DC2975ACD3}">
      <dgm:prSet/>
      <dgm:spPr/>
      <dgm:t>
        <a:bodyPr/>
        <a:lstStyle/>
        <a:p>
          <a:endParaRPr lang="en-US"/>
        </a:p>
      </dgm:t>
    </dgm:pt>
    <dgm:pt modelId="{E37EE835-F7E4-41A6-BD8B-7D6233943F3A}">
      <dgm:prSet/>
      <dgm:spPr/>
      <dgm:t>
        <a:bodyPr/>
        <a:lstStyle/>
        <a:p>
          <a:r>
            <a:rPr lang="en-GB"/>
            <a:t>Secondly, the topic should be relatively narrow so that it does not overwhelm you</a:t>
          </a:r>
          <a:endParaRPr lang="en-US"/>
        </a:p>
      </dgm:t>
    </dgm:pt>
    <dgm:pt modelId="{4A731988-8CA3-4EF3-8E59-B99501D9F104}" type="parTrans" cxnId="{9FB22A4E-2F54-42E8-9286-4108F3E714EA}">
      <dgm:prSet/>
      <dgm:spPr/>
      <dgm:t>
        <a:bodyPr/>
        <a:lstStyle/>
        <a:p>
          <a:endParaRPr lang="en-US"/>
        </a:p>
      </dgm:t>
    </dgm:pt>
    <dgm:pt modelId="{AA272A14-6806-4812-B03F-DAFBEC3F43AF}" type="sibTrans" cxnId="{9FB22A4E-2F54-42E8-9286-4108F3E714EA}">
      <dgm:prSet/>
      <dgm:spPr/>
      <dgm:t>
        <a:bodyPr/>
        <a:lstStyle/>
        <a:p>
          <a:endParaRPr lang="en-US"/>
        </a:p>
      </dgm:t>
    </dgm:pt>
    <dgm:pt modelId="{594E0194-2FE6-40FF-BADA-8A7D35CD658F}">
      <dgm:prSet/>
      <dgm:spPr/>
      <dgm:t>
        <a:bodyPr/>
        <a:lstStyle/>
        <a:p>
          <a:r>
            <a:rPr lang="en-GB"/>
            <a:t>Thirdly, there needs to be enough supportive evidence for you to critique</a:t>
          </a:r>
          <a:endParaRPr lang="en-US"/>
        </a:p>
      </dgm:t>
    </dgm:pt>
    <dgm:pt modelId="{48796072-AB2C-4C85-BFA8-C1496B728420}" type="parTrans" cxnId="{FF537CF1-DBE7-488A-89FC-A41A448DC240}">
      <dgm:prSet/>
      <dgm:spPr/>
      <dgm:t>
        <a:bodyPr/>
        <a:lstStyle/>
        <a:p>
          <a:endParaRPr lang="en-US"/>
        </a:p>
      </dgm:t>
    </dgm:pt>
    <dgm:pt modelId="{9A58C4E8-1DCB-47B8-BB00-1B60085528C2}" type="sibTrans" cxnId="{FF537CF1-DBE7-488A-89FC-A41A448DC240}">
      <dgm:prSet/>
      <dgm:spPr/>
      <dgm:t>
        <a:bodyPr/>
        <a:lstStyle/>
        <a:p>
          <a:endParaRPr lang="en-US"/>
        </a:p>
      </dgm:t>
    </dgm:pt>
    <dgm:pt modelId="{43A631FF-E20C-409B-A4E6-90FA9B0D1D96}">
      <dgm:prSet/>
      <dgm:spPr/>
      <dgm:t>
        <a:bodyPr/>
        <a:lstStyle/>
        <a:p>
          <a:r>
            <a:rPr lang="en-US" dirty="0"/>
            <a:t>Finally. you need to organize your evidence into a CRITICAL review</a:t>
          </a:r>
        </a:p>
      </dgm:t>
    </dgm:pt>
    <dgm:pt modelId="{71D54F4E-1942-4D51-922D-3B2CE155D9C5}" type="parTrans" cxnId="{F4CDE7BA-2319-4660-B89F-254423B08B5C}">
      <dgm:prSet/>
      <dgm:spPr/>
      <dgm:t>
        <a:bodyPr/>
        <a:lstStyle/>
        <a:p>
          <a:endParaRPr lang="en-US"/>
        </a:p>
      </dgm:t>
    </dgm:pt>
    <dgm:pt modelId="{278A15BE-3D2C-4F92-BF48-A5B2B9291FC4}" type="sibTrans" cxnId="{F4CDE7BA-2319-4660-B89F-254423B08B5C}">
      <dgm:prSet/>
      <dgm:spPr/>
      <dgm:t>
        <a:bodyPr/>
        <a:lstStyle/>
        <a:p>
          <a:endParaRPr lang="en-US"/>
        </a:p>
      </dgm:t>
    </dgm:pt>
    <dgm:pt modelId="{C5FF69B8-B14C-47DF-BB78-440CB143EDB8}" type="pres">
      <dgm:prSet presAssocID="{D31C7781-3886-4179-863A-D43CC220478F}" presName="hierChild1" presStyleCnt="0">
        <dgm:presLayoutVars>
          <dgm:chPref val="1"/>
          <dgm:dir/>
          <dgm:animOne val="branch"/>
          <dgm:animLvl val="lvl"/>
          <dgm:resizeHandles/>
        </dgm:presLayoutVars>
      </dgm:prSet>
      <dgm:spPr/>
    </dgm:pt>
    <dgm:pt modelId="{E187F9EC-F772-4B29-993A-274D8719659F}" type="pres">
      <dgm:prSet presAssocID="{201ECED2-90A6-4389-8F79-D82AD4FEEEA8}" presName="hierRoot1" presStyleCnt="0"/>
      <dgm:spPr/>
    </dgm:pt>
    <dgm:pt modelId="{0058B05A-150B-4D3C-BE79-E672FEF39E11}" type="pres">
      <dgm:prSet presAssocID="{201ECED2-90A6-4389-8F79-D82AD4FEEEA8}" presName="composite" presStyleCnt="0"/>
      <dgm:spPr/>
    </dgm:pt>
    <dgm:pt modelId="{D64940FC-1CF0-45A4-B1CB-975CEFF8D650}" type="pres">
      <dgm:prSet presAssocID="{201ECED2-90A6-4389-8F79-D82AD4FEEEA8}" presName="background" presStyleLbl="node0" presStyleIdx="0" presStyleCnt="4"/>
      <dgm:spPr/>
    </dgm:pt>
    <dgm:pt modelId="{4E07200E-54F1-4DD5-9ACD-C185313BA8E3}" type="pres">
      <dgm:prSet presAssocID="{201ECED2-90A6-4389-8F79-D82AD4FEEEA8}" presName="text" presStyleLbl="fgAcc0" presStyleIdx="0" presStyleCnt="4">
        <dgm:presLayoutVars>
          <dgm:chPref val="3"/>
        </dgm:presLayoutVars>
      </dgm:prSet>
      <dgm:spPr/>
    </dgm:pt>
    <dgm:pt modelId="{9B2F2C8D-65EF-440D-9E45-FC44D0F10E27}" type="pres">
      <dgm:prSet presAssocID="{201ECED2-90A6-4389-8F79-D82AD4FEEEA8}" presName="hierChild2" presStyleCnt="0"/>
      <dgm:spPr/>
    </dgm:pt>
    <dgm:pt modelId="{3C80EAD6-7099-48C4-891D-EDC90A20A9BE}" type="pres">
      <dgm:prSet presAssocID="{E37EE835-F7E4-41A6-BD8B-7D6233943F3A}" presName="hierRoot1" presStyleCnt="0"/>
      <dgm:spPr/>
    </dgm:pt>
    <dgm:pt modelId="{71CB1149-14EE-4908-B815-5242867501A9}" type="pres">
      <dgm:prSet presAssocID="{E37EE835-F7E4-41A6-BD8B-7D6233943F3A}" presName="composite" presStyleCnt="0"/>
      <dgm:spPr/>
    </dgm:pt>
    <dgm:pt modelId="{F2775B95-E2C3-425A-9356-2F7B94351787}" type="pres">
      <dgm:prSet presAssocID="{E37EE835-F7E4-41A6-BD8B-7D6233943F3A}" presName="background" presStyleLbl="node0" presStyleIdx="1" presStyleCnt="4"/>
      <dgm:spPr/>
    </dgm:pt>
    <dgm:pt modelId="{4485315E-93F7-4E65-8A46-2610972C347A}" type="pres">
      <dgm:prSet presAssocID="{E37EE835-F7E4-41A6-BD8B-7D6233943F3A}" presName="text" presStyleLbl="fgAcc0" presStyleIdx="1" presStyleCnt="4">
        <dgm:presLayoutVars>
          <dgm:chPref val="3"/>
        </dgm:presLayoutVars>
      </dgm:prSet>
      <dgm:spPr/>
    </dgm:pt>
    <dgm:pt modelId="{CA85154F-97DE-4195-82AF-798E3904E077}" type="pres">
      <dgm:prSet presAssocID="{E37EE835-F7E4-41A6-BD8B-7D6233943F3A}" presName="hierChild2" presStyleCnt="0"/>
      <dgm:spPr/>
    </dgm:pt>
    <dgm:pt modelId="{623A8159-3B6C-4D21-A2A3-A004F5A4250F}" type="pres">
      <dgm:prSet presAssocID="{594E0194-2FE6-40FF-BADA-8A7D35CD658F}" presName="hierRoot1" presStyleCnt="0"/>
      <dgm:spPr/>
    </dgm:pt>
    <dgm:pt modelId="{634CADD1-699E-4AF6-B0A7-C1766161FE54}" type="pres">
      <dgm:prSet presAssocID="{594E0194-2FE6-40FF-BADA-8A7D35CD658F}" presName="composite" presStyleCnt="0"/>
      <dgm:spPr/>
    </dgm:pt>
    <dgm:pt modelId="{57AE156A-1585-45FB-924F-D27FCE4F3DE4}" type="pres">
      <dgm:prSet presAssocID="{594E0194-2FE6-40FF-BADA-8A7D35CD658F}" presName="background" presStyleLbl="node0" presStyleIdx="2" presStyleCnt="4"/>
      <dgm:spPr/>
    </dgm:pt>
    <dgm:pt modelId="{3F5F2D0A-3604-41BB-B060-E3E2BC3BC230}" type="pres">
      <dgm:prSet presAssocID="{594E0194-2FE6-40FF-BADA-8A7D35CD658F}" presName="text" presStyleLbl="fgAcc0" presStyleIdx="2" presStyleCnt="4">
        <dgm:presLayoutVars>
          <dgm:chPref val="3"/>
        </dgm:presLayoutVars>
      </dgm:prSet>
      <dgm:spPr/>
    </dgm:pt>
    <dgm:pt modelId="{146E1C7D-9576-4052-9DF0-805ABD086F07}" type="pres">
      <dgm:prSet presAssocID="{594E0194-2FE6-40FF-BADA-8A7D35CD658F}" presName="hierChild2" presStyleCnt="0"/>
      <dgm:spPr/>
    </dgm:pt>
    <dgm:pt modelId="{471820B9-6B9D-4BD9-949E-B2F8CA4AAC0C}" type="pres">
      <dgm:prSet presAssocID="{43A631FF-E20C-409B-A4E6-90FA9B0D1D96}" presName="hierRoot1" presStyleCnt="0"/>
      <dgm:spPr/>
    </dgm:pt>
    <dgm:pt modelId="{CCDB497E-CD98-4774-BAB2-5106BE56494D}" type="pres">
      <dgm:prSet presAssocID="{43A631FF-E20C-409B-A4E6-90FA9B0D1D96}" presName="composite" presStyleCnt="0"/>
      <dgm:spPr/>
    </dgm:pt>
    <dgm:pt modelId="{9E5CE280-B1BF-4338-AC0E-7D49837A5E55}" type="pres">
      <dgm:prSet presAssocID="{43A631FF-E20C-409B-A4E6-90FA9B0D1D96}" presName="background" presStyleLbl="node0" presStyleIdx="3" presStyleCnt="4"/>
      <dgm:spPr/>
    </dgm:pt>
    <dgm:pt modelId="{E5DB1B3D-9DDD-4719-A1BE-C8A3DCCB2876}" type="pres">
      <dgm:prSet presAssocID="{43A631FF-E20C-409B-A4E6-90FA9B0D1D96}" presName="text" presStyleLbl="fgAcc0" presStyleIdx="3" presStyleCnt="4" custAng="0" custScaleX="100447" custScaleY="102868">
        <dgm:presLayoutVars>
          <dgm:chPref val="3"/>
        </dgm:presLayoutVars>
      </dgm:prSet>
      <dgm:spPr/>
    </dgm:pt>
    <dgm:pt modelId="{D8735B02-9D75-4009-B734-E54A5F158493}" type="pres">
      <dgm:prSet presAssocID="{43A631FF-E20C-409B-A4E6-90FA9B0D1D96}" presName="hierChild2" presStyleCnt="0"/>
      <dgm:spPr/>
    </dgm:pt>
  </dgm:ptLst>
  <dgm:cxnLst>
    <dgm:cxn modelId="{F47F3B06-40C5-4F56-87A2-3C14C47766E1}" type="presOf" srcId="{D31C7781-3886-4179-863A-D43CC220478F}" destId="{C5FF69B8-B14C-47DF-BB78-440CB143EDB8}" srcOrd="0" destOrd="0" presId="urn:microsoft.com/office/officeart/2005/8/layout/hierarchy1"/>
    <dgm:cxn modelId="{9FB22A4E-2F54-42E8-9286-4108F3E714EA}" srcId="{D31C7781-3886-4179-863A-D43CC220478F}" destId="{E37EE835-F7E4-41A6-BD8B-7D6233943F3A}" srcOrd="1" destOrd="0" parTransId="{4A731988-8CA3-4EF3-8E59-B99501D9F104}" sibTransId="{AA272A14-6806-4812-B03F-DAFBEC3F43AF}"/>
    <dgm:cxn modelId="{B3EB9853-329C-455F-8E4C-3A8C789F5885}" type="presOf" srcId="{E37EE835-F7E4-41A6-BD8B-7D6233943F3A}" destId="{4485315E-93F7-4E65-8A46-2610972C347A}" srcOrd="0" destOrd="0" presId="urn:microsoft.com/office/officeart/2005/8/layout/hierarchy1"/>
    <dgm:cxn modelId="{A1CE298C-44C8-4F55-9098-E1DC2975ACD3}" srcId="{D31C7781-3886-4179-863A-D43CC220478F}" destId="{201ECED2-90A6-4389-8F79-D82AD4FEEEA8}" srcOrd="0" destOrd="0" parTransId="{5A6175A2-362F-45D9-9BE2-E2248DFC2691}" sibTransId="{B64FA85A-5BBD-4060-BA52-2606D83703F6}"/>
    <dgm:cxn modelId="{E39689A0-BBBF-4B1A-BD05-8EBB4B264990}" type="presOf" srcId="{201ECED2-90A6-4389-8F79-D82AD4FEEEA8}" destId="{4E07200E-54F1-4DD5-9ACD-C185313BA8E3}" srcOrd="0" destOrd="0" presId="urn:microsoft.com/office/officeart/2005/8/layout/hierarchy1"/>
    <dgm:cxn modelId="{F4CDE7BA-2319-4660-B89F-254423B08B5C}" srcId="{D31C7781-3886-4179-863A-D43CC220478F}" destId="{43A631FF-E20C-409B-A4E6-90FA9B0D1D96}" srcOrd="3" destOrd="0" parTransId="{71D54F4E-1942-4D51-922D-3B2CE155D9C5}" sibTransId="{278A15BE-3D2C-4F92-BF48-A5B2B9291FC4}"/>
    <dgm:cxn modelId="{08318BDA-1311-4233-B451-AA874ECA9D77}" type="presOf" srcId="{594E0194-2FE6-40FF-BADA-8A7D35CD658F}" destId="{3F5F2D0A-3604-41BB-B060-E3E2BC3BC230}" srcOrd="0" destOrd="0" presId="urn:microsoft.com/office/officeart/2005/8/layout/hierarchy1"/>
    <dgm:cxn modelId="{FF537CF1-DBE7-488A-89FC-A41A448DC240}" srcId="{D31C7781-3886-4179-863A-D43CC220478F}" destId="{594E0194-2FE6-40FF-BADA-8A7D35CD658F}" srcOrd="2" destOrd="0" parTransId="{48796072-AB2C-4C85-BFA8-C1496B728420}" sibTransId="{9A58C4E8-1DCB-47B8-BB00-1B60085528C2}"/>
    <dgm:cxn modelId="{906D10F7-727A-4F1B-8213-96B53FFC733A}" type="presOf" srcId="{43A631FF-E20C-409B-A4E6-90FA9B0D1D96}" destId="{E5DB1B3D-9DDD-4719-A1BE-C8A3DCCB2876}" srcOrd="0" destOrd="0" presId="urn:microsoft.com/office/officeart/2005/8/layout/hierarchy1"/>
    <dgm:cxn modelId="{A9665CC4-1131-439B-8D3E-F5CFBFD58300}" type="presParOf" srcId="{C5FF69B8-B14C-47DF-BB78-440CB143EDB8}" destId="{E187F9EC-F772-4B29-993A-274D8719659F}" srcOrd="0" destOrd="0" presId="urn:microsoft.com/office/officeart/2005/8/layout/hierarchy1"/>
    <dgm:cxn modelId="{23AA3364-2BFF-42A7-9CDF-7F973DCAD945}" type="presParOf" srcId="{E187F9EC-F772-4B29-993A-274D8719659F}" destId="{0058B05A-150B-4D3C-BE79-E672FEF39E11}" srcOrd="0" destOrd="0" presId="urn:microsoft.com/office/officeart/2005/8/layout/hierarchy1"/>
    <dgm:cxn modelId="{B21FE3BF-EEDE-4C33-9D4D-534FCFC01C25}" type="presParOf" srcId="{0058B05A-150B-4D3C-BE79-E672FEF39E11}" destId="{D64940FC-1CF0-45A4-B1CB-975CEFF8D650}" srcOrd="0" destOrd="0" presId="urn:microsoft.com/office/officeart/2005/8/layout/hierarchy1"/>
    <dgm:cxn modelId="{56824703-1C83-4068-8A10-62B873F267F1}" type="presParOf" srcId="{0058B05A-150B-4D3C-BE79-E672FEF39E11}" destId="{4E07200E-54F1-4DD5-9ACD-C185313BA8E3}" srcOrd="1" destOrd="0" presId="urn:microsoft.com/office/officeart/2005/8/layout/hierarchy1"/>
    <dgm:cxn modelId="{494344E0-9299-432D-84C9-E8ACFE17F035}" type="presParOf" srcId="{E187F9EC-F772-4B29-993A-274D8719659F}" destId="{9B2F2C8D-65EF-440D-9E45-FC44D0F10E27}" srcOrd="1" destOrd="0" presId="urn:microsoft.com/office/officeart/2005/8/layout/hierarchy1"/>
    <dgm:cxn modelId="{393EE69F-B442-4D01-8762-7871CB00F006}" type="presParOf" srcId="{C5FF69B8-B14C-47DF-BB78-440CB143EDB8}" destId="{3C80EAD6-7099-48C4-891D-EDC90A20A9BE}" srcOrd="1" destOrd="0" presId="urn:microsoft.com/office/officeart/2005/8/layout/hierarchy1"/>
    <dgm:cxn modelId="{6876994D-9B1B-4437-AF94-0E666EEFBB7A}" type="presParOf" srcId="{3C80EAD6-7099-48C4-891D-EDC90A20A9BE}" destId="{71CB1149-14EE-4908-B815-5242867501A9}" srcOrd="0" destOrd="0" presId="urn:microsoft.com/office/officeart/2005/8/layout/hierarchy1"/>
    <dgm:cxn modelId="{25905AD1-0D6F-4381-9991-90955AA4AC78}" type="presParOf" srcId="{71CB1149-14EE-4908-B815-5242867501A9}" destId="{F2775B95-E2C3-425A-9356-2F7B94351787}" srcOrd="0" destOrd="0" presId="urn:microsoft.com/office/officeart/2005/8/layout/hierarchy1"/>
    <dgm:cxn modelId="{9820BCA2-E308-4A35-A343-8318451294DC}" type="presParOf" srcId="{71CB1149-14EE-4908-B815-5242867501A9}" destId="{4485315E-93F7-4E65-8A46-2610972C347A}" srcOrd="1" destOrd="0" presId="urn:microsoft.com/office/officeart/2005/8/layout/hierarchy1"/>
    <dgm:cxn modelId="{BC0E33B6-6F74-4AD6-966E-68C7FE2E6584}" type="presParOf" srcId="{3C80EAD6-7099-48C4-891D-EDC90A20A9BE}" destId="{CA85154F-97DE-4195-82AF-798E3904E077}" srcOrd="1" destOrd="0" presId="urn:microsoft.com/office/officeart/2005/8/layout/hierarchy1"/>
    <dgm:cxn modelId="{939029B5-FB9E-483F-AD0C-F4FF0D197C56}" type="presParOf" srcId="{C5FF69B8-B14C-47DF-BB78-440CB143EDB8}" destId="{623A8159-3B6C-4D21-A2A3-A004F5A4250F}" srcOrd="2" destOrd="0" presId="urn:microsoft.com/office/officeart/2005/8/layout/hierarchy1"/>
    <dgm:cxn modelId="{D73950F8-723D-4B76-851C-F7DFE093A934}" type="presParOf" srcId="{623A8159-3B6C-4D21-A2A3-A004F5A4250F}" destId="{634CADD1-699E-4AF6-B0A7-C1766161FE54}" srcOrd="0" destOrd="0" presId="urn:microsoft.com/office/officeart/2005/8/layout/hierarchy1"/>
    <dgm:cxn modelId="{0717CD46-F8CC-43B8-B445-21ED7DB20632}" type="presParOf" srcId="{634CADD1-699E-4AF6-B0A7-C1766161FE54}" destId="{57AE156A-1585-45FB-924F-D27FCE4F3DE4}" srcOrd="0" destOrd="0" presId="urn:microsoft.com/office/officeart/2005/8/layout/hierarchy1"/>
    <dgm:cxn modelId="{BEC028C7-CDFF-4490-A9F3-8EC0C16E7506}" type="presParOf" srcId="{634CADD1-699E-4AF6-B0A7-C1766161FE54}" destId="{3F5F2D0A-3604-41BB-B060-E3E2BC3BC230}" srcOrd="1" destOrd="0" presId="urn:microsoft.com/office/officeart/2005/8/layout/hierarchy1"/>
    <dgm:cxn modelId="{2C0560EA-EAF8-4AF0-B014-24515A1DB953}" type="presParOf" srcId="{623A8159-3B6C-4D21-A2A3-A004F5A4250F}" destId="{146E1C7D-9576-4052-9DF0-805ABD086F07}" srcOrd="1" destOrd="0" presId="urn:microsoft.com/office/officeart/2005/8/layout/hierarchy1"/>
    <dgm:cxn modelId="{64E62459-6F6E-49A7-8496-32BFE9DB1213}" type="presParOf" srcId="{C5FF69B8-B14C-47DF-BB78-440CB143EDB8}" destId="{471820B9-6B9D-4BD9-949E-B2F8CA4AAC0C}" srcOrd="3" destOrd="0" presId="urn:microsoft.com/office/officeart/2005/8/layout/hierarchy1"/>
    <dgm:cxn modelId="{96439809-CB31-4F28-BF59-BCF0D7FEA20F}" type="presParOf" srcId="{471820B9-6B9D-4BD9-949E-B2F8CA4AAC0C}" destId="{CCDB497E-CD98-4774-BAB2-5106BE56494D}" srcOrd="0" destOrd="0" presId="urn:microsoft.com/office/officeart/2005/8/layout/hierarchy1"/>
    <dgm:cxn modelId="{93D453E1-66A2-402C-AD5F-448903C7CA37}" type="presParOf" srcId="{CCDB497E-CD98-4774-BAB2-5106BE56494D}" destId="{9E5CE280-B1BF-4338-AC0E-7D49837A5E55}" srcOrd="0" destOrd="0" presId="urn:microsoft.com/office/officeart/2005/8/layout/hierarchy1"/>
    <dgm:cxn modelId="{70460914-FC8A-423F-A77C-4FB71080DE09}" type="presParOf" srcId="{CCDB497E-CD98-4774-BAB2-5106BE56494D}" destId="{E5DB1B3D-9DDD-4719-A1BE-C8A3DCCB2876}" srcOrd="1" destOrd="0" presId="urn:microsoft.com/office/officeart/2005/8/layout/hierarchy1"/>
    <dgm:cxn modelId="{4762DEB2-44CD-47E2-B2AA-FDF0036FC8AB}" type="presParOf" srcId="{471820B9-6B9D-4BD9-949E-B2F8CA4AAC0C}" destId="{D8735B02-9D75-4009-B734-E54A5F15849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1310C21-DADD-4B4D-B985-9471EC03DE0B}" type="doc">
      <dgm:prSet loTypeId="urn:microsoft.com/office/officeart/2016/7/layout/BasicLinearProcessNumbered" loCatId="process" qsTypeId="urn:microsoft.com/office/officeart/2005/8/quickstyle/simple2" qsCatId="simple" csTypeId="urn:microsoft.com/office/officeart/2005/8/colors/accent2_2" csCatId="accent2" phldr="1"/>
      <dgm:spPr/>
      <dgm:t>
        <a:bodyPr/>
        <a:lstStyle/>
        <a:p>
          <a:endParaRPr lang="en-US"/>
        </a:p>
      </dgm:t>
    </dgm:pt>
    <dgm:pt modelId="{18A38798-5CA4-4531-B184-320401C172EC}">
      <dgm:prSet/>
      <dgm:spPr/>
      <dgm:t>
        <a:bodyPr/>
        <a:lstStyle/>
        <a:p>
          <a:r>
            <a:rPr lang="en-GB" dirty="0"/>
            <a:t>Do a literature search.  </a:t>
          </a:r>
          <a:endParaRPr lang="en-US" dirty="0"/>
        </a:p>
      </dgm:t>
    </dgm:pt>
    <dgm:pt modelId="{20E5B207-8DC7-49CE-8958-8F53264D27EC}" type="parTrans" cxnId="{8945A1EC-753B-42E8-9C6F-CADF37F8863F}">
      <dgm:prSet/>
      <dgm:spPr/>
      <dgm:t>
        <a:bodyPr/>
        <a:lstStyle/>
        <a:p>
          <a:endParaRPr lang="en-US"/>
        </a:p>
      </dgm:t>
    </dgm:pt>
    <dgm:pt modelId="{C82882BD-47B0-4193-A4E9-EEDBCB3C9BEA}" type="sibTrans" cxnId="{8945A1EC-753B-42E8-9C6F-CADF37F8863F}">
      <dgm:prSet phldrT="1"/>
      <dgm:spPr/>
      <dgm:t>
        <a:bodyPr/>
        <a:lstStyle/>
        <a:p>
          <a:r>
            <a:rPr lang="en-US"/>
            <a:t>1</a:t>
          </a:r>
        </a:p>
      </dgm:t>
    </dgm:pt>
    <dgm:pt modelId="{C7D33B96-37DE-4988-B211-7CB5B7EA69FC}">
      <dgm:prSet/>
      <dgm:spPr/>
      <dgm:t>
        <a:bodyPr/>
        <a:lstStyle/>
        <a:p>
          <a:r>
            <a:rPr lang="en-GB"/>
            <a:t>Find out what has been written about your topic. </a:t>
          </a:r>
          <a:endParaRPr lang="en-US"/>
        </a:p>
      </dgm:t>
    </dgm:pt>
    <dgm:pt modelId="{7521DE62-CC72-4752-A11A-AC4504BC4DCB}" type="parTrans" cxnId="{D95F9448-EEA8-49B6-A7D5-1574AB90A960}">
      <dgm:prSet/>
      <dgm:spPr/>
      <dgm:t>
        <a:bodyPr/>
        <a:lstStyle/>
        <a:p>
          <a:endParaRPr lang="en-US"/>
        </a:p>
      </dgm:t>
    </dgm:pt>
    <dgm:pt modelId="{B33AD0C5-6628-40BB-B0D2-C746A57BA4CC}" type="sibTrans" cxnId="{D95F9448-EEA8-49B6-A7D5-1574AB90A960}">
      <dgm:prSet phldrT="2"/>
      <dgm:spPr/>
      <dgm:t>
        <a:bodyPr/>
        <a:lstStyle/>
        <a:p>
          <a:r>
            <a:rPr lang="en-US"/>
            <a:t>2</a:t>
          </a:r>
        </a:p>
      </dgm:t>
    </dgm:pt>
    <dgm:pt modelId="{8EDCA323-BB8C-4D8E-8396-F66BF256ADAD}">
      <dgm:prSet/>
      <dgm:spPr/>
      <dgm:t>
        <a:bodyPr/>
        <a:lstStyle/>
        <a:p>
          <a:r>
            <a:rPr lang="en-GB"/>
            <a:t>A good starting point is the list of references or bibliography of a recent article or book on the topic. </a:t>
          </a:r>
          <a:endParaRPr lang="en-US"/>
        </a:p>
      </dgm:t>
    </dgm:pt>
    <dgm:pt modelId="{791435F7-FDC1-4FDD-A493-DE0557A71082}" type="parTrans" cxnId="{16BAA0C4-53E3-473D-AA4F-438A1F33A750}">
      <dgm:prSet/>
      <dgm:spPr/>
      <dgm:t>
        <a:bodyPr/>
        <a:lstStyle/>
        <a:p>
          <a:endParaRPr lang="en-US"/>
        </a:p>
      </dgm:t>
    </dgm:pt>
    <dgm:pt modelId="{659FC5A8-2907-4369-BE76-DE9A283B8227}" type="sibTrans" cxnId="{16BAA0C4-53E3-473D-AA4F-438A1F33A750}">
      <dgm:prSet phldrT="3"/>
      <dgm:spPr/>
      <dgm:t>
        <a:bodyPr/>
        <a:lstStyle/>
        <a:p>
          <a:r>
            <a:rPr lang="en-US"/>
            <a:t>3</a:t>
          </a:r>
        </a:p>
      </dgm:t>
    </dgm:pt>
    <dgm:pt modelId="{DF2BB4EA-7071-412F-9461-9B495EB26D1B}">
      <dgm:prSet/>
      <dgm:spPr/>
      <dgm:t>
        <a:bodyPr/>
        <a:lstStyle/>
        <a:p>
          <a:r>
            <a:rPr lang="en-GB"/>
            <a:t>Then use other bibliographical sources including abstracts, electronic data bases and the Internet.  </a:t>
          </a:r>
          <a:endParaRPr lang="en-US"/>
        </a:p>
      </dgm:t>
    </dgm:pt>
    <dgm:pt modelId="{D2F353F8-CD4F-4A17-842D-218B0E85F6C4}" type="parTrans" cxnId="{EE282983-D034-4145-9C0E-17730825FA5C}">
      <dgm:prSet/>
      <dgm:spPr/>
      <dgm:t>
        <a:bodyPr/>
        <a:lstStyle/>
        <a:p>
          <a:endParaRPr lang="en-US"/>
        </a:p>
      </dgm:t>
    </dgm:pt>
    <dgm:pt modelId="{ADD1310B-F479-46C2-A691-0793207F7D38}" type="sibTrans" cxnId="{EE282983-D034-4145-9C0E-17730825FA5C}">
      <dgm:prSet phldrT="4"/>
      <dgm:spPr/>
      <dgm:t>
        <a:bodyPr/>
        <a:lstStyle/>
        <a:p>
          <a:r>
            <a:rPr lang="en-US"/>
            <a:t>4</a:t>
          </a:r>
        </a:p>
      </dgm:t>
    </dgm:pt>
    <dgm:pt modelId="{5ECC71E7-7F7C-4481-BE4B-A6A6FAB992F6}" type="pres">
      <dgm:prSet presAssocID="{81310C21-DADD-4B4D-B985-9471EC03DE0B}" presName="Name0" presStyleCnt="0">
        <dgm:presLayoutVars>
          <dgm:animLvl val="lvl"/>
          <dgm:resizeHandles val="exact"/>
        </dgm:presLayoutVars>
      </dgm:prSet>
      <dgm:spPr/>
    </dgm:pt>
    <dgm:pt modelId="{77E61ABB-EC79-4E4D-99D4-52DB32271541}" type="pres">
      <dgm:prSet presAssocID="{18A38798-5CA4-4531-B184-320401C172EC}" presName="compositeNode" presStyleCnt="0">
        <dgm:presLayoutVars>
          <dgm:bulletEnabled val="1"/>
        </dgm:presLayoutVars>
      </dgm:prSet>
      <dgm:spPr/>
    </dgm:pt>
    <dgm:pt modelId="{C1F698FF-958E-45D7-B21B-08260AD774D4}" type="pres">
      <dgm:prSet presAssocID="{18A38798-5CA4-4531-B184-320401C172EC}" presName="bgRect" presStyleLbl="bgAccFollowNode1" presStyleIdx="0" presStyleCnt="4"/>
      <dgm:spPr/>
    </dgm:pt>
    <dgm:pt modelId="{C1E2D8E7-F05D-4580-8027-5B451180E5D4}" type="pres">
      <dgm:prSet presAssocID="{C82882BD-47B0-4193-A4E9-EEDBCB3C9BEA}" presName="sibTransNodeCircle" presStyleLbl="alignNode1" presStyleIdx="0" presStyleCnt="8">
        <dgm:presLayoutVars>
          <dgm:chMax val="0"/>
          <dgm:bulletEnabled/>
        </dgm:presLayoutVars>
      </dgm:prSet>
      <dgm:spPr/>
    </dgm:pt>
    <dgm:pt modelId="{7F56C211-320B-4CFB-83C6-ABE2925E0853}" type="pres">
      <dgm:prSet presAssocID="{18A38798-5CA4-4531-B184-320401C172EC}" presName="bottomLine" presStyleLbl="alignNode1" presStyleIdx="1" presStyleCnt="8">
        <dgm:presLayoutVars/>
      </dgm:prSet>
      <dgm:spPr/>
    </dgm:pt>
    <dgm:pt modelId="{D7383E70-B16C-4764-AC6C-F7C26579FF2C}" type="pres">
      <dgm:prSet presAssocID="{18A38798-5CA4-4531-B184-320401C172EC}" presName="nodeText" presStyleLbl="bgAccFollowNode1" presStyleIdx="0" presStyleCnt="4">
        <dgm:presLayoutVars>
          <dgm:bulletEnabled val="1"/>
        </dgm:presLayoutVars>
      </dgm:prSet>
      <dgm:spPr/>
    </dgm:pt>
    <dgm:pt modelId="{A1379FFC-E460-4047-BF50-AAE86F7D8A92}" type="pres">
      <dgm:prSet presAssocID="{C82882BD-47B0-4193-A4E9-EEDBCB3C9BEA}" presName="sibTrans" presStyleCnt="0"/>
      <dgm:spPr/>
    </dgm:pt>
    <dgm:pt modelId="{DD290FA2-B411-4CD7-86E1-1BB246B761D4}" type="pres">
      <dgm:prSet presAssocID="{C7D33B96-37DE-4988-B211-7CB5B7EA69FC}" presName="compositeNode" presStyleCnt="0">
        <dgm:presLayoutVars>
          <dgm:bulletEnabled val="1"/>
        </dgm:presLayoutVars>
      </dgm:prSet>
      <dgm:spPr/>
    </dgm:pt>
    <dgm:pt modelId="{88EC67DC-96A7-4B94-B453-9F71603FB468}" type="pres">
      <dgm:prSet presAssocID="{C7D33B96-37DE-4988-B211-7CB5B7EA69FC}" presName="bgRect" presStyleLbl="bgAccFollowNode1" presStyleIdx="1" presStyleCnt="4"/>
      <dgm:spPr/>
    </dgm:pt>
    <dgm:pt modelId="{5C8DE93D-3FEE-4554-9103-53CF8A1533ED}" type="pres">
      <dgm:prSet presAssocID="{B33AD0C5-6628-40BB-B0D2-C746A57BA4CC}" presName="sibTransNodeCircle" presStyleLbl="alignNode1" presStyleIdx="2" presStyleCnt="8">
        <dgm:presLayoutVars>
          <dgm:chMax val="0"/>
          <dgm:bulletEnabled/>
        </dgm:presLayoutVars>
      </dgm:prSet>
      <dgm:spPr/>
    </dgm:pt>
    <dgm:pt modelId="{E790C3F0-6043-41BC-81DD-954DF1711903}" type="pres">
      <dgm:prSet presAssocID="{C7D33B96-37DE-4988-B211-7CB5B7EA69FC}" presName="bottomLine" presStyleLbl="alignNode1" presStyleIdx="3" presStyleCnt="8">
        <dgm:presLayoutVars/>
      </dgm:prSet>
      <dgm:spPr/>
    </dgm:pt>
    <dgm:pt modelId="{60117EB6-3C0F-42C4-B4EB-DE918CA6342F}" type="pres">
      <dgm:prSet presAssocID="{C7D33B96-37DE-4988-B211-7CB5B7EA69FC}" presName="nodeText" presStyleLbl="bgAccFollowNode1" presStyleIdx="1" presStyleCnt="4">
        <dgm:presLayoutVars>
          <dgm:bulletEnabled val="1"/>
        </dgm:presLayoutVars>
      </dgm:prSet>
      <dgm:spPr/>
    </dgm:pt>
    <dgm:pt modelId="{BAF570EC-4090-4824-8D22-73C3E376EEE5}" type="pres">
      <dgm:prSet presAssocID="{B33AD0C5-6628-40BB-B0D2-C746A57BA4CC}" presName="sibTrans" presStyleCnt="0"/>
      <dgm:spPr/>
    </dgm:pt>
    <dgm:pt modelId="{7EE90565-4DFE-40D3-A868-1F1752CF45CF}" type="pres">
      <dgm:prSet presAssocID="{8EDCA323-BB8C-4D8E-8396-F66BF256ADAD}" presName="compositeNode" presStyleCnt="0">
        <dgm:presLayoutVars>
          <dgm:bulletEnabled val="1"/>
        </dgm:presLayoutVars>
      </dgm:prSet>
      <dgm:spPr/>
    </dgm:pt>
    <dgm:pt modelId="{E6F74D33-6C1E-4688-9A96-F2CD94195D4D}" type="pres">
      <dgm:prSet presAssocID="{8EDCA323-BB8C-4D8E-8396-F66BF256ADAD}" presName="bgRect" presStyleLbl="bgAccFollowNode1" presStyleIdx="2" presStyleCnt="4"/>
      <dgm:spPr/>
    </dgm:pt>
    <dgm:pt modelId="{9017EE6D-44AC-4BD2-8BC2-B95399696DEE}" type="pres">
      <dgm:prSet presAssocID="{659FC5A8-2907-4369-BE76-DE9A283B8227}" presName="sibTransNodeCircle" presStyleLbl="alignNode1" presStyleIdx="4" presStyleCnt="8">
        <dgm:presLayoutVars>
          <dgm:chMax val="0"/>
          <dgm:bulletEnabled/>
        </dgm:presLayoutVars>
      </dgm:prSet>
      <dgm:spPr/>
    </dgm:pt>
    <dgm:pt modelId="{932F71ED-B73D-4FA2-8AE3-CB3E4BC5C8C7}" type="pres">
      <dgm:prSet presAssocID="{8EDCA323-BB8C-4D8E-8396-F66BF256ADAD}" presName="bottomLine" presStyleLbl="alignNode1" presStyleIdx="5" presStyleCnt="8">
        <dgm:presLayoutVars/>
      </dgm:prSet>
      <dgm:spPr/>
    </dgm:pt>
    <dgm:pt modelId="{32DEFAB5-EB6E-470D-AD22-C32C9D8B9936}" type="pres">
      <dgm:prSet presAssocID="{8EDCA323-BB8C-4D8E-8396-F66BF256ADAD}" presName="nodeText" presStyleLbl="bgAccFollowNode1" presStyleIdx="2" presStyleCnt="4">
        <dgm:presLayoutVars>
          <dgm:bulletEnabled val="1"/>
        </dgm:presLayoutVars>
      </dgm:prSet>
      <dgm:spPr/>
    </dgm:pt>
    <dgm:pt modelId="{9AE58EC4-8E48-4296-A771-C289B57D7888}" type="pres">
      <dgm:prSet presAssocID="{659FC5A8-2907-4369-BE76-DE9A283B8227}" presName="sibTrans" presStyleCnt="0"/>
      <dgm:spPr/>
    </dgm:pt>
    <dgm:pt modelId="{AB9D8644-A701-47A7-BB55-CC0B2F1AECAB}" type="pres">
      <dgm:prSet presAssocID="{DF2BB4EA-7071-412F-9461-9B495EB26D1B}" presName="compositeNode" presStyleCnt="0">
        <dgm:presLayoutVars>
          <dgm:bulletEnabled val="1"/>
        </dgm:presLayoutVars>
      </dgm:prSet>
      <dgm:spPr/>
    </dgm:pt>
    <dgm:pt modelId="{87C0ECD2-3306-4CA6-B586-4397FDF04AFD}" type="pres">
      <dgm:prSet presAssocID="{DF2BB4EA-7071-412F-9461-9B495EB26D1B}" presName="bgRect" presStyleLbl="bgAccFollowNode1" presStyleIdx="3" presStyleCnt="4"/>
      <dgm:spPr/>
    </dgm:pt>
    <dgm:pt modelId="{17122336-10EE-4C55-A78D-F0AA1E796286}" type="pres">
      <dgm:prSet presAssocID="{ADD1310B-F479-46C2-A691-0793207F7D38}" presName="sibTransNodeCircle" presStyleLbl="alignNode1" presStyleIdx="6" presStyleCnt="8">
        <dgm:presLayoutVars>
          <dgm:chMax val="0"/>
          <dgm:bulletEnabled/>
        </dgm:presLayoutVars>
      </dgm:prSet>
      <dgm:spPr/>
    </dgm:pt>
    <dgm:pt modelId="{BCE8A878-829C-49A9-9F85-183F18D04BBA}" type="pres">
      <dgm:prSet presAssocID="{DF2BB4EA-7071-412F-9461-9B495EB26D1B}" presName="bottomLine" presStyleLbl="alignNode1" presStyleIdx="7" presStyleCnt="8">
        <dgm:presLayoutVars/>
      </dgm:prSet>
      <dgm:spPr/>
    </dgm:pt>
    <dgm:pt modelId="{7BB426F0-C76E-4C15-87D8-87B45137885E}" type="pres">
      <dgm:prSet presAssocID="{DF2BB4EA-7071-412F-9461-9B495EB26D1B}" presName="nodeText" presStyleLbl="bgAccFollowNode1" presStyleIdx="3" presStyleCnt="4">
        <dgm:presLayoutVars>
          <dgm:bulletEnabled val="1"/>
        </dgm:presLayoutVars>
      </dgm:prSet>
      <dgm:spPr/>
    </dgm:pt>
  </dgm:ptLst>
  <dgm:cxnLst>
    <dgm:cxn modelId="{D9053010-6C26-46F4-9C57-89DC63D1B73A}" type="presOf" srcId="{659FC5A8-2907-4369-BE76-DE9A283B8227}" destId="{9017EE6D-44AC-4BD2-8BC2-B95399696DEE}" srcOrd="0" destOrd="0" presId="urn:microsoft.com/office/officeart/2016/7/layout/BasicLinearProcessNumbered"/>
    <dgm:cxn modelId="{F2181915-9024-4441-9820-82AC15182D50}" type="presOf" srcId="{8EDCA323-BB8C-4D8E-8396-F66BF256ADAD}" destId="{32DEFAB5-EB6E-470D-AD22-C32C9D8B9936}" srcOrd="1" destOrd="0" presId="urn:microsoft.com/office/officeart/2016/7/layout/BasicLinearProcessNumbered"/>
    <dgm:cxn modelId="{E3FEA560-FAB4-40E8-BC7E-CCE1786A8278}" type="presOf" srcId="{DF2BB4EA-7071-412F-9461-9B495EB26D1B}" destId="{7BB426F0-C76E-4C15-87D8-87B45137885E}" srcOrd="1" destOrd="0" presId="urn:microsoft.com/office/officeart/2016/7/layout/BasicLinearProcessNumbered"/>
    <dgm:cxn modelId="{D95F9448-EEA8-49B6-A7D5-1574AB90A960}" srcId="{81310C21-DADD-4B4D-B985-9471EC03DE0B}" destId="{C7D33B96-37DE-4988-B211-7CB5B7EA69FC}" srcOrd="1" destOrd="0" parTransId="{7521DE62-CC72-4752-A11A-AC4504BC4DCB}" sibTransId="{B33AD0C5-6628-40BB-B0D2-C746A57BA4CC}"/>
    <dgm:cxn modelId="{17207F4D-6A36-460A-88FD-A7F1CF1F2EE2}" type="presOf" srcId="{81310C21-DADD-4B4D-B985-9471EC03DE0B}" destId="{5ECC71E7-7F7C-4481-BE4B-A6A6FAB992F6}" srcOrd="0" destOrd="0" presId="urn:microsoft.com/office/officeart/2016/7/layout/BasicLinearProcessNumbered"/>
    <dgm:cxn modelId="{10DFDE4E-3345-4033-9B28-17FC9A7701C1}" type="presOf" srcId="{C7D33B96-37DE-4988-B211-7CB5B7EA69FC}" destId="{60117EB6-3C0F-42C4-B4EB-DE918CA6342F}" srcOrd="1" destOrd="0" presId="urn:microsoft.com/office/officeart/2016/7/layout/BasicLinearProcessNumbered"/>
    <dgm:cxn modelId="{1DC1FE72-FEEC-4E36-B365-254A5C29E5F2}" type="presOf" srcId="{18A38798-5CA4-4531-B184-320401C172EC}" destId="{D7383E70-B16C-4764-AC6C-F7C26579FF2C}" srcOrd="1" destOrd="0" presId="urn:microsoft.com/office/officeart/2016/7/layout/BasicLinearProcessNumbered"/>
    <dgm:cxn modelId="{9600A176-0B50-4A90-AC81-E21966B03A71}" type="presOf" srcId="{18A38798-5CA4-4531-B184-320401C172EC}" destId="{C1F698FF-958E-45D7-B21B-08260AD774D4}" srcOrd="0" destOrd="0" presId="urn:microsoft.com/office/officeart/2016/7/layout/BasicLinearProcessNumbered"/>
    <dgm:cxn modelId="{B4D34282-D94C-4E9B-86B7-2E5E7FDEE3EF}" type="presOf" srcId="{8EDCA323-BB8C-4D8E-8396-F66BF256ADAD}" destId="{E6F74D33-6C1E-4688-9A96-F2CD94195D4D}" srcOrd="0" destOrd="0" presId="urn:microsoft.com/office/officeart/2016/7/layout/BasicLinearProcessNumbered"/>
    <dgm:cxn modelId="{EE282983-D034-4145-9C0E-17730825FA5C}" srcId="{81310C21-DADD-4B4D-B985-9471EC03DE0B}" destId="{DF2BB4EA-7071-412F-9461-9B495EB26D1B}" srcOrd="3" destOrd="0" parTransId="{D2F353F8-CD4F-4A17-842D-218B0E85F6C4}" sibTransId="{ADD1310B-F479-46C2-A691-0793207F7D38}"/>
    <dgm:cxn modelId="{30AA0488-AE9B-4923-8551-CFC3F68395AE}" type="presOf" srcId="{DF2BB4EA-7071-412F-9461-9B495EB26D1B}" destId="{87C0ECD2-3306-4CA6-B586-4397FDF04AFD}" srcOrd="0" destOrd="0" presId="urn:microsoft.com/office/officeart/2016/7/layout/BasicLinearProcessNumbered"/>
    <dgm:cxn modelId="{5693BEAB-8B09-4DD2-B812-AFF50F73EC38}" type="presOf" srcId="{B33AD0C5-6628-40BB-B0D2-C746A57BA4CC}" destId="{5C8DE93D-3FEE-4554-9103-53CF8A1533ED}" srcOrd="0" destOrd="0" presId="urn:microsoft.com/office/officeart/2016/7/layout/BasicLinearProcessNumbered"/>
    <dgm:cxn modelId="{16BAA0C4-53E3-473D-AA4F-438A1F33A750}" srcId="{81310C21-DADD-4B4D-B985-9471EC03DE0B}" destId="{8EDCA323-BB8C-4D8E-8396-F66BF256ADAD}" srcOrd="2" destOrd="0" parTransId="{791435F7-FDC1-4FDD-A493-DE0557A71082}" sibTransId="{659FC5A8-2907-4369-BE76-DE9A283B8227}"/>
    <dgm:cxn modelId="{B3CD8BC9-B64F-408A-902A-EEE5D1D26209}" type="presOf" srcId="{C7D33B96-37DE-4988-B211-7CB5B7EA69FC}" destId="{88EC67DC-96A7-4B94-B453-9F71603FB468}" srcOrd="0" destOrd="0" presId="urn:microsoft.com/office/officeart/2016/7/layout/BasicLinearProcessNumbered"/>
    <dgm:cxn modelId="{144A23D8-EE47-4A9D-A89A-86404E144003}" type="presOf" srcId="{ADD1310B-F479-46C2-A691-0793207F7D38}" destId="{17122336-10EE-4C55-A78D-F0AA1E796286}" srcOrd="0" destOrd="0" presId="urn:microsoft.com/office/officeart/2016/7/layout/BasicLinearProcessNumbered"/>
    <dgm:cxn modelId="{D3AE76DC-89BA-4739-9559-8A091AECB7F4}" type="presOf" srcId="{C82882BD-47B0-4193-A4E9-EEDBCB3C9BEA}" destId="{C1E2D8E7-F05D-4580-8027-5B451180E5D4}" srcOrd="0" destOrd="0" presId="urn:microsoft.com/office/officeart/2016/7/layout/BasicLinearProcessNumbered"/>
    <dgm:cxn modelId="{8945A1EC-753B-42E8-9C6F-CADF37F8863F}" srcId="{81310C21-DADD-4B4D-B985-9471EC03DE0B}" destId="{18A38798-5CA4-4531-B184-320401C172EC}" srcOrd="0" destOrd="0" parTransId="{20E5B207-8DC7-49CE-8958-8F53264D27EC}" sibTransId="{C82882BD-47B0-4193-A4E9-EEDBCB3C9BEA}"/>
    <dgm:cxn modelId="{BB12C009-6EAD-40B7-A027-1B75EED8D639}" type="presParOf" srcId="{5ECC71E7-7F7C-4481-BE4B-A6A6FAB992F6}" destId="{77E61ABB-EC79-4E4D-99D4-52DB32271541}" srcOrd="0" destOrd="0" presId="urn:microsoft.com/office/officeart/2016/7/layout/BasicLinearProcessNumbered"/>
    <dgm:cxn modelId="{461AD287-5D20-449E-9A24-B13A9AD2B7A3}" type="presParOf" srcId="{77E61ABB-EC79-4E4D-99D4-52DB32271541}" destId="{C1F698FF-958E-45D7-B21B-08260AD774D4}" srcOrd="0" destOrd="0" presId="urn:microsoft.com/office/officeart/2016/7/layout/BasicLinearProcessNumbered"/>
    <dgm:cxn modelId="{40C183CB-62D8-4D7A-B83A-E057574C6834}" type="presParOf" srcId="{77E61ABB-EC79-4E4D-99D4-52DB32271541}" destId="{C1E2D8E7-F05D-4580-8027-5B451180E5D4}" srcOrd="1" destOrd="0" presId="urn:microsoft.com/office/officeart/2016/7/layout/BasicLinearProcessNumbered"/>
    <dgm:cxn modelId="{ACF75494-B052-44F3-89EA-4F1BAC169512}" type="presParOf" srcId="{77E61ABB-EC79-4E4D-99D4-52DB32271541}" destId="{7F56C211-320B-4CFB-83C6-ABE2925E0853}" srcOrd="2" destOrd="0" presId="urn:microsoft.com/office/officeart/2016/7/layout/BasicLinearProcessNumbered"/>
    <dgm:cxn modelId="{2BA2905A-3AA9-4033-8D2B-9185BE3A0C00}" type="presParOf" srcId="{77E61ABB-EC79-4E4D-99D4-52DB32271541}" destId="{D7383E70-B16C-4764-AC6C-F7C26579FF2C}" srcOrd="3" destOrd="0" presId="urn:microsoft.com/office/officeart/2016/7/layout/BasicLinearProcessNumbered"/>
    <dgm:cxn modelId="{DA6BFC20-0CAA-474D-AF93-745063F1255A}" type="presParOf" srcId="{5ECC71E7-7F7C-4481-BE4B-A6A6FAB992F6}" destId="{A1379FFC-E460-4047-BF50-AAE86F7D8A92}" srcOrd="1" destOrd="0" presId="urn:microsoft.com/office/officeart/2016/7/layout/BasicLinearProcessNumbered"/>
    <dgm:cxn modelId="{7662147E-A428-4814-A4EE-5E87E114BA33}" type="presParOf" srcId="{5ECC71E7-7F7C-4481-BE4B-A6A6FAB992F6}" destId="{DD290FA2-B411-4CD7-86E1-1BB246B761D4}" srcOrd="2" destOrd="0" presId="urn:microsoft.com/office/officeart/2016/7/layout/BasicLinearProcessNumbered"/>
    <dgm:cxn modelId="{180051FB-D2AA-4DBA-AF5E-2A32B37BCF89}" type="presParOf" srcId="{DD290FA2-B411-4CD7-86E1-1BB246B761D4}" destId="{88EC67DC-96A7-4B94-B453-9F71603FB468}" srcOrd="0" destOrd="0" presId="urn:microsoft.com/office/officeart/2016/7/layout/BasicLinearProcessNumbered"/>
    <dgm:cxn modelId="{8F8FB6F3-89DD-427B-9F0B-86090B6D5280}" type="presParOf" srcId="{DD290FA2-B411-4CD7-86E1-1BB246B761D4}" destId="{5C8DE93D-3FEE-4554-9103-53CF8A1533ED}" srcOrd="1" destOrd="0" presId="urn:microsoft.com/office/officeart/2016/7/layout/BasicLinearProcessNumbered"/>
    <dgm:cxn modelId="{D7397EE4-D620-4565-9646-D03369918D7F}" type="presParOf" srcId="{DD290FA2-B411-4CD7-86E1-1BB246B761D4}" destId="{E790C3F0-6043-41BC-81DD-954DF1711903}" srcOrd="2" destOrd="0" presId="urn:microsoft.com/office/officeart/2016/7/layout/BasicLinearProcessNumbered"/>
    <dgm:cxn modelId="{97A3C291-B70F-41E0-8CBD-5614014CE2A1}" type="presParOf" srcId="{DD290FA2-B411-4CD7-86E1-1BB246B761D4}" destId="{60117EB6-3C0F-42C4-B4EB-DE918CA6342F}" srcOrd="3" destOrd="0" presId="urn:microsoft.com/office/officeart/2016/7/layout/BasicLinearProcessNumbered"/>
    <dgm:cxn modelId="{91611D32-6BB2-4408-870F-60E6449A61FB}" type="presParOf" srcId="{5ECC71E7-7F7C-4481-BE4B-A6A6FAB992F6}" destId="{BAF570EC-4090-4824-8D22-73C3E376EEE5}" srcOrd="3" destOrd="0" presId="urn:microsoft.com/office/officeart/2016/7/layout/BasicLinearProcessNumbered"/>
    <dgm:cxn modelId="{0C900EAC-8D9A-4545-8C0A-56E123746385}" type="presParOf" srcId="{5ECC71E7-7F7C-4481-BE4B-A6A6FAB992F6}" destId="{7EE90565-4DFE-40D3-A868-1F1752CF45CF}" srcOrd="4" destOrd="0" presId="urn:microsoft.com/office/officeart/2016/7/layout/BasicLinearProcessNumbered"/>
    <dgm:cxn modelId="{3167101A-94EE-4858-A49E-C503EEAD5DD6}" type="presParOf" srcId="{7EE90565-4DFE-40D3-A868-1F1752CF45CF}" destId="{E6F74D33-6C1E-4688-9A96-F2CD94195D4D}" srcOrd="0" destOrd="0" presId="urn:microsoft.com/office/officeart/2016/7/layout/BasicLinearProcessNumbered"/>
    <dgm:cxn modelId="{610230CE-7609-4516-B0F1-9C310895D3C4}" type="presParOf" srcId="{7EE90565-4DFE-40D3-A868-1F1752CF45CF}" destId="{9017EE6D-44AC-4BD2-8BC2-B95399696DEE}" srcOrd="1" destOrd="0" presId="urn:microsoft.com/office/officeart/2016/7/layout/BasicLinearProcessNumbered"/>
    <dgm:cxn modelId="{2C1B5767-73E2-445C-8E50-39D6F884DC53}" type="presParOf" srcId="{7EE90565-4DFE-40D3-A868-1F1752CF45CF}" destId="{932F71ED-B73D-4FA2-8AE3-CB3E4BC5C8C7}" srcOrd="2" destOrd="0" presId="urn:microsoft.com/office/officeart/2016/7/layout/BasicLinearProcessNumbered"/>
    <dgm:cxn modelId="{ACC82EBD-AC6D-4790-AC8F-CF2D16DE0A8A}" type="presParOf" srcId="{7EE90565-4DFE-40D3-A868-1F1752CF45CF}" destId="{32DEFAB5-EB6E-470D-AD22-C32C9D8B9936}" srcOrd="3" destOrd="0" presId="urn:microsoft.com/office/officeart/2016/7/layout/BasicLinearProcessNumbered"/>
    <dgm:cxn modelId="{99A756FE-034B-4F20-909B-92D04663097B}" type="presParOf" srcId="{5ECC71E7-7F7C-4481-BE4B-A6A6FAB992F6}" destId="{9AE58EC4-8E48-4296-A771-C289B57D7888}" srcOrd="5" destOrd="0" presId="urn:microsoft.com/office/officeart/2016/7/layout/BasicLinearProcessNumbered"/>
    <dgm:cxn modelId="{FE7C7A5D-A82B-41D9-A4A4-7628A38CD813}" type="presParOf" srcId="{5ECC71E7-7F7C-4481-BE4B-A6A6FAB992F6}" destId="{AB9D8644-A701-47A7-BB55-CC0B2F1AECAB}" srcOrd="6" destOrd="0" presId="urn:microsoft.com/office/officeart/2016/7/layout/BasicLinearProcessNumbered"/>
    <dgm:cxn modelId="{DA2A2126-0732-4EB6-BD83-B0A092FF9E21}" type="presParOf" srcId="{AB9D8644-A701-47A7-BB55-CC0B2F1AECAB}" destId="{87C0ECD2-3306-4CA6-B586-4397FDF04AFD}" srcOrd="0" destOrd="0" presId="urn:microsoft.com/office/officeart/2016/7/layout/BasicLinearProcessNumbered"/>
    <dgm:cxn modelId="{FD0D625C-3E17-4A37-9393-800250832CA3}" type="presParOf" srcId="{AB9D8644-A701-47A7-BB55-CC0B2F1AECAB}" destId="{17122336-10EE-4C55-A78D-F0AA1E796286}" srcOrd="1" destOrd="0" presId="urn:microsoft.com/office/officeart/2016/7/layout/BasicLinearProcessNumbered"/>
    <dgm:cxn modelId="{B1B9E42B-CA44-4C9F-A3E8-877BCD5835D7}" type="presParOf" srcId="{AB9D8644-A701-47A7-BB55-CC0B2F1AECAB}" destId="{BCE8A878-829C-49A9-9F85-183F18D04BBA}" srcOrd="2" destOrd="0" presId="urn:microsoft.com/office/officeart/2016/7/layout/BasicLinearProcessNumbered"/>
    <dgm:cxn modelId="{C3FCCE9F-0562-4C37-8A7E-FF58CBE98670}" type="presParOf" srcId="{AB9D8644-A701-47A7-BB55-CC0B2F1AECAB}" destId="{7BB426F0-C76E-4C15-87D8-87B45137885E}"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0B06E21-3608-4098-B8BA-D9C455990D16}" type="doc">
      <dgm:prSet loTypeId="urn:microsoft.com/office/officeart/2005/8/layout/hierarchy1" loCatId="Inbox" qsTypeId="urn:microsoft.com/office/officeart/2005/8/quickstyle/simple2" qsCatId="simple" csTypeId="urn:microsoft.com/office/officeart/2005/8/colors/accent2_2" csCatId="accent2"/>
      <dgm:spPr/>
      <dgm:t>
        <a:bodyPr/>
        <a:lstStyle/>
        <a:p>
          <a:endParaRPr lang="en-US"/>
        </a:p>
      </dgm:t>
    </dgm:pt>
    <dgm:pt modelId="{F14C48DF-F946-4672-BCDD-005313D37D17}">
      <dgm:prSet/>
      <dgm:spPr/>
      <dgm:t>
        <a:bodyPr/>
        <a:lstStyle/>
        <a:p>
          <a:r>
            <a:rPr lang="en-GB"/>
            <a:t>Detail:</a:t>
          </a:r>
          <a:endParaRPr lang="en-US"/>
        </a:p>
      </dgm:t>
    </dgm:pt>
    <dgm:pt modelId="{D5F557B3-77BC-40D0-A8FD-324B80A20C60}" type="parTrans" cxnId="{ACC312B4-4939-4DA9-801C-6BCB2B4782AC}">
      <dgm:prSet/>
      <dgm:spPr/>
      <dgm:t>
        <a:bodyPr/>
        <a:lstStyle/>
        <a:p>
          <a:endParaRPr lang="en-US"/>
        </a:p>
      </dgm:t>
    </dgm:pt>
    <dgm:pt modelId="{DFE4ED85-BB22-4FA0-917D-5F8FFC7E743B}" type="sibTrans" cxnId="{ACC312B4-4939-4DA9-801C-6BCB2B4782AC}">
      <dgm:prSet/>
      <dgm:spPr/>
      <dgm:t>
        <a:bodyPr/>
        <a:lstStyle/>
        <a:p>
          <a:endParaRPr lang="en-US"/>
        </a:p>
      </dgm:t>
    </dgm:pt>
    <dgm:pt modelId="{A7CA20FB-A82C-44B4-8999-F005C8F92C98}">
      <dgm:prSet/>
      <dgm:spPr/>
      <dgm:t>
        <a:bodyPr/>
        <a:lstStyle/>
        <a:p>
          <a:r>
            <a:rPr lang="en-GB"/>
            <a:t>How you conducted your literature search</a:t>
          </a:r>
          <a:endParaRPr lang="en-US"/>
        </a:p>
      </dgm:t>
    </dgm:pt>
    <dgm:pt modelId="{0B91D0D3-87A5-41B8-8AE7-49FAF5BA3876}" type="parTrans" cxnId="{FE8AB213-EB89-4E6C-8ECB-403758E8DBA8}">
      <dgm:prSet/>
      <dgm:spPr/>
      <dgm:t>
        <a:bodyPr/>
        <a:lstStyle/>
        <a:p>
          <a:endParaRPr lang="en-US"/>
        </a:p>
      </dgm:t>
    </dgm:pt>
    <dgm:pt modelId="{D36FB0DB-B8DE-4CC4-8DA5-D554F82295CB}" type="sibTrans" cxnId="{FE8AB213-EB89-4E6C-8ECB-403758E8DBA8}">
      <dgm:prSet/>
      <dgm:spPr/>
      <dgm:t>
        <a:bodyPr/>
        <a:lstStyle/>
        <a:p>
          <a:endParaRPr lang="en-US"/>
        </a:p>
      </dgm:t>
    </dgm:pt>
    <dgm:pt modelId="{5E68A5F8-9EA0-427D-AE43-74439707C32E}" type="pres">
      <dgm:prSet presAssocID="{F0B06E21-3608-4098-B8BA-D9C455990D16}" presName="hierChild1" presStyleCnt="0">
        <dgm:presLayoutVars>
          <dgm:chPref val="1"/>
          <dgm:dir/>
          <dgm:animOne val="branch"/>
          <dgm:animLvl val="lvl"/>
          <dgm:resizeHandles/>
        </dgm:presLayoutVars>
      </dgm:prSet>
      <dgm:spPr/>
    </dgm:pt>
    <dgm:pt modelId="{20BD2F3C-3B39-46D9-84A7-510F6B8297BD}" type="pres">
      <dgm:prSet presAssocID="{F14C48DF-F946-4672-BCDD-005313D37D17}" presName="hierRoot1" presStyleCnt="0"/>
      <dgm:spPr/>
    </dgm:pt>
    <dgm:pt modelId="{F7A52920-070D-4C0E-A94A-93A6DB976786}" type="pres">
      <dgm:prSet presAssocID="{F14C48DF-F946-4672-BCDD-005313D37D17}" presName="composite" presStyleCnt="0"/>
      <dgm:spPr/>
    </dgm:pt>
    <dgm:pt modelId="{F5E43CB7-6167-495B-8087-E570A9DA11EA}" type="pres">
      <dgm:prSet presAssocID="{F14C48DF-F946-4672-BCDD-005313D37D17}" presName="background" presStyleLbl="node0" presStyleIdx="0" presStyleCnt="2"/>
      <dgm:spPr/>
    </dgm:pt>
    <dgm:pt modelId="{F03F554D-E64D-4063-8F32-6A04FE12F1D0}" type="pres">
      <dgm:prSet presAssocID="{F14C48DF-F946-4672-BCDD-005313D37D17}" presName="text" presStyleLbl="fgAcc0" presStyleIdx="0" presStyleCnt="2">
        <dgm:presLayoutVars>
          <dgm:chPref val="3"/>
        </dgm:presLayoutVars>
      </dgm:prSet>
      <dgm:spPr/>
    </dgm:pt>
    <dgm:pt modelId="{EA963F46-052F-49BF-9CA3-05EC3F7AEB4A}" type="pres">
      <dgm:prSet presAssocID="{F14C48DF-F946-4672-BCDD-005313D37D17}" presName="hierChild2" presStyleCnt="0"/>
      <dgm:spPr/>
    </dgm:pt>
    <dgm:pt modelId="{B7B87D3B-3F66-473E-962B-E783414CA237}" type="pres">
      <dgm:prSet presAssocID="{A7CA20FB-A82C-44B4-8999-F005C8F92C98}" presName="hierRoot1" presStyleCnt="0"/>
      <dgm:spPr/>
    </dgm:pt>
    <dgm:pt modelId="{311952D6-0A62-4C77-B10A-123482C95706}" type="pres">
      <dgm:prSet presAssocID="{A7CA20FB-A82C-44B4-8999-F005C8F92C98}" presName="composite" presStyleCnt="0"/>
      <dgm:spPr/>
    </dgm:pt>
    <dgm:pt modelId="{A81227A3-06FE-4720-BAB4-A0F8902C4D60}" type="pres">
      <dgm:prSet presAssocID="{A7CA20FB-A82C-44B4-8999-F005C8F92C98}" presName="background" presStyleLbl="node0" presStyleIdx="1" presStyleCnt="2"/>
      <dgm:spPr/>
    </dgm:pt>
    <dgm:pt modelId="{33C64477-8AD9-439C-A8FE-2C8AD77C4920}" type="pres">
      <dgm:prSet presAssocID="{A7CA20FB-A82C-44B4-8999-F005C8F92C98}" presName="text" presStyleLbl="fgAcc0" presStyleIdx="1" presStyleCnt="2">
        <dgm:presLayoutVars>
          <dgm:chPref val="3"/>
        </dgm:presLayoutVars>
      </dgm:prSet>
      <dgm:spPr/>
    </dgm:pt>
    <dgm:pt modelId="{092F27C4-E1CC-4493-8BE1-17176539CEDF}" type="pres">
      <dgm:prSet presAssocID="{A7CA20FB-A82C-44B4-8999-F005C8F92C98}" presName="hierChild2" presStyleCnt="0"/>
      <dgm:spPr/>
    </dgm:pt>
  </dgm:ptLst>
  <dgm:cxnLst>
    <dgm:cxn modelId="{89035A07-6F97-44BA-B382-23CF80062508}" type="presOf" srcId="{F0B06E21-3608-4098-B8BA-D9C455990D16}" destId="{5E68A5F8-9EA0-427D-AE43-74439707C32E}" srcOrd="0" destOrd="0" presId="urn:microsoft.com/office/officeart/2005/8/layout/hierarchy1"/>
    <dgm:cxn modelId="{FE8AB213-EB89-4E6C-8ECB-403758E8DBA8}" srcId="{F0B06E21-3608-4098-B8BA-D9C455990D16}" destId="{A7CA20FB-A82C-44B4-8999-F005C8F92C98}" srcOrd="1" destOrd="0" parTransId="{0B91D0D3-87A5-41B8-8AE7-49FAF5BA3876}" sibTransId="{D36FB0DB-B8DE-4CC4-8DA5-D554F82295CB}"/>
    <dgm:cxn modelId="{B1F59025-CAA7-4CEB-8472-1A125E461CA8}" type="presOf" srcId="{A7CA20FB-A82C-44B4-8999-F005C8F92C98}" destId="{33C64477-8AD9-439C-A8FE-2C8AD77C4920}" srcOrd="0" destOrd="0" presId="urn:microsoft.com/office/officeart/2005/8/layout/hierarchy1"/>
    <dgm:cxn modelId="{A069F470-4E4E-42E6-885B-1996ACA678C4}" type="presOf" srcId="{F14C48DF-F946-4672-BCDD-005313D37D17}" destId="{F03F554D-E64D-4063-8F32-6A04FE12F1D0}" srcOrd="0" destOrd="0" presId="urn:microsoft.com/office/officeart/2005/8/layout/hierarchy1"/>
    <dgm:cxn modelId="{ACC312B4-4939-4DA9-801C-6BCB2B4782AC}" srcId="{F0B06E21-3608-4098-B8BA-D9C455990D16}" destId="{F14C48DF-F946-4672-BCDD-005313D37D17}" srcOrd="0" destOrd="0" parTransId="{D5F557B3-77BC-40D0-A8FD-324B80A20C60}" sibTransId="{DFE4ED85-BB22-4FA0-917D-5F8FFC7E743B}"/>
    <dgm:cxn modelId="{B2CD0ECA-286E-42D1-BE6D-05F15C127120}" type="presParOf" srcId="{5E68A5F8-9EA0-427D-AE43-74439707C32E}" destId="{20BD2F3C-3B39-46D9-84A7-510F6B8297BD}" srcOrd="0" destOrd="0" presId="urn:microsoft.com/office/officeart/2005/8/layout/hierarchy1"/>
    <dgm:cxn modelId="{8B42B800-68BC-4319-BB88-7A02267D07A4}" type="presParOf" srcId="{20BD2F3C-3B39-46D9-84A7-510F6B8297BD}" destId="{F7A52920-070D-4C0E-A94A-93A6DB976786}" srcOrd="0" destOrd="0" presId="urn:microsoft.com/office/officeart/2005/8/layout/hierarchy1"/>
    <dgm:cxn modelId="{77D46B77-76C3-4180-9FCC-626FDD43EADB}" type="presParOf" srcId="{F7A52920-070D-4C0E-A94A-93A6DB976786}" destId="{F5E43CB7-6167-495B-8087-E570A9DA11EA}" srcOrd="0" destOrd="0" presId="urn:microsoft.com/office/officeart/2005/8/layout/hierarchy1"/>
    <dgm:cxn modelId="{14068965-6F63-48DE-B72E-92B0305A60A5}" type="presParOf" srcId="{F7A52920-070D-4C0E-A94A-93A6DB976786}" destId="{F03F554D-E64D-4063-8F32-6A04FE12F1D0}" srcOrd="1" destOrd="0" presId="urn:microsoft.com/office/officeart/2005/8/layout/hierarchy1"/>
    <dgm:cxn modelId="{9FF9E889-7E0D-4484-90F3-D9BD631028E8}" type="presParOf" srcId="{20BD2F3C-3B39-46D9-84A7-510F6B8297BD}" destId="{EA963F46-052F-49BF-9CA3-05EC3F7AEB4A}" srcOrd="1" destOrd="0" presId="urn:microsoft.com/office/officeart/2005/8/layout/hierarchy1"/>
    <dgm:cxn modelId="{84BE1D7B-AFD5-41E5-A7A7-362A56BA842C}" type="presParOf" srcId="{5E68A5F8-9EA0-427D-AE43-74439707C32E}" destId="{B7B87D3B-3F66-473E-962B-E783414CA237}" srcOrd="1" destOrd="0" presId="urn:microsoft.com/office/officeart/2005/8/layout/hierarchy1"/>
    <dgm:cxn modelId="{76AE65DE-0527-4F7B-A337-21E87EAD5A19}" type="presParOf" srcId="{B7B87D3B-3F66-473E-962B-E783414CA237}" destId="{311952D6-0A62-4C77-B10A-123482C95706}" srcOrd="0" destOrd="0" presId="urn:microsoft.com/office/officeart/2005/8/layout/hierarchy1"/>
    <dgm:cxn modelId="{3A795F84-413D-43A8-971B-79C41FD672FA}" type="presParOf" srcId="{311952D6-0A62-4C77-B10A-123482C95706}" destId="{A81227A3-06FE-4720-BAB4-A0F8902C4D60}" srcOrd="0" destOrd="0" presId="urn:microsoft.com/office/officeart/2005/8/layout/hierarchy1"/>
    <dgm:cxn modelId="{0D4E3599-F01C-4769-A853-E3DF8C2A6FBB}" type="presParOf" srcId="{311952D6-0A62-4C77-B10A-123482C95706}" destId="{33C64477-8AD9-439C-A8FE-2C8AD77C4920}" srcOrd="1" destOrd="0" presId="urn:microsoft.com/office/officeart/2005/8/layout/hierarchy1"/>
    <dgm:cxn modelId="{647883E3-03E8-43C3-BCB9-4691ACD2B487}" type="presParOf" srcId="{B7B87D3B-3F66-473E-962B-E783414CA237}" destId="{092F27C4-E1CC-4493-8BE1-17176539CED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2AEDC80-F4DF-461A-92EC-280AD4EF287C}" type="doc">
      <dgm:prSet loTypeId="urn:microsoft.com/office/officeart/2005/8/layout/vList2" loCatId="Inbox" qsTypeId="urn:microsoft.com/office/officeart/2005/8/quickstyle/simple4" qsCatId="simple" csTypeId="urn:microsoft.com/office/officeart/2005/8/colors/ColorSchemeForSuggestions" csCatId="other" phldr="1"/>
      <dgm:spPr/>
      <dgm:t>
        <a:bodyPr/>
        <a:lstStyle/>
        <a:p>
          <a:endParaRPr lang="en-US"/>
        </a:p>
      </dgm:t>
    </dgm:pt>
    <dgm:pt modelId="{8FBB9787-62D4-44F3-9657-674427E69ED8}">
      <dgm:prSet/>
      <dgm:spPr/>
      <dgm:t>
        <a:bodyPr/>
        <a:lstStyle/>
        <a:p>
          <a:r>
            <a:rPr lang="en-US" dirty="0"/>
            <a:t>Library data bases</a:t>
          </a:r>
        </a:p>
      </dgm:t>
    </dgm:pt>
    <dgm:pt modelId="{22D7D1BF-53AE-437B-AB36-FF9CA58D55FD}" type="parTrans" cxnId="{8BF1B5AC-D751-40A3-9573-0663DE4F64A0}">
      <dgm:prSet/>
      <dgm:spPr/>
      <dgm:t>
        <a:bodyPr/>
        <a:lstStyle/>
        <a:p>
          <a:endParaRPr lang="en-US"/>
        </a:p>
      </dgm:t>
    </dgm:pt>
    <dgm:pt modelId="{A90B168F-3C04-4D88-842F-EF69091B7CF1}" type="sibTrans" cxnId="{8BF1B5AC-D751-40A3-9573-0663DE4F64A0}">
      <dgm:prSet/>
      <dgm:spPr/>
      <dgm:t>
        <a:bodyPr/>
        <a:lstStyle/>
        <a:p>
          <a:endParaRPr lang="en-US"/>
        </a:p>
      </dgm:t>
    </dgm:pt>
    <dgm:pt modelId="{582C456F-FD7F-42CA-86EF-AEAB06ADFAF9}">
      <dgm:prSet/>
      <dgm:spPr/>
      <dgm:t>
        <a:bodyPr/>
        <a:lstStyle/>
        <a:p>
          <a:r>
            <a:rPr lang="en-GB"/>
            <a:t>Key words</a:t>
          </a:r>
          <a:endParaRPr lang="en-US"/>
        </a:p>
      </dgm:t>
    </dgm:pt>
    <dgm:pt modelId="{13A8D8B4-B2B4-4177-9F2C-75721E9FF0FE}" type="parTrans" cxnId="{AA5BA21D-C73D-4E8D-A440-AD61F3DAE5DE}">
      <dgm:prSet/>
      <dgm:spPr/>
      <dgm:t>
        <a:bodyPr/>
        <a:lstStyle/>
        <a:p>
          <a:endParaRPr lang="en-US"/>
        </a:p>
      </dgm:t>
    </dgm:pt>
    <dgm:pt modelId="{BBD0C310-E9D6-49F4-BD2B-69A8052C348B}" type="sibTrans" cxnId="{AA5BA21D-C73D-4E8D-A440-AD61F3DAE5DE}">
      <dgm:prSet/>
      <dgm:spPr/>
      <dgm:t>
        <a:bodyPr/>
        <a:lstStyle/>
        <a:p>
          <a:endParaRPr lang="en-US"/>
        </a:p>
      </dgm:t>
    </dgm:pt>
    <dgm:pt modelId="{CCE1C2E0-D865-438D-9D63-ED00576DB123}">
      <dgm:prSet/>
      <dgm:spPr/>
      <dgm:t>
        <a:bodyPr/>
        <a:lstStyle/>
        <a:p>
          <a:r>
            <a:rPr lang="en-GB"/>
            <a:t>Truncate</a:t>
          </a:r>
          <a:endParaRPr lang="en-US"/>
        </a:p>
      </dgm:t>
    </dgm:pt>
    <dgm:pt modelId="{5AC67DA9-702C-4943-A123-676B361C6547}" type="parTrans" cxnId="{EEBE4F0C-E58F-4832-9468-8AF922C00224}">
      <dgm:prSet/>
      <dgm:spPr/>
      <dgm:t>
        <a:bodyPr/>
        <a:lstStyle/>
        <a:p>
          <a:endParaRPr lang="en-US"/>
        </a:p>
      </dgm:t>
    </dgm:pt>
    <dgm:pt modelId="{243A27FB-B22C-4004-8652-4815CD212E37}" type="sibTrans" cxnId="{EEBE4F0C-E58F-4832-9468-8AF922C00224}">
      <dgm:prSet/>
      <dgm:spPr/>
      <dgm:t>
        <a:bodyPr/>
        <a:lstStyle/>
        <a:p>
          <a:endParaRPr lang="en-US"/>
        </a:p>
      </dgm:t>
    </dgm:pt>
    <dgm:pt modelId="{D6F4B5A2-73A6-4159-8EE3-B27AE1D01D1E}">
      <dgm:prSet/>
      <dgm:spPr/>
      <dgm:t>
        <a:bodyPr/>
        <a:lstStyle/>
        <a:p>
          <a:r>
            <a:rPr lang="en-GB"/>
            <a:t>American/English spelling</a:t>
          </a:r>
          <a:endParaRPr lang="en-US"/>
        </a:p>
      </dgm:t>
    </dgm:pt>
    <dgm:pt modelId="{3BAAAA24-338F-4876-9110-0F34E194426E}" type="parTrans" cxnId="{C361CB53-8701-4868-8E16-001A84300224}">
      <dgm:prSet/>
      <dgm:spPr/>
      <dgm:t>
        <a:bodyPr/>
        <a:lstStyle/>
        <a:p>
          <a:endParaRPr lang="en-US"/>
        </a:p>
      </dgm:t>
    </dgm:pt>
    <dgm:pt modelId="{8D65CCE2-4B43-44E7-BB4B-B637A7237498}" type="sibTrans" cxnId="{C361CB53-8701-4868-8E16-001A84300224}">
      <dgm:prSet/>
      <dgm:spPr/>
      <dgm:t>
        <a:bodyPr/>
        <a:lstStyle/>
        <a:p>
          <a:endParaRPr lang="en-US"/>
        </a:p>
      </dgm:t>
    </dgm:pt>
    <dgm:pt modelId="{A4ADB44E-4151-4CF4-86C7-6E83854E5BF3}">
      <dgm:prSet/>
      <dgm:spPr/>
      <dgm:t>
        <a:bodyPr/>
        <a:lstStyle/>
        <a:p>
          <a:r>
            <a:rPr lang="en-GB" dirty="0"/>
            <a:t>And/or </a:t>
          </a:r>
          <a:endParaRPr lang="en-US" dirty="0"/>
        </a:p>
      </dgm:t>
    </dgm:pt>
    <dgm:pt modelId="{3595ED5D-4E94-40C4-A1D3-6DC98856A6E1}" type="parTrans" cxnId="{4E4C5C15-DCFA-4917-A51E-1765FB8529EE}">
      <dgm:prSet/>
      <dgm:spPr/>
      <dgm:t>
        <a:bodyPr/>
        <a:lstStyle/>
        <a:p>
          <a:endParaRPr lang="en-US"/>
        </a:p>
      </dgm:t>
    </dgm:pt>
    <dgm:pt modelId="{057CFC6C-FA9F-42E1-A547-55118249BA68}" type="sibTrans" cxnId="{4E4C5C15-DCFA-4917-A51E-1765FB8529EE}">
      <dgm:prSet/>
      <dgm:spPr/>
      <dgm:t>
        <a:bodyPr/>
        <a:lstStyle/>
        <a:p>
          <a:endParaRPr lang="en-US"/>
        </a:p>
      </dgm:t>
    </dgm:pt>
    <dgm:pt modelId="{70B1992D-D853-4AA1-AC9D-EFE00CD85258}">
      <dgm:prSet/>
      <dgm:spPr/>
      <dgm:t>
        <a:bodyPr/>
        <a:lstStyle/>
        <a:p>
          <a:r>
            <a:rPr lang="en-GB"/>
            <a:t>Use quotation marks </a:t>
          </a:r>
          <a:endParaRPr lang="en-US"/>
        </a:p>
      </dgm:t>
    </dgm:pt>
    <dgm:pt modelId="{054EE919-92AE-4FCB-B55A-1839F696A7B8}" type="parTrans" cxnId="{A2C4431D-0604-43E2-A09C-242B8C45E2CE}">
      <dgm:prSet/>
      <dgm:spPr/>
      <dgm:t>
        <a:bodyPr/>
        <a:lstStyle/>
        <a:p>
          <a:endParaRPr lang="en-US"/>
        </a:p>
      </dgm:t>
    </dgm:pt>
    <dgm:pt modelId="{43D51462-87B2-43C7-9275-240D9168E8F0}" type="sibTrans" cxnId="{A2C4431D-0604-43E2-A09C-242B8C45E2CE}">
      <dgm:prSet/>
      <dgm:spPr/>
      <dgm:t>
        <a:bodyPr/>
        <a:lstStyle/>
        <a:p>
          <a:endParaRPr lang="en-US"/>
        </a:p>
      </dgm:t>
    </dgm:pt>
    <dgm:pt modelId="{B80923C5-3312-4913-85C8-841FE4F3CEBD}" type="pres">
      <dgm:prSet presAssocID="{42AEDC80-F4DF-461A-92EC-280AD4EF287C}" presName="linear" presStyleCnt="0">
        <dgm:presLayoutVars>
          <dgm:animLvl val="lvl"/>
          <dgm:resizeHandles val="exact"/>
        </dgm:presLayoutVars>
      </dgm:prSet>
      <dgm:spPr/>
    </dgm:pt>
    <dgm:pt modelId="{FA6ADC6C-B40A-4ED5-93E0-5105D8534557}" type="pres">
      <dgm:prSet presAssocID="{8FBB9787-62D4-44F3-9657-674427E69ED8}" presName="parentText" presStyleLbl="node1" presStyleIdx="0" presStyleCnt="6">
        <dgm:presLayoutVars>
          <dgm:chMax val="0"/>
          <dgm:bulletEnabled val="1"/>
        </dgm:presLayoutVars>
      </dgm:prSet>
      <dgm:spPr/>
    </dgm:pt>
    <dgm:pt modelId="{C284771E-912C-42AB-BE83-73707280E733}" type="pres">
      <dgm:prSet presAssocID="{A90B168F-3C04-4D88-842F-EF69091B7CF1}" presName="spacer" presStyleCnt="0"/>
      <dgm:spPr/>
    </dgm:pt>
    <dgm:pt modelId="{628B9629-746B-46E0-9183-2EEB3092FEB6}" type="pres">
      <dgm:prSet presAssocID="{582C456F-FD7F-42CA-86EF-AEAB06ADFAF9}" presName="parentText" presStyleLbl="node1" presStyleIdx="1" presStyleCnt="6">
        <dgm:presLayoutVars>
          <dgm:chMax val="0"/>
          <dgm:bulletEnabled val="1"/>
        </dgm:presLayoutVars>
      </dgm:prSet>
      <dgm:spPr/>
    </dgm:pt>
    <dgm:pt modelId="{FFA8EB96-D6F4-498D-8606-82D25C145FDC}" type="pres">
      <dgm:prSet presAssocID="{BBD0C310-E9D6-49F4-BD2B-69A8052C348B}" presName="spacer" presStyleCnt="0"/>
      <dgm:spPr/>
    </dgm:pt>
    <dgm:pt modelId="{50F99CF4-015A-4C59-80D8-906F0532D815}" type="pres">
      <dgm:prSet presAssocID="{CCE1C2E0-D865-438D-9D63-ED00576DB123}" presName="parentText" presStyleLbl="node1" presStyleIdx="2" presStyleCnt="6">
        <dgm:presLayoutVars>
          <dgm:chMax val="0"/>
          <dgm:bulletEnabled val="1"/>
        </dgm:presLayoutVars>
      </dgm:prSet>
      <dgm:spPr/>
    </dgm:pt>
    <dgm:pt modelId="{258F02B5-DAB1-40DD-BAFA-BE6B8E462FEB}" type="pres">
      <dgm:prSet presAssocID="{243A27FB-B22C-4004-8652-4815CD212E37}" presName="spacer" presStyleCnt="0"/>
      <dgm:spPr/>
    </dgm:pt>
    <dgm:pt modelId="{8058473E-FB4E-4F5C-B669-6E3DE1C2A5B2}" type="pres">
      <dgm:prSet presAssocID="{D6F4B5A2-73A6-4159-8EE3-B27AE1D01D1E}" presName="parentText" presStyleLbl="node1" presStyleIdx="3" presStyleCnt="6">
        <dgm:presLayoutVars>
          <dgm:chMax val="0"/>
          <dgm:bulletEnabled val="1"/>
        </dgm:presLayoutVars>
      </dgm:prSet>
      <dgm:spPr/>
    </dgm:pt>
    <dgm:pt modelId="{771E3AC2-5D9A-45F8-B9CD-09AADE87E8AA}" type="pres">
      <dgm:prSet presAssocID="{8D65CCE2-4B43-44E7-BB4B-B637A7237498}" presName="spacer" presStyleCnt="0"/>
      <dgm:spPr/>
    </dgm:pt>
    <dgm:pt modelId="{CB94DEB4-F647-4FB8-9818-A7FB44C391FB}" type="pres">
      <dgm:prSet presAssocID="{A4ADB44E-4151-4CF4-86C7-6E83854E5BF3}" presName="parentText" presStyleLbl="node1" presStyleIdx="4" presStyleCnt="6">
        <dgm:presLayoutVars>
          <dgm:chMax val="0"/>
          <dgm:bulletEnabled val="1"/>
        </dgm:presLayoutVars>
      </dgm:prSet>
      <dgm:spPr/>
    </dgm:pt>
    <dgm:pt modelId="{98C19F57-30EF-4515-820E-1DEC2EE657D8}" type="pres">
      <dgm:prSet presAssocID="{057CFC6C-FA9F-42E1-A547-55118249BA68}" presName="spacer" presStyleCnt="0"/>
      <dgm:spPr/>
    </dgm:pt>
    <dgm:pt modelId="{14720307-16EF-4D80-889D-5E42752445EE}" type="pres">
      <dgm:prSet presAssocID="{70B1992D-D853-4AA1-AC9D-EFE00CD85258}" presName="parentText" presStyleLbl="node1" presStyleIdx="5" presStyleCnt="6">
        <dgm:presLayoutVars>
          <dgm:chMax val="0"/>
          <dgm:bulletEnabled val="1"/>
        </dgm:presLayoutVars>
      </dgm:prSet>
      <dgm:spPr/>
    </dgm:pt>
  </dgm:ptLst>
  <dgm:cxnLst>
    <dgm:cxn modelId="{EEBE4F0C-E58F-4832-9468-8AF922C00224}" srcId="{42AEDC80-F4DF-461A-92EC-280AD4EF287C}" destId="{CCE1C2E0-D865-438D-9D63-ED00576DB123}" srcOrd="2" destOrd="0" parTransId="{5AC67DA9-702C-4943-A123-676B361C6547}" sibTransId="{243A27FB-B22C-4004-8652-4815CD212E37}"/>
    <dgm:cxn modelId="{4E4C5C15-DCFA-4917-A51E-1765FB8529EE}" srcId="{42AEDC80-F4DF-461A-92EC-280AD4EF287C}" destId="{A4ADB44E-4151-4CF4-86C7-6E83854E5BF3}" srcOrd="4" destOrd="0" parTransId="{3595ED5D-4E94-40C4-A1D3-6DC98856A6E1}" sibTransId="{057CFC6C-FA9F-42E1-A547-55118249BA68}"/>
    <dgm:cxn modelId="{A2C4431D-0604-43E2-A09C-242B8C45E2CE}" srcId="{42AEDC80-F4DF-461A-92EC-280AD4EF287C}" destId="{70B1992D-D853-4AA1-AC9D-EFE00CD85258}" srcOrd="5" destOrd="0" parTransId="{054EE919-92AE-4FCB-B55A-1839F696A7B8}" sibTransId="{43D51462-87B2-43C7-9275-240D9168E8F0}"/>
    <dgm:cxn modelId="{AA5BA21D-C73D-4E8D-A440-AD61F3DAE5DE}" srcId="{42AEDC80-F4DF-461A-92EC-280AD4EF287C}" destId="{582C456F-FD7F-42CA-86EF-AEAB06ADFAF9}" srcOrd="1" destOrd="0" parTransId="{13A8D8B4-B2B4-4177-9F2C-75721E9FF0FE}" sibTransId="{BBD0C310-E9D6-49F4-BD2B-69A8052C348B}"/>
    <dgm:cxn modelId="{C361CB53-8701-4868-8E16-001A84300224}" srcId="{42AEDC80-F4DF-461A-92EC-280AD4EF287C}" destId="{D6F4B5A2-73A6-4159-8EE3-B27AE1D01D1E}" srcOrd="3" destOrd="0" parTransId="{3BAAAA24-338F-4876-9110-0F34E194426E}" sibTransId="{8D65CCE2-4B43-44E7-BB4B-B637A7237498}"/>
    <dgm:cxn modelId="{1DA52C80-0D9E-4BB1-A340-965360CB9EC5}" type="presOf" srcId="{70B1992D-D853-4AA1-AC9D-EFE00CD85258}" destId="{14720307-16EF-4D80-889D-5E42752445EE}" srcOrd="0" destOrd="0" presId="urn:microsoft.com/office/officeart/2005/8/layout/vList2"/>
    <dgm:cxn modelId="{D40AE380-DF89-4121-A052-F13E52F238E8}" type="presOf" srcId="{8FBB9787-62D4-44F3-9657-674427E69ED8}" destId="{FA6ADC6C-B40A-4ED5-93E0-5105D8534557}" srcOrd="0" destOrd="0" presId="urn:microsoft.com/office/officeart/2005/8/layout/vList2"/>
    <dgm:cxn modelId="{CD264095-C36A-45BE-AC61-4BD64B090A51}" type="presOf" srcId="{582C456F-FD7F-42CA-86EF-AEAB06ADFAF9}" destId="{628B9629-746B-46E0-9183-2EEB3092FEB6}" srcOrd="0" destOrd="0" presId="urn:microsoft.com/office/officeart/2005/8/layout/vList2"/>
    <dgm:cxn modelId="{D66A22A5-070D-42BF-8415-35A2A55A5C56}" type="presOf" srcId="{A4ADB44E-4151-4CF4-86C7-6E83854E5BF3}" destId="{CB94DEB4-F647-4FB8-9818-A7FB44C391FB}" srcOrd="0" destOrd="0" presId="urn:microsoft.com/office/officeart/2005/8/layout/vList2"/>
    <dgm:cxn modelId="{8BF1B5AC-D751-40A3-9573-0663DE4F64A0}" srcId="{42AEDC80-F4DF-461A-92EC-280AD4EF287C}" destId="{8FBB9787-62D4-44F3-9657-674427E69ED8}" srcOrd="0" destOrd="0" parTransId="{22D7D1BF-53AE-437B-AB36-FF9CA58D55FD}" sibTransId="{A90B168F-3C04-4D88-842F-EF69091B7CF1}"/>
    <dgm:cxn modelId="{5CD04BB7-1ED9-4833-A4FB-6BF5B574CA89}" type="presOf" srcId="{42AEDC80-F4DF-461A-92EC-280AD4EF287C}" destId="{B80923C5-3312-4913-85C8-841FE4F3CEBD}" srcOrd="0" destOrd="0" presId="urn:microsoft.com/office/officeart/2005/8/layout/vList2"/>
    <dgm:cxn modelId="{8F423CCD-4A7E-483A-A05D-3C20DF2A13EC}" type="presOf" srcId="{CCE1C2E0-D865-438D-9D63-ED00576DB123}" destId="{50F99CF4-015A-4C59-80D8-906F0532D815}" srcOrd="0" destOrd="0" presId="urn:microsoft.com/office/officeart/2005/8/layout/vList2"/>
    <dgm:cxn modelId="{57907BDF-39F3-4725-84C8-89DE031A5422}" type="presOf" srcId="{D6F4B5A2-73A6-4159-8EE3-B27AE1D01D1E}" destId="{8058473E-FB4E-4F5C-B669-6E3DE1C2A5B2}" srcOrd="0" destOrd="0" presId="urn:microsoft.com/office/officeart/2005/8/layout/vList2"/>
    <dgm:cxn modelId="{7655EC2F-68AA-44BD-9F53-6E4075E91437}" type="presParOf" srcId="{B80923C5-3312-4913-85C8-841FE4F3CEBD}" destId="{FA6ADC6C-B40A-4ED5-93E0-5105D8534557}" srcOrd="0" destOrd="0" presId="urn:microsoft.com/office/officeart/2005/8/layout/vList2"/>
    <dgm:cxn modelId="{F853FCC3-F32B-4DF2-A475-52C9CC55C2CF}" type="presParOf" srcId="{B80923C5-3312-4913-85C8-841FE4F3CEBD}" destId="{C284771E-912C-42AB-BE83-73707280E733}" srcOrd="1" destOrd="0" presId="urn:microsoft.com/office/officeart/2005/8/layout/vList2"/>
    <dgm:cxn modelId="{3C2345B9-9E5D-4D77-AAD0-55E118B5DB8B}" type="presParOf" srcId="{B80923C5-3312-4913-85C8-841FE4F3CEBD}" destId="{628B9629-746B-46E0-9183-2EEB3092FEB6}" srcOrd="2" destOrd="0" presId="urn:microsoft.com/office/officeart/2005/8/layout/vList2"/>
    <dgm:cxn modelId="{9F96CD19-1ACD-47CD-BE08-8752C9FC08B9}" type="presParOf" srcId="{B80923C5-3312-4913-85C8-841FE4F3CEBD}" destId="{FFA8EB96-D6F4-498D-8606-82D25C145FDC}" srcOrd="3" destOrd="0" presId="urn:microsoft.com/office/officeart/2005/8/layout/vList2"/>
    <dgm:cxn modelId="{BE2D406B-7502-4BCD-81BE-BA55B4EA3730}" type="presParOf" srcId="{B80923C5-3312-4913-85C8-841FE4F3CEBD}" destId="{50F99CF4-015A-4C59-80D8-906F0532D815}" srcOrd="4" destOrd="0" presId="urn:microsoft.com/office/officeart/2005/8/layout/vList2"/>
    <dgm:cxn modelId="{2ECA99AD-8983-48EE-8A7A-D15C605B10B3}" type="presParOf" srcId="{B80923C5-3312-4913-85C8-841FE4F3CEBD}" destId="{258F02B5-DAB1-40DD-BAFA-BE6B8E462FEB}" srcOrd="5" destOrd="0" presId="urn:microsoft.com/office/officeart/2005/8/layout/vList2"/>
    <dgm:cxn modelId="{58A6BC17-4A41-4D56-B405-AD55789EB551}" type="presParOf" srcId="{B80923C5-3312-4913-85C8-841FE4F3CEBD}" destId="{8058473E-FB4E-4F5C-B669-6E3DE1C2A5B2}" srcOrd="6" destOrd="0" presId="urn:microsoft.com/office/officeart/2005/8/layout/vList2"/>
    <dgm:cxn modelId="{43604CAD-808B-489E-B6DB-CB14C7534367}" type="presParOf" srcId="{B80923C5-3312-4913-85C8-841FE4F3CEBD}" destId="{771E3AC2-5D9A-45F8-B9CD-09AADE87E8AA}" srcOrd="7" destOrd="0" presId="urn:microsoft.com/office/officeart/2005/8/layout/vList2"/>
    <dgm:cxn modelId="{A1E127BA-7EB9-4C27-B0A4-7A551B57D820}" type="presParOf" srcId="{B80923C5-3312-4913-85C8-841FE4F3CEBD}" destId="{CB94DEB4-F647-4FB8-9818-A7FB44C391FB}" srcOrd="8" destOrd="0" presId="urn:microsoft.com/office/officeart/2005/8/layout/vList2"/>
    <dgm:cxn modelId="{E2308C9B-3918-461D-8C54-0F005E5BBF91}" type="presParOf" srcId="{B80923C5-3312-4913-85C8-841FE4F3CEBD}" destId="{98C19F57-30EF-4515-820E-1DEC2EE657D8}" srcOrd="9" destOrd="0" presId="urn:microsoft.com/office/officeart/2005/8/layout/vList2"/>
    <dgm:cxn modelId="{A21EE532-EB43-4F79-BD69-4EC60A2F2153}" type="presParOf" srcId="{B80923C5-3312-4913-85C8-841FE4F3CEBD}" destId="{14720307-16EF-4D80-889D-5E42752445EE}"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7B2B260-6E87-40A5-B2DC-465E30255CA7}" type="doc">
      <dgm:prSet loTypeId="urn:microsoft.com/office/officeart/2005/8/layout/default" loCatId="Inbox" qsTypeId="urn:microsoft.com/office/officeart/2005/8/quickstyle/simple2" qsCatId="simple" csTypeId="urn:microsoft.com/office/officeart/2005/8/colors/accent2_2" csCatId="accent2"/>
      <dgm:spPr/>
      <dgm:t>
        <a:bodyPr/>
        <a:lstStyle/>
        <a:p>
          <a:endParaRPr lang="en-US"/>
        </a:p>
      </dgm:t>
    </dgm:pt>
    <dgm:pt modelId="{54A99CB8-0BF1-4F3D-BDCB-2D2375D20736}">
      <dgm:prSet/>
      <dgm:spPr/>
      <dgm:t>
        <a:bodyPr/>
        <a:lstStyle/>
        <a:p>
          <a:r>
            <a:rPr lang="en-GB" dirty="0"/>
            <a:t>The </a:t>
          </a:r>
          <a:r>
            <a:rPr lang="en-GB" b="1" dirty="0"/>
            <a:t>introduction</a:t>
          </a:r>
          <a:r>
            <a:rPr lang="en-GB" dirty="0"/>
            <a:t> provides the </a:t>
          </a:r>
          <a:r>
            <a:rPr lang="en-GB" b="1" dirty="0"/>
            <a:t>rationale</a:t>
          </a:r>
          <a:r>
            <a:rPr lang="en-GB" dirty="0"/>
            <a:t> for your </a:t>
          </a:r>
          <a:r>
            <a:rPr lang="en-GB" b="1" dirty="0"/>
            <a:t>literature review</a:t>
          </a:r>
          <a:r>
            <a:rPr lang="en-GB" dirty="0"/>
            <a:t>: </a:t>
          </a:r>
          <a:r>
            <a:rPr lang="en-GB" b="1" dirty="0"/>
            <a:t>what</a:t>
          </a:r>
          <a:r>
            <a:rPr lang="en-GB" dirty="0"/>
            <a:t> you are trying to present and </a:t>
          </a:r>
          <a:r>
            <a:rPr lang="en-GB" b="1" dirty="0"/>
            <a:t>why</a:t>
          </a:r>
          <a:r>
            <a:rPr lang="en-GB" dirty="0"/>
            <a:t> it is important  </a:t>
          </a:r>
          <a:endParaRPr lang="en-US" dirty="0"/>
        </a:p>
      </dgm:t>
    </dgm:pt>
    <dgm:pt modelId="{D7C3F060-6741-4C50-887E-23FCF4C4BB66}" type="parTrans" cxnId="{AF73F74B-4115-4F74-8F5D-110406FA39A3}">
      <dgm:prSet/>
      <dgm:spPr/>
      <dgm:t>
        <a:bodyPr/>
        <a:lstStyle/>
        <a:p>
          <a:endParaRPr lang="en-US"/>
        </a:p>
      </dgm:t>
    </dgm:pt>
    <dgm:pt modelId="{106020D5-343E-44D7-BC51-BF78EF264DD0}" type="sibTrans" cxnId="{AF73F74B-4115-4F74-8F5D-110406FA39A3}">
      <dgm:prSet/>
      <dgm:spPr/>
      <dgm:t>
        <a:bodyPr/>
        <a:lstStyle/>
        <a:p>
          <a:endParaRPr lang="en-US"/>
        </a:p>
      </dgm:t>
    </dgm:pt>
    <dgm:pt modelId="{2675B8F2-B27B-42F0-B80F-958CBAD89986}">
      <dgm:prSet/>
      <dgm:spPr/>
      <dgm:t>
        <a:bodyPr/>
        <a:lstStyle/>
        <a:p>
          <a:r>
            <a:rPr lang="en-GB" dirty="0"/>
            <a:t>Your </a:t>
          </a:r>
          <a:r>
            <a:rPr lang="en-GB" b="1" dirty="0"/>
            <a:t>introduction should</a:t>
          </a:r>
          <a:r>
            <a:rPr lang="en-GB" dirty="0"/>
            <a:t> contain a clear statement of the </a:t>
          </a:r>
          <a:r>
            <a:rPr lang="en-GB" b="1" dirty="0"/>
            <a:t>research question</a:t>
          </a:r>
          <a:r>
            <a:rPr lang="en-GB" dirty="0"/>
            <a:t> and </a:t>
          </a:r>
          <a:r>
            <a:rPr lang="en-GB" b="1" dirty="0"/>
            <a:t>the aims of the research </a:t>
          </a:r>
          <a:r>
            <a:rPr lang="en-GB" dirty="0"/>
            <a:t>(closely related to the question)</a:t>
          </a:r>
          <a:endParaRPr lang="en-US" dirty="0"/>
        </a:p>
      </dgm:t>
    </dgm:pt>
    <dgm:pt modelId="{DEAC0A8F-F263-42C1-8D5F-4625128C1ECB}" type="parTrans" cxnId="{A0EF1F4D-E76A-4B35-9192-53325ED6E50F}">
      <dgm:prSet/>
      <dgm:spPr/>
      <dgm:t>
        <a:bodyPr/>
        <a:lstStyle/>
        <a:p>
          <a:endParaRPr lang="en-US"/>
        </a:p>
      </dgm:t>
    </dgm:pt>
    <dgm:pt modelId="{52FD6170-8F9C-45FD-89DE-A9B02B9174E0}" type="sibTrans" cxnId="{A0EF1F4D-E76A-4B35-9192-53325ED6E50F}">
      <dgm:prSet/>
      <dgm:spPr/>
      <dgm:t>
        <a:bodyPr/>
        <a:lstStyle/>
        <a:p>
          <a:endParaRPr lang="en-US"/>
        </a:p>
      </dgm:t>
    </dgm:pt>
    <dgm:pt modelId="{E6D31CAD-0583-4044-BA38-5E83B3A05561}" type="pres">
      <dgm:prSet presAssocID="{27B2B260-6E87-40A5-B2DC-465E30255CA7}" presName="diagram" presStyleCnt="0">
        <dgm:presLayoutVars>
          <dgm:dir/>
          <dgm:resizeHandles val="exact"/>
        </dgm:presLayoutVars>
      </dgm:prSet>
      <dgm:spPr/>
    </dgm:pt>
    <dgm:pt modelId="{5C3745A6-866D-4474-B3E5-0CF92E97B96B}" type="pres">
      <dgm:prSet presAssocID="{54A99CB8-0BF1-4F3D-BDCB-2D2375D20736}" presName="node" presStyleLbl="node1" presStyleIdx="0" presStyleCnt="2">
        <dgm:presLayoutVars>
          <dgm:bulletEnabled val="1"/>
        </dgm:presLayoutVars>
      </dgm:prSet>
      <dgm:spPr/>
    </dgm:pt>
    <dgm:pt modelId="{1551E3F4-9688-4904-B43A-7C3351FF0EDE}" type="pres">
      <dgm:prSet presAssocID="{106020D5-343E-44D7-BC51-BF78EF264DD0}" presName="sibTrans" presStyleCnt="0"/>
      <dgm:spPr/>
    </dgm:pt>
    <dgm:pt modelId="{50A5EF82-2BF8-4FB5-8E1E-D8E78544D0B2}" type="pres">
      <dgm:prSet presAssocID="{2675B8F2-B27B-42F0-B80F-958CBAD89986}" presName="node" presStyleLbl="node1" presStyleIdx="1" presStyleCnt="2">
        <dgm:presLayoutVars>
          <dgm:bulletEnabled val="1"/>
        </dgm:presLayoutVars>
      </dgm:prSet>
      <dgm:spPr/>
    </dgm:pt>
  </dgm:ptLst>
  <dgm:cxnLst>
    <dgm:cxn modelId="{36888B2A-9D65-402A-A878-E70AAE9049B5}" type="presOf" srcId="{27B2B260-6E87-40A5-B2DC-465E30255CA7}" destId="{E6D31CAD-0583-4044-BA38-5E83B3A05561}" srcOrd="0" destOrd="0" presId="urn:microsoft.com/office/officeart/2005/8/layout/default"/>
    <dgm:cxn modelId="{AF73F74B-4115-4F74-8F5D-110406FA39A3}" srcId="{27B2B260-6E87-40A5-B2DC-465E30255CA7}" destId="{54A99CB8-0BF1-4F3D-BDCB-2D2375D20736}" srcOrd="0" destOrd="0" parTransId="{D7C3F060-6741-4C50-887E-23FCF4C4BB66}" sibTransId="{106020D5-343E-44D7-BC51-BF78EF264DD0}"/>
    <dgm:cxn modelId="{A0EF1F4D-E76A-4B35-9192-53325ED6E50F}" srcId="{27B2B260-6E87-40A5-B2DC-465E30255CA7}" destId="{2675B8F2-B27B-42F0-B80F-958CBAD89986}" srcOrd="1" destOrd="0" parTransId="{DEAC0A8F-F263-42C1-8D5F-4625128C1ECB}" sibTransId="{52FD6170-8F9C-45FD-89DE-A9B02B9174E0}"/>
    <dgm:cxn modelId="{C9ADE199-17B9-40DA-BDB5-E3E1B779DAEA}" type="presOf" srcId="{2675B8F2-B27B-42F0-B80F-958CBAD89986}" destId="{50A5EF82-2BF8-4FB5-8E1E-D8E78544D0B2}" srcOrd="0" destOrd="0" presId="urn:microsoft.com/office/officeart/2005/8/layout/default"/>
    <dgm:cxn modelId="{B5B50DB0-93BB-4931-8857-0A2BF4517168}" type="presOf" srcId="{54A99CB8-0BF1-4F3D-BDCB-2D2375D20736}" destId="{5C3745A6-866D-4474-B3E5-0CF92E97B96B}" srcOrd="0" destOrd="0" presId="urn:microsoft.com/office/officeart/2005/8/layout/default"/>
    <dgm:cxn modelId="{2171486A-2A9C-4675-BDE6-5CCCB97590A0}" type="presParOf" srcId="{E6D31CAD-0583-4044-BA38-5E83B3A05561}" destId="{5C3745A6-866D-4474-B3E5-0CF92E97B96B}" srcOrd="0" destOrd="0" presId="urn:microsoft.com/office/officeart/2005/8/layout/default"/>
    <dgm:cxn modelId="{84D9433D-62D2-4175-8288-3549F3DB6448}" type="presParOf" srcId="{E6D31CAD-0583-4044-BA38-5E83B3A05561}" destId="{1551E3F4-9688-4904-B43A-7C3351FF0EDE}" srcOrd="1" destOrd="0" presId="urn:microsoft.com/office/officeart/2005/8/layout/default"/>
    <dgm:cxn modelId="{47BE746D-6A0D-4D44-8600-E03FCC02BDB2}" type="presParOf" srcId="{E6D31CAD-0583-4044-BA38-5E83B3A05561}" destId="{50A5EF82-2BF8-4FB5-8E1E-D8E78544D0B2}"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F8BF892-77FE-4E8E-98D9-19FFC87608D8}" type="doc">
      <dgm:prSet loTypeId="urn:microsoft.com/office/officeart/2016/7/layout/LinearBlockProcessNumbered" loCatId="process" qsTypeId="urn:microsoft.com/office/officeart/2005/8/quickstyle/simple2" qsCatId="simple" csTypeId="urn:microsoft.com/office/officeart/2005/8/colors/accent2_2" csCatId="accent2" phldr="1"/>
      <dgm:spPr/>
      <dgm:t>
        <a:bodyPr/>
        <a:lstStyle/>
        <a:p>
          <a:endParaRPr lang="en-US"/>
        </a:p>
      </dgm:t>
    </dgm:pt>
    <dgm:pt modelId="{90B6BCF4-1464-4479-BA51-5E56F4AE35D1}">
      <dgm:prSet custT="1"/>
      <dgm:spPr/>
      <dgm:t>
        <a:bodyPr/>
        <a:lstStyle/>
        <a:p>
          <a:r>
            <a:rPr lang="en-GB" sz="2400" dirty="0"/>
            <a:t>Begin with an attention grabber. The attention grabber you use is up to you.</a:t>
          </a:r>
          <a:endParaRPr lang="en-US" sz="2400" dirty="0"/>
        </a:p>
      </dgm:t>
    </dgm:pt>
    <dgm:pt modelId="{1BA6E923-1379-49FF-92BA-8F5201930BE1}" type="parTrans" cxnId="{166C50C3-A35F-40FD-8459-F4F65B35FF1F}">
      <dgm:prSet/>
      <dgm:spPr/>
      <dgm:t>
        <a:bodyPr/>
        <a:lstStyle/>
        <a:p>
          <a:endParaRPr lang="en-US"/>
        </a:p>
      </dgm:t>
    </dgm:pt>
    <dgm:pt modelId="{ADF08036-E053-4E63-AC6C-69C3B0EA45E6}" type="sibTrans" cxnId="{166C50C3-A35F-40FD-8459-F4F65B35FF1F}">
      <dgm:prSet phldrT="01" phldr="0"/>
      <dgm:spPr/>
      <dgm:t>
        <a:bodyPr/>
        <a:lstStyle/>
        <a:p>
          <a:r>
            <a:rPr lang="en-US"/>
            <a:t>01</a:t>
          </a:r>
        </a:p>
      </dgm:t>
    </dgm:pt>
    <dgm:pt modelId="{F97D8CDE-C106-4BB1-AB00-4DE49E2C2584}">
      <dgm:prSet custT="1"/>
      <dgm:spPr/>
      <dgm:t>
        <a:bodyPr/>
        <a:lstStyle/>
        <a:p>
          <a:r>
            <a:rPr lang="en-GB" sz="2400" dirty="0"/>
            <a:t>Add one or two more sentences that will lead the reader from your opening to your thesis statement.</a:t>
          </a:r>
          <a:endParaRPr lang="en-US" sz="2400" dirty="0"/>
        </a:p>
      </dgm:t>
    </dgm:pt>
    <dgm:pt modelId="{4BD45318-D4C8-4EBE-AD6C-2D6817449977}" type="parTrans" cxnId="{77B9215D-03ED-452C-8B37-EAF51F275639}">
      <dgm:prSet/>
      <dgm:spPr/>
      <dgm:t>
        <a:bodyPr/>
        <a:lstStyle/>
        <a:p>
          <a:endParaRPr lang="en-US"/>
        </a:p>
      </dgm:t>
    </dgm:pt>
    <dgm:pt modelId="{71E3D03A-1034-43B2-9F7A-36B8C5563516}" type="sibTrans" cxnId="{77B9215D-03ED-452C-8B37-EAF51F275639}">
      <dgm:prSet phldrT="02" phldr="0"/>
      <dgm:spPr/>
      <dgm:t>
        <a:bodyPr/>
        <a:lstStyle/>
        <a:p>
          <a:r>
            <a:rPr lang="en-US"/>
            <a:t>02</a:t>
          </a:r>
          <a:endParaRPr lang="en-US" dirty="0"/>
        </a:p>
      </dgm:t>
    </dgm:pt>
    <dgm:pt modelId="{A0743956-B2F6-43A4-9FBF-0B7CAC9D3E75}">
      <dgm:prSet custT="1"/>
      <dgm:spPr/>
      <dgm:t>
        <a:bodyPr/>
        <a:lstStyle/>
        <a:p>
          <a:r>
            <a:rPr lang="en-GB" sz="2400" dirty="0"/>
            <a:t>Finish the paragraph with your thesis statement</a:t>
          </a:r>
          <a:r>
            <a:rPr lang="en-GB" sz="2600" dirty="0"/>
            <a:t>.  Your aim needs to be clear</a:t>
          </a:r>
          <a:endParaRPr lang="en-US" sz="2600" dirty="0"/>
        </a:p>
      </dgm:t>
    </dgm:pt>
    <dgm:pt modelId="{BEDC4FB0-4D3C-4414-B650-B15458770DCC}" type="parTrans" cxnId="{085DC837-2C90-4564-8CF8-B0FC15814730}">
      <dgm:prSet/>
      <dgm:spPr/>
      <dgm:t>
        <a:bodyPr/>
        <a:lstStyle/>
        <a:p>
          <a:endParaRPr lang="en-US"/>
        </a:p>
      </dgm:t>
    </dgm:pt>
    <dgm:pt modelId="{B800E1A7-5085-4691-8D88-664D6B671732}" type="sibTrans" cxnId="{085DC837-2C90-4564-8CF8-B0FC15814730}">
      <dgm:prSet phldrT="03" phldr="0"/>
      <dgm:spPr/>
      <dgm:t>
        <a:bodyPr/>
        <a:lstStyle/>
        <a:p>
          <a:r>
            <a:rPr lang="en-US"/>
            <a:t>03</a:t>
          </a:r>
        </a:p>
      </dgm:t>
    </dgm:pt>
    <dgm:pt modelId="{1496BFF0-36AC-45B0-AB0C-39CC73119953}" type="pres">
      <dgm:prSet presAssocID="{6F8BF892-77FE-4E8E-98D9-19FFC87608D8}" presName="Name0" presStyleCnt="0">
        <dgm:presLayoutVars>
          <dgm:animLvl val="lvl"/>
          <dgm:resizeHandles val="exact"/>
        </dgm:presLayoutVars>
      </dgm:prSet>
      <dgm:spPr/>
    </dgm:pt>
    <dgm:pt modelId="{0E10ED05-F09F-4B7D-BF5B-8570049F999B}" type="pres">
      <dgm:prSet presAssocID="{90B6BCF4-1464-4479-BA51-5E56F4AE35D1}" presName="compositeNode" presStyleCnt="0">
        <dgm:presLayoutVars>
          <dgm:bulletEnabled val="1"/>
        </dgm:presLayoutVars>
      </dgm:prSet>
      <dgm:spPr/>
    </dgm:pt>
    <dgm:pt modelId="{C471DB92-D60D-4D08-B438-3041204541C6}" type="pres">
      <dgm:prSet presAssocID="{90B6BCF4-1464-4479-BA51-5E56F4AE35D1}" presName="bgRect" presStyleLbl="alignNode1" presStyleIdx="0" presStyleCnt="3" custLinFactNeighborX="2987" custLinFactNeighborY="-6687"/>
      <dgm:spPr/>
    </dgm:pt>
    <dgm:pt modelId="{F96EC21C-6A73-447C-9F33-B769A5E1041A}" type="pres">
      <dgm:prSet presAssocID="{ADF08036-E053-4E63-AC6C-69C3B0EA45E6}" presName="sibTransNodeRect" presStyleLbl="alignNode1" presStyleIdx="0" presStyleCnt="3">
        <dgm:presLayoutVars>
          <dgm:chMax val="0"/>
          <dgm:bulletEnabled val="1"/>
        </dgm:presLayoutVars>
      </dgm:prSet>
      <dgm:spPr/>
    </dgm:pt>
    <dgm:pt modelId="{2AB32A9C-B9DF-4FC7-A1EF-7E07363F66F4}" type="pres">
      <dgm:prSet presAssocID="{90B6BCF4-1464-4479-BA51-5E56F4AE35D1}" presName="nodeRect" presStyleLbl="alignNode1" presStyleIdx="0" presStyleCnt="3">
        <dgm:presLayoutVars>
          <dgm:bulletEnabled val="1"/>
        </dgm:presLayoutVars>
      </dgm:prSet>
      <dgm:spPr/>
    </dgm:pt>
    <dgm:pt modelId="{2D69A054-4EE5-4F0A-8453-424183015968}" type="pres">
      <dgm:prSet presAssocID="{ADF08036-E053-4E63-AC6C-69C3B0EA45E6}" presName="sibTrans" presStyleCnt="0"/>
      <dgm:spPr/>
    </dgm:pt>
    <dgm:pt modelId="{D285A165-7B99-4FC3-8C23-1DE0C3BCC1DA}" type="pres">
      <dgm:prSet presAssocID="{F97D8CDE-C106-4BB1-AB00-4DE49E2C2584}" presName="compositeNode" presStyleCnt="0">
        <dgm:presLayoutVars>
          <dgm:bulletEnabled val="1"/>
        </dgm:presLayoutVars>
      </dgm:prSet>
      <dgm:spPr/>
    </dgm:pt>
    <dgm:pt modelId="{F2C9C10E-ACF8-4E50-895C-C0C2A3BD989A}" type="pres">
      <dgm:prSet presAssocID="{F97D8CDE-C106-4BB1-AB00-4DE49E2C2584}" presName="bgRect" presStyleLbl="alignNode1" presStyleIdx="1" presStyleCnt="3" custLinFactNeighborX="0" custLinFactNeighborY="-2980"/>
      <dgm:spPr/>
    </dgm:pt>
    <dgm:pt modelId="{9A45A18F-07A5-428C-8A0C-4D0EB8D884BC}" type="pres">
      <dgm:prSet presAssocID="{71E3D03A-1034-43B2-9F7A-36B8C5563516}" presName="sibTransNodeRect" presStyleLbl="alignNode1" presStyleIdx="1" presStyleCnt="3" custScaleY="74937">
        <dgm:presLayoutVars>
          <dgm:chMax val="0"/>
          <dgm:bulletEnabled val="1"/>
        </dgm:presLayoutVars>
      </dgm:prSet>
      <dgm:spPr/>
    </dgm:pt>
    <dgm:pt modelId="{65C4D7C7-A97F-4F90-A7E7-FAEA770EFA82}" type="pres">
      <dgm:prSet presAssocID="{F97D8CDE-C106-4BB1-AB00-4DE49E2C2584}" presName="nodeRect" presStyleLbl="alignNode1" presStyleIdx="1" presStyleCnt="3">
        <dgm:presLayoutVars>
          <dgm:bulletEnabled val="1"/>
        </dgm:presLayoutVars>
      </dgm:prSet>
      <dgm:spPr/>
    </dgm:pt>
    <dgm:pt modelId="{2B4113F8-977A-4EA4-9294-DADFEFC53BE8}" type="pres">
      <dgm:prSet presAssocID="{71E3D03A-1034-43B2-9F7A-36B8C5563516}" presName="sibTrans" presStyleCnt="0"/>
      <dgm:spPr/>
    </dgm:pt>
    <dgm:pt modelId="{8B46683F-175B-4983-AA3A-8244D90DE0B1}" type="pres">
      <dgm:prSet presAssocID="{A0743956-B2F6-43A4-9FBF-0B7CAC9D3E75}" presName="compositeNode" presStyleCnt="0">
        <dgm:presLayoutVars>
          <dgm:bulletEnabled val="1"/>
        </dgm:presLayoutVars>
      </dgm:prSet>
      <dgm:spPr/>
    </dgm:pt>
    <dgm:pt modelId="{E406AB2F-02F2-437C-87CB-52075E063E79}" type="pres">
      <dgm:prSet presAssocID="{A0743956-B2F6-43A4-9FBF-0B7CAC9D3E75}" presName="bgRect" presStyleLbl="alignNode1" presStyleIdx="2" presStyleCnt="3" custLinFactNeighborX="427" custLinFactNeighborY="-356"/>
      <dgm:spPr/>
    </dgm:pt>
    <dgm:pt modelId="{8B5DE7A2-6659-4BAA-B4A5-3E92F2F75876}" type="pres">
      <dgm:prSet presAssocID="{B800E1A7-5085-4691-8D88-664D6B671732}" presName="sibTransNodeRect" presStyleLbl="alignNode1" presStyleIdx="2" presStyleCnt="3">
        <dgm:presLayoutVars>
          <dgm:chMax val="0"/>
          <dgm:bulletEnabled val="1"/>
        </dgm:presLayoutVars>
      </dgm:prSet>
      <dgm:spPr/>
    </dgm:pt>
    <dgm:pt modelId="{15B87ECF-3713-4696-B782-C0754EB76A44}" type="pres">
      <dgm:prSet presAssocID="{A0743956-B2F6-43A4-9FBF-0B7CAC9D3E75}" presName="nodeRect" presStyleLbl="alignNode1" presStyleIdx="2" presStyleCnt="3">
        <dgm:presLayoutVars>
          <dgm:bulletEnabled val="1"/>
        </dgm:presLayoutVars>
      </dgm:prSet>
      <dgm:spPr/>
    </dgm:pt>
  </dgm:ptLst>
  <dgm:cxnLst>
    <dgm:cxn modelId="{D9B5FA16-7321-4106-A3E3-434BF4819B05}" type="presOf" srcId="{90B6BCF4-1464-4479-BA51-5E56F4AE35D1}" destId="{2AB32A9C-B9DF-4FC7-A1EF-7E07363F66F4}" srcOrd="1" destOrd="0" presId="urn:microsoft.com/office/officeart/2016/7/layout/LinearBlockProcessNumbered"/>
    <dgm:cxn modelId="{DA3E1B1D-C3E2-40D4-A4A6-83D3A827D0FE}" type="presOf" srcId="{A0743956-B2F6-43A4-9FBF-0B7CAC9D3E75}" destId="{E406AB2F-02F2-437C-87CB-52075E063E79}" srcOrd="0" destOrd="0" presId="urn:microsoft.com/office/officeart/2016/7/layout/LinearBlockProcessNumbered"/>
    <dgm:cxn modelId="{085DC837-2C90-4564-8CF8-B0FC15814730}" srcId="{6F8BF892-77FE-4E8E-98D9-19FFC87608D8}" destId="{A0743956-B2F6-43A4-9FBF-0B7CAC9D3E75}" srcOrd="2" destOrd="0" parTransId="{BEDC4FB0-4D3C-4414-B650-B15458770DCC}" sibTransId="{B800E1A7-5085-4691-8D88-664D6B671732}"/>
    <dgm:cxn modelId="{2AF8EC5C-6194-48AD-BCDF-C7369E0D4287}" type="presOf" srcId="{B800E1A7-5085-4691-8D88-664D6B671732}" destId="{8B5DE7A2-6659-4BAA-B4A5-3E92F2F75876}" srcOrd="0" destOrd="0" presId="urn:microsoft.com/office/officeart/2016/7/layout/LinearBlockProcessNumbered"/>
    <dgm:cxn modelId="{77B9215D-03ED-452C-8B37-EAF51F275639}" srcId="{6F8BF892-77FE-4E8E-98D9-19FFC87608D8}" destId="{F97D8CDE-C106-4BB1-AB00-4DE49E2C2584}" srcOrd="1" destOrd="0" parTransId="{4BD45318-D4C8-4EBE-AD6C-2D6817449977}" sibTransId="{71E3D03A-1034-43B2-9F7A-36B8C5563516}"/>
    <dgm:cxn modelId="{468E6864-09B8-45E8-8BBC-7F60954A09AE}" type="presOf" srcId="{A0743956-B2F6-43A4-9FBF-0B7CAC9D3E75}" destId="{15B87ECF-3713-4696-B782-C0754EB76A44}" srcOrd="1" destOrd="0" presId="urn:microsoft.com/office/officeart/2016/7/layout/LinearBlockProcessNumbered"/>
    <dgm:cxn modelId="{6CE4B345-5129-40BC-90C2-1B7F84864367}" type="presOf" srcId="{ADF08036-E053-4E63-AC6C-69C3B0EA45E6}" destId="{F96EC21C-6A73-447C-9F33-B769A5E1041A}" srcOrd="0" destOrd="0" presId="urn:microsoft.com/office/officeart/2016/7/layout/LinearBlockProcessNumbered"/>
    <dgm:cxn modelId="{8620AB74-1150-4110-8F12-D2CC230B40A6}" type="presOf" srcId="{71E3D03A-1034-43B2-9F7A-36B8C5563516}" destId="{9A45A18F-07A5-428C-8A0C-4D0EB8D884BC}" srcOrd="0" destOrd="0" presId="urn:microsoft.com/office/officeart/2016/7/layout/LinearBlockProcessNumbered"/>
    <dgm:cxn modelId="{99FE1C81-A2A5-4730-BE22-7420F2733D70}" type="presOf" srcId="{6F8BF892-77FE-4E8E-98D9-19FFC87608D8}" destId="{1496BFF0-36AC-45B0-AB0C-39CC73119953}" srcOrd="0" destOrd="0" presId="urn:microsoft.com/office/officeart/2016/7/layout/LinearBlockProcessNumbered"/>
    <dgm:cxn modelId="{E045CFB8-986A-4156-B141-A76C56D09FDF}" type="presOf" srcId="{F97D8CDE-C106-4BB1-AB00-4DE49E2C2584}" destId="{65C4D7C7-A97F-4F90-A7E7-FAEA770EFA82}" srcOrd="1" destOrd="0" presId="urn:microsoft.com/office/officeart/2016/7/layout/LinearBlockProcessNumbered"/>
    <dgm:cxn modelId="{166C50C3-A35F-40FD-8459-F4F65B35FF1F}" srcId="{6F8BF892-77FE-4E8E-98D9-19FFC87608D8}" destId="{90B6BCF4-1464-4479-BA51-5E56F4AE35D1}" srcOrd="0" destOrd="0" parTransId="{1BA6E923-1379-49FF-92BA-8F5201930BE1}" sibTransId="{ADF08036-E053-4E63-AC6C-69C3B0EA45E6}"/>
    <dgm:cxn modelId="{E85305D2-F426-49D4-ADEB-5314C4334C12}" type="presOf" srcId="{90B6BCF4-1464-4479-BA51-5E56F4AE35D1}" destId="{C471DB92-D60D-4D08-B438-3041204541C6}" srcOrd="0" destOrd="0" presId="urn:microsoft.com/office/officeart/2016/7/layout/LinearBlockProcessNumbered"/>
    <dgm:cxn modelId="{58FCA8EE-551E-4A31-BEF2-F75B3435B06A}" type="presOf" srcId="{F97D8CDE-C106-4BB1-AB00-4DE49E2C2584}" destId="{F2C9C10E-ACF8-4E50-895C-C0C2A3BD989A}" srcOrd="0" destOrd="0" presId="urn:microsoft.com/office/officeart/2016/7/layout/LinearBlockProcessNumbered"/>
    <dgm:cxn modelId="{4BD6F0DE-E9D2-4274-8DCA-B9C2028ABE8B}" type="presParOf" srcId="{1496BFF0-36AC-45B0-AB0C-39CC73119953}" destId="{0E10ED05-F09F-4B7D-BF5B-8570049F999B}" srcOrd="0" destOrd="0" presId="urn:microsoft.com/office/officeart/2016/7/layout/LinearBlockProcessNumbered"/>
    <dgm:cxn modelId="{E0A9B342-2D88-452D-92C7-9784CFD53F89}" type="presParOf" srcId="{0E10ED05-F09F-4B7D-BF5B-8570049F999B}" destId="{C471DB92-D60D-4D08-B438-3041204541C6}" srcOrd="0" destOrd="0" presId="urn:microsoft.com/office/officeart/2016/7/layout/LinearBlockProcessNumbered"/>
    <dgm:cxn modelId="{790FF907-BD06-464C-A6B6-1FABAEEF0743}" type="presParOf" srcId="{0E10ED05-F09F-4B7D-BF5B-8570049F999B}" destId="{F96EC21C-6A73-447C-9F33-B769A5E1041A}" srcOrd="1" destOrd="0" presId="urn:microsoft.com/office/officeart/2016/7/layout/LinearBlockProcessNumbered"/>
    <dgm:cxn modelId="{680E13D7-DDBF-4D3D-8232-B8B9831F11FD}" type="presParOf" srcId="{0E10ED05-F09F-4B7D-BF5B-8570049F999B}" destId="{2AB32A9C-B9DF-4FC7-A1EF-7E07363F66F4}" srcOrd="2" destOrd="0" presId="urn:microsoft.com/office/officeart/2016/7/layout/LinearBlockProcessNumbered"/>
    <dgm:cxn modelId="{0AC43169-62AD-4E81-A84D-112A14D110B7}" type="presParOf" srcId="{1496BFF0-36AC-45B0-AB0C-39CC73119953}" destId="{2D69A054-4EE5-4F0A-8453-424183015968}" srcOrd="1" destOrd="0" presId="urn:microsoft.com/office/officeart/2016/7/layout/LinearBlockProcessNumbered"/>
    <dgm:cxn modelId="{EC299684-E7E5-4B39-ACAD-29847B56A6AA}" type="presParOf" srcId="{1496BFF0-36AC-45B0-AB0C-39CC73119953}" destId="{D285A165-7B99-4FC3-8C23-1DE0C3BCC1DA}" srcOrd="2" destOrd="0" presId="urn:microsoft.com/office/officeart/2016/7/layout/LinearBlockProcessNumbered"/>
    <dgm:cxn modelId="{FFBC4F9B-32C3-4A3C-BC0E-352F27524BD5}" type="presParOf" srcId="{D285A165-7B99-4FC3-8C23-1DE0C3BCC1DA}" destId="{F2C9C10E-ACF8-4E50-895C-C0C2A3BD989A}" srcOrd="0" destOrd="0" presId="urn:microsoft.com/office/officeart/2016/7/layout/LinearBlockProcessNumbered"/>
    <dgm:cxn modelId="{3C899BF2-DE4A-4039-A680-496A85EC7825}" type="presParOf" srcId="{D285A165-7B99-4FC3-8C23-1DE0C3BCC1DA}" destId="{9A45A18F-07A5-428C-8A0C-4D0EB8D884BC}" srcOrd="1" destOrd="0" presId="urn:microsoft.com/office/officeart/2016/7/layout/LinearBlockProcessNumbered"/>
    <dgm:cxn modelId="{A9D328C0-88FE-4E47-97E3-67F023A0EC77}" type="presParOf" srcId="{D285A165-7B99-4FC3-8C23-1DE0C3BCC1DA}" destId="{65C4D7C7-A97F-4F90-A7E7-FAEA770EFA82}" srcOrd="2" destOrd="0" presId="urn:microsoft.com/office/officeart/2016/7/layout/LinearBlockProcessNumbered"/>
    <dgm:cxn modelId="{C9286B9C-9993-4F59-8E1E-02382A267AF5}" type="presParOf" srcId="{1496BFF0-36AC-45B0-AB0C-39CC73119953}" destId="{2B4113F8-977A-4EA4-9294-DADFEFC53BE8}" srcOrd="3" destOrd="0" presId="urn:microsoft.com/office/officeart/2016/7/layout/LinearBlockProcessNumbered"/>
    <dgm:cxn modelId="{D8713AA3-33C9-4063-8BFE-0581CE968550}" type="presParOf" srcId="{1496BFF0-36AC-45B0-AB0C-39CC73119953}" destId="{8B46683F-175B-4983-AA3A-8244D90DE0B1}" srcOrd="4" destOrd="0" presId="urn:microsoft.com/office/officeart/2016/7/layout/LinearBlockProcessNumbered"/>
    <dgm:cxn modelId="{20F8BF23-8B52-4329-8AA6-57F6C5684760}" type="presParOf" srcId="{8B46683F-175B-4983-AA3A-8244D90DE0B1}" destId="{E406AB2F-02F2-437C-87CB-52075E063E79}" srcOrd="0" destOrd="0" presId="urn:microsoft.com/office/officeart/2016/7/layout/LinearBlockProcessNumbered"/>
    <dgm:cxn modelId="{543CC6F9-59F4-465A-B36A-37996597A581}" type="presParOf" srcId="{8B46683F-175B-4983-AA3A-8244D90DE0B1}" destId="{8B5DE7A2-6659-4BAA-B4A5-3E92F2F75876}" srcOrd="1" destOrd="0" presId="urn:microsoft.com/office/officeart/2016/7/layout/LinearBlockProcessNumbered"/>
    <dgm:cxn modelId="{A5C63583-2160-4151-B980-BE2A00E4CC26}" type="presParOf" srcId="{8B46683F-175B-4983-AA3A-8244D90DE0B1}" destId="{15B87ECF-3713-4696-B782-C0754EB76A44}"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63CE22C-077C-4466-B42D-BB699A3E8C06}" type="doc">
      <dgm:prSet loTypeId="urn:microsoft.com/office/officeart/2008/layout/LinedList" loCatId="Inbox" qsTypeId="urn:microsoft.com/office/officeart/2005/8/quickstyle/simple4" qsCatId="simple" csTypeId="urn:microsoft.com/office/officeart/2005/8/colors/ColorSchemeForSuggestions" csCatId="other" phldr="1"/>
      <dgm:spPr/>
      <dgm:t>
        <a:bodyPr/>
        <a:lstStyle/>
        <a:p>
          <a:endParaRPr lang="en-US"/>
        </a:p>
      </dgm:t>
    </dgm:pt>
    <dgm:pt modelId="{6ABA4511-57E0-4A77-8134-4504ABEA7AF3}">
      <dgm:prSet custT="1"/>
      <dgm:spPr/>
      <dgm:t>
        <a:bodyPr/>
        <a:lstStyle/>
        <a:p>
          <a:r>
            <a:rPr lang="en-GB" sz="2800" dirty="0"/>
            <a:t>State your research topic (as a question)</a:t>
          </a:r>
          <a:endParaRPr lang="en-US" sz="2800" dirty="0"/>
        </a:p>
      </dgm:t>
    </dgm:pt>
    <dgm:pt modelId="{5B92AE35-1638-47B6-B3E6-0EB837AC9D9F}" type="parTrans" cxnId="{F94BC314-CEAF-4EB6-83C8-FB6AA674747C}">
      <dgm:prSet/>
      <dgm:spPr/>
      <dgm:t>
        <a:bodyPr/>
        <a:lstStyle/>
        <a:p>
          <a:endParaRPr lang="en-US"/>
        </a:p>
      </dgm:t>
    </dgm:pt>
    <dgm:pt modelId="{F452F927-19CD-4A38-B4BF-0A24432BBB52}" type="sibTrans" cxnId="{F94BC314-CEAF-4EB6-83C8-FB6AA674747C}">
      <dgm:prSet/>
      <dgm:spPr/>
      <dgm:t>
        <a:bodyPr/>
        <a:lstStyle/>
        <a:p>
          <a:endParaRPr lang="en-US"/>
        </a:p>
      </dgm:t>
    </dgm:pt>
    <dgm:pt modelId="{ACD44EC1-209A-4C36-94EE-9CD6392BB31C}">
      <dgm:prSet custT="1"/>
      <dgm:spPr/>
      <dgm:t>
        <a:bodyPr/>
        <a:lstStyle/>
        <a:p>
          <a:r>
            <a:rPr lang="en-GB" sz="2800" dirty="0"/>
            <a:t>What are your aims and objectives?</a:t>
          </a:r>
          <a:endParaRPr lang="en-US" sz="2800" dirty="0"/>
        </a:p>
      </dgm:t>
    </dgm:pt>
    <dgm:pt modelId="{F9AEC797-E06F-4B9D-9334-A61D0A3E8391}" type="parTrans" cxnId="{48DDB2CA-BE56-427E-AC75-36A37A06DD7E}">
      <dgm:prSet/>
      <dgm:spPr/>
      <dgm:t>
        <a:bodyPr/>
        <a:lstStyle/>
        <a:p>
          <a:endParaRPr lang="en-US"/>
        </a:p>
      </dgm:t>
    </dgm:pt>
    <dgm:pt modelId="{3E7BDFAA-6C46-44B5-93EE-80F5A54D039F}" type="sibTrans" cxnId="{48DDB2CA-BE56-427E-AC75-36A37A06DD7E}">
      <dgm:prSet/>
      <dgm:spPr/>
      <dgm:t>
        <a:bodyPr/>
        <a:lstStyle/>
        <a:p>
          <a:endParaRPr lang="en-US"/>
        </a:p>
      </dgm:t>
    </dgm:pt>
    <dgm:pt modelId="{DB99563B-3F91-4242-ABB0-5748CC36BF1E}">
      <dgm:prSet custT="1"/>
      <dgm:spPr/>
      <dgm:t>
        <a:bodyPr/>
        <a:lstStyle/>
        <a:p>
          <a:r>
            <a:rPr lang="en-GB" sz="2800" dirty="0"/>
            <a:t>What might your ‘hook’ be?</a:t>
          </a:r>
          <a:endParaRPr lang="en-US" sz="2800" dirty="0"/>
        </a:p>
      </dgm:t>
    </dgm:pt>
    <dgm:pt modelId="{54833AAD-BD7D-4BD5-9ABC-7A208FFA1E6E}" type="parTrans" cxnId="{5DC16529-F044-4FBF-87C9-9F4F6C1BBA08}">
      <dgm:prSet/>
      <dgm:spPr/>
      <dgm:t>
        <a:bodyPr/>
        <a:lstStyle/>
        <a:p>
          <a:endParaRPr lang="en-US"/>
        </a:p>
      </dgm:t>
    </dgm:pt>
    <dgm:pt modelId="{763C7302-7322-4539-9194-2822500F504F}" type="sibTrans" cxnId="{5DC16529-F044-4FBF-87C9-9F4F6C1BBA08}">
      <dgm:prSet/>
      <dgm:spPr/>
      <dgm:t>
        <a:bodyPr/>
        <a:lstStyle/>
        <a:p>
          <a:endParaRPr lang="en-US"/>
        </a:p>
      </dgm:t>
    </dgm:pt>
    <dgm:pt modelId="{F3E5C45D-4E21-4E9D-82C6-FB5FE77712B1}">
      <dgm:prSet custT="1"/>
      <dgm:spPr/>
      <dgm:t>
        <a:bodyPr/>
        <a:lstStyle/>
        <a:p>
          <a:r>
            <a:rPr lang="en-GB" sz="2800" dirty="0"/>
            <a:t>Why is the problem worth researching?</a:t>
          </a:r>
          <a:endParaRPr lang="en-US" sz="2800" dirty="0"/>
        </a:p>
      </dgm:t>
    </dgm:pt>
    <dgm:pt modelId="{E6467FB4-1C85-461A-817F-D58311507AFC}" type="parTrans" cxnId="{E4C34061-2BA3-47F9-8977-EE5A4C28C716}">
      <dgm:prSet/>
      <dgm:spPr/>
      <dgm:t>
        <a:bodyPr/>
        <a:lstStyle/>
        <a:p>
          <a:endParaRPr lang="en-US"/>
        </a:p>
      </dgm:t>
    </dgm:pt>
    <dgm:pt modelId="{7EC12898-5852-4F68-801C-A67464060A73}" type="sibTrans" cxnId="{E4C34061-2BA3-47F9-8977-EE5A4C28C716}">
      <dgm:prSet/>
      <dgm:spPr/>
      <dgm:t>
        <a:bodyPr/>
        <a:lstStyle/>
        <a:p>
          <a:endParaRPr lang="en-US"/>
        </a:p>
      </dgm:t>
    </dgm:pt>
    <dgm:pt modelId="{FD177C7C-16C3-4A20-9C65-E21FB99B535C}">
      <dgm:prSet custT="1"/>
      <dgm:spPr/>
      <dgm:t>
        <a:bodyPr/>
        <a:lstStyle/>
        <a:p>
          <a:r>
            <a:rPr lang="en-GB" sz="2800" dirty="0"/>
            <a:t>Have others researched it before?  How?</a:t>
          </a:r>
          <a:endParaRPr lang="en-US" sz="2800" dirty="0"/>
        </a:p>
      </dgm:t>
    </dgm:pt>
    <dgm:pt modelId="{9D16D968-C011-4E2A-B3B4-F060A7FB2449}" type="parTrans" cxnId="{3D7482F5-60A3-4212-8017-CC6F4F8C0818}">
      <dgm:prSet/>
      <dgm:spPr/>
      <dgm:t>
        <a:bodyPr/>
        <a:lstStyle/>
        <a:p>
          <a:endParaRPr lang="en-US"/>
        </a:p>
      </dgm:t>
    </dgm:pt>
    <dgm:pt modelId="{9C98D902-61E8-46B4-8AF9-C3E9D64F5997}" type="sibTrans" cxnId="{3D7482F5-60A3-4212-8017-CC6F4F8C0818}">
      <dgm:prSet/>
      <dgm:spPr/>
      <dgm:t>
        <a:bodyPr/>
        <a:lstStyle/>
        <a:p>
          <a:endParaRPr lang="en-US"/>
        </a:p>
      </dgm:t>
    </dgm:pt>
    <dgm:pt modelId="{35FD74EC-ED24-4DB9-A799-18776CDE714C}">
      <dgm:prSet custT="1"/>
      <dgm:spPr/>
      <dgm:t>
        <a:bodyPr/>
        <a:lstStyle/>
        <a:p>
          <a:r>
            <a:rPr lang="en-GB" sz="2800" dirty="0"/>
            <a:t>What conclusions did they reach?</a:t>
          </a:r>
          <a:endParaRPr lang="en-US" sz="2800" dirty="0"/>
        </a:p>
      </dgm:t>
    </dgm:pt>
    <dgm:pt modelId="{8B25A4FD-FA3D-48EB-9302-9C9712BC9827}" type="parTrans" cxnId="{37285F8D-6434-4488-86F6-87A2FB36285E}">
      <dgm:prSet/>
      <dgm:spPr/>
      <dgm:t>
        <a:bodyPr/>
        <a:lstStyle/>
        <a:p>
          <a:endParaRPr lang="en-US"/>
        </a:p>
      </dgm:t>
    </dgm:pt>
    <dgm:pt modelId="{9DF23FB6-5DC9-49FA-B66B-9BC445B18489}" type="sibTrans" cxnId="{37285F8D-6434-4488-86F6-87A2FB36285E}">
      <dgm:prSet/>
      <dgm:spPr/>
      <dgm:t>
        <a:bodyPr/>
        <a:lstStyle/>
        <a:p>
          <a:endParaRPr lang="en-US"/>
        </a:p>
      </dgm:t>
    </dgm:pt>
    <dgm:pt modelId="{DB15CCD6-7376-4761-8AEA-F9D4A533A2D2}">
      <dgm:prSet custT="1"/>
      <dgm:spPr/>
      <dgm:t>
        <a:bodyPr/>
        <a:lstStyle/>
        <a:p>
          <a:r>
            <a:rPr lang="en-GB" sz="2800" dirty="0"/>
            <a:t>What impact might this research have?</a:t>
          </a:r>
          <a:endParaRPr lang="en-US" sz="2800" dirty="0"/>
        </a:p>
      </dgm:t>
    </dgm:pt>
    <dgm:pt modelId="{B4B64CEA-0A5A-43E2-8687-8F72BD7E5F7B}" type="parTrans" cxnId="{B6E8C345-6A92-4AA1-91D6-44269435C20C}">
      <dgm:prSet/>
      <dgm:spPr/>
      <dgm:t>
        <a:bodyPr/>
        <a:lstStyle/>
        <a:p>
          <a:endParaRPr lang="en-US"/>
        </a:p>
      </dgm:t>
    </dgm:pt>
    <dgm:pt modelId="{3DCCF87B-2576-4135-A2C6-7EA113840CC9}" type="sibTrans" cxnId="{B6E8C345-6A92-4AA1-91D6-44269435C20C}">
      <dgm:prSet/>
      <dgm:spPr/>
      <dgm:t>
        <a:bodyPr/>
        <a:lstStyle/>
        <a:p>
          <a:endParaRPr lang="en-US"/>
        </a:p>
      </dgm:t>
    </dgm:pt>
    <dgm:pt modelId="{3C2661F0-DC79-4875-98E6-DD0A7FFD000B}">
      <dgm:prSet custT="1"/>
      <dgm:spPr/>
      <dgm:t>
        <a:bodyPr/>
        <a:lstStyle/>
        <a:p>
          <a:r>
            <a:rPr lang="en-GB" sz="2800" dirty="0"/>
            <a:t>How will you find relevant literature?</a:t>
          </a:r>
          <a:endParaRPr lang="en-US" sz="2800" dirty="0"/>
        </a:p>
      </dgm:t>
    </dgm:pt>
    <dgm:pt modelId="{5112DFF8-CCB5-40AC-9546-8FB7B56420FC}" type="parTrans" cxnId="{F221CE4F-26AB-4C7D-A1E5-8D418D81CC9F}">
      <dgm:prSet/>
      <dgm:spPr/>
      <dgm:t>
        <a:bodyPr/>
        <a:lstStyle/>
        <a:p>
          <a:endParaRPr lang="en-US"/>
        </a:p>
      </dgm:t>
    </dgm:pt>
    <dgm:pt modelId="{0F6EA2A7-2F02-4C15-9104-BDEA7B689909}" type="sibTrans" cxnId="{F221CE4F-26AB-4C7D-A1E5-8D418D81CC9F}">
      <dgm:prSet/>
      <dgm:spPr/>
      <dgm:t>
        <a:bodyPr/>
        <a:lstStyle/>
        <a:p>
          <a:endParaRPr lang="en-US"/>
        </a:p>
      </dgm:t>
    </dgm:pt>
    <dgm:pt modelId="{FE86AE85-2ED3-403B-9FF3-CC981AD385D4}" type="pres">
      <dgm:prSet presAssocID="{663CE22C-077C-4466-B42D-BB699A3E8C06}" presName="vert0" presStyleCnt="0">
        <dgm:presLayoutVars>
          <dgm:dir/>
          <dgm:animOne val="branch"/>
          <dgm:animLvl val="lvl"/>
        </dgm:presLayoutVars>
      </dgm:prSet>
      <dgm:spPr/>
    </dgm:pt>
    <dgm:pt modelId="{2C7FD8D6-96A2-46DC-8B6A-87AD2D9F4E14}" type="pres">
      <dgm:prSet presAssocID="{6ABA4511-57E0-4A77-8134-4504ABEA7AF3}" presName="thickLine" presStyleLbl="alignNode1" presStyleIdx="0" presStyleCnt="8"/>
      <dgm:spPr/>
    </dgm:pt>
    <dgm:pt modelId="{E64FD297-404A-4AF1-A534-812A4B994544}" type="pres">
      <dgm:prSet presAssocID="{6ABA4511-57E0-4A77-8134-4504ABEA7AF3}" presName="horz1" presStyleCnt="0"/>
      <dgm:spPr/>
    </dgm:pt>
    <dgm:pt modelId="{CECF9DE4-C5D6-4A4E-9DA5-1403B03FEF36}" type="pres">
      <dgm:prSet presAssocID="{6ABA4511-57E0-4A77-8134-4504ABEA7AF3}" presName="tx1" presStyleLbl="revTx" presStyleIdx="0" presStyleCnt="8"/>
      <dgm:spPr/>
    </dgm:pt>
    <dgm:pt modelId="{A8A580B6-EFA9-4793-9C45-5C5132F4BD7C}" type="pres">
      <dgm:prSet presAssocID="{6ABA4511-57E0-4A77-8134-4504ABEA7AF3}" presName="vert1" presStyleCnt="0"/>
      <dgm:spPr/>
    </dgm:pt>
    <dgm:pt modelId="{7C67C934-6337-4CEF-8D3D-2C27ECC0B0F5}" type="pres">
      <dgm:prSet presAssocID="{ACD44EC1-209A-4C36-94EE-9CD6392BB31C}" presName="thickLine" presStyleLbl="alignNode1" presStyleIdx="1" presStyleCnt="8"/>
      <dgm:spPr/>
    </dgm:pt>
    <dgm:pt modelId="{6D6E634D-B7B1-4F46-9C26-B46F94CF1C78}" type="pres">
      <dgm:prSet presAssocID="{ACD44EC1-209A-4C36-94EE-9CD6392BB31C}" presName="horz1" presStyleCnt="0"/>
      <dgm:spPr/>
    </dgm:pt>
    <dgm:pt modelId="{5ABB589C-FBF9-4EBE-B064-EDD123912291}" type="pres">
      <dgm:prSet presAssocID="{ACD44EC1-209A-4C36-94EE-9CD6392BB31C}" presName="tx1" presStyleLbl="revTx" presStyleIdx="1" presStyleCnt="8"/>
      <dgm:spPr/>
    </dgm:pt>
    <dgm:pt modelId="{221B4D80-E666-48CD-ABA9-9C671DB723DF}" type="pres">
      <dgm:prSet presAssocID="{ACD44EC1-209A-4C36-94EE-9CD6392BB31C}" presName="vert1" presStyleCnt="0"/>
      <dgm:spPr/>
    </dgm:pt>
    <dgm:pt modelId="{5EA0B9F1-6620-40EC-8BAC-DB87CD5E988C}" type="pres">
      <dgm:prSet presAssocID="{DB99563B-3F91-4242-ABB0-5748CC36BF1E}" presName="thickLine" presStyleLbl="alignNode1" presStyleIdx="2" presStyleCnt="8"/>
      <dgm:spPr/>
    </dgm:pt>
    <dgm:pt modelId="{FF9350FA-547A-4D60-8E9A-A8CC669667D2}" type="pres">
      <dgm:prSet presAssocID="{DB99563B-3F91-4242-ABB0-5748CC36BF1E}" presName="horz1" presStyleCnt="0"/>
      <dgm:spPr/>
    </dgm:pt>
    <dgm:pt modelId="{369FA2F1-B429-4118-AC17-24E18B89B908}" type="pres">
      <dgm:prSet presAssocID="{DB99563B-3F91-4242-ABB0-5748CC36BF1E}" presName="tx1" presStyleLbl="revTx" presStyleIdx="2" presStyleCnt="8"/>
      <dgm:spPr/>
    </dgm:pt>
    <dgm:pt modelId="{7133FD5D-E0AF-49A1-9A2A-2041B15A6478}" type="pres">
      <dgm:prSet presAssocID="{DB99563B-3F91-4242-ABB0-5748CC36BF1E}" presName="vert1" presStyleCnt="0"/>
      <dgm:spPr/>
    </dgm:pt>
    <dgm:pt modelId="{09390091-9D33-4D1C-BB00-7173F0107FC9}" type="pres">
      <dgm:prSet presAssocID="{F3E5C45D-4E21-4E9D-82C6-FB5FE77712B1}" presName="thickLine" presStyleLbl="alignNode1" presStyleIdx="3" presStyleCnt="8"/>
      <dgm:spPr/>
    </dgm:pt>
    <dgm:pt modelId="{A87223A5-8480-4CB6-B4BB-EDC4625A1238}" type="pres">
      <dgm:prSet presAssocID="{F3E5C45D-4E21-4E9D-82C6-FB5FE77712B1}" presName="horz1" presStyleCnt="0"/>
      <dgm:spPr/>
    </dgm:pt>
    <dgm:pt modelId="{85BFAA78-3F19-4DDC-905D-DEB0533E1707}" type="pres">
      <dgm:prSet presAssocID="{F3E5C45D-4E21-4E9D-82C6-FB5FE77712B1}" presName="tx1" presStyleLbl="revTx" presStyleIdx="3" presStyleCnt="8"/>
      <dgm:spPr/>
    </dgm:pt>
    <dgm:pt modelId="{8D66B5E8-41ED-4491-B2C1-191D72E81A3E}" type="pres">
      <dgm:prSet presAssocID="{F3E5C45D-4E21-4E9D-82C6-FB5FE77712B1}" presName="vert1" presStyleCnt="0"/>
      <dgm:spPr/>
    </dgm:pt>
    <dgm:pt modelId="{FBB5B665-9964-4AA0-B66B-30029EB666FB}" type="pres">
      <dgm:prSet presAssocID="{FD177C7C-16C3-4A20-9C65-E21FB99B535C}" presName="thickLine" presStyleLbl="alignNode1" presStyleIdx="4" presStyleCnt="8"/>
      <dgm:spPr/>
    </dgm:pt>
    <dgm:pt modelId="{2593E028-0B70-44ED-A5D1-FBA2B66704E2}" type="pres">
      <dgm:prSet presAssocID="{FD177C7C-16C3-4A20-9C65-E21FB99B535C}" presName="horz1" presStyleCnt="0"/>
      <dgm:spPr/>
    </dgm:pt>
    <dgm:pt modelId="{0F380449-9F69-4653-9015-9CA999CB3FDB}" type="pres">
      <dgm:prSet presAssocID="{FD177C7C-16C3-4A20-9C65-E21FB99B535C}" presName="tx1" presStyleLbl="revTx" presStyleIdx="4" presStyleCnt="8"/>
      <dgm:spPr/>
    </dgm:pt>
    <dgm:pt modelId="{A346F1DE-D0DC-4DA9-8A89-44A66BC23162}" type="pres">
      <dgm:prSet presAssocID="{FD177C7C-16C3-4A20-9C65-E21FB99B535C}" presName="vert1" presStyleCnt="0"/>
      <dgm:spPr/>
    </dgm:pt>
    <dgm:pt modelId="{B31501CD-EA38-4217-97CC-CA2D12B553EB}" type="pres">
      <dgm:prSet presAssocID="{35FD74EC-ED24-4DB9-A799-18776CDE714C}" presName="thickLine" presStyleLbl="alignNode1" presStyleIdx="5" presStyleCnt="8"/>
      <dgm:spPr/>
    </dgm:pt>
    <dgm:pt modelId="{7964D018-A22B-477E-8CEF-D62402C0759A}" type="pres">
      <dgm:prSet presAssocID="{35FD74EC-ED24-4DB9-A799-18776CDE714C}" presName="horz1" presStyleCnt="0"/>
      <dgm:spPr/>
    </dgm:pt>
    <dgm:pt modelId="{C79C8B5E-6255-440D-B927-A1DA9976360C}" type="pres">
      <dgm:prSet presAssocID="{35FD74EC-ED24-4DB9-A799-18776CDE714C}" presName="tx1" presStyleLbl="revTx" presStyleIdx="5" presStyleCnt="8"/>
      <dgm:spPr/>
    </dgm:pt>
    <dgm:pt modelId="{22CF341E-ABD9-494D-9842-9F337953ACD6}" type="pres">
      <dgm:prSet presAssocID="{35FD74EC-ED24-4DB9-A799-18776CDE714C}" presName="vert1" presStyleCnt="0"/>
      <dgm:spPr/>
    </dgm:pt>
    <dgm:pt modelId="{E6AE55D2-210E-4DB1-8DA3-856E4CC4F547}" type="pres">
      <dgm:prSet presAssocID="{DB15CCD6-7376-4761-8AEA-F9D4A533A2D2}" presName="thickLine" presStyleLbl="alignNode1" presStyleIdx="6" presStyleCnt="8"/>
      <dgm:spPr/>
    </dgm:pt>
    <dgm:pt modelId="{F22378DC-1A3C-476F-930C-68898A13D89B}" type="pres">
      <dgm:prSet presAssocID="{DB15CCD6-7376-4761-8AEA-F9D4A533A2D2}" presName="horz1" presStyleCnt="0"/>
      <dgm:spPr/>
    </dgm:pt>
    <dgm:pt modelId="{72459AB8-2F5D-41D2-8FDD-39A2C5133138}" type="pres">
      <dgm:prSet presAssocID="{DB15CCD6-7376-4761-8AEA-F9D4A533A2D2}" presName="tx1" presStyleLbl="revTx" presStyleIdx="6" presStyleCnt="8"/>
      <dgm:spPr/>
    </dgm:pt>
    <dgm:pt modelId="{A737F7C5-7BC3-4C63-82B2-439D863A4C8E}" type="pres">
      <dgm:prSet presAssocID="{DB15CCD6-7376-4761-8AEA-F9D4A533A2D2}" presName="vert1" presStyleCnt="0"/>
      <dgm:spPr/>
    </dgm:pt>
    <dgm:pt modelId="{11E7E855-2583-4853-8732-7C023F0C48AC}" type="pres">
      <dgm:prSet presAssocID="{3C2661F0-DC79-4875-98E6-DD0A7FFD000B}" presName="thickLine" presStyleLbl="alignNode1" presStyleIdx="7" presStyleCnt="8"/>
      <dgm:spPr/>
    </dgm:pt>
    <dgm:pt modelId="{8412D179-09BA-4519-8251-CAD96BA2D885}" type="pres">
      <dgm:prSet presAssocID="{3C2661F0-DC79-4875-98E6-DD0A7FFD000B}" presName="horz1" presStyleCnt="0"/>
      <dgm:spPr/>
    </dgm:pt>
    <dgm:pt modelId="{C1D0515B-5328-4D85-BFF0-C79AA4A8286B}" type="pres">
      <dgm:prSet presAssocID="{3C2661F0-DC79-4875-98E6-DD0A7FFD000B}" presName="tx1" presStyleLbl="revTx" presStyleIdx="7" presStyleCnt="8"/>
      <dgm:spPr/>
    </dgm:pt>
    <dgm:pt modelId="{B5027B1A-B4FA-4C8E-9CD6-BE87C214643E}" type="pres">
      <dgm:prSet presAssocID="{3C2661F0-DC79-4875-98E6-DD0A7FFD000B}" presName="vert1" presStyleCnt="0"/>
      <dgm:spPr/>
    </dgm:pt>
  </dgm:ptLst>
  <dgm:cxnLst>
    <dgm:cxn modelId="{F94BC314-CEAF-4EB6-83C8-FB6AA674747C}" srcId="{663CE22C-077C-4466-B42D-BB699A3E8C06}" destId="{6ABA4511-57E0-4A77-8134-4504ABEA7AF3}" srcOrd="0" destOrd="0" parTransId="{5B92AE35-1638-47B6-B3E6-0EB837AC9D9F}" sibTransId="{F452F927-19CD-4A38-B4BF-0A24432BBB52}"/>
    <dgm:cxn modelId="{E00C871E-251F-4F78-9720-271521D38346}" type="presOf" srcId="{F3E5C45D-4E21-4E9D-82C6-FB5FE77712B1}" destId="{85BFAA78-3F19-4DDC-905D-DEB0533E1707}" srcOrd="0" destOrd="0" presId="urn:microsoft.com/office/officeart/2008/layout/LinedList"/>
    <dgm:cxn modelId="{DC5F1928-5F92-4D04-8942-A9555DABD9D1}" type="presOf" srcId="{FD177C7C-16C3-4A20-9C65-E21FB99B535C}" destId="{0F380449-9F69-4653-9015-9CA999CB3FDB}" srcOrd="0" destOrd="0" presId="urn:microsoft.com/office/officeart/2008/layout/LinedList"/>
    <dgm:cxn modelId="{730BA328-15B0-4EE9-AC0D-F55CC4C4726B}" type="presOf" srcId="{3C2661F0-DC79-4875-98E6-DD0A7FFD000B}" destId="{C1D0515B-5328-4D85-BFF0-C79AA4A8286B}" srcOrd="0" destOrd="0" presId="urn:microsoft.com/office/officeart/2008/layout/LinedList"/>
    <dgm:cxn modelId="{5DC16529-F044-4FBF-87C9-9F4F6C1BBA08}" srcId="{663CE22C-077C-4466-B42D-BB699A3E8C06}" destId="{DB99563B-3F91-4242-ABB0-5748CC36BF1E}" srcOrd="2" destOrd="0" parTransId="{54833AAD-BD7D-4BD5-9ABC-7A208FFA1E6E}" sibTransId="{763C7302-7322-4539-9194-2822500F504F}"/>
    <dgm:cxn modelId="{CB4E3E5B-863E-4AC9-8923-9D686A6B442B}" type="presOf" srcId="{ACD44EC1-209A-4C36-94EE-9CD6392BB31C}" destId="{5ABB589C-FBF9-4EBE-B064-EDD123912291}" srcOrd="0" destOrd="0" presId="urn:microsoft.com/office/officeart/2008/layout/LinedList"/>
    <dgm:cxn modelId="{E4C34061-2BA3-47F9-8977-EE5A4C28C716}" srcId="{663CE22C-077C-4466-B42D-BB699A3E8C06}" destId="{F3E5C45D-4E21-4E9D-82C6-FB5FE77712B1}" srcOrd="3" destOrd="0" parTransId="{E6467FB4-1C85-461A-817F-D58311507AFC}" sibTransId="{7EC12898-5852-4F68-801C-A67464060A73}"/>
    <dgm:cxn modelId="{B6E8C345-6A92-4AA1-91D6-44269435C20C}" srcId="{663CE22C-077C-4466-B42D-BB699A3E8C06}" destId="{DB15CCD6-7376-4761-8AEA-F9D4A533A2D2}" srcOrd="6" destOrd="0" parTransId="{B4B64CEA-0A5A-43E2-8687-8F72BD7E5F7B}" sibTransId="{3DCCF87B-2576-4135-A2C6-7EA113840CC9}"/>
    <dgm:cxn modelId="{EC567C4C-6E07-4FAB-94C9-3C700F12AECC}" type="presOf" srcId="{35FD74EC-ED24-4DB9-A799-18776CDE714C}" destId="{C79C8B5E-6255-440D-B927-A1DA9976360C}" srcOrd="0" destOrd="0" presId="urn:microsoft.com/office/officeart/2008/layout/LinedList"/>
    <dgm:cxn modelId="{F221CE4F-26AB-4C7D-A1E5-8D418D81CC9F}" srcId="{663CE22C-077C-4466-B42D-BB699A3E8C06}" destId="{3C2661F0-DC79-4875-98E6-DD0A7FFD000B}" srcOrd="7" destOrd="0" parTransId="{5112DFF8-CCB5-40AC-9546-8FB7B56420FC}" sibTransId="{0F6EA2A7-2F02-4C15-9104-BDEA7B689909}"/>
    <dgm:cxn modelId="{37285F8D-6434-4488-86F6-87A2FB36285E}" srcId="{663CE22C-077C-4466-B42D-BB699A3E8C06}" destId="{35FD74EC-ED24-4DB9-A799-18776CDE714C}" srcOrd="5" destOrd="0" parTransId="{8B25A4FD-FA3D-48EB-9302-9C9712BC9827}" sibTransId="{9DF23FB6-5DC9-49FA-B66B-9BC445B18489}"/>
    <dgm:cxn modelId="{FAB841AB-ABD4-4074-BA04-3C41F8282956}" type="presOf" srcId="{663CE22C-077C-4466-B42D-BB699A3E8C06}" destId="{FE86AE85-2ED3-403B-9FF3-CC981AD385D4}" srcOrd="0" destOrd="0" presId="urn:microsoft.com/office/officeart/2008/layout/LinedList"/>
    <dgm:cxn modelId="{4A9344B3-ED1A-4207-A663-B8E32B70995C}" type="presOf" srcId="{6ABA4511-57E0-4A77-8134-4504ABEA7AF3}" destId="{CECF9DE4-C5D6-4A4E-9DA5-1403B03FEF36}" srcOrd="0" destOrd="0" presId="urn:microsoft.com/office/officeart/2008/layout/LinedList"/>
    <dgm:cxn modelId="{48DDB2CA-BE56-427E-AC75-36A37A06DD7E}" srcId="{663CE22C-077C-4466-B42D-BB699A3E8C06}" destId="{ACD44EC1-209A-4C36-94EE-9CD6392BB31C}" srcOrd="1" destOrd="0" parTransId="{F9AEC797-E06F-4B9D-9334-A61D0A3E8391}" sibTransId="{3E7BDFAA-6C46-44B5-93EE-80F5A54D039F}"/>
    <dgm:cxn modelId="{B3350BCB-CB56-4F58-B733-69AAEBBBC5E5}" type="presOf" srcId="{DB15CCD6-7376-4761-8AEA-F9D4A533A2D2}" destId="{72459AB8-2F5D-41D2-8FDD-39A2C5133138}" srcOrd="0" destOrd="0" presId="urn:microsoft.com/office/officeart/2008/layout/LinedList"/>
    <dgm:cxn modelId="{3D7482F5-60A3-4212-8017-CC6F4F8C0818}" srcId="{663CE22C-077C-4466-B42D-BB699A3E8C06}" destId="{FD177C7C-16C3-4A20-9C65-E21FB99B535C}" srcOrd="4" destOrd="0" parTransId="{9D16D968-C011-4E2A-B3B4-F060A7FB2449}" sibTransId="{9C98D902-61E8-46B4-8AF9-C3E9D64F5997}"/>
    <dgm:cxn modelId="{690D3CFB-5729-4DBC-88BF-387EA6FB21B0}" type="presOf" srcId="{DB99563B-3F91-4242-ABB0-5748CC36BF1E}" destId="{369FA2F1-B429-4118-AC17-24E18B89B908}" srcOrd="0" destOrd="0" presId="urn:microsoft.com/office/officeart/2008/layout/LinedList"/>
    <dgm:cxn modelId="{D415C5D3-06E7-43D3-B1FF-F143AC64628C}" type="presParOf" srcId="{FE86AE85-2ED3-403B-9FF3-CC981AD385D4}" destId="{2C7FD8D6-96A2-46DC-8B6A-87AD2D9F4E14}" srcOrd="0" destOrd="0" presId="urn:microsoft.com/office/officeart/2008/layout/LinedList"/>
    <dgm:cxn modelId="{8EEF3BA8-8530-4644-91B2-6409E523A930}" type="presParOf" srcId="{FE86AE85-2ED3-403B-9FF3-CC981AD385D4}" destId="{E64FD297-404A-4AF1-A534-812A4B994544}" srcOrd="1" destOrd="0" presId="urn:microsoft.com/office/officeart/2008/layout/LinedList"/>
    <dgm:cxn modelId="{969C1915-CD48-4F74-A78D-C231D42088B3}" type="presParOf" srcId="{E64FD297-404A-4AF1-A534-812A4B994544}" destId="{CECF9DE4-C5D6-4A4E-9DA5-1403B03FEF36}" srcOrd="0" destOrd="0" presId="urn:microsoft.com/office/officeart/2008/layout/LinedList"/>
    <dgm:cxn modelId="{B3330B09-5786-4915-8BB2-76B9BCFB2E29}" type="presParOf" srcId="{E64FD297-404A-4AF1-A534-812A4B994544}" destId="{A8A580B6-EFA9-4793-9C45-5C5132F4BD7C}" srcOrd="1" destOrd="0" presId="urn:microsoft.com/office/officeart/2008/layout/LinedList"/>
    <dgm:cxn modelId="{8F7761B9-3912-4EFD-852F-24631EE9C34F}" type="presParOf" srcId="{FE86AE85-2ED3-403B-9FF3-CC981AD385D4}" destId="{7C67C934-6337-4CEF-8D3D-2C27ECC0B0F5}" srcOrd="2" destOrd="0" presId="urn:microsoft.com/office/officeart/2008/layout/LinedList"/>
    <dgm:cxn modelId="{24266591-0D34-4BEB-9F66-DA525D4E545D}" type="presParOf" srcId="{FE86AE85-2ED3-403B-9FF3-CC981AD385D4}" destId="{6D6E634D-B7B1-4F46-9C26-B46F94CF1C78}" srcOrd="3" destOrd="0" presId="urn:microsoft.com/office/officeart/2008/layout/LinedList"/>
    <dgm:cxn modelId="{29E3603D-9B5F-466D-9FF5-E6C10F8980B2}" type="presParOf" srcId="{6D6E634D-B7B1-4F46-9C26-B46F94CF1C78}" destId="{5ABB589C-FBF9-4EBE-B064-EDD123912291}" srcOrd="0" destOrd="0" presId="urn:microsoft.com/office/officeart/2008/layout/LinedList"/>
    <dgm:cxn modelId="{F94F7D47-43C1-410A-B8A1-A9080E9EAFEE}" type="presParOf" srcId="{6D6E634D-B7B1-4F46-9C26-B46F94CF1C78}" destId="{221B4D80-E666-48CD-ABA9-9C671DB723DF}" srcOrd="1" destOrd="0" presId="urn:microsoft.com/office/officeart/2008/layout/LinedList"/>
    <dgm:cxn modelId="{B50C6A5E-51A5-4D3D-B01C-A0B2DC589D95}" type="presParOf" srcId="{FE86AE85-2ED3-403B-9FF3-CC981AD385D4}" destId="{5EA0B9F1-6620-40EC-8BAC-DB87CD5E988C}" srcOrd="4" destOrd="0" presId="urn:microsoft.com/office/officeart/2008/layout/LinedList"/>
    <dgm:cxn modelId="{F79F2497-7F65-49D1-82BA-E4295363B121}" type="presParOf" srcId="{FE86AE85-2ED3-403B-9FF3-CC981AD385D4}" destId="{FF9350FA-547A-4D60-8E9A-A8CC669667D2}" srcOrd="5" destOrd="0" presId="urn:microsoft.com/office/officeart/2008/layout/LinedList"/>
    <dgm:cxn modelId="{554FA41C-B488-46BD-96ED-88D20882AC8C}" type="presParOf" srcId="{FF9350FA-547A-4D60-8E9A-A8CC669667D2}" destId="{369FA2F1-B429-4118-AC17-24E18B89B908}" srcOrd="0" destOrd="0" presId="urn:microsoft.com/office/officeart/2008/layout/LinedList"/>
    <dgm:cxn modelId="{4CE75008-A7E4-4FA3-9F08-EEBB84758E59}" type="presParOf" srcId="{FF9350FA-547A-4D60-8E9A-A8CC669667D2}" destId="{7133FD5D-E0AF-49A1-9A2A-2041B15A6478}" srcOrd="1" destOrd="0" presId="urn:microsoft.com/office/officeart/2008/layout/LinedList"/>
    <dgm:cxn modelId="{A27B8C78-2902-4779-9379-69C946FBD733}" type="presParOf" srcId="{FE86AE85-2ED3-403B-9FF3-CC981AD385D4}" destId="{09390091-9D33-4D1C-BB00-7173F0107FC9}" srcOrd="6" destOrd="0" presId="urn:microsoft.com/office/officeart/2008/layout/LinedList"/>
    <dgm:cxn modelId="{2C1B473C-BD22-4AC3-B773-4C24451B750C}" type="presParOf" srcId="{FE86AE85-2ED3-403B-9FF3-CC981AD385D4}" destId="{A87223A5-8480-4CB6-B4BB-EDC4625A1238}" srcOrd="7" destOrd="0" presId="urn:microsoft.com/office/officeart/2008/layout/LinedList"/>
    <dgm:cxn modelId="{4373DFB8-9FB5-4170-BAE8-CFAFBB718BD4}" type="presParOf" srcId="{A87223A5-8480-4CB6-B4BB-EDC4625A1238}" destId="{85BFAA78-3F19-4DDC-905D-DEB0533E1707}" srcOrd="0" destOrd="0" presId="urn:microsoft.com/office/officeart/2008/layout/LinedList"/>
    <dgm:cxn modelId="{95BF9362-9C82-4A20-B66C-0E3977E9B70F}" type="presParOf" srcId="{A87223A5-8480-4CB6-B4BB-EDC4625A1238}" destId="{8D66B5E8-41ED-4491-B2C1-191D72E81A3E}" srcOrd="1" destOrd="0" presId="urn:microsoft.com/office/officeart/2008/layout/LinedList"/>
    <dgm:cxn modelId="{FBC66134-F6C4-4F61-B659-B48897E6AB7B}" type="presParOf" srcId="{FE86AE85-2ED3-403B-9FF3-CC981AD385D4}" destId="{FBB5B665-9964-4AA0-B66B-30029EB666FB}" srcOrd="8" destOrd="0" presId="urn:microsoft.com/office/officeart/2008/layout/LinedList"/>
    <dgm:cxn modelId="{AF0730D3-BF60-4CA3-BC3C-A154131EF3AB}" type="presParOf" srcId="{FE86AE85-2ED3-403B-9FF3-CC981AD385D4}" destId="{2593E028-0B70-44ED-A5D1-FBA2B66704E2}" srcOrd="9" destOrd="0" presId="urn:microsoft.com/office/officeart/2008/layout/LinedList"/>
    <dgm:cxn modelId="{95A7C90F-5751-4408-B7E3-510D90A2F7ED}" type="presParOf" srcId="{2593E028-0B70-44ED-A5D1-FBA2B66704E2}" destId="{0F380449-9F69-4653-9015-9CA999CB3FDB}" srcOrd="0" destOrd="0" presId="urn:microsoft.com/office/officeart/2008/layout/LinedList"/>
    <dgm:cxn modelId="{8DB03BC3-4FC5-47C6-9B8A-78C05E171D44}" type="presParOf" srcId="{2593E028-0B70-44ED-A5D1-FBA2B66704E2}" destId="{A346F1DE-D0DC-4DA9-8A89-44A66BC23162}" srcOrd="1" destOrd="0" presId="urn:microsoft.com/office/officeart/2008/layout/LinedList"/>
    <dgm:cxn modelId="{379165CE-F579-4433-8ADE-349187CA0F7A}" type="presParOf" srcId="{FE86AE85-2ED3-403B-9FF3-CC981AD385D4}" destId="{B31501CD-EA38-4217-97CC-CA2D12B553EB}" srcOrd="10" destOrd="0" presId="urn:microsoft.com/office/officeart/2008/layout/LinedList"/>
    <dgm:cxn modelId="{12F8D1F3-079E-4E43-B266-0A4EB001D9E4}" type="presParOf" srcId="{FE86AE85-2ED3-403B-9FF3-CC981AD385D4}" destId="{7964D018-A22B-477E-8CEF-D62402C0759A}" srcOrd="11" destOrd="0" presId="urn:microsoft.com/office/officeart/2008/layout/LinedList"/>
    <dgm:cxn modelId="{31735ED8-6C4A-4C3F-908B-59C6380B7169}" type="presParOf" srcId="{7964D018-A22B-477E-8CEF-D62402C0759A}" destId="{C79C8B5E-6255-440D-B927-A1DA9976360C}" srcOrd="0" destOrd="0" presId="urn:microsoft.com/office/officeart/2008/layout/LinedList"/>
    <dgm:cxn modelId="{51CBEDB7-62C9-486F-9F61-5971D26023AC}" type="presParOf" srcId="{7964D018-A22B-477E-8CEF-D62402C0759A}" destId="{22CF341E-ABD9-494D-9842-9F337953ACD6}" srcOrd="1" destOrd="0" presId="urn:microsoft.com/office/officeart/2008/layout/LinedList"/>
    <dgm:cxn modelId="{CD993055-D69D-43B8-B4D4-9A97A4486400}" type="presParOf" srcId="{FE86AE85-2ED3-403B-9FF3-CC981AD385D4}" destId="{E6AE55D2-210E-4DB1-8DA3-856E4CC4F547}" srcOrd="12" destOrd="0" presId="urn:microsoft.com/office/officeart/2008/layout/LinedList"/>
    <dgm:cxn modelId="{763CCA8E-467C-40A7-A382-1FDCC770CA6D}" type="presParOf" srcId="{FE86AE85-2ED3-403B-9FF3-CC981AD385D4}" destId="{F22378DC-1A3C-476F-930C-68898A13D89B}" srcOrd="13" destOrd="0" presId="urn:microsoft.com/office/officeart/2008/layout/LinedList"/>
    <dgm:cxn modelId="{A6547B82-0D0A-4A86-8011-C153F44AC0E9}" type="presParOf" srcId="{F22378DC-1A3C-476F-930C-68898A13D89B}" destId="{72459AB8-2F5D-41D2-8FDD-39A2C5133138}" srcOrd="0" destOrd="0" presId="urn:microsoft.com/office/officeart/2008/layout/LinedList"/>
    <dgm:cxn modelId="{A7E8150C-423B-4A7B-8A90-F4E1297ACA4C}" type="presParOf" srcId="{F22378DC-1A3C-476F-930C-68898A13D89B}" destId="{A737F7C5-7BC3-4C63-82B2-439D863A4C8E}" srcOrd="1" destOrd="0" presId="urn:microsoft.com/office/officeart/2008/layout/LinedList"/>
    <dgm:cxn modelId="{A1BC0FA8-CE79-4719-BC16-CB4D55B597FC}" type="presParOf" srcId="{FE86AE85-2ED3-403B-9FF3-CC981AD385D4}" destId="{11E7E855-2583-4853-8732-7C023F0C48AC}" srcOrd="14" destOrd="0" presId="urn:microsoft.com/office/officeart/2008/layout/LinedList"/>
    <dgm:cxn modelId="{4C230554-787F-46D3-9B0F-F47E43E8CE09}" type="presParOf" srcId="{FE86AE85-2ED3-403B-9FF3-CC981AD385D4}" destId="{8412D179-09BA-4519-8251-CAD96BA2D885}" srcOrd="15" destOrd="0" presId="urn:microsoft.com/office/officeart/2008/layout/LinedList"/>
    <dgm:cxn modelId="{C4052295-2D95-407D-B456-848E952AEBAF}" type="presParOf" srcId="{8412D179-09BA-4519-8251-CAD96BA2D885}" destId="{C1D0515B-5328-4D85-BFF0-C79AA4A8286B}" srcOrd="0" destOrd="0" presId="urn:microsoft.com/office/officeart/2008/layout/LinedList"/>
    <dgm:cxn modelId="{465ACFF4-5782-4B61-AE32-E4BBC1D1B981}" type="presParOf" srcId="{8412D179-09BA-4519-8251-CAD96BA2D885}" destId="{B5027B1A-B4FA-4C8E-9CD6-BE87C214643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0ECC3C5-0191-4EBD-8C3C-CACE9DBBE5D3}" type="doc">
      <dgm:prSet loTypeId="urn:microsoft.com/office/officeart/2005/8/layout/default" loCatId="Inbox" qsTypeId="urn:microsoft.com/office/officeart/2005/8/quickstyle/simple4" qsCatId="simple" csTypeId="urn:microsoft.com/office/officeart/2005/8/colors/ColorSchemeForSuggestions" csCatId="other" phldr="1"/>
      <dgm:spPr/>
      <dgm:t>
        <a:bodyPr/>
        <a:lstStyle/>
        <a:p>
          <a:endParaRPr lang="en-US"/>
        </a:p>
      </dgm:t>
    </dgm:pt>
    <dgm:pt modelId="{09E3B65A-4217-42E9-9547-20035113B5C3}">
      <dgm:prSet custT="1"/>
      <dgm:spPr/>
      <dgm:t>
        <a:bodyPr/>
        <a:lstStyle/>
        <a:p>
          <a:pPr algn="l"/>
          <a:r>
            <a:rPr lang="en-GB" sz="2400" dirty="0">
              <a:solidFill>
                <a:schemeClr val="tx1"/>
              </a:solidFill>
              <a:latin typeface="Abadi" panose="020B0604020104020204" pitchFamily="34" charset="0"/>
            </a:rPr>
            <a:t>Please read the following article</a:t>
          </a:r>
          <a:r>
            <a:rPr lang="en-GB" sz="2800" dirty="0">
              <a:solidFill>
                <a:schemeClr val="tx1"/>
              </a:solidFill>
              <a:latin typeface="Abadi" panose="020B0604020104020204" pitchFamily="34" charset="0"/>
            </a:rPr>
            <a:t>. </a:t>
          </a:r>
          <a:endParaRPr lang="en-US" sz="2800" dirty="0">
            <a:solidFill>
              <a:schemeClr val="tx1"/>
            </a:solidFill>
            <a:latin typeface="Abadi" panose="020B0604020104020204" pitchFamily="34" charset="0"/>
          </a:endParaRPr>
        </a:p>
      </dgm:t>
    </dgm:pt>
    <dgm:pt modelId="{1EE44465-B463-4384-B304-902CBF129A1E}" type="parTrans" cxnId="{513E00E6-A68F-48A2-ACFB-05904F8341C0}">
      <dgm:prSet/>
      <dgm:spPr/>
      <dgm:t>
        <a:bodyPr/>
        <a:lstStyle/>
        <a:p>
          <a:endParaRPr lang="en-US"/>
        </a:p>
      </dgm:t>
    </dgm:pt>
    <dgm:pt modelId="{A972841E-1317-4DC2-9D46-C32F522CC43B}" type="sibTrans" cxnId="{513E00E6-A68F-48A2-ACFB-05904F8341C0}">
      <dgm:prSet/>
      <dgm:spPr/>
      <dgm:t>
        <a:bodyPr/>
        <a:lstStyle/>
        <a:p>
          <a:endParaRPr lang="en-US"/>
        </a:p>
      </dgm:t>
    </dgm:pt>
    <dgm:pt modelId="{5E5FAA7D-9E5A-42E3-A0AC-B58AB1708ED6}">
      <dgm:prSet custT="1"/>
      <dgm:spPr/>
      <dgm:t>
        <a:bodyPr/>
        <a:lstStyle/>
        <a:p>
          <a:pPr algn="l"/>
          <a:r>
            <a:rPr lang="en-GB" sz="2400" dirty="0">
              <a:solidFill>
                <a:schemeClr val="tx1"/>
              </a:solidFill>
              <a:latin typeface="Abadi" panose="020B0604020104020204" pitchFamily="34" charset="0"/>
            </a:rPr>
            <a:t>Make sure that you have understood the content and have access to this in hard copy or electronically for our next workshop as we will be considering this in some detail:</a:t>
          </a:r>
          <a:endParaRPr lang="en-US" sz="2400" dirty="0">
            <a:solidFill>
              <a:schemeClr val="tx1"/>
            </a:solidFill>
            <a:latin typeface="Abadi" panose="020B0604020104020204" pitchFamily="34" charset="0"/>
          </a:endParaRPr>
        </a:p>
      </dgm:t>
    </dgm:pt>
    <dgm:pt modelId="{3D4E71BF-1DF6-4D62-BD46-BE39BE208A16}" type="parTrans" cxnId="{BFDE3EEC-609C-419D-904E-8C0C3EFB28E6}">
      <dgm:prSet/>
      <dgm:spPr/>
      <dgm:t>
        <a:bodyPr/>
        <a:lstStyle/>
        <a:p>
          <a:endParaRPr lang="en-US"/>
        </a:p>
      </dgm:t>
    </dgm:pt>
    <dgm:pt modelId="{AF84736C-80ED-44A9-9144-8E80D4B2FD81}" type="sibTrans" cxnId="{BFDE3EEC-609C-419D-904E-8C0C3EFB28E6}">
      <dgm:prSet/>
      <dgm:spPr/>
      <dgm:t>
        <a:bodyPr/>
        <a:lstStyle/>
        <a:p>
          <a:endParaRPr lang="en-US"/>
        </a:p>
      </dgm:t>
    </dgm:pt>
    <dgm:pt modelId="{74DF6E5E-137B-4605-A3A0-CB1E4B026668}">
      <dgm:prSet custT="1"/>
      <dgm:spPr/>
      <dgm:t>
        <a:bodyPr/>
        <a:lstStyle/>
        <a:p>
          <a:pPr algn="l"/>
          <a:r>
            <a:rPr lang="en-GB" sz="2000" u="none" dirty="0">
              <a:solidFill>
                <a:schemeClr val="tx1"/>
              </a:solidFill>
              <a:latin typeface="Abadi" panose="020B0604020104020204" pitchFamily="34" charset="0"/>
            </a:rPr>
            <a:t>Wadman,  et al. 2018. An interpretative phenomenological analysis of young people's self-harm in the context of interpersonal stressors and supports: Parents, peers, and clinical services. Social Science &amp; Medicine. September 2018.  212. 120-128. </a:t>
          </a:r>
        </a:p>
      </dgm:t>
    </dgm:pt>
    <dgm:pt modelId="{78A4C0E1-892C-49CD-81D2-EE86A1303CEC}" type="parTrans" cxnId="{76774C03-30DF-4A0F-A14E-CE3F24ACDECB}">
      <dgm:prSet/>
      <dgm:spPr/>
      <dgm:t>
        <a:bodyPr/>
        <a:lstStyle/>
        <a:p>
          <a:endParaRPr lang="en-GB"/>
        </a:p>
      </dgm:t>
    </dgm:pt>
    <dgm:pt modelId="{18AC663E-4A71-47EA-9637-16E2CB0FC9B1}" type="sibTrans" cxnId="{76774C03-30DF-4A0F-A14E-CE3F24ACDECB}">
      <dgm:prSet/>
      <dgm:spPr/>
      <dgm:t>
        <a:bodyPr/>
        <a:lstStyle/>
        <a:p>
          <a:endParaRPr lang="en-GB"/>
        </a:p>
      </dgm:t>
    </dgm:pt>
    <dgm:pt modelId="{FAD67240-9A76-43E8-B64A-EE5621420982}" type="pres">
      <dgm:prSet presAssocID="{70ECC3C5-0191-4EBD-8C3C-CACE9DBBE5D3}" presName="diagram" presStyleCnt="0">
        <dgm:presLayoutVars>
          <dgm:dir/>
          <dgm:resizeHandles val="exact"/>
        </dgm:presLayoutVars>
      </dgm:prSet>
      <dgm:spPr/>
    </dgm:pt>
    <dgm:pt modelId="{7FF79D12-E024-4F8C-83E7-287F0DCAF059}" type="pres">
      <dgm:prSet presAssocID="{09E3B65A-4217-42E9-9547-20035113B5C3}" presName="node" presStyleLbl="node1" presStyleIdx="0" presStyleCnt="3" custScaleX="247544" custScaleY="33138">
        <dgm:presLayoutVars>
          <dgm:bulletEnabled val="1"/>
        </dgm:presLayoutVars>
      </dgm:prSet>
      <dgm:spPr/>
    </dgm:pt>
    <dgm:pt modelId="{54D59405-FBF4-47CB-AD57-34D2A48DE2A0}" type="pres">
      <dgm:prSet presAssocID="{A972841E-1317-4DC2-9D46-C32F522CC43B}" presName="sibTrans" presStyleCnt="0"/>
      <dgm:spPr/>
    </dgm:pt>
    <dgm:pt modelId="{FB9103DB-C93D-41DF-AEB9-D08F128CCBC0}" type="pres">
      <dgm:prSet presAssocID="{5E5FAA7D-9E5A-42E3-A0AC-B58AB1708ED6}" presName="node" presStyleLbl="node1" presStyleIdx="1" presStyleCnt="3" custScaleX="225648" custScaleY="176579">
        <dgm:presLayoutVars>
          <dgm:bulletEnabled val="1"/>
        </dgm:presLayoutVars>
      </dgm:prSet>
      <dgm:spPr/>
    </dgm:pt>
    <dgm:pt modelId="{EA5014AB-5947-4EF5-8D24-6DF00C0B7C4E}" type="pres">
      <dgm:prSet presAssocID="{AF84736C-80ED-44A9-9144-8E80D4B2FD81}" presName="sibTrans" presStyleCnt="0"/>
      <dgm:spPr/>
    </dgm:pt>
    <dgm:pt modelId="{16B52ED6-FA05-4A10-9BC8-7C7D78A3088F}" type="pres">
      <dgm:prSet presAssocID="{74DF6E5E-137B-4605-A3A0-CB1E4B026668}" presName="node" presStyleLbl="node1" presStyleIdx="2" presStyleCnt="3" custScaleX="249479" custScaleY="136859">
        <dgm:presLayoutVars>
          <dgm:bulletEnabled val="1"/>
        </dgm:presLayoutVars>
      </dgm:prSet>
      <dgm:spPr/>
    </dgm:pt>
  </dgm:ptLst>
  <dgm:cxnLst>
    <dgm:cxn modelId="{76774C03-30DF-4A0F-A14E-CE3F24ACDECB}" srcId="{70ECC3C5-0191-4EBD-8C3C-CACE9DBBE5D3}" destId="{74DF6E5E-137B-4605-A3A0-CB1E4B026668}" srcOrd="2" destOrd="0" parTransId="{78A4C0E1-892C-49CD-81D2-EE86A1303CEC}" sibTransId="{18AC663E-4A71-47EA-9637-16E2CB0FC9B1}"/>
    <dgm:cxn modelId="{03280535-C835-492B-9510-0635780C158C}" type="presOf" srcId="{74DF6E5E-137B-4605-A3A0-CB1E4B026668}" destId="{16B52ED6-FA05-4A10-9BC8-7C7D78A3088F}" srcOrd="0" destOrd="0" presId="urn:microsoft.com/office/officeart/2005/8/layout/default"/>
    <dgm:cxn modelId="{D161D7A1-7AC7-4C84-90B4-ED4E16FA6C74}" type="presOf" srcId="{5E5FAA7D-9E5A-42E3-A0AC-B58AB1708ED6}" destId="{FB9103DB-C93D-41DF-AEB9-D08F128CCBC0}" srcOrd="0" destOrd="0" presId="urn:microsoft.com/office/officeart/2005/8/layout/default"/>
    <dgm:cxn modelId="{A33BCDA8-C521-463E-A9AF-EE72B07A2254}" type="presOf" srcId="{70ECC3C5-0191-4EBD-8C3C-CACE9DBBE5D3}" destId="{FAD67240-9A76-43E8-B64A-EE5621420982}" srcOrd="0" destOrd="0" presId="urn:microsoft.com/office/officeart/2005/8/layout/default"/>
    <dgm:cxn modelId="{635E30C3-0A67-4777-BF58-9121C2119B10}" type="presOf" srcId="{09E3B65A-4217-42E9-9547-20035113B5C3}" destId="{7FF79D12-E024-4F8C-83E7-287F0DCAF059}" srcOrd="0" destOrd="0" presId="urn:microsoft.com/office/officeart/2005/8/layout/default"/>
    <dgm:cxn modelId="{513E00E6-A68F-48A2-ACFB-05904F8341C0}" srcId="{70ECC3C5-0191-4EBD-8C3C-CACE9DBBE5D3}" destId="{09E3B65A-4217-42E9-9547-20035113B5C3}" srcOrd="0" destOrd="0" parTransId="{1EE44465-B463-4384-B304-902CBF129A1E}" sibTransId="{A972841E-1317-4DC2-9D46-C32F522CC43B}"/>
    <dgm:cxn modelId="{BFDE3EEC-609C-419D-904E-8C0C3EFB28E6}" srcId="{70ECC3C5-0191-4EBD-8C3C-CACE9DBBE5D3}" destId="{5E5FAA7D-9E5A-42E3-A0AC-B58AB1708ED6}" srcOrd="1" destOrd="0" parTransId="{3D4E71BF-1DF6-4D62-BD46-BE39BE208A16}" sibTransId="{AF84736C-80ED-44A9-9144-8E80D4B2FD81}"/>
    <dgm:cxn modelId="{0BB42445-9092-4D34-BCDD-3492F3815BEF}" type="presParOf" srcId="{FAD67240-9A76-43E8-B64A-EE5621420982}" destId="{7FF79D12-E024-4F8C-83E7-287F0DCAF059}" srcOrd="0" destOrd="0" presId="urn:microsoft.com/office/officeart/2005/8/layout/default"/>
    <dgm:cxn modelId="{8A333372-4F97-42D9-8386-DF7E73A89E79}" type="presParOf" srcId="{FAD67240-9A76-43E8-B64A-EE5621420982}" destId="{54D59405-FBF4-47CB-AD57-34D2A48DE2A0}" srcOrd="1" destOrd="0" presId="urn:microsoft.com/office/officeart/2005/8/layout/default"/>
    <dgm:cxn modelId="{718B3BBF-DD01-4C29-B907-AD8966BCE0F8}" type="presParOf" srcId="{FAD67240-9A76-43E8-B64A-EE5621420982}" destId="{FB9103DB-C93D-41DF-AEB9-D08F128CCBC0}" srcOrd="2" destOrd="0" presId="urn:microsoft.com/office/officeart/2005/8/layout/default"/>
    <dgm:cxn modelId="{444A2226-7F11-479C-99FC-383F0CB0BAFC}" type="presParOf" srcId="{FAD67240-9A76-43E8-B64A-EE5621420982}" destId="{EA5014AB-5947-4EF5-8D24-6DF00C0B7C4E}" srcOrd="3" destOrd="0" presId="urn:microsoft.com/office/officeart/2005/8/layout/default"/>
    <dgm:cxn modelId="{E2703CC0-CCEC-4479-BD80-5F9F6C24EAD6}" type="presParOf" srcId="{FAD67240-9A76-43E8-B64A-EE5621420982}" destId="{16B52ED6-FA05-4A10-9BC8-7C7D78A3088F}"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06C1936-CBAF-4605-BB74-46BC5298871E}" type="doc">
      <dgm:prSet loTypeId="urn:microsoft.com/office/officeart/2005/8/layout/default" loCatId="Inbox" qsTypeId="urn:microsoft.com/office/officeart/2005/8/quickstyle/simple2" qsCatId="simple" csTypeId="urn:microsoft.com/office/officeart/2005/8/colors/accent2_2" csCatId="accent2" phldr="1"/>
      <dgm:spPr/>
      <dgm:t>
        <a:bodyPr/>
        <a:lstStyle/>
        <a:p>
          <a:endParaRPr lang="en-US"/>
        </a:p>
      </dgm:t>
    </dgm:pt>
    <dgm:pt modelId="{0A240DF7-848B-409C-BA98-F388084C8831}">
      <dgm:prSet/>
      <dgm:spPr/>
      <dgm:t>
        <a:bodyPr/>
        <a:lstStyle/>
        <a:p>
          <a:r>
            <a:rPr lang="en-GB"/>
            <a:t>Questions?</a:t>
          </a:r>
          <a:endParaRPr lang="en-US"/>
        </a:p>
      </dgm:t>
    </dgm:pt>
    <dgm:pt modelId="{F6A1EAED-48A3-4A80-9639-60678CD93228}" type="parTrans" cxnId="{0ADB1CEB-1614-4AAB-B391-6E6258067D91}">
      <dgm:prSet/>
      <dgm:spPr/>
      <dgm:t>
        <a:bodyPr/>
        <a:lstStyle/>
        <a:p>
          <a:endParaRPr lang="en-US"/>
        </a:p>
      </dgm:t>
    </dgm:pt>
    <dgm:pt modelId="{6B9F9C8E-58E9-494A-9473-FF54B5AFF6FD}" type="sibTrans" cxnId="{0ADB1CEB-1614-4AAB-B391-6E6258067D91}">
      <dgm:prSet/>
      <dgm:spPr/>
      <dgm:t>
        <a:bodyPr/>
        <a:lstStyle/>
        <a:p>
          <a:endParaRPr lang="en-US"/>
        </a:p>
      </dgm:t>
    </dgm:pt>
    <dgm:pt modelId="{F32A9FD5-A44F-4805-B677-44CC4475E0D1}">
      <dgm:prSet/>
      <dgm:spPr/>
      <dgm:t>
        <a:bodyPr/>
        <a:lstStyle/>
        <a:p>
          <a:r>
            <a:rPr lang="en-GB" dirty="0"/>
            <a:t>Suggestions for future workshops?</a:t>
          </a:r>
          <a:endParaRPr lang="en-US" dirty="0"/>
        </a:p>
      </dgm:t>
    </dgm:pt>
    <dgm:pt modelId="{544EE71D-E5F9-426B-952C-548E4DAB96A8}" type="parTrans" cxnId="{8F5DE725-AF1B-450B-AE28-4F41F6927748}">
      <dgm:prSet/>
      <dgm:spPr/>
      <dgm:t>
        <a:bodyPr/>
        <a:lstStyle/>
        <a:p>
          <a:endParaRPr lang="en-US"/>
        </a:p>
      </dgm:t>
    </dgm:pt>
    <dgm:pt modelId="{5AAE59CE-E6B8-463A-8F3B-8013C1C7400F}" type="sibTrans" cxnId="{8F5DE725-AF1B-450B-AE28-4F41F6927748}">
      <dgm:prSet/>
      <dgm:spPr/>
      <dgm:t>
        <a:bodyPr/>
        <a:lstStyle/>
        <a:p>
          <a:endParaRPr lang="en-US"/>
        </a:p>
      </dgm:t>
    </dgm:pt>
    <dgm:pt modelId="{12E978C4-1252-48A0-82D3-9262471EBC26}" type="pres">
      <dgm:prSet presAssocID="{106C1936-CBAF-4605-BB74-46BC5298871E}" presName="diagram" presStyleCnt="0">
        <dgm:presLayoutVars>
          <dgm:dir/>
          <dgm:resizeHandles val="exact"/>
        </dgm:presLayoutVars>
      </dgm:prSet>
      <dgm:spPr/>
    </dgm:pt>
    <dgm:pt modelId="{F8BF49F9-BFA5-403A-A194-26C2F24C58D6}" type="pres">
      <dgm:prSet presAssocID="{0A240DF7-848B-409C-BA98-F388084C8831}" presName="node" presStyleLbl="node1" presStyleIdx="0" presStyleCnt="2">
        <dgm:presLayoutVars>
          <dgm:bulletEnabled val="1"/>
        </dgm:presLayoutVars>
      </dgm:prSet>
      <dgm:spPr/>
    </dgm:pt>
    <dgm:pt modelId="{F997AB51-84AC-4B42-A26F-5B8EEE15ADBD}" type="pres">
      <dgm:prSet presAssocID="{6B9F9C8E-58E9-494A-9473-FF54B5AFF6FD}" presName="sibTrans" presStyleCnt="0"/>
      <dgm:spPr/>
    </dgm:pt>
    <dgm:pt modelId="{E25F73DB-8F8C-4468-BFE4-80EC86F71892}" type="pres">
      <dgm:prSet presAssocID="{F32A9FD5-A44F-4805-B677-44CC4475E0D1}" presName="node" presStyleLbl="node1" presStyleIdx="1" presStyleCnt="2">
        <dgm:presLayoutVars>
          <dgm:bulletEnabled val="1"/>
        </dgm:presLayoutVars>
      </dgm:prSet>
      <dgm:spPr/>
    </dgm:pt>
  </dgm:ptLst>
  <dgm:cxnLst>
    <dgm:cxn modelId="{8F5DE725-AF1B-450B-AE28-4F41F6927748}" srcId="{106C1936-CBAF-4605-BB74-46BC5298871E}" destId="{F32A9FD5-A44F-4805-B677-44CC4475E0D1}" srcOrd="1" destOrd="0" parTransId="{544EE71D-E5F9-426B-952C-548E4DAB96A8}" sibTransId="{5AAE59CE-E6B8-463A-8F3B-8013C1C7400F}"/>
    <dgm:cxn modelId="{7AAAC97C-8E4D-4753-90A8-C45185E8CF45}" type="presOf" srcId="{106C1936-CBAF-4605-BB74-46BC5298871E}" destId="{12E978C4-1252-48A0-82D3-9262471EBC26}" srcOrd="0" destOrd="0" presId="urn:microsoft.com/office/officeart/2005/8/layout/default"/>
    <dgm:cxn modelId="{4FF6AAD7-B957-42E6-960B-60E55CD14DEA}" type="presOf" srcId="{F32A9FD5-A44F-4805-B677-44CC4475E0D1}" destId="{E25F73DB-8F8C-4468-BFE4-80EC86F71892}" srcOrd="0" destOrd="0" presId="urn:microsoft.com/office/officeart/2005/8/layout/default"/>
    <dgm:cxn modelId="{0ADB1CEB-1614-4AAB-B391-6E6258067D91}" srcId="{106C1936-CBAF-4605-BB74-46BC5298871E}" destId="{0A240DF7-848B-409C-BA98-F388084C8831}" srcOrd="0" destOrd="0" parTransId="{F6A1EAED-48A3-4A80-9639-60678CD93228}" sibTransId="{6B9F9C8E-58E9-494A-9473-FF54B5AFF6FD}"/>
    <dgm:cxn modelId="{763BC8FC-E017-4D22-8557-5B71226A32D4}" type="presOf" srcId="{0A240DF7-848B-409C-BA98-F388084C8831}" destId="{F8BF49F9-BFA5-403A-A194-26C2F24C58D6}" srcOrd="0" destOrd="0" presId="urn:microsoft.com/office/officeart/2005/8/layout/default"/>
    <dgm:cxn modelId="{8C844EEE-DC8C-4C83-AF3C-60FFCF867BEF}" type="presParOf" srcId="{12E978C4-1252-48A0-82D3-9262471EBC26}" destId="{F8BF49F9-BFA5-403A-A194-26C2F24C58D6}" srcOrd="0" destOrd="0" presId="urn:microsoft.com/office/officeart/2005/8/layout/default"/>
    <dgm:cxn modelId="{B6D607F8-EBFE-4A40-A336-CE91BE09788F}" type="presParOf" srcId="{12E978C4-1252-48A0-82D3-9262471EBC26}" destId="{F997AB51-84AC-4B42-A26F-5B8EEE15ADBD}" srcOrd="1" destOrd="0" presId="urn:microsoft.com/office/officeart/2005/8/layout/default"/>
    <dgm:cxn modelId="{DEABBD08-4C0B-4382-80C3-10B048A0A3F5}" type="presParOf" srcId="{12E978C4-1252-48A0-82D3-9262471EBC26}" destId="{E25F73DB-8F8C-4468-BFE4-80EC86F71892}"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DA2134-CC25-46FE-8AD2-6B549C4055A5}">
      <dsp:nvSpPr>
        <dsp:cNvPr id="0" name=""/>
        <dsp:cNvSpPr/>
      </dsp:nvSpPr>
      <dsp:spPr>
        <a:xfrm>
          <a:off x="0" y="0"/>
          <a:ext cx="3206750" cy="310774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0011" tIns="330200" rIns="250011" bIns="330200" numCol="1" spcCol="1270" anchor="t" anchorCtr="0">
          <a:noAutofit/>
        </a:bodyPr>
        <a:lstStyle/>
        <a:p>
          <a:pPr marL="0" lvl="0" indent="0" algn="l" defTabSz="889000">
            <a:lnSpc>
              <a:spcPct val="90000"/>
            </a:lnSpc>
            <a:spcBef>
              <a:spcPct val="0"/>
            </a:spcBef>
            <a:spcAft>
              <a:spcPct val="35000"/>
            </a:spcAft>
            <a:buNone/>
          </a:pPr>
          <a:r>
            <a:rPr lang="en-GB" sz="2000" kern="1200"/>
            <a:t>Detailed PowerPoint on Moodle, you have been asked to familiarise yourself with the content</a:t>
          </a:r>
          <a:endParaRPr lang="en-US" sz="2000" kern="1200"/>
        </a:p>
      </dsp:txBody>
      <dsp:txXfrm>
        <a:off x="0" y="1180944"/>
        <a:ext cx="3206750" cy="1864648"/>
      </dsp:txXfrm>
    </dsp:sp>
    <dsp:sp modelId="{D9CAD678-E9CD-4FAB-B6C0-27176E7A6366}">
      <dsp:nvSpPr>
        <dsp:cNvPr id="0" name=""/>
        <dsp:cNvSpPr/>
      </dsp:nvSpPr>
      <dsp:spPr>
        <a:xfrm>
          <a:off x="1137212" y="310774"/>
          <a:ext cx="932324" cy="932324"/>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89150">
            <a:lnSpc>
              <a:spcPct val="90000"/>
            </a:lnSpc>
            <a:spcBef>
              <a:spcPct val="0"/>
            </a:spcBef>
            <a:spcAft>
              <a:spcPct val="35000"/>
            </a:spcAft>
            <a:buNone/>
          </a:pPr>
          <a:r>
            <a:rPr lang="en-US" sz="4700" kern="1200"/>
            <a:t>1</a:t>
          </a:r>
        </a:p>
      </dsp:txBody>
      <dsp:txXfrm>
        <a:off x="1273748" y="447310"/>
        <a:ext cx="659252" cy="659252"/>
      </dsp:txXfrm>
    </dsp:sp>
    <dsp:sp modelId="{93332C50-2936-433E-AD6D-245BDDD4CD31}">
      <dsp:nvSpPr>
        <dsp:cNvPr id="0" name=""/>
        <dsp:cNvSpPr/>
      </dsp:nvSpPr>
      <dsp:spPr>
        <a:xfrm>
          <a:off x="0" y="3107676"/>
          <a:ext cx="3206750"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2F4AAAC-26D7-424B-9411-E874B09E2CD1}">
      <dsp:nvSpPr>
        <dsp:cNvPr id="0" name=""/>
        <dsp:cNvSpPr/>
      </dsp:nvSpPr>
      <dsp:spPr>
        <a:xfrm>
          <a:off x="3527425" y="0"/>
          <a:ext cx="3206750" cy="310774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0011" tIns="330200" rIns="250011" bIns="330200" numCol="1" spcCol="1270" anchor="t" anchorCtr="0">
          <a:noAutofit/>
        </a:bodyPr>
        <a:lstStyle/>
        <a:p>
          <a:pPr marL="0" lvl="0" indent="0" algn="l" defTabSz="889000">
            <a:lnSpc>
              <a:spcPct val="90000"/>
            </a:lnSpc>
            <a:spcBef>
              <a:spcPct val="0"/>
            </a:spcBef>
            <a:spcAft>
              <a:spcPct val="35000"/>
            </a:spcAft>
            <a:buNone/>
          </a:pPr>
          <a:r>
            <a:rPr lang="en-GB" sz="2000" kern="1200"/>
            <a:t>Questions arising?</a:t>
          </a:r>
          <a:endParaRPr lang="en-US" sz="2000" kern="1200"/>
        </a:p>
      </dsp:txBody>
      <dsp:txXfrm>
        <a:off x="3527425" y="1180944"/>
        <a:ext cx="3206750" cy="1864648"/>
      </dsp:txXfrm>
    </dsp:sp>
    <dsp:sp modelId="{2DD90DCB-61C7-49E1-BD88-522FC678D91C}">
      <dsp:nvSpPr>
        <dsp:cNvPr id="0" name=""/>
        <dsp:cNvSpPr/>
      </dsp:nvSpPr>
      <dsp:spPr>
        <a:xfrm>
          <a:off x="4664637" y="310774"/>
          <a:ext cx="932324" cy="932324"/>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89150">
            <a:lnSpc>
              <a:spcPct val="90000"/>
            </a:lnSpc>
            <a:spcBef>
              <a:spcPct val="0"/>
            </a:spcBef>
            <a:spcAft>
              <a:spcPct val="35000"/>
            </a:spcAft>
            <a:buNone/>
          </a:pPr>
          <a:r>
            <a:rPr lang="en-US" sz="4700" kern="1200"/>
            <a:t>2</a:t>
          </a:r>
        </a:p>
      </dsp:txBody>
      <dsp:txXfrm>
        <a:off x="4801173" y="447310"/>
        <a:ext cx="659252" cy="659252"/>
      </dsp:txXfrm>
    </dsp:sp>
    <dsp:sp modelId="{7F351776-7E73-4E62-95D7-9F8913CA2ADE}">
      <dsp:nvSpPr>
        <dsp:cNvPr id="0" name=""/>
        <dsp:cNvSpPr/>
      </dsp:nvSpPr>
      <dsp:spPr>
        <a:xfrm>
          <a:off x="3527425" y="3107676"/>
          <a:ext cx="3206750"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9673F7A-D623-41BD-B825-4FBECB8AA6CB}">
      <dsp:nvSpPr>
        <dsp:cNvPr id="0" name=""/>
        <dsp:cNvSpPr/>
      </dsp:nvSpPr>
      <dsp:spPr>
        <a:xfrm>
          <a:off x="7054850" y="0"/>
          <a:ext cx="3206750" cy="310774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0011" tIns="330200" rIns="250011" bIns="330200" numCol="1" spcCol="1270" anchor="t" anchorCtr="0">
          <a:noAutofit/>
        </a:bodyPr>
        <a:lstStyle/>
        <a:p>
          <a:pPr marL="0" lvl="0" indent="0" algn="l" defTabSz="889000">
            <a:lnSpc>
              <a:spcPct val="90000"/>
            </a:lnSpc>
            <a:spcBef>
              <a:spcPct val="0"/>
            </a:spcBef>
            <a:spcAft>
              <a:spcPct val="35000"/>
            </a:spcAft>
            <a:buNone/>
          </a:pPr>
          <a:r>
            <a:rPr lang="en-GB" sz="2000" kern="1200"/>
            <a:t>Format for workshops</a:t>
          </a:r>
          <a:endParaRPr lang="en-US" sz="2000" kern="1200"/>
        </a:p>
      </dsp:txBody>
      <dsp:txXfrm>
        <a:off x="7054850" y="1180944"/>
        <a:ext cx="3206750" cy="1864648"/>
      </dsp:txXfrm>
    </dsp:sp>
    <dsp:sp modelId="{F68A0E16-3808-4ECA-9EA8-2782287BB17C}">
      <dsp:nvSpPr>
        <dsp:cNvPr id="0" name=""/>
        <dsp:cNvSpPr/>
      </dsp:nvSpPr>
      <dsp:spPr>
        <a:xfrm>
          <a:off x="8192062" y="310774"/>
          <a:ext cx="932324" cy="932324"/>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89150">
            <a:lnSpc>
              <a:spcPct val="90000"/>
            </a:lnSpc>
            <a:spcBef>
              <a:spcPct val="0"/>
            </a:spcBef>
            <a:spcAft>
              <a:spcPct val="35000"/>
            </a:spcAft>
            <a:buNone/>
          </a:pPr>
          <a:r>
            <a:rPr lang="en-US" sz="4700" kern="1200"/>
            <a:t>3</a:t>
          </a:r>
        </a:p>
      </dsp:txBody>
      <dsp:txXfrm>
        <a:off x="8328598" y="447310"/>
        <a:ext cx="659252" cy="659252"/>
      </dsp:txXfrm>
    </dsp:sp>
    <dsp:sp modelId="{1DB3887C-1654-405C-BA48-81E6433A5AA7}">
      <dsp:nvSpPr>
        <dsp:cNvPr id="0" name=""/>
        <dsp:cNvSpPr/>
      </dsp:nvSpPr>
      <dsp:spPr>
        <a:xfrm>
          <a:off x="7054850" y="3107676"/>
          <a:ext cx="3206750"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4940FC-1CF0-45A4-B1CB-975CEFF8D650}">
      <dsp:nvSpPr>
        <dsp:cNvPr id="0" name=""/>
        <dsp:cNvSpPr/>
      </dsp:nvSpPr>
      <dsp:spPr>
        <a:xfrm>
          <a:off x="3600" y="740375"/>
          <a:ext cx="2144263" cy="1361607"/>
        </a:xfrm>
        <a:prstGeom prst="roundRect">
          <a:avLst>
            <a:gd name="adj" fmla="val 10000"/>
          </a:avLst>
        </a:prstGeom>
        <a:solidFill>
          <a:schemeClr val="accent2">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4E07200E-54F1-4DD5-9ACD-C185313BA8E3}">
      <dsp:nvSpPr>
        <dsp:cNvPr id="0" name=""/>
        <dsp:cNvSpPr/>
      </dsp:nvSpPr>
      <dsp:spPr>
        <a:xfrm>
          <a:off x="241851" y="966714"/>
          <a:ext cx="2144263" cy="136160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Firstly,  you need to pick a topic that you find compelling and relevant to the course</a:t>
          </a:r>
          <a:endParaRPr lang="en-US" sz="1700" kern="1200" dirty="0"/>
        </a:p>
      </dsp:txBody>
      <dsp:txXfrm>
        <a:off x="281731" y="1006594"/>
        <a:ext cx="2064503" cy="1281847"/>
      </dsp:txXfrm>
    </dsp:sp>
    <dsp:sp modelId="{F2775B95-E2C3-425A-9356-2F7B94351787}">
      <dsp:nvSpPr>
        <dsp:cNvPr id="0" name=""/>
        <dsp:cNvSpPr/>
      </dsp:nvSpPr>
      <dsp:spPr>
        <a:xfrm>
          <a:off x="2624366" y="740375"/>
          <a:ext cx="2144263" cy="1361607"/>
        </a:xfrm>
        <a:prstGeom prst="roundRect">
          <a:avLst>
            <a:gd name="adj" fmla="val 10000"/>
          </a:avLst>
        </a:prstGeom>
        <a:solidFill>
          <a:schemeClr val="accent2">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4485315E-93F7-4E65-8A46-2610972C347A}">
      <dsp:nvSpPr>
        <dsp:cNvPr id="0" name=""/>
        <dsp:cNvSpPr/>
      </dsp:nvSpPr>
      <dsp:spPr>
        <a:xfrm>
          <a:off x="2862618" y="966714"/>
          <a:ext cx="2144263" cy="136160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Secondly, the topic should be relatively narrow so that it does not overwhelm you</a:t>
          </a:r>
          <a:endParaRPr lang="en-US" sz="1700" kern="1200"/>
        </a:p>
      </dsp:txBody>
      <dsp:txXfrm>
        <a:off x="2902498" y="1006594"/>
        <a:ext cx="2064503" cy="1281847"/>
      </dsp:txXfrm>
    </dsp:sp>
    <dsp:sp modelId="{57AE156A-1585-45FB-924F-D27FCE4F3DE4}">
      <dsp:nvSpPr>
        <dsp:cNvPr id="0" name=""/>
        <dsp:cNvSpPr/>
      </dsp:nvSpPr>
      <dsp:spPr>
        <a:xfrm>
          <a:off x="5245133" y="740375"/>
          <a:ext cx="2144263" cy="1361607"/>
        </a:xfrm>
        <a:prstGeom prst="roundRect">
          <a:avLst>
            <a:gd name="adj" fmla="val 10000"/>
          </a:avLst>
        </a:prstGeom>
        <a:solidFill>
          <a:schemeClr val="accent2">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3F5F2D0A-3604-41BB-B060-E3E2BC3BC230}">
      <dsp:nvSpPr>
        <dsp:cNvPr id="0" name=""/>
        <dsp:cNvSpPr/>
      </dsp:nvSpPr>
      <dsp:spPr>
        <a:xfrm>
          <a:off x="5483384" y="966714"/>
          <a:ext cx="2144263" cy="136160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Thirdly, there needs to be enough supportive evidence for you to critique</a:t>
          </a:r>
          <a:endParaRPr lang="en-US" sz="1700" kern="1200"/>
        </a:p>
      </dsp:txBody>
      <dsp:txXfrm>
        <a:off x="5523264" y="1006594"/>
        <a:ext cx="2064503" cy="1281847"/>
      </dsp:txXfrm>
    </dsp:sp>
    <dsp:sp modelId="{9E5CE280-B1BF-4338-AC0E-7D49837A5E55}">
      <dsp:nvSpPr>
        <dsp:cNvPr id="0" name=""/>
        <dsp:cNvSpPr/>
      </dsp:nvSpPr>
      <dsp:spPr>
        <a:xfrm>
          <a:off x="7865899" y="740375"/>
          <a:ext cx="2153848" cy="1400658"/>
        </a:xfrm>
        <a:prstGeom prst="roundRect">
          <a:avLst>
            <a:gd name="adj" fmla="val 10000"/>
          </a:avLst>
        </a:prstGeom>
        <a:solidFill>
          <a:schemeClr val="accent2">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E5DB1B3D-9DDD-4719-A1BE-C8A3DCCB2876}">
      <dsp:nvSpPr>
        <dsp:cNvPr id="0" name=""/>
        <dsp:cNvSpPr/>
      </dsp:nvSpPr>
      <dsp:spPr>
        <a:xfrm>
          <a:off x="8104151" y="966714"/>
          <a:ext cx="2153848" cy="140065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Finally. you need to organize your evidence into a CRITICAL review</a:t>
          </a:r>
        </a:p>
      </dsp:txBody>
      <dsp:txXfrm>
        <a:off x="8145175" y="1007738"/>
        <a:ext cx="2071800" cy="13186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F698FF-958E-45D7-B21B-08260AD774D4}">
      <dsp:nvSpPr>
        <dsp:cNvPr id="0" name=""/>
        <dsp:cNvSpPr/>
      </dsp:nvSpPr>
      <dsp:spPr>
        <a:xfrm>
          <a:off x="3006" y="0"/>
          <a:ext cx="2385020" cy="310774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5945" tIns="330200" rIns="185945" bIns="330200" numCol="1" spcCol="1270" anchor="t" anchorCtr="0">
          <a:noAutofit/>
        </a:bodyPr>
        <a:lstStyle/>
        <a:p>
          <a:pPr marL="0" lvl="0" indent="0" algn="l" defTabSz="755650">
            <a:lnSpc>
              <a:spcPct val="90000"/>
            </a:lnSpc>
            <a:spcBef>
              <a:spcPct val="0"/>
            </a:spcBef>
            <a:spcAft>
              <a:spcPct val="35000"/>
            </a:spcAft>
            <a:buNone/>
          </a:pPr>
          <a:r>
            <a:rPr lang="en-GB" sz="1700" kern="1200" dirty="0"/>
            <a:t>Do a literature search.  </a:t>
          </a:r>
          <a:endParaRPr lang="en-US" sz="1700" kern="1200" dirty="0"/>
        </a:p>
      </dsp:txBody>
      <dsp:txXfrm>
        <a:off x="3006" y="1180944"/>
        <a:ext cx="2385020" cy="1864648"/>
      </dsp:txXfrm>
    </dsp:sp>
    <dsp:sp modelId="{C1E2D8E7-F05D-4580-8027-5B451180E5D4}">
      <dsp:nvSpPr>
        <dsp:cNvPr id="0" name=""/>
        <dsp:cNvSpPr/>
      </dsp:nvSpPr>
      <dsp:spPr>
        <a:xfrm>
          <a:off x="729354" y="310774"/>
          <a:ext cx="932324" cy="932324"/>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89150">
            <a:lnSpc>
              <a:spcPct val="90000"/>
            </a:lnSpc>
            <a:spcBef>
              <a:spcPct val="0"/>
            </a:spcBef>
            <a:spcAft>
              <a:spcPct val="35000"/>
            </a:spcAft>
            <a:buNone/>
          </a:pPr>
          <a:r>
            <a:rPr lang="en-US" sz="4700" kern="1200"/>
            <a:t>1</a:t>
          </a:r>
        </a:p>
      </dsp:txBody>
      <dsp:txXfrm>
        <a:off x="865890" y="447310"/>
        <a:ext cx="659252" cy="659252"/>
      </dsp:txXfrm>
    </dsp:sp>
    <dsp:sp modelId="{7F56C211-320B-4CFB-83C6-ABE2925E0853}">
      <dsp:nvSpPr>
        <dsp:cNvPr id="0" name=""/>
        <dsp:cNvSpPr/>
      </dsp:nvSpPr>
      <dsp:spPr>
        <a:xfrm>
          <a:off x="3006" y="3107676"/>
          <a:ext cx="2385020"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8EC67DC-96A7-4B94-B453-9F71603FB468}">
      <dsp:nvSpPr>
        <dsp:cNvPr id="0" name=""/>
        <dsp:cNvSpPr/>
      </dsp:nvSpPr>
      <dsp:spPr>
        <a:xfrm>
          <a:off x="2626528" y="0"/>
          <a:ext cx="2385020" cy="310774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5945" tIns="330200" rIns="185945" bIns="330200" numCol="1" spcCol="1270" anchor="t" anchorCtr="0">
          <a:noAutofit/>
        </a:bodyPr>
        <a:lstStyle/>
        <a:p>
          <a:pPr marL="0" lvl="0" indent="0" algn="l" defTabSz="755650">
            <a:lnSpc>
              <a:spcPct val="90000"/>
            </a:lnSpc>
            <a:spcBef>
              <a:spcPct val="0"/>
            </a:spcBef>
            <a:spcAft>
              <a:spcPct val="35000"/>
            </a:spcAft>
            <a:buNone/>
          </a:pPr>
          <a:r>
            <a:rPr lang="en-GB" sz="1700" kern="1200"/>
            <a:t>Find out what has been written about your topic. </a:t>
          </a:r>
          <a:endParaRPr lang="en-US" sz="1700" kern="1200"/>
        </a:p>
      </dsp:txBody>
      <dsp:txXfrm>
        <a:off x="2626528" y="1180944"/>
        <a:ext cx="2385020" cy="1864648"/>
      </dsp:txXfrm>
    </dsp:sp>
    <dsp:sp modelId="{5C8DE93D-3FEE-4554-9103-53CF8A1533ED}">
      <dsp:nvSpPr>
        <dsp:cNvPr id="0" name=""/>
        <dsp:cNvSpPr/>
      </dsp:nvSpPr>
      <dsp:spPr>
        <a:xfrm>
          <a:off x="3352876" y="310774"/>
          <a:ext cx="932324" cy="932324"/>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89150">
            <a:lnSpc>
              <a:spcPct val="90000"/>
            </a:lnSpc>
            <a:spcBef>
              <a:spcPct val="0"/>
            </a:spcBef>
            <a:spcAft>
              <a:spcPct val="35000"/>
            </a:spcAft>
            <a:buNone/>
          </a:pPr>
          <a:r>
            <a:rPr lang="en-US" sz="4700" kern="1200"/>
            <a:t>2</a:t>
          </a:r>
        </a:p>
      </dsp:txBody>
      <dsp:txXfrm>
        <a:off x="3489412" y="447310"/>
        <a:ext cx="659252" cy="659252"/>
      </dsp:txXfrm>
    </dsp:sp>
    <dsp:sp modelId="{E790C3F0-6043-41BC-81DD-954DF1711903}">
      <dsp:nvSpPr>
        <dsp:cNvPr id="0" name=""/>
        <dsp:cNvSpPr/>
      </dsp:nvSpPr>
      <dsp:spPr>
        <a:xfrm>
          <a:off x="2626528" y="3107676"/>
          <a:ext cx="2385020"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E6F74D33-6C1E-4688-9A96-F2CD94195D4D}">
      <dsp:nvSpPr>
        <dsp:cNvPr id="0" name=""/>
        <dsp:cNvSpPr/>
      </dsp:nvSpPr>
      <dsp:spPr>
        <a:xfrm>
          <a:off x="5250051" y="0"/>
          <a:ext cx="2385020" cy="310774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5945" tIns="330200" rIns="185945" bIns="330200" numCol="1" spcCol="1270" anchor="t" anchorCtr="0">
          <a:noAutofit/>
        </a:bodyPr>
        <a:lstStyle/>
        <a:p>
          <a:pPr marL="0" lvl="0" indent="0" algn="l" defTabSz="755650">
            <a:lnSpc>
              <a:spcPct val="90000"/>
            </a:lnSpc>
            <a:spcBef>
              <a:spcPct val="0"/>
            </a:spcBef>
            <a:spcAft>
              <a:spcPct val="35000"/>
            </a:spcAft>
            <a:buNone/>
          </a:pPr>
          <a:r>
            <a:rPr lang="en-GB" sz="1700" kern="1200"/>
            <a:t>A good starting point is the list of references or bibliography of a recent article or book on the topic. </a:t>
          </a:r>
          <a:endParaRPr lang="en-US" sz="1700" kern="1200"/>
        </a:p>
      </dsp:txBody>
      <dsp:txXfrm>
        <a:off x="5250051" y="1180944"/>
        <a:ext cx="2385020" cy="1864648"/>
      </dsp:txXfrm>
    </dsp:sp>
    <dsp:sp modelId="{9017EE6D-44AC-4BD2-8BC2-B95399696DEE}">
      <dsp:nvSpPr>
        <dsp:cNvPr id="0" name=""/>
        <dsp:cNvSpPr/>
      </dsp:nvSpPr>
      <dsp:spPr>
        <a:xfrm>
          <a:off x="5976398" y="310774"/>
          <a:ext cx="932324" cy="932324"/>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89150">
            <a:lnSpc>
              <a:spcPct val="90000"/>
            </a:lnSpc>
            <a:spcBef>
              <a:spcPct val="0"/>
            </a:spcBef>
            <a:spcAft>
              <a:spcPct val="35000"/>
            </a:spcAft>
            <a:buNone/>
          </a:pPr>
          <a:r>
            <a:rPr lang="en-US" sz="4700" kern="1200"/>
            <a:t>3</a:t>
          </a:r>
        </a:p>
      </dsp:txBody>
      <dsp:txXfrm>
        <a:off x="6112934" y="447310"/>
        <a:ext cx="659252" cy="659252"/>
      </dsp:txXfrm>
    </dsp:sp>
    <dsp:sp modelId="{932F71ED-B73D-4FA2-8AE3-CB3E4BC5C8C7}">
      <dsp:nvSpPr>
        <dsp:cNvPr id="0" name=""/>
        <dsp:cNvSpPr/>
      </dsp:nvSpPr>
      <dsp:spPr>
        <a:xfrm>
          <a:off x="5250051" y="3107676"/>
          <a:ext cx="2385020"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7C0ECD2-3306-4CA6-B586-4397FDF04AFD}">
      <dsp:nvSpPr>
        <dsp:cNvPr id="0" name=""/>
        <dsp:cNvSpPr/>
      </dsp:nvSpPr>
      <dsp:spPr>
        <a:xfrm>
          <a:off x="7873573" y="0"/>
          <a:ext cx="2385020" cy="310774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5945" tIns="330200" rIns="185945" bIns="330200" numCol="1" spcCol="1270" anchor="t" anchorCtr="0">
          <a:noAutofit/>
        </a:bodyPr>
        <a:lstStyle/>
        <a:p>
          <a:pPr marL="0" lvl="0" indent="0" algn="l" defTabSz="755650">
            <a:lnSpc>
              <a:spcPct val="90000"/>
            </a:lnSpc>
            <a:spcBef>
              <a:spcPct val="0"/>
            </a:spcBef>
            <a:spcAft>
              <a:spcPct val="35000"/>
            </a:spcAft>
            <a:buNone/>
          </a:pPr>
          <a:r>
            <a:rPr lang="en-GB" sz="1700" kern="1200"/>
            <a:t>Then use other bibliographical sources including abstracts, electronic data bases and the Internet.  </a:t>
          </a:r>
          <a:endParaRPr lang="en-US" sz="1700" kern="1200"/>
        </a:p>
      </dsp:txBody>
      <dsp:txXfrm>
        <a:off x="7873573" y="1180944"/>
        <a:ext cx="2385020" cy="1864648"/>
      </dsp:txXfrm>
    </dsp:sp>
    <dsp:sp modelId="{17122336-10EE-4C55-A78D-F0AA1E796286}">
      <dsp:nvSpPr>
        <dsp:cNvPr id="0" name=""/>
        <dsp:cNvSpPr/>
      </dsp:nvSpPr>
      <dsp:spPr>
        <a:xfrm>
          <a:off x="8599921" y="310774"/>
          <a:ext cx="932324" cy="932324"/>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89150">
            <a:lnSpc>
              <a:spcPct val="90000"/>
            </a:lnSpc>
            <a:spcBef>
              <a:spcPct val="0"/>
            </a:spcBef>
            <a:spcAft>
              <a:spcPct val="35000"/>
            </a:spcAft>
            <a:buNone/>
          </a:pPr>
          <a:r>
            <a:rPr lang="en-US" sz="4700" kern="1200"/>
            <a:t>4</a:t>
          </a:r>
        </a:p>
      </dsp:txBody>
      <dsp:txXfrm>
        <a:off x="8736457" y="447310"/>
        <a:ext cx="659252" cy="659252"/>
      </dsp:txXfrm>
    </dsp:sp>
    <dsp:sp modelId="{BCE8A878-829C-49A9-9F85-183F18D04BBA}">
      <dsp:nvSpPr>
        <dsp:cNvPr id="0" name=""/>
        <dsp:cNvSpPr/>
      </dsp:nvSpPr>
      <dsp:spPr>
        <a:xfrm>
          <a:off x="7873573" y="3107676"/>
          <a:ext cx="2385020"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E43CB7-6167-495B-8087-E570A9DA11EA}">
      <dsp:nvSpPr>
        <dsp:cNvPr id="0" name=""/>
        <dsp:cNvSpPr/>
      </dsp:nvSpPr>
      <dsp:spPr>
        <a:xfrm>
          <a:off x="238000" y="992"/>
          <a:ext cx="4193827" cy="2663080"/>
        </a:xfrm>
        <a:prstGeom prst="roundRect">
          <a:avLst>
            <a:gd name="adj" fmla="val 10000"/>
          </a:avLst>
        </a:prstGeom>
        <a:solidFill>
          <a:schemeClr val="accent2">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F03F554D-E64D-4063-8F32-6A04FE12F1D0}">
      <dsp:nvSpPr>
        <dsp:cNvPr id="0" name=""/>
        <dsp:cNvSpPr/>
      </dsp:nvSpPr>
      <dsp:spPr>
        <a:xfrm>
          <a:off x="703981" y="443674"/>
          <a:ext cx="4193827" cy="2663080"/>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a:t>Detail:</a:t>
          </a:r>
          <a:endParaRPr lang="en-US" sz="4300" kern="1200"/>
        </a:p>
      </dsp:txBody>
      <dsp:txXfrm>
        <a:off x="781980" y="521673"/>
        <a:ext cx="4037829" cy="2507082"/>
      </dsp:txXfrm>
    </dsp:sp>
    <dsp:sp modelId="{A81227A3-06FE-4720-BAB4-A0F8902C4D60}">
      <dsp:nvSpPr>
        <dsp:cNvPr id="0" name=""/>
        <dsp:cNvSpPr/>
      </dsp:nvSpPr>
      <dsp:spPr>
        <a:xfrm>
          <a:off x="5363790" y="992"/>
          <a:ext cx="4193827" cy="2663080"/>
        </a:xfrm>
        <a:prstGeom prst="roundRect">
          <a:avLst>
            <a:gd name="adj" fmla="val 10000"/>
          </a:avLst>
        </a:prstGeom>
        <a:solidFill>
          <a:schemeClr val="accent2">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33C64477-8AD9-439C-A8FE-2C8AD77C4920}">
      <dsp:nvSpPr>
        <dsp:cNvPr id="0" name=""/>
        <dsp:cNvSpPr/>
      </dsp:nvSpPr>
      <dsp:spPr>
        <a:xfrm>
          <a:off x="5829771" y="443674"/>
          <a:ext cx="4193827" cy="2663080"/>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a:t>How you conducted your literature search</a:t>
          </a:r>
          <a:endParaRPr lang="en-US" sz="4300" kern="1200"/>
        </a:p>
      </dsp:txBody>
      <dsp:txXfrm>
        <a:off x="5907770" y="521673"/>
        <a:ext cx="4037829" cy="25070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6ADC6C-B40A-4ED5-93E0-5105D8534557}">
      <dsp:nvSpPr>
        <dsp:cNvPr id="0" name=""/>
        <dsp:cNvSpPr/>
      </dsp:nvSpPr>
      <dsp:spPr>
        <a:xfrm>
          <a:off x="0" y="64400"/>
          <a:ext cx="5607050" cy="725399"/>
        </a:xfrm>
        <a:prstGeom prst="roundRect">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Library data bases</a:t>
          </a:r>
        </a:p>
      </dsp:txBody>
      <dsp:txXfrm>
        <a:off x="35411" y="99811"/>
        <a:ext cx="5536228" cy="654577"/>
      </dsp:txXfrm>
    </dsp:sp>
    <dsp:sp modelId="{628B9629-746B-46E0-9183-2EEB3092FEB6}">
      <dsp:nvSpPr>
        <dsp:cNvPr id="0" name=""/>
        <dsp:cNvSpPr/>
      </dsp:nvSpPr>
      <dsp:spPr>
        <a:xfrm>
          <a:off x="0" y="879080"/>
          <a:ext cx="5607050" cy="725399"/>
        </a:xfrm>
        <a:prstGeom prst="roundRect">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Key words</a:t>
          </a:r>
          <a:endParaRPr lang="en-US" sz="3100" kern="1200"/>
        </a:p>
      </dsp:txBody>
      <dsp:txXfrm>
        <a:off x="35411" y="914491"/>
        <a:ext cx="5536228" cy="654577"/>
      </dsp:txXfrm>
    </dsp:sp>
    <dsp:sp modelId="{50F99CF4-015A-4C59-80D8-906F0532D815}">
      <dsp:nvSpPr>
        <dsp:cNvPr id="0" name=""/>
        <dsp:cNvSpPr/>
      </dsp:nvSpPr>
      <dsp:spPr>
        <a:xfrm>
          <a:off x="0" y="1693760"/>
          <a:ext cx="5607050" cy="725399"/>
        </a:xfrm>
        <a:prstGeom prst="roundRect">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Truncate</a:t>
          </a:r>
          <a:endParaRPr lang="en-US" sz="3100" kern="1200"/>
        </a:p>
      </dsp:txBody>
      <dsp:txXfrm>
        <a:off x="35411" y="1729171"/>
        <a:ext cx="5536228" cy="654577"/>
      </dsp:txXfrm>
    </dsp:sp>
    <dsp:sp modelId="{8058473E-FB4E-4F5C-B669-6E3DE1C2A5B2}">
      <dsp:nvSpPr>
        <dsp:cNvPr id="0" name=""/>
        <dsp:cNvSpPr/>
      </dsp:nvSpPr>
      <dsp:spPr>
        <a:xfrm>
          <a:off x="0" y="2508440"/>
          <a:ext cx="5607050" cy="725399"/>
        </a:xfrm>
        <a:prstGeom prst="roundRect">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American/English spelling</a:t>
          </a:r>
          <a:endParaRPr lang="en-US" sz="3100" kern="1200"/>
        </a:p>
      </dsp:txBody>
      <dsp:txXfrm>
        <a:off x="35411" y="2543851"/>
        <a:ext cx="5536228" cy="654577"/>
      </dsp:txXfrm>
    </dsp:sp>
    <dsp:sp modelId="{CB94DEB4-F647-4FB8-9818-A7FB44C391FB}">
      <dsp:nvSpPr>
        <dsp:cNvPr id="0" name=""/>
        <dsp:cNvSpPr/>
      </dsp:nvSpPr>
      <dsp:spPr>
        <a:xfrm>
          <a:off x="0" y="3323120"/>
          <a:ext cx="5607050" cy="725399"/>
        </a:xfrm>
        <a:prstGeom prst="roundRect">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And/or </a:t>
          </a:r>
          <a:endParaRPr lang="en-US" sz="3100" kern="1200" dirty="0"/>
        </a:p>
      </dsp:txBody>
      <dsp:txXfrm>
        <a:off x="35411" y="3358531"/>
        <a:ext cx="5536228" cy="654577"/>
      </dsp:txXfrm>
    </dsp:sp>
    <dsp:sp modelId="{14720307-16EF-4D80-889D-5E42752445EE}">
      <dsp:nvSpPr>
        <dsp:cNvPr id="0" name=""/>
        <dsp:cNvSpPr/>
      </dsp:nvSpPr>
      <dsp:spPr>
        <a:xfrm>
          <a:off x="0" y="4137800"/>
          <a:ext cx="5607050" cy="725399"/>
        </a:xfrm>
        <a:prstGeom prst="roundRect">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Use quotation marks </a:t>
          </a:r>
          <a:endParaRPr lang="en-US" sz="3100" kern="1200"/>
        </a:p>
      </dsp:txBody>
      <dsp:txXfrm>
        <a:off x="35411" y="4173211"/>
        <a:ext cx="5536228" cy="65457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3745A6-866D-4474-B3E5-0CF92E97B96B}">
      <dsp:nvSpPr>
        <dsp:cNvPr id="0" name=""/>
        <dsp:cNvSpPr/>
      </dsp:nvSpPr>
      <dsp:spPr>
        <a:xfrm>
          <a:off x="1252" y="88289"/>
          <a:ext cx="4885283" cy="2931169"/>
        </a:xfrm>
        <a:prstGeom prst="rect">
          <a:avLst/>
        </a:prstGeom>
        <a:solidFill>
          <a:schemeClr val="accent2">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The </a:t>
          </a:r>
          <a:r>
            <a:rPr lang="en-GB" sz="3300" b="1" kern="1200" dirty="0"/>
            <a:t>introduction</a:t>
          </a:r>
          <a:r>
            <a:rPr lang="en-GB" sz="3300" kern="1200" dirty="0"/>
            <a:t> provides the </a:t>
          </a:r>
          <a:r>
            <a:rPr lang="en-GB" sz="3300" b="1" kern="1200" dirty="0"/>
            <a:t>rationale</a:t>
          </a:r>
          <a:r>
            <a:rPr lang="en-GB" sz="3300" kern="1200" dirty="0"/>
            <a:t> for your </a:t>
          </a:r>
          <a:r>
            <a:rPr lang="en-GB" sz="3300" b="1" kern="1200" dirty="0"/>
            <a:t>literature review</a:t>
          </a:r>
          <a:r>
            <a:rPr lang="en-GB" sz="3300" kern="1200" dirty="0"/>
            <a:t>: </a:t>
          </a:r>
          <a:r>
            <a:rPr lang="en-GB" sz="3300" b="1" kern="1200" dirty="0"/>
            <a:t>what</a:t>
          </a:r>
          <a:r>
            <a:rPr lang="en-GB" sz="3300" kern="1200" dirty="0"/>
            <a:t> you are trying to present and </a:t>
          </a:r>
          <a:r>
            <a:rPr lang="en-GB" sz="3300" b="1" kern="1200" dirty="0"/>
            <a:t>why</a:t>
          </a:r>
          <a:r>
            <a:rPr lang="en-GB" sz="3300" kern="1200" dirty="0"/>
            <a:t> it is important  </a:t>
          </a:r>
          <a:endParaRPr lang="en-US" sz="3300" kern="1200" dirty="0"/>
        </a:p>
      </dsp:txBody>
      <dsp:txXfrm>
        <a:off x="1252" y="88289"/>
        <a:ext cx="4885283" cy="2931169"/>
      </dsp:txXfrm>
    </dsp:sp>
    <dsp:sp modelId="{50A5EF82-2BF8-4FB5-8E1E-D8E78544D0B2}">
      <dsp:nvSpPr>
        <dsp:cNvPr id="0" name=""/>
        <dsp:cNvSpPr/>
      </dsp:nvSpPr>
      <dsp:spPr>
        <a:xfrm>
          <a:off x="5375064" y="88289"/>
          <a:ext cx="4885283" cy="2931169"/>
        </a:xfrm>
        <a:prstGeom prst="rect">
          <a:avLst/>
        </a:prstGeom>
        <a:solidFill>
          <a:schemeClr val="accent2">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Your </a:t>
          </a:r>
          <a:r>
            <a:rPr lang="en-GB" sz="3300" b="1" kern="1200" dirty="0"/>
            <a:t>introduction should</a:t>
          </a:r>
          <a:r>
            <a:rPr lang="en-GB" sz="3300" kern="1200" dirty="0"/>
            <a:t> contain a clear statement of the </a:t>
          </a:r>
          <a:r>
            <a:rPr lang="en-GB" sz="3300" b="1" kern="1200" dirty="0"/>
            <a:t>research question</a:t>
          </a:r>
          <a:r>
            <a:rPr lang="en-GB" sz="3300" kern="1200" dirty="0"/>
            <a:t> and </a:t>
          </a:r>
          <a:r>
            <a:rPr lang="en-GB" sz="3300" b="1" kern="1200" dirty="0"/>
            <a:t>the aims of the research </a:t>
          </a:r>
          <a:r>
            <a:rPr lang="en-GB" sz="3300" kern="1200" dirty="0"/>
            <a:t>(closely related to the question)</a:t>
          </a:r>
          <a:endParaRPr lang="en-US" sz="3300" kern="1200" dirty="0"/>
        </a:p>
      </dsp:txBody>
      <dsp:txXfrm>
        <a:off x="5375064" y="88289"/>
        <a:ext cx="4885283" cy="293116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71DB92-D60D-4D08-B438-3041204541C6}">
      <dsp:nvSpPr>
        <dsp:cNvPr id="0" name=""/>
        <dsp:cNvSpPr/>
      </dsp:nvSpPr>
      <dsp:spPr>
        <a:xfrm>
          <a:off x="97784" y="0"/>
          <a:ext cx="3246834" cy="389620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320715" tIns="0" rIns="320715" bIns="330200" numCol="1" spcCol="1270" anchor="t" anchorCtr="0">
          <a:noAutofit/>
        </a:bodyPr>
        <a:lstStyle/>
        <a:p>
          <a:pPr marL="0" lvl="0" indent="0" algn="l" defTabSz="1066800">
            <a:lnSpc>
              <a:spcPct val="90000"/>
            </a:lnSpc>
            <a:spcBef>
              <a:spcPct val="0"/>
            </a:spcBef>
            <a:spcAft>
              <a:spcPct val="35000"/>
            </a:spcAft>
            <a:buNone/>
          </a:pPr>
          <a:r>
            <a:rPr lang="en-GB" sz="2400" kern="1200" dirty="0"/>
            <a:t>Begin with an attention grabber. The attention grabber you use is up to you.</a:t>
          </a:r>
          <a:endParaRPr lang="en-US" sz="2400" kern="1200" dirty="0"/>
        </a:p>
      </dsp:txBody>
      <dsp:txXfrm>
        <a:off x="97784" y="1558480"/>
        <a:ext cx="3246834" cy="2337720"/>
      </dsp:txXfrm>
    </dsp:sp>
    <dsp:sp modelId="{F96EC21C-6A73-447C-9F33-B769A5E1041A}">
      <dsp:nvSpPr>
        <dsp:cNvPr id="0" name=""/>
        <dsp:cNvSpPr/>
      </dsp:nvSpPr>
      <dsp:spPr>
        <a:xfrm>
          <a:off x="801" y="113195"/>
          <a:ext cx="3246834" cy="1558480"/>
        </a:xfrm>
        <a:prstGeom prst="rect">
          <a:avLst/>
        </a:prstGeom>
        <a:noFill/>
        <a:ln w="12700" cap="flat"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20715" tIns="165100" rIns="320715" bIns="165100" numCol="1" spcCol="1270" anchor="ctr" anchorCtr="0">
          <a:noAutofit/>
        </a:bodyPr>
        <a:lstStyle/>
        <a:p>
          <a:pPr marL="0" lvl="0" indent="0" algn="l" defTabSz="2800350">
            <a:lnSpc>
              <a:spcPct val="90000"/>
            </a:lnSpc>
            <a:spcBef>
              <a:spcPct val="0"/>
            </a:spcBef>
            <a:spcAft>
              <a:spcPct val="35000"/>
            </a:spcAft>
            <a:buNone/>
          </a:pPr>
          <a:r>
            <a:rPr lang="en-US" sz="6300" kern="1200"/>
            <a:t>01</a:t>
          </a:r>
        </a:p>
      </dsp:txBody>
      <dsp:txXfrm>
        <a:off x="801" y="113195"/>
        <a:ext cx="3246834" cy="1558480"/>
      </dsp:txXfrm>
    </dsp:sp>
    <dsp:sp modelId="{F2C9C10E-ACF8-4E50-895C-C0C2A3BD989A}">
      <dsp:nvSpPr>
        <dsp:cNvPr id="0" name=""/>
        <dsp:cNvSpPr/>
      </dsp:nvSpPr>
      <dsp:spPr>
        <a:xfrm>
          <a:off x="3507382" y="0"/>
          <a:ext cx="3246834" cy="389620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320715" tIns="0" rIns="320715" bIns="330200" numCol="1" spcCol="1270" anchor="t" anchorCtr="0">
          <a:noAutofit/>
        </a:bodyPr>
        <a:lstStyle/>
        <a:p>
          <a:pPr marL="0" lvl="0" indent="0" algn="l" defTabSz="1066800">
            <a:lnSpc>
              <a:spcPct val="90000"/>
            </a:lnSpc>
            <a:spcBef>
              <a:spcPct val="0"/>
            </a:spcBef>
            <a:spcAft>
              <a:spcPct val="35000"/>
            </a:spcAft>
            <a:buNone/>
          </a:pPr>
          <a:r>
            <a:rPr lang="en-GB" sz="2400" kern="1200" dirty="0"/>
            <a:t>Add one or two more sentences that will lead the reader from your opening to your thesis statement.</a:t>
          </a:r>
          <a:endParaRPr lang="en-US" sz="2400" kern="1200" dirty="0"/>
        </a:p>
      </dsp:txBody>
      <dsp:txXfrm>
        <a:off x="3507382" y="1558480"/>
        <a:ext cx="3246834" cy="2337720"/>
      </dsp:txXfrm>
    </dsp:sp>
    <dsp:sp modelId="{9A45A18F-07A5-428C-8A0C-4D0EB8D884BC}">
      <dsp:nvSpPr>
        <dsp:cNvPr id="0" name=""/>
        <dsp:cNvSpPr/>
      </dsp:nvSpPr>
      <dsp:spPr>
        <a:xfrm>
          <a:off x="3507382" y="308496"/>
          <a:ext cx="3246834" cy="1167878"/>
        </a:xfrm>
        <a:prstGeom prst="rect">
          <a:avLst/>
        </a:prstGeom>
        <a:noFill/>
        <a:ln w="12700" cap="flat"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20715" tIns="165100" rIns="320715" bIns="165100" numCol="1" spcCol="1270" anchor="ctr" anchorCtr="0">
          <a:noAutofit/>
        </a:bodyPr>
        <a:lstStyle/>
        <a:p>
          <a:pPr marL="0" lvl="0" indent="0" algn="l" defTabSz="2800350">
            <a:lnSpc>
              <a:spcPct val="90000"/>
            </a:lnSpc>
            <a:spcBef>
              <a:spcPct val="0"/>
            </a:spcBef>
            <a:spcAft>
              <a:spcPct val="35000"/>
            </a:spcAft>
            <a:buNone/>
          </a:pPr>
          <a:r>
            <a:rPr lang="en-US" sz="6300" kern="1200"/>
            <a:t>02</a:t>
          </a:r>
          <a:endParaRPr lang="en-US" sz="6300" kern="1200" dirty="0"/>
        </a:p>
      </dsp:txBody>
      <dsp:txXfrm>
        <a:off x="3507382" y="308496"/>
        <a:ext cx="3246834" cy="1167878"/>
      </dsp:txXfrm>
    </dsp:sp>
    <dsp:sp modelId="{E406AB2F-02F2-437C-87CB-52075E063E79}">
      <dsp:nvSpPr>
        <dsp:cNvPr id="0" name=""/>
        <dsp:cNvSpPr/>
      </dsp:nvSpPr>
      <dsp:spPr>
        <a:xfrm>
          <a:off x="7014765" y="99325"/>
          <a:ext cx="3246834" cy="389620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320715" tIns="0" rIns="320715" bIns="330200" numCol="1" spcCol="1270" anchor="t" anchorCtr="0">
          <a:noAutofit/>
        </a:bodyPr>
        <a:lstStyle/>
        <a:p>
          <a:pPr marL="0" lvl="0" indent="0" algn="l" defTabSz="1066800">
            <a:lnSpc>
              <a:spcPct val="90000"/>
            </a:lnSpc>
            <a:spcBef>
              <a:spcPct val="0"/>
            </a:spcBef>
            <a:spcAft>
              <a:spcPct val="35000"/>
            </a:spcAft>
            <a:buNone/>
          </a:pPr>
          <a:r>
            <a:rPr lang="en-GB" sz="2400" kern="1200" dirty="0"/>
            <a:t>Finish the paragraph with your thesis statement</a:t>
          </a:r>
          <a:r>
            <a:rPr lang="en-GB" sz="2600" kern="1200" dirty="0"/>
            <a:t>.  Your aim needs to be clear</a:t>
          </a:r>
          <a:endParaRPr lang="en-US" sz="2600" kern="1200" dirty="0"/>
        </a:p>
      </dsp:txBody>
      <dsp:txXfrm>
        <a:off x="7014765" y="1657805"/>
        <a:ext cx="3246834" cy="2337720"/>
      </dsp:txXfrm>
    </dsp:sp>
    <dsp:sp modelId="{8B5DE7A2-6659-4BAA-B4A5-3E92F2F75876}">
      <dsp:nvSpPr>
        <dsp:cNvPr id="0" name=""/>
        <dsp:cNvSpPr/>
      </dsp:nvSpPr>
      <dsp:spPr>
        <a:xfrm>
          <a:off x="7013963" y="113195"/>
          <a:ext cx="3246834" cy="1558480"/>
        </a:xfrm>
        <a:prstGeom prst="rect">
          <a:avLst/>
        </a:prstGeom>
        <a:noFill/>
        <a:ln w="12700" cap="flat"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20715" tIns="165100" rIns="320715" bIns="165100" numCol="1" spcCol="1270" anchor="ctr" anchorCtr="0">
          <a:noAutofit/>
        </a:bodyPr>
        <a:lstStyle/>
        <a:p>
          <a:pPr marL="0" lvl="0" indent="0" algn="l" defTabSz="2800350">
            <a:lnSpc>
              <a:spcPct val="90000"/>
            </a:lnSpc>
            <a:spcBef>
              <a:spcPct val="0"/>
            </a:spcBef>
            <a:spcAft>
              <a:spcPct val="35000"/>
            </a:spcAft>
            <a:buNone/>
          </a:pPr>
          <a:r>
            <a:rPr lang="en-US" sz="6300" kern="1200"/>
            <a:t>03</a:t>
          </a:r>
        </a:p>
      </dsp:txBody>
      <dsp:txXfrm>
        <a:off x="7013963" y="113195"/>
        <a:ext cx="3246834" cy="155848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7FD8D6-96A2-46DC-8B6A-87AD2D9F4E14}">
      <dsp:nvSpPr>
        <dsp:cNvPr id="0" name=""/>
        <dsp:cNvSpPr/>
      </dsp:nvSpPr>
      <dsp:spPr>
        <a:xfrm>
          <a:off x="0" y="0"/>
          <a:ext cx="7391398" cy="0"/>
        </a:xfrm>
        <a:prstGeom prst="line">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w="6350"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ECF9DE4-C5D6-4A4E-9DA5-1403B03FEF36}">
      <dsp:nvSpPr>
        <dsp:cNvPr id="0" name=""/>
        <dsp:cNvSpPr/>
      </dsp:nvSpPr>
      <dsp:spPr>
        <a:xfrm>
          <a:off x="0" y="0"/>
          <a:ext cx="7391398" cy="615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State your research topic (as a question)</a:t>
          </a:r>
          <a:endParaRPr lang="en-US" sz="2800" kern="1200" dirty="0"/>
        </a:p>
      </dsp:txBody>
      <dsp:txXfrm>
        <a:off x="0" y="0"/>
        <a:ext cx="7391398" cy="615949"/>
      </dsp:txXfrm>
    </dsp:sp>
    <dsp:sp modelId="{7C67C934-6337-4CEF-8D3D-2C27ECC0B0F5}">
      <dsp:nvSpPr>
        <dsp:cNvPr id="0" name=""/>
        <dsp:cNvSpPr/>
      </dsp:nvSpPr>
      <dsp:spPr>
        <a:xfrm>
          <a:off x="0" y="615949"/>
          <a:ext cx="7391398" cy="0"/>
        </a:xfrm>
        <a:prstGeom prst="line">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w="6350"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ABB589C-FBF9-4EBE-B064-EDD123912291}">
      <dsp:nvSpPr>
        <dsp:cNvPr id="0" name=""/>
        <dsp:cNvSpPr/>
      </dsp:nvSpPr>
      <dsp:spPr>
        <a:xfrm>
          <a:off x="0" y="615949"/>
          <a:ext cx="7391398" cy="615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What are your aims and objectives?</a:t>
          </a:r>
          <a:endParaRPr lang="en-US" sz="2800" kern="1200" dirty="0"/>
        </a:p>
      </dsp:txBody>
      <dsp:txXfrm>
        <a:off x="0" y="615949"/>
        <a:ext cx="7391398" cy="615949"/>
      </dsp:txXfrm>
    </dsp:sp>
    <dsp:sp modelId="{5EA0B9F1-6620-40EC-8BAC-DB87CD5E988C}">
      <dsp:nvSpPr>
        <dsp:cNvPr id="0" name=""/>
        <dsp:cNvSpPr/>
      </dsp:nvSpPr>
      <dsp:spPr>
        <a:xfrm>
          <a:off x="0" y="1231899"/>
          <a:ext cx="7391398" cy="0"/>
        </a:xfrm>
        <a:prstGeom prst="line">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w="6350"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69FA2F1-B429-4118-AC17-24E18B89B908}">
      <dsp:nvSpPr>
        <dsp:cNvPr id="0" name=""/>
        <dsp:cNvSpPr/>
      </dsp:nvSpPr>
      <dsp:spPr>
        <a:xfrm>
          <a:off x="0" y="1231899"/>
          <a:ext cx="7391398" cy="615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What might your ‘hook’ be?</a:t>
          </a:r>
          <a:endParaRPr lang="en-US" sz="2800" kern="1200" dirty="0"/>
        </a:p>
      </dsp:txBody>
      <dsp:txXfrm>
        <a:off x="0" y="1231899"/>
        <a:ext cx="7391398" cy="615949"/>
      </dsp:txXfrm>
    </dsp:sp>
    <dsp:sp modelId="{09390091-9D33-4D1C-BB00-7173F0107FC9}">
      <dsp:nvSpPr>
        <dsp:cNvPr id="0" name=""/>
        <dsp:cNvSpPr/>
      </dsp:nvSpPr>
      <dsp:spPr>
        <a:xfrm>
          <a:off x="0" y="1847849"/>
          <a:ext cx="7391398" cy="0"/>
        </a:xfrm>
        <a:prstGeom prst="line">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w="6350"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5BFAA78-3F19-4DDC-905D-DEB0533E1707}">
      <dsp:nvSpPr>
        <dsp:cNvPr id="0" name=""/>
        <dsp:cNvSpPr/>
      </dsp:nvSpPr>
      <dsp:spPr>
        <a:xfrm>
          <a:off x="0" y="1847849"/>
          <a:ext cx="7391398" cy="615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Why is the problem worth researching?</a:t>
          </a:r>
          <a:endParaRPr lang="en-US" sz="2800" kern="1200" dirty="0"/>
        </a:p>
      </dsp:txBody>
      <dsp:txXfrm>
        <a:off x="0" y="1847849"/>
        <a:ext cx="7391398" cy="615949"/>
      </dsp:txXfrm>
    </dsp:sp>
    <dsp:sp modelId="{FBB5B665-9964-4AA0-B66B-30029EB666FB}">
      <dsp:nvSpPr>
        <dsp:cNvPr id="0" name=""/>
        <dsp:cNvSpPr/>
      </dsp:nvSpPr>
      <dsp:spPr>
        <a:xfrm>
          <a:off x="0" y="2463799"/>
          <a:ext cx="7391398" cy="0"/>
        </a:xfrm>
        <a:prstGeom prst="line">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w="6350"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F380449-9F69-4653-9015-9CA999CB3FDB}">
      <dsp:nvSpPr>
        <dsp:cNvPr id="0" name=""/>
        <dsp:cNvSpPr/>
      </dsp:nvSpPr>
      <dsp:spPr>
        <a:xfrm>
          <a:off x="0" y="2463799"/>
          <a:ext cx="7391398" cy="615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Have others researched it before?  How?</a:t>
          </a:r>
          <a:endParaRPr lang="en-US" sz="2800" kern="1200" dirty="0"/>
        </a:p>
      </dsp:txBody>
      <dsp:txXfrm>
        <a:off x="0" y="2463799"/>
        <a:ext cx="7391398" cy="615949"/>
      </dsp:txXfrm>
    </dsp:sp>
    <dsp:sp modelId="{B31501CD-EA38-4217-97CC-CA2D12B553EB}">
      <dsp:nvSpPr>
        <dsp:cNvPr id="0" name=""/>
        <dsp:cNvSpPr/>
      </dsp:nvSpPr>
      <dsp:spPr>
        <a:xfrm>
          <a:off x="0" y="3079749"/>
          <a:ext cx="7391398" cy="0"/>
        </a:xfrm>
        <a:prstGeom prst="line">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w="6350"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79C8B5E-6255-440D-B927-A1DA9976360C}">
      <dsp:nvSpPr>
        <dsp:cNvPr id="0" name=""/>
        <dsp:cNvSpPr/>
      </dsp:nvSpPr>
      <dsp:spPr>
        <a:xfrm>
          <a:off x="0" y="3079749"/>
          <a:ext cx="7391398" cy="615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What conclusions did they reach?</a:t>
          </a:r>
          <a:endParaRPr lang="en-US" sz="2800" kern="1200" dirty="0"/>
        </a:p>
      </dsp:txBody>
      <dsp:txXfrm>
        <a:off x="0" y="3079749"/>
        <a:ext cx="7391398" cy="615949"/>
      </dsp:txXfrm>
    </dsp:sp>
    <dsp:sp modelId="{E6AE55D2-210E-4DB1-8DA3-856E4CC4F547}">
      <dsp:nvSpPr>
        <dsp:cNvPr id="0" name=""/>
        <dsp:cNvSpPr/>
      </dsp:nvSpPr>
      <dsp:spPr>
        <a:xfrm>
          <a:off x="0" y="3695699"/>
          <a:ext cx="7391398" cy="0"/>
        </a:xfrm>
        <a:prstGeom prst="line">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w="6350"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2459AB8-2F5D-41D2-8FDD-39A2C5133138}">
      <dsp:nvSpPr>
        <dsp:cNvPr id="0" name=""/>
        <dsp:cNvSpPr/>
      </dsp:nvSpPr>
      <dsp:spPr>
        <a:xfrm>
          <a:off x="0" y="3695699"/>
          <a:ext cx="7391398" cy="615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What impact might this research have?</a:t>
          </a:r>
          <a:endParaRPr lang="en-US" sz="2800" kern="1200" dirty="0"/>
        </a:p>
      </dsp:txBody>
      <dsp:txXfrm>
        <a:off x="0" y="3695699"/>
        <a:ext cx="7391398" cy="615949"/>
      </dsp:txXfrm>
    </dsp:sp>
    <dsp:sp modelId="{11E7E855-2583-4853-8732-7C023F0C48AC}">
      <dsp:nvSpPr>
        <dsp:cNvPr id="0" name=""/>
        <dsp:cNvSpPr/>
      </dsp:nvSpPr>
      <dsp:spPr>
        <a:xfrm>
          <a:off x="0" y="4311649"/>
          <a:ext cx="7391398" cy="0"/>
        </a:xfrm>
        <a:prstGeom prst="line">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w="6350"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1D0515B-5328-4D85-BFF0-C79AA4A8286B}">
      <dsp:nvSpPr>
        <dsp:cNvPr id="0" name=""/>
        <dsp:cNvSpPr/>
      </dsp:nvSpPr>
      <dsp:spPr>
        <a:xfrm>
          <a:off x="0" y="4311649"/>
          <a:ext cx="7391398" cy="615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How will you find relevant literature?</a:t>
          </a:r>
          <a:endParaRPr lang="en-US" sz="2800" kern="1200" dirty="0"/>
        </a:p>
      </dsp:txBody>
      <dsp:txXfrm>
        <a:off x="0" y="4311649"/>
        <a:ext cx="7391398" cy="61594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F79D12-E024-4F8C-83E7-287F0DCAF059}">
      <dsp:nvSpPr>
        <dsp:cNvPr id="0" name=""/>
        <dsp:cNvSpPr/>
      </dsp:nvSpPr>
      <dsp:spPr>
        <a:xfrm>
          <a:off x="24830" y="768698"/>
          <a:ext cx="5557388" cy="446370"/>
        </a:xfrm>
        <a:prstGeom prst="rect">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latin typeface="Abadi" panose="020B0604020104020204" pitchFamily="34" charset="0"/>
            </a:rPr>
            <a:t>Please read the following article</a:t>
          </a:r>
          <a:r>
            <a:rPr lang="en-GB" sz="2800" kern="1200" dirty="0">
              <a:solidFill>
                <a:schemeClr val="tx1"/>
              </a:solidFill>
              <a:latin typeface="Abadi" panose="020B0604020104020204" pitchFamily="34" charset="0"/>
            </a:rPr>
            <a:t>. </a:t>
          </a:r>
          <a:endParaRPr lang="en-US" sz="2800" kern="1200" dirty="0">
            <a:solidFill>
              <a:schemeClr val="tx1"/>
            </a:solidFill>
            <a:latin typeface="Abadi" panose="020B0604020104020204" pitchFamily="34" charset="0"/>
          </a:endParaRPr>
        </a:p>
      </dsp:txBody>
      <dsp:txXfrm>
        <a:off x="24830" y="768698"/>
        <a:ext cx="5557388" cy="446370"/>
      </dsp:txXfrm>
    </dsp:sp>
    <dsp:sp modelId="{FB9103DB-C93D-41DF-AEB9-D08F128CCBC0}">
      <dsp:nvSpPr>
        <dsp:cNvPr id="0" name=""/>
        <dsp:cNvSpPr/>
      </dsp:nvSpPr>
      <dsp:spPr>
        <a:xfrm>
          <a:off x="270614" y="1439570"/>
          <a:ext cx="5065820" cy="2378529"/>
        </a:xfrm>
        <a:prstGeom prst="rect">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latin typeface="Abadi" panose="020B0604020104020204" pitchFamily="34" charset="0"/>
            </a:rPr>
            <a:t>Make sure that you have understood the content and have access to this in hard copy or electronically for our next workshop as we will be considering this in some detail:</a:t>
          </a:r>
          <a:endParaRPr lang="en-US" sz="2400" kern="1200" dirty="0">
            <a:solidFill>
              <a:schemeClr val="tx1"/>
            </a:solidFill>
            <a:latin typeface="Abadi" panose="020B0604020104020204" pitchFamily="34" charset="0"/>
          </a:endParaRPr>
        </a:p>
      </dsp:txBody>
      <dsp:txXfrm>
        <a:off x="270614" y="1439570"/>
        <a:ext cx="5065820" cy="2378529"/>
      </dsp:txXfrm>
    </dsp:sp>
    <dsp:sp modelId="{16B52ED6-FA05-4A10-9BC8-7C7D78A3088F}">
      <dsp:nvSpPr>
        <dsp:cNvPr id="0" name=""/>
        <dsp:cNvSpPr/>
      </dsp:nvSpPr>
      <dsp:spPr>
        <a:xfrm>
          <a:off x="3110" y="4042601"/>
          <a:ext cx="5600829" cy="1843499"/>
        </a:xfrm>
        <a:prstGeom prst="rect">
          <a:avLst/>
        </a:prstGeom>
        <a:gradFill rotWithShape="0">
          <a:gsLst>
            <a:gs pos="0">
              <a:schemeClr val="accent1">
                <a:hueOff val="0"/>
                <a:satOff val="0"/>
                <a:lumOff val="0"/>
                <a:alphaOff val="0"/>
                <a:tint val="97000"/>
                <a:satMod val="100000"/>
                <a:lumMod val="102000"/>
              </a:schemeClr>
            </a:gs>
            <a:gs pos="50000">
              <a:schemeClr val="accent1">
                <a:hueOff val="0"/>
                <a:satOff val="0"/>
                <a:lumOff val="0"/>
                <a:alphaOff val="0"/>
                <a:shade val="100000"/>
                <a:satMod val="103000"/>
                <a:lumMod val="100000"/>
              </a:schemeClr>
            </a:gs>
            <a:gs pos="100000">
              <a:schemeClr val="accent1">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u="none" kern="1200" dirty="0">
              <a:solidFill>
                <a:schemeClr val="tx1"/>
              </a:solidFill>
              <a:latin typeface="Abadi" panose="020B0604020104020204" pitchFamily="34" charset="0"/>
            </a:rPr>
            <a:t>Wadman,  et al. 2018. An interpretative phenomenological analysis of young people's self-harm in the context of interpersonal stressors and supports: Parents, peers, and clinical services. Social Science &amp; Medicine. September 2018.  212. 120-128. </a:t>
          </a:r>
        </a:p>
      </dsp:txBody>
      <dsp:txXfrm>
        <a:off x="3110" y="4042601"/>
        <a:ext cx="5600829" cy="184349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BF49F9-BFA5-403A-A194-26C2F24C58D6}">
      <dsp:nvSpPr>
        <dsp:cNvPr id="0" name=""/>
        <dsp:cNvSpPr/>
      </dsp:nvSpPr>
      <dsp:spPr>
        <a:xfrm>
          <a:off x="1252" y="88289"/>
          <a:ext cx="4885283" cy="2931169"/>
        </a:xfrm>
        <a:prstGeom prst="rect">
          <a:avLst/>
        </a:prstGeom>
        <a:solidFill>
          <a:schemeClr val="accent2">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32410" tIns="232410" rIns="232410" bIns="232410" numCol="1" spcCol="1270" anchor="ctr" anchorCtr="0">
          <a:noAutofit/>
        </a:bodyPr>
        <a:lstStyle/>
        <a:p>
          <a:pPr marL="0" lvl="0" indent="0" algn="ctr" defTabSz="2711450">
            <a:lnSpc>
              <a:spcPct val="90000"/>
            </a:lnSpc>
            <a:spcBef>
              <a:spcPct val="0"/>
            </a:spcBef>
            <a:spcAft>
              <a:spcPct val="35000"/>
            </a:spcAft>
            <a:buNone/>
          </a:pPr>
          <a:r>
            <a:rPr lang="en-GB" sz="6100" kern="1200"/>
            <a:t>Questions?</a:t>
          </a:r>
          <a:endParaRPr lang="en-US" sz="6100" kern="1200"/>
        </a:p>
      </dsp:txBody>
      <dsp:txXfrm>
        <a:off x="1252" y="88289"/>
        <a:ext cx="4885283" cy="2931169"/>
      </dsp:txXfrm>
    </dsp:sp>
    <dsp:sp modelId="{E25F73DB-8F8C-4468-BFE4-80EC86F71892}">
      <dsp:nvSpPr>
        <dsp:cNvPr id="0" name=""/>
        <dsp:cNvSpPr/>
      </dsp:nvSpPr>
      <dsp:spPr>
        <a:xfrm>
          <a:off x="5375064" y="88289"/>
          <a:ext cx="4885283" cy="2931169"/>
        </a:xfrm>
        <a:prstGeom prst="rect">
          <a:avLst/>
        </a:prstGeom>
        <a:solidFill>
          <a:schemeClr val="accent2">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32410" tIns="232410" rIns="232410" bIns="232410" numCol="1" spcCol="1270" anchor="ctr" anchorCtr="0">
          <a:noAutofit/>
        </a:bodyPr>
        <a:lstStyle/>
        <a:p>
          <a:pPr marL="0" lvl="0" indent="0" algn="ctr" defTabSz="2711450">
            <a:lnSpc>
              <a:spcPct val="90000"/>
            </a:lnSpc>
            <a:spcBef>
              <a:spcPct val="0"/>
            </a:spcBef>
            <a:spcAft>
              <a:spcPct val="35000"/>
            </a:spcAft>
            <a:buNone/>
          </a:pPr>
          <a:r>
            <a:rPr lang="en-GB" sz="6100" kern="1200" dirty="0"/>
            <a:t>Suggestions for future workshops?</a:t>
          </a:r>
          <a:endParaRPr lang="en-US" sz="6100" kern="1200" dirty="0"/>
        </a:p>
      </dsp:txBody>
      <dsp:txXfrm>
        <a:off x="5375064" y="88289"/>
        <a:ext cx="4885283" cy="2931169"/>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A430C0A-5464-4FE4-84EB-FF9C94016DF4}" type="datetimeFigureOut">
              <a:rPr lang="en-US" dirty="0"/>
              <a:t>10/11/2018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10/11/2018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0C6404-AD6E-4860-8E75-697CA40B95DA}" type="datetimeFigureOut">
              <a:rPr lang="en-US" dirty="0"/>
              <a:t>10/11/2018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10/11/2018</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10/11/2018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10/11/2018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10/11/2018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6096000"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10/11/2018</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85000"/>
            </a:schemeClr>
          </a:solidFill>
        </p:spPr>
        <p:txBody>
          <a:bodyPr anchor="t"/>
          <a:lstStyle>
            <a:lvl1pPr marL="0" indent="0">
              <a:buNone/>
              <a:defRPr sz="3200">
                <a:solidFill>
                  <a:schemeClr val="bg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10/11/2018</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10/11/2018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10/11/2018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10/11/2018</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serrate.net/2012/08/05/welcome-to-my-blog/" TargetMode="External"/><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informania.wordpress.com/2012/09/04/three-for-documenting-your-impact/" TargetMode="External"/><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amp;ehk=c0ef176nyrLHEvN0J7V2sA&amp;r=0&amp;pid=OfficeInsert"/><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www.3rdgradethoughts.com/2012/03/management-monday-checking-for.html" TargetMode="External"/><Relationship Id="rId2" Type="http://schemas.openxmlformats.org/officeDocument/2006/relationships/image" Target="../media/image8.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9FCE9-6A9B-408A-9EC3-BDE84D42E222}"/>
              </a:ext>
            </a:extLst>
          </p:cNvPr>
          <p:cNvSpPr>
            <a:spLocks noGrp="1"/>
          </p:cNvSpPr>
          <p:nvPr>
            <p:ph type="ctrTitle"/>
          </p:nvPr>
        </p:nvSpPr>
        <p:spPr/>
        <p:txBody>
          <a:bodyPr/>
          <a:lstStyle/>
          <a:p>
            <a:r>
              <a:rPr lang="en-GB" dirty="0"/>
              <a:t>Independent project workshop</a:t>
            </a:r>
          </a:p>
        </p:txBody>
      </p:sp>
      <p:sp>
        <p:nvSpPr>
          <p:cNvPr id="3" name="Subtitle 2">
            <a:extLst>
              <a:ext uri="{FF2B5EF4-FFF2-40B4-BE49-F238E27FC236}">
                <a16:creationId xmlns:a16="http://schemas.microsoft.com/office/drawing/2014/main" id="{3F3ED57B-F033-483F-842A-0A6C28DBE1B8}"/>
              </a:ext>
            </a:extLst>
          </p:cNvPr>
          <p:cNvSpPr>
            <a:spLocks noGrp="1"/>
          </p:cNvSpPr>
          <p:nvPr>
            <p:ph type="subTitle" idx="1"/>
          </p:nvPr>
        </p:nvSpPr>
        <p:spPr/>
        <p:txBody>
          <a:bodyPr>
            <a:normAutofit/>
          </a:bodyPr>
          <a:lstStyle/>
          <a:p>
            <a:r>
              <a:rPr lang="en-GB" sz="3600" dirty="0"/>
              <a:t>GETTING STARTED, INTRODUCTION</a:t>
            </a:r>
          </a:p>
        </p:txBody>
      </p:sp>
    </p:spTree>
    <p:extLst>
      <p:ext uri="{BB962C8B-B14F-4D97-AF65-F5344CB8AC3E}">
        <p14:creationId xmlns:p14="http://schemas.microsoft.com/office/powerpoint/2010/main" val="24216941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 research profile</a:t>
            </a:r>
          </a:p>
        </p:txBody>
      </p:sp>
      <p:sp>
        <p:nvSpPr>
          <p:cNvPr id="3" name="Content Placeholder 2"/>
          <p:cNvSpPr>
            <a:spLocks noGrp="1"/>
          </p:cNvSpPr>
          <p:nvPr>
            <p:ph idx="1"/>
          </p:nvPr>
        </p:nvSpPr>
        <p:spPr/>
        <p:txBody>
          <a:bodyPr/>
          <a:lstStyle/>
          <a:p>
            <a:endParaRPr lang="en-GB" dirty="0"/>
          </a:p>
          <a:p>
            <a:endParaRPr lang="en-GB" dirty="0"/>
          </a:p>
          <a:p>
            <a:r>
              <a:rPr lang="en-GB" dirty="0"/>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0241" y="2638044"/>
            <a:ext cx="5626608" cy="3136392"/>
          </a:xfrm>
          <a:prstGeom prst="rect">
            <a:avLst/>
          </a:prstGeom>
        </p:spPr>
      </p:pic>
    </p:spTree>
    <p:extLst>
      <p:ext uri="{BB962C8B-B14F-4D97-AF65-F5344CB8AC3E}">
        <p14:creationId xmlns:p14="http://schemas.microsoft.com/office/powerpoint/2010/main" val="3673107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23E36-F962-45A5-B510-74137006382D}"/>
              </a:ext>
            </a:extLst>
          </p:cNvPr>
          <p:cNvSpPr>
            <a:spLocks noGrp="1"/>
          </p:cNvSpPr>
          <p:nvPr>
            <p:ph type="title"/>
          </p:nvPr>
        </p:nvSpPr>
        <p:spPr>
          <a:xfrm>
            <a:off x="804672" y="964692"/>
            <a:ext cx="3066937" cy="1188720"/>
          </a:xfrm>
        </p:spPr>
        <p:txBody>
          <a:bodyPr vert="horz" lIns="182880" tIns="182880" rIns="182880" bIns="182880" rtlCol="0" anchor="ctr">
            <a:normAutofit/>
          </a:bodyPr>
          <a:lstStyle/>
          <a:p>
            <a:r>
              <a:rPr lang="en-US" sz="1800"/>
              <a:t>Welcome to the independent project module….</a:t>
            </a:r>
          </a:p>
        </p:txBody>
      </p:sp>
      <p:sp>
        <p:nvSpPr>
          <p:cNvPr id="7" name="Content Placeholder 6">
            <a:extLst>
              <a:ext uri="{FF2B5EF4-FFF2-40B4-BE49-F238E27FC236}">
                <a16:creationId xmlns:a16="http://schemas.microsoft.com/office/drawing/2014/main" id="{E5BE2D68-5ABF-4E82-A4DB-EA634106BA84}"/>
              </a:ext>
            </a:extLst>
          </p:cNvPr>
          <p:cNvSpPr>
            <a:spLocks noGrp="1"/>
          </p:cNvSpPr>
          <p:nvPr>
            <p:ph sz="half" idx="2"/>
          </p:nvPr>
        </p:nvSpPr>
        <p:spPr>
          <a:xfrm>
            <a:off x="803244" y="2638044"/>
            <a:ext cx="3063765" cy="3263206"/>
          </a:xfrm>
        </p:spPr>
        <p:txBody>
          <a:bodyPr vert="horz" lIns="91440" tIns="45720" rIns="91440" bIns="45720" rtlCol="0">
            <a:normAutofit fontScale="85000" lnSpcReduction="20000"/>
          </a:bodyPr>
          <a:lstStyle/>
          <a:p>
            <a:r>
              <a:rPr lang="en-US" sz="4400" dirty="0"/>
              <a:t>Independent</a:t>
            </a:r>
          </a:p>
          <a:p>
            <a:r>
              <a:rPr lang="en-US" sz="4400" dirty="0"/>
              <a:t>Supported</a:t>
            </a:r>
          </a:p>
          <a:p>
            <a:r>
              <a:rPr lang="en-US" sz="4400" dirty="0"/>
              <a:t>Literature Review</a:t>
            </a:r>
          </a:p>
          <a:p>
            <a:r>
              <a:rPr lang="en-US" sz="4400" dirty="0"/>
              <a:t>Academic conventions</a:t>
            </a:r>
          </a:p>
          <a:p>
            <a:endParaRPr lang="en-US" dirty="0"/>
          </a:p>
        </p:txBody>
      </p:sp>
      <p:pic>
        <p:nvPicPr>
          <p:cNvPr id="5" name="Content Placeholder 4" descr="A close up of a sign&#10;&#10;Description generated with high confidence">
            <a:extLst>
              <a:ext uri="{FF2B5EF4-FFF2-40B4-BE49-F238E27FC236}">
                <a16:creationId xmlns:a16="http://schemas.microsoft.com/office/drawing/2014/main" id="{FB00D929-ED31-458C-98A3-92E5FA0924C3}"/>
              </a:ext>
            </a:extLst>
          </p:cNvPr>
          <p:cNvPicPr>
            <a:picLocks noGrp="1" noChangeAspect="1"/>
          </p:cNvPicPr>
          <p:nvPr>
            <p:ph sz="half" idx="1"/>
          </p:nvPr>
        </p:nvPicPr>
        <p:blipFill>
          <a:blip r:embed="rId2">
            <a:extLst>
              <a:ext uri="{837473B0-CC2E-450A-ABE3-18F120FF3D39}">
                <a1611:picAttrSrcUrl xmlns:a1611="http://schemas.microsoft.com/office/drawing/2016/11/main" r:id="rId3"/>
              </a:ext>
            </a:extLst>
          </a:blip>
          <a:stretch>
            <a:fillRect/>
          </a:stretch>
        </p:blipFill>
        <p:spPr>
          <a:xfrm>
            <a:off x="4823366" y="2140855"/>
            <a:ext cx="6227064" cy="2584231"/>
          </a:xfrm>
          <a:prstGeom prst="rect">
            <a:avLst/>
          </a:prstGeom>
        </p:spPr>
      </p:pic>
    </p:spTree>
    <p:extLst>
      <p:ext uri="{BB962C8B-B14F-4D97-AF65-F5344CB8AC3E}">
        <p14:creationId xmlns:p14="http://schemas.microsoft.com/office/powerpoint/2010/main" val="36406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DB3B5-BD89-4CAC-9BA3-A3D9521BD9FC}"/>
              </a:ext>
            </a:extLst>
          </p:cNvPr>
          <p:cNvSpPr>
            <a:spLocks noGrp="1"/>
          </p:cNvSpPr>
          <p:nvPr>
            <p:ph type="title"/>
          </p:nvPr>
        </p:nvSpPr>
        <p:spPr/>
        <p:txBody>
          <a:bodyPr/>
          <a:lstStyle/>
          <a:p>
            <a:r>
              <a:rPr lang="en-GB" dirty="0"/>
              <a:t>AT THE END OF THIS WORKSHOP YOU WILL:</a:t>
            </a:r>
          </a:p>
        </p:txBody>
      </p:sp>
      <p:sp>
        <p:nvSpPr>
          <p:cNvPr id="3" name="Content Placeholder 2">
            <a:extLst>
              <a:ext uri="{FF2B5EF4-FFF2-40B4-BE49-F238E27FC236}">
                <a16:creationId xmlns:a16="http://schemas.microsoft.com/office/drawing/2014/main" id="{19573260-5606-4C4E-9633-F93E002C3156}"/>
              </a:ext>
            </a:extLst>
          </p:cNvPr>
          <p:cNvSpPr>
            <a:spLocks noGrp="1"/>
          </p:cNvSpPr>
          <p:nvPr>
            <p:ph sz="half" idx="1"/>
          </p:nvPr>
        </p:nvSpPr>
        <p:spPr/>
        <p:txBody>
          <a:bodyPr>
            <a:normAutofit/>
          </a:bodyPr>
          <a:lstStyle/>
          <a:p>
            <a:r>
              <a:rPr lang="en-GB" sz="2400" dirty="0"/>
              <a:t>Understand what is expected from you for the module</a:t>
            </a:r>
          </a:p>
          <a:p>
            <a:r>
              <a:rPr lang="en-GB" sz="2400" dirty="0"/>
              <a:t>Have considered the ethical issues in relation to your research</a:t>
            </a:r>
          </a:p>
          <a:p>
            <a:r>
              <a:rPr lang="en-GB" sz="2400" dirty="0"/>
              <a:t>Be able to get started on writing your introduction</a:t>
            </a:r>
          </a:p>
        </p:txBody>
      </p:sp>
      <p:pic>
        <p:nvPicPr>
          <p:cNvPr id="10" name="Content Placeholder 9" descr="A close up of a sign&#10;&#10;Description generated with very high confidence">
            <a:extLst>
              <a:ext uri="{FF2B5EF4-FFF2-40B4-BE49-F238E27FC236}">
                <a16:creationId xmlns:a16="http://schemas.microsoft.com/office/drawing/2014/main" id="{3B7D2A03-53C7-4C6A-984F-E7A02E89088B}"/>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480810" y="2788920"/>
            <a:ext cx="4065903" cy="2951106"/>
          </a:xfrm>
        </p:spPr>
      </p:pic>
    </p:spTree>
    <p:extLst>
      <p:ext uri="{BB962C8B-B14F-4D97-AF65-F5344CB8AC3E}">
        <p14:creationId xmlns:p14="http://schemas.microsoft.com/office/powerpoint/2010/main" val="10788133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DA766-978A-4827-90FD-0B6ABAE6925C}"/>
              </a:ext>
            </a:extLst>
          </p:cNvPr>
          <p:cNvSpPr>
            <a:spLocks noGrp="1"/>
          </p:cNvSpPr>
          <p:nvPr>
            <p:ph type="title"/>
          </p:nvPr>
        </p:nvSpPr>
        <p:spPr/>
        <p:txBody>
          <a:bodyPr/>
          <a:lstStyle/>
          <a:p>
            <a:r>
              <a:rPr lang="en-GB" dirty="0"/>
              <a:t>The Assignment</a:t>
            </a:r>
          </a:p>
        </p:txBody>
      </p:sp>
      <p:sp>
        <p:nvSpPr>
          <p:cNvPr id="3" name="Content Placeholder 2">
            <a:extLst>
              <a:ext uri="{FF2B5EF4-FFF2-40B4-BE49-F238E27FC236}">
                <a16:creationId xmlns:a16="http://schemas.microsoft.com/office/drawing/2014/main" id="{6ED79A45-2B66-4061-BC25-D18F699B2299}"/>
              </a:ext>
            </a:extLst>
          </p:cNvPr>
          <p:cNvSpPr>
            <a:spLocks noGrp="1"/>
          </p:cNvSpPr>
          <p:nvPr>
            <p:ph idx="1"/>
          </p:nvPr>
        </p:nvSpPr>
        <p:spPr/>
        <p:txBody>
          <a:bodyPr/>
          <a:lstStyle/>
          <a:p>
            <a:endParaRPr lang="en-US" dirty="0"/>
          </a:p>
          <a:p>
            <a:endParaRPr lang="en-US" dirty="0"/>
          </a:p>
          <a:p>
            <a:r>
              <a:rPr lang="en-US" sz="3600" dirty="0"/>
              <a:t>The submission of an independent critical project of 5,000-6,000 words (weighting 100%)</a:t>
            </a:r>
            <a:endParaRPr lang="en-GB" sz="3600" dirty="0"/>
          </a:p>
          <a:p>
            <a:endParaRPr lang="en-GB" dirty="0"/>
          </a:p>
        </p:txBody>
      </p:sp>
    </p:spTree>
    <p:extLst>
      <p:ext uri="{BB962C8B-B14F-4D97-AF65-F5344CB8AC3E}">
        <p14:creationId xmlns:p14="http://schemas.microsoft.com/office/powerpoint/2010/main" val="35622211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literature review?</a:t>
            </a:r>
          </a:p>
        </p:txBody>
      </p:sp>
      <p:sp>
        <p:nvSpPr>
          <p:cNvPr id="3" name="Content Placeholder 2"/>
          <p:cNvSpPr>
            <a:spLocks noGrp="1"/>
          </p:cNvSpPr>
          <p:nvPr>
            <p:ph idx="1"/>
          </p:nvPr>
        </p:nvSpPr>
        <p:spPr/>
        <p:txBody>
          <a:bodyPr/>
          <a:lstStyle/>
          <a:p>
            <a:endParaRPr lang="en-GB" dirty="0"/>
          </a:p>
          <a:p>
            <a:endParaRPr lang="en-GB" sz="4800" dirty="0"/>
          </a:p>
          <a:p>
            <a:r>
              <a:rPr lang="en-GB" sz="4800" dirty="0"/>
              <a:t>What is a literature review?</a:t>
            </a:r>
          </a:p>
        </p:txBody>
      </p:sp>
    </p:spTree>
    <p:extLst>
      <p:ext uri="{BB962C8B-B14F-4D97-AF65-F5344CB8AC3E}">
        <p14:creationId xmlns:p14="http://schemas.microsoft.com/office/powerpoint/2010/main" val="2022449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literature review is…..</a:t>
            </a:r>
          </a:p>
        </p:txBody>
      </p:sp>
      <p:sp>
        <p:nvSpPr>
          <p:cNvPr id="3" name="Content Placeholder 2"/>
          <p:cNvSpPr>
            <a:spLocks noGrp="1"/>
          </p:cNvSpPr>
          <p:nvPr>
            <p:ph idx="1"/>
          </p:nvPr>
        </p:nvSpPr>
        <p:spPr/>
        <p:txBody>
          <a:bodyPr/>
          <a:lstStyle/>
          <a:p>
            <a:endParaRPr lang="en-GB" dirty="0"/>
          </a:p>
          <a:p>
            <a:endParaRPr lang="en-GB" dirty="0"/>
          </a:p>
          <a:p>
            <a:endParaRPr lang="en-GB" dirty="0"/>
          </a:p>
        </p:txBody>
      </p:sp>
      <p:sp>
        <p:nvSpPr>
          <p:cNvPr id="4" name="Rectangle 3"/>
          <p:cNvSpPr/>
          <p:nvPr/>
        </p:nvSpPr>
        <p:spPr>
          <a:xfrm>
            <a:off x="1442357" y="2690336"/>
            <a:ext cx="8654143" cy="4524315"/>
          </a:xfrm>
          <a:prstGeom prst="rect">
            <a:avLst/>
          </a:prstGeom>
        </p:spPr>
        <p:txBody>
          <a:bodyPr wrap="square">
            <a:spAutoFit/>
          </a:bodyPr>
          <a:lstStyle/>
          <a:p>
            <a:r>
              <a:rPr lang="en-GB" sz="3600" dirty="0">
                <a:solidFill>
                  <a:srgbClr val="444444"/>
                </a:solidFill>
                <a:latin typeface="Segoe UI" panose="020B0502040204020203" pitchFamily="34" charset="0"/>
              </a:rPr>
              <a:t>A literature review is </a:t>
            </a:r>
            <a:r>
              <a:rPr lang="en-GB" sz="3600" b="1" dirty="0">
                <a:solidFill>
                  <a:srgbClr val="444444"/>
                </a:solidFill>
                <a:latin typeface="Segoe UI" panose="020B0502040204020203" pitchFamily="34" charset="0"/>
              </a:rPr>
              <a:t>a survey of sources within a field of study</a:t>
            </a:r>
            <a:r>
              <a:rPr lang="en-GB" sz="3600" dirty="0">
                <a:solidFill>
                  <a:srgbClr val="444444"/>
                </a:solidFill>
                <a:latin typeface="Segoe UI" panose="020B0502040204020203" pitchFamily="34" charset="0"/>
              </a:rPr>
              <a:t>. </a:t>
            </a:r>
          </a:p>
          <a:p>
            <a:endParaRPr lang="en-GB" sz="3600" dirty="0">
              <a:solidFill>
                <a:srgbClr val="444444"/>
              </a:solidFill>
              <a:latin typeface="Segoe UI" panose="020B0502040204020203" pitchFamily="34" charset="0"/>
            </a:endParaRPr>
          </a:p>
          <a:p>
            <a:r>
              <a:rPr lang="en-GB" sz="3600" dirty="0">
                <a:solidFill>
                  <a:srgbClr val="444444"/>
                </a:solidFill>
                <a:latin typeface="Segoe UI" panose="020B0502040204020203" pitchFamily="34" charset="0"/>
              </a:rPr>
              <a:t>A literature review includes both </a:t>
            </a:r>
            <a:r>
              <a:rPr lang="en-GB" sz="3600" b="1" dirty="0">
                <a:solidFill>
                  <a:srgbClr val="444444"/>
                </a:solidFill>
                <a:latin typeface="Segoe UI" panose="020B0502040204020203" pitchFamily="34" charset="0"/>
              </a:rPr>
              <a:t>summary and synthesis </a:t>
            </a:r>
            <a:r>
              <a:rPr lang="en-GB" sz="3600" dirty="0">
                <a:solidFill>
                  <a:srgbClr val="444444"/>
                </a:solidFill>
                <a:latin typeface="Segoe UI" panose="020B0502040204020203" pitchFamily="34" charset="0"/>
              </a:rPr>
              <a:t>and </a:t>
            </a:r>
            <a:r>
              <a:rPr lang="en-GB" sz="3600" b="1" dirty="0">
                <a:solidFill>
                  <a:srgbClr val="444444"/>
                </a:solidFill>
                <a:latin typeface="Segoe UI" panose="020B0502040204020203" pitchFamily="34" charset="0"/>
              </a:rPr>
              <a:t>provides </a:t>
            </a:r>
            <a:r>
              <a:rPr lang="en-GB" sz="3600" dirty="0">
                <a:solidFill>
                  <a:srgbClr val="444444"/>
                </a:solidFill>
                <a:latin typeface="Segoe UI" panose="020B0502040204020203" pitchFamily="34" charset="0"/>
              </a:rPr>
              <a:t>the reader with </a:t>
            </a:r>
            <a:r>
              <a:rPr lang="en-GB" sz="3600" b="1" dirty="0">
                <a:solidFill>
                  <a:srgbClr val="444444"/>
                </a:solidFill>
                <a:latin typeface="Segoe UI" panose="020B0502040204020203" pitchFamily="34" charset="0"/>
              </a:rPr>
              <a:t>an overview of </a:t>
            </a:r>
            <a:r>
              <a:rPr lang="en-GB" sz="3600" dirty="0">
                <a:solidFill>
                  <a:srgbClr val="444444"/>
                </a:solidFill>
                <a:latin typeface="Segoe UI" panose="020B0502040204020203" pitchFamily="34" charset="0"/>
              </a:rPr>
              <a:t>the </a:t>
            </a:r>
            <a:r>
              <a:rPr lang="en-GB" sz="3600" b="1" dirty="0">
                <a:solidFill>
                  <a:srgbClr val="444444"/>
                </a:solidFill>
                <a:latin typeface="Segoe UI" panose="020B0502040204020203" pitchFamily="34" charset="0"/>
              </a:rPr>
              <a:t>scholarly work </a:t>
            </a:r>
            <a:r>
              <a:rPr lang="en-GB" sz="3600" dirty="0">
                <a:solidFill>
                  <a:srgbClr val="444444"/>
                </a:solidFill>
                <a:latin typeface="Segoe UI" panose="020B0502040204020203" pitchFamily="34" charset="0"/>
              </a:rPr>
              <a:t>that has been done </a:t>
            </a:r>
            <a:r>
              <a:rPr lang="en-GB" sz="3600" b="1" dirty="0">
                <a:solidFill>
                  <a:srgbClr val="444444"/>
                </a:solidFill>
                <a:latin typeface="Segoe UI" panose="020B0502040204020203" pitchFamily="34" charset="0"/>
              </a:rPr>
              <a:t>on a</a:t>
            </a:r>
            <a:r>
              <a:rPr lang="en-GB" sz="3600" dirty="0">
                <a:solidFill>
                  <a:srgbClr val="444444"/>
                </a:solidFill>
                <a:latin typeface="Segoe UI" panose="020B0502040204020203" pitchFamily="34" charset="0"/>
              </a:rPr>
              <a:t> particular </a:t>
            </a:r>
            <a:r>
              <a:rPr lang="en-GB" sz="3600" b="1" dirty="0">
                <a:solidFill>
                  <a:srgbClr val="444444"/>
                </a:solidFill>
                <a:latin typeface="Segoe UI" panose="020B0502040204020203" pitchFamily="34" charset="0"/>
              </a:rPr>
              <a:t>topic</a:t>
            </a:r>
            <a:r>
              <a:rPr lang="en-GB" sz="3600" dirty="0">
                <a:solidFill>
                  <a:srgbClr val="444444"/>
                </a:solidFill>
                <a:latin typeface="Segoe UI" panose="020B0502040204020203" pitchFamily="34" charset="0"/>
              </a:rPr>
              <a:t>.</a:t>
            </a:r>
            <a:endParaRPr lang="en-GB" sz="3600" dirty="0"/>
          </a:p>
        </p:txBody>
      </p:sp>
    </p:spTree>
    <p:extLst>
      <p:ext uri="{BB962C8B-B14F-4D97-AF65-F5344CB8AC3E}">
        <p14:creationId xmlns:p14="http://schemas.microsoft.com/office/powerpoint/2010/main" val="1180023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D4DDE-1EB4-4C59-AD31-4F7E32036B33}"/>
              </a:ext>
            </a:extLst>
          </p:cNvPr>
          <p:cNvSpPr>
            <a:spLocks noGrp="1"/>
          </p:cNvSpPr>
          <p:nvPr>
            <p:ph type="title"/>
          </p:nvPr>
        </p:nvSpPr>
        <p:spPr/>
        <p:txBody>
          <a:bodyPr/>
          <a:lstStyle/>
          <a:p>
            <a:r>
              <a:rPr lang="en-GB" dirty="0"/>
              <a:t>Submission information…</a:t>
            </a:r>
          </a:p>
        </p:txBody>
      </p:sp>
      <p:sp>
        <p:nvSpPr>
          <p:cNvPr id="3" name="Content Placeholder 2">
            <a:extLst>
              <a:ext uri="{FF2B5EF4-FFF2-40B4-BE49-F238E27FC236}">
                <a16:creationId xmlns:a16="http://schemas.microsoft.com/office/drawing/2014/main" id="{86BF51EE-A9E4-47AC-BDDF-78A1BF209B9E}"/>
              </a:ext>
            </a:extLst>
          </p:cNvPr>
          <p:cNvSpPr>
            <a:spLocks noGrp="1"/>
          </p:cNvSpPr>
          <p:nvPr>
            <p:ph idx="1"/>
          </p:nvPr>
        </p:nvSpPr>
        <p:spPr/>
        <p:txBody>
          <a:bodyPr>
            <a:normAutofit fontScale="70000" lnSpcReduction="20000"/>
          </a:bodyPr>
          <a:lstStyle/>
          <a:p>
            <a:r>
              <a:rPr lang="en-GB" sz="4000" b="1" u="sng" dirty="0"/>
              <a:t>The final date for submission is 05/02/19 </a:t>
            </a:r>
            <a:r>
              <a:rPr lang="en-GB" sz="4000" b="1" dirty="0"/>
              <a:t>when you will need to submit your project electronically via Turnitin before 11.59 p.m.  </a:t>
            </a:r>
          </a:p>
          <a:p>
            <a:r>
              <a:rPr lang="en-GB" sz="4000" dirty="0"/>
              <a:t>[Remember to </a:t>
            </a:r>
            <a:r>
              <a:rPr lang="en-GB" sz="4000" b="1" dirty="0"/>
              <a:t>check your draft in the text matching portal </a:t>
            </a:r>
            <a:r>
              <a:rPr lang="en-GB" sz="4000" dirty="0"/>
              <a:t>and make any necessary amendments before you upload your final version for marking]</a:t>
            </a:r>
          </a:p>
          <a:p>
            <a:endParaRPr lang="en-GB" dirty="0"/>
          </a:p>
        </p:txBody>
      </p:sp>
    </p:spTree>
    <p:extLst>
      <p:ext uri="{BB962C8B-B14F-4D97-AF65-F5344CB8AC3E}">
        <p14:creationId xmlns:p14="http://schemas.microsoft.com/office/powerpoint/2010/main" val="8383427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2A07B-BCA4-4304-82A3-EC4E3B296923}"/>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869EDFD7-F94E-485D-AFBF-3FF9C45B16A8}"/>
              </a:ext>
            </a:extLst>
          </p:cNvPr>
          <p:cNvSpPr>
            <a:spLocks noGrp="1"/>
          </p:cNvSpPr>
          <p:nvPr>
            <p:ph idx="1"/>
          </p:nvPr>
        </p:nvSpPr>
        <p:spPr>
          <a:xfrm>
            <a:off x="-256310" y="2638044"/>
            <a:ext cx="12448309" cy="4219956"/>
          </a:xfrm>
        </p:spPr>
        <p:txBody>
          <a:bodyPr>
            <a:normAutofit fontScale="55000" lnSpcReduction="20000"/>
          </a:bodyPr>
          <a:lstStyle/>
          <a:p>
            <a:pPr marL="0" indent="0">
              <a:buNone/>
            </a:pPr>
            <a:endParaRPr lang="en-GB" sz="1600" dirty="0"/>
          </a:p>
          <a:p>
            <a:pPr marL="0" indent="0">
              <a:buNone/>
            </a:pPr>
            <a:r>
              <a:rPr lang="en-US" sz="4400" i="1" dirty="0"/>
              <a:t>To achieve each outcome a student must demonstrate the ability to:</a:t>
            </a:r>
            <a:endParaRPr lang="en-GB" sz="4400" dirty="0"/>
          </a:p>
          <a:p>
            <a:endParaRPr lang="en-GB" sz="4400" dirty="0"/>
          </a:p>
          <a:p>
            <a:pPr marL="742950" lvl="1" indent="-514350">
              <a:buFont typeface="+mj-lt"/>
              <a:buAutoNum type="arabicPeriod"/>
            </a:pPr>
            <a:r>
              <a:rPr lang="en-US" sz="4400" b="1" dirty="0"/>
              <a:t>Collect and evaluate relevant </a:t>
            </a:r>
            <a:r>
              <a:rPr lang="en-US" sz="4400" dirty="0"/>
              <a:t>i</a:t>
            </a:r>
            <a:r>
              <a:rPr lang="en-US" sz="4400" b="1" dirty="0"/>
              <a:t>nformation</a:t>
            </a:r>
            <a:r>
              <a:rPr lang="en-US" sz="4400" dirty="0"/>
              <a:t> from a wide variety of sources </a:t>
            </a:r>
            <a:r>
              <a:rPr lang="en-US" sz="4400" b="1" dirty="0"/>
              <a:t>using appropriate manual and electronic systems. </a:t>
            </a:r>
            <a:endParaRPr lang="en-GB" sz="4400" b="1" dirty="0"/>
          </a:p>
          <a:p>
            <a:pPr marL="742950" lvl="1" indent="-514350">
              <a:buFont typeface="+mj-lt"/>
              <a:buAutoNum type="arabicPeriod"/>
            </a:pPr>
            <a:r>
              <a:rPr lang="en-US" sz="4400" dirty="0"/>
              <a:t>Employ </a:t>
            </a:r>
            <a:r>
              <a:rPr lang="en-US" sz="4400" b="1" dirty="0"/>
              <a:t>appropriate academic conventions </a:t>
            </a:r>
            <a:r>
              <a:rPr lang="en-US" sz="4400" dirty="0"/>
              <a:t>in the production and presentation of work. </a:t>
            </a:r>
            <a:endParaRPr lang="en-GB" sz="4400" dirty="0"/>
          </a:p>
          <a:p>
            <a:pPr marL="742950" lvl="1" indent="-514350">
              <a:buFont typeface="+mj-lt"/>
              <a:buAutoNum type="arabicPeriod"/>
            </a:pPr>
            <a:r>
              <a:rPr lang="en-US" sz="4400" dirty="0"/>
              <a:t>Carry out a </a:t>
            </a:r>
            <a:r>
              <a:rPr lang="en-US" sz="4400" b="1" dirty="0"/>
              <a:t>project independently</a:t>
            </a:r>
            <a:r>
              <a:rPr lang="en-US" sz="4400" dirty="0"/>
              <a:t>.</a:t>
            </a:r>
            <a:endParaRPr lang="en-GB" sz="4400" dirty="0"/>
          </a:p>
          <a:p>
            <a:pPr marL="742950" lvl="1" indent="-514350">
              <a:buFont typeface="+mj-lt"/>
              <a:buAutoNum type="arabicPeriod"/>
            </a:pPr>
            <a:r>
              <a:rPr lang="en-US" sz="4400" dirty="0" err="1"/>
              <a:t>Analyse</a:t>
            </a:r>
            <a:r>
              <a:rPr lang="en-US" sz="4400" dirty="0"/>
              <a:t> a coherent </a:t>
            </a:r>
            <a:r>
              <a:rPr lang="en-US" sz="4400" b="1" dirty="0"/>
              <a:t>synthesis of arguments </a:t>
            </a:r>
            <a:r>
              <a:rPr lang="en-US" sz="4400" dirty="0"/>
              <a:t>from a range of contesting theories relating to care and well-being issues.</a:t>
            </a:r>
            <a:endParaRPr lang="en-GB" sz="4400" dirty="0"/>
          </a:p>
          <a:p>
            <a:pPr marL="742950" lvl="1" indent="-514350">
              <a:buFont typeface="+mj-lt"/>
              <a:buAutoNum type="arabicPeriod"/>
            </a:pPr>
            <a:r>
              <a:rPr lang="en-US" sz="4400" dirty="0"/>
              <a:t>Reflect on and </a:t>
            </a:r>
            <a:r>
              <a:rPr lang="en-US" sz="4400" b="1" dirty="0"/>
              <a:t>review progress in their own studies </a:t>
            </a:r>
            <a:r>
              <a:rPr lang="en-US" sz="4400" dirty="0"/>
              <a:t>and </a:t>
            </a:r>
            <a:r>
              <a:rPr lang="en-US" sz="4400" b="1" dirty="0"/>
              <a:t>seek assistance or guidance </a:t>
            </a:r>
            <a:r>
              <a:rPr lang="en-US" sz="4400" dirty="0"/>
              <a:t>as appropriate in order to enhance their personal development planning.</a:t>
            </a:r>
            <a:endParaRPr lang="en-GB" sz="4400" dirty="0"/>
          </a:p>
          <a:p>
            <a:endParaRPr lang="en-GB" sz="2200" dirty="0"/>
          </a:p>
          <a:p>
            <a:endParaRPr lang="en-GB" sz="1600" dirty="0"/>
          </a:p>
          <a:p>
            <a:endParaRPr lang="en-GB" dirty="0"/>
          </a:p>
        </p:txBody>
      </p:sp>
    </p:spTree>
    <p:extLst>
      <p:ext uri="{BB962C8B-B14F-4D97-AF65-F5344CB8AC3E}">
        <p14:creationId xmlns:p14="http://schemas.microsoft.com/office/powerpoint/2010/main" val="13760856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7CFEB-731D-4C3A-BF58-59DEE7BEAAD5}"/>
              </a:ext>
            </a:extLst>
          </p:cNvPr>
          <p:cNvSpPr>
            <a:spLocks noGrp="1"/>
          </p:cNvSpPr>
          <p:nvPr>
            <p:ph type="title"/>
          </p:nvPr>
        </p:nvSpPr>
        <p:spPr/>
        <p:txBody>
          <a:bodyPr/>
          <a:lstStyle/>
          <a:p>
            <a:r>
              <a:rPr lang="en-GB" dirty="0"/>
              <a:t>Supervision…..</a:t>
            </a:r>
          </a:p>
        </p:txBody>
      </p:sp>
      <p:sp>
        <p:nvSpPr>
          <p:cNvPr id="3" name="Content Placeholder 2">
            <a:extLst>
              <a:ext uri="{FF2B5EF4-FFF2-40B4-BE49-F238E27FC236}">
                <a16:creationId xmlns:a16="http://schemas.microsoft.com/office/drawing/2014/main" id="{F0C3CA2C-105B-44C3-AEFF-3ACFAA61D420}"/>
              </a:ext>
            </a:extLst>
          </p:cNvPr>
          <p:cNvSpPr>
            <a:spLocks noGrp="1"/>
          </p:cNvSpPr>
          <p:nvPr>
            <p:ph idx="1"/>
          </p:nvPr>
        </p:nvSpPr>
        <p:spPr>
          <a:xfrm>
            <a:off x="48491" y="2638044"/>
            <a:ext cx="12074235" cy="4219956"/>
          </a:xfrm>
        </p:spPr>
        <p:txBody>
          <a:bodyPr>
            <a:normAutofit fontScale="92500" lnSpcReduction="20000"/>
          </a:bodyPr>
          <a:lstStyle/>
          <a:p>
            <a:pPr marL="0" indent="0">
              <a:buNone/>
            </a:pPr>
            <a:endParaRPr lang="en-US" b="1" dirty="0"/>
          </a:p>
          <a:p>
            <a:pPr marL="0" indent="0">
              <a:lnSpc>
                <a:spcPct val="150000"/>
              </a:lnSpc>
              <a:buNone/>
            </a:pPr>
            <a:r>
              <a:rPr lang="en-US" sz="3200" b="1" dirty="0"/>
              <a:t>N.B. You will notice that to be able to meet learning outcome number 5, you will need to attend supervision sessions with your allocated supervisory tutor.  Your supervisor will have made contact with you prior to the start of this academic year, but should you not be in contact with your supervisor,  please let me know.</a:t>
            </a:r>
            <a:endParaRPr lang="en-GB" sz="3200" dirty="0"/>
          </a:p>
          <a:p>
            <a:endParaRPr lang="en-GB" sz="3200" dirty="0"/>
          </a:p>
        </p:txBody>
      </p:sp>
    </p:spTree>
    <p:extLst>
      <p:ext uri="{BB962C8B-B14F-4D97-AF65-F5344CB8AC3E}">
        <p14:creationId xmlns:p14="http://schemas.microsoft.com/office/powerpoint/2010/main" val="10371855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4672" y="964692"/>
            <a:ext cx="3066937" cy="1188720"/>
          </a:xfrm>
        </p:spPr>
        <p:txBody>
          <a:bodyPr>
            <a:normAutofit/>
          </a:bodyPr>
          <a:lstStyle/>
          <a:p>
            <a:r>
              <a:rPr lang="en-GB" dirty="0"/>
              <a:t>Supervisors</a:t>
            </a:r>
          </a:p>
        </p:txBody>
      </p:sp>
      <p:sp>
        <p:nvSpPr>
          <p:cNvPr id="3" name="Content Placeholder 2"/>
          <p:cNvSpPr>
            <a:spLocks noGrp="1"/>
          </p:cNvSpPr>
          <p:nvPr>
            <p:ph idx="1"/>
          </p:nvPr>
        </p:nvSpPr>
        <p:spPr>
          <a:xfrm>
            <a:off x="803244" y="2223655"/>
            <a:ext cx="3063765" cy="4634345"/>
          </a:xfrm>
        </p:spPr>
        <p:txBody>
          <a:bodyPr>
            <a:normAutofit fontScale="77500" lnSpcReduction="20000"/>
          </a:bodyPr>
          <a:lstStyle/>
          <a:p>
            <a:endParaRPr lang="en-GB" dirty="0"/>
          </a:p>
          <a:p>
            <a:endParaRPr lang="en-GB" dirty="0"/>
          </a:p>
          <a:p>
            <a:endParaRPr lang="en-GB" dirty="0"/>
          </a:p>
          <a:p>
            <a:r>
              <a:rPr lang="en-GB" sz="4600" dirty="0"/>
              <a:t>Schedule of meetings will be put on Moodle, under your research supervisor’s section</a:t>
            </a:r>
          </a:p>
        </p:txBody>
      </p:sp>
      <p:sp>
        <p:nvSpPr>
          <p:cNvPr id="10" name="Rectangle 9">
            <a:extLst>
              <a:ext uri="{FF2B5EF4-FFF2-40B4-BE49-F238E27FC236}">
                <a16:creationId xmlns:a16="http://schemas.microsoft.com/office/drawing/2014/main" id="{3BBEBD03-E4CE-4B72-8DF2-6E737BDDF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4182" y="964692"/>
            <a:ext cx="6885432"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7221359-7E5B-428B-8817-A7C510427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802" y="1128683"/>
            <a:ext cx="6558192"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Right Pointing Backhand Index ">
            <a:extLst>
              <a:ext uri="{FF2B5EF4-FFF2-40B4-BE49-F238E27FC236}">
                <a16:creationId xmlns:a16="http://schemas.microsoft.com/office/drawing/2014/main" id="{94829FF4-D517-4DE8-8D1C-44F6613E01D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97202" y="1293275"/>
            <a:ext cx="4279392" cy="4279392"/>
          </a:xfrm>
          <a:prstGeom prst="rect">
            <a:avLst/>
          </a:prstGeom>
        </p:spPr>
      </p:pic>
    </p:spTree>
    <p:extLst>
      <p:ext uri="{BB962C8B-B14F-4D97-AF65-F5344CB8AC3E}">
        <p14:creationId xmlns:p14="http://schemas.microsoft.com/office/powerpoint/2010/main" val="16043520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WORKSHOPS………</a:t>
            </a:r>
            <a:endParaRPr lang="en-GB" dirty="0"/>
          </a:p>
        </p:txBody>
      </p:sp>
      <p:sp>
        <p:nvSpPr>
          <p:cNvPr id="3" name="Content Placeholder 2"/>
          <p:cNvSpPr>
            <a:spLocks noGrp="1"/>
          </p:cNvSpPr>
          <p:nvPr>
            <p:ph idx="1"/>
          </p:nvPr>
        </p:nvSpPr>
        <p:spPr>
          <a:xfrm>
            <a:off x="69273" y="2638044"/>
            <a:ext cx="12122727" cy="4219956"/>
          </a:xfrm>
        </p:spPr>
        <p:txBody>
          <a:bodyPr>
            <a:normAutofit/>
          </a:bodyPr>
          <a:lstStyle/>
          <a:p>
            <a:r>
              <a:rPr lang="en-GB" sz="2800" dirty="0"/>
              <a:t>9</a:t>
            </a:r>
            <a:r>
              <a:rPr lang="en-GB" sz="2800" baseline="30000" dirty="0"/>
              <a:t>th</a:t>
            </a:r>
            <a:r>
              <a:rPr lang="en-GB" sz="2800" dirty="0"/>
              <a:t>  October 2018 – Introduction</a:t>
            </a:r>
          </a:p>
          <a:p>
            <a:r>
              <a:rPr lang="en-GB" sz="2800" dirty="0">
                <a:solidFill>
                  <a:srgbClr val="FF0000"/>
                </a:solidFill>
              </a:rPr>
              <a:t>23</a:t>
            </a:r>
            <a:r>
              <a:rPr lang="en-GB" sz="2800" baseline="30000" dirty="0">
                <a:solidFill>
                  <a:srgbClr val="FF0000"/>
                </a:solidFill>
              </a:rPr>
              <a:t>rd</a:t>
            </a:r>
            <a:r>
              <a:rPr lang="en-GB" sz="2800" dirty="0">
                <a:solidFill>
                  <a:srgbClr val="FF0000"/>
                </a:solidFill>
              </a:rPr>
              <a:t>  October 2018 – Main body and writing tips</a:t>
            </a:r>
          </a:p>
          <a:p>
            <a:r>
              <a:rPr lang="en-GB" sz="2800" dirty="0"/>
              <a:t>13</a:t>
            </a:r>
            <a:r>
              <a:rPr lang="en-GB" sz="2800" baseline="30000" dirty="0"/>
              <a:t>th</a:t>
            </a:r>
            <a:r>
              <a:rPr lang="en-GB" sz="2800" dirty="0"/>
              <a:t>  November 2018 – Conclusion</a:t>
            </a:r>
          </a:p>
          <a:p>
            <a:r>
              <a:rPr lang="en-GB" sz="2800" dirty="0"/>
              <a:t>27</a:t>
            </a:r>
            <a:r>
              <a:rPr lang="en-GB" sz="2800" baseline="30000" dirty="0"/>
              <a:t>th</a:t>
            </a:r>
            <a:r>
              <a:rPr lang="en-GB" sz="2800" dirty="0"/>
              <a:t> November 2018 – ‘Drop in’ Session</a:t>
            </a:r>
          </a:p>
          <a:p>
            <a:r>
              <a:rPr lang="en-GB" sz="2800" dirty="0"/>
              <a:t>11</a:t>
            </a:r>
            <a:r>
              <a:rPr lang="en-GB" sz="2800" baseline="30000" dirty="0"/>
              <a:t>th</a:t>
            </a:r>
            <a:r>
              <a:rPr lang="en-GB" sz="2800" dirty="0"/>
              <a:t> December 2018 – Revisiting learning outcomes – Have you met them? Have you answered your question? Checking and proof-reading</a:t>
            </a:r>
          </a:p>
          <a:p>
            <a:r>
              <a:rPr lang="en-GB" sz="2800" dirty="0"/>
              <a:t>29</a:t>
            </a:r>
            <a:r>
              <a:rPr lang="en-GB" sz="2800" baseline="30000" dirty="0"/>
              <a:t>th</a:t>
            </a:r>
            <a:r>
              <a:rPr lang="en-GB" sz="2800" dirty="0"/>
              <a:t> January 2019 – Review of work undertaken and anonymous question and answer session</a:t>
            </a:r>
          </a:p>
          <a:p>
            <a:endParaRPr lang="en-GB" sz="2800" dirty="0"/>
          </a:p>
          <a:p>
            <a:endParaRPr lang="en-GB" sz="2800" dirty="0"/>
          </a:p>
        </p:txBody>
      </p:sp>
    </p:spTree>
    <p:extLst>
      <p:ext uri="{BB962C8B-B14F-4D97-AF65-F5344CB8AC3E}">
        <p14:creationId xmlns:p14="http://schemas.microsoft.com/office/powerpoint/2010/main" val="30366521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589C13E0-A0AB-4979-A673-61A952E6893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0169BEC-1553-45B5-AD39-2DB483F1B28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BCFBB66E-6A34-42D5-B208-87DFFC5507C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7586"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BEE85A3-88C9-45A8-91D4-A189F1FCEEA7}"/>
              </a:ext>
            </a:extLst>
          </p:cNvPr>
          <p:cNvPicPr>
            <a:picLocks noChangeAspect="1"/>
          </p:cNvPicPr>
          <p:nvPr/>
        </p:nvPicPr>
        <p:blipFill>
          <a:blip r:embed="rId2"/>
          <a:stretch>
            <a:fillRect/>
          </a:stretch>
        </p:blipFill>
        <p:spPr>
          <a:xfrm>
            <a:off x="7064692" y="1190881"/>
            <a:ext cx="4159568" cy="4159568"/>
          </a:xfrm>
          <a:prstGeom prst="rect">
            <a:avLst/>
          </a:prstGeom>
        </p:spPr>
      </p:pic>
      <p:sp>
        <p:nvSpPr>
          <p:cNvPr id="2" name="Title 1">
            <a:extLst>
              <a:ext uri="{FF2B5EF4-FFF2-40B4-BE49-F238E27FC236}">
                <a16:creationId xmlns:a16="http://schemas.microsoft.com/office/drawing/2014/main" id="{C2C403AE-C93D-42E2-92F1-2FBA10A03B99}"/>
              </a:ext>
            </a:extLst>
          </p:cNvPr>
          <p:cNvSpPr>
            <a:spLocks noGrp="1"/>
          </p:cNvSpPr>
          <p:nvPr>
            <p:ph type="title"/>
          </p:nvPr>
        </p:nvSpPr>
        <p:spPr>
          <a:xfrm>
            <a:off x="804672" y="1290025"/>
            <a:ext cx="4475892" cy="1188720"/>
          </a:xfrm>
          <a:solidFill>
            <a:srgbClr val="FFFFFF"/>
          </a:solidFill>
          <a:ln>
            <a:solidFill>
              <a:srgbClr val="404040"/>
            </a:solidFill>
          </a:ln>
        </p:spPr>
        <p:txBody>
          <a:bodyPr>
            <a:normAutofit/>
          </a:bodyPr>
          <a:lstStyle/>
          <a:p>
            <a:r>
              <a:rPr lang="en-GB">
                <a:solidFill>
                  <a:srgbClr val="262626"/>
                </a:solidFill>
              </a:rPr>
              <a:t>Applying for ethical approval</a:t>
            </a:r>
          </a:p>
        </p:txBody>
      </p:sp>
      <p:sp>
        <p:nvSpPr>
          <p:cNvPr id="3" name="Content Placeholder 2">
            <a:extLst>
              <a:ext uri="{FF2B5EF4-FFF2-40B4-BE49-F238E27FC236}">
                <a16:creationId xmlns:a16="http://schemas.microsoft.com/office/drawing/2014/main" id="{C5CC6EDC-4D80-4338-B4FF-39DCE249769A}"/>
              </a:ext>
            </a:extLst>
          </p:cNvPr>
          <p:cNvSpPr>
            <a:spLocks noGrp="1"/>
          </p:cNvSpPr>
          <p:nvPr>
            <p:ph idx="1"/>
          </p:nvPr>
        </p:nvSpPr>
        <p:spPr>
          <a:xfrm>
            <a:off x="804672" y="2858703"/>
            <a:ext cx="4475892" cy="3042547"/>
          </a:xfrm>
        </p:spPr>
        <p:txBody>
          <a:bodyPr>
            <a:normAutofit/>
          </a:bodyPr>
          <a:lstStyle/>
          <a:p>
            <a:endParaRPr lang="en-GB" dirty="0">
              <a:solidFill>
                <a:srgbClr val="FFFFFF"/>
              </a:solidFill>
            </a:endParaRPr>
          </a:p>
          <a:p>
            <a:endParaRPr lang="en-GB" dirty="0">
              <a:solidFill>
                <a:srgbClr val="FFFFFF"/>
              </a:solidFill>
            </a:endParaRPr>
          </a:p>
          <a:p>
            <a:r>
              <a:rPr lang="en-GB" sz="3200" dirty="0">
                <a:solidFill>
                  <a:srgbClr val="FFFFFF"/>
                </a:solidFill>
              </a:rPr>
              <a:t>Completing An Ethics Form</a:t>
            </a:r>
          </a:p>
        </p:txBody>
      </p:sp>
    </p:spTree>
    <p:extLst>
      <p:ext uri="{BB962C8B-B14F-4D97-AF65-F5344CB8AC3E}">
        <p14:creationId xmlns:p14="http://schemas.microsoft.com/office/powerpoint/2010/main" val="9292035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CONSIDER AND Discuss:</a:t>
            </a:r>
          </a:p>
        </p:txBody>
      </p:sp>
      <p:sp>
        <p:nvSpPr>
          <p:cNvPr id="3" name="Content Placeholder 2"/>
          <p:cNvSpPr>
            <a:spLocks noGrp="1"/>
          </p:cNvSpPr>
          <p:nvPr>
            <p:ph idx="1"/>
          </p:nvPr>
        </p:nvSpPr>
        <p:spPr/>
        <p:txBody>
          <a:bodyPr>
            <a:normAutofit fontScale="92500" lnSpcReduction="10000"/>
          </a:bodyPr>
          <a:lstStyle/>
          <a:p>
            <a:endParaRPr lang="en-GB" dirty="0"/>
          </a:p>
          <a:p>
            <a:pPr marL="0" indent="0">
              <a:buNone/>
            </a:pPr>
            <a:endParaRPr lang="en-GB" dirty="0"/>
          </a:p>
          <a:p>
            <a:pPr marL="0" indent="0">
              <a:buNone/>
            </a:pPr>
            <a:r>
              <a:rPr lang="en-GB" sz="4400" dirty="0"/>
              <a:t>HOW MIGHT THE RESEARCH YOU ARE UNDERTAKING IMPACT UPON YOU AS THE RESEACHER?</a:t>
            </a:r>
          </a:p>
        </p:txBody>
      </p:sp>
    </p:spTree>
    <p:extLst>
      <p:ext uri="{BB962C8B-B14F-4D97-AF65-F5344CB8AC3E}">
        <p14:creationId xmlns:p14="http://schemas.microsoft.com/office/powerpoint/2010/main" val="7795024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Avoid threats to your:</a:t>
            </a:r>
          </a:p>
        </p:txBody>
      </p:sp>
      <p:sp>
        <p:nvSpPr>
          <p:cNvPr id="3" name="Content Placeholder 2"/>
          <p:cNvSpPr>
            <a:spLocks noGrp="1"/>
          </p:cNvSpPr>
          <p:nvPr>
            <p:ph idx="1"/>
          </p:nvPr>
        </p:nvSpPr>
        <p:spPr/>
        <p:txBody>
          <a:bodyPr>
            <a:normAutofit/>
          </a:bodyPr>
          <a:lstStyle/>
          <a:p>
            <a:r>
              <a:rPr lang="en-GB" sz="2800" dirty="0"/>
              <a:t>Personal safety</a:t>
            </a:r>
          </a:p>
          <a:p>
            <a:r>
              <a:rPr lang="en-GB" sz="2800" dirty="0"/>
              <a:t>Physical harm</a:t>
            </a:r>
          </a:p>
          <a:p>
            <a:r>
              <a:rPr lang="en-GB" sz="2800" dirty="0"/>
              <a:t>Emotional distress </a:t>
            </a:r>
          </a:p>
          <a:p>
            <a:r>
              <a:rPr lang="en-GB" sz="2800" dirty="0"/>
              <a:t>Anxiety</a:t>
            </a:r>
          </a:p>
          <a:p>
            <a:r>
              <a:rPr lang="en-GB" sz="2800" dirty="0"/>
              <a:t>Conflict of interest</a:t>
            </a:r>
          </a:p>
        </p:txBody>
      </p:sp>
    </p:spTree>
    <p:extLst>
      <p:ext uri="{BB962C8B-B14F-4D97-AF65-F5344CB8AC3E}">
        <p14:creationId xmlns:p14="http://schemas.microsoft.com/office/powerpoint/2010/main" val="26415321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Apply self care and use:</a:t>
            </a:r>
          </a:p>
        </p:txBody>
      </p:sp>
      <p:sp>
        <p:nvSpPr>
          <p:cNvPr id="3" name="Content Placeholder 2"/>
          <p:cNvSpPr>
            <a:spLocks noGrp="1"/>
          </p:cNvSpPr>
          <p:nvPr>
            <p:ph idx="1"/>
          </p:nvPr>
        </p:nvSpPr>
        <p:spPr/>
        <p:txBody>
          <a:bodyPr>
            <a:normAutofit lnSpcReduction="10000"/>
          </a:bodyPr>
          <a:lstStyle/>
          <a:p>
            <a:endParaRPr lang="en-GB" dirty="0"/>
          </a:p>
          <a:p>
            <a:endParaRPr lang="en-GB" dirty="0"/>
          </a:p>
          <a:p>
            <a:r>
              <a:rPr lang="en-GB" sz="4400" dirty="0"/>
              <a:t>Workshops </a:t>
            </a:r>
          </a:p>
          <a:p>
            <a:endParaRPr lang="en-GB" sz="4400" dirty="0"/>
          </a:p>
          <a:p>
            <a:r>
              <a:rPr lang="en-GB" sz="4400" dirty="0"/>
              <a:t>Supervision</a:t>
            </a:r>
          </a:p>
        </p:txBody>
      </p:sp>
    </p:spTree>
    <p:extLst>
      <p:ext uri="{BB962C8B-B14F-4D97-AF65-F5344CB8AC3E}">
        <p14:creationId xmlns:p14="http://schemas.microsoft.com/office/powerpoint/2010/main" val="1700055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B3F6F-9D4B-4B70-966F-D24F2DD72AE9}"/>
              </a:ext>
            </a:extLst>
          </p:cNvPr>
          <p:cNvSpPr>
            <a:spLocks noGrp="1"/>
          </p:cNvSpPr>
          <p:nvPr>
            <p:ph type="title"/>
          </p:nvPr>
        </p:nvSpPr>
        <p:spPr>
          <a:xfrm>
            <a:off x="2231136" y="964692"/>
            <a:ext cx="7729728" cy="1188720"/>
          </a:xfrm>
          <a:solidFill>
            <a:srgbClr val="FFFFFF"/>
          </a:solidFill>
          <a:ln>
            <a:solidFill>
              <a:srgbClr val="404040"/>
            </a:solidFill>
          </a:ln>
        </p:spPr>
        <p:txBody>
          <a:bodyPr>
            <a:normAutofit/>
          </a:bodyPr>
          <a:lstStyle/>
          <a:p>
            <a:r>
              <a:rPr lang="en-GB">
                <a:solidFill>
                  <a:srgbClr val="262626"/>
                </a:solidFill>
              </a:rPr>
              <a:t>Prior reading</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2251304462"/>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34151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2B5C8-1884-4BF9-BACB-34BC7F15B8C9}"/>
              </a:ext>
            </a:extLst>
          </p:cNvPr>
          <p:cNvSpPr>
            <a:spLocks noGrp="1"/>
          </p:cNvSpPr>
          <p:nvPr>
            <p:ph type="title"/>
          </p:nvPr>
        </p:nvSpPr>
        <p:spPr>
          <a:xfrm>
            <a:off x="2231136" y="964692"/>
            <a:ext cx="7729728" cy="1188720"/>
          </a:xfrm>
          <a:solidFill>
            <a:srgbClr val="FFFFFF"/>
          </a:solidFill>
          <a:ln>
            <a:solidFill>
              <a:srgbClr val="404040"/>
            </a:solidFill>
          </a:ln>
        </p:spPr>
        <p:txBody>
          <a:bodyPr>
            <a:normAutofit/>
          </a:bodyPr>
          <a:lstStyle/>
          <a:p>
            <a:r>
              <a:rPr lang="en-GB" dirty="0">
                <a:solidFill>
                  <a:srgbClr val="262626"/>
                </a:solidFill>
              </a:rPr>
              <a:t>first steps </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3171148628"/>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54761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Small group exercises:</a:t>
            </a:r>
          </a:p>
        </p:txBody>
      </p:sp>
      <p:sp>
        <p:nvSpPr>
          <p:cNvPr id="3" name="Content Placeholder 2"/>
          <p:cNvSpPr>
            <a:spLocks noGrp="1"/>
          </p:cNvSpPr>
          <p:nvPr>
            <p:ph idx="1"/>
          </p:nvPr>
        </p:nvSpPr>
        <p:spPr/>
        <p:txBody>
          <a:bodyPr/>
          <a:lstStyle/>
          <a:p>
            <a:endParaRPr lang="en-GB" dirty="0"/>
          </a:p>
          <a:p>
            <a:endParaRPr lang="en-GB" dirty="0"/>
          </a:p>
          <a:p>
            <a:r>
              <a:rPr lang="en-GB" sz="3200" dirty="0"/>
              <a:t>Deciding on a research question</a:t>
            </a:r>
          </a:p>
          <a:p>
            <a:r>
              <a:rPr lang="en-GB" sz="3200" dirty="0"/>
              <a:t>What is the subject/status of your research at this moment in time</a:t>
            </a:r>
            <a:r>
              <a:rPr lang="en-GB" dirty="0"/>
              <a:t>? </a:t>
            </a:r>
            <a:endParaRPr lang="en-GB" i="1" dirty="0"/>
          </a:p>
          <a:p>
            <a:endParaRPr lang="en-GB" i="1" dirty="0"/>
          </a:p>
        </p:txBody>
      </p:sp>
    </p:spTree>
    <p:extLst>
      <p:ext uri="{BB962C8B-B14F-4D97-AF65-F5344CB8AC3E}">
        <p14:creationId xmlns:p14="http://schemas.microsoft.com/office/powerpoint/2010/main" val="4587709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F1205-D4F8-4756-892A-0B2DF589F410}"/>
              </a:ext>
            </a:extLst>
          </p:cNvPr>
          <p:cNvSpPr>
            <a:spLocks noGrp="1"/>
          </p:cNvSpPr>
          <p:nvPr>
            <p:ph type="title"/>
          </p:nvPr>
        </p:nvSpPr>
        <p:spPr>
          <a:xfrm>
            <a:off x="2231136" y="964692"/>
            <a:ext cx="7729728" cy="1188720"/>
          </a:xfrm>
          <a:solidFill>
            <a:srgbClr val="FFFFFF"/>
          </a:solidFill>
          <a:ln>
            <a:solidFill>
              <a:srgbClr val="404040"/>
            </a:solidFill>
          </a:ln>
        </p:spPr>
        <p:txBody>
          <a:bodyPr>
            <a:normAutofit/>
          </a:bodyPr>
          <a:lstStyle/>
          <a:p>
            <a:r>
              <a:rPr lang="en-GB">
                <a:solidFill>
                  <a:srgbClr val="262626"/>
                </a:solidFill>
              </a:rPr>
              <a:t>introduction</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4234595430"/>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95334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B34E0-2076-44F8-B9C3-2654E081DDA8}"/>
              </a:ext>
            </a:extLst>
          </p:cNvPr>
          <p:cNvSpPr>
            <a:spLocks noGrp="1"/>
          </p:cNvSpPr>
          <p:nvPr>
            <p:ph type="title"/>
          </p:nvPr>
        </p:nvSpPr>
        <p:spPr>
          <a:xfrm>
            <a:off x="2231136" y="964692"/>
            <a:ext cx="7729728" cy="1188720"/>
          </a:xfrm>
          <a:solidFill>
            <a:srgbClr val="FFFFFF"/>
          </a:solidFill>
          <a:ln>
            <a:solidFill>
              <a:srgbClr val="404040"/>
            </a:solidFill>
          </a:ln>
        </p:spPr>
        <p:txBody>
          <a:bodyPr>
            <a:normAutofit/>
          </a:bodyPr>
          <a:lstStyle/>
          <a:p>
            <a:r>
              <a:rPr lang="en-GB" b="1" dirty="0">
                <a:solidFill>
                  <a:srgbClr val="262626"/>
                </a:solidFill>
              </a:rPr>
              <a:t>Introduction…..</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545814783"/>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71255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1" name="Rectangle 1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92AED2-36A7-4E08-B2F7-65C62063A9BE}"/>
              </a:ext>
            </a:extLst>
          </p:cNvPr>
          <p:cNvSpPr>
            <a:spLocks noGrp="1"/>
          </p:cNvSpPr>
          <p:nvPr>
            <p:ph type="title"/>
          </p:nvPr>
        </p:nvSpPr>
        <p:spPr>
          <a:xfrm>
            <a:off x="643467" y="2681103"/>
            <a:ext cx="3363974" cy="1495794"/>
          </a:xfrm>
          <a:noFill/>
          <a:ln>
            <a:solidFill>
              <a:schemeClr val="bg1"/>
            </a:solidFill>
          </a:ln>
        </p:spPr>
        <p:txBody>
          <a:bodyPr wrap="square">
            <a:normAutofit/>
          </a:bodyPr>
          <a:lstStyle/>
          <a:p>
            <a:r>
              <a:rPr lang="en-GB">
                <a:solidFill>
                  <a:schemeClr val="bg1"/>
                </a:solidFill>
              </a:rPr>
              <a:t>How to Search:</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4203541068"/>
              </p:ext>
            </p:extLst>
          </p:nvPr>
        </p:nvGraphicFramePr>
        <p:xfrm>
          <a:off x="5619750" y="965200"/>
          <a:ext cx="5607050"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71422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605AA-74A6-425B-B85A-FA42E8B36CED}"/>
              </a:ext>
            </a:extLst>
          </p:cNvPr>
          <p:cNvSpPr>
            <a:spLocks noGrp="1"/>
          </p:cNvSpPr>
          <p:nvPr>
            <p:ph type="title"/>
          </p:nvPr>
        </p:nvSpPr>
        <p:spPr>
          <a:xfrm>
            <a:off x="2231136" y="964692"/>
            <a:ext cx="7729728" cy="1188720"/>
          </a:xfrm>
          <a:solidFill>
            <a:srgbClr val="FFFFFF"/>
          </a:solidFill>
          <a:ln>
            <a:solidFill>
              <a:srgbClr val="404040"/>
            </a:solidFill>
          </a:ln>
        </p:spPr>
        <p:txBody>
          <a:bodyPr>
            <a:normAutofit/>
          </a:bodyPr>
          <a:lstStyle/>
          <a:p>
            <a:r>
              <a:rPr lang="en-GB">
                <a:solidFill>
                  <a:srgbClr val="262626"/>
                </a:solidFill>
              </a:rPr>
              <a:t>INTRODUCTION</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518418033"/>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67439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C6822-E6A3-4552-A7C9-CDF3637C58F9}"/>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14D370B5-53EB-4EA0-A361-8C78C4125655}"/>
              </a:ext>
            </a:extLst>
          </p:cNvPr>
          <p:cNvSpPr>
            <a:spLocks noGrp="1"/>
          </p:cNvSpPr>
          <p:nvPr>
            <p:ph idx="1"/>
          </p:nvPr>
        </p:nvSpPr>
        <p:spPr/>
        <p:txBody>
          <a:bodyPr>
            <a:noAutofit/>
          </a:bodyPr>
          <a:lstStyle/>
          <a:p>
            <a:r>
              <a:rPr lang="en-GB" sz="3200" dirty="0"/>
              <a:t>The introductory paragraph should also include the </a:t>
            </a:r>
            <a:r>
              <a:rPr lang="en-GB" sz="3200" b="1" dirty="0"/>
              <a:t>thesis statement</a:t>
            </a:r>
            <a:r>
              <a:rPr lang="en-GB" sz="3200" dirty="0"/>
              <a:t>, a kind of mini-outline for the paper: it tells the reader what the literature review is about. </a:t>
            </a:r>
          </a:p>
        </p:txBody>
      </p:sp>
    </p:spTree>
    <p:extLst>
      <p:ext uri="{BB962C8B-B14F-4D97-AF65-F5344CB8AC3E}">
        <p14:creationId xmlns:p14="http://schemas.microsoft.com/office/powerpoint/2010/main" val="20812047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 example of a thesis statement</a:t>
            </a:r>
          </a:p>
        </p:txBody>
      </p:sp>
      <p:sp>
        <p:nvSpPr>
          <p:cNvPr id="3" name="Content Placeholder 2"/>
          <p:cNvSpPr>
            <a:spLocks noGrp="1"/>
          </p:cNvSpPr>
          <p:nvPr>
            <p:ph idx="1"/>
          </p:nvPr>
        </p:nvSpPr>
        <p:spPr>
          <a:xfrm>
            <a:off x="505691" y="2638044"/>
            <a:ext cx="11526981" cy="3101983"/>
          </a:xfrm>
        </p:spPr>
        <p:txBody>
          <a:bodyPr>
            <a:noAutofit/>
          </a:bodyPr>
          <a:lstStyle/>
          <a:p>
            <a:r>
              <a:rPr lang="en-GB" sz="4000" dirty="0"/>
              <a:t>Because client contact is an essential pre-requisite of BACP qualification, the profession needs to better understand how the counselling placement facilitates early practice</a:t>
            </a:r>
          </a:p>
          <a:p>
            <a:r>
              <a:rPr lang="en-GB" sz="4000" dirty="0"/>
              <a:t>How might this be improved? </a:t>
            </a:r>
          </a:p>
        </p:txBody>
      </p:sp>
    </p:spTree>
    <p:extLst>
      <p:ext uri="{BB962C8B-B14F-4D97-AF65-F5344CB8AC3E}">
        <p14:creationId xmlns:p14="http://schemas.microsoft.com/office/powerpoint/2010/main" val="32984130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4ED29-8ED4-4C66-AF7A-34BB1B39B916}"/>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2F0814AE-DC70-4979-BB09-553FC7ADA221}"/>
              </a:ext>
            </a:extLst>
          </p:cNvPr>
          <p:cNvSpPr>
            <a:spLocks noGrp="1"/>
          </p:cNvSpPr>
          <p:nvPr>
            <p:ph idx="1"/>
          </p:nvPr>
        </p:nvSpPr>
        <p:spPr/>
        <p:txBody>
          <a:bodyPr>
            <a:noAutofit/>
          </a:bodyPr>
          <a:lstStyle/>
          <a:p>
            <a:r>
              <a:rPr lang="en-GB" sz="4000" dirty="0"/>
              <a:t>The last sentence of this paragraph could also contain a transitional "hook" which moves the reader to the first paragraph of the body of the paper.</a:t>
            </a:r>
          </a:p>
        </p:txBody>
      </p:sp>
    </p:spTree>
    <p:extLst>
      <p:ext uri="{BB962C8B-B14F-4D97-AF65-F5344CB8AC3E}">
        <p14:creationId xmlns:p14="http://schemas.microsoft.com/office/powerpoint/2010/main" val="38199672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CF938-A102-4FA2-91B2-2461AE542A3D}"/>
              </a:ext>
            </a:extLst>
          </p:cNvPr>
          <p:cNvSpPr>
            <a:spLocks noGrp="1"/>
          </p:cNvSpPr>
          <p:nvPr>
            <p:ph type="title"/>
          </p:nvPr>
        </p:nvSpPr>
        <p:spPr>
          <a:xfrm>
            <a:off x="2231136" y="964692"/>
            <a:ext cx="7729728" cy="1188720"/>
          </a:xfrm>
          <a:solidFill>
            <a:srgbClr val="FFFFFF"/>
          </a:solidFill>
          <a:ln>
            <a:solidFill>
              <a:srgbClr val="404040"/>
            </a:solidFill>
          </a:ln>
        </p:spPr>
        <p:txBody>
          <a:bodyPr>
            <a:normAutofit/>
          </a:bodyPr>
          <a:lstStyle/>
          <a:p>
            <a:r>
              <a:rPr lang="en-GB">
                <a:solidFill>
                  <a:srgbClr val="262626"/>
                </a:solidFill>
              </a:rPr>
              <a:t>INTRODUCTION</a:t>
            </a:r>
          </a:p>
        </p:txBody>
      </p:sp>
      <p:graphicFrame>
        <p:nvGraphicFramePr>
          <p:cNvPr id="14" name="Content Placeholder 2"/>
          <p:cNvGraphicFramePr>
            <a:graphicFrameLocks noGrp="1"/>
          </p:cNvGraphicFramePr>
          <p:nvPr>
            <p:ph idx="1"/>
            <p:extLst>
              <p:ext uri="{D42A27DB-BD31-4B8C-83A1-F6EECF244321}">
                <p14:modId xmlns:p14="http://schemas.microsoft.com/office/powerpoint/2010/main" val="4140309489"/>
              </p:ext>
            </p:extLst>
          </p:nvPr>
        </p:nvGraphicFramePr>
        <p:xfrm>
          <a:off x="965200" y="2638424"/>
          <a:ext cx="10261600" cy="41225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51621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‘Hook’ exercise…..</a:t>
            </a:r>
          </a:p>
        </p:txBody>
      </p:sp>
      <p:sp>
        <p:nvSpPr>
          <p:cNvPr id="3" name="Content Placeholder 2"/>
          <p:cNvSpPr>
            <a:spLocks noGrp="1"/>
          </p:cNvSpPr>
          <p:nvPr>
            <p:ph idx="1"/>
          </p:nvPr>
        </p:nvSpPr>
        <p:spPr>
          <a:xfrm>
            <a:off x="-1" y="2153412"/>
            <a:ext cx="12240491" cy="4704588"/>
          </a:xfrm>
        </p:spPr>
        <p:txBody>
          <a:bodyPr/>
          <a:lstStyle/>
          <a:p>
            <a:endParaRPr lang="en-GB" dirty="0"/>
          </a:p>
          <a:p>
            <a:r>
              <a:rPr lang="en-GB" sz="3200" dirty="0"/>
              <a:t>In small groups, consider a ‘hook’ to grab attention in relation to </a:t>
            </a:r>
            <a:r>
              <a:rPr lang="en-GB" sz="3200" b="1" u="sng" dirty="0"/>
              <a:t>three</a:t>
            </a:r>
            <a:r>
              <a:rPr lang="en-GB" sz="3200" dirty="0"/>
              <a:t> of the following research subjects</a:t>
            </a:r>
          </a:p>
          <a:p>
            <a:pPr marL="342900" indent="-342900">
              <a:buFont typeface="+mj-lt"/>
              <a:buAutoNum type="arabicPeriod"/>
            </a:pPr>
            <a:r>
              <a:rPr lang="en-GB" sz="3200" dirty="0"/>
              <a:t>Poverty and mental health</a:t>
            </a:r>
          </a:p>
          <a:p>
            <a:pPr marL="342900" indent="-342900">
              <a:buFont typeface="+mj-lt"/>
              <a:buAutoNum type="arabicPeriod"/>
            </a:pPr>
            <a:r>
              <a:rPr lang="en-GB" sz="3200" dirty="0"/>
              <a:t>Britain leaving the European union</a:t>
            </a:r>
          </a:p>
          <a:p>
            <a:pPr marL="342900" indent="-342900">
              <a:buFont typeface="+mj-lt"/>
              <a:buAutoNum type="arabicPeriod"/>
            </a:pPr>
            <a:r>
              <a:rPr lang="en-GB" sz="3200" dirty="0"/>
              <a:t>Life in homes that care for the elderly</a:t>
            </a:r>
          </a:p>
          <a:p>
            <a:pPr marL="342900" indent="-342900">
              <a:buFont typeface="+mj-lt"/>
              <a:buAutoNum type="arabicPeriod"/>
            </a:pPr>
            <a:r>
              <a:rPr lang="en-GB" sz="3200" dirty="0"/>
              <a:t>The differences/similarities between psychologists and counsellors</a:t>
            </a:r>
          </a:p>
          <a:p>
            <a:pPr marL="342900" indent="-342900">
              <a:buFont typeface="+mj-lt"/>
              <a:buAutoNum type="arabicPeriod"/>
            </a:pPr>
            <a:r>
              <a:rPr lang="en-GB" sz="3200" dirty="0"/>
              <a:t>The effectiveness of counselling in weight loss</a:t>
            </a:r>
          </a:p>
          <a:p>
            <a:pPr marL="342900" indent="-342900">
              <a:buFont typeface="+mj-lt"/>
              <a:buAutoNum type="arabicPeriod"/>
            </a:pPr>
            <a:endParaRPr lang="en-GB" dirty="0"/>
          </a:p>
          <a:p>
            <a:endParaRPr lang="en-GB" dirty="0"/>
          </a:p>
          <a:p>
            <a:endParaRPr lang="en-GB" dirty="0"/>
          </a:p>
        </p:txBody>
      </p:sp>
    </p:spTree>
    <p:extLst>
      <p:ext uri="{BB962C8B-B14F-4D97-AF65-F5344CB8AC3E}">
        <p14:creationId xmlns:p14="http://schemas.microsoft.com/office/powerpoint/2010/main" val="2056854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‘Hook’ exercise…..</a:t>
            </a:r>
          </a:p>
        </p:txBody>
      </p:sp>
      <p:sp>
        <p:nvSpPr>
          <p:cNvPr id="3" name="Content Placeholder 2"/>
          <p:cNvSpPr>
            <a:spLocks noGrp="1"/>
          </p:cNvSpPr>
          <p:nvPr>
            <p:ph idx="1"/>
          </p:nvPr>
        </p:nvSpPr>
        <p:spPr>
          <a:xfrm>
            <a:off x="394854" y="2279073"/>
            <a:ext cx="12316691" cy="4578927"/>
          </a:xfrm>
        </p:spPr>
        <p:txBody>
          <a:bodyPr>
            <a:normAutofit/>
          </a:bodyPr>
          <a:lstStyle/>
          <a:p>
            <a:endParaRPr lang="en-GB" dirty="0"/>
          </a:p>
          <a:p>
            <a:r>
              <a:rPr lang="en-GB" sz="2400" dirty="0"/>
              <a:t>In small groups, consider a ‘hook’ to grab attention in relation to </a:t>
            </a:r>
            <a:r>
              <a:rPr lang="en-GB" sz="2400" b="1" u="sng" dirty="0"/>
              <a:t>three</a:t>
            </a:r>
            <a:r>
              <a:rPr lang="en-GB" sz="2400" dirty="0"/>
              <a:t> of the following research subjects</a:t>
            </a:r>
          </a:p>
          <a:p>
            <a:pPr marL="342900" indent="-342900">
              <a:buFont typeface="+mj-lt"/>
              <a:buAutoNum type="arabicPeriod"/>
            </a:pPr>
            <a:r>
              <a:rPr lang="en-GB" sz="2400" dirty="0"/>
              <a:t>Poverty and mental health:  1 in 4 will experience mental health issues during their lifetime. </a:t>
            </a:r>
          </a:p>
          <a:p>
            <a:pPr marL="0" indent="0">
              <a:buNone/>
            </a:pPr>
            <a:r>
              <a:rPr lang="en-GB" sz="2400" dirty="0"/>
              <a:t>    Being poor makes you mentally ill</a:t>
            </a:r>
          </a:p>
          <a:p>
            <a:pPr marL="342900" indent="-342900">
              <a:buFont typeface="+mj-lt"/>
              <a:buAutoNum type="arabicPeriod"/>
            </a:pPr>
            <a:r>
              <a:rPr lang="en-GB" sz="2400" dirty="0"/>
              <a:t>Britain leaving the European union:  </a:t>
            </a:r>
            <a:r>
              <a:rPr lang="en-GB" sz="2400" dirty="0" err="1"/>
              <a:t>Brexit</a:t>
            </a:r>
            <a:r>
              <a:rPr lang="en-GB" sz="2400" dirty="0"/>
              <a:t> means </a:t>
            </a:r>
            <a:r>
              <a:rPr lang="en-GB" sz="2400" dirty="0" err="1"/>
              <a:t>Brexit</a:t>
            </a:r>
            <a:r>
              <a:rPr lang="en-GB" sz="2400" dirty="0"/>
              <a:t>.  Chuck Chequers.</a:t>
            </a:r>
          </a:p>
          <a:p>
            <a:pPr marL="342900" indent="-342900">
              <a:buFont typeface="+mj-lt"/>
              <a:buAutoNum type="arabicPeriod"/>
            </a:pPr>
            <a:r>
              <a:rPr lang="en-GB" sz="2400" dirty="0"/>
              <a:t>Life in homes that care for the elderly:  Dignity versus Despair</a:t>
            </a:r>
          </a:p>
          <a:p>
            <a:pPr marL="342900" indent="-342900">
              <a:buFont typeface="+mj-lt"/>
              <a:buAutoNum type="arabicPeriod"/>
            </a:pPr>
            <a:r>
              <a:rPr lang="en-GB" sz="2400" dirty="0"/>
              <a:t>The differences/similarities between psychologists and counsellors:  Is there a difference?</a:t>
            </a:r>
          </a:p>
          <a:p>
            <a:pPr marL="342900" indent="-342900">
              <a:buFont typeface="+mj-lt"/>
              <a:buAutoNum type="arabicPeriod"/>
            </a:pPr>
            <a:r>
              <a:rPr lang="en-GB" sz="2400" dirty="0"/>
              <a:t>The effectiveness of counselling in weight loss:  The art of talking yourself thin</a:t>
            </a:r>
          </a:p>
          <a:p>
            <a:pPr marL="342900" indent="-342900">
              <a:buFont typeface="+mj-lt"/>
              <a:buAutoNum type="arabicPeriod"/>
            </a:pPr>
            <a:endParaRPr lang="en-GB" sz="2400" dirty="0"/>
          </a:p>
          <a:p>
            <a:endParaRPr lang="en-GB" dirty="0"/>
          </a:p>
          <a:p>
            <a:endParaRPr lang="en-GB" dirty="0"/>
          </a:p>
        </p:txBody>
      </p:sp>
    </p:spTree>
    <p:extLst>
      <p:ext uri="{BB962C8B-B14F-4D97-AF65-F5344CB8AC3E}">
        <p14:creationId xmlns:p14="http://schemas.microsoft.com/office/powerpoint/2010/main" val="39445019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40D6BD-90AB-47B0-9E69-C337249C4981}"/>
              </a:ext>
            </a:extLst>
          </p:cNvPr>
          <p:cNvSpPr>
            <a:spLocks noGrp="1"/>
          </p:cNvSpPr>
          <p:nvPr>
            <p:ph type="title"/>
          </p:nvPr>
        </p:nvSpPr>
        <p:spPr>
          <a:xfrm>
            <a:off x="643467" y="2681103"/>
            <a:ext cx="3363974" cy="1495794"/>
          </a:xfrm>
          <a:noFill/>
          <a:ln>
            <a:solidFill>
              <a:schemeClr val="bg1"/>
            </a:solidFill>
          </a:ln>
        </p:spPr>
        <p:txBody>
          <a:bodyPr wrap="square">
            <a:normAutofit/>
          </a:bodyPr>
          <a:lstStyle/>
          <a:p>
            <a:r>
              <a:rPr lang="en-GB">
                <a:solidFill>
                  <a:schemeClr val="bg1"/>
                </a:solidFill>
              </a:rPr>
              <a:t>FREE WRITING</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465131917"/>
              </p:ext>
            </p:extLst>
          </p:nvPr>
        </p:nvGraphicFramePr>
        <p:xfrm>
          <a:off x="4800601" y="965200"/>
          <a:ext cx="7391398"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00157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REMEMBER THAT YOUR LITERATURE REVIEW NEEDS TO COVER the following </a:t>
            </a:r>
            <a:r>
              <a:rPr lang="en-GB" dirty="0" err="1"/>
              <a:t>aspectS</a:t>
            </a:r>
            <a:r>
              <a:rPr lang="en-GB" dirty="0"/>
              <a:t> of your subject of study:</a:t>
            </a:r>
          </a:p>
        </p:txBody>
      </p:sp>
      <p:sp>
        <p:nvSpPr>
          <p:cNvPr id="3" name="Content Placeholder 2"/>
          <p:cNvSpPr>
            <a:spLocks noGrp="1"/>
          </p:cNvSpPr>
          <p:nvPr>
            <p:ph idx="1"/>
          </p:nvPr>
        </p:nvSpPr>
        <p:spPr/>
        <p:txBody>
          <a:bodyPr>
            <a:noAutofit/>
          </a:bodyPr>
          <a:lstStyle/>
          <a:p>
            <a:r>
              <a:rPr lang="en-GB" sz="2800" dirty="0"/>
              <a:t>What?</a:t>
            </a:r>
          </a:p>
          <a:p>
            <a:r>
              <a:rPr lang="en-GB" sz="2800" dirty="0"/>
              <a:t>Where?</a:t>
            </a:r>
          </a:p>
          <a:p>
            <a:r>
              <a:rPr lang="en-GB" sz="2800" dirty="0"/>
              <a:t>Why?</a:t>
            </a:r>
          </a:p>
          <a:p>
            <a:r>
              <a:rPr lang="en-GB" sz="2800" dirty="0"/>
              <a:t>When?</a:t>
            </a:r>
          </a:p>
          <a:p>
            <a:r>
              <a:rPr lang="en-GB" sz="2800" dirty="0"/>
              <a:t>How?</a:t>
            </a:r>
          </a:p>
          <a:p>
            <a:r>
              <a:rPr lang="en-GB" sz="2800" dirty="0"/>
              <a:t>So what?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2787695"/>
            <a:ext cx="4991099" cy="2112344"/>
          </a:xfrm>
          <a:prstGeom prst="rect">
            <a:avLst/>
          </a:prstGeom>
        </p:spPr>
      </p:pic>
    </p:spTree>
    <p:extLst>
      <p:ext uri="{BB962C8B-B14F-4D97-AF65-F5344CB8AC3E}">
        <p14:creationId xmlns:p14="http://schemas.microsoft.com/office/powerpoint/2010/main" val="14815973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ED8C7-8E3F-493D-9D3A-2EAA46CBE7C4}"/>
              </a:ext>
            </a:extLst>
          </p:cNvPr>
          <p:cNvSpPr>
            <a:spLocks noGrp="1"/>
          </p:cNvSpPr>
          <p:nvPr>
            <p:ph type="title"/>
          </p:nvPr>
        </p:nvSpPr>
        <p:spPr/>
        <p:txBody>
          <a:bodyPr/>
          <a:lstStyle/>
          <a:p>
            <a:r>
              <a:rPr lang="en-GB" dirty="0"/>
              <a:t>Try this exercise:</a:t>
            </a:r>
          </a:p>
        </p:txBody>
      </p:sp>
      <p:sp>
        <p:nvSpPr>
          <p:cNvPr id="3" name="Content Placeholder 2">
            <a:extLst>
              <a:ext uri="{FF2B5EF4-FFF2-40B4-BE49-F238E27FC236}">
                <a16:creationId xmlns:a16="http://schemas.microsoft.com/office/drawing/2014/main" id="{0FFCCD85-1784-4378-BC85-1C2EE3799523}"/>
              </a:ext>
            </a:extLst>
          </p:cNvPr>
          <p:cNvSpPr>
            <a:spLocks noGrp="1"/>
          </p:cNvSpPr>
          <p:nvPr>
            <p:ph idx="1"/>
          </p:nvPr>
        </p:nvSpPr>
        <p:spPr>
          <a:xfrm>
            <a:off x="0" y="2638044"/>
            <a:ext cx="12191999" cy="4219956"/>
          </a:xfrm>
        </p:spPr>
        <p:txBody>
          <a:bodyPr>
            <a:normAutofit/>
          </a:bodyPr>
          <a:lstStyle/>
          <a:p>
            <a:r>
              <a:rPr lang="en-GB" sz="4400" b="1" i="1" dirty="0"/>
              <a:t>"</a:t>
            </a:r>
            <a:r>
              <a:rPr lang="en-GB" sz="4800" b="1" i="1" dirty="0"/>
              <a:t>You may not belief that there are six </a:t>
            </a:r>
            <a:r>
              <a:rPr lang="en-GB" sz="4800" b="1" i="1" dirty="0" err="1"/>
              <a:t>errers</a:t>
            </a:r>
            <a:r>
              <a:rPr lang="en-GB" sz="4800" b="1" i="1" dirty="0"/>
              <a:t> in this short paragraph. </a:t>
            </a:r>
            <a:r>
              <a:rPr lang="en-GB" sz="4800" b="1" i="1" dirty="0" err="1"/>
              <a:t>Studi</a:t>
            </a:r>
            <a:r>
              <a:rPr lang="en-GB" sz="4800" b="1" i="1" dirty="0"/>
              <a:t> the paragraph </a:t>
            </a:r>
            <a:r>
              <a:rPr lang="en-GB" sz="4800" b="1" i="1" dirty="0" err="1"/>
              <a:t>carefuly</a:t>
            </a:r>
            <a:r>
              <a:rPr lang="en-GB" sz="4800" b="1" i="1" dirty="0"/>
              <a:t>. You can reed it as many times as necessary. Don't give up too easily. See if you can find all of them."</a:t>
            </a:r>
            <a:endParaRPr lang="en-GB" sz="4800" dirty="0"/>
          </a:p>
          <a:p>
            <a:endParaRPr lang="en-GB" dirty="0"/>
          </a:p>
        </p:txBody>
      </p:sp>
    </p:spTree>
    <p:extLst>
      <p:ext uri="{BB962C8B-B14F-4D97-AF65-F5344CB8AC3E}">
        <p14:creationId xmlns:p14="http://schemas.microsoft.com/office/powerpoint/2010/main" val="18934964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7DA61-E3C8-4833-B108-BD4002D778E6}"/>
              </a:ext>
            </a:extLst>
          </p:cNvPr>
          <p:cNvSpPr>
            <a:spLocks noGrp="1"/>
          </p:cNvSpPr>
          <p:nvPr>
            <p:ph type="title"/>
          </p:nvPr>
        </p:nvSpPr>
        <p:spPr/>
        <p:txBody>
          <a:bodyPr/>
          <a:lstStyle/>
          <a:p>
            <a:r>
              <a:rPr lang="en-GB"/>
              <a:t>ANSWERS……..</a:t>
            </a:r>
            <a:endParaRPr lang="en-GB" dirty="0"/>
          </a:p>
        </p:txBody>
      </p:sp>
      <p:sp>
        <p:nvSpPr>
          <p:cNvPr id="3" name="Content Placeholder 2">
            <a:extLst>
              <a:ext uri="{FF2B5EF4-FFF2-40B4-BE49-F238E27FC236}">
                <a16:creationId xmlns:a16="http://schemas.microsoft.com/office/drawing/2014/main" id="{3A1A129D-47CE-46DD-BB91-8A12BC03E4DF}"/>
              </a:ext>
            </a:extLst>
          </p:cNvPr>
          <p:cNvSpPr>
            <a:spLocks noGrp="1"/>
          </p:cNvSpPr>
          <p:nvPr>
            <p:ph idx="1"/>
          </p:nvPr>
        </p:nvSpPr>
        <p:spPr>
          <a:xfrm>
            <a:off x="0" y="2638044"/>
            <a:ext cx="12191999" cy="4219956"/>
          </a:xfrm>
        </p:spPr>
        <p:txBody>
          <a:bodyPr>
            <a:normAutofit/>
          </a:bodyPr>
          <a:lstStyle/>
          <a:p>
            <a:r>
              <a:rPr lang="en-GB" sz="4800" b="1" i="1" dirty="0"/>
              <a:t>"You may not </a:t>
            </a:r>
            <a:r>
              <a:rPr lang="en-GB" sz="4800" b="1" i="1" dirty="0">
                <a:highlight>
                  <a:srgbClr val="FFFF00"/>
                </a:highlight>
              </a:rPr>
              <a:t>belief</a:t>
            </a:r>
            <a:r>
              <a:rPr lang="en-GB" sz="4800" b="1" i="1" dirty="0"/>
              <a:t> that there are six </a:t>
            </a:r>
            <a:r>
              <a:rPr lang="en-GB" sz="4800" b="1" i="1" dirty="0" err="1">
                <a:highlight>
                  <a:srgbClr val="FFFF00"/>
                </a:highlight>
              </a:rPr>
              <a:t>errers</a:t>
            </a:r>
            <a:r>
              <a:rPr lang="en-GB" sz="4800" b="1" i="1" dirty="0"/>
              <a:t> in this short paragraph. </a:t>
            </a:r>
            <a:r>
              <a:rPr lang="en-GB" sz="4800" b="1" i="1" dirty="0" err="1">
                <a:highlight>
                  <a:srgbClr val="FFFF00"/>
                </a:highlight>
              </a:rPr>
              <a:t>Studi</a:t>
            </a:r>
            <a:r>
              <a:rPr lang="en-GB" sz="4800" b="1" i="1" dirty="0"/>
              <a:t> the paragraph </a:t>
            </a:r>
            <a:r>
              <a:rPr lang="en-GB" sz="4800" b="1" i="1" dirty="0" err="1">
                <a:highlight>
                  <a:srgbClr val="FFFF00"/>
                </a:highlight>
              </a:rPr>
              <a:t>carefuly</a:t>
            </a:r>
            <a:r>
              <a:rPr lang="en-GB" sz="4800" b="1" i="1" dirty="0">
                <a:highlight>
                  <a:srgbClr val="FFFF00"/>
                </a:highlight>
              </a:rPr>
              <a:t>.</a:t>
            </a:r>
            <a:r>
              <a:rPr lang="en-GB" sz="4800" b="1" i="1" dirty="0"/>
              <a:t> You can </a:t>
            </a:r>
            <a:r>
              <a:rPr lang="en-GB" sz="4800" b="1" i="1" dirty="0">
                <a:highlight>
                  <a:srgbClr val="FFFF00"/>
                </a:highlight>
              </a:rPr>
              <a:t>reed</a:t>
            </a:r>
            <a:r>
              <a:rPr lang="en-GB" sz="4800" b="1" i="1" dirty="0"/>
              <a:t> it as many times as necessary. Don't give up too easily. See if you can find all of them."</a:t>
            </a:r>
            <a:endParaRPr lang="en-GB" sz="4800" dirty="0"/>
          </a:p>
          <a:p>
            <a:endParaRPr lang="en-GB" dirty="0"/>
          </a:p>
        </p:txBody>
      </p:sp>
    </p:spTree>
    <p:extLst>
      <p:ext uri="{BB962C8B-B14F-4D97-AF65-F5344CB8AC3E}">
        <p14:creationId xmlns:p14="http://schemas.microsoft.com/office/powerpoint/2010/main" val="41502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1712B-587B-470D-8C31-9093E4D589CA}"/>
              </a:ext>
            </a:extLst>
          </p:cNvPr>
          <p:cNvSpPr>
            <a:spLocks noGrp="1"/>
          </p:cNvSpPr>
          <p:nvPr>
            <p:ph type="title"/>
          </p:nvPr>
        </p:nvSpPr>
        <p:spPr/>
        <p:txBody>
          <a:bodyPr/>
          <a:lstStyle/>
          <a:p>
            <a:r>
              <a:rPr lang="en-GB" dirty="0"/>
              <a:t>What else?</a:t>
            </a:r>
          </a:p>
        </p:txBody>
      </p:sp>
      <p:sp>
        <p:nvSpPr>
          <p:cNvPr id="3" name="Content Placeholder 2">
            <a:extLst>
              <a:ext uri="{FF2B5EF4-FFF2-40B4-BE49-F238E27FC236}">
                <a16:creationId xmlns:a16="http://schemas.microsoft.com/office/drawing/2014/main" id="{77FE6C42-10BC-4384-A849-7D6905E82544}"/>
              </a:ext>
            </a:extLst>
          </p:cNvPr>
          <p:cNvSpPr>
            <a:spLocks noGrp="1"/>
          </p:cNvSpPr>
          <p:nvPr>
            <p:ph idx="1"/>
          </p:nvPr>
        </p:nvSpPr>
        <p:spPr>
          <a:xfrm>
            <a:off x="83127" y="2638044"/>
            <a:ext cx="12268200" cy="4116047"/>
          </a:xfrm>
        </p:spPr>
        <p:txBody>
          <a:bodyPr>
            <a:normAutofit lnSpcReduction="10000"/>
          </a:bodyPr>
          <a:lstStyle/>
          <a:p>
            <a:r>
              <a:rPr lang="en-GB" sz="3600" dirty="0"/>
              <a:t>Most groups will find five but few will ever find the sixth. </a:t>
            </a:r>
          </a:p>
          <a:p>
            <a:endParaRPr lang="en-GB" sz="3600" dirty="0"/>
          </a:p>
          <a:p>
            <a:r>
              <a:rPr lang="en-GB" sz="3600" dirty="0"/>
              <a:t>The sixth is simply that there are only five errors (so it’s an error to say there are six). </a:t>
            </a:r>
          </a:p>
          <a:p>
            <a:endParaRPr lang="en-GB" sz="3600" dirty="0"/>
          </a:p>
          <a:p>
            <a:r>
              <a:rPr lang="en-GB" sz="3600" dirty="0"/>
              <a:t>The exercise points out how we often think inflexibly and fail to consider all the options when </a:t>
            </a:r>
            <a:r>
              <a:rPr lang="en-GB" sz="3600" dirty="0">
                <a:solidFill>
                  <a:srgbClr val="FF0000"/>
                </a:solidFill>
              </a:rPr>
              <a:t>critiquing</a:t>
            </a:r>
            <a:r>
              <a:rPr lang="en-GB" sz="3600" dirty="0"/>
              <a:t> work.</a:t>
            </a:r>
          </a:p>
          <a:p>
            <a:endParaRPr lang="en-GB" dirty="0"/>
          </a:p>
        </p:txBody>
      </p:sp>
    </p:spTree>
    <p:extLst>
      <p:ext uri="{BB962C8B-B14F-4D97-AF65-F5344CB8AC3E}">
        <p14:creationId xmlns:p14="http://schemas.microsoft.com/office/powerpoint/2010/main" val="8615928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F9AFF4-A0C1-4BD9-B12E-16C343A34F3B}"/>
              </a:ext>
            </a:extLst>
          </p:cNvPr>
          <p:cNvSpPr>
            <a:spLocks noGrp="1"/>
          </p:cNvSpPr>
          <p:nvPr>
            <p:ph type="title"/>
          </p:nvPr>
        </p:nvSpPr>
        <p:spPr>
          <a:xfrm>
            <a:off x="643467" y="2681103"/>
            <a:ext cx="3363974" cy="1495794"/>
          </a:xfrm>
          <a:noFill/>
          <a:ln>
            <a:solidFill>
              <a:schemeClr val="bg1"/>
            </a:solidFill>
          </a:ln>
        </p:spPr>
        <p:txBody>
          <a:bodyPr wrap="square">
            <a:normAutofit/>
          </a:bodyPr>
          <a:lstStyle/>
          <a:p>
            <a:r>
              <a:rPr lang="en-GB">
                <a:solidFill>
                  <a:schemeClr val="bg1"/>
                </a:solidFill>
              </a:rPr>
              <a:t>For our next workshop -</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4141780722"/>
              </p:ext>
            </p:extLst>
          </p:nvPr>
        </p:nvGraphicFramePr>
        <p:xfrm>
          <a:off x="5793171" y="203200"/>
          <a:ext cx="5607050" cy="6654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79630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E5B6C-C4AD-449B-AF9F-19176C480B7B}"/>
              </a:ext>
            </a:extLst>
          </p:cNvPr>
          <p:cNvSpPr>
            <a:spLocks noGrp="1"/>
          </p:cNvSpPr>
          <p:nvPr>
            <p:ph type="title"/>
          </p:nvPr>
        </p:nvSpPr>
        <p:spPr>
          <a:xfrm>
            <a:off x="2231136" y="964692"/>
            <a:ext cx="7729728" cy="1188720"/>
          </a:xfrm>
          <a:solidFill>
            <a:srgbClr val="FFFFFF"/>
          </a:solidFill>
          <a:ln>
            <a:solidFill>
              <a:srgbClr val="404040"/>
            </a:solidFill>
          </a:ln>
        </p:spPr>
        <p:txBody>
          <a:bodyPr>
            <a:normAutofit/>
          </a:bodyPr>
          <a:lstStyle/>
          <a:p>
            <a:r>
              <a:rPr lang="en-GB" dirty="0">
                <a:solidFill>
                  <a:srgbClr val="262626"/>
                </a:solidFill>
              </a:rPr>
              <a:t>Any questions or suggestions</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3254186768"/>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30703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0233A-4A83-4174-9BCB-5702C93B4250}"/>
              </a:ext>
            </a:extLst>
          </p:cNvPr>
          <p:cNvSpPr>
            <a:spLocks noGrp="1"/>
          </p:cNvSpPr>
          <p:nvPr>
            <p:ph type="title"/>
          </p:nvPr>
        </p:nvSpPr>
        <p:spPr/>
        <p:txBody>
          <a:bodyPr/>
          <a:lstStyle/>
          <a:p>
            <a:r>
              <a:rPr lang="en-GB"/>
              <a:t>Anonymous comments: </a:t>
            </a:r>
            <a:endParaRPr lang="en-GB" dirty="0"/>
          </a:p>
        </p:txBody>
      </p:sp>
      <p:sp>
        <p:nvSpPr>
          <p:cNvPr id="7" name="Content Placeholder 6">
            <a:extLst>
              <a:ext uri="{FF2B5EF4-FFF2-40B4-BE49-F238E27FC236}">
                <a16:creationId xmlns:a16="http://schemas.microsoft.com/office/drawing/2014/main" id="{9C9BD925-22C1-4C5A-912C-518660D1DF83}"/>
              </a:ext>
            </a:extLst>
          </p:cNvPr>
          <p:cNvSpPr>
            <a:spLocks noGrp="1"/>
          </p:cNvSpPr>
          <p:nvPr>
            <p:ph idx="1"/>
          </p:nvPr>
        </p:nvSpPr>
        <p:spPr/>
        <p:txBody>
          <a:bodyPr/>
          <a:lstStyle/>
          <a:p>
            <a:endParaRPr lang="en-GB" dirty="0"/>
          </a:p>
          <a:p>
            <a:endParaRPr lang="en-GB" dirty="0"/>
          </a:p>
          <a:p>
            <a:endParaRPr lang="en-GB" dirty="0"/>
          </a:p>
          <a:p>
            <a:r>
              <a:rPr lang="en-GB" sz="4000" dirty="0"/>
              <a:t>Feedback and feeding-forward</a:t>
            </a:r>
          </a:p>
        </p:txBody>
      </p:sp>
    </p:spTree>
    <p:extLst>
      <p:ext uri="{BB962C8B-B14F-4D97-AF65-F5344CB8AC3E}">
        <p14:creationId xmlns:p14="http://schemas.microsoft.com/office/powerpoint/2010/main" val="5710024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DB3B5-BD89-4CAC-9BA3-A3D9521BD9FC}"/>
              </a:ext>
            </a:extLst>
          </p:cNvPr>
          <p:cNvSpPr>
            <a:spLocks noGrp="1"/>
          </p:cNvSpPr>
          <p:nvPr>
            <p:ph type="title"/>
          </p:nvPr>
        </p:nvSpPr>
        <p:spPr/>
        <p:txBody>
          <a:bodyPr/>
          <a:lstStyle/>
          <a:p>
            <a:r>
              <a:rPr lang="en-GB" dirty="0"/>
              <a:t>THIS WORKSHOP has </a:t>
            </a:r>
            <a:r>
              <a:rPr lang="en-GB"/>
              <a:t>enableD </a:t>
            </a:r>
            <a:r>
              <a:rPr lang="en-GB" dirty="0"/>
              <a:t>you to:</a:t>
            </a:r>
          </a:p>
        </p:txBody>
      </p:sp>
      <p:sp>
        <p:nvSpPr>
          <p:cNvPr id="3" name="Content Placeholder 2">
            <a:extLst>
              <a:ext uri="{FF2B5EF4-FFF2-40B4-BE49-F238E27FC236}">
                <a16:creationId xmlns:a16="http://schemas.microsoft.com/office/drawing/2014/main" id="{19573260-5606-4C4E-9633-F93E002C3156}"/>
              </a:ext>
            </a:extLst>
          </p:cNvPr>
          <p:cNvSpPr>
            <a:spLocks noGrp="1"/>
          </p:cNvSpPr>
          <p:nvPr>
            <p:ph sz="half" idx="1"/>
          </p:nvPr>
        </p:nvSpPr>
        <p:spPr>
          <a:xfrm>
            <a:off x="1581912" y="2638043"/>
            <a:ext cx="4271771" cy="3832029"/>
          </a:xfrm>
        </p:spPr>
        <p:txBody>
          <a:bodyPr>
            <a:normAutofit/>
          </a:bodyPr>
          <a:lstStyle/>
          <a:p>
            <a:r>
              <a:rPr lang="en-GB" sz="2800" dirty="0"/>
              <a:t>Understand what is expected from you for the module</a:t>
            </a:r>
          </a:p>
          <a:p>
            <a:r>
              <a:rPr lang="en-GB" sz="2800" dirty="0"/>
              <a:t>Have considered the ethical issues in relation to your research</a:t>
            </a:r>
          </a:p>
          <a:p>
            <a:r>
              <a:rPr lang="en-GB" sz="2800" dirty="0"/>
              <a:t>Be able to get started on writing your introduction</a:t>
            </a:r>
          </a:p>
        </p:txBody>
      </p:sp>
      <p:pic>
        <p:nvPicPr>
          <p:cNvPr id="6" name="Content Placeholder 5" descr="A screenshot of a cell phone&#10;&#10;Description generated with high confidence">
            <a:extLst>
              <a:ext uri="{FF2B5EF4-FFF2-40B4-BE49-F238E27FC236}">
                <a16:creationId xmlns:a16="http://schemas.microsoft.com/office/drawing/2014/main" id="{FBDACF7B-3E54-496F-9ED8-0A0545FB50E1}"/>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950075" y="3013075"/>
            <a:ext cx="3048000" cy="2352675"/>
          </a:xfrm>
        </p:spPr>
      </p:pic>
    </p:spTree>
    <p:extLst>
      <p:ext uri="{BB962C8B-B14F-4D97-AF65-F5344CB8AC3E}">
        <p14:creationId xmlns:p14="http://schemas.microsoft.com/office/powerpoint/2010/main" val="286769594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71C241A9-A460-4AD1-916F-25308628A5BC}"/>
    </a:ext>
  </a:extLst>
</a:theme>
</file>

<file path=docProps/app.xml><?xml version="1.0" encoding="utf-8"?>
<Properties xmlns="http://schemas.openxmlformats.org/officeDocument/2006/extended-properties" xmlns:vt="http://schemas.openxmlformats.org/officeDocument/2006/docPropsVTypes">
  <TotalTime>264</TotalTime>
  <Words>1411</Words>
  <Application>Microsoft Office PowerPoint</Application>
  <PresentationFormat>Widescreen</PresentationFormat>
  <Paragraphs>190</Paragraphs>
  <Slides>38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Abadi</vt:lpstr>
      <vt:lpstr>Arial</vt:lpstr>
      <vt:lpstr>Gill Sans MT</vt:lpstr>
      <vt:lpstr>Segoe UI</vt:lpstr>
      <vt:lpstr>Parcel</vt:lpstr>
      <vt:lpstr>Independent project workshop</vt:lpstr>
      <vt:lpstr>Introduction – research profile</vt:lpstr>
      <vt:lpstr>Welcome to the independent project module….</vt:lpstr>
      <vt:lpstr>AT THE END OF THIS WORKSHOP YOU WILL:</vt:lpstr>
      <vt:lpstr>The Assignment</vt:lpstr>
      <vt:lpstr>A literature review?</vt:lpstr>
      <vt:lpstr>A literature review is…..</vt:lpstr>
      <vt:lpstr>Submission information…</vt:lpstr>
      <vt:lpstr>Learning outcomes</vt:lpstr>
      <vt:lpstr>Supervision…..</vt:lpstr>
      <vt:lpstr>Supervisors</vt:lpstr>
      <vt:lpstr>WORKSHOPS………</vt:lpstr>
      <vt:lpstr>Applying for ethical approval</vt:lpstr>
      <vt:lpstr>CONSIDER AND Discuss:</vt:lpstr>
      <vt:lpstr>Avoid threats to your:</vt:lpstr>
      <vt:lpstr>Apply self care and use:</vt:lpstr>
      <vt:lpstr>Prior reading</vt:lpstr>
      <vt:lpstr>first steps </vt:lpstr>
      <vt:lpstr>Small group exercises:</vt:lpstr>
      <vt:lpstr>introduction</vt:lpstr>
      <vt:lpstr>Introduction…..</vt:lpstr>
      <vt:lpstr>How to Search:</vt:lpstr>
      <vt:lpstr>INTRODUCTION</vt:lpstr>
      <vt:lpstr>INTRODUCTION</vt:lpstr>
      <vt:lpstr>An example of a thesis statement</vt:lpstr>
      <vt:lpstr>INTRODUCTION</vt:lpstr>
      <vt:lpstr>INTRODUCTION</vt:lpstr>
      <vt:lpstr>‘Hook’ exercise…..</vt:lpstr>
      <vt:lpstr>‘Hook’ exercise…..</vt:lpstr>
      <vt:lpstr>FREE WRITING</vt:lpstr>
      <vt:lpstr>REMEMBER THAT YOUR LITERATURE REVIEW NEEDS TO COVER the following aspectS of your subject of study:</vt:lpstr>
      <vt:lpstr>Try this exercise:</vt:lpstr>
      <vt:lpstr>ANSWERS……..</vt:lpstr>
      <vt:lpstr>What else?</vt:lpstr>
      <vt:lpstr>For our next workshop -</vt:lpstr>
      <vt:lpstr>Any questions or suggestions</vt:lpstr>
      <vt:lpstr>Anonymous comments: </vt:lpstr>
      <vt:lpstr>THIS WORKSHOP has enableD you to: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Independent project workshop</dc:title>
  <dc:creator>Beverly Cole</dc:creator>
  <cp:lastModifiedBy>Beverly Cole</cp:lastModifiedBy>
  <cp:revision>25</cp:revision>
  <dcterms:created xsi:type="dcterms:W3CDTF">2018-07-31T15:25:40Z</dcterms:created>
  <dcterms:modified xsi:type="dcterms:W3CDTF">2018-10-11T06:38:29Z</dcterms:modified>
</cp:coreProperties>
</file>