
<file path=[Content_Types].xml><?xml version="1.0" encoding="utf-8"?>
<Types xmlns="http://schemas.openxmlformats.org/package/2006/content-types">
  <Default Extension="emf" ContentType="image/x-emf"/>
  <Default Extension="jpeg" ContentType="image/jpeg"/>
  <Default Extension="png" ContentType="image/png"/>
  <Default Extension="rels" ContentType="application/vnd.openxmlformats-package.relationships+xml"/>
  <Default Extension="svg" ContentType="image/svg+xml"/>
  <Default Extension="xml" ContentType="application/xml"/>
  <Override PartName="/ppt/presentation.xml" ContentType="application/vnd.openxmlformats-officedocument.presentationml.presentation.main+xml"/>
  <Override PartName="/customXml/itemProps1.xml" ContentType="application/vnd.openxmlformats-officedocument.customXmlProperties+xml"/>
  <Override PartName="/customXml/itemProps2.xml" ContentType="application/vnd.openxmlformats-officedocument.customXmlProperties+xml"/>
  <Override PartName="/customXml/itemProps3.xml" ContentType="application/vnd.openxmlformats-officedocument.customXmlProperties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ppt/notesSlides/notesSlide1.xml" ContentType="application/vnd.openxmlformats-officedocument.presentationml.notesSlide+xml"/>
  <Override PartName="/ppt/diagrams/data1.xml" ContentType="application/vnd.openxmlformats-officedocument.drawingml.diagramData+xml"/>
  <Override PartName="/ppt/diagrams/layout1.xml" ContentType="application/vnd.openxmlformats-officedocument.drawingml.diagramLayout+xml"/>
  <Override PartName="/ppt/diagrams/quickStyle1.xml" ContentType="application/vnd.openxmlformats-officedocument.drawingml.diagramStyle+xml"/>
  <Override PartName="/ppt/diagrams/colors1.xml" ContentType="application/vnd.openxmlformats-officedocument.drawingml.diagramColors+xml"/>
  <Override PartName="/ppt/diagrams/drawing1.xml" ContentType="application/vnd.ms-office.drawingml.diagramDrawing+xml"/>
  <Override PartName="/ppt/notesSlides/notesSlide2.xml" ContentType="application/vnd.openxmlformats-officedocument.presentationml.notesSlide+xml"/>
  <Override PartName="/ppt/diagrams/data2.xml" ContentType="application/vnd.openxmlformats-officedocument.drawingml.diagramData+xml"/>
  <Override PartName="/ppt/diagrams/layout2.xml" ContentType="application/vnd.openxmlformats-officedocument.drawingml.diagramLayout+xml"/>
  <Override PartName="/ppt/diagrams/quickStyle2.xml" ContentType="application/vnd.openxmlformats-officedocument.drawingml.diagramStyle+xml"/>
  <Override PartName="/ppt/diagrams/colors2.xml" ContentType="application/vnd.openxmlformats-officedocument.drawingml.diagramColors+xml"/>
  <Override PartName="/ppt/diagrams/drawing2.xml" ContentType="application/vnd.ms-office.drawingml.diagramDrawing+xml"/>
  <Override PartName="/ppt/notesSlides/notesSlide3.xml" ContentType="application/vnd.openxmlformats-officedocument.presentationml.notesSlide+xml"/>
  <Override PartName="/ppt/diagrams/data3.xml" ContentType="application/vnd.openxmlformats-officedocument.drawingml.diagramData+xml"/>
  <Override PartName="/ppt/diagrams/layout3.xml" ContentType="application/vnd.openxmlformats-officedocument.drawingml.diagramLayout+xml"/>
  <Override PartName="/ppt/diagrams/quickStyle3.xml" ContentType="application/vnd.openxmlformats-officedocument.drawingml.diagramStyle+xml"/>
  <Override PartName="/ppt/diagrams/colors3.xml" ContentType="application/vnd.openxmlformats-officedocument.drawingml.diagramColors+xml"/>
  <Override PartName="/ppt/diagrams/drawing3.xml" ContentType="application/vnd.ms-office.drawingml.diagramDrawing+xml"/>
  <Override PartName="/ppt/diagrams/data4.xml" ContentType="application/vnd.openxmlformats-officedocument.drawingml.diagramData+xml"/>
  <Override PartName="/ppt/diagrams/layout4.xml" ContentType="application/vnd.openxmlformats-officedocument.drawingml.diagramLayout+xml"/>
  <Override PartName="/ppt/diagrams/quickStyle4.xml" ContentType="application/vnd.openxmlformats-officedocument.drawingml.diagramStyle+xml"/>
  <Override PartName="/ppt/diagrams/colors4.xml" ContentType="application/vnd.openxmlformats-officedocument.drawingml.diagramColors+xml"/>
  <Override PartName="/ppt/diagrams/drawing4.xml" ContentType="application/vnd.ms-office.drawingml.diagramDrawing+xml"/>
  <Override PartName="/ppt/diagrams/data5.xml" ContentType="application/vnd.openxmlformats-officedocument.drawingml.diagramData+xml"/>
  <Override PartName="/ppt/diagrams/layout5.xml" ContentType="application/vnd.openxmlformats-officedocument.drawingml.diagramLayout+xml"/>
  <Override PartName="/ppt/diagrams/quickStyle5.xml" ContentType="application/vnd.openxmlformats-officedocument.drawingml.diagramStyle+xml"/>
  <Override PartName="/ppt/diagrams/colors5.xml" ContentType="application/vnd.openxmlformats-officedocument.drawingml.diagramColors+xml"/>
  <Override PartName="/ppt/diagrams/drawing5.xml" ContentType="application/vnd.ms-office.drawingml.diagramDrawing+xml"/>
  <Override PartName="/ppt/diagrams/data6.xml" ContentType="application/vnd.openxmlformats-officedocument.drawingml.diagramData+xml"/>
  <Override PartName="/ppt/diagrams/layout6.xml" ContentType="application/vnd.openxmlformats-officedocument.drawingml.diagramLayout+xml"/>
  <Override PartName="/ppt/diagrams/quickStyle6.xml" ContentType="application/vnd.openxmlformats-officedocument.drawingml.diagramStyle+xml"/>
  <Override PartName="/ppt/diagrams/colors6.xml" ContentType="application/vnd.openxmlformats-officedocument.drawingml.diagramColors+xml"/>
  <Override PartName="/ppt/diagrams/drawing6.xml" ContentType="application/vnd.ms-office.drawingml.diagramDrawing+xml"/>
  <Override PartName="/ppt/revisionInfo.xml" ContentType="application/vnd.ms-powerpoint.revisioninfo+xml"/>
  <Override PartName="/docProps/core.xml" ContentType="application/vnd.openxmlformats-package.core-properties+xml"/>
  <Override PartName="/docProps/app.xml" ContentType="application/vnd.openxmlformats-officedocument.extended-properties+xml"/>
  <Override PartName="/docProps/custom.xml" ContentType="application/vnd.openxmlformats-officedocument.custom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5" Type="http://schemas.openxmlformats.org/officeDocument/2006/relationships/custom-properties" Target="docProps/custom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60" r:id="rId4"/>
  </p:sldMasterIdLst>
  <p:notesMasterIdLst>
    <p:notesMasterId r:id="rId20"/>
  </p:notesMasterIdLst>
  <p:sldIdLst>
    <p:sldId id="273" r:id="rId5"/>
    <p:sldId id="266" r:id="rId6"/>
    <p:sldId id="274" r:id="rId7"/>
    <p:sldId id="260" r:id="rId8"/>
    <p:sldId id="264" r:id="rId9"/>
    <p:sldId id="275" r:id="rId10"/>
    <p:sldId id="265" r:id="rId11"/>
    <p:sldId id="269" r:id="rId12"/>
    <p:sldId id="277" r:id="rId13"/>
    <p:sldId id="276" r:id="rId14"/>
    <p:sldId id="267" r:id="rId15"/>
    <p:sldId id="271" r:id="rId16"/>
    <p:sldId id="268" r:id="rId17"/>
    <p:sldId id="278" r:id="rId18"/>
    <p:sldId id="279" r:id="rId19"/>
  </p:sldIdLst>
  <p:sldSz cx="12192000" cy="6858000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clrMru>
    <a:srgbClr val="F83F3A"/>
    <a:srgbClr val="DB7E31"/>
    <a:srgbClr val="34D8C8"/>
    <a:srgbClr val="527ABA"/>
    <a:srgbClr val="F2E31A"/>
    <a:srgbClr val="13ABB3"/>
    <a:srgbClr val="83C844"/>
  </p:clrMru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</p:extLst>
</p:presentationPr>
</file>

<file path=ppt/revisionInfo.xml><?xml version="1.0" encoding="utf-8"?>
<p1510:revInfo xmlns:a="http://schemas.openxmlformats.org/drawingml/2006/main" xmlns:r="http://schemas.openxmlformats.org/officeDocument/2006/relationships" xmlns:p1510="http://schemas.microsoft.com/office/powerpoint/2015/10/main">
  <p1510:revLst>
    <p1510:client id="{438DFD4D-018C-2CC1-EF48-614EAC157538}" v="2" dt="2022-06-25T14:03:35.153"/>
    <p1510:client id="{9E7502FC-EE7D-45E3-9E11-D6F57FDA21A3}" v="185" dt="2022-06-25T14:34:18.860"/>
    <p1510:client id="{BAB1ACCB-490F-0ECF-69F5-589A7EDE8419}" v="4" dt="2022-06-25T12:58:58.716"/>
    <p1510:client id="{CAE559E5-64B7-1063-3E35-103500349868}" v="1" dt="2022-06-25T13:52:34.910"/>
    <p1510:client id="{D33AEF9C-743A-4DD6-98FE-81958208E8EF}" v="27" dt="2022-06-25T13:59:01.987"/>
    <p1510:client id="{DC4B615C-1A70-F302-ED49-667570BB1976}" v="253" dt="2022-06-25T14:23:28.164"/>
  </p1510:revLst>
</p1510:revInfo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Medium Style 2 - Accent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  <a:tblStyle styleId="{69012ECD-51FC-41F1-AA8D-1B2483CD663E}" styleName="Light Style 2 - Accent 1">
    <a:wholeTbl>
      <a:tcTxStyle>
        <a:fontRef idx="minor">
          <a:scrgbClr r="0" g="0" b="0"/>
        </a:fontRef>
        <a:schemeClr val="tx1"/>
      </a:tcTxStyle>
      <a:tcStyle>
        <a:tcBdr>
          <a:left>
            <a:lnRef idx="1">
              <a:schemeClr val="accent1"/>
            </a:lnRef>
          </a:left>
          <a:right>
            <a:lnRef idx="1">
              <a:schemeClr val="accent1"/>
            </a:lnRef>
          </a:right>
          <a:top>
            <a:lnRef idx="1">
              <a:schemeClr val="accent1"/>
            </a:lnRef>
          </a:top>
          <a:bottom>
            <a:lnRef idx="1">
              <a:schemeClr val="accent1"/>
            </a:lnRef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noFill/>
        </a:fill>
      </a:tcStyle>
    </a:wholeTbl>
    <a:band1H>
      <a:tcStyle>
        <a:tcBdr>
          <a:top>
            <a:lnRef idx="1">
              <a:schemeClr val="accent1"/>
            </a:lnRef>
          </a:top>
          <a:bottom>
            <a:lnRef idx="1">
              <a:schemeClr val="accent1"/>
            </a:lnRef>
          </a:bottom>
        </a:tcBdr>
      </a:tcStyle>
    </a:band1H>
    <a:band1V>
      <a:tcStyle>
        <a:tcBdr>
          <a:left>
            <a:lnRef idx="1">
              <a:schemeClr val="accent1"/>
            </a:lnRef>
          </a:left>
          <a:right>
            <a:lnRef idx="1">
              <a:schemeClr val="accent1"/>
            </a:lnRef>
          </a:right>
        </a:tcBdr>
      </a:tcStyle>
    </a:band1V>
    <a:band2V>
      <a:tcStyle>
        <a:tcBdr>
          <a:left>
            <a:lnRef idx="1">
              <a:schemeClr val="accent1"/>
            </a:lnRef>
          </a:left>
          <a:right>
            <a:lnRef idx="1">
              <a:schemeClr val="accent1"/>
            </a:lnRef>
          </a:right>
        </a:tcBdr>
      </a:tcStyle>
    </a:band2V>
    <a:lastCol>
      <a:tcTxStyle b="on"/>
      <a:tcStyle>
        <a:tcBdr/>
      </a:tcStyle>
    </a:lastCol>
    <a:firstCol>
      <a:tcTxStyle b="on"/>
      <a:tcStyle>
        <a:tcBdr/>
      </a:tcStyle>
    </a:firstCol>
    <a:lastRow>
      <a:tcTxStyle b="on"/>
      <a:tcStyle>
        <a:tcBdr>
          <a:top>
            <a:ln w="50800" cmpd="dbl">
              <a:solidFill>
                <a:schemeClr val="accent1"/>
              </a:solidFill>
            </a:ln>
          </a:top>
        </a:tcBdr>
      </a:tcStyle>
    </a:lastRow>
    <a:firstRow>
      <a:tcTxStyle b="on">
        <a:fontRef idx="minor">
          <a:scrgbClr r="0" g="0" b="0"/>
        </a:fontRef>
        <a:schemeClr val="bg1"/>
      </a:tcTxStyle>
      <a:tcStyle>
        <a:tcBdr/>
        <a:fillRef idx="1">
          <a:schemeClr val="accent1"/>
        </a:fillRef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slideViewPr>
    <p:cSldViewPr snapToGrid="0">
      <p:cViewPr>
        <p:scale>
          <a:sx n="1" d="2"/>
          <a:sy n="1" d="2"/>
        </p:scale>
        <p:origin x="0" y="0"/>
      </p:cViewPr>
      <p:guideLst/>
    </p:cSldViewPr>
  </p:slideViewPr>
  <p:gridSpacing cx="76200" cy="7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4.xml"/><Relationship Id="rId13" Type="http://schemas.openxmlformats.org/officeDocument/2006/relationships/slide" Target="slides/slide9.xml"/><Relationship Id="rId18" Type="http://schemas.openxmlformats.org/officeDocument/2006/relationships/slide" Target="slides/slide14.xml"/><Relationship Id="rId3" Type="http://schemas.openxmlformats.org/officeDocument/2006/relationships/customXml" Target="../customXml/item3.xml"/><Relationship Id="rId21" Type="http://schemas.openxmlformats.org/officeDocument/2006/relationships/presProps" Target="presProps.xml"/><Relationship Id="rId7" Type="http://schemas.openxmlformats.org/officeDocument/2006/relationships/slide" Target="slides/slide3.xml"/><Relationship Id="rId12" Type="http://schemas.openxmlformats.org/officeDocument/2006/relationships/slide" Target="slides/slide8.xml"/><Relationship Id="rId17" Type="http://schemas.openxmlformats.org/officeDocument/2006/relationships/slide" Target="slides/slide13.xml"/><Relationship Id="rId25" Type="http://schemas.microsoft.com/office/2015/10/relationships/revisionInfo" Target="revisionInfo.xml"/><Relationship Id="rId2" Type="http://schemas.openxmlformats.org/officeDocument/2006/relationships/customXml" Target="../customXml/item2.xml"/><Relationship Id="rId16" Type="http://schemas.openxmlformats.org/officeDocument/2006/relationships/slide" Target="slides/slide12.xml"/><Relationship Id="rId20" Type="http://schemas.openxmlformats.org/officeDocument/2006/relationships/notesMaster" Target="notesMasters/notesMaster1.xml"/><Relationship Id="rId1" Type="http://schemas.openxmlformats.org/officeDocument/2006/relationships/customXml" Target="../customXml/item1.xml"/><Relationship Id="rId6" Type="http://schemas.openxmlformats.org/officeDocument/2006/relationships/slide" Target="slides/slide2.xml"/><Relationship Id="rId11" Type="http://schemas.openxmlformats.org/officeDocument/2006/relationships/slide" Target="slides/slide7.xml"/><Relationship Id="rId24" Type="http://schemas.openxmlformats.org/officeDocument/2006/relationships/tableStyles" Target="tableStyles.xml"/><Relationship Id="rId5" Type="http://schemas.openxmlformats.org/officeDocument/2006/relationships/slide" Target="slides/slide1.xml"/><Relationship Id="rId15" Type="http://schemas.openxmlformats.org/officeDocument/2006/relationships/slide" Target="slides/slide11.xml"/><Relationship Id="rId23" Type="http://schemas.openxmlformats.org/officeDocument/2006/relationships/theme" Target="theme/theme1.xml"/><Relationship Id="rId10" Type="http://schemas.openxmlformats.org/officeDocument/2006/relationships/slide" Target="slides/slide6.xml"/><Relationship Id="rId19" Type="http://schemas.openxmlformats.org/officeDocument/2006/relationships/slide" Target="slides/slide15.xml"/><Relationship Id="rId4" Type="http://schemas.openxmlformats.org/officeDocument/2006/relationships/slideMaster" Target="slideMasters/slideMaster1.xml"/><Relationship Id="rId9" Type="http://schemas.openxmlformats.org/officeDocument/2006/relationships/slide" Target="slides/slide5.xml"/><Relationship Id="rId14" Type="http://schemas.openxmlformats.org/officeDocument/2006/relationships/slide" Target="slides/slide10.xml"/><Relationship Id="rId22" Type="http://schemas.openxmlformats.org/officeDocument/2006/relationships/viewProps" Target="viewProps.xml"/></Relationships>
</file>

<file path=ppt/diagrams/_rels/data1.xml.rels><?xml version="1.0" encoding="UTF-8" standalone="yes"?>
<Relationships xmlns="http://schemas.openxmlformats.org/package/2006/relationships"><Relationship Id="rId3" Type="http://schemas.openxmlformats.org/officeDocument/2006/relationships/image" Target="../media/image8.png"/><Relationship Id="rId2" Type="http://schemas.openxmlformats.org/officeDocument/2006/relationships/image" Target="../media/image7.svg"/><Relationship Id="rId1" Type="http://schemas.openxmlformats.org/officeDocument/2006/relationships/image" Target="../media/image6.png"/><Relationship Id="rId6" Type="http://schemas.openxmlformats.org/officeDocument/2006/relationships/image" Target="../media/image11.svg"/><Relationship Id="rId5" Type="http://schemas.openxmlformats.org/officeDocument/2006/relationships/image" Target="../media/image10.png"/><Relationship Id="rId4" Type="http://schemas.openxmlformats.org/officeDocument/2006/relationships/image" Target="../media/image9.svg"/></Relationships>
</file>

<file path=ppt/diagrams/_rels/data5.xml.rels><?xml version="1.0" encoding="UTF-8" standalone="yes"?>
<Relationships xmlns="http://schemas.openxmlformats.org/package/2006/relationships"><Relationship Id="rId3" Type="http://schemas.openxmlformats.org/officeDocument/2006/relationships/image" Target="../media/image18.png"/><Relationship Id="rId2" Type="http://schemas.openxmlformats.org/officeDocument/2006/relationships/image" Target="../media/image17.png"/><Relationship Id="rId1" Type="http://schemas.openxmlformats.org/officeDocument/2006/relationships/image" Target="../media/image16.png"/><Relationship Id="rId4" Type="http://schemas.openxmlformats.org/officeDocument/2006/relationships/image" Target="../media/image19.svg"/></Relationships>
</file>

<file path=ppt/diagrams/_rels/data6.xml.rels><?xml version="1.0" encoding="UTF-8" standalone="yes"?>
<Relationships xmlns="http://schemas.openxmlformats.org/package/2006/relationships"><Relationship Id="rId3" Type="http://schemas.openxmlformats.org/officeDocument/2006/relationships/image" Target="../media/image22.png"/><Relationship Id="rId2" Type="http://schemas.openxmlformats.org/officeDocument/2006/relationships/image" Target="../media/image21.svg"/><Relationship Id="rId1" Type="http://schemas.openxmlformats.org/officeDocument/2006/relationships/image" Target="../media/image20.png"/><Relationship Id="rId6" Type="http://schemas.openxmlformats.org/officeDocument/2006/relationships/image" Target="../media/image25.svg"/><Relationship Id="rId5" Type="http://schemas.openxmlformats.org/officeDocument/2006/relationships/image" Target="../media/image24.png"/><Relationship Id="rId4" Type="http://schemas.openxmlformats.org/officeDocument/2006/relationships/image" Target="../media/image23.svg"/></Relationships>
</file>

<file path=ppt/diagrams/_rels/drawing1.xml.rels><?xml version="1.0" encoding="UTF-8" standalone="yes"?>
<Relationships xmlns="http://schemas.openxmlformats.org/package/2006/relationships"><Relationship Id="rId3" Type="http://schemas.openxmlformats.org/officeDocument/2006/relationships/image" Target="../media/image8.png"/><Relationship Id="rId2" Type="http://schemas.openxmlformats.org/officeDocument/2006/relationships/image" Target="../media/image7.svg"/><Relationship Id="rId1" Type="http://schemas.openxmlformats.org/officeDocument/2006/relationships/image" Target="../media/image6.png"/><Relationship Id="rId6" Type="http://schemas.openxmlformats.org/officeDocument/2006/relationships/image" Target="../media/image11.svg"/><Relationship Id="rId5" Type="http://schemas.openxmlformats.org/officeDocument/2006/relationships/image" Target="../media/image10.png"/><Relationship Id="rId4" Type="http://schemas.openxmlformats.org/officeDocument/2006/relationships/image" Target="../media/image9.svg"/></Relationships>
</file>

<file path=ppt/diagrams/_rels/drawing5.xml.rels><?xml version="1.0" encoding="UTF-8" standalone="yes"?>
<Relationships xmlns="http://schemas.openxmlformats.org/package/2006/relationships"><Relationship Id="rId3" Type="http://schemas.openxmlformats.org/officeDocument/2006/relationships/image" Target="../media/image18.png"/><Relationship Id="rId2" Type="http://schemas.openxmlformats.org/officeDocument/2006/relationships/image" Target="../media/image17.png"/><Relationship Id="rId1" Type="http://schemas.openxmlformats.org/officeDocument/2006/relationships/image" Target="../media/image16.png"/><Relationship Id="rId4" Type="http://schemas.openxmlformats.org/officeDocument/2006/relationships/image" Target="../media/image19.svg"/></Relationships>
</file>

<file path=ppt/diagrams/_rels/drawing6.xml.rels><?xml version="1.0" encoding="UTF-8" standalone="yes"?>
<Relationships xmlns="http://schemas.openxmlformats.org/package/2006/relationships"><Relationship Id="rId3" Type="http://schemas.openxmlformats.org/officeDocument/2006/relationships/image" Target="../media/image22.png"/><Relationship Id="rId2" Type="http://schemas.openxmlformats.org/officeDocument/2006/relationships/image" Target="../media/image21.svg"/><Relationship Id="rId1" Type="http://schemas.openxmlformats.org/officeDocument/2006/relationships/image" Target="../media/image20.png"/><Relationship Id="rId6" Type="http://schemas.openxmlformats.org/officeDocument/2006/relationships/image" Target="../media/image25.svg"/><Relationship Id="rId5" Type="http://schemas.openxmlformats.org/officeDocument/2006/relationships/image" Target="../media/image24.png"/><Relationship Id="rId4" Type="http://schemas.openxmlformats.org/officeDocument/2006/relationships/image" Target="../media/image23.svg"/></Relationships>
</file>

<file path=ppt/diagrams/colors1.xml><?xml version="1.0" encoding="utf-8"?>
<dgm:colorsDef xmlns:dgm="http://schemas.openxmlformats.org/drawingml/2006/diagram" xmlns:a="http://schemas.openxmlformats.org/drawingml/2006/main" uniqueId="urn:microsoft.com/office/officeart/2005/8/colors/colorful5">
  <dgm:title val=""/>
  <dgm:desc val=""/>
  <dgm:catLst>
    <dgm:cat type="colorful" pri="10500"/>
  </dgm:catLst>
  <dgm:styleLbl name="node0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node1">
    <dgm:fillClrLst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>
      <a:schemeClr val="accent5"/>
      <a:schemeClr val="accent6"/>
    </dgm:fillClrLst>
    <dgm:linClrLst>
      <a:schemeClr val="accent5"/>
      <a:schemeClr val="accent6"/>
    </dgm:linClrLst>
    <dgm:effectClrLst/>
    <dgm:txLinClrLst/>
    <dgm:txFillClrLst/>
    <dgm:txEffectClrLst/>
  </dgm:styleLbl>
  <dgm:styleLbl name="lnNode1">
    <dgm:fillClrLst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>
      <a:schemeClr val="accent5">
        <a:alpha val="50000"/>
      </a:schemeClr>
      <a:schemeClr val="accent6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>
      <a:schemeClr val="accent5">
        <a:tint val="50000"/>
      </a:schemeClr>
      <a:schemeClr val="accent6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5">
        <a:tint val="50000"/>
      </a:schemeClr>
      <a:schemeClr val="accent6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5">
        <a:tint val="50000"/>
      </a:schemeClr>
      <a:schemeClr val="accent6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fgSibTrans2D1">
    <dgm:fillClrLst>
      <a:schemeClr val="accent5"/>
      <a:schemeClr val="accent6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SibTrans2D1">
    <dgm:fillClrLst>
      <a:schemeClr val="accent5"/>
      <a:schemeClr val="accent6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1D1">
    <dgm:fillClrLst/>
    <dgm:linClrLst>
      <a:schemeClr val="accent5"/>
      <a:schemeClr val="accent6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5"/>
    </dgm:fillClrLst>
    <dgm:linClrLst meth="repeat">
      <a:schemeClr val="accent5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5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1">
    <dgm:fillClrLst meth="repeat">
      <a:schemeClr val="accent6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2">
    <dgm:fillClrLst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parChTrans2D3">
    <dgm:fillClrLst meth="repeat"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parChTrans2D4">
    <dgm:fillClrLst meth="repeat">
      <a:schemeClr val="accent1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5"/>
    </dgm:fillClrLst>
    <dgm:linClrLst meth="repeat">
      <a:schemeClr val="accent5"/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6">
        <a:tint val="90000"/>
      </a:schemeClr>
    </dgm:fillClrLst>
    <dgm:linClrLst meth="repeat">
      <a:schemeClr val="accent6"/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6">
        <a:tint val="70000"/>
      </a:schemeClr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6">
        <a:tint val="50000"/>
      </a:schemeClr>
    </dgm:fillClrLst>
    <dgm:linClrLst meth="repeat">
      <a:schemeClr val="accent2"/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5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fgAccFollowNode1">
    <dgm:fillClrLst>
      <a:schemeClr val="accent5">
        <a:tint val="40000"/>
        <a:alpha val="90000"/>
      </a:schemeClr>
      <a:schemeClr val="accent6">
        <a:tint val="40000"/>
        <a:alpha val="90000"/>
      </a:schemeClr>
    </dgm:fillClrLst>
    <dgm:linClrLst>
      <a:schemeClr val="accent5">
        <a:tint val="40000"/>
        <a:alpha val="90000"/>
      </a:schemeClr>
      <a:schemeClr val="accent5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>
      <a:schemeClr val="accent5">
        <a:tint val="40000"/>
        <a:alpha val="90000"/>
      </a:schemeClr>
      <a:schemeClr val="accent6">
        <a:tint val="40000"/>
        <a:alpha val="90000"/>
      </a:schemeClr>
    </dgm:fillClrLst>
    <dgm:linClrLst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>
      <a:schemeClr val="accent5">
        <a:tint val="40000"/>
        <a:alpha val="90000"/>
      </a:schemeClr>
      <a:schemeClr val="accent6">
        <a:tint val="40000"/>
        <a:alpha val="90000"/>
      </a:schemeClr>
    </dgm:fillClrLst>
    <dgm:linClrLst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>
      <a:schemeClr val="accent4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>
      <a:schemeClr val="accent6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>
      <a:schemeClr val="accent2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5">
        <a:tint val="40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5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5">
        <a:tint val="50000"/>
        <a:alpha val="40000"/>
      </a:schemeClr>
    </dgm:fillClrLst>
    <dgm:linClrLst meth="repeat">
      <a:schemeClr val="accent5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5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2.xml><?xml version="1.0" encoding="utf-8"?>
<dgm:colorsDef xmlns:dgm="http://schemas.openxmlformats.org/drawingml/2006/diagram" xmlns:a="http://schemas.openxmlformats.org/drawingml/2006/main" uniqueId="urn:microsoft.com/office/officeart/2005/8/colors/colorful5">
  <dgm:title val=""/>
  <dgm:desc val=""/>
  <dgm:catLst>
    <dgm:cat type="colorful" pri="10500"/>
  </dgm:catLst>
  <dgm:styleLbl name="node0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node1">
    <dgm:fillClrLst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>
      <a:schemeClr val="accent5"/>
      <a:schemeClr val="accent6"/>
    </dgm:fillClrLst>
    <dgm:linClrLst>
      <a:schemeClr val="accent5"/>
      <a:schemeClr val="accent6"/>
    </dgm:linClrLst>
    <dgm:effectClrLst/>
    <dgm:txLinClrLst/>
    <dgm:txFillClrLst/>
    <dgm:txEffectClrLst/>
  </dgm:styleLbl>
  <dgm:styleLbl name="lnNode1">
    <dgm:fillClrLst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>
      <a:schemeClr val="accent5">
        <a:alpha val="50000"/>
      </a:schemeClr>
      <a:schemeClr val="accent6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>
      <a:schemeClr val="accent5">
        <a:tint val="50000"/>
      </a:schemeClr>
      <a:schemeClr val="accent6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5">
        <a:tint val="50000"/>
      </a:schemeClr>
      <a:schemeClr val="accent6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5">
        <a:tint val="50000"/>
      </a:schemeClr>
      <a:schemeClr val="accent6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fgSibTrans2D1">
    <dgm:fillClrLst>
      <a:schemeClr val="accent5"/>
      <a:schemeClr val="accent6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SibTrans2D1">
    <dgm:fillClrLst>
      <a:schemeClr val="accent5"/>
      <a:schemeClr val="accent6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1D1">
    <dgm:fillClrLst/>
    <dgm:linClrLst>
      <a:schemeClr val="accent5"/>
      <a:schemeClr val="accent6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5"/>
    </dgm:fillClrLst>
    <dgm:linClrLst meth="repeat">
      <a:schemeClr val="accent5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5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1">
    <dgm:fillClrLst meth="repeat">
      <a:schemeClr val="accent6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2">
    <dgm:fillClrLst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parChTrans2D3">
    <dgm:fillClrLst meth="repeat"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parChTrans2D4">
    <dgm:fillClrLst meth="repeat">
      <a:schemeClr val="accent1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5"/>
    </dgm:fillClrLst>
    <dgm:linClrLst meth="repeat">
      <a:schemeClr val="accent5"/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6">
        <a:tint val="90000"/>
      </a:schemeClr>
    </dgm:fillClrLst>
    <dgm:linClrLst meth="repeat">
      <a:schemeClr val="accent6"/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6">
        <a:tint val="70000"/>
      </a:schemeClr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6">
        <a:tint val="50000"/>
      </a:schemeClr>
    </dgm:fillClrLst>
    <dgm:linClrLst meth="repeat">
      <a:schemeClr val="accent2"/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5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fgAccFollowNode1">
    <dgm:fillClrLst>
      <a:schemeClr val="accent5">
        <a:tint val="40000"/>
        <a:alpha val="90000"/>
      </a:schemeClr>
      <a:schemeClr val="accent6">
        <a:tint val="40000"/>
        <a:alpha val="90000"/>
      </a:schemeClr>
    </dgm:fillClrLst>
    <dgm:linClrLst>
      <a:schemeClr val="accent5">
        <a:tint val="40000"/>
        <a:alpha val="90000"/>
      </a:schemeClr>
      <a:schemeClr val="accent5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>
      <a:schemeClr val="accent5">
        <a:tint val="40000"/>
        <a:alpha val="90000"/>
      </a:schemeClr>
      <a:schemeClr val="accent6">
        <a:tint val="40000"/>
        <a:alpha val="90000"/>
      </a:schemeClr>
    </dgm:fillClrLst>
    <dgm:linClrLst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>
      <a:schemeClr val="accent5">
        <a:tint val="40000"/>
        <a:alpha val="90000"/>
      </a:schemeClr>
      <a:schemeClr val="accent6">
        <a:tint val="40000"/>
        <a:alpha val="90000"/>
      </a:schemeClr>
    </dgm:fillClrLst>
    <dgm:linClrLst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>
      <a:schemeClr val="accent4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>
      <a:schemeClr val="accent6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>
      <a:schemeClr val="accent2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5">
        <a:tint val="40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5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5">
        <a:tint val="50000"/>
        <a:alpha val="40000"/>
      </a:schemeClr>
    </dgm:fillClrLst>
    <dgm:linClrLst meth="repeat">
      <a:schemeClr val="accent5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5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3.xml><?xml version="1.0" encoding="utf-8"?>
<dgm:colorsDef xmlns:dgm="http://schemas.openxmlformats.org/drawingml/2006/diagram" xmlns:a="http://schemas.openxmlformats.org/drawingml/2006/main" uniqueId="urn:microsoft.com/office/officeart/2005/8/colors/colorful4">
  <dgm:title val=""/>
  <dgm:desc val=""/>
  <dgm:catLst>
    <dgm:cat type="colorful" pri="10400"/>
  </dgm:catLst>
  <dgm:styleLbl name="node0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node1">
    <dgm:fillClrLst>
      <a:schemeClr val="accent4"/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>
      <a:schemeClr val="accent4"/>
      <a:schemeClr val="accent5"/>
    </dgm:fillClrLst>
    <dgm:linClrLst>
      <a:schemeClr val="accent4"/>
      <a:schemeClr val="accent5"/>
    </dgm:linClrLst>
    <dgm:effectClrLst/>
    <dgm:txLinClrLst/>
    <dgm:txFillClrLst/>
    <dgm:txEffectClrLst/>
  </dgm:styleLbl>
  <dgm:styleLbl name="lnNode1">
    <dgm:fillClrLst>
      <a:schemeClr val="accent4"/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>
      <a:schemeClr val="accent4">
        <a:alpha val="50000"/>
      </a:schemeClr>
      <a:schemeClr val="accent5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>
      <a:schemeClr val="accent4">
        <a:tint val="50000"/>
      </a:schemeClr>
      <a:schemeClr val="accent5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4">
        <a:tint val="50000"/>
      </a:schemeClr>
      <a:schemeClr val="accent5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4">
        <a:tint val="50000"/>
      </a:schemeClr>
      <a:schemeClr val="accent5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>
      <a:schemeClr val="accent4"/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fgSibTrans2D1">
    <dgm:fillClrLst>
      <a:schemeClr val="accent4"/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SibTrans2D1">
    <dgm:fillClrLst>
      <a:schemeClr val="accent4"/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1D1">
    <dgm:fillClrLst/>
    <dgm:linClrLst>
      <a:schemeClr val="accent4"/>
      <a:schemeClr val="accent5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4"/>
    </dgm:fillClrLst>
    <dgm:linClrLst meth="repeat">
      <a:schemeClr val="accent4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4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1">
    <dgm:fillClrLst meth="repeat">
      <a:schemeClr val="accent5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2">
    <dgm:fillClrLst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4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parChTrans2D3">
    <dgm:fillClrLst meth="repeat"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parChTrans2D4">
    <dgm:fillClrLst meth="repeat">
      <a:schemeClr val="accent6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4"/>
    </dgm:fillClrLst>
    <dgm:linClrLst meth="repeat">
      <a:schemeClr val="accent4"/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4">
        <a:tint val="90000"/>
      </a:schemeClr>
    </dgm:fillClrLst>
    <dgm:linClrLst meth="repeat">
      <a:schemeClr val="accent5"/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4">
        <a:tint val="70000"/>
      </a:schemeClr>
    </dgm:fillClrLst>
    <dgm:linClrLst meth="repeat">
      <a:schemeClr val="accent6"/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4">
        <a:tint val="50000"/>
      </a:schemeClr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>
      <a:schemeClr val="accent4"/>
      <a:schemeClr val="accent5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>
      <a:schemeClr val="accent4"/>
      <a:schemeClr val="accent5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>
      <a:schemeClr val="accent4"/>
      <a:schemeClr val="accent5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4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>
      <a:schemeClr val="accent4"/>
      <a:schemeClr val="accent5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>
      <a:schemeClr val="accent4"/>
      <a:schemeClr val="accent5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>
      <a:schemeClr val="accent4"/>
      <a:schemeClr val="accent5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>
      <a:schemeClr val="accent4"/>
      <a:schemeClr val="accent5"/>
    </dgm:linClrLst>
    <dgm:effectClrLst/>
    <dgm:txLinClrLst/>
    <dgm:txFillClrLst meth="repeat">
      <a:schemeClr val="dk1"/>
    </dgm:txFillClrLst>
    <dgm:txEffectClrLst/>
  </dgm:styleLbl>
  <dgm:styleLbl name="fgAccFollowNode1">
    <dgm:fillClrLst>
      <a:schemeClr val="accent4">
        <a:tint val="40000"/>
        <a:alpha val="90000"/>
      </a:schemeClr>
      <a:schemeClr val="accent5">
        <a:tint val="40000"/>
        <a:alpha val="90000"/>
      </a:schemeClr>
    </dgm:fillClrLst>
    <dgm:linClrLst>
      <a:schemeClr val="accent4">
        <a:tint val="40000"/>
        <a:alpha val="90000"/>
      </a:schemeClr>
      <a:schemeClr val="accent5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>
      <a:schemeClr val="accent4">
        <a:tint val="40000"/>
        <a:alpha val="90000"/>
      </a:schemeClr>
      <a:schemeClr val="accent5">
        <a:tint val="40000"/>
        <a:alpha val="90000"/>
      </a:schemeClr>
    </dgm:fillClrLst>
    <dgm:linClrLst>
      <a:schemeClr val="accent4">
        <a:tint val="40000"/>
        <a:alpha val="90000"/>
      </a:schemeClr>
      <a:schemeClr val="accent5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>
      <a:schemeClr val="accent4">
        <a:tint val="40000"/>
        <a:alpha val="90000"/>
      </a:schemeClr>
      <a:schemeClr val="accent5">
        <a:tint val="40000"/>
        <a:alpha val="90000"/>
      </a:schemeClr>
    </dgm:fillClrLst>
    <dgm:linClrLst>
      <a:schemeClr val="accent4">
        <a:tint val="40000"/>
        <a:alpha val="90000"/>
      </a:schemeClr>
      <a:schemeClr val="accent5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>
      <a:schemeClr val="accent3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>
      <a:schemeClr val="accent5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>
      <a:schemeClr val="accent6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4">
        <a:tint val="40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4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4">
        <a:tint val="50000"/>
        <a:alpha val="40000"/>
      </a:schemeClr>
    </dgm:fillClrLst>
    <dgm:linClrLst meth="repeat">
      <a:schemeClr val="accent4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4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4.xml><?xml version="1.0" encoding="utf-8"?>
<dgm:colorsDef xmlns:dgm="http://schemas.openxmlformats.org/drawingml/2006/diagram" xmlns:a="http://schemas.openxmlformats.org/drawingml/2006/main" uniqueId="urn:microsoft.com/office/officeart/2005/8/colors/accent2_3">
  <dgm:title val=""/>
  <dgm:desc val=""/>
  <dgm:catLst>
    <dgm:cat type="accent2" pri="11300"/>
  </dgm:catLst>
  <dgm:styleLbl name="node0">
    <dgm:fillClrLst meth="repeat">
      <a:schemeClr val="accent2">
        <a:shade val="80000"/>
      </a:schemeClr>
    </dgm:fillClrLst>
    <dgm:linClrLst meth="repeat">
      <a:schemeClr val="lt1"/>
    </dgm:linClrLst>
    <dgm:effectClrLst/>
    <dgm:txLinClrLst/>
    <dgm:txFillClrLst/>
    <dgm:txEffectClrLst/>
  </dgm:styleLbl>
  <dgm:styleLbl name="node1">
    <dgm:fillClrLst>
      <a:schemeClr val="accent2">
        <a:shade val="80000"/>
      </a:schemeClr>
      <a:schemeClr val="accent2">
        <a:tint val="70000"/>
      </a:schemeClr>
    </dgm:fillClrLst>
    <dgm:linClrLst meth="repeat">
      <a:schemeClr val="lt1"/>
    </dgm:linClrLst>
    <dgm:effectClrLst/>
    <dgm:txLinClrLst/>
    <dgm:txFillClrLst/>
    <dgm:txEffectClrLst/>
  </dgm:styleLbl>
  <dgm:styleLbl name="alignNode1">
    <dgm:fillClrLst>
      <a:schemeClr val="accent2">
        <a:shade val="80000"/>
      </a:schemeClr>
      <a:schemeClr val="accent2">
        <a:tint val="70000"/>
      </a:schemeClr>
    </dgm:fillClrLst>
    <dgm:linClrLst>
      <a:schemeClr val="accent2">
        <a:shade val="80000"/>
      </a:schemeClr>
      <a:schemeClr val="accent2">
        <a:tint val="70000"/>
      </a:schemeClr>
    </dgm:linClrLst>
    <dgm:effectClrLst/>
    <dgm:txLinClrLst/>
    <dgm:txFillClrLst/>
    <dgm:txEffectClrLst/>
  </dgm:styleLbl>
  <dgm:styleLbl name="lnNode1">
    <dgm:fillClrLst>
      <a:schemeClr val="accent2">
        <a:shade val="80000"/>
      </a:schemeClr>
      <a:schemeClr val="accent2">
        <a:tint val="70000"/>
      </a:schemeClr>
    </dgm:fillClrLst>
    <dgm:linClrLst meth="repeat">
      <a:schemeClr val="lt1"/>
    </dgm:linClrLst>
    <dgm:effectClrLst/>
    <dgm:txLinClrLst/>
    <dgm:txFillClrLst/>
    <dgm:txEffectClrLst/>
  </dgm:styleLbl>
  <dgm:styleLbl name="vennNode1">
    <dgm:fillClrLst>
      <a:schemeClr val="accent2">
        <a:shade val="80000"/>
        <a:alpha val="50000"/>
      </a:schemeClr>
      <a:schemeClr val="accent2">
        <a:tint val="70000"/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2">
        <a:tint val="99000"/>
      </a:schemeClr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2">
        <a:tint val="80000"/>
      </a:schemeClr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2">
        <a:tint val="70000"/>
      </a:schemeClr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>
      <a:schemeClr val="accent2">
        <a:tint val="50000"/>
      </a:schemeClr>
      <a:schemeClr val="accent2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2">
        <a:tint val="50000"/>
      </a:schemeClr>
      <a:schemeClr val="accent2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2">
        <a:tint val="50000"/>
      </a:schemeClr>
      <a:schemeClr val="accent2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>
      <a:schemeClr val="accent2">
        <a:shade val="90000"/>
      </a:schemeClr>
      <a:schemeClr val="accent2">
        <a:tint val="70000"/>
      </a:schemeClr>
    </dgm:fillClrLst>
    <dgm:linClrLst>
      <a:schemeClr val="accent2">
        <a:shade val="90000"/>
      </a:schemeClr>
      <a:schemeClr val="accent2">
        <a:tint val="70000"/>
      </a:schemeClr>
    </dgm:linClrLst>
    <dgm:effectClrLst/>
    <dgm:txLinClrLst/>
    <dgm:txFillClrLst/>
    <dgm:txEffectClrLst/>
  </dgm:styleLbl>
  <dgm:styleLbl name="fgSibTrans2D1">
    <dgm:fillClrLst>
      <a:schemeClr val="accent2">
        <a:shade val="90000"/>
      </a:schemeClr>
      <a:schemeClr val="accent2">
        <a:tint val="70000"/>
      </a:schemeClr>
    </dgm:fillClrLst>
    <dgm:linClrLst>
      <a:schemeClr val="accent2">
        <a:shade val="90000"/>
      </a:schemeClr>
      <a:schemeClr val="accent2">
        <a:tint val="70000"/>
      </a:schemeClr>
    </dgm:linClrLst>
    <dgm:effectClrLst/>
    <dgm:txLinClrLst/>
    <dgm:txFillClrLst meth="repeat">
      <a:schemeClr val="lt1"/>
    </dgm:txFillClrLst>
    <dgm:txEffectClrLst/>
  </dgm:styleLbl>
  <dgm:styleLbl name="bgSibTrans2D1">
    <dgm:fillClrLst>
      <a:schemeClr val="accent2">
        <a:shade val="90000"/>
      </a:schemeClr>
      <a:schemeClr val="accent2">
        <a:tint val="70000"/>
      </a:schemeClr>
    </dgm:fillClrLst>
    <dgm:linClrLst>
      <a:schemeClr val="accent2">
        <a:shade val="90000"/>
      </a:schemeClr>
      <a:schemeClr val="accent2">
        <a:tint val="70000"/>
      </a:schemeClr>
    </dgm:linClrLst>
    <dgm:effectClrLst/>
    <dgm:txLinClrLst/>
    <dgm:txFillClrLst meth="repeat">
      <a:schemeClr val="lt1"/>
    </dgm:txFillClrLst>
    <dgm:txEffectClrLst/>
  </dgm:styleLbl>
  <dgm:styleLbl name="sibTrans1D1">
    <dgm:fillClrLst>
      <a:schemeClr val="accent2">
        <a:shade val="90000"/>
      </a:schemeClr>
      <a:schemeClr val="accent2">
        <a:tint val="70000"/>
      </a:schemeClr>
    </dgm:fillClrLst>
    <dgm:linClrLst>
      <a:schemeClr val="accent2">
        <a:shade val="90000"/>
      </a:schemeClr>
      <a:schemeClr val="accent2">
        <a:tint val="70000"/>
      </a:schemeClr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2"/>
    </dgm:fillClrLst>
    <dgm:linClrLst meth="repeat">
      <a:schemeClr val="accent2"/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2">
        <a:shade val="80000"/>
      </a:schemeClr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2">
        <a:shade val="80000"/>
      </a:schemeClr>
    </dgm:fillClrLst>
    <dgm:linClrLst meth="repeat">
      <a:schemeClr val="lt1"/>
    </dgm:linClrLst>
    <dgm:effectClrLst/>
    <dgm:txLinClrLst/>
    <dgm:txFillClrLst/>
    <dgm:txEffectClrLst/>
  </dgm:styleLbl>
  <dgm:styleLbl name="asst2">
    <dgm:fillClrLst>
      <a:schemeClr val="accent2">
        <a:tint val="99000"/>
      </a:schemeClr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2">
        <a:tint val="80000"/>
      </a:schemeClr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2">
        <a:tint val="70000"/>
      </a:schemeClr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2">
        <a:tint val="60000"/>
      </a:schemeClr>
    </dgm:fillClrLst>
    <dgm:linClrLst meth="repeat">
      <a:schemeClr val="accent2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2">
        <a:tint val="90000"/>
      </a:schemeClr>
    </dgm:fillClrLst>
    <dgm:linClrLst meth="repeat">
      <a:schemeClr val="accent2">
        <a:tint val="90000"/>
      </a:schemeClr>
    </dgm:linClrLst>
    <dgm:effectClrLst/>
    <dgm:txLinClrLst/>
    <dgm:txFillClrLst/>
    <dgm:txEffectClrLst/>
  </dgm:styleLbl>
  <dgm:styleLbl name="parChTrans2D3">
    <dgm:fillClrLst meth="repeat">
      <a:schemeClr val="accent2">
        <a:tint val="70000"/>
      </a:schemeClr>
    </dgm:fillClrLst>
    <dgm:linClrLst meth="repeat">
      <a:schemeClr val="accent2">
        <a:tint val="70000"/>
      </a:schemeClr>
    </dgm:linClrLst>
    <dgm:effectClrLst/>
    <dgm:txLinClrLst/>
    <dgm:txFillClrLst/>
    <dgm:txEffectClrLst/>
  </dgm:styleLbl>
  <dgm:styleLbl name="parChTrans2D4">
    <dgm:fillClrLst meth="repeat">
      <a:schemeClr val="accent2">
        <a:tint val="50000"/>
      </a:schemeClr>
    </dgm:fillClrLst>
    <dgm:linClrLst meth="repeat">
      <a:schemeClr val="accent2">
        <a:tint val="50000"/>
      </a:schemeClr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2">
        <a:shade val="80000"/>
      </a:schemeClr>
    </dgm:fillClrLst>
    <dgm:linClrLst meth="repeat">
      <a:schemeClr val="accent2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2">
        <a:tint val="99000"/>
      </a:schemeClr>
    </dgm:fillClrLst>
    <dgm:linClrLst meth="repeat">
      <a:schemeClr val="accent2">
        <a:tint val="99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2">
        <a:tint val="80000"/>
      </a:schemeClr>
    </dgm:fillClrLst>
    <dgm:linClrLst meth="repeat">
      <a:schemeClr val="accent2">
        <a:tint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2">
        <a:tint val="70000"/>
      </a:schemeClr>
    </dgm:fillClrLst>
    <dgm:linClrLst meth="repeat">
      <a:schemeClr val="accent2">
        <a:tint val="7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>
      <a:schemeClr val="accent2">
        <a:shade val="80000"/>
      </a:schemeClr>
      <a:schemeClr val="accent2">
        <a:tint val="70000"/>
      </a:schemeClr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>
      <a:schemeClr val="accent2">
        <a:shade val="80000"/>
      </a:schemeClr>
      <a:schemeClr val="accent2">
        <a:tint val="70000"/>
      </a:schemeClr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>
      <a:schemeClr val="accent2">
        <a:shade val="80000"/>
      </a:schemeClr>
      <a:schemeClr val="accent2">
        <a:tint val="70000"/>
      </a:schemeClr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>
      <a:schemeClr val="accent2">
        <a:shade val="80000"/>
      </a:schemeClr>
      <a:schemeClr val="accent2">
        <a:tint val="70000"/>
      </a:schemeClr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>
      <a:schemeClr val="accent2">
        <a:shade val="80000"/>
      </a:schemeClr>
      <a:schemeClr val="accent2">
        <a:tint val="70000"/>
      </a:schemeClr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2">
        <a:alpha val="90000"/>
        <a:tint val="40000"/>
      </a:schemeClr>
    </dgm:fillClrLst>
    <dgm:linClrLst meth="repeat">
      <a:schemeClr val="accent2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2">
        <a:alpha val="90000"/>
        <a:tint val="40000"/>
      </a:schemeClr>
    </dgm:fillClrLst>
    <dgm:linClrLst meth="repeat">
      <a:schemeClr val="accent2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2">
        <a:alpha val="90000"/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2">
        <a:shade val="80000"/>
      </a:schemeClr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2">
        <a:tint val="99000"/>
      </a:schemeClr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2">
        <a:tint val="80000"/>
      </a:schemeClr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2">
        <a:tint val="70000"/>
      </a:schemeClr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2">
        <a:tint val="40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2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2">
        <a:tint val="50000"/>
        <a:alpha val="40000"/>
      </a:schemeClr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2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5.xml><?xml version="1.0" encoding="utf-8"?>
<dgm:colorsDef xmlns:dgm="http://schemas.openxmlformats.org/drawingml/2006/diagram" xmlns:a="http://schemas.openxmlformats.org/drawingml/2006/main" uniqueId="urn:microsoft.com/office/officeart/2018/5/colors/Iconchunking_neutralbg_colorful1">
  <dgm:title val=""/>
  <dgm:desc val=""/>
  <dgm:catLst>
    <dgm:cat type="colorful" pri="101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lt1">
        <a:alpha val="0"/>
      </a:schemeClr>
    </dgm:linClrLst>
    <dgm:effectClrLst/>
    <dgm:txLinClrLst/>
    <dgm:txFillClrLst/>
    <dgm:txEffectClrLst/>
  </dgm:styleLbl>
  <dgm:styleLbl name="align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/>
    <dgm:txEffectClrLst/>
  </dgm:styleLbl>
  <dgm:styleLbl name="ln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2">
        <a:alpha val="50000"/>
      </a:schemeClr>
      <a:schemeClr val="accent3">
        <a:alpha val="50000"/>
      </a:schemeClr>
      <a:schemeClr val="accent4">
        <a:alpha val="50000"/>
      </a:schemeClr>
      <a:schemeClr val="accent5">
        <a:alpha val="50000"/>
      </a:schemeClr>
      <a:schemeClr val="accent6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2">
        <a:tint val="50000"/>
      </a:schemeClr>
      <a:schemeClr val="accent3">
        <a:tint val="50000"/>
      </a:schemeClr>
      <a:schemeClr val="accent4">
        <a:tint val="50000"/>
      </a:schemeClr>
      <a:schemeClr val="accent5">
        <a:tint val="50000"/>
      </a:schemeClr>
      <a:schemeClr val="accent6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1">
        <a:tint val="50000"/>
      </a:schemeClr>
      <a:schemeClr val="accent2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1">
        <a:tint val="50000"/>
      </a:schemeClr>
      <a:schemeClr val="accent2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/>
    <dgm:txEffectClrLst/>
  </dgm:styleLbl>
  <dgm:styleLbl name="fg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 meth="repeat">
      <a:schemeClr val="lt1"/>
    </dgm:txFillClrLst>
    <dgm:txEffectClrLst/>
  </dgm:styleLbl>
  <dgm:styleLbl name="bg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 meth="repeat">
      <a:schemeClr val="lt1"/>
    </dgm:txFillClrLst>
    <dgm:txEffectClrLst/>
  </dgm:styleLbl>
  <dgm:styleLbl name="sibTrans1D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2"/>
    </dgm:fillClrLst>
    <dgm:linClrLst meth="repeat">
      <a:schemeClr val="accent2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asst2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2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parChTrans2D3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parChTrans2D4">
    <dgm:fillClrLst meth="repeat"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2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3">
        <a:tint val="90000"/>
      </a:schemeClr>
    </dgm:fillClrLst>
    <dgm:linClrLst meth="repeat">
      <a:schemeClr val="accent2"/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4">
        <a:tint val="70000"/>
      </a:schemeClr>
    </dgm:fillClrLst>
    <dgm:linClrLst meth="repeat">
      <a:schemeClr val="accent3"/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5">
        <a:tint val="50000"/>
      </a:schemeClr>
    </dgm:fillClrLst>
    <dgm:linClrLst meth="repeat">
      <a:schemeClr val="accent4"/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>
      <a:schemeClr val="accent2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>
      <a:schemeClr val="accent3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>
      <a:schemeClr val="accent4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bg1">
        <a:lumMod val="95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2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2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6.xml><?xml version="1.0" encoding="utf-8"?>
<dgm:colorsDef xmlns:dgm="http://schemas.openxmlformats.org/drawingml/2006/diagram" xmlns:a="http://schemas.openxmlformats.org/drawingml/2006/main" uniqueId="urn:microsoft.com/office/officeart/2018/5/colors/Iconchunking_neutralbg_colorful1">
  <dgm:title val=""/>
  <dgm:desc val=""/>
  <dgm:catLst>
    <dgm:cat type="colorful" pri="101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lt1">
        <a:alpha val="0"/>
      </a:schemeClr>
    </dgm:linClrLst>
    <dgm:effectClrLst/>
    <dgm:txLinClrLst/>
    <dgm:txFillClrLst/>
    <dgm:txEffectClrLst/>
  </dgm:styleLbl>
  <dgm:styleLbl name="align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/>
    <dgm:txEffectClrLst/>
  </dgm:styleLbl>
  <dgm:styleLbl name="ln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2">
        <a:alpha val="50000"/>
      </a:schemeClr>
      <a:schemeClr val="accent3">
        <a:alpha val="50000"/>
      </a:schemeClr>
      <a:schemeClr val="accent4">
        <a:alpha val="50000"/>
      </a:schemeClr>
      <a:schemeClr val="accent5">
        <a:alpha val="50000"/>
      </a:schemeClr>
      <a:schemeClr val="accent6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2">
        <a:tint val="50000"/>
      </a:schemeClr>
      <a:schemeClr val="accent3">
        <a:tint val="50000"/>
      </a:schemeClr>
      <a:schemeClr val="accent4">
        <a:tint val="50000"/>
      </a:schemeClr>
      <a:schemeClr val="accent5">
        <a:tint val="50000"/>
      </a:schemeClr>
      <a:schemeClr val="accent6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1">
        <a:tint val="50000"/>
      </a:schemeClr>
      <a:schemeClr val="accent2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1">
        <a:tint val="50000"/>
      </a:schemeClr>
      <a:schemeClr val="accent2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/>
    <dgm:txEffectClrLst/>
  </dgm:styleLbl>
  <dgm:styleLbl name="fg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 meth="repeat">
      <a:schemeClr val="lt1"/>
    </dgm:txFillClrLst>
    <dgm:txEffectClrLst/>
  </dgm:styleLbl>
  <dgm:styleLbl name="bg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 meth="repeat">
      <a:schemeClr val="lt1"/>
    </dgm:txFillClrLst>
    <dgm:txEffectClrLst/>
  </dgm:styleLbl>
  <dgm:styleLbl name="sibTrans1D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2"/>
    </dgm:fillClrLst>
    <dgm:linClrLst meth="repeat">
      <a:schemeClr val="accent2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asst2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2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parChTrans2D3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parChTrans2D4">
    <dgm:fillClrLst meth="repeat"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2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3">
        <a:tint val="90000"/>
      </a:schemeClr>
    </dgm:fillClrLst>
    <dgm:linClrLst meth="repeat">
      <a:schemeClr val="accent2"/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4">
        <a:tint val="70000"/>
      </a:schemeClr>
    </dgm:fillClrLst>
    <dgm:linClrLst meth="repeat">
      <a:schemeClr val="accent3"/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5">
        <a:tint val="50000"/>
      </a:schemeClr>
    </dgm:fillClrLst>
    <dgm:linClrLst meth="repeat">
      <a:schemeClr val="accent4"/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>
      <a:schemeClr val="accent2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>
      <a:schemeClr val="accent3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>
      <a:schemeClr val="accent4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bg1">
        <a:lumMod val="95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2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2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data1.xml><?xml version="1.0" encoding="utf-8"?>
<dgm:dataModel xmlns:dgm="http://schemas.openxmlformats.org/drawingml/2006/diagram" xmlns:a="http://schemas.openxmlformats.org/drawingml/2006/main">
  <dgm:ptLst>
    <dgm:pt modelId="{63951D42-6079-42DA-8BF6-B8F16761B504}" type="doc">
      <dgm:prSet loTypeId="urn:microsoft.com/office/officeart/2005/8/layout/vList3" loCatId="list" qsTypeId="urn:microsoft.com/office/officeart/2005/8/quickstyle/3d2" qsCatId="3D" csTypeId="urn:microsoft.com/office/officeart/2005/8/colors/colorful5" csCatId="colorful" phldr="1"/>
      <dgm:spPr/>
      <dgm:t>
        <a:bodyPr/>
        <a:lstStyle/>
        <a:p>
          <a:endParaRPr lang="en-GB"/>
        </a:p>
      </dgm:t>
    </dgm:pt>
    <dgm:pt modelId="{5AAF8722-8D21-471E-A074-2C4CDC0E99C8}">
      <dgm:prSet phldrT="[Text]" custT="1"/>
      <dgm:spPr/>
      <dgm:t>
        <a:bodyPr/>
        <a:lstStyle/>
        <a:p>
          <a:r>
            <a:rPr lang="en-GB" sz="1800">
              <a:solidFill>
                <a:schemeClr val="tx1"/>
              </a:solidFill>
              <a:latin typeface="Arial" panose="020B0604020202020204" pitchFamily="34" charset="0"/>
              <a:cs typeface="Arial" panose="020B0604020202020204" pitchFamily="34" charset="0"/>
            </a:rPr>
            <a:t>Using digital tools we can find a wealth of </a:t>
          </a:r>
          <a:r>
            <a:rPr lang="en-GB" sz="1800" u="none">
              <a:solidFill>
                <a:schemeClr val="tx1"/>
              </a:solidFill>
              <a:latin typeface="Arial" panose="020B0604020202020204" pitchFamily="34" charset="0"/>
              <a:cs typeface="Arial" panose="020B0604020202020204" pitchFamily="34" charset="0"/>
            </a:rPr>
            <a:t>information</a:t>
          </a:r>
          <a:r>
            <a:rPr lang="en-GB" sz="1800">
              <a:solidFill>
                <a:schemeClr val="tx1"/>
              </a:solidFill>
              <a:latin typeface="Arial" panose="020B0604020202020204" pitchFamily="34" charset="0"/>
              <a:cs typeface="Arial" panose="020B0604020202020204" pitchFamily="34" charset="0"/>
            </a:rPr>
            <a:t>.</a:t>
          </a:r>
          <a:r>
            <a:rPr lang="en-GB" sz="2400">
              <a:solidFill>
                <a:schemeClr val="tx1"/>
              </a:solidFill>
              <a:latin typeface="Arial" panose="020B0604020202020204" pitchFamily="34" charset="0"/>
              <a:cs typeface="Arial" panose="020B0604020202020204" pitchFamily="34" charset="0"/>
            </a:rPr>
            <a:t> </a:t>
          </a:r>
        </a:p>
      </dgm:t>
    </dgm:pt>
    <dgm:pt modelId="{D7B474D9-1072-4020-AD66-24C401EDC8A9}" type="parTrans" cxnId="{8542DD61-BA03-47F9-8827-B1176895736F}">
      <dgm:prSet/>
      <dgm:spPr/>
      <dgm:t>
        <a:bodyPr/>
        <a:lstStyle/>
        <a:p>
          <a:endParaRPr lang="en-GB"/>
        </a:p>
      </dgm:t>
    </dgm:pt>
    <dgm:pt modelId="{89F9319F-0DA6-441E-83F0-80F2AF77ABA7}" type="sibTrans" cxnId="{8542DD61-BA03-47F9-8827-B1176895736F}">
      <dgm:prSet/>
      <dgm:spPr/>
      <dgm:t>
        <a:bodyPr/>
        <a:lstStyle/>
        <a:p>
          <a:endParaRPr lang="en-GB"/>
        </a:p>
      </dgm:t>
    </dgm:pt>
    <dgm:pt modelId="{BF1E784F-8CFF-4B8C-AC5F-7745F074EF09}">
      <dgm:prSet phldrT="[Text]" custT="1"/>
      <dgm:spPr/>
      <dgm:t>
        <a:bodyPr/>
        <a:lstStyle/>
        <a:p>
          <a:r>
            <a:rPr lang="en-GB" sz="1800">
              <a:solidFill>
                <a:schemeClr val="tx1"/>
              </a:solidFill>
              <a:latin typeface="Arial" panose="020B0604020202020204" pitchFamily="34" charset="0"/>
              <a:cs typeface="Arial" panose="020B0604020202020204" pitchFamily="34" charset="0"/>
            </a:rPr>
            <a:t>We are considering that using digital tools is much faster to get the work done.</a:t>
          </a:r>
        </a:p>
      </dgm:t>
    </dgm:pt>
    <dgm:pt modelId="{22F5A8F1-066C-4659-AE4A-FB4C076F58BE}" type="parTrans" cxnId="{B58C0713-84A6-4134-8A20-96E561BD9089}">
      <dgm:prSet/>
      <dgm:spPr/>
      <dgm:t>
        <a:bodyPr/>
        <a:lstStyle/>
        <a:p>
          <a:endParaRPr lang="en-GB"/>
        </a:p>
      </dgm:t>
    </dgm:pt>
    <dgm:pt modelId="{C1D13A3E-216D-4310-A00F-AAF3A760BB87}" type="sibTrans" cxnId="{B58C0713-84A6-4134-8A20-96E561BD9089}">
      <dgm:prSet/>
      <dgm:spPr/>
      <dgm:t>
        <a:bodyPr/>
        <a:lstStyle/>
        <a:p>
          <a:endParaRPr lang="en-GB"/>
        </a:p>
      </dgm:t>
    </dgm:pt>
    <dgm:pt modelId="{5969D5C6-0515-471A-A98E-AFB66A412D60}">
      <dgm:prSet phldrT="[Text]" custT="1"/>
      <dgm:spPr/>
      <dgm:t>
        <a:bodyPr/>
        <a:lstStyle/>
        <a:p>
          <a:r>
            <a:rPr lang="en-GB" sz="1800">
              <a:solidFill>
                <a:schemeClr val="tx1"/>
              </a:solidFill>
              <a:latin typeface="Arial" panose="020B0604020202020204" pitchFamily="34" charset="0"/>
              <a:cs typeface="Arial" panose="020B0604020202020204" pitchFamily="34" charset="0"/>
            </a:rPr>
            <a:t>Tools used: University platform – Outlook, WhatsApp, Skype, MS Teams, Zoom, OneDrive, Google Docs. </a:t>
          </a:r>
        </a:p>
      </dgm:t>
    </dgm:pt>
    <dgm:pt modelId="{75A731BA-8FA9-455C-94B2-0C37805195FA}" type="parTrans" cxnId="{14897C00-7FE5-4D83-AD76-BE886398CA07}">
      <dgm:prSet/>
      <dgm:spPr/>
      <dgm:t>
        <a:bodyPr/>
        <a:lstStyle/>
        <a:p>
          <a:endParaRPr lang="en-GB"/>
        </a:p>
      </dgm:t>
    </dgm:pt>
    <dgm:pt modelId="{671F52B6-74BB-4D07-AE1E-02B8D1B82752}" type="sibTrans" cxnId="{14897C00-7FE5-4D83-AD76-BE886398CA07}">
      <dgm:prSet/>
      <dgm:spPr/>
      <dgm:t>
        <a:bodyPr/>
        <a:lstStyle/>
        <a:p>
          <a:endParaRPr lang="en-GB"/>
        </a:p>
      </dgm:t>
    </dgm:pt>
    <dgm:pt modelId="{A2575010-153E-4488-A27A-62EC6C0255A0}" type="pres">
      <dgm:prSet presAssocID="{63951D42-6079-42DA-8BF6-B8F16761B504}" presName="linearFlow" presStyleCnt="0">
        <dgm:presLayoutVars>
          <dgm:dir/>
          <dgm:resizeHandles val="exact"/>
        </dgm:presLayoutVars>
      </dgm:prSet>
      <dgm:spPr/>
    </dgm:pt>
    <dgm:pt modelId="{F9A0D9EA-D8B9-4C24-985A-8273DBD85774}" type="pres">
      <dgm:prSet presAssocID="{5AAF8722-8D21-471E-A074-2C4CDC0E99C8}" presName="composite" presStyleCnt="0"/>
      <dgm:spPr/>
    </dgm:pt>
    <dgm:pt modelId="{E577AC0A-2DE2-4099-8D01-4A6512BAB07E}" type="pres">
      <dgm:prSet presAssocID="{5AAF8722-8D21-471E-A074-2C4CDC0E99C8}" presName="imgShp" presStyleLbl="fgImgPlace1" presStyleIdx="0" presStyleCnt="3"/>
      <dgm:spPr>
        <a:blipFill>
          <a:blip xmlns:r="http://schemas.openxmlformats.org/officeDocument/2006/relationships" r:embed="rId1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2"/>
              </a:ext>
            </a:extLst>
          </a:blip>
          <a:srcRect/>
          <a:stretch>
            <a:fillRect/>
          </a:stretch>
        </a:blipFill>
      </dgm:spPr>
      <dgm:extLst>
        <a:ext uri="{E40237B7-FDA0-4F09-8148-C483321AD2D9}">
          <dgm14:cNvPr xmlns:dgm14="http://schemas.microsoft.com/office/drawing/2010/diagram" id="0" name="" descr="Blueprint with solid fill"/>
        </a:ext>
      </dgm:extLst>
    </dgm:pt>
    <dgm:pt modelId="{5FA60664-DD98-43C8-AD9F-BCEC95D67F6E}" type="pres">
      <dgm:prSet presAssocID="{5AAF8722-8D21-471E-A074-2C4CDC0E99C8}" presName="txShp" presStyleLbl="node1" presStyleIdx="0" presStyleCnt="3" custLinFactNeighborX="728" custLinFactNeighborY="-1307">
        <dgm:presLayoutVars>
          <dgm:bulletEnabled val="1"/>
        </dgm:presLayoutVars>
      </dgm:prSet>
      <dgm:spPr/>
    </dgm:pt>
    <dgm:pt modelId="{DEF98E27-28FF-4F63-9A23-B32EE9A24446}" type="pres">
      <dgm:prSet presAssocID="{89F9319F-0DA6-441E-83F0-80F2AF77ABA7}" presName="spacing" presStyleCnt="0"/>
      <dgm:spPr/>
    </dgm:pt>
    <dgm:pt modelId="{711AC549-33DB-409B-827D-F85050E5AABD}" type="pres">
      <dgm:prSet presAssocID="{BF1E784F-8CFF-4B8C-AC5F-7745F074EF09}" presName="composite" presStyleCnt="0"/>
      <dgm:spPr/>
    </dgm:pt>
    <dgm:pt modelId="{CDDFF522-3354-4D0A-8CF0-95C5BD8DB982}" type="pres">
      <dgm:prSet presAssocID="{BF1E784F-8CFF-4B8C-AC5F-7745F074EF09}" presName="imgShp" presStyleLbl="fgImgPlace1" presStyleIdx="1" presStyleCnt="3"/>
      <dgm:spPr>
        <a:blipFill>
          <a:blip xmlns:r="http://schemas.openxmlformats.org/officeDocument/2006/relationships" r:embed="rId3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4"/>
              </a:ext>
            </a:extLst>
          </a:blip>
          <a:srcRect/>
          <a:stretch>
            <a:fillRect/>
          </a:stretch>
        </a:blipFill>
      </dgm:spPr>
      <dgm:extLst>
        <a:ext uri="{E40237B7-FDA0-4F09-8148-C483321AD2D9}">
          <dgm14:cNvPr xmlns:dgm14="http://schemas.microsoft.com/office/drawing/2010/diagram" id="0" name="" descr="Send outline"/>
        </a:ext>
      </dgm:extLst>
    </dgm:pt>
    <dgm:pt modelId="{C583F1AB-F6C0-4C6D-8F3A-4D44626B0F06}" type="pres">
      <dgm:prSet presAssocID="{BF1E784F-8CFF-4B8C-AC5F-7745F074EF09}" presName="txShp" presStyleLbl="node1" presStyleIdx="1" presStyleCnt="3">
        <dgm:presLayoutVars>
          <dgm:bulletEnabled val="1"/>
        </dgm:presLayoutVars>
      </dgm:prSet>
      <dgm:spPr/>
    </dgm:pt>
    <dgm:pt modelId="{5669AFEF-C5D4-4468-A1CD-5E3A793850ED}" type="pres">
      <dgm:prSet presAssocID="{C1D13A3E-216D-4310-A00F-AAF3A760BB87}" presName="spacing" presStyleCnt="0"/>
      <dgm:spPr/>
    </dgm:pt>
    <dgm:pt modelId="{CED859AF-B006-4BA9-8C77-5C9CC01C6D52}" type="pres">
      <dgm:prSet presAssocID="{5969D5C6-0515-471A-A98E-AFB66A412D60}" presName="composite" presStyleCnt="0"/>
      <dgm:spPr/>
    </dgm:pt>
    <dgm:pt modelId="{EFB4DFDC-60CC-4E27-A642-EB880D0E3EA3}" type="pres">
      <dgm:prSet presAssocID="{5969D5C6-0515-471A-A98E-AFB66A412D60}" presName="imgShp" presStyleLbl="fgImgPlace1" presStyleIdx="2" presStyleCnt="3" custLinFactNeighborX="-675"/>
      <dgm:spPr>
        <a:blipFill>
          <a:blip xmlns:r="http://schemas.openxmlformats.org/officeDocument/2006/relationships" r:embed="rId5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6"/>
              </a:ext>
            </a:extLst>
          </a:blip>
          <a:srcRect/>
          <a:stretch>
            <a:fillRect/>
          </a:stretch>
        </a:blipFill>
      </dgm:spPr>
      <dgm:extLst>
        <a:ext uri="{E40237B7-FDA0-4F09-8148-C483321AD2D9}">
          <dgm14:cNvPr xmlns:dgm14="http://schemas.microsoft.com/office/drawing/2010/diagram" id="0" name="" descr="Marketing with solid fill"/>
        </a:ext>
      </dgm:extLst>
    </dgm:pt>
    <dgm:pt modelId="{4533CC9C-EEA7-4157-9EFC-B882C7DC3C89}" type="pres">
      <dgm:prSet presAssocID="{5969D5C6-0515-471A-A98E-AFB66A412D60}" presName="txShp" presStyleLbl="node1" presStyleIdx="2" presStyleCnt="3">
        <dgm:presLayoutVars>
          <dgm:bulletEnabled val="1"/>
        </dgm:presLayoutVars>
      </dgm:prSet>
      <dgm:spPr/>
    </dgm:pt>
  </dgm:ptLst>
  <dgm:cxnLst>
    <dgm:cxn modelId="{14897C00-7FE5-4D83-AD76-BE886398CA07}" srcId="{63951D42-6079-42DA-8BF6-B8F16761B504}" destId="{5969D5C6-0515-471A-A98E-AFB66A412D60}" srcOrd="2" destOrd="0" parTransId="{75A731BA-8FA9-455C-94B2-0C37805195FA}" sibTransId="{671F52B6-74BB-4D07-AE1E-02B8D1B82752}"/>
    <dgm:cxn modelId="{B58C0713-84A6-4134-8A20-96E561BD9089}" srcId="{63951D42-6079-42DA-8BF6-B8F16761B504}" destId="{BF1E784F-8CFF-4B8C-AC5F-7745F074EF09}" srcOrd="1" destOrd="0" parTransId="{22F5A8F1-066C-4659-AE4A-FB4C076F58BE}" sibTransId="{C1D13A3E-216D-4310-A00F-AAF3A760BB87}"/>
    <dgm:cxn modelId="{D269652C-A852-4D16-B4CC-C7820D206356}" type="presOf" srcId="{63951D42-6079-42DA-8BF6-B8F16761B504}" destId="{A2575010-153E-4488-A27A-62EC6C0255A0}" srcOrd="0" destOrd="0" presId="urn:microsoft.com/office/officeart/2005/8/layout/vList3"/>
    <dgm:cxn modelId="{8542DD61-BA03-47F9-8827-B1176895736F}" srcId="{63951D42-6079-42DA-8BF6-B8F16761B504}" destId="{5AAF8722-8D21-471E-A074-2C4CDC0E99C8}" srcOrd="0" destOrd="0" parTransId="{D7B474D9-1072-4020-AD66-24C401EDC8A9}" sibTransId="{89F9319F-0DA6-441E-83F0-80F2AF77ABA7}"/>
    <dgm:cxn modelId="{3979EF52-1F7A-4939-B1CC-E2A2800C2656}" type="presOf" srcId="{5969D5C6-0515-471A-A98E-AFB66A412D60}" destId="{4533CC9C-EEA7-4157-9EFC-B882C7DC3C89}" srcOrd="0" destOrd="0" presId="urn:microsoft.com/office/officeart/2005/8/layout/vList3"/>
    <dgm:cxn modelId="{1C4B9379-9E22-4A7C-912B-A14CDD543653}" type="presOf" srcId="{5AAF8722-8D21-471E-A074-2C4CDC0E99C8}" destId="{5FA60664-DD98-43C8-AD9F-BCEC95D67F6E}" srcOrd="0" destOrd="0" presId="urn:microsoft.com/office/officeart/2005/8/layout/vList3"/>
    <dgm:cxn modelId="{4ABD968E-40CD-4561-82BD-E587F7F74ECB}" type="presOf" srcId="{BF1E784F-8CFF-4B8C-AC5F-7745F074EF09}" destId="{C583F1AB-F6C0-4C6D-8F3A-4D44626B0F06}" srcOrd="0" destOrd="0" presId="urn:microsoft.com/office/officeart/2005/8/layout/vList3"/>
    <dgm:cxn modelId="{451285D3-5BBF-4B15-92F7-9AA79B85DD8D}" type="presParOf" srcId="{A2575010-153E-4488-A27A-62EC6C0255A0}" destId="{F9A0D9EA-D8B9-4C24-985A-8273DBD85774}" srcOrd="0" destOrd="0" presId="urn:microsoft.com/office/officeart/2005/8/layout/vList3"/>
    <dgm:cxn modelId="{71E391CF-8DB8-4979-9BEF-39AD6BEF1592}" type="presParOf" srcId="{F9A0D9EA-D8B9-4C24-985A-8273DBD85774}" destId="{E577AC0A-2DE2-4099-8D01-4A6512BAB07E}" srcOrd="0" destOrd="0" presId="urn:microsoft.com/office/officeart/2005/8/layout/vList3"/>
    <dgm:cxn modelId="{55B7D7C6-79BF-4488-BC4A-130D42C952AE}" type="presParOf" srcId="{F9A0D9EA-D8B9-4C24-985A-8273DBD85774}" destId="{5FA60664-DD98-43C8-AD9F-BCEC95D67F6E}" srcOrd="1" destOrd="0" presId="urn:microsoft.com/office/officeart/2005/8/layout/vList3"/>
    <dgm:cxn modelId="{D0F4126D-8E31-40A8-9A45-1E0FA0FEA68B}" type="presParOf" srcId="{A2575010-153E-4488-A27A-62EC6C0255A0}" destId="{DEF98E27-28FF-4F63-9A23-B32EE9A24446}" srcOrd="1" destOrd="0" presId="urn:microsoft.com/office/officeart/2005/8/layout/vList3"/>
    <dgm:cxn modelId="{D785A999-3FB4-4AEB-AEA3-60EFB667E22D}" type="presParOf" srcId="{A2575010-153E-4488-A27A-62EC6C0255A0}" destId="{711AC549-33DB-409B-827D-F85050E5AABD}" srcOrd="2" destOrd="0" presId="urn:microsoft.com/office/officeart/2005/8/layout/vList3"/>
    <dgm:cxn modelId="{9DEE396C-307A-4CD7-AA62-B5A10BAAC1D3}" type="presParOf" srcId="{711AC549-33DB-409B-827D-F85050E5AABD}" destId="{CDDFF522-3354-4D0A-8CF0-95C5BD8DB982}" srcOrd="0" destOrd="0" presId="urn:microsoft.com/office/officeart/2005/8/layout/vList3"/>
    <dgm:cxn modelId="{0EEBAF2C-CB28-4D14-B493-673B5E2034D6}" type="presParOf" srcId="{711AC549-33DB-409B-827D-F85050E5AABD}" destId="{C583F1AB-F6C0-4C6D-8F3A-4D44626B0F06}" srcOrd="1" destOrd="0" presId="urn:microsoft.com/office/officeart/2005/8/layout/vList3"/>
    <dgm:cxn modelId="{CF57C8BC-F245-4635-AF22-185A42457222}" type="presParOf" srcId="{A2575010-153E-4488-A27A-62EC6C0255A0}" destId="{5669AFEF-C5D4-4468-A1CD-5E3A793850ED}" srcOrd="3" destOrd="0" presId="urn:microsoft.com/office/officeart/2005/8/layout/vList3"/>
    <dgm:cxn modelId="{073E113C-620E-41CD-B7E9-120FF72D765C}" type="presParOf" srcId="{A2575010-153E-4488-A27A-62EC6C0255A0}" destId="{CED859AF-B006-4BA9-8C77-5C9CC01C6D52}" srcOrd="4" destOrd="0" presId="urn:microsoft.com/office/officeart/2005/8/layout/vList3"/>
    <dgm:cxn modelId="{17D24B28-6E36-45E1-B871-0EAF5F8619AB}" type="presParOf" srcId="{CED859AF-B006-4BA9-8C77-5C9CC01C6D52}" destId="{EFB4DFDC-60CC-4E27-A642-EB880D0E3EA3}" srcOrd="0" destOrd="0" presId="urn:microsoft.com/office/officeart/2005/8/layout/vList3"/>
    <dgm:cxn modelId="{020AEFBF-6641-4EE0-B651-CD2E9E80BEB8}" type="presParOf" srcId="{CED859AF-B006-4BA9-8C77-5C9CC01C6D52}" destId="{4533CC9C-EEA7-4157-9EFC-B882C7DC3C89}" srcOrd="1" destOrd="0" presId="urn:microsoft.com/office/officeart/2005/8/layout/vList3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ata2.xml><?xml version="1.0" encoding="utf-8"?>
<dgm:dataModel xmlns:dgm="http://schemas.openxmlformats.org/drawingml/2006/diagram" xmlns:a="http://schemas.openxmlformats.org/drawingml/2006/main">
  <dgm:ptLst>
    <dgm:pt modelId="{4773E4A7-8D90-4272-B751-AB02F74850C7}" type="doc">
      <dgm:prSet loTypeId="urn:microsoft.com/office/officeart/2005/8/layout/radial3" loCatId="cycle" qsTypeId="urn:microsoft.com/office/officeart/2005/8/quickstyle/3d1" qsCatId="3D" csTypeId="urn:microsoft.com/office/officeart/2005/8/colors/colorful5" csCatId="colorful" phldr="1"/>
      <dgm:spPr/>
      <dgm:t>
        <a:bodyPr/>
        <a:lstStyle/>
        <a:p>
          <a:endParaRPr lang="en-GB"/>
        </a:p>
      </dgm:t>
    </dgm:pt>
    <dgm:pt modelId="{51394912-0EAD-40DE-AE1C-7DC5496FF8BC}">
      <dgm:prSet phldrT="[Text]" custT="1"/>
      <dgm:spPr/>
      <dgm:t>
        <a:bodyPr/>
        <a:lstStyle/>
        <a:p>
          <a:r>
            <a:rPr lang="en-GB" sz="1800" b="1">
              <a:latin typeface="Arial" panose="020B0604020202020204" pitchFamily="34" charset="0"/>
              <a:cs typeface="Arial" panose="020B0604020202020204" pitchFamily="34" charset="0"/>
            </a:rPr>
            <a:t>Why online tools?</a:t>
          </a:r>
        </a:p>
      </dgm:t>
    </dgm:pt>
    <dgm:pt modelId="{9DDBE5ED-C2A0-45D5-9401-F8586CD585E0}" type="parTrans" cxnId="{F354C428-A361-4980-870A-1C8AAA689C10}">
      <dgm:prSet/>
      <dgm:spPr/>
      <dgm:t>
        <a:bodyPr/>
        <a:lstStyle/>
        <a:p>
          <a:endParaRPr lang="en-GB"/>
        </a:p>
      </dgm:t>
    </dgm:pt>
    <dgm:pt modelId="{4FA1ECD8-7461-4E46-A6B2-1C61CC099DDA}" type="sibTrans" cxnId="{F354C428-A361-4980-870A-1C8AAA689C10}">
      <dgm:prSet/>
      <dgm:spPr/>
      <dgm:t>
        <a:bodyPr/>
        <a:lstStyle/>
        <a:p>
          <a:endParaRPr lang="en-GB"/>
        </a:p>
      </dgm:t>
    </dgm:pt>
    <dgm:pt modelId="{31947906-A914-4AB1-947F-949CAA42385D}">
      <dgm:prSet phldrT="[Text]" custT="1"/>
      <dgm:spPr/>
      <dgm:t>
        <a:bodyPr/>
        <a:lstStyle/>
        <a:p>
          <a:r>
            <a:rPr lang="en-GB" sz="1200">
              <a:latin typeface="Arial" panose="020B0604020202020204" pitchFamily="34" charset="0"/>
              <a:cs typeface="Arial" panose="020B0604020202020204" pitchFamily="34" charset="0"/>
            </a:rPr>
            <a:t>Manage time</a:t>
          </a:r>
        </a:p>
      </dgm:t>
    </dgm:pt>
    <dgm:pt modelId="{E7099A57-6417-444A-AEA4-6A624345F781}" type="parTrans" cxnId="{0C43F945-919B-4003-9020-959F33391373}">
      <dgm:prSet/>
      <dgm:spPr/>
      <dgm:t>
        <a:bodyPr/>
        <a:lstStyle/>
        <a:p>
          <a:endParaRPr lang="en-GB"/>
        </a:p>
      </dgm:t>
    </dgm:pt>
    <dgm:pt modelId="{4DAD4E74-F6AB-4C10-AE5D-192F883FC4AC}" type="sibTrans" cxnId="{0C43F945-919B-4003-9020-959F33391373}">
      <dgm:prSet/>
      <dgm:spPr/>
      <dgm:t>
        <a:bodyPr/>
        <a:lstStyle/>
        <a:p>
          <a:endParaRPr lang="en-GB"/>
        </a:p>
      </dgm:t>
    </dgm:pt>
    <dgm:pt modelId="{7605BF44-90EB-450B-9A55-E0310569DD48}">
      <dgm:prSet custT="1"/>
      <dgm:spPr/>
      <dgm:t>
        <a:bodyPr/>
        <a:lstStyle/>
        <a:p>
          <a:r>
            <a:rPr lang="en-GB" sz="1200">
              <a:latin typeface="Arial" panose="020B0604020202020204" pitchFamily="34" charset="0"/>
              <a:cs typeface="Arial" panose="020B0604020202020204" pitchFamily="34" charset="0"/>
            </a:rPr>
            <a:t>Provide skills and perspectives to each other</a:t>
          </a:r>
        </a:p>
      </dgm:t>
    </dgm:pt>
    <dgm:pt modelId="{4BE26C02-08F1-45CD-85AC-20C6E6827E0F}" type="parTrans" cxnId="{2BF5C18D-9A8B-48DF-B8FF-45B6D221B9C8}">
      <dgm:prSet/>
      <dgm:spPr/>
      <dgm:t>
        <a:bodyPr/>
        <a:lstStyle/>
        <a:p>
          <a:endParaRPr lang="en-GB"/>
        </a:p>
      </dgm:t>
    </dgm:pt>
    <dgm:pt modelId="{01280080-44C5-4065-8AC8-C9EC7314C74F}" type="sibTrans" cxnId="{2BF5C18D-9A8B-48DF-B8FF-45B6D221B9C8}">
      <dgm:prSet/>
      <dgm:spPr/>
      <dgm:t>
        <a:bodyPr/>
        <a:lstStyle/>
        <a:p>
          <a:endParaRPr lang="en-GB"/>
        </a:p>
      </dgm:t>
    </dgm:pt>
    <dgm:pt modelId="{59149CF5-97AB-4050-8EAC-9DFA0CC1CF91}">
      <dgm:prSet custT="1"/>
      <dgm:spPr/>
      <dgm:t>
        <a:bodyPr/>
        <a:lstStyle/>
        <a:p>
          <a:r>
            <a:rPr lang="en-GB" sz="1200" b="0" i="0">
              <a:latin typeface="Arial" panose="020B0604020202020204" pitchFamily="34" charset="0"/>
              <a:cs typeface="Arial" panose="020B0604020202020204" pitchFamily="34" charset="0"/>
            </a:rPr>
            <a:t>Knowledge sharing</a:t>
          </a:r>
          <a:endParaRPr lang="en-GB" sz="1200">
            <a:latin typeface="Arial" panose="020B0604020202020204" pitchFamily="34" charset="0"/>
            <a:cs typeface="Arial" panose="020B0604020202020204" pitchFamily="34" charset="0"/>
          </a:endParaRPr>
        </a:p>
      </dgm:t>
    </dgm:pt>
    <dgm:pt modelId="{1DA106FF-CF3F-43BB-8E3D-ECBCA5B3A9DE}" type="parTrans" cxnId="{420EDE95-A961-4507-BB88-8748D1CA2BD9}">
      <dgm:prSet/>
      <dgm:spPr/>
      <dgm:t>
        <a:bodyPr/>
        <a:lstStyle/>
        <a:p>
          <a:endParaRPr lang="en-GB"/>
        </a:p>
      </dgm:t>
    </dgm:pt>
    <dgm:pt modelId="{D100D7DA-1159-4AB0-9CF6-50348DDECB3A}" type="sibTrans" cxnId="{420EDE95-A961-4507-BB88-8748D1CA2BD9}">
      <dgm:prSet/>
      <dgm:spPr/>
      <dgm:t>
        <a:bodyPr/>
        <a:lstStyle/>
        <a:p>
          <a:endParaRPr lang="en-GB"/>
        </a:p>
      </dgm:t>
    </dgm:pt>
    <dgm:pt modelId="{245B259E-B20B-42A6-86CE-C13DB7F5EFE8}">
      <dgm:prSet custT="1"/>
      <dgm:spPr/>
      <dgm:t>
        <a:bodyPr/>
        <a:lstStyle/>
        <a:p>
          <a:r>
            <a:rPr lang="en-GB" sz="1200" b="0" i="0">
              <a:latin typeface="Arial" panose="020B0604020202020204" pitchFamily="34" charset="0"/>
              <a:cs typeface="Arial" panose="020B0604020202020204" pitchFamily="34" charset="0"/>
            </a:rPr>
            <a:t>Assign responsibilities</a:t>
          </a:r>
          <a:endParaRPr lang="en-GB" sz="1200">
            <a:latin typeface="Arial" panose="020B0604020202020204" pitchFamily="34" charset="0"/>
            <a:cs typeface="Arial" panose="020B0604020202020204" pitchFamily="34" charset="0"/>
          </a:endParaRPr>
        </a:p>
      </dgm:t>
    </dgm:pt>
    <dgm:pt modelId="{90A96518-EF4D-4A87-9CAA-BCE38469AAFF}" type="parTrans" cxnId="{AF0B53F2-9F8F-47B5-9E82-F7A298630515}">
      <dgm:prSet/>
      <dgm:spPr/>
      <dgm:t>
        <a:bodyPr/>
        <a:lstStyle/>
        <a:p>
          <a:endParaRPr lang="en-GB"/>
        </a:p>
      </dgm:t>
    </dgm:pt>
    <dgm:pt modelId="{2FE4FC69-A0DF-4060-BBD0-59313E675EEF}" type="sibTrans" cxnId="{AF0B53F2-9F8F-47B5-9E82-F7A298630515}">
      <dgm:prSet/>
      <dgm:spPr/>
      <dgm:t>
        <a:bodyPr/>
        <a:lstStyle/>
        <a:p>
          <a:endParaRPr lang="en-GB"/>
        </a:p>
      </dgm:t>
    </dgm:pt>
    <dgm:pt modelId="{761041C0-4299-4936-B368-EB37BF97AC7A}">
      <dgm:prSet custT="1"/>
      <dgm:spPr/>
      <dgm:t>
        <a:bodyPr/>
        <a:lstStyle/>
        <a:p>
          <a:r>
            <a:rPr lang="en-GB" sz="1200" b="0" i="0">
              <a:latin typeface="Arial" panose="020B0604020202020204" pitchFamily="34" charset="0"/>
              <a:cs typeface="Arial" panose="020B0604020202020204" pitchFamily="34" charset="0"/>
            </a:rPr>
            <a:t>Increase the efficiency of the work</a:t>
          </a:r>
          <a:endParaRPr lang="en-GB" sz="1200">
            <a:latin typeface="Arial" panose="020B0604020202020204" pitchFamily="34" charset="0"/>
            <a:cs typeface="Arial" panose="020B0604020202020204" pitchFamily="34" charset="0"/>
          </a:endParaRPr>
        </a:p>
      </dgm:t>
    </dgm:pt>
    <dgm:pt modelId="{BDF67AC1-BFCE-49AD-A607-29B489D6BB2F}" type="parTrans" cxnId="{A4F6B766-07C5-4D3F-B2BF-6C55C57C5CB0}">
      <dgm:prSet/>
      <dgm:spPr/>
      <dgm:t>
        <a:bodyPr/>
        <a:lstStyle/>
        <a:p>
          <a:endParaRPr lang="en-GB"/>
        </a:p>
      </dgm:t>
    </dgm:pt>
    <dgm:pt modelId="{D880A8CF-5691-4845-B38D-4BBAB536A304}" type="sibTrans" cxnId="{A4F6B766-07C5-4D3F-B2BF-6C55C57C5CB0}">
      <dgm:prSet/>
      <dgm:spPr/>
      <dgm:t>
        <a:bodyPr/>
        <a:lstStyle/>
        <a:p>
          <a:endParaRPr lang="en-GB"/>
        </a:p>
      </dgm:t>
    </dgm:pt>
    <dgm:pt modelId="{973B243C-DB79-479D-8BD0-175657134D8E}">
      <dgm:prSet custT="1"/>
      <dgm:spPr/>
      <dgm:t>
        <a:bodyPr/>
        <a:lstStyle/>
        <a:p>
          <a:r>
            <a:rPr lang="en-GB" sz="1200" b="0" i="0">
              <a:latin typeface="Arial" panose="020B0604020202020204" pitchFamily="34" charset="0"/>
              <a:cs typeface="Arial" panose="020B0604020202020204" pitchFamily="34" charset="0"/>
            </a:rPr>
            <a:t>Identifying and solving problems</a:t>
          </a:r>
          <a:br>
            <a:rPr lang="en-GB" sz="1200" b="0" i="0">
              <a:latin typeface="Arial" panose="020B0604020202020204" pitchFamily="34" charset="0"/>
              <a:cs typeface="Arial" panose="020B0604020202020204" pitchFamily="34" charset="0"/>
            </a:rPr>
          </a:br>
          <a:endParaRPr lang="en-GB" sz="1200">
            <a:latin typeface="Arial" panose="020B0604020202020204" pitchFamily="34" charset="0"/>
            <a:cs typeface="Arial" panose="020B0604020202020204" pitchFamily="34" charset="0"/>
          </a:endParaRPr>
        </a:p>
      </dgm:t>
    </dgm:pt>
    <dgm:pt modelId="{286119CB-341D-4143-9697-225F9AF5C8DB}" type="parTrans" cxnId="{5C6ED146-C78D-4D1A-9CF5-561D9BBAA0D0}">
      <dgm:prSet/>
      <dgm:spPr/>
      <dgm:t>
        <a:bodyPr/>
        <a:lstStyle/>
        <a:p>
          <a:endParaRPr lang="en-GB"/>
        </a:p>
      </dgm:t>
    </dgm:pt>
    <dgm:pt modelId="{DBB8AC6B-8FA6-4554-AF8B-D31CBEC6FC61}" type="sibTrans" cxnId="{5C6ED146-C78D-4D1A-9CF5-561D9BBAA0D0}">
      <dgm:prSet/>
      <dgm:spPr/>
      <dgm:t>
        <a:bodyPr/>
        <a:lstStyle/>
        <a:p>
          <a:endParaRPr lang="en-GB"/>
        </a:p>
      </dgm:t>
    </dgm:pt>
    <dgm:pt modelId="{72167CFB-A04B-4B64-B611-1A574B6354D2}" type="pres">
      <dgm:prSet presAssocID="{4773E4A7-8D90-4272-B751-AB02F74850C7}" presName="composite" presStyleCnt="0">
        <dgm:presLayoutVars>
          <dgm:chMax val="1"/>
          <dgm:dir/>
          <dgm:resizeHandles val="exact"/>
        </dgm:presLayoutVars>
      </dgm:prSet>
      <dgm:spPr/>
    </dgm:pt>
    <dgm:pt modelId="{9ED1C370-13AA-4004-89CC-A90CDC93956F}" type="pres">
      <dgm:prSet presAssocID="{4773E4A7-8D90-4272-B751-AB02F74850C7}" presName="radial" presStyleCnt="0">
        <dgm:presLayoutVars>
          <dgm:animLvl val="ctr"/>
        </dgm:presLayoutVars>
      </dgm:prSet>
      <dgm:spPr/>
    </dgm:pt>
    <dgm:pt modelId="{DC9DB7C7-E65A-4366-92A7-1F818B2066E5}" type="pres">
      <dgm:prSet presAssocID="{51394912-0EAD-40DE-AE1C-7DC5496FF8BC}" presName="centerShape" presStyleLbl="vennNode1" presStyleIdx="0" presStyleCnt="7"/>
      <dgm:spPr/>
    </dgm:pt>
    <dgm:pt modelId="{98D7E66F-88EF-4ADD-B5F5-A4E480BAF61A}" type="pres">
      <dgm:prSet presAssocID="{31947906-A914-4AB1-947F-949CAA42385D}" presName="node" presStyleLbl="vennNode1" presStyleIdx="1" presStyleCnt="7">
        <dgm:presLayoutVars>
          <dgm:bulletEnabled val="1"/>
        </dgm:presLayoutVars>
      </dgm:prSet>
      <dgm:spPr/>
    </dgm:pt>
    <dgm:pt modelId="{4F857CA2-B6A7-43C6-B0FB-D320A14B8432}" type="pres">
      <dgm:prSet presAssocID="{245B259E-B20B-42A6-86CE-C13DB7F5EFE8}" presName="node" presStyleLbl="vennNode1" presStyleIdx="2" presStyleCnt="7" custScaleX="105115" custScaleY="98877">
        <dgm:presLayoutVars>
          <dgm:bulletEnabled val="1"/>
        </dgm:presLayoutVars>
      </dgm:prSet>
      <dgm:spPr/>
    </dgm:pt>
    <dgm:pt modelId="{565B0F5F-4DAB-46A8-AC36-F394A6CECAA9}" type="pres">
      <dgm:prSet presAssocID="{59149CF5-97AB-4050-8EAC-9DFA0CC1CF91}" presName="node" presStyleLbl="vennNode1" presStyleIdx="3" presStyleCnt="7">
        <dgm:presLayoutVars>
          <dgm:bulletEnabled val="1"/>
        </dgm:presLayoutVars>
      </dgm:prSet>
      <dgm:spPr/>
    </dgm:pt>
    <dgm:pt modelId="{ED5F1AAB-3A7E-439C-9C95-09A5143C1503}" type="pres">
      <dgm:prSet presAssocID="{7605BF44-90EB-450B-9A55-E0310569DD48}" presName="node" presStyleLbl="vennNode1" presStyleIdx="4" presStyleCnt="7">
        <dgm:presLayoutVars>
          <dgm:bulletEnabled val="1"/>
        </dgm:presLayoutVars>
      </dgm:prSet>
      <dgm:spPr/>
    </dgm:pt>
    <dgm:pt modelId="{B2025502-5761-479C-A219-B5AD8E230AC6}" type="pres">
      <dgm:prSet presAssocID="{761041C0-4299-4936-B368-EB37BF97AC7A}" presName="node" presStyleLbl="vennNode1" presStyleIdx="5" presStyleCnt="7">
        <dgm:presLayoutVars>
          <dgm:bulletEnabled val="1"/>
        </dgm:presLayoutVars>
      </dgm:prSet>
      <dgm:spPr/>
    </dgm:pt>
    <dgm:pt modelId="{282EE657-A5A5-45AA-A14A-51AE4389529B}" type="pres">
      <dgm:prSet presAssocID="{973B243C-DB79-479D-8BD0-175657134D8E}" presName="node" presStyleLbl="vennNode1" presStyleIdx="6" presStyleCnt="7">
        <dgm:presLayoutVars>
          <dgm:bulletEnabled val="1"/>
        </dgm:presLayoutVars>
      </dgm:prSet>
      <dgm:spPr/>
    </dgm:pt>
  </dgm:ptLst>
  <dgm:cxnLst>
    <dgm:cxn modelId="{AB038F13-14F1-4995-9403-4489F6E0FF5F}" type="presOf" srcId="{4773E4A7-8D90-4272-B751-AB02F74850C7}" destId="{72167CFB-A04B-4B64-B611-1A574B6354D2}" srcOrd="0" destOrd="0" presId="urn:microsoft.com/office/officeart/2005/8/layout/radial3"/>
    <dgm:cxn modelId="{F354C428-A361-4980-870A-1C8AAA689C10}" srcId="{4773E4A7-8D90-4272-B751-AB02F74850C7}" destId="{51394912-0EAD-40DE-AE1C-7DC5496FF8BC}" srcOrd="0" destOrd="0" parTransId="{9DDBE5ED-C2A0-45D5-9401-F8586CD585E0}" sibTransId="{4FA1ECD8-7461-4E46-A6B2-1C61CC099DDA}"/>
    <dgm:cxn modelId="{90F54D5F-F097-4963-A7AA-F1A9C3CDE02C}" type="presOf" srcId="{7605BF44-90EB-450B-9A55-E0310569DD48}" destId="{ED5F1AAB-3A7E-439C-9C95-09A5143C1503}" srcOrd="0" destOrd="0" presId="urn:microsoft.com/office/officeart/2005/8/layout/radial3"/>
    <dgm:cxn modelId="{0C43F945-919B-4003-9020-959F33391373}" srcId="{51394912-0EAD-40DE-AE1C-7DC5496FF8BC}" destId="{31947906-A914-4AB1-947F-949CAA42385D}" srcOrd="0" destOrd="0" parTransId="{E7099A57-6417-444A-AEA4-6A624345F781}" sibTransId="{4DAD4E74-F6AB-4C10-AE5D-192F883FC4AC}"/>
    <dgm:cxn modelId="{A4F6B766-07C5-4D3F-B2BF-6C55C57C5CB0}" srcId="{51394912-0EAD-40DE-AE1C-7DC5496FF8BC}" destId="{761041C0-4299-4936-B368-EB37BF97AC7A}" srcOrd="4" destOrd="0" parTransId="{BDF67AC1-BFCE-49AD-A607-29B489D6BB2F}" sibTransId="{D880A8CF-5691-4845-B38D-4BBAB536A304}"/>
    <dgm:cxn modelId="{5C6ED146-C78D-4D1A-9CF5-561D9BBAA0D0}" srcId="{51394912-0EAD-40DE-AE1C-7DC5496FF8BC}" destId="{973B243C-DB79-479D-8BD0-175657134D8E}" srcOrd="5" destOrd="0" parTransId="{286119CB-341D-4143-9697-225F9AF5C8DB}" sibTransId="{DBB8AC6B-8FA6-4554-AF8B-D31CBEC6FC61}"/>
    <dgm:cxn modelId="{60549F6D-D5DF-453C-8A85-C813BEB580A8}" type="presOf" srcId="{973B243C-DB79-479D-8BD0-175657134D8E}" destId="{282EE657-A5A5-45AA-A14A-51AE4389529B}" srcOrd="0" destOrd="0" presId="urn:microsoft.com/office/officeart/2005/8/layout/radial3"/>
    <dgm:cxn modelId="{DF564C4F-367C-407E-92CA-133B4480FC8A}" type="presOf" srcId="{59149CF5-97AB-4050-8EAC-9DFA0CC1CF91}" destId="{565B0F5F-4DAB-46A8-AC36-F394A6CECAA9}" srcOrd="0" destOrd="0" presId="urn:microsoft.com/office/officeart/2005/8/layout/radial3"/>
    <dgm:cxn modelId="{A266D587-4042-46BC-9CC4-8BE54851D48F}" type="presOf" srcId="{31947906-A914-4AB1-947F-949CAA42385D}" destId="{98D7E66F-88EF-4ADD-B5F5-A4E480BAF61A}" srcOrd="0" destOrd="0" presId="urn:microsoft.com/office/officeart/2005/8/layout/radial3"/>
    <dgm:cxn modelId="{2BF5C18D-9A8B-48DF-B8FF-45B6D221B9C8}" srcId="{51394912-0EAD-40DE-AE1C-7DC5496FF8BC}" destId="{7605BF44-90EB-450B-9A55-E0310569DD48}" srcOrd="3" destOrd="0" parTransId="{4BE26C02-08F1-45CD-85AC-20C6E6827E0F}" sibTransId="{01280080-44C5-4065-8AC8-C9EC7314C74F}"/>
    <dgm:cxn modelId="{420EDE95-A961-4507-BB88-8748D1CA2BD9}" srcId="{51394912-0EAD-40DE-AE1C-7DC5496FF8BC}" destId="{59149CF5-97AB-4050-8EAC-9DFA0CC1CF91}" srcOrd="2" destOrd="0" parTransId="{1DA106FF-CF3F-43BB-8E3D-ECBCA5B3A9DE}" sibTransId="{D100D7DA-1159-4AB0-9CF6-50348DDECB3A}"/>
    <dgm:cxn modelId="{506D4BA4-CD82-433E-9CF4-EAED45511305}" type="presOf" srcId="{761041C0-4299-4936-B368-EB37BF97AC7A}" destId="{B2025502-5761-479C-A219-B5AD8E230AC6}" srcOrd="0" destOrd="0" presId="urn:microsoft.com/office/officeart/2005/8/layout/radial3"/>
    <dgm:cxn modelId="{1E72C1C7-21F0-4DA1-B2F2-15F95621B719}" type="presOf" srcId="{245B259E-B20B-42A6-86CE-C13DB7F5EFE8}" destId="{4F857CA2-B6A7-43C6-B0FB-D320A14B8432}" srcOrd="0" destOrd="0" presId="urn:microsoft.com/office/officeart/2005/8/layout/radial3"/>
    <dgm:cxn modelId="{AF0B53F2-9F8F-47B5-9E82-F7A298630515}" srcId="{51394912-0EAD-40DE-AE1C-7DC5496FF8BC}" destId="{245B259E-B20B-42A6-86CE-C13DB7F5EFE8}" srcOrd="1" destOrd="0" parTransId="{90A96518-EF4D-4A87-9CAA-BCE38469AAFF}" sibTransId="{2FE4FC69-A0DF-4060-BBD0-59313E675EEF}"/>
    <dgm:cxn modelId="{D95D55F6-66C0-4E88-99D4-674A9CA56EBD}" type="presOf" srcId="{51394912-0EAD-40DE-AE1C-7DC5496FF8BC}" destId="{DC9DB7C7-E65A-4366-92A7-1F818B2066E5}" srcOrd="0" destOrd="0" presId="urn:microsoft.com/office/officeart/2005/8/layout/radial3"/>
    <dgm:cxn modelId="{DB42EBFB-EA1E-47E7-8E2C-06705EAF5623}" type="presParOf" srcId="{72167CFB-A04B-4B64-B611-1A574B6354D2}" destId="{9ED1C370-13AA-4004-89CC-A90CDC93956F}" srcOrd="0" destOrd="0" presId="urn:microsoft.com/office/officeart/2005/8/layout/radial3"/>
    <dgm:cxn modelId="{E8733D78-DB23-4883-A095-5EC0B589FBB4}" type="presParOf" srcId="{9ED1C370-13AA-4004-89CC-A90CDC93956F}" destId="{DC9DB7C7-E65A-4366-92A7-1F818B2066E5}" srcOrd="0" destOrd="0" presId="urn:microsoft.com/office/officeart/2005/8/layout/radial3"/>
    <dgm:cxn modelId="{27220A1D-D032-4394-BC98-E8F66CD5C174}" type="presParOf" srcId="{9ED1C370-13AA-4004-89CC-A90CDC93956F}" destId="{98D7E66F-88EF-4ADD-B5F5-A4E480BAF61A}" srcOrd="1" destOrd="0" presId="urn:microsoft.com/office/officeart/2005/8/layout/radial3"/>
    <dgm:cxn modelId="{03FABA2D-77D2-44A4-95E8-E6655DE40CF5}" type="presParOf" srcId="{9ED1C370-13AA-4004-89CC-A90CDC93956F}" destId="{4F857CA2-B6A7-43C6-B0FB-D320A14B8432}" srcOrd="2" destOrd="0" presId="urn:microsoft.com/office/officeart/2005/8/layout/radial3"/>
    <dgm:cxn modelId="{0CC15F9B-37A2-4199-86F8-6C9DB8B05B68}" type="presParOf" srcId="{9ED1C370-13AA-4004-89CC-A90CDC93956F}" destId="{565B0F5F-4DAB-46A8-AC36-F394A6CECAA9}" srcOrd="3" destOrd="0" presId="urn:microsoft.com/office/officeart/2005/8/layout/radial3"/>
    <dgm:cxn modelId="{713BF3AB-8832-45E9-8A9F-EA12BEB036A7}" type="presParOf" srcId="{9ED1C370-13AA-4004-89CC-A90CDC93956F}" destId="{ED5F1AAB-3A7E-439C-9C95-09A5143C1503}" srcOrd="4" destOrd="0" presId="urn:microsoft.com/office/officeart/2005/8/layout/radial3"/>
    <dgm:cxn modelId="{7E3031B7-5FB8-4BB0-9147-B784A6D4CAAA}" type="presParOf" srcId="{9ED1C370-13AA-4004-89CC-A90CDC93956F}" destId="{B2025502-5761-479C-A219-B5AD8E230AC6}" srcOrd="5" destOrd="0" presId="urn:microsoft.com/office/officeart/2005/8/layout/radial3"/>
    <dgm:cxn modelId="{50E38AE8-E99A-4034-BE96-8882F6DA92FF}" type="presParOf" srcId="{9ED1C370-13AA-4004-89CC-A90CDC93956F}" destId="{282EE657-A5A5-45AA-A14A-51AE4389529B}" srcOrd="6" destOrd="0" presId="urn:microsoft.com/office/officeart/2005/8/layout/radial3"/>
  </dgm:cxnLst>
  <dgm:bg/>
  <dgm:whole/>
  <dgm:extLst>
    <a:ext uri="http://schemas.microsoft.com/office/drawing/2008/diagram">
      <dsp:dataModelExt xmlns:dsp="http://schemas.microsoft.com/office/drawing/2008/diagram" relId="rId7" minVer="http://schemas.openxmlformats.org/drawingml/2006/diagram"/>
    </a:ext>
  </dgm:extLst>
</dgm:dataModel>
</file>

<file path=ppt/diagrams/data3.xml><?xml version="1.0" encoding="utf-8"?>
<dgm:dataModel xmlns:dgm="http://schemas.openxmlformats.org/drawingml/2006/diagram" xmlns:a="http://schemas.openxmlformats.org/drawingml/2006/main">
  <dgm:ptLst>
    <dgm:pt modelId="{B40A8AE0-66B5-4924-B159-CA984624597F}" type="doc">
      <dgm:prSet loTypeId="urn:microsoft.com/office/officeart/2005/8/layout/radial1" loCatId="cycle" qsTypeId="urn:microsoft.com/office/officeart/2005/8/quickstyle/3d3" qsCatId="3D" csTypeId="urn:microsoft.com/office/officeart/2005/8/colors/colorful4" csCatId="colorful" phldr="1"/>
      <dgm:spPr/>
      <dgm:t>
        <a:bodyPr/>
        <a:lstStyle/>
        <a:p>
          <a:endParaRPr lang="en-GB"/>
        </a:p>
      </dgm:t>
    </dgm:pt>
    <dgm:pt modelId="{5BEC769F-BBAB-4F7C-AFD5-E94D06E740BE}">
      <dgm:prSet phldrT="[Text]"/>
      <dgm:spPr/>
      <dgm:t>
        <a:bodyPr/>
        <a:lstStyle/>
        <a:p>
          <a:r>
            <a:rPr lang="en-GB">
              <a:solidFill>
                <a:schemeClr val="tx1"/>
              </a:solidFill>
              <a:latin typeface="Arial" panose="020B0604020202020204" pitchFamily="34" charset="0"/>
              <a:cs typeface="Arial" panose="020B0604020202020204" pitchFamily="34" charset="0"/>
            </a:rPr>
            <a:t>10 questions</a:t>
          </a:r>
        </a:p>
      </dgm:t>
    </dgm:pt>
    <dgm:pt modelId="{6755EE16-8CF0-46F4-B866-5BF53F967C68}" type="parTrans" cxnId="{9B5D2D5E-10CC-4A0C-9E90-42D87E8BEBEE}">
      <dgm:prSet/>
      <dgm:spPr/>
      <dgm:t>
        <a:bodyPr/>
        <a:lstStyle/>
        <a:p>
          <a:endParaRPr lang="en-GB"/>
        </a:p>
      </dgm:t>
    </dgm:pt>
    <dgm:pt modelId="{D7B21A19-4FB7-4CA9-A9FD-FE6F5E067EE3}" type="sibTrans" cxnId="{9B5D2D5E-10CC-4A0C-9E90-42D87E8BEBEE}">
      <dgm:prSet/>
      <dgm:spPr/>
      <dgm:t>
        <a:bodyPr/>
        <a:lstStyle/>
        <a:p>
          <a:endParaRPr lang="en-GB"/>
        </a:p>
      </dgm:t>
    </dgm:pt>
    <dgm:pt modelId="{B129832A-8668-42A7-9977-68A251FA56B0}">
      <dgm:prSet phldrT="[Text]"/>
      <dgm:spPr/>
      <dgm:t>
        <a:bodyPr/>
        <a:lstStyle/>
        <a:p>
          <a:r>
            <a:rPr lang="en-GB">
              <a:solidFill>
                <a:schemeClr val="tx1"/>
              </a:solidFill>
              <a:latin typeface="Arial" panose="020B0604020202020204" pitchFamily="34" charset="0"/>
              <a:cs typeface="Arial" panose="020B0604020202020204" pitchFamily="34" charset="0"/>
            </a:rPr>
            <a:t>Closed questions</a:t>
          </a:r>
        </a:p>
      </dgm:t>
    </dgm:pt>
    <dgm:pt modelId="{85F96AF0-0E9F-404F-AF11-6C48D94ADC45}" type="parTrans" cxnId="{B94140A8-68D0-43D8-9157-77329A7701CD}">
      <dgm:prSet/>
      <dgm:spPr/>
      <dgm:t>
        <a:bodyPr/>
        <a:lstStyle/>
        <a:p>
          <a:endParaRPr lang="en-GB">
            <a:solidFill>
              <a:schemeClr val="tx1"/>
            </a:solidFill>
          </a:endParaRPr>
        </a:p>
      </dgm:t>
    </dgm:pt>
    <dgm:pt modelId="{F0A2CE3D-5DAA-4A1E-BD64-D1C25FFE350A}" type="sibTrans" cxnId="{B94140A8-68D0-43D8-9157-77329A7701CD}">
      <dgm:prSet/>
      <dgm:spPr/>
      <dgm:t>
        <a:bodyPr/>
        <a:lstStyle/>
        <a:p>
          <a:endParaRPr lang="en-GB"/>
        </a:p>
      </dgm:t>
    </dgm:pt>
    <dgm:pt modelId="{79555B04-6EE9-4F98-8650-23F9A89DBD5B}">
      <dgm:prSet/>
      <dgm:spPr/>
      <dgm:t>
        <a:bodyPr/>
        <a:lstStyle/>
        <a:p>
          <a:r>
            <a:rPr lang="en-GB">
              <a:solidFill>
                <a:schemeClr val="tx1"/>
              </a:solidFill>
              <a:latin typeface="Arial" panose="020B0604020202020204" pitchFamily="34" charset="0"/>
              <a:cs typeface="Arial" panose="020B0604020202020204" pitchFamily="34" charset="0"/>
            </a:rPr>
            <a:t>Rank order</a:t>
          </a:r>
        </a:p>
      </dgm:t>
    </dgm:pt>
    <dgm:pt modelId="{283333D4-8437-4509-8ABA-7ADF3FCB31CB}" type="parTrans" cxnId="{6B3BB3E2-9892-40EE-97E0-A099D936E1D3}">
      <dgm:prSet/>
      <dgm:spPr/>
      <dgm:t>
        <a:bodyPr/>
        <a:lstStyle/>
        <a:p>
          <a:endParaRPr lang="en-GB">
            <a:solidFill>
              <a:schemeClr val="tx1"/>
            </a:solidFill>
          </a:endParaRPr>
        </a:p>
      </dgm:t>
    </dgm:pt>
    <dgm:pt modelId="{F5453CF9-8749-4CE0-8B71-37769BAE5C72}" type="sibTrans" cxnId="{6B3BB3E2-9892-40EE-97E0-A099D936E1D3}">
      <dgm:prSet/>
      <dgm:spPr/>
      <dgm:t>
        <a:bodyPr/>
        <a:lstStyle/>
        <a:p>
          <a:endParaRPr lang="en-GB"/>
        </a:p>
      </dgm:t>
    </dgm:pt>
    <dgm:pt modelId="{C1E0B89F-9524-46D4-AF18-3DC2D938E663}">
      <dgm:prSet/>
      <dgm:spPr/>
      <dgm:t>
        <a:bodyPr/>
        <a:lstStyle/>
        <a:p>
          <a:r>
            <a:rPr lang="en-GB">
              <a:solidFill>
                <a:schemeClr val="tx1"/>
              </a:solidFill>
              <a:latin typeface="Arial" panose="020B0604020202020204" pitchFamily="34" charset="0"/>
              <a:cs typeface="Arial" panose="020B0604020202020204" pitchFamily="34" charset="0"/>
            </a:rPr>
            <a:t>Likert scale questions</a:t>
          </a:r>
        </a:p>
      </dgm:t>
    </dgm:pt>
    <dgm:pt modelId="{D2C7494D-910B-49EA-A999-AEB47245C426}" type="parTrans" cxnId="{A9BCBB87-9FC4-47A6-9D7D-757B4658A442}">
      <dgm:prSet/>
      <dgm:spPr/>
      <dgm:t>
        <a:bodyPr/>
        <a:lstStyle/>
        <a:p>
          <a:endParaRPr lang="en-GB">
            <a:solidFill>
              <a:schemeClr val="tx1"/>
            </a:solidFill>
          </a:endParaRPr>
        </a:p>
      </dgm:t>
    </dgm:pt>
    <dgm:pt modelId="{00264F0C-CC27-44C6-9AC2-59896F6AC77F}" type="sibTrans" cxnId="{A9BCBB87-9FC4-47A6-9D7D-757B4658A442}">
      <dgm:prSet/>
      <dgm:spPr/>
      <dgm:t>
        <a:bodyPr/>
        <a:lstStyle/>
        <a:p>
          <a:endParaRPr lang="en-GB"/>
        </a:p>
      </dgm:t>
    </dgm:pt>
    <dgm:pt modelId="{4C49F496-D6EF-4B42-8926-51AB45CD77A6}" type="pres">
      <dgm:prSet presAssocID="{B40A8AE0-66B5-4924-B159-CA984624597F}" presName="cycle" presStyleCnt="0">
        <dgm:presLayoutVars>
          <dgm:chMax val="1"/>
          <dgm:dir/>
          <dgm:animLvl val="ctr"/>
          <dgm:resizeHandles val="exact"/>
        </dgm:presLayoutVars>
      </dgm:prSet>
      <dgm:spPr/>
    </dgm:pt>
    <dgm:pt modelId="{D2C52941-78DF-43ED-946C-DB4D3E6B51D6}" type="pres">
      <dgm:prSet presAssocID="{5BEC769F-BBAB-4F7C-AFD5-E94D06E740BE}" presName="centerShape" presStyleLbl="node0" presStyleIdx="0" presStyleCnt="1" custLinFactNeighborX="-206" custLinFactNeighborY="-824"/>
      <dgm:spPr/>
    </dgm:pt>
    <dgm:pt modelId="{097EA281-D6EA-49E2-8BB0-B51FE98900CB}" type="pres">
      <dgm:prSet presAssocID="{85F96AF0-0E9F-404F-AF11-6C48D94ADC45}" presName="Name9" presStyleLbl="parChTrans1D2" presStyleIdx="0" presStyleCnt="3"/>
      <dgm:spPr/>
    </dgm:pt>
    <dgm:pt modelId="{0A7D97D7-A4C6-46B2-9DCE-E20BC94AE6DB}" type="pres">
      <dgm:prSet presAssocID="{85F96AF0-0E9F-404F-AF11-6C48D94ADC45}" presName="connTx" presStyleLbl="parChTrans1D2" presStyleIdx="0" presStyleCnt="3"/>
      <dgm:spPr/>
    </dgm:pt>
    <dgm:pt modelId="{2428C354-73D5-4805-9BA0-48CCF5E31C66}" type="pres">
      <dgm:prSet presAssocID="{B129832A-8668-42A7-9977-68A251FA56B0}" presName="node" presStyleLbl="node1" presStyleIdx="0" presStyleCnt="3" custRadScaleRad="100412">
        <dgm:presLayoutVars>
          <dgm:bulletEnabled val="1"/>
        </dgm:presLayoutVars>
      </dgm:prSet>
      <dgm:spPr/>
    </dgm:pt>
    <dgm:pt modelId="{187DB5F6-4B51-4F11-A7F7-9D9A7A8B2A1B}" type="pres">
      <dgm:prSet presAssocID="{283333D4-8437-4509-8ABA-7ADF3FCB31CB}" presName="Name9" presStyleLbl="parChTrans1D2" presStyleIdx="1" presStyleCnt="3"/>
      <dgm:spPr/>
    </dgm:pt>
    <dgm:pt modelId="{2249920C-FE4F-4683-B8C9-3AFEB1523181}" type="pres">
      <dgm:prSet presAssocID="{283333D4-8437-4509-8ABA-7ADF3FCB31CB}" presName="connTx" presStyleLbl="parChTrans1D2" presStyleIdx="1" presStyleCnt="3"/>
      <dgm:spPr/>
    </dgm:pt>
    <dgm:pt modelId="{63F58D5E-0476-4858-97BF-11A914059EF6}" type="pres">
      <dgm:prSet presAssocID="{79555B04-6EE9-4F98-8650-23F9A89DBD5B}" presName="node" presStyleLbl="node1" presStyleIdx="1" presStyleCnt="3">
        <dgm:presLayoutVars>
          <dgm:bulletEnabled val="1"/>
        </dgm:presLayoutVars>
      </dgm:prSet>
      <dgm:spPr/>
    </dgm:pt>
    <dgm:pt modelId="{132112DC-EFB6-422F-8C3C-3AEE6B93E156}" type="pres">
      <dgm:prSet presAssocID="{D2C7494D-910B-49EA-A999-AEB47245C426}" presName="Name9" presStyleLbl="parChTrans1D2" presStyleIdx="2" presStyleCnt="3"/>
      <dgm:spPr/>
    </dgm:pt>
    <dgm:pt modelId="{6731F7FF-60D4-4547-BE43-9448FF3212F9}" type="pres">
      <dgm:prSet presAssocID="{D2C7494D-910B-49EA-A999-AEB47245C426}" presName="connTx" presStyleLbl="parChTrans1D2" presStyleIdx="2" presStyleCnt="3"/>
      <dgm:spPr/>
    </dgm:pt>
    <dgm:pt modelId="{BC9D1001-6CB7-4642-8A49-235320E7E1F0}" type="pres">
      <dgm:prSet presAssocID="{C1E0B89F-9524-46D4-AF18-3DC2D938E663}" presName="node" presStyleLbl="node1" presStyleIdx="2" presStyleCnt="3">
        <dgm:presLayoutVars>
          <dgm:bulletEnabled val="1"/>
        </dgm:presLayoutVars>
      </dgm:prSet>
      <dgm:spPr/>
    </dgm:pt>
  </dgm:ptLst>
  <dgm:cxnLst>
    <dgm:cxn modelId="{254C4203-D68D-4FED-847C-A6C14B1B7CAA}" type="presOf" srcId="{D2C7494D-910B-49EA-A999-AEB47245C426}" destId="{132112DC-EFB6-422F-8C3C-3AEE6B93E156}" srcOrd="0" destOrd="0" presId="urn:microsoft.com/office/officeart/2005/8/layout/radial1"/>
    <dgm:cxn modelId="{CEC0E005-4174-4B96-B40B-14462D2754C7}" type="presOf" srcId="{85F96AF0-0E9F-404F-AF11-6C48D94ADC45}" destId="{097EA281-D6EA-49E2-8BB0-B51FE98900CB}" srcOrd="0" destOrd="0" presId="urn:microsoft.com/office/officeart/2005/8/layout/radial1"/>
    <dgm:cxn modelId="{00FBE717-1A4F-48B8-A3E3-33F25BFD4464}" type="presOf" srcId="{B129832A-8668-42A7-9977-68A251FA56B0}" destId="{2428C354-73D5-4805-9BA0-48CCF5E31C66}" srcOrd="0" destOrd="0" presId="urn:microsoft.com/office/officeart/2005/8/layout/radial1"/>
    <dgm:cxn modelId="{1BB1EE1D-2483-452E-AD8A-18DD062CB121}" type="presOf" srcId="{283333D4-8437-4509-8ABA-7ADF3FCB31CB}" destId="{2249920C-FE4F-4683-B8C9-3AFEB1523181}" srcOrd="1" destOrd="0" presId="urn:microsoft.com/office/officeart/2005/8/layout/radial1"/>
    <dgm:cxn modelId="{A7708A33-1DCC-4B47-8444-BF667AE747B4}" type="presOf" srcId="{79555B04-6EE9-4F98-8650-23F9A89DBD5B}" destId="{63F58D5E-0476-4858-97BF-11A914059EF6}" srcOrd="0" destOrd="0" presId="urn:microsoft.com/office/officeart/2005/8/layout/radial1"/>
    <dgm:cxn modelId="{9B5D2D5E-10CC-4A0C-9E90-42D87E8BEBEE}" srcId="{B40A8AE0-66B5-4924-B159-CA984624597F}" destId="{5BEC769F-BBAB-4F7C-AFD5-E94D06E740BE}" srcOrd="0" destOrd="0" parTransId="{6755EE16-8CF0-46F4-B866-5BF53F967C68}" sibTransId="{D7B21A19-4FB7-4CA9-A9FD-FE6F5E067EE3}"/>
    <dgm:cxn modelId="{F8DEDB6D-2543-49F8-AA97-76EAD8A5CA17}" type="presOf" srcId="{D2C7494D-910B-49EA-A999-AEB47245C426}" destId="{6731F7FF-60D4-4547-BE43-9448FF3212F9}" srcOrd="1" destOrd="0" presId="urn:microsoft.com/office/officeart/2005/8/layout/radial1"/>
    <dgm:cxn modelId="{A9BCBB87-9FC4-47A6-9D7D-757B4658A442}" srcId="{5BEC769F-BBAB-4F7C-AFD5-E94D06E740BE}" destId="{C1E0B89F-9524-46D4-AF18-3DC2D938E663}" srcOrd="2" destOrd="0" parTransId="{D2C7494D-910B-49EA-A999-AEB47245C426}" sibTransId="{00264F0C-CC27-44C6-9AC2-59896F6AC77F}"/>
    <dgm:cxn modelId="{B94140A8-68D0-43D8-9157-77329A7701CD}" srcId="{5BEC769F-BBAB-4F7C-AFD5-E94D06E740BE}" destId="{B129832A-8668-42A7-9977-68A251FA56B0}" srcOrd="0" destOrd="0" parTransId="{85F96AF0-0E9F-404F-AF11-6C48D94ADC45}" sibTransId="{F0A2CE3D-5DAA-4A1E-BD64-D1C25FFE350A}"/>
    <dgm:cxn modelId="{B9D451C1-99B0-495B-AC0B-06F1146C9AC1}" type="presOf" srcId="{85F96AF0-0E9F-404F-AF11-6C48D94ADC45}" destId="{0A7D97D7-A4C6-46B2-9DCE-E20BC94AE6DB}" srcOrd="1" destOrd="0" presId="urn:microsoft.com/office/officeart/2005/8/layout/radial1"/>
    <dgm:cxn modelId="{2E805EC4-4EB7-49AE-906B-B3DA8E0602F9}" type="presOf" srcId="{5BEC769F-BBAB-4F7C-AFD5-E94D06E740BE}" destId="{D2C52941-78DF-43ED-946C-DB4D3E6B51D6}" srcOrd="0" destOrd="0" presId="urn:microsoft.com/office/officeart/2005/8/layout/radial1"/>
    <dgm:cxn modelId="{6C4D1FC9-63AF-4283-AB6D-34408FA2ACBB}" type="presOf" srcId="{C1E0B89F-9524-46D4-AF18-3DC2D938E663}" destId="{BC9D1001-6CB7-4642-8A49-235320E7E1F0}" srcOrd="0" destOrd="0" presId="urn:microsoft.com/office/officeart/2005/8/layout/radial1"/>
    <dgm:cxn modelId="{DF21C0D0-B503-4F32-8876-494FD892758A}" type="presOf" srcId="{B40A8AE0-66B5-4924-B159-CA984624597F}" destId="{4C49F496-D6EF-4B42-8926-51AB45CD77A6}" srcOrd="0" destOrd="0" presId="urn:microsoft.com/office/officeart/2005/8/layout/radial1"/>
    <dgm:cxn modelId="{6B3BB3E2-9892-40EE-97E0-A099D936E1D3}" srcId="{5BEC769F-BBAB-4F7C-AFD5-E94D06E740BE}" destId="{79555B04-6EE9-4F98-8650-23F9A89DBD5B}" srcOrd="1" destOrd="0" parTransId="{283333D4-8437-4509-8ABA-7ADF3FCB31CB}" sibTransId="{F5453CF9-8749-4CE0-8B71-37769BAE5C72}"/>
    <dgm:cxn modelId="{47AF5BEF-1BCD-4BF6-B283-C5C2CB6CF9BA}" type="presOf" srcId="{283333D4-8437-4509-8ABA-7ADF3FCB31CB}" destId="{187DB5F6-4B51-4F11-A7F7-9D9A7A8B2A1B}" srcOrd="0" destOrd="0" presId="urn:microsoft.com/office/officeart/2005/8/layout/radial1"/>
    <dgm:cxn modelId="{4E213711-3FA0-454E-B902-C534BF6E324C}" type="presParOf" srcId="{4C49F496-D6EF-4B42-8926-51AB45CD77A6}" destId="{D2C52941-78DF-43ED-946C-DB4D3E6B51D6}" srcOrd="0" destOrd="0" presId="urn:microsoft.com/office/officeart/2005/8/layout/radial1"/>
    <dgm:cxn modelId="{BF9C5AF1-CCD8-49FC-8BF4-5E2A082E312C}" type="presParOf" srcId="{4C49F496-D6EF-4B42-8926-51AB45CD77A6}" destId="{097EA281-D6EA-49E2-8BB0-B51FE98900CB}" srcOrd="1" destOrd="0" presId="urn:microsoft.com/office/officeart/2005/8/layout/radial1"/>
    <dgm:cxn modelId="{0FF312B8-324A-4C56-B6F3-3CD63083C2A9}" type="presParOf" srcId="{097EA281-D6EA-49E2-8BB0-B51FE98900CB}" destId="{0A7D97D7-A4C6-46B2-9DCE-E20BC94AE6DB}" srcOrd="0" destOrd="0" presId="urn:microsoft.com/office/officeart/2005/8/layout/radial1"/>
    <dgm:cxn modelId="{5EE4E44E-2D61-453C-888D-172C97D20F07}" type="presParOf" srcId="{4C49F496-D6EF-4B42-8926-51AB45CD77A6}" destId="{2428C354-73D5-4805-9BA0-48CCF5E31C66}" srcOrd="2" destOrd="0" presId="urn:microsoft.com/office/officeart/2005/8/layout/radial1"/>
    <dgm:cxn modelId="{9B7AED9C-1C18-4D6B-A8C0-E7A0E1AE8AA5}" type="presParOf" srcId="{4C49F496-D6EF-4B42-8926-51AB45CD77A6}" destId="{187DB5F6-4B51-4F11-A7F7-9D9A7A8B2A1B}" srcOrd="3" destOrd="0" presId="urn:microsoft.com/office/officeart/2005/8/layout/radial1"/>
    <dgm:cxn modelId="{61098393-4F9B-480B-8767-72BE3ED112DF}" type="presParOf" srcId="{187DB5F6-4B51-4F11-A7F7-9D9A7A8B2A1B}" destId="{2249920C-FE4F-4683-B8C9-3AFEB1523181}" srcOrd="0" destOrd="0" presId="urn:microsoft.com/office/officeart/2005/8/layout/radial1"/>
    <dgm:cxn modelId="{BEBEDB23-66AE-4D01-8D5B-F977FCF61D46}" type="presParOf" srcId="{4C49F496-D6EF-4B42-8926-51AB45CD77A6}" destId="{63F58D5E-0476-4858-97BF-11A914059EF6}" srcOrd="4" destOrd="0" presId="urn:microsoft.com/office/officeart/2005/8/layout/radial1"/>
    <dgm:cxn modelId="{BE03C487-6CB5-4E5F-9D39-200066879B26}" type="presParOf" srcId="{4C49F496-D6EF-4B42-8926-51AB45CD77A6}" destId="{132112DC-EFB6-422F-8C3C-3AEE6B93E156}" srcOrd="5" destOrd="0" presId="urn:microsoft.com/office/officeart/2005/8/layout/radial1"/>
    <dgm:cxn modelId="{8CAD90CF-6D50-4ECC-9CFC-B839D0D0A153}" type="presParOf" srcId="{132112DC-EFB6-422F-8C3C-3AEE6B93E156}" destId="{6731F7FF-60D4-4547-BE43-9448FF3212F9}" srcOrd="0" destOrd="0" presId="urn:microsoft.com/office/officeart/2005/8/layout/radial1"/>
    <dgm:cxn modelId="{8E4AEDE4-A609-4201-99A6-60B5106A2204}" type="presParOf" srcId="{4C49F496-D6EF-4B42-8926-51AB45CD77A6}" destId="{BC9D1001-6CB7-4642-8A49-235320E7E1F0}" srcOrd="6" destOrd="0" presId="urn:microsoft.com/office/officeart/2005/8/layout/radial1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ata4.xml><?xml version="1.0" encoding="utf-8"?>
<dgm:dataModel xmlns:dgm="http://schemas.openxmlformats.org/drawingml/2006/diagram" xmlns:a="http://schemas.openxmlformats.org/drawingml/2006/main">
  <dgm:ptLst>
    <dgm:pt modelId="{8D39C36E-B2B9-4896-8562-C98F3864C81D}" type="doc">
      <dgm:prSet loTypeId="urn:microsoft.com/office/officeart/2005/8/layout/cycle2" loCatId="cycle" qsTypeId="urn:microsoft.com/office/officeart/2005/8/quickstyle/3d3" qsCatId="3D" csTypeId="urn:microsoft.com/office/officeart/2005/8/colors/accent2_3" csCatId="accent2" phldr="1"/>
      <dgm:spPr/>
      <dgm:t>
        <a:bodyPr/>
        <a:lstStyle/>
        <a:p>
          <a:endParaRPr lang="en-GB"/>
        </a:p>
      </dgm:t>
    </dgm:pt>
    <dgm:pt modelId="{F396CA54-DAF8-4169-AEE5-040C9F572530}">
      <dgm:prSet phldrT="[Text]"/>
      <dgm:spPr/>
      <dgm:t>
        <a:bodyPr/>
        <a:lstStyle/>
        <a:p>
          <a:r>
            <a:rPr lang="en-GB">
              <a:solidFill>
                <a:schemeClr val="tx1"/>
              </a:solidFill>
              <a:latin typeface="Arial" panose="020B0604020202020204" pitchFamily="34" charset="0"/>
              <a:cs typeface="Arial" panose="020B0604020202020204" pitchFamily="34" charset="0"/>
            </a:rPr>
            <a:t>Creating the questionnaire</a:t>
          </a:r>
        </a:p>
      </dgm:t>
    </dgm:pt>
    <dgm:pt modelId="{98088C03-FDD3-42D6-ABB6-199C835FDFE3}" type="parTrans" cxnId="{399705B4-87F1-4653-85A8-A86F6D59F5B2}">
      <dgm:prSet/>
      <dgm:spPr/>
      <dgm:t>
        <a:bodyPr/>
        <a:lstStyle/>
        <a:p>
          <a:endParaRPr lang="en-GB"/>
        </a:p>
      </dgm:t>
    </dgm:pt>
    <dgm:pt modelId="{6B525E68-E309-4374-899C-4F4C70D986EA}" type="sibTrans" cxnId="{399705B4-87F1-4653-85A8-A86F6D59F5B2}">
      <dgm:prSet/>
      <dgm:spPr/>
      <dgm:t>
        <a:bodyPr/>
        <a:lstStyle/>
        <a:p>
          <a:endParaRPr lang="en-GB">
            <a:solidFill>
              <a:schemeClr val="tx1"/>
            </a:solidFill>
          </a:endParaRPr>
        </a:p>
      </dgm:t>
    </dgm:pt>
    <dgm:pt modelId="{803C97E8-D8CD-49B0-8B84-BB92E907CCF1}">
      <dgm:prSet phldrT="[Text]"/>
      <dgm:spPr/>
      <dgm:t>
        <a:bodyPr/>
        <a:lstStyle/>
        <a:p>
          <a:r>
            <a:rPr lang="en-GB">
              <a:solidFill>
                <a:schemeClr val="tx1"/>
              </a:solidFill>
              <a:latin typeface="Arial" panose="020B0604020202020204" pitchFamily="34" charset="0"/>
              <a:cs typeface="Arial" panose="020B0604020202020204" pitchFamily="34" charset="0"/>
            </a:rPr>
            <a:t>Reflection on the questionnaire</a:t>
          </a:r>
        </a:p>
      </dgm:t>
    </dgm:pt>
    <dgm:pt modelId="{09536043-C013-4058-8541-3E49CF84C060}" type="parTrans" cxnId="{8B8EA430-1FC3-492A-B954-87FEDC23349A}">
      <dgm:prSet/>
      <dgm:spPr/>
      <dgm:t>
        <a:bodyPr/>
        <a:lstStyle/>
        <a:p>
          <a:endParaRPr lang="en-GB"/>
        </a:p>
      </dgm:t>
    </dgm:pt>
    <dgm:pt modelId="{74DB0E40-F1A2-4348-BF4B-A773F1082A6E}" type="sibTrans" cxnId="{8B8EA430-1FC3-492A-B954-87FEDC23349A}">
      <dgm:prSet/>
      <dgm:spPr/>
      <dgm:t>
        <a:bodyPr/>
        <a:lstStyle/>
        <a:p>
          <a:endParaRPr lang="en-GB">
            <a:solidFill>
              <a:schemeClr val="tx1"/>
            </a:solidFill>
          </a:endParaRPr>
        </a:p>
      </dgm:t>
    </dgm:pt>
    <dgm:pt modelId="{44B8422A-2AFB-4C20-B144-48F448FC12EF}">
      <dgm:prSet phldrT="[Text]"/>
      <dgm:spPr/>
      <dgm:t>
        <a:bodyPr/>
        <a:lstStyle/>
        <a:p>
          <a:r>
            <a:rPr lang="en-GB">
              <a:solidFill>
                <a:schemeClr val="tx1"/>
              </a:solidFill>
              <a:latin typeface="Arial" panose="020B0604020202020204" pitchFamily="34" charset="0"/>
              <a:cs typeface="Arial" panose="020B0604020202020204" pitchFamily="34" charset="0"/>
            </a:rPr>
            <a:t>Applicating the questionnaire</a:t>
          </a:r>
        </a:p>
      </dgm:t>
    </dgm:pt>
    <dgm:pt modelId="{99785CFD-CE47-4C0C-AE59-4AAD784A430E}" type="parTrans" cxnId="{72B593DA-34FE-45F9-9BD5-5E5C172808DE}">
      <dgm:prSet/>
      <dgm:spPr/>
      <dgm:t>
        <a:bodyPr/>
        <a:lstStyle/>
        <a:p>
          <a:endParaRPr lang="en-GB"/>
        </a:p>
      </dgm:t>
    </dgm:pt>
    <dgm:pt modelId="{5985105F-A6CD-48DF-885F-6C50108A4D65}" type="sibTrans" cxnId="{72B593DA-34FE-45F9-9BD5-5E5C172808DE}">
      <dgm:prSet/>
      <dgm:spPr/>
      <dgm:t>
        <a:bodyPr/>
        <a:lstStyle/>
        <a:p>
          <a:endParaRPr lang="en-GB">
            <a:solidFill>
              <a:schemeClr val="tx1"/>
            </a:solidFill>
          </a:endParaRPr>
        </a:p>
      </dgm:t>
    </dgm:pt>
    <dgm:pt modelId="{EDCE65C8-9A33-4ADD-9030-C130086CEE1C}">
      <dgm:prSet phldrT="[Text]"/>
      <dgm:spPr/>
      <dgm:t>
        <a:bodyPr/>
        <a:lstStyle/>
        <a:p>
          <a:r>
            <a:rPr lang="en-GB">
              <a:solidFill>
                <a:schemeClr val="tx1"/>
              </a:solidFill>
              <a:latin typeface="Arial" panose="020B0604020202020204" pitchFamily="34" charset="0"/>
              <a:cs typeface="Arial" panose="020B0604020202020204" pitchFamily="34" charset="0"/>
            </a:rPr>
            <a:t>Interpretating the results of the questionnaire</a:t>
          </a:r>
        </a:p>
      </dgm:t>
    </dgm:pt>
    <dgm:pt modelId="{861D1340-5A9E-4953-9A07-934C4D092CD8}" type="parTrans" cxnId="{6A07E0EC-C2F2-41EC-BAF0-0C9A014A4D6B}">
      <dgm:prSet/>
      <dgm:spPr/>
      <dgm:t>
        <a:bodyPr/>
        <a:lstStyle/>
        <a:p>
          <a:endParaRPr lang="en-GB"/>
        </a:p>
      </dgm:t>
    </dgm:pt>
    <dgm:pt modelId="{2645C4C9-7F64-4DA7-9319-D52EADE04E8E}" type="sibTrans" cxnId="{6A07E0EC-C2F2-41EC-BAF0-0C9A014A4D6B}">
      <dgm:prSet/>
      <dgm:spPr/>
      <dgm:t>
        <a:bodyPr/>
        <a:lstStyle/>
        <a:p>
          <a:endParaRPr lang="en-GB">
            <a:solidFill>
              <a:schemeClr val="tx1"/>
            </a:solidFill>
          </a:endParaRPr>
        </a:p>
      </dgm:t>
    </dgm:pt>
    <dgm:pt modelId="{4D21B7AA-ADD9-4723-BFBC-C1CC7080A4F5}" type="pres">
      <dgm:prSet presAssocID="{8D39C36E-B2B9-4896-8562-C98F3864C81D}" presName="cycle" presStyleCnt="0">
        <dgm:presLayoutVars>
          <dgm:dir/>
          <dgm:resizeHandles val="exact"/>
        </dgm:presLayoutVars>
      </dgm:prSet>
      <dgm:spPr/>
    </dgm:pt>
    <dgm:pt modelId="{39DD6566-E12C-48C0-97FE-9EBF956B8E5F}" type="pres">
      <dgm:prSet presAssocID="{F396CA54-DAF8-4169-AEE5-040C9F572530}" presName="node" presStyleLbl="node1" presStyleIdx="0" presStyleCnt="4">
        <dgm:presLayoutVars>
          <dgm:bulletEnabled val="1"/>
        </dgm:presLayoutVars>
      </dgm:prSet>
      <dgm:spPr/>
    </dgm:pt>
    <dgm:pt modelId="{38498875-E09B-4F63-9610-D95D21FAD7F4}" type="pres">
      <dgm:prSet presAssocID="{6B525E68-E309-4374-899C-4F4C70D986EA}" presName="sibTrans" presStyleLbl="sibTrans2D1" presStyleIdx="0" presStyleCnt="4"/>
      <dgm:spPr/>
    </dgm:pt>
    <dgm:pt modelId="{E310AF89-1D4F-4381-AC1E-6F523286C18E}" type="pres">
      <dgm:prSet presAssocID="{6B525E68-E309-4374-899C-4F4C70D986EA}" presName="connectorText" presStyleLbl="sibTrans2D1" presStyleIdx="0" presStyleCnt="4"/>
      <dgm:spPr/>
    </dgm:pt>
    <dgm:pt modelId="{BD8A009C-1D69-49C2-94FB-E2589D73817D}" type="pres">
      <dgm:prSet presAssocID="{803C97E8-D8CD-49B0-8B84-BB92E907CCF1}" presName="node" presStyleLbl="node1" presStyleIdx="1" presStyleCnt="4">
        <dgm:presLayoutVars>
          <dgm:bulletEnabled val="1"/>
        </dgm:presLayoutVars>
      </dgm:prSet>
      <dgm:spPr/>
    </dgm:pt>
    <dgm:pt modelId="{F680D599-6831-4B0E-A802-86B505CFD8A3}" type="pres">
      <dgm:prSet presAssocID="{74DB0E40-F1A2-4348-BF4B-A773F1082A6E}" presName="sibTrans" presStyleLbl="sibTrans2D1" presStyleIdx="1" presStyleCnt="4"/>
      <dgm:spPr/>
    </dgm:pt>
    <dgm:pt modelId="{97BA0884-8EEE-43BF-9D5C-EAE89AF849C5}" type="pres">
      <dgm:prSet presAssocID="{74DB0E40-F1A2-4348-BF4B-A773F1082A6E}" presName="connectorText" presStyleLbl="sibTrans2D1" presStyleIdx="1" presStyleCnt="4"/>
      <dgm:spPr/>
    </dgm:pt>
    <dgm:pt modelId="{6C96FC8E-539A-4C0F-B4B7-7D8082ABC30A}" type="pres">
      <dgm:prSet presAssocID="{44B8422A-2AFB-4C20-B144-48F448FC12EF}" presName="node" presStyleLbl="node1" presStyleIdx="2" presStyleCnt="4">
        <dgm:presLayoutVars>
          <dgm:bulletEnabled val="1"/>
        </dgm:presLayoutVars>
      </dgm:prSet>
      <dgm:spPr/>
    </dgm:pt>
    <dgm:pt modelId="{E7A59744-BC7E-4325-80DE-62888AB48EBB}" type="pres">
      <dgm:prSet presAssocID="{5985105F-A6CD-48DF-885F-6C50108A4D65}" presName="sibTrans" presStyleLbl="sibTrans2D1" presStyleIdx="2" presStyleCnt="4"/>
      <dgm:spPr/>
    </dgm:pt>
    <dgm:pt modelId="{02A4CB18-AAC4-43E4-BB7E-C2D338B9D259}" type="pres">
      <dgm:prSet presAssocID="{5985105F-A6CD-48DF-885F-6C50108A4D65}" presName="connectorText" presStyleLbl="sibTrans2D1" presStyleIdx="2" presStyleCnt="4"/>
      <dgm:spPr/>
    </dgm:pt>
    <dgm:pt modelId="{93F66DF8-935E-45FB-8DC5-796926679A37}" type="pres">
      <dgm:prSet presAssocID="{EDCE65C8-9A33-4ADD-9030-C130086CEE1C}" presName="node" presStyleLbl="node1" presStyleIdx="3" presStyleCnt="4">
        <dgm:presLayoutVars>
          <dgm:bulletEnabled val="1"/>
        </dgm:presLayoutVars>
      </dgm:prSet>
      <dgm:spPr/>
    </dgm:pt>
    <dgm:pt modelId="{C2398154-30E0-4615-A7FE-DF5E774AE903}" type="pres">
      <dgm:prSet presAssocID="{2645C4C9-7F64-4DA7-9319-D52EADE04E8E}" presName="sibTrans" presStyleLbl="sibTrans2D1" presStyleIdx="3" presStyleCnt="4"/>
      <dgm:spPr/>
    </dgm:pt>
    <dgm:pt modelId="{1091AD91-B721-4B99-99EB-2D7EF24F7544}" type="pres">
      <dgm:prSet presAssocID="{2645C4C9-7F64-4DA7-9319-D52EADE04E8E}" presName="connectorText" presStyleLbl="sibTrans2D1" presStyleIdx="3" presStyleCnt="4"/>
      <dgm:spPr/>
    </dgm:pt>
  </dgm:ptLst>
  <dgm:cxnLst>
    <dgm:cxn modelId="{A79EB006-4900-4C2E-84B6-D764FF175F9D}" type="presOf" srcId="{803C97E8-D8CD-49B0-8B84-BB92E907CCF1}" destId="{BD8A009C-1D69-49C2-94FB-E2589D73817D}" srcOrd="0" destOrd="0" presId="urn:microsoft.com/office/officeart/2005/8/layout/cycle2"/>
    <dgm:cxn modelId="{8B8EA430-1FC3-492A-B954-87FEDC23349A}" srcId="{8D39C36E-B2B9-4896-8562-C98F3864C81D}" destId="{803C97E8-D8CD-49B0-8B84-BB92E907CCF1}" srcOrd="1" destOrd="0" parTransId="{09536043-C013-4058-8541-3E49CF84C060}" sibTransId="{74DB0E40-F1A2-4348-BF4B-A773F1082A6E}"/>
    <dgm:cxn modelId="{A38EE533-CD52-41E9-A0FA-124E227B69D0}" type="presOf" srcId="{EDCE65C8-9A33-4ADD-9030-C130086CEE1C}" destId="{93F66DF8-935E-45FB-8DC5-796926679A37}" srcOrd="0" destOrd="0" presId="urn:microsoft.com/office/officeart/2005/8/layout/cycle2"/>
    <dgm:cxn modelId="{1EEEB83A-C523-48B8-A812-8A3155E11EF6}" type="presOf" srcId="{2645C4C9-7F64-4DA7-9319-D52EADE04E8E}" destId="{1091AD91-B721-4B99-99EB-2D7EF24F7544}" srcOrd="1" destOrd="0" presId="urn:microsoft.com/office/officeart/2005/8/layout/cycle2"/>
    <dgm:cxn modelId="{6D9DBB40-B405-4E90-810C-AD4D382D4FBC}" type="presOf" srcId="{74DB0E40-F1A2-4348-BF4B-A773F1082A6E}" destId="{F680D599-6831-4B0E-A802-86B505CFD8A3}" srcOrd="0" destOrd="0" presId="urn:microsoft.com/office/officeart/2005/8/layout/cycle2"/>
    <dgm:cxn modelId="{4FE4EC5E-1F30-4C4B-8849-5B11D1211F62}" type="presOf" srcId="{5985105F-A6CD-48DF-885F-6C50108A4D65}" destId="{02A4CB18-AAC4-43E4-BB7E-C2D338B9D259}" srcOrd="1" destOrd="0" presId="urn:microsoft.com/office/officeart/2005/8/layout/cycle2"/>
    <dgm:cxn modelId="{4A138443-5ED0-4B77-98CC-7CD1A61E98F6}" type="presOf" srcId="{6B525E68-E309-4374-899C-4F4C70D986EA}" destId="{E310AF89-1D4F-4381-AC1E-6F523286C18E}" srcOrd="1" destOrd="0" presId="urn:microsoft.com/office/officeart/2005/8/layout/cycle2"/>
    <dgm:cxn modelId="{0EC83264-8BFE-4706-970D-4B6B2B22CDCA}" type="presOf" srcId="{8D39C36E-B2B9-4896-8562-C98F3864C81D}" destId="{4D21B7AA-ADD9-4723-BFBC-C1CC7080A4F5}" srcOrd="0" destOrd="0" presId="urn:microsoft.com/office/officeart/2005/8/layout/cycle2"/>
    <dgm:cxn modelId="{898FA165-BC8D-41C1-954F-70282655E53A}" type="presOf" srcId="{F396CA54-DAF8-4169-AEE5-040C9F572530}" destId="{39DD6566-E12C-48C0-97FE-9EBF956B8E5F}" srcOrd="0" destOrd="0" presId="urn:microsoft.com/office/officeart/2005/8/layout/cycle2"/>
    <dgm:cxn modelId="{18D4816D-20CB-4C2E-8AF4-F761CA669911}" type="presOf" srcId="{44B8422A-2AFB-4C20-B144-48F448FC12EF}" destId="{6C96FC8E-539A-4C0F-B4B7-7D8082ABC30A}" srcOrd="0" destOrd="0" presId="urn:microsoft.com/office/officeart/2005/8/layout/cycle2"/>
    <dgm:cxn modelId="{0135C05A-ED2D-4983-A7DA-D8CC84BE1573}" type="presOf" srcId="{74DB0E40-F1A2-4348-BF4B-A773F1082A6E}" destId="{97BA0884-8EEE-43BF-9D5C-EAE89AF849C5}" srcOrd="1" destOrd="0" presId="urn:microsoft.com/office/officeart/2005/8/layout/cycle2"/>
    <dgm:cxn modelId="{7184818F-1534-4996-90EC-D5A8CDE996B2}" type="presOf" srcId="{5985105F-A6CD-48DF-885F-6C50108A4D65}" destId="{E7A59744-BC7E-4325-80DE-62888AB48EBB}" srcOrd="0" destOrd="0" presId="urn:microsoft.com/office/officeart/2005/8/layout/cycle2"/>
    <dgm:cxn modelId="{DCB89EAE-3F81-40FB-B309-8EB01676F329}" type="presOf" srcId="{2645C4C9-7F64-4DA7-9319-D52EADE04E8E}" destId="{C2398154-30E0-4615-A7FE-DF5E774AE903}" srcOrd="0" destOrd="0" presId="urn:microsoft.com/office/officeart/2005/8/layout/cycle2"/>
    <dgm:cxn modelId="{399705B4-87F1-4653-85A8-A86F6D59F5B2}" srcId="{8D39C36E-B2B9-4896-8562-C98F3864C81D}" destId="{F396CA54-DAF8-4169-AEE5-040C9F572530}" srcOrd="0" destOrd="0" parTransId="{98088C03-FDD3-42D6-ABB6-199C835FDFE3}" sibTransId="{6B525E68-E309-4374-899C-4F4C70D986EA}"/>
    <dgm:cxn modelId="{0CA569C9-D7E4-4EFA-911A-05415D9D3289}" type="presOf" srcId="{6B525E68-E309-4374-899C-4F4C70D986EA}" destId="{38498875-E09B-4F63-9610-D95D21FAD7F4}" srcOrd="0" destOrd="0" presId="urn:microsoft.com/office/officeart/2005/8/layout/cycle2"/>
    <dgm:cxn modelId="{72B593DA-34FE-45F9-9BD5-5E5C172808DE}" srcId="{8D39C36E-B2B9-4896-8562-C98F3864C81D}" destId="{44B8422A-2AFB-4C20-B144-48F448FC12EF}" srcOrd="2" destOrd="0" parTransId="{99785CFD-CE47-4C0C-AE59-4AAD784A430E}" sibTransId="{5985105F-A6CD-48DF-885F-6C50108A4D65}"/>
    <dgm:cxn modelId="{6A07E0EC-C2F2-41EC-BAF0-0C9A014A4D6B}" srcId="{8D39C36E-B2B9-4896-8562-C98F3864C81D}" destId="{EDCE65C8-9A33-4ADD-9030-C130086CEE1C}" srcOrd="3" destOrd="0" parTransId="{861D1340-5A9E-4953-9A07-934C4D092CD8}" sibTransId="{2645C4C9-7F64-4DA7-9319-D52EADE04E8E}"/>
    <dgm:cxn modelId="{BFBA8EC7-EF85-4348-886C-62E57010CE23}" type="presParOf" srcId="{4D21B7AA-ADD9-4723-BFBC-C1CC7080A4F5}" destId="{39DD6566-E12C-48C0-97FE-9EBF956B8E5F}" srcOrd="0" destOrd="0" presId="urn:microsoft.com/office/officeart/2005/8/layout/cycle2"/>
    <dgm:cxn modelId="{AD942B28-AA15-4DF3-9984-F227F694F4CB}" type="presParOf" srcId="{4D21B7AA-ADD9-4723-BFBC-C1CC7080A4F5}" destId="{38498875-E09B-4F63-9610-D95D21FAD7F4}" srcOrd="1" destOrd="0" presId="urn:microsoft.com/office/officeart/2005/8/layout/cycle2"/>
    <dgm:cxn modelId="{EAB1F583-C3AE-4E49-98B4-E11D565CE3BC}" type="presParOf" srcId="{38498875-E09B-4F63-9610-D95D21FAD7F4}" destId="{E310AF89-1D4F-4381-AC1E-6F523286C18E}" srcOrd="0" destOrd="0" presId="urn:microsoft.com/office/officeart/2005/8/layout/cycle2"/>
    <dgm:cxn modelId="{E9247DAE-B2E0-4C74-A8C2-DBE923842F51}" type="presParOf" srcId="{4D21B7AA-ADD9-4723-BFBC-C1CC7080A4F5}" destId="{BD8A009C-1D69-49C2-94FB-E2589D73817D}" srcOrd="2" destOrd="0" presId="urn:microsoft.com/office/officeart/2005/8/layout/cycle2"/>
    <dgm:cxn modelId="{A092050C-CDDC-44A5-9E05-791CCF4739CD}" type="presParOf" srcId="{4D21B7AA-ADD9-4723-BFBC-C1CC7080A4F5}" destId="{F680D599-6831-4B0E-A802-86B505CFD8A3}" srcOrd="3" destOrd="0" presId="urn:microsoft.com/office/officeart/2005/8/layout/cycle2"/>
    <dgm:cxn modelId="{EA42C5ED-04E7-45B4-8F4A-268F0FCACD71}" type="presParOf" srcId="{F680D599-6831-4B0E-A802-86B505CFD8A3}" destId="{97BA0884-8EEE-43BF-9D5C-EAE89AF849C5}" srcOrd="0" destOrd="0" presId="urn:microsoft.com/office/officeart/2005/8/layout/cycle2"/>
    <dgm:cxn modelId="{E3DBA6EE-20AC-40A6-BA62-E1A5583FD508}" type="presParOf" srcId="{4D21B7AA-ADD9-4723-BFBC-C1CC7080A4F5}" destId="{6C96FC8E-539A-4C0F-B4B7-7D8082ABC30A}" srcOrd="4" destOrd="0" presId="urn:microsoft.com/office/officeart/2005/8/layout/cycle2"/>
    <dgm:cxn modelId="{EFDD558A-BF26-44BC-9F48-C1595654633A}" type="presParOf" srcId="{4D21B7AA-ADD9-4723-BFBC-C1CC7080A4F5}" destId="{E7A59744-BC7E-4325-80DE-62888AB48EBB}" srcOrd="5" destOrd="0" presId="urn:microsoft.com/office/officeart/2005/8/layout/cycle2"/>
    <dgm:cxn modelId="{15A6E510-B1A3-4BD5-9871-C0895F36518A}" type="presParOf" srcId="{E7A59744-BC7E-4325-80DE-62888AB48EBB}" destId="{02A4CB18-AAC4-43E4-BB7E-C2D338B9D259}" srcOrd="0" destOrd="0" presId="urn:microsoft.com/office/officeart/2005/8/layout/cycle2"/>
    <dgm:cxn modelId="{4E840AF5-8D95-444D-A8CB-BC7542C8A4C3}" type="presParOf" srcId="{4D21B7AA-ADD9-4723-BFBC-C1CC7080A4F5}" destId="{93F66DF8-935E-45FB-8DC5-796926679A37}" srcOrd="6" destOrd="0" presId="urn:microsoft.com/office/officeart/2005/8/layout/cycle2"/>
    <dgm:cxn modelId="{FCC6F886-40B3-4928-AFFE-19704EE1FC81}" type="presParOf" srcId="{4D21B7AA-ADD9-4723-BFBC-C1CC7080A4F5}" destId="{C2398154-30E0-4615-A7FE-DF5E774AE903}" srcOrd="7" destOrd="0" presId="urn:microsoft.com/office/officeart/2005/8/layout/cycle2"/>
    <dgm:cxn modelId="{8FB534A6-B88A-4C74-BFF2-4D67B7579AEE}" type="presParOf" srcId="{C2398154-30E0-4615-A7FE-DF5E774AE903}" destId="{1091AD91-B721-4B99-99EB-2D7EF24F7544}" srcOrd="0" destOrd="0" presId="urn:microsoft.com/office/officeart/2005/8/layout/cycle2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ata5.xml><?xml version="1.0" encoding="utf-8"?>
<dgm:dataModel xmlns:dgm="http://schemas.openxmlformats.org/drawingml/2006/diagram" xmlns:a="http://schemas.openxmlformats.org/drawingml/2006/main">
  <dgm:ptLst>
    <dgm:pt modelId="{332A096D-3AE9-4651-8AA0-B85B8CD53A87}" type="doc">
      <dgm:prSet loTypeId="urn:microsoft.com/office/officeart/2018/2/layout/IconVerticalSolidList" loCatId="icon" qsTypeId="urn:microsoft.com/office/officeart/2005/8/quickstyle/simple1" qsCatId="simple" csTypeId="urn:microsoft.com/office/officeart/2018/5/colors/Iconchunking_neutralbg_colorful1" csCatId="colorful" phldr="1"/>
      <dgm:spPr/>
      <dgm:t>
        <a:bodyPr/>
        <a:lstStyle/>
        <a:p>
          <a:endParaRPr lang="en-US"/>
        </a:p>
      </dgm:t>
    </dgm:pt>
    <dgm:pt modelId="{E71362A0-6CE2-4866-A74E-0F0BB16C51A0}">
      <dgm:prSet custT="1"/>
      <dgm:spPr/>
      <dgm:t>
        <a:bodyPr/>
        <a:lstStyle/>
        <a:p>
          <a:pPr>
            <a:lnSpc>
              <a:spcPct val="100000"/>
            </a:lnSpc>
          </a:pPr>
          <a:r>
            <a:rPr lang="en-GB" sz="1800">
              <a:latin typeface="Arial"/>
              <a:cs typeface="Calibri Light"/>
            </a:rPr>
            <a:t>There</a:t>
          </a:r>
          <a:r>
            <a:rPr lang="en-GB" sz="1800">
              <a:latin typeface="Arial"/>
              <a:cs typeface="Arial"/>
            </a:rPr>
            <a:t> will be no restrictions on whether or not participants will join the study.</a:t>
          </a:r>
          <a:endParaRPr lang="en-US" sz="1800">
            <a:latin typeface="Arial"/>
            <a:cs typeface="Arial"/>
          </a:endParaRPr>
        </a:p>
      </dgm:t>
    </dgm:pt>
    <dgm:pt modelId="{5D7C2591-713D-41BB-9CE3-65703F512AB7}" type="parTrans" cxnId="{FF5945E3-41D4-447F-AA2F-44094D842C5B}">
      <dgm:prSet/>
      <dgm:spPr/>
      <dgm:t>
        <a:bodyPr/>
        <a:lstStyle/>
        <a:p>
          <a:endParaRPr lang="en-US"/>
        </a:p>
      </dgm:t>
    </dgm:pt>
    <dgm:pt modelId="{88A18E5C-34F1-4307-A626-A3A96F56A136}" type="sibTrans" cxnId="{FF5945E3-41D4-447F-AA2F-44094D842C5B}">
      <dgm:prSet/>
      <dgm:spPr/>
      <dgm:t>
        <a:bodyPr/>
        <a:lstStyle/>
        <a:p>
          <a:endParaRPr lang="en-US"/>
        </a:p>
      </dgm:t>
    </dgm:pt>
    <dgm:pt modelId="{3AC2512A-92BE-479F-8523-BB5FDE0CEF66}">
      <dgm:prSet custT="1"/>
      <dgm:spPr/>
      <dgm:t>
        <a:bodyPr/>
        <a:lstStyle/>
        <a:p>
          <a:pPr>
            <a:lnSpc>
              <a:spcPct val="100000"/>
            </a:lnSpc>
          </a:pPr>
          <a:r>
            <a:rPr lang="en-GB" sz="1800">
              <a:latin typeface="Arial"/>
              <a:cs typeface="Arial"/>
            </a:rPr>
            <a:t>It will be our goal to keep all kinds of harm to a minimum.</a:t>
          </a:r>
          <a:endParaRPr lang="en-US" sz="1800">
            <a:latin typeface="Arial"/>
            <a:cs typeface="Arial"/>
          </a:endParaRPr>
        </a:p>
      </dgm:t>
    </dgm:pt>
    <dgm:pt modelId="{61F5BF02-6579-4F3E-A581-09DA13F5E097}" type="parTrans" cxnId="{87D494F4-E645-4703-952B-B95C8EA2FA6A}">
      <dgm:prSet/>
      <dgm:spPr/>
      <dgm:t>
        <a:bodyPr/>
        <a:lstStyle/>
        <a:p>
          <a:endParaRPr lang="en-US"/>
        </a:p>
      </dgm:t>
    </dgm:pt>
    <dgm:pt modelId="{682AAE15-266F-4450-9E47-EE30AB92EC5F}" type="sibTrans" cxnId="{87D494F4-E645-4703-952B-B95C8EA2FA6A}">
      <dgm:prSet/>
      <dgm:spPr/>
      <dgm:t>
        <a:bodyPr/>
        <a:lstStyle/>
        <a:p>
          <a:endParaRPr lang="en-US"/>
        </a:p>
      </dgm:t>
    </dgm:pt>
    <dgm:pt modelId="{81B7DD00-0027-4C29-9950-7D1618344A3F}">
      <dgm:prSet phldr="0"/>
      <dgm:spPr/>
      <dgm:t>
        <a:bodyPr/>
        <a:lstStyle/>
        <a:p>
          <a:pPr>
            <a:lnSpc>
              <a:spcPct val="100000"/>
            </a:lnSpc>
          </a:pPr>
          <a:r>
            <a:rPr lang="en-US" sz="1800">
              <a:latin typeface="Arial"/>
              <a:cs typeface="Arial"/>
            </a:rPr>
            <a:t>The identity of the</a:t>
          </a:r>
          <a:r>
            <a:rPr lang="en-US" sz="1800">
              <a:solidFill>
                <a:srgbClr val="010000"/>
              </a:solidFill>
              <a:latin typeface="Arial"/>
              <a:cs typeface="Arial"/>
            </a:rPr>
            <a:t> </a:t>
          </a:r>
          <a:r>
            <a:rPr lang="en-GB" sz="1800">
              <a:latin typeface="Arial"/>
              <a:cs typeface="Arial"/>
            </a:rPr>
            <a:t>participants will not be exposed, and their data will not be used in other future studies.</a:t>
          </a:r>
          <a:endParaRPr lang="en-GB">
            <a:latin typeface="Arial"/>
            <a:cs typeface="Arial"/>
          </a:endParaRPr>
        </a:p>
      </dgm:t>
    </dgm:pt>
    <dgm:pt modelId="{125098EC-8E34-4E1A-B573-8A0F16F69A72}" type="parTrans" cxnId="{BF632417-D5AE-4F46-A765-ADA77E268F12}">
      <dgm:prSet/>
      <dgm:spPr/>
      <dgm:t>
        <a:bodyPr/>
        <a:lstStyle/>
        <a:p>
          <a:endParaRPr lang="en-GB"/>
        </a:p>
      </dgm:t>
    </dgm:pt>
    <dgm:pt modelId="{7FF2FF58-3F2C-4702-A34D-0BDC0B316BD5}" type="sibTrans" cxnId="{BF632417-D5AE-4F46-A765-ADA77E268F12}">
      <dgm:prSet/>
      <dgm:spPr/>
      <dgm:t>
        <a:bodyPr/>
        <a:lstStyle/>
        <a:p>
          <a:endParaRPr lang="en-GB"/>
        </a:p>
      </dgm:t>
    </dgm:pt>
    <dgm:pt modelId="{CA96BE54-560D-4B9E-95F5-D98847C7A007}" type="pres">
      <dgm:prSet presAssocID="{332A096D-3AE9-4651-8AA0-B85B8CD53A87}" presName="root" presStyleCnt="0">
        <dgm:presLayoutVars>
          <dgm:dir/>
          <dgm:resizeHandles val="exact"/>
        </dgm:presLayoutVars>
      </dgm:prSet>
      <dgm:spPr/>
    </dgm:pt>
    <dgm:pt modelId="{81752050-2C49-436E-98B4-F7AB25C266C9}" type="pres">
      <dgm:prSet presAssocID="{E71362A0-6CE2-4866-A74E-0F0BB16C51A0}" presName="compNode" presStyleCnt="0"/>
      <dgm:spPr/>
    </dgm:pt>
    <dgm:pt modelId="{32846C0A-85EC-4A1A-B2F7-572BD8900E6B}" type="pres">
      <dgm:prSet presAssocID="{E71362A0-6CE2-4866-A74E-0F0BB16C51A0}" presName="bgRect" presStyleLbl="bgShp" presStyleIdx="0" presStyleCnt="3" custLinFactY="2551" custLinFactNeighborX="2388" custLinFactNeighborY="100000"/>
      <dgm:spPr/>
    </dgm:pt>
    <dgm:pt modelId="{E2D8A76B-0BAC-4AA6-B81C-9C069B6F1546}" type="pres">
      <dgm:prSet presAssocID="{E71362A0-6CE2-4866-A74E-0F0BB16C51A0}" presName="iconRect" presStyleLbl="node1" presStyleIdx="0" presStyleCnt="3" custLinFactNeighborX="3411"/>
      <dgm:spPr>
        <a:blipFill rotWithShape="1">
          <a:blip xmlns:r="http://schemas.openxmlformats.org/officeDocument/2006/relationships" r:embed="rId1"/>
          <a:srcRect/>
          <a:stretch>
            <a:fillRect/>
          </a:stretch>
        </a:blipFill>
        <a:ln>
          <a:noFill/>
        </a:ln>
      </dgm:spPr>
    </dgm:pt>
    <dgm:pt modelId="{9199146B-E295-4B8A-90DC-1B2604370CF1}" type="pres">
      <dgm:prSet presAssocID="{E71362A0-6CE2-4866-A74E-0F0BB16C51A0}" presName="spaceRect" presStyleCnt="0"/>
      <dgm:spPr/>
    </dgm:pt>
    <dgm:pt modelId="{15C18E62-0229-4DE1-BFB6-F314052CD4B0}" type="pres">
      <dgm:prSet presAssocID="{E71362A0-6CE2-4866-A74E-0F0BB16C51A0}" presName="parTx" presStyleLbl="revTx" presStyleIdx="0" presStyleCnt="3">
        <dgm:presLayoutVars>
          <dgm:chMax val="0"/>
          <dgm:chPref val="0"/>
        </dgm:presLayoutVars>
      </dgm:prSet>
      <dgm:spPr/>
    </dgm:pt>
    <dgm:pt modelId="{35BB6F11-CB7F-4FFC-BD6F-16CC0842F96E}" type="pres">
      <dgm:prSet presAssocID="{88A18E5C-34F1-4307-A626-A3A96F56A136}" presName="sibTrans" presStyleCnt="0"/>
      <dgm:spPr/>
    </dgm:pt>
    <dgm:pt modelId="{75C85F86-790D-4469-A7BC-3787AF5C7FF7}" type="pres">
      <dgm:prSet presAssocID="{81B7DD00-0027-4C29-9950-7D1618344A3F}" presName="compNode" presStyleCnt="0"/>
      <dgm:spPr/>
    </dgm:pt>
    <dgm:pt modelId="{9667CDEA-7165-45F0-B03A-6E003DF531DD}" type="pres">
      <dgm:prSet presAssocID="{81B7DD00-0027-4C29-9950-7D1618344A3F}" presName="bgRect" presStyleLbl="bgShp" presStyleIdx="1" presStyleCnt="3"/>
      <dgm:spPr/>
    </dgm:pt>
    <dgm:pt modelId="{FC21D364-D3B3-4475-9A70-9AB05DFC6807}" type="pres">
      <dgm:prSet presAssocID="{81B7DD00-0027-4C29-9950-7D1618344A3F}" presName="iconRect" presStyleLbl="node1" presStyleIdx="1" presStyleCnt="3"/>
      <dgm:spPr>
        <a:blipFill rotWithShape="1">
          <a:blip xmlns:r="http://schemas.openxmlformats.org/officeDocument/2006/relationships" r:embed="rId2"/>
          <a:srcRect/>
          <a:stretch>
            <a:fillRect/>
          </a:stretch>
        </a:blipFill>
      </dgm:spPr>
    </dgm:pt>
    <dgm:pt modelId="{29D56DA2-66B5-4A76-95E4-FC6CC881762E}" type="pres">
      <dgm:prSet presAssocID="{81B7DD00-0027-4C29-9950-7D1618344A3F}" presName="spaceRect" presStyleCnt="0"/>
      <dgm:spPr/>
    </dgm:pt>
    <dgm:pt modelId="{B68376A1-FBB7-49FC-B7E5-F05D5AB7C81C}" type="pres">
      <dgm:prSet presAssocID="{81B7DD00-0027-4C29-9950-7D1618344A3F}" presName="parTx" presStyleLbl="revTx" presStyleIdx="1" presStyleCnt="3">
        <dgm:presLayoutVars>
          <dgm:chMax val="0"/>
          <dgm:chPref val="0"/>
        </dgm:presLayoutVars>
      </dgm:prSet>
      <dgm:spPr/>
    </dgm:pt>
    <dgm:pt modelId="{E23AC57B-21CA-4962-A43F-01C9F216DEC2}" type="pres">
      <dgm:prSet presAssocID="{7FF2FF58-3F2C-4702-A34D-0BDC0B316BD5}" presName="sibTrans" presStyleCnt="0"/>
      <dgm:spPr/>
    </dgm:pt>
    <dgm:pt modelId="{AAEE421C-646D-4E4B-B690-951C9CBA6EE6}" type="pres">
      <dgm:prSet presAssocID="{3AC2512A-92BE-479F-8523-BB5FDE0CEF66}" presName="compNode" presStyleCnt="0"/>
      <dgm:spPr/>
    </dgm:pt>
    <dgm:pt modelId="{CEC052F0-340F-43DB-91B8-F92220CF9AC8}" type="pres">
      <dgm:prSet presAssocID="{3AC2512A-92BE-479F-8523-BB5FDE0CEF66}" presName="bgRect" presStyleLbl="bgShp" presStyleIdx="2" presStyleCnt="3" custLinFactNeighborX="470" custLinFactNeighborY="-589"/>
      <dgm:spPr/>
    </dgm:pt>
    <dgm:pt modelId="{C5AFBEC2-395D-4E63-8452-0998A22A3C91}" type="pres">
      <dgm:prSet presAssocID="{3AC2512A-92BE-479F-8523-BB5FDE0CEF66}" presName="iconRect" presStyleLbl="node1" presStyleIdx="2" presStyleCnt="3"/>
      <dgm:spPr>
        <a:blipFill>
          <a:blip xmlns:r="http://schemas.openxmlformats.org/officeDocument/2006/relationships" r:embed="rId3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4"/>
              </a:ext>
            </a:extLst>
          </a:blip>
          <a:srcRect/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Warning outline"/>
        </a:ext>
      </dgm:extLst>
    </dgm:pt>
    <dgm:pt modelId="{891F92FB-06C3-4A74-AB7D-E17C11C0DB48}" type="pres">
      <dgm:prSet presAssocID="{3AC2512A-92BE-479F-8523-BB5FDE0CEF66}" presName="spaceRect" presStyleCnt="0"/>
      <dgm:spPr/>
    </dgm:pt>
    <dgm:pt modelId="{6D6C5B34-9D47-4F6D-81E2-C7F1929C0555}" type="pres">
      <dgm:prSet presAssocID="{3AC2512A-92BE-479F-8523-BB5FDE0CEF66}" presName="parTx" presStyleLbl="revTx" presStyleIdx="2" presStyleCnt="3">
        <dgm:presLayoutVars>
          <dgm:chMax val="0"/>
          <dgm:chPref val="0"/>
        </dgm:presLayoutVars>
      </dgm:prSet>
      <dgm:spPr/>
    </dgm:pt>
  </dgm:ptLst>
  <dgm:cxnLst>
    <dgm:cxn modelId="{BF632417-D5AE-4F46-A765-ADA77E268F12}" srcId="{332A096D-3AE9-4651-8AA0-B85B8CD53A87}" destId="{81B7DD00-0027-4C29-9950-7D1618344A3F}" srcOrd="1" destOrd="0" parTransId="{125098EC-8E34-4E1A-B573-8A0F16F69A72}" sibTransId="{7FF2FF58-3F2C-4702-A34D-0BDC0B316BD5}"/>
    <dgm:cxn modelId="{A0239035-18ED-4C48-818B-71D1A5CF1BC0}" type="presOf" srcId="{E71362A0-6CE2-4866-A74E-0F0BB16C51A0}" destId="{15C18E62-0229-4DE1-BFB6-F314052CD4B0}" srcOrd="0" destOrd="0" presId="urn:microsoft.com/office/officeart/2018/2/layout/IconVerticalSolidList"/>
    <dgm:cxn modelId="{60CFF087-9B67-4E13-BE95-A62BE115C59D}" type="presOf" srcId="{3AC2512A-92BE-479F-8523-BB5FDE0CEF66}" destId="{6D6C5B34-9D47-4F6D-81E2-C7F1929C0555}" srcOrd="0" destOrd="0" presId="urn:microsoft.com/office/officeart/2018/2/layout/IconVerticalSolidList"/>
    <dgm:cxn modelId="{856DB5A4-1973-4ADF-A8AC-28E1084EEC7D}" type="presOf" srcId="{81B7DD00-0027-4C29-9950-7D1618344A3F}" destId="{B68376A1-FBB7-49FC-B7E5-F05D5AB7C81C}" srcOrd="0" destOrd="0" presId="urn:microsoft.com/office/officeart/2018/2/layout/IconVerticalSolidList"/>
    <dgm:cxn modelId="{FF5945E3-41D4-447F-AA2F-44094D842C5B}" srcId="{332A096D-3AE9-4651-8AA0-B85B8CD53A87}" destId="{E71362A0-6CE2-4866-A74E-0F0BB16C51A0}" srcOrd="0" destOrd="0" parTransId="{5D7C2591-713D-41BB-9CE3-65703F512AB7}" sibTransId="{88A18E5C-34F1-4307-A626-A3A96F56A136}"/>
    <dgm:cxn modelId="{87D494F4-E645-4703-952B-B95C8EA2FA6A}" srcId="{332A096D-3AE9-4651-8AA0-B85B8CD53A87}" destId="{3AC2512A-92BE-479F-8523-BB5FDE0CEF66}" srcOrd="2" destOrd="0" parTransId="{61F5BF02-6579-4F3E-A581-09DA13F5E097}" sibTransId="{682AAE15-266F-4450-9E47-EE30AB92EC5F}"/>
    <dgm:cxn modelId="{395CFDF6-35C7-4B50-8B94-8383ED31DADE}" type="presOf" srcId="{332A096D-3AE9-4651-8AA0-B85B8CD53A87}" destId="{CA96BE54-560D-4B9E-95F5-D98847C7A007}" srcOrd="0" destOrd="0" presId="urn:microsoft.com/office/officeart/2018/2/layout/IconVerticalSolidList"/>
    <dgm:cxn modelId="{78E191E3-C745-40D5-9BFF-4A240DD95E23}" type="presParOf" srcId="{CA96BE54-560D-4B9E-95F5-D98847C7A007}" destId="{81752050-2C49-436E-98B4-F7AB25C266C9}" srcOrd="0" destOrd="0" presId="urn:microsoft.com/office/officeart/2018/2/layout/IconVerticalSolidList"/>
    <dgm:cxn modelId="{A68C25C3-7C45-479C-8ED6-88BD62E40DEA}" type="presParOf" srcId="{81752050-2C49-436E-98B4-F7AB25C266C9}" destId="{32846C0A-85EC-4A1A-B2F7-572BD8900E6B}" srcOrd="0" destOrd="0" presId="urn:microsoft.com/office/officeart/2018/2/layout/IconVerticalSolidList"/>
    <dgm:cxn modelId="{F55AB32E-06E0-4316-B1FF-589C1477ACDD}" type="presParOf" srcId="{81752050-2C49-436E-98B4-F7AB25C266C9}" destId="{E2D8A76B-0BAC-4AA6-B81C-9C069B6F1546}" srcOrd="1" destOrd="0" presId="urn:microsoft.com/office/officeart/2018/2/layout/IconVerticalSolidList"/>
    <dgm:cxn modelId="{A6147D77-F21C-4325-9590-1FC755E5E045}" type="presParOf" srcId="{81752050-2C49-436E-98B4-F7AB25C266C9}" destId="{9199146B-E295-4B8A-90DC-1B2604370CF1}" srcOrd="2" destOrd="0" presId="urn:microsoft.com/office/officeart/2018/2/layout/IconVerticalSolidList"/>
    <dgm:cxn modelId="{328709D4-C143-4D10-AFB4-3E4A4D3D4023}" type="presParOf" srcId="{81752050-2C49-436E-98B4-F7AB25C266C9}" destId="{15C18E62-0229-4DE1-BFB6-F314052CD4B0}" srcOrd="3" destOrd="0" presId="urn:microsoft.com/office/officeart/2018/2/layout/IconVerticalSolidList"/>
    <dgm:cxn modelId="{07B2AA83-BD3D-46CC-B31E-3CB5780800DF}" type="presParOf" srcId="{CA96BE54-560D-4B9E-95F5-D98847C7A007}" destId="{35BB6F11-CB7F-4FFC-BD6F-16CC0842F96E}" srcOrd="1" destOrd="0" presId="urn:microsoft.com/office/officeart/2018/2/layout/IconVerticalSolidList"/>
    <dgm:cxn modelId="{ACED80FB-8999-49C3-AF0F-2C04FDFAB47A}" type="presParOf" srcId="{CA96BE54-560D-4B9E-95F5-D98847C7A007}" destId="{75C85F86-790D-4469-A7BC-3787AF5C7FF7}" srcOrd="2" destOrd="0" presId="urn:microsoft.com/office/officeart/2018/2/layout/IconVerticalSolidList"/>
    <dgm:cxn modelId="{9552909F-5FF6-4E61-842A-DEFAED59E9EC}" type="presParOf" srcId="{75C85F86-790D-4469-A7BC-3787AF5C7FF7}" destId="{9667CDEA-7165-45F0-B03A-6E003DF531DD}" srcOrd="0" destOrd="0" presId="urn:microsoft.com/office/officeart/2018/2/layout/IconVerticalSolidList"/>
    <dgm:cxn modelId="{159CF22D-56E9-4F03-B634-CC32F681707F}" type="presParOf" srcId="{75C85F86-790D-4469-A7BC-3787AF5C7FF7}" destId="{FC21D364-D3B3-4475-9A70-9AB05DFC6807}" srcOrd="1" destOrd="0" presId="urn:microsoft.com/office/officeart/2018/2/layout/IconVerticalSolidList"/>
    <dgm:cxn modelId="{464FB12A-8C7C-40F2-8F38-16B27D34B311}" type="presParOf" srcId="{75C85F86-790D-4469-A7BC-3787AF5C7FF7}" destId="{29D56DA2-66B5-4A76-95E4-FC6CC881762E}" srcOrd="2" destOrd="0" presId="urn:microsoft.com/office/officeart/2018/2/layout/IconVerticalSolidList"/>
    <dgm:cxn modelId="{7FA5F3CF-406B-476E-AD2E-E3E70D6721F3}" type="presParOf" srcId="{75C85F86-790D-4469-A7BC-3787AF5C7FF7}" destId="{B68376A1-FBB7-49FC-B7E5-F05D5AB7C81C}" srcOrd="3" destOrd="0" presId="urn:microsoft.com/office/officeart/2018/2/layout/IconVerticalSolidList"/>
    <dgm:cxn modelId="{E48FA368-8F8A-4170-B1E8-D939DE7CFF64}" type="presParOf" srcId="{CA96BE54-560D-4B9E-95F5-D98847C7A007}" destId="{E23AC57B-21CA-4962-A43F-01C9F216DEC2}" srcOrd="3" destOrd="0" presId="urn:microsoft.com/office/officeart/2018/2/layout/IconVerticalSolidList"/>
    <dgm:cxn modelId="{0C58D23E-88F4-4E19-A12B-37F5A5E3C162}" type="presParOf" srcId="{CA96BE54-560D-4B9E-95F5-D98847C7A007}" destId="{AAEE421C-646D-4E4B-B690-951C9CBA6EE6}" srcOrd="4" destOrd="0" presId="urn:microsoft.com/office/officeart/2018/2/layout/IconVerticalSolidList"/>
    <dgm:cxn modelId="{A387175B-BA2B-48E6-975B-69A51CD5FC37}" type="presParOf" srcId="{AAEE421C-646D-4E4B-B690-951C9CBA6EE6}" destId="{CEC052F0-340F-43DB-91B8-F92220CF9AC8}" srcOrd="0" destOrd="0" presId="urn:microsoft.com/office/officeart/2018/2/layout/IconVerticalSolidList"/>
    <dgm:cxn modelId="{A5BC4D14-480A-48CE-B183-FA9668A97966}" type="presParOf" srcId="{AAEE421C-646D-4E4B-B690-951C9CBA6EE6}" destId="{C5AFBEC2-395D-4E63-8452-0998A22A3C91}" srcOrd="1" destOrd="0" presId="urn:microsoft.com/office/officeart/2018/2/layout/IconVerticalSolidList"/>
    <dgm:cxn modelId="{50B9DD88-7A40-469A-98E4-4432393AA780}" type="presParOf" srcId="{AAEE421C-646D-4E4B-B690-951C9CBA6EE6}" destId="{891F92FB-06C3-4A74-AB7D-E17C11C0DB48}" srcOrd="2" destOrd="0" presId="urn:microsoft.com/office/officeart/2018/2/layout/IconVerticalSolidList"/>
    <dgm:cxn modelId="{87CA49E7-BF4B-47F1-924B-7BAE1E439CFF}" type="presParOf" srcId="{AAEE421C-646D-4E4B-B690-951C9CBA6EE6}" destId="{6D6C5B34-9D47-4F6D-81E2-C7F1929C0555}" srcOrd="3" destOrd="0" presId="urn:microsoft.com/office/officeart/2018/2/layout/IconVerticalSolidList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ata6.xml><?xml version="1.0" encoding="utf-8"?>
<dgm:dataModel xmlns:dgm="http://schemas.openxmlformats.org/drawingml/2006/diagram" xmlns:a="http://schemas.openxmlformats.org/drawingml/2006/main">
  <dgm:ptLst>
    <dgm:pt modelId="{332A096D-3AE9-4651-8AA0-B85B8CD53A87}" type="doc">
      <dgm:prSet loTypeId="urn:microsoft.com/office/officeart/2018/2/layout/IconVerticalSolidList" loCatId="icon" qsTypeId="urn:microsoft.com/office/officeart/2005/8/quickstyle/simple1" qsCatId="simple" csTypeId="urn:microsoft.com/office/officeart/2018/5/colors/Iconchunking_neutralbg_colorful1" csCatId="colorful" phldr="1"/>
      <dgm:spPr/>
      <dgm:t>
        <a:bodyPr/>
        <a:lstStyle/>
        <a:p>
          <a:endParaRPr lang="en-US"/>
        </a:p>
      </dgm:t>
    </dgm:pt>
    <dgm:pt modelId="{3548F479-B425-4638-A3C6-E3A707546B92}">
      <dgm:prSet custT="1"/>
      <dgm:spPr/>
      <dgm:t>
        <a:bodyPr/>
        <a:lstStyle/>
        <a:p>
          <a:pPr rtl="0">
            <a:lnSpc>
              <a:spcPct val="100000"/>
            </a:lnSpc>
          </a:pPr>
          <a:r>
            <a:rPr lang="en-US" sz="1800">
              <a:latin typeface="Arial"/>
              <a:cs typeface="Arial"/>
            </a:rPr>
            <a:t>Personally identifiable data will not be collected. </a:t>
          </a:r>
        </a:p>
      </dgm:t>
    </dgm:pt>
    <dgm:pt modelId="{0FDE7718-40C4-47E8-8BA3-2B344F1C1D9F}" type="parTrans" cxnId="{6963464E-483A-4D9A-89F4-F3FACBE3C4D1}">
      <dgm:prSet/>
      <dgm:spPr/>
      <dgm:t>
        <a:bodyPr/>
        <a:lstStyle/>
        <a:p>
          <a:endParaRPr lang="en-US"/>
        </a:p>
      </dgm:t>
    </dgm:pt>
    <dgm:pt modelId="{C0070C03-E27A-4ADE-A395-8C60240349B9}" type="sibTrans" cxnId="{6963464E-483A-4D9A-89F4-F3FACBE3C4D1}">
      <dgm:prSet/>
      <dgm:spPr/>
      <dgm:t>
        <a:bodyPr/>
        <a:lstStyle/>
        <a:p>
          <a:endParaRPr lang="en-US"/>
        </a:p>
      </dgm:t>
    </dgm:pt>
    <dgm:pt modelId="{E71362A0-6CE2-4866-A74E-0F0BB16C51A0}">
      <dgm:prSet phldr="0" custT="1"/>
      <dgm:spPr/>
      <dgm:t>
        <a:bodyPr/>
        <a:lstStyle/>
        <a:p>
          <a:pPr rtl="0">
            <a:lnSpc>
              <a:spcPct val="100000"/>
            </a:lnSpc>
          </a:pPr>
          <a:r>
            <a:rPr lang="en-US" sz="1800">
              <a:latin typeface="Arial"/>
              <a:cs typeface="Arial"/>
            </a:rPr>
            <a:t>Before they decide to join the study, participants will be told about its purpose, benefits and risks.</a:t>
          </a:r>
        </a:p>
      </dgm:t>
    </dgm:pt>
    <dgm:pt modelId="{5D7C2591-713D-41BB-9CE3-65703F512AB7}" type="parTrans" cxnId="{FF5945E3-41D4-447F-AA2F-44094D842C5B}">
      <dgm:prSet/>
      <dgm:spPr/>
      <dgm:t>
        <a:bodyPr/>
        <a:lstStyle/>
        <a:p>
          <a:endParaRPr lang="en-US"/>
        </a:p>
      </dgm:t>
    </dgm:pt>
    <dgm:pt modelId="{88A18E5C-34F1-4307-A626-A3A96F56A136}" type="sibTrans" cxnId="{FF5945E3-41D4-447F-AA2F-44094D842C5B}">
      <dgm:prSet/>
      <dgm:spPr/>
      <dgm:t>
        <a:bodyPr/>
        <a:lstStyle/>
        <a:p>
          <a:endParaRPr lang="en-US"/>
        </a:p>
      </dgm:t>
    </dgm:pt>
    <dgm:pt modelId="{3AC2512A-92BE-479F-8523-BB5FDE0CEF66}">
      <dgm:prSet custT="1"/>
      <dgm:spPr/>
      <dgm:t>
        <a:bodyPr/>
        <a:lstStyle/>
        <a:p>
          <a:pPr>
            <a:lnSpc>
              <a:spcPct val="100000"/>
            </a:lnSpc>
          </a:pPr>
          <a:r>
            <a:rPr lang="en-US" sz="1800">
              <a:latin typeface="Arial"/>
              <a:cs typeface="Arial"/>
            </a:rPr>
            <a:t>Integrity will be promoted, and plagiarism will be kept at a minimum level.</a:t>
          </a:r>
        </a:p>
      </dgm:t>
    </dgm:pt>
    <dgm:pt modelId="{61F5BF02-6579-4F3E-A581-09DA13F5E097}" type="parTrans" cxnId="{87D494F4-E645-4703-952B-B95C8EA2FA6A}">
      <dgm:prSet/>
      <dgm:spPr/>
      <dgm:t>
        <a:bodyPr/>
        <a:lstStyle/>
        <a:p>
          <a:endParaRPr lang="en-US"/>
        </a:p>
      </dgm:t>
    </dgm:pt>
    <dgm:pt modelId="{682AAE15-266F-4450-9E47-EE30AB92EC5F}" type="sibTrans" cxnId="{87D494F4-E645-4703-952B-B95C8EA2FA6A}">
      <dgm:prSet/>
      <dgm:spPr/>
      <dgm:t>
        <a:bodyPr/>
        <a:lstStyle/>
        <a:p>
          <a:endParaRPr lang="en-US"/>
        </a:p>
      </dgm:t>
    </dgm:pt>
    <dgm:pt modelId="{CA96BE54-560D-4B9E-95F5-D98847C7A007}" type="pres">
      <dgm:prSet presAssocID="{332A096D-3AE9-4651-8AA0-B85B8CD53A87}" presName="root" presStyleCnt="0">
        <dgm:presLayoutVars>
          <dgm:dir/>
          <dgm:resizeHandles val="exact"/>
        </dgm:presLayoutVars>
      </dgm:prSet>
      <dgm:spPr/>
    </dgm:pt>
    <dgm:pt modelId="{8D1C77A7-9C1A-414E-B67D-C5E4D6A71A50}" type="pres">
      <dgm:prSet presAssocID="{3548F479-B425-4638-A3C6-E3A707546B92}" presName="compNode" presStyleCnt="0"/>
      <dgm:spPr/>
    </dgm:pt>
    <dgm:pt modelId="{12E7CE5B-7B00-403C-A860-162F42D11316}" type="pres">
      <dgm:prSet presAssocID="{3548F479-B425-4638-A3C6-E3A707546B92}" presName="bgRect" presStyleLbl="bgShp" presStyleIdx="0" presStyleCnt="3"/>
      <dgm:spPr/>
    </dgm:pt>
    <dgm:pt modelId="{DDCD8CC0-9EC5-4415-8772-2BB8A734ECDD}" type="pres">
      <dgm:prSet presAssocID="{3548F479-B425-4638-A3C6-E3A707546B92}" presName="iconRect" presStyleLbl="node1" presStyleIdx="0" presStyleCnt="3" custLinFactNeighborX="-3838" custLinFactNeighborY="5597"/>
      <dgm:spPr>
        <a:blipFill>
          <a:blip xmlns:r="http://schemas.openxmlformats.org/officeDocument/2006/relationships" r:embed="rId1">
            <a:extLst>
              <a:ext uri="{96DAC541-7B7A-43D3-8B79-37D633B846F1}">
                <asvg:svgBlip xmlns:asvg="http://schemas.microsoft.com/office/drawing/2016/SVG/main" r:embed="rId2"/>
              </a:ext>
            </a:extLst>
          </a:blip>
          <a:srcRect/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Presentation with pie chart with solid fill"/>
        </a:ext>
      </dgm:extLst>
    </dgm:pt>
    <dgm:pt modelId="{C99969F3-0F30-4CE4-9A61-EA980804BE7F}" type="pres">
      <dgm:prSet presAssocID="{3548F479-B425-4638-A3C6-E3A707546B92}" presName="spaceRect" presStyleCnt="0"/>
      <dgm:spPr/>
    </dgm:pt>
    <dgm:pt modelId="{CC4AC0FE-258A-4668-8F02-89BE3024DA3A}" type="pres">
      <dgm:prSet presAssocID="{3548F479-B425-4638-A3C6-E3A707546B92}" presName="parTx" presStyleLbl="revTx" presStyleIdx="0" presStyleCnt="3">
        <dgm:presLayoutVars>
          <dgm:chMax val="0"/>
          <dgm:chPref val="0"/>
        </dgm:presLayoutVars>
      </dgm:prSet>
      <dgm:spPr/>
    </dgm:pt>
    <dgm:pt modelId="{1E3420FE-6D82-4342-B2DF-6CE51937B445}" type="pres">
      <dgm:prSet presAssocID="{C0070C03-E27A-4ADE-A395-8C60240349B9}" presName="sibTrans" presStyleCnt="0"/>
      <dgm:spPr/>
    </dgm:pt>
    <dgm:pt modelId="{81752050-2C49-436E-98B4-F7AB25C266C9}" type="pres">
      <dgm:prSet presAssocID="{E71362A0-6CE2-4866-A74E-0F0BB16C51A0}" presName="compNode" presStyleCnt="0"/>
      <dgm:spPr/>
    </dgm:pt>
    <dgm:pt modelId="{32846C0A-85EC-4A1A-B2F7-572BD8900E6B}" type="pres">
      <dgm:prSet presAssocID="{E71362A0-6CE2-4866-A74E-0F0BB16C51A0}" presName="bgRect" presStyleLbl="bgShp" presStyleIdx="1" presStyleCnt="3" custLinFactY="2551" custLinFactNeighborX="2388" custLinFactNeighborY="100000"/>
      <dgm:spPr/>
    </dgm:pt>
    <dgm:pt modelId="{E2D8A76B-0BAC-4AA6-B81C-9C069B6F1546}" type="pres">
      <dgm:prSet presAssocID="{E71362A0-6CE2-4866-A74E-0F0BB16C51A0}" presName="iconRect" presStyleLbl="node1" presStyleIdx="1" presStyleCnt="3" custLinFactNeighborX="3411"/>
      <dgm:spPr>
        <a:blipFill>
          <a:blip xmlns:r="http://schemas.openxmlformats.org/officeDocument/2006/relationships" r:embed="rId3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4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Head with Gears"/>
        </a:ext>
      </dgm:extLst>
    </dgm:pt>
    <dgm:pt modelId="{9199146B-E295-4B8A-90DC-1B2604370CF1}" type="pres">
      <dgm:prSet presAssocID="{E71362A0-6CE2-4866-A74E-0F0BB16C51A0}" presName="spaceRect" presStyleCnt="0"/>
      <dgm:spPr/>
    </dgm:pt>
    <dgm:pt modelId="{15C18E62-0229-4DE1-BFB6-F314052CD4B0}" type="pres">
      <dgm:prSet presAssocID="{E71362A0-6CE2-4866-A74E-0F0BB16C51A0}" presName="parTx" presStyleLbl="revTx" presStyleIdx="1" presStyleCnt="3">
        <dgm:presLayoutVars>
          <dgm:chMax val="0"/>
          <dgm:chPref val="0"/>
        </dgm:presLayoutVars>
      </dgm:prSet>
      <dgm:spPr/>
    </dgm:pt>
    <dgm:pt modelId="{35BB6F11-CB7F-4FFC-BD6F-16CC0842F96E}" type="pres">
      <dgm:prSet presAssocID="{88A18E5C-34F1-4307-A626-A3A96F56A136}" presName="sibTrans" presStyleCnt="0"/>
      <dgm:spPr/>
    </dgm:pt>
    <dgm:pt modelId="{AAEE421C-646D-4E4B-B690-951C9CBA6EE6}" type="pres">
      <dgm:prSet presAssocID="{3AC2512A-92BE-479F-8523-BB5FDE0CEF66}" presName="compNode" presStyleCnt="0"/>
      <dgm:spPr/>
    </dgm:pt>
    <dgm:pt modelId="{CEC052F0-340F-43DB-91B8-F92220CF9AC8}" type="pres">
      <dgm:prSet presAssocID="{3AC2512A-92BE-479F-8523-BB5FDE0CEF66}" presName="bgRect" presStyleLbl="bgShp" presStyleIdx="2" presStyleCnt="3"/>
      <dgm:spPr/>
    </dgm:pt>
    <dgm:pt modelId="{C5AFBEC2-395D-4E63-8452-0998A22A3C91}" type="pres">
      <dgm:prSet presAssocID="{3AC2512A-92BE-479F-8523-BB5FDE0CEF66}" presName="iconRect" presStyleLbl="node1" presStyleIdx="2" presStyleCnt="3"/>
      <dgm:spPr>
        <a:blipFill>
          <a:blip xmlns:r="http://schemas.openxmlformats.org/officeDocument/2006/relationships" r:embed="rId5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6"/>
              </a:ext>
            </a:extLst>
          </a:blip>
          <a:srcRect/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Document with solid fill"/>
        </a:ext>
      </dgm:extLst>
    </dgm:pt>
    <dgm:pt modelId="{891F92FB-06C3-4A74-AB7D-E17C11C0DB48}" type="pres">
      <dgm:prSet presAssocID="{3AC2512A-92BE-479F-8523-BB5FDE0CEF66}" presName="spaceRect" presStyleCnt="0"/>
      <dgm:spPr/>
    </dgm:pt>
    <dgm:pt modelId="{6D6C5B34-9D47-4F6D-81E2-C7F1929C0555}" type="pres">
      <dgm:prSet presAssocID="{3AC2512A-92BE-479F-8523-BB5FDE0CEF66}" presName="parTx" presStyleLbl="revTx" presStyleIdx="2" presStyleCnt="3">
        <dgm:presLayoutVars>
          <dgm:chMax val="0"/>
          <dgm:chPref val="0"/>
        </dgm:presLayoutVars>
      </dgm:prSet>
      <dgm:spPr/>
    </dgm:pt>
  </dgm:ptLst>
  <dgm:cxnLst>
    <dgm:cxn modelId="{0567B75F-6145-4C73-85B3-FBE99E7D9BD5}" type="presOf" srcId="{3548F479-B425-4638-A3C6-E3A707546B92}" destId="{CC4AC0FE-258A-4668-8F02-89BE3024DA3A}" srcOrd="0" destOrd="0" presId="urn:microsoft.com/office/officeart/2018/2/layout/IconVerticalSolidList"/>
    <dgm:cxn modelId="{60372368-129D-4FE6-BCC0-0F68EB389519}" type="presOf" srcId="{3AC2512A-92BE-479F-8523-BB5FDE0CEF66}" destId="{6D6C5B34-9D47-4F6D-81E2-C7F1929C0555}" srcOrd="0" destOrd="0" presId="urn:microsoft.com/office/officeart/2018/2/layout/IconVerticalSolidList"/>
    <dgm:cxn modelId="{6963464E-483A-4D9A-89F4-F3FACBE3C4D1}" srcId="{332A096D-3AE9-4651-8AA0-B85B8CD53A87}" destId="{3548F479-B425-4638-A3C6-E3A707546B92}" srcOrd="0" destOrd="0" parTransId="{0FDE7718-40C4-47E8-8BA3-2B344F1C1D9F}" sibTransId="{C0070C03-E27A-4ADE-A395-8C60240349B9}"/>
    <dgm:cxn modelId="{E28FC752-546F-49E3-9851-07D3BBE54EB1}" type="presOf" srcId="{E71362A0-6CE2-4866-A74E-0F0BB16C51A0}" destId="{15C18E62-0229-4DE1-BFB6-F314052CD4B0}" srcOrd="0" destOrd="0" presId="urn:microsoft.com/office/officeart/2018/2/layout/IconVerticalSolidList"/>
    <dgm:cxn modelId="{FF5945E3-41D4-447F-AA2F-44094D842C5B}" srcId="{332A096D-3AE9-4651-8AA0-B85B8CD53A87}" destId="{E71362A0-6CE2-4866-A74E-0F0BB16C51A0}" srcOrd="1" destOrd="0" parTransId="{5D7C2591-713D-41BB-9CE3-65703F512AB7}" sibTransId="{88A18E5C-34F1-4307-A626-A3A96F56A136}"/>
    <dgm:cxn modelId="{87D494F4-E645-4703-952B-B95C8EA2FA6A}" srcId="{332A096D-3AE9-4651-8AA0-B85B8CD53A87}" destId="{3AC2512A-92BE-479F-8523-BB5FDE0CEF66}" srcOrd="2" destOrd="0" parTransId="{61F5BF02-6579-4F3E-A581-09DA13F5E097}" sibTransId="{682AAE15-266F-4450-9E47-EE30AB92EC5F}"/>
    <dgm:cxn modelId="{395CFDF6-35C7-4B50-8B94-8383ED31DADE}" type="presOf" srcId="{332A096D-3AE9-4651-8AA0-B85B8CD53A87}" destId="{CA96BE54-560D-4B9E-95F5-D98847C7A007}" srcOrd="0" destOrd="0" presId="urn:microsoft.com/office/officeart/2018/2/layout/IconVerticalSolidList"/>
    <dgm:cxn modelId="{09229815-7F70-4E1A-83D2-32DDFE09363F}" type="presParOf" srcId="{CA96BE54-560D-4B9E-95F5-D98847C7A007}" destId="{8D1C77A7-9C1A-414E-B67D-C5E4D6A71A50}" srcOrd="0" destOrd="0" presId="urn:microsoft.com/office/officeart/2018/2/layout/IconVerticalSolidList"/>
    <dgm:cxn modelId="{4B053980-A827-48C0-A0F3-66B6A77CF001}" type="presParOf" srcId="{8D1C77A7-9C1A-414E-B67D-C5E4D6A71A50}" destId="{12E7CE5B-7B00-403C-A860-162F42D11316}" srcOrd="0" destOrd="0" presId="urn:microsoft.com/office/officeart/2018/2/layout/IconVerticalSolidList"/>
    <dgm:cxn modelId="{F63B2373-5589-43D1-9ECC-C9684DEC2344}" type="presParOf" srcId="{8D1C77A7-9C1A-414E-B67D-C5E4D6A71A50}" destId="{DDCD8CC0-9EC5-4415-8772-2BB8A734ECDD}" srcOrd="1" destOrd="0" presId="urn:microsoft.com/office/officeart/2018/2/layout/IconVerticalSolidList"/>
    <dgm:cxn modelId="{0D3CCD92-6B40-41C8-882B-57363E94A311}" type="presParOf" srcId="{8D1C77A7-9C1A-414E-B67D-C5E4D6A71A50}" destId="{C99969F3-0F30-4CE4-9A61-EA980804BE7F}" srcOrd="2" destOrd="0" presId="urn:microsoft.com/office/officeart/2018/2/layout/IconVerticalSolidList"/>
    <dgm:cxn modelId="{779C642B-352B-4C48-A82A-4B75260A759C}" type="presParOf" srcId="{8D1C77A7-9C1A-414E-B67D-C5E4D6A71A50}" destId="{CC4AC0FE-258A-4668-8F02-89BE3024DA3A}" srcOrd="3" destOrd="0" presId="urn:microsoft.com/office/officeart/2018/2/layout/IconVerticalSolidList"/>
    <dgm:cxn modelId="{F0BE6F41-F082-4019-8826-6AD9210F07C7}" type="presParOf" srcId="{CA96BE54-560D-4B9E-95F5-D98847C7A007}" destId="{1E3420FE-6D82-4342-B2DF-6CE51937B445}" srcOrd="1" destOrd="0" presId="urn:microsoft.com/office/officeart/2018/2/layout/IconVerticalSolidList"/>
    <dgm:cxn modelId="{E9DD33AD-3815-48EF-A2FD-5DF77C2F2645}" type="presParOf" srcId="{CA96BE54-560D-4B9E-95F5-D98847C7A007}" destId="{81752050-2C49-436E-98B4-F7AB25C266C9}" srcOrd="2" destOrd="0" presId="urn:microsoft.com/office/officeart/2018/2/layout/IconVerticalSolidList"/>
    <dgm:cxn modelId="{D0E35348-DF25-4C40-958B-DA5E517B503E}" type="presParOf" srcId="{81752050-2C49-436E-98B4-F7AB25C266C9}" destId="{32846C0A-85EC-4A1A-B2F7-572BD8900E6B}" srcOrd="0" destOrd="0" presId="urn:microsoft.com/office/officeart/2018/2/layout/IconVerticalSolidList"/>
    <dgm:cxn modelId="{EE6778D8-1EA2-4723-A45C-E4FAA649D1F2}" type="presParOf" srcId="{81752050-2C49-436E-98B4-F7AB25C266C9}" destId="{E2D8A76B-0BAC-4AA6-B81C-9C069B6F1546}" srcOrd="1" destOrd="0" presId="urn:microsoft.com/office/officeart/2018/2/layout/IconVerticalSolidList"/>
    <dgm:cxn modelId="{72CCC359-2EE2-406A-9C84-BE96B6AC4893}" type="presParOf" srcId="{81752050-2C49-436E-98B4-F7AB25C266C9}" destId="{9199146B-E295-4B8A-90DC-1B2604370CF1}" srcOrd="2" destOrd="0" presId="urn:microsoft.com/office/officeart/2018/2/layout/IconVerticalSolidList"/>
    <dgm:cxn modelId="{DC4453B9-335B-45C9-AA32-983E8F49076F}" type="presParOf" srcId="{81752050-2C49-436E-98B4-F7AB25C266C9}" destId="{15C18E62-0229-4DE1-BFB6-F314052CD4B0}" srcOrd="3" destOrd="0" presId="urn:microsoft.com/office/officeart/2018/2/layout/IconVerticalSolidList"/>
    <dgm:cxn modelId="{FE5327BE-F36B-43FA-8026-A71FE7026D3C}" type="presParOf" srcId="{CA96BE54-560D-4B9E-95F5-D98847C7A007}" destId="{35BB6F11-CB7F-4FFC-BD6F-16CC0842F96E}" srcOrd="3" destOrd="0" presId="urn:microsoft.com/office/officeart/2018/2/layout/IconVerticalSolidList"/>
    <dgm:cxn modelId="{EA48D985-06F5-44E0-A16C-1C90A4612758}" type="presParOf" srcId="{CA96BE54-560D-4B9E-95F5-D98847C7A007}" destId="{AAEE421C-646D-4E4B-B690-951C9CBA6EE6}" srcOrd="4" destOrd="0" presId="urn:microsoft.com/office/officeart/2018/2/layout/IconVerticalSolidList"/>
    <dgm:cxn modelId="{6A751BF7-0E0E-42DF-80B6-54E43618B651}" type="presParOf" srcId="{AAEE421C-646D-4E4B-B690-951C9CBA6EE6}" destId="{CEC052F0-340F-43DB-91B8-F92220CF9AC8}" srcOrd="0" destOrd="0" presId="urn:microsoft.com/office/officeart/2018/2/layout/IconVerticalSolidList"/>
    <dgm:cxn modelId="{1550BC82-6665-411C-BAA9-06CBE46668AA}" type="presParOf" srcId="{AAEE421C-646D-4E4B-B690-951C9CBA6EE6}" destId="{C5AFBEC2-395D-4E63-8452-0998A22A3C91}" srcOrd="1" destOrd="0" presId="urn:microsoft.com/office/officeart/2018/2/layout/IconVerticalSolidList"/>
    <dgm:cxn modelId="{C1BE5A40-7633-48EC-8D85-CC761851EC96}" type="presParOf" srcId="{AAEE421C-646D-4E4B-B690-951C9CBA6EE6}" destId="{891F92FB-06C3-4A74-AB7D-E17C11C0DB48}" srcOrd="2" destOrd="0" presId="urn:microsoft.com/office/officeart/2018/2/layout/IconVerticalSolidList"/>
    <dgm:cxn modelId="{23D9948B-FF5E-46D6-BED0-C532F3C1E440}" type="presParOf" srcId="{AAEE421C-646D-4E4B-B690-951C9CBA6EE6}" destId="{6D6C5B34-9D47-4F6D-81E2-C7F1929C0555}" srcOrd="3" destOrd="0" presId="urn:microsoft.com/office/officeart/2018/2/layout/IconVerticalSolidList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rawing1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5FA60664-DD98-43C8-AD9F-BCEC95D67F6E}">
      <dsp:nvSpPr>
        <dsp:cNvPr id="0" name=""/>
        <dsp:cNvSpPr/>
      </dsp:nvSpPr>
      <dsp:spPr>
        <a:xfrm rot="10800000">
          <a:off x="1777046" y="0"/>
          <a:ext cx="5405120" cy="1505029"/>
        </a:xfrm>
        <a:prstGeom prst="homePlate">
          <a:avLst/>
        </a:prstGeom>
        <a:gradFill rotWithShape="0">
          <a:gsLst>
            <a:gs pos="0">
              <a:schemeClr val="accent5">
                <a:hueOff val="0"/>
                <a:satOff val="0"/>
                <a:lumOff val="0"/>
                <a:alphaOff val="0"/>
                <a:satMod val="103000"/>
                <a:lumMod val="102000"/>
                <a:tint val="94000"/>
              </a:schemeClr>
            </a:gs>
            <a:gs pos="50000">
              <a:schemeClr val="accent5">
                <a:hueOff val="0"/>
                <a:satOff val="0"/>
                <a:lumOff val="0"/>
                <a:alphaOff val="0"/>
                <a:satMod val="110000"/>
                <a:lumMod val="100000"/>
                <a:shade val="100000"/>
              </a:schemeClr>
            </a:gs>
            <a:gs pos="100000">
              <a:schemeClr val="accent5">
                <a:hueOff val="0"/>
                <a:satOff val="0"/>
                <a:lumOff val="0"/>
                <a:alphaOff val="0"/>
                <a:lumMod val="99000"/>
                <a:satMod val="120000"/>
                <a:shade val="78000"/>
              </a:schemeClr>
            </a:gs>
          </a:gsLst>
          <a:lin ang="5400000" scaled="0"/>
        </a:gradFill>
        <a:ln>
          <a:noFill/>
        </a:ln>
        <a:effectLst/>
        <a:scene3d>
          <a:camera prst="orthographicFront"/>
          <a:lightRig rig="threePt" dir="t">
            <a:rot lat="0" lon="0" rev="7500000"/>
          </a:lightRig>
        </a:scene3d>
        <a:sp3d prstMaterial="plastic">
          <a:bevelT w="127000" h="25400" prst="relaxedInset"/>
        </a:sp3d>
      </dsp:spPr>
      <dsp:style>
        <a:lnRef idx="0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  <dsp:txBody>
        <a:bodyPr spcFirstLastPara="0" vert="horz" wrap="square" lIns="663676" tIns="68580" rIns="128016" bIns="68580" numCol="1" spcCol="1270" anchor="ctr" anchorCtr="0">
          <a:noAutofit/>
        </a:bodyPr>
        <a:lstStyle/>
        <a:p>
          <a:pPr marL="0" lvl="0" indent="0" algn="ctr" defTabSz="8001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800" kern="1200">
              <a:solidFill>
                <a:schemeClr val="tx1"/>
              </a:solidFill>
              <a:latin typeface="Arial" panose="020B0604020202020204" pitchFamily="34" charset="0"/>
              <a:cs typeface="Arial" panose="020B0604020202020204" pitchFamily="34" charset="0"/>
            </a:rPr>
            <a:t>Using digital tools we can find a wealth of </a:t>
          </a:r>
          <a:r>
            <a:rPr lang="en-GB" sz="1800" u="none" kern="1200">
              <a:solidFill>
                <a:schemeClr val="tx1"/>
              </a:solidFill>
              <a:latin typeface="Arial" panose="020B0604020202020204" pitchFamily="34" charset="0"/>
              <a:cs typeface="Arial" panose="020B0604020202020204" pitchFamily="34" charset="0"/>
            </a:rPr>
            <a:t>information</a:t>
          </a:r>
          <a:r>
            <a:rPr lang="en-GB" sz="1800" kern="1200">
              <a:solidFill>
                <a:schemeClr val="tx1"/>
              </a:solidFill>
              <a:latin typeface="Arial" panose="020B0604020202020204" pitchFamily="34" charset="0"/>
              <a:cs typeface="Arial" panose="020B0604020202020204" pitchFamily="34" charset="0"/>
            </a:rPr>
            <a:t>.</a:t>
          </a:r>
          <a:r>
            <a:rPr lang="en-GB" sz="2400" kern="1200">
              <a:solidFill>
                <a:schemeClr val="tx1"/>
              </a:solidFill>
              <a:latin typeface="Arial" panose="020B0604020202020204" pitchFamily="34" charset="0"/>
              <a:cs typeface="Arial" panose="020B0604020202020204" pitchFamily="34" charset="0"/>
            </a:rPr>
            <a:t> </a:t>
          </a:r>
        </a:p>
      </dsp:txBody>
      <dsp:txXfrm rot="10800000">
        <a:off x="2153303" y="0"/>
        <a:ext cx="5028863" cy="1505029"/>
      </dsp:txXfrm>
    </dsp:sp>
    <dsp:sp modelId="{E577AC0A-2DE2-4099-8D01-4A6512BAB07E}">
      <dsp:nvSpPr>
        <dsp:cNvPr id="0" name=""/>
        <dsp:cNvSpPr/>
      </dsp:nvSpPr>
      <dsp:spPr>
        <a:xfrm>
          <a:off x="985182" y="2526"/>
          <a:ext cx="1505029" cy="1505029"/>
        </a:xfrm>
        <a:prstGeom prst="ellipse">
          <a:avLst/>
        </a:prstGeom>
        <a:blipFill>
          <a:blip xmlns:r="http://schemas.openxmlformats.org/officeDocument/2006/relationships" r:embed="rId1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2"/>
              </a:ext>
            </a:extLst>
          </a:blip>
          <a:srcRect/>
          <a:stretch>
            <a:fillRect/>
          </a:stretch>
        </a:blipFill>
        <a:ln>
          <a:noFill/>
        </a:ln>
        <a:effectLst/>
        <a:scene3d>
          <a:camera prst="orthographicFront"/>
          <a:lightRig rig="threePt" dir="t">
            <a:rot lat="0" lon="0" rev="7500000"/>
          </a:lightRig>
        </a:scene3d>
        <a:sp3d z="152400" extrusionH="63500" prstMaterial="matte">
          <a:bevelT w="50800" h="19050" prst="relaxedInset"/>
          <a:contourClr>
            <a:schemeClr val="bg1"/>
          </a:contourClr>
        </a:sp3d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C583F1AB-F6C0-4C6D-8F3A-4D44626B0F06}">
      <dsp:nvSpPr>
        <dsp:cNvPr id="0" name=""/>
        <dsp:cNvSpPr/>
      </dsp:nvSpPr>
      <dsp:spPr>
        <a:xfrm rot="10800000">
          <a:off x="1737697" y="1956818"/>
          <a:ext cx="5405120" cy="1505029"/>
        </a:xfrm>
        <a:prstGeom prst="homePlate">
          <a:avLst/>
        </a:prstGeom>
        <a:gradFill rotWithShape="0">
          <a:gsLst>
            <a:gs pos="0">
              <a:schemeClr val="accent5">
                <a:hueOff val="-4966938"/>
                <a:satOff val="19906"/>
                <a:lumOff val="4314"/>
                <a:alphaOff val="0"/>
                <a:satMod val="103000"/>
                <a:lumMod val="102000"/>
                <a:tint val="94000"/>
              </a:schemeClr>
            </a:gs>
            <a:gs pos="50000">
              <a:schemeClr val="accent5">
                <a:hueOff val="-4966938"/>
                <a:satOff val="19906"/>
                <a:lumOff val="4314"/>
                <a:alphaOff val="0"/>
                <a:satMod val="110000"/>
                <a:lumMod val="100000"/>
                <a:shade val="100000"/>
              </a:schemeClr>
            </a:gs>
            <a:gs pos="100000">
              <a:schemeClr val="accent5">
                <a:hueOff val="-4966938"/>
                <a:satOff val="19906"/>
                <a:lumOff val="4314"/>
                <a:alphaOff val="0"/>
                <a:lumMod val="99000"/>
                <a:satMod val="120000"/>
                <a:shade val="78000"/>
              </a:schemeClr>
            </a:gs>
          </a:gsLst>
          <a:lin ang="5400000" scaled="0"/>
        </a:gradFill>
        <a:ln>
          <a:noFill/>
        </a:ln>
        <a:effectLst/>
        <a:scene3d>
          <a:camera prst="orthographicFront"/>
          <a:lightRig rig="threePt" dir="t">
            <a:rot lat="0" lon="0" rev="7500000"/>
          </a:lightRig>
        </a:scene3d>
        <a:sp3d prstMaterial="plastic">
          <a:bevelT w="127000" h="25400" prst="relaxedInset"/>
        </a:sp3d>
      </dsp:spPr>
      <dsp:style>
        <a:lnRef idx="0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  <dsp:txBody>
        <a:bodyPr spcFirstLastPara="0" vert="horz" wrap="square" lIns="663676" tIns="68580" rIns="128016" bIns="68580" numCol="1" spcCol="1270" anchor="ctr" anchorCtr="0">
          <a:noAutofit/>
        </a:bodyPr>
        <a:lstStyle/>
        <a:p>
          <a:pPr marL="0" lvl="0" indent="0" algn="ctr" defTabSz="8001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800" kern="1200">
              <a:solidFill>
                <a:schemeClr val="tx1"/>
              </a:solidFill>
              <a:latin typeface="Arial" panose="020B0604020202020204" pitchFamily="34" charset="0"/>
              <a:cs typeface="Arial" panose="020B0604020202020204" pitchFamily="34" charset="0"/>
            </a:rPr>
            <a:t>We are considering that using digital tools is much faster to get the work done.</a:t>
          </a:r>
        </a:p>
      </dsp:txBody>
      <dsp:txXfrm rot="10800000">
        <a:off x="2113954" y="1956818"/>
        <a:ext cx="5028863" cy="1505029"/>
      </dsp:txXfrm>
    </dsp:sp>
    <dsp:sp modelId="{CDDFF522-3354-4D0A-8CF0-95C5BD8DB982}">
      <dsp:nvSpPr>
        <dsp:cNvPr id="0" name=""/>
        <dsp:cNvSpPr/>
      </dsp:nvSpPr>
      <dsp:spPr>
        <a:xfrm>
          <a:off x="985182" y="1956818"/>
          <a:ext cx="1505029" cy="1505029"/>
        </a:xfrm>
        <a:prstGeom prst="ellipse">
          <a:avLst/>
        </a:prstGeom>
        <a:blipFill>
          <a:blip xmlns:r="http://schemas.openxmlformats.org/officeDocument/2006/relationships" r:embed="rId3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4"/>
              </a:ext>
            </a:extLst>
          </a:blip>
          <a:srcRect/>
          <a:stretch>
            <a:fillRect/>
          </a:stretch>
        </a:blipFill>
        <a:ln>
          <a:noFill/>
        </a:ln>
        <a:effectLst/>
        <a:scene3d>
          <a:camera prst="orthographicFront"/>
          <a:lightRig rig="threePt" dir="t">
            <a:rot lat="0" lon="0" rev="7500000"/>
          </a:lightRig>
        </a:scene3d>
        <a:sp3d z="152400" extrusionH="63500" prstMaterial="matte">
          <a:bevelT w="50800" h="19050" prst="relaxedInset"/>
          <a:contourClr>
            <a:schemeClr val="bg1"/>
          </a:contourClr>
        </a:sp3d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4533CC9C-EEA7-4157-9EFC-B882C7DC3C89}">
      <dsp:nvSpPr>
        <dsp:cNvPr id="0" name=""/>
        <dsp:cNvSpPr/>
      </dsp:nvSpPr>
      <dsp:spPr>
        <a:xfrm rot="10800000">
          <a:off x="1737697" y="3911110"/>
          <a:ext cx="5405120" cy="1505029"/>
        </a:xfrm>
        <a:prstGeom prst="homePlate">
          <a:avLst/>
        </a:prstGeom>
        <a:gradFill rotWithShape="0">
          <a:gsLst>
            <a:gs pos="0">
              <a:schemeClr val="accent5">
                <a:hueOff val="-9933876"/>
                <a:satOff val="39811"/>
                <a:lumOff val="8628"/>
                <a:alphaOff val="0"/>
                <a:satMod val="103000"/>
                <a:lumMod val="102000"/>
                <a:tint val="94000"/>
              </a:schemeClr>
            </a:gs>
            <a:gs pos="50000">
              <a:schemeClr val="accent5">
                <a:hueOff val="-9933876"/>
                <a:satOff val="39811"/>
                <a:lumOff val="8628"/>
                <a:alphaOff val="0"/>
                <a:satMod val="110000"/>
                <a:lumMod val="100000"/>
                <a:shade val="100000"/>
              </a:schemeClr>
            </a:gs>
            <a:gs pos="100000">
              <a:schemeClr val="accent5">
                <a:hueOff val="-9933876"/>
                <a:satOff val="39811"/>
                <a:lumOff val="8628"/>
                <a:alphaOff val="0"/>
                <a:lumMod val="99000"/>
                <a:satMod val="120000"/>
                <a:shade val="78000"/>
              </a:schemeClr>
            </a:gs>
          </a:gsLst>
          <a:lin ang="5400000" scaled="0"/>
        </a:gradFill>
        <a:ln>
          <a:noFill/>
        </a:ln>
        <a:effectLst/>
        <a:scene3d>
          <a:camera prst="orthographicFront"/>
          <a:lightRig rig="threePt" dir="t">
            <a:rot lat="0" lon="0" rev="7500000"/>
          </a:lightRig>
        </a:scene3d>
        <a:sp3d prstMaterial="plastic">
          <a:bevelT w="127000" h="25400" prst="relaxedInset"/>
        </a:sp3d>
      </dsp:spPr>
      <dsp:style>
        <a:lnRef idx="0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  <dsp:txBody>
        <a:bodyPr spcFirstLastPara="0" vert="horz" wrap="square" lIns="663676" tIns="68580" rIns="128016" bIns="68580" numCol="1" spcCol="1270" anchor="ctr" anchorCtr="0">
          <a:noAutofit/>
        </a:bodyPr>
        <a:lstStyle/>
        <a:p>
          <a:pPr marL="0" lvl="0" indent="0" algn="ctr" defTabSz="8001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800" kern="1200">
              <a:solidFill>
                <a:schemeClr val="tx1"/>
              </a:solidFill>
              <a:latin typeface="Arial" panose="020B0604020202020204" pitchFamily="34" charset="0"/>
              <a:cs typeface="Arial" panose="020B0604020202020204" pitchFamily="34" charset="0"/>
            </a:rPr>
            <a:t>Tools used: University platform – Outlook, WhatsApp, Skype, MS Teams, Zoom, OneDrive, Google Docs. </a:t>
          </a:r>
        </a:p>
      </dsp:txBody>
      <dsp:txXfrm rot="10800000">
        <a:off x="2113954" y="3911110"/>
        <a:ext cx="5028863" cy="1505029"/>
      </dsp:txXfrm>
    </dsp:sp>
    <dsp:sp modelId="{EFB4DFDC-60CC-4E27-A642-EB880D0E3EA3}">
      <dsp:nvSpPr>
        <dsp:cNvPr id="0" name=""/>
        <dsp:cNvSpPr/>
      </dsp:nvSpPr>
      <dsp:spPr>
        <a:xfrm>
          <a:off x="975023" y="3911110"/>
          <a:ext cx="1505029" cy="1505029"/>
        </a:xfrm>
        <a:prstGeom prst="ellipse">
          <a:avLst/>
        </a:prstGeom>
        <a:blipFill>
          <a:blip xmlns:r="http://schemas.openxmlformats.org/officeDocument/2006/relationships" r:embed="rId5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6"/>
              </a:ext>
            </a:extLst>
          </a:blip>
          <a:srcRect/>
          <a:stretch>
            <a:fillRect/>
          </a:stretch>
        </a:blipFill>
        <a:ln>
          <a:noFill/>
        </a:ln>
        <a:effectLst/>
        <a:scene3d>
          <a:camera prst="orthographicFront"/>
          <a:lightRig rig="threePt" dir="t">
            <a:rot lat="0" lon="0" rev="7500000"/>
          </a:lightRig>
        </a:scene3d>
        <a:sp3d z="152400" extrusionH="63500" prstMaterial="matte">
          <a:bevelT w="50800" h="19050" prst="relaxedInset"/>
          <a:contourClr>
            <a:schemeClr val="bg1"/>
          </a:contourClr>
        </a:sp3d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</dsp:spTree>
</dsp:drawing>
</file>

<file path=ppt/diagrams/drawing2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DC9DB7C7-E65A-4366-92A7-1F818B2066E5}">
      <dsp:nvSpPr>
        <dsp:cNvPr id="0" name=""/>
        <dsp:cNvSpPr/>
      </dsp:nvSpPr>
      <dsp:spPr>
        <a:xfrm>
          <a:off x="2275672" y="1206500"/>
          <a:ext cx="3005666" cy="3005666"/>
        </a:xfrm>
        <a:prstGeom prst="ellipse">
          <a:avLst/>
        </a:prstGeom>
        <a:solidFill>
          <a:schemeClr val="accent5">
            <a:alpha val="50000"/>
            <a:hueOff val="0"/>
            <a:satOff val="0"/>
            <a:lumOff val="0"/>
            <a:alphaOff val="0"/>
          </a:schemeClr>
        </a:solidFill>
        <a:ln>
          <a:noFill/>
        </a:ln>
        <a:effectLst/>
        <a:scene3d>
          <a:camera prst="orthographicFront"/>
          <a:lightRig rig="flat" dir="t"/>
        </a:scene3d>
        <a:sp3d prstMaterial="plastic">
          <a:bevelT w="120900" h="88900"/>
          <a:bevelB w="88900" h="31750" prst="angle"/>
        </a:sp3d>
      </dsp:spPr>
      <dsp:style>
        <a:lnRef idx="0">
          <a:scrgbClr r="0" g="0" b="0"/>
        </a:lnRef>
        <a:fillRef idx="1">
          <a:scrgbClr r="0" g="0" b="0"/>
        </a:fillRef>
        <a:effectRef idx="1">
          <a:scrgbClr r="0" g="0" b="0"/>
        </a:effectRef>
        <a:fontRef idx="minor">
          <a:schemeClr val="tx1"/>
        </a:fontRef>
      </dsp:style>
      <dsp:txBody>
        <a:bodyPr spcFirstLastPara="0" vert="horz" wrap="square" lIns="22860" tIns="22860" rIns="22860" bIns="22860" numCol="1" spcCol="1270" anchor="ctr" anchorCtr="0">
          <a:noAutofit/>
        </a:bodyPr>
        <a:lstStyle/>
        <a:p>
          <a:pPr marL="0" lvl="0" indent="0" algn="ctr" defTabSz="8001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800" b="1" kern="1200">
              <a:latin typeface="Arial" panose="020B0604020202020204" pitchFamily="34" charset="0"/>
              <a:cs typeface="Arial" panose="020B0604020202020204" pitchFamily="34" charset="0"/>
            </a:rPr>
            <a:t>Why online tools?</a:t>
          </a:r>
        </a:p>
      </dsp:txBody>
      <dsp:txXfrm>
        <a:off x="2715842" y="1646670"/>
        <a:ext cx="2125326" cy="2125326"/>
      </dsp:txXfrm>
    </dsp:sp>
    <dsp:sp modelId="{98D7E66F-88EF-4ADD-B5F5-A4E480BAF61A}">
      <dsp:nvSpPr>
        <dsp:cNvPr id="0" name=""/>
        <dsp:cNvSpPr/>
      </dsp:nvSpPr>
      <dsp:spPr>
        <a:xfrm>
          <a:off x="3027089" y="536"/>
          <a:ext cx="1502833" cy="1502833"/>
        </a:xfrm>
        <a:prstGeom prst="ellipse">
          <a:avLst/>
        </a:prstGeom>
        <a:solidFill>
          <a:schemeClr val="accent5">
            <a:alpha val="50000"/>
            <a:hueOff val="-1655646"/>
            <a:satOff val="6635"/>
            <a:lumOff val="1438"/>
            <a:alphaOff val="0"/>
          </a:schemeClr>
        </a:solidFill>
        <a:ln>
          <a:noFill/>
        </a:ln>
        <a:effectLst/>
        <a:scene3d>
          <a:camera prst="orthographicFront"/>
          <a:lightRig rig="flat" dir="t"/>
        </a:scene3d>
        <a:sp3d prstMaterial="plastic">
          <a:bevelT w="120900" h="88900"/>
          <a:bevelB w="88900" h="31750" prst="angle"/>
        </a:sp3d>
      </dsp:spPr>
      <dsp:style>
        <a:lnRef idx="0">
          <a:scrgbClr r="0" g="0" b="0"/>
        </a:lnRef>
        <a:fillRef idx="1">
          <a:scrgbClr r="0" g="0" b="0"/>
        </a:fillRef>
        <a:effectRef idx="1">
          <a:scrgbClr r="0" g="0" b="0"/>
        </a:effectRef>
        <a:fontRef idx="minor">
          <a:schemeClr val="tx1"/>
        </a:fontRef>
      </dsp:style>
      <dsp:txBody>
        <a:bodyPr spcFirstLastPara="0" vert="horz" wrap="square" lIns="15240" tIns="15240" rIns="15240" bIns="15240" numCol="1" spcCol="1270" anchor="ctr" anchorCtr="0">
          <a:noAutofit/>
        </a:bodyPr>
        <a:lstStyle/>
        <a:p>
          <a:pPr marL="0" lvl="0" indent="0" algn="ctr" defTabSz="5334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200" kern="1200">
              <a:latin typeface="Arial" panose="020B0604020202020204" pitchFamily="34" charset="0"/>
              <a:cs typeface="Arial" panose="020B0604020202020204" pitchFamily="34" charset="0"/>
            </a:rPr>
            <a:t>Manage time</a:t>
          </a:r>
        </a:p>
      </dsp:txBody>
      <dsp:txXfrm>
        <a:off x="3247174" y="220621"/>
        <a:ext cx="1062663" cy="1062663"/>
      </dsp:txXfrm>
    </dsp:sp>
    <dsp:sp modelId="{4F857CA2-B6A7-43C6-B0FB-D320A14B8432}">
      <dsp:nvSpPr>
        <dsp:cNvPr id="0" name=""/>
        <dsp:cNvSpPr/>
      </dsp:nvSpPr>
      <dsp:spPr>
        <a:xfrm>
          <a:off x="4683795" y="987665"/>
          <a:ext cx="1579703" cy="1485956"/>
        </a:xfrm>
        <a:prstGeom prst="ellipse">
          <a:avLst/>
        </a:prstGeom>
        <a:solidFill>
          <a:schemeClr val="accent5">
            <a:alpha val="50000"/>
            <a:hueOff val="-3311292"/>
            <a:satOff val="13270"/>
            <a:lumOff val="2876"/>
            <a:alphaOff val="0"/>
          </a:schemeClr>
        </a:solidFill>
        <a:ln>
          <a:noFill/>
        </a:ln>
        <a:effectLst/>
        <a:scene3d>
          <a:camera prst="orthographicFront"/>
          <a:lightRig rig="flat" dir="t"/>
        </a:scene3d>
        <a:sp3d prstMaterial="plastic">
          <a:bevelT w="120900" h="88900"/>
          <a:bevelB w="88900" h="31750" prst="angle"/>
        </a:sp3d>
      </dsp:spPr>
      <dsp:style>
        <a:lnRef idx="0">
          <a:scrgbClr r="0" g="0" b="0"/>
        </a:lnRef>
        <a:fillRef idx="1">
          <a:scrgbClr r="0" g="0" b="0"/>
        </a:fillRef>
        <a:effectRef idx="1">
          <a:scrgbClr r="0" g="0" b="0"/>
        </a:effectRef>
        <a:fontRef idx="minor">
          <a:schemeClr val="tx1"/>
        </a:fontRef>
      </dsp:style>
      <dsp:txBody>
        <a:bodyPr spcFirstLastPara="0" vert="horz" wrap="square" lIns="15240" tIns="15240" rIns="15240" bIns="15240" numCol="1" spcCol="1270" anchor="ctr" anchorCtr="0">
          <a:noAutofit/>
        </a:bodyPr>
        <a:lstStyle/>
        <a:p>
          <a:pPr marL="0" lvl="0" indent="0" algn="ctr" defTabSz="5334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200" b="0" i="0" kern="1200">
              <a:latin typeface="Arial" panose="020B0604020202020204" pitchFamily="34" charset="0"/>
              <a:cs typeface="Arial" panose="020B0604020202020204" pitchFamily="34" charset="0"/>
            </a:rPr>
            <a:t>Assign responsibilities</a:t>
          </a:r>
          <a:endParaRPr lang="en-GB" sz="1200" kern="1200">
            <a:latin typeface="Arial" panose="020B0604020202020204" pitchFamily="34" charset="0"/>
            <a:cs typeface="Arial" panose="020B0604020202020204" pitchFamily="34" charset="0"/>
          </a:endParaRPr>
        </a:p>
      </dsp:txBody>
      <dsp:txXfrm>
        <a:off x="4915137" y="1205278"/>
        <a:ext cx="1117019" cy="1050730"/>
      </dsp:txXfrm>
    </dsp:sp>
    <dsp:sp modelId="{565B0F5F-4DAB-46A8-AC36-F394A6CECAA9}">
      <dsp:nvSpPr>
        <dsp:cNvPr id="0" name=""/>
        <dsp:cNvSpPr/>
      </dsp:nvSpPr>
      <dsp:spPr>
        <a:xfrm>
          <a:off x="4722230" y="2936606"/>
          <a:ext cx="1502833" cy="1502833"/>
        </a:xfrm>
        <a:prstGeom prst="ellipse">
          <a:avLst/>
        </a:prstGeom>
        <a:solidFill>
          <a:schemeClr val="accent5">
            <a:alpha val="50000"/>
            <a:hueOff val="-4966938"/>
            <a:satOff val="19906"/>
            <a:lumOff val="4314"/>
            <a:alphaOff val="0"/>
          </a:schemeClr>
        </a:solidFill>
        <a:ln>
          <a:noFill/>
        </a:ln>
        <a:effectLst/>
        <a:scene3d>
          <a:camera prst="orthographicFront"/>
          <a:lightRig rig="flat" dir="t"/>
        </a:scene3d>
        <a:sp3d prstMaterial="plastic">
          <a:bevelT w="120900" h="88900"/>
          <a:bevelB w="88900" h="31750" prst="angle"/>
        </a:sp3d>
      </dsp:spPr>
      <dsp:style>
        <a:lnRef idx="0">
          <a:scrgbClr r="0" g="0" b="0"/>
        </a:lnRef>
        <a:fillRef idx="1">
          <a:scrgbClr r="0" g="0" b="0"/>
        </a:fillRef>
        <a:effectRef idx="1">
          <a:scrgbClr r="0" g="0" b="0"/>
        </a:effectRef>
        <a:fontRef idx="minor">
          <a:schemeClr val="tx1"/>
        </a:fontRef>
      </dsp:style>
      <dsp:txBody>
        <a:bodyPr spcFirstLastPara="0" vert="horz" wrap="square" lIns="15240" tIns="15240" rIns="15240" bIns="15240" numCol="1" spcCol="1270" anchor="ctr" anchorCtr="0">
          <a:noAutofit/>
        </a:bodyPr>
        <a:lstStyle/>
        <a:p>
          <a:pPr marL="0" lvl="0" indent="0" algn="ctr" defTabSz="5334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200" b="0" i="0" kern="1200">
              <a:latin typeface="Arial" panose="020B0604020202020204" pitchFamily="34" charset="0"/>
              <a:cs typeface="Arial" panose="020B0604020202020204" pitchFamily="34" charset="0"/>
            </a:rPr>
            <a:t>Knowledge sharing</a:t>
          </a:r>
          <a:endParaRPr lang="en-GB" sz="1200" kern="1200">
            <a:latin typeface="Arial" panose="020B0604020202020204" pitchFamily="34" charset="0"/>
            <a:cs typeface="Arial" panose="020B0604020202020204" pitchFamily="34" charset="0"/>
          </a:endParaRPr>
        </a:p>
      </dsp:txBody>
      <dsp:txXfrm>
        <a:off x="4942315" y="3156691"/>
        <a:ext cx="1062663" cy="1062663"/>
      </dsp:txXfrm>
    </dsp:sp>
    <dsp:sp modelId="{ED5F1AAB-3A7E-439C-9C95-09A5143C1503}">
      <dsp:nvSpPr>
        <dsp:cNvPr id="0" name=""/>
        <dsp:cNvSpPr/>
      </dsp:nvSpPr>
      <dsp:spPr>
        <a:xfrm>
          <a:off x="3027089" y="3915297"/>
          <a:ext cx="1502833" cy="1502833"/>
        </a:xfrm>
        <a:prstGeom prst="ellipse">
          <a:avLst/>
        </a:prstGeom>
        <a:solidFill>
          <a:schemeClr val="accent5">
            <a:alpha val="50000"/>
            <a:hueOff val="-6622584"/>
            <a:satOff val="26541"/>
            <a:lumOff val="5752"/>
            <a:alphaOff val="0"/>
          </a:schemeClr>
        </a:solidFill>
        <a:ln>
          <a:noFill/>
        </a:ln>
        <a:effectLst/>
        <a:scene3d>
          <a:camera prst="orthographicFront"/>
          <a:lightRig rig="flat" dir="t"/>
        </a:scene3d>
        <a:sp3d prstMaterial="plastic">
          <a:bevelT w="120900" h="88900"/>
          <a:bevelB w="88900" h="31750" prst="angle"/>
        </a:sp3d>
      </dsp:spPr>
      <dsp:style>
        <a:lnRef idx="0">
          <a:scrgbClr r="0" g="0" b="0"/>
        </a:lnRef>
        <a:fillRef idx="1">
          <a:scrgbClr r="0" g="0" b="0"/>
        </a:fillRef>
        <a:effectRef idx="1">
          <a:scrgbClr r="0" g="0" b="0"/>
        </a:effectRef>
        <a:fontRef idx="minor">
          <a:schemeClr val="tx1"/>
        </a:fontRef>
      </dsp:style>
      <dsp:txBody>
        <a:bodyPr spcFirstLastPara="0" vert="horz" wrap="square" lIns="15240" tIns="15240" rIns="15240" bIns="15240" numCol="1" spcCol="1270" anchor="ctr" anchorCtr="0">
          <a:noAutofit/>
        </a:bodyPr>
        <a:lstStyle/>
        <a:p>
          <a:pPr marL="0" lvl="0" indent="0" algn="ctr" defTabSz="5334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200" kern="1200">
              <a:latin typeface="Arial" panose="020B0604020202020204" pitchFamily="34" charset="0"/>
              <a:cs typeface="Arial" panose="020B0604020202020204" pitchFamily="34" charset="0"/>
            </a:rPr>
            <a:t>Provide skills and perspectives to each other</a:t>
          </a:r>
        </a:p>
      </dsp:txBody>
      <dsp:txXfrm>
        <a:off x="3247174" y="4135382"/>
        <a:ext cx="1062663" cy="1062663"/>
      </dsp:txXfrm>
    </dsp:sp>
    <dsp:sp modelId="{B2025502-5761-479C-A219-B5AD8E230AC6}">
      <dsp:nvSpPr>
        <dsp:cNvPr id="0" name=""/>
        <dsp:cNvSpPr/>
      </dsp:nvSpPr>
      <dsp:spPr>
        <a:xfrm>
          <a:off x="1331948" y="2936606"/>
          <a:ext cx="1502833" cy="1502833"/>
        </a:xfrm>
        <a:prstGeom prst="ellipse">
          <a:avLst/>
        </a:prstGeom>
        <a:solidFill>
          <a:schemeClr val="accent5">
            <a:alpha val="50000"/>
            <a:hueOff val="-8278230"/>
            <a:satOff val="33176"/>
            <a:lumOff val="7190"/>
            <a:alphaOff val="0"/>
          </a:schemeClr>
        </a:solidFill>
        <a:ln>
          <a:noFill/>
        </a:ln>
        <a:effectLst/>
        <a:scene3d>
          <a:camera prst="orthographicFront"/>
          <a:lightRig rig="flat" dir="t"/>
        </a:scene3d>
        <a:sp3d prstMaterial="plastic">
          <a:bevelT w="120900" h="88900"/>
          <a:bevelB w="88900" h="31750" prst="angle"/>
        </a:sp3d>
      </dsp:spPr>
      <dsp:style>
        <a:lnRef idx="0">
          <a:scrgbClr r="0" g="0" b="0"/>
        </a:lnRef>
        <a:fillRef idx="1">
          <a:scrgbClr r="0" g="0" b="0"/>
        </a:fillRef>
        <a:effectRef idx="1">
          <a:scrgbClr r="0" g="0" b="0"/>
        </a:effectRef>
        <a:fontRef idx="minor">
          <a:schemeClr val="tx1"/>
        </a:fontRef>
      </dsp:style>
      <dsp:txBody>
        <a:bodyPr spcFirstLastPara="0" vert="horz" wrap="square" lIns="15240" tIns="15240" rIns="15240" bIns="15240" numCol="1" spcCol="1270" anchor="ctr" anchorCtr="0">
          <a:noAutofit/>
        </a:bodyPr>
        <a:lstStyle/>
        <a:p>
          <a:pPr marL="0" lvl="0" indent="0" algn="ctr" defTabSz="5334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200" b="0" i="0" kern="1200">
              <a:latin typeface="Arial" panose="020B0604020202020204" pitchFamily="34" charset="0"/>
              <a:cs typeface="Arial" panose="020B0604020202020204" pitchFamily="34" charset="0"/>
            </a:rPr>
            <a:t>Increase the efficiency of the work</a:t>
          </a:r>
          <a:endParaRPr lang="en-GB" sz="1200" kern="1200">
            <a:latin typeface="Arial" panose="020B0604020202020204" pitchFamily="34" charset="0"/>
            <a:cs typeface="Arial" panose="020B0604020202020204" pitchFamily="34" charset="0"/>
          </a:endParaRPr>
        </a:p>
      </dsp:txBody>
      <dsp:txXfrm>
        <a:off x="1552033" y="3156691"/>
        <a:ext cx="1062663" cy="1062663"/>
      </dsp:txXfrm>
    </dsp:sp>
    <dsp:sp modelId="{282EE657-A5A5-45AA-A14A-51AE4389529B}">
      <dsp:nvSpPr>
        <dsp:cNvPr id="0" name=""/>
        <dsp:cNvSpPr/>
      </dsp:nvSpPr>
      <dsp:spPr>
        <a:xfrm>
          <a:off x="1331948" y="979226"/>
          <a:ext cx="1502833" cy="1502833"/>
        </a:xfrm>
        <a:prstGeom prst="ellipse">
          <a:avLst/>
        </a:prstGeom>
        <a:solidFill>
          <a:schemeClr val="accent5">
            <a:alpha val="50000"/>
            <a:hueOff val="-9933876"/>
            <a:satOff val="39811"/>
            <a:lumOff val="8628"/>
            <a:alphaOff val="0"/>
          </a:schemeClr>
        </a:solidFill>
        <a:ln>
          <a:noFill/>
        </a:ln>
        <a:effectLst/>
        <a:scene3d>
          <a:camera prst="orthographicFront"/>
          <a:lightRig rig="flat" dir="t"/>
        </a:scene3d>
        <a:sp3d prstMaterial="plastic">
          <a:bevelT w="120900" h="88900"/>
          <a:bevelB w="88900" h="31750" prst="angle"/>
        </a:sp3d>
      </dsp:spPr>
      <dsp:style>
        <a:lnRef idx="0">
          <a:scrgbClr r="0" g="0" b="0"/>
        </a:lnRef>
        <a:fillRef idx="1">
          <a:scrgbClr r="0" g="0" b="0"/>
        </a:fillRef>
        <a:effectRef idx="1">
          <a:scrgbClr r="0" g="0" b="0"/>
        </a:effectRef>
        <a:fontRef idx="minor">
          <a:schemeClr val="tx1"/>
        </a:fontRef>
      </dsp:style>
      <dsp:txBody>
        <a:bodyPr spcFirstLastPara="0" vert="horz" wrap="square" lIns="15240" tIns="15240" rIns="15240" bIns="15240" numCol="1" spcCol="1270" anchor="ctr" anchorCtr="0">
          <a:noAutofit/>
        </a:bodyPr>
        <a:lstStyle/>
        <a:p>
          <a:pPr marL="0" lvl="0" indent="0" algn="ctr" defTabSz="5334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200" b="0" i="0" kern="1200">
              <a:latin typeface="Arial" panose="020B0604020202020204" pitchFamily="34" charset="0"/>
              <a:cs typeface="Arial" panose="020B0604020202020204" pitchFamily="34" charset="0"/>
            </a:rPr>
            <a:t>Identifying and solving problems</a:t>
          </a:r>
          <a:br>
            <a:rPr lang="en-GB" sz="1200" b="0" i="0" kern="1200">
              <a:latin typeface="Arial" panose="020B0604020202020204" pitchFamily="34" charset="0"/>
              <a:cs typeface="Arial" panose="020B0604020202020204" pitchFamily="34" charset="0"/>
            </a:rPr>
          </a:br>
          <a:endParaRPr lang="en-GB" sz="1200" kern="1200">
            <a:latin typeface="Arial" panose="020B0604020202020204" pitchFamily="34" charset="0"/>
            <a:cs typeface="Arial" panose="020B0604020202020204" pitchFamily="34" charset="0"/>
          </a:endParaRPr>
        </a:p>
      </dsp:txBody>
      <dsp:txXfrm>
        <a:off x="1552033" y="1199311"/>
        <a:ext cx="1062663" cy="1062663"/>
      </dsp:txXfrm>
    </dsp:sp>
  </dsp:spTree>
</dsp:drawing>
</file>

<file path=ppt/diagrams/drawing3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D2C52941-78DF-43ED-946C-DB4D3E6B51D6}">
      <dsp:nvSpPr>
        <dsp:cNvPr id="0" name=""/>
        <dsp:cNvSpPr/>
      </dsp:nvSpPr>
      <dsp:spPr>
        <a:xfrm>
          <a:off x="3137389" y="2349678"/>
          <a:ext cx="1833562" cy="1833562"/>
        </a:xfrm>
        <a:prstGeom prst="ellipse">
          <a:avLst/>
        </a:prstGeom>
        <a:solidFill>
          <a:schemeClr val="accent3">
            <a:hueOff val="0"/>
            <a:satOff val="0"/>
            <a:lumOff val="0"/>
            <a:alphaOff val="0"/>
          </a:schemeClr>
        </a:solidFill>
        <a:ln>
          <a:noFill/>
        </a:ln>
        <a:effectLst/>
        <a:scene3d>
          <a:camera prst="orthographicFront">
            <a:rot lat="0" lon="0" rev="0"/>
          </a:camera>
          <a:lightRig rig="contrasting" dir="t">
            <a:rot lat="0" lon="0" rev="1200000"/>
          </a:lightRig>
        </a:scene3d>
        <a:sp3d contourW="19050" prstMaterial="metal">
          <a:bevelT w="88900" h="203200"/>
          <a:bevelB w="165100" h="254000"/>
        </a:sp3d>
      </dsp:spPr>
      <dsp:style>
        <a:lnRef idx="0">
          <a:scrgbClr r="0" g="0" b="0"/>
        </a:lnRef>
        <a:fillRef idx="1">
          <a:scrgbClr r="0" g="0" b="0"/>
        </a:fillRef>
        <a:effectRef idx="1">
          <a:scrgbClr r="0" g="0" b="0"/>
        </a:effectRef>
        <a:fontRef idx="minor">
          <a:schemeClr val="lt1"/>
        </a:fontRef>
      </dsp:style>
      <dsp:txBody>
        <a:bodyPr spcFirstLastPara="0" vert="horz" wrap="square" lIns="14605" tIns="14605" rIns="14605" bIns="14605" numCol="1" spcCol="1270" anchor="ctr" anchorCtr="0">
          <a:noAutofit/>
        </a:bodyPr>
        <a:lstStyle/>
        <a:p>
          <a:pPr marL="0" lvl="0" indent="0" algn="ctr" defTabSz="10223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300" kern="1200">
              <a:solidFill>
                <a:schemeClr val="tx1"/>
              </a:solidFill>
              <a:latin typeface="Arial" panose="020B0604020202020204" pitchFamily="34" charset="0"/>
              <a:cs typeface="Arial" panose="020B0604020202020204" pitchFamily="34" charset="0"/>
            </a:rPr>
            <a:t>10 questions</a:t>
          </a:r>
        </a:p>
      </dsp:txBody>
      <dsp:txXfrm>
        <a:off x="3405908" y="2618197"/>
        <a:ext cx="1296524" cy="1296524"/>
      </dsp:txXfrm>
    </dsp:sp>
    <dsp:sp modelId="{097EA281-D6EA-49E2-8BB0-B51FE98900CB}">
      <dsp:nvSpPr>
        <dsp:cNvPr id="0" name=""/>
        <dsp:cNvSpPr/>
      </dsp:nvSpPr>
      <dsp:spPr>
        <a:xfrm rot="16214381">
          <a:off x="3801017" y="2071317"/>
          <a:ext cx="516136" cy="40605"/>
        </a:xfrm>
        <a:custGeom>
          <a:avLst/>
          <a:gdLst/>
          <a:ahLst/>
          <a:cxnLst/>
          <a:rect l="0" t="0" r="0" b="0"/>
          <a:pathLst>
            <a:path>
              <a:moveTo>
                <a:pt x="0" y="20302"/>
              </a:moveTo>
              <a:lnTo>
                <a:pt x="516136" y="20302"/>
              </a:lnTo>
            </a:path>
          </a:pathLst>
        </a:custGeom>
        <a:noFill/>
        <a:ln w="12700" cap="flat" cmpd="sng" algn="ctr">
          <a:solidFill>
            <a:schemeClr val="accent5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  <a:scene3d>
          <a:camera prst="orthographicFront">
            <a:rot lat="0" lon="0" rev="0"/>
          </a:camera>
          <a:lightRig rig="contrasting" dir="t">
            <a:rot lat="0" lon="0" rev="1200000"/>
          </a:lightRig>
        </a:scene3d>
        <a:sp3d z="-110000"/>
      </dsp:spPr>
      <dsp:style>
        <a:lnRef idx="2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2700" tIns="0" rIns="12700" bIns="0" numCol="1" spcCol="1270" anchor="ctr" anchorCtr="0">
          <a:noAutofit/>
        </a:bodyPr>
        <a:lstStyle/>
        <a:p>
          <a:pPr marL="0" lvl="0" indent="0" algn="ctr" defTabSz="2222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endParaRPr lang="en-GB" sz="500" kern="1200">
            <a:solidFill>
              <a:schemeClr val="tx1"/>
            </a:solidFill>
          </a:endParaRPr>
        </a:p>
      </dsp:txBody>
      <dsp:txXfrm>
        <a:off x="4046181" y="2078717"/>
        <a:ext cx="25806" cy="25806"/>
      </dsp:txXfrm>
    </dsp:sp>
    <dsp:sp modelId="{2428C354-73D5-4805-9BA0-48CCF5E31C66}">
      <dsp:nvSpPr>
        <dsp:cNvPr id="0" name=""/>
        <dsp:cNvSpPr/>
      </dsp:nvSpPr>
      <dsp:spPr>
        <a:xfrm>
          <a:off x="3147218" y="0"/>
          <a:ext cx="1833562" cy="1833562"/>
        </a:xfrm>
        <a:prstGeom prst="ellipse">
          <a:avLst/>
        </a:prstGeom>
        <a:solidFill>
          <a:schemeClr val="accent4">
            <a:hueOff val="0"/>
            <a:satOff val="0"/>
            <a:lumOff val="0"/>
            <a:alphaOff val="0"/>
          </a:schemeClr>
        </a:solidFill>
        <a:ln>
          <a:noFill/>
        </a:ln>
        <a:effectLst/>
        <a:scene3d>
          <a:camera prst="orthographicFront">
            <a:rot lat="0" lon="0" rev="0"/>
          </a:camera>
          <a:lightRig rig="contrasting" dir="t">
            <a:rot lat="0" lon="0" rev="1200000"/>
          </a:lightRig>
        </a:scene3d>
        <a:sp3d contourW="19050" prstMaterial="metal">
          <a:bevelT w="88900" h="203200"/>
          <a:bevelB w="165100" h="254000"/>
        </a:sp3d>
      </dsp:spPr>
      <dsp:style>
        <a:lnRef idx="0">
          <a:scrgbClr r="0" g="0" b="0"/>
        </a:lnRef>
        <a:fillRef idx="1">
          <a:scrgbClr r="0" g="0" b="0"/>
        </a:fillRef>
        <a:effectRef idx="2">
          <a:scrgbClr r="0" g="0" b="0"/>
        </a:effectRef>
        <a:fontRef idx="minor">
          <a:schemeClr val="lt1"/>
        </a:fontRef>
      </dsp:style>
      <dsp:txBody>
        <a:bodyPr spcFirstLastPara="0" vert="horz" wrap="square" lIns="14605" tIns="14605" rIns="14605" bIns="14605" numCol="1" spcCol="1270" anchor="ctr" anchorCtr="0">
          <a:noAutofit/>
        </a:bodyPr>
        <a:lstStyle/>
        <a:p>
          <a:pPr marL="0" lvl="0" indent="0" algn="ctr" defTabSz="10223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300" kern="1200">
              <a:solidFill>
                <a:schemeClr val="tx1"/>
              </a:solidFill>
              <a:latin typeface="Arial" panose="020B0604020202020204" pitchFamily="34" charset="0"/>
              <a:cs typeface="Arial" panose="020B0604020202020204" pitchFamily="34" charset="0"/>
            </a:rPr>
            <a:t>Closed questions</a:t>
          </a:r>
        </a:p>
      </dsp:txBody>
      <dsp:txXfrm>
        <a:off x="3415737" y="268519"/>
        <a:ext cx="1296524" cy="1296524"/>
      </dsp:txXfrm>
    </dsp:sp>
    <dsp:sp modelId="{187DB5F6-4B51-4F11-A7F7-9D9A7A8B2A1B}">
      <dsp:nvSpPr>
        <dsp:cNvPr id="0" name=""/>
        <dsp:cNvSpPr/>
      </dsp:nvSpPr>
      <dsp:spPr>
        <a:xfrm rot="1841490">
          <a:off x="4801876" y="3862259"/>
          <a:ext cx="580559" cy="40605"/>
        </a:xfrm>
        <a:custGeom>
          <a:avLst/>
          <a:gdLst/>
          <a:ahLst/>
          <a:cxnLst/>
          <a:rect l="0" t="0" r="0" b="0"/>
          <a:pathLst>
            <a:path>
              <a:moveTo>
                <a:pt x="0" y="20302"/>
              </a:moveTo>
              <a:lnTo>
                <a:pt x="580559" y="20302"/>
              </a:lnTo>
            </a:path>
          </a:pathLst>
        </a:custGeom>
        <a:noFill/>
        <a:ln w="12700" cap="flat" cmpd="sng" algn="ctr">
          <a:solidFill>
            <a:schemeClr val="accent5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  <a:scene3d>
          <a:camera prst="orthographicFront">
            <a:rot lat="0" lon="0" rev="0"/>
          </a:camera>
          <a:lightRig rig="contrasting" dir="t">
            <a:rot lat="0" lon="0" rev="1200000"/>
          </a:lightRig>
        </a:scene3d>
        <a:sp3d z="-110000"/>
      </dsp:spPr>
      <dsp:style>
        <a:lnRef idx="2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2700" tIns="0" rIns="12700" bIns="0" numCol="1" spcCol="1270" anchor="ctr" anchorCtr="0">
          <a:noAutofit/>
        </a:bodyPr>
        <a:lstStyle/>
        <a:p>
          <a:pPr marL="0" lvl="0" indent="0" algn="ctr" defTabSz="2222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endParaRPr lang="en-GB" sz="500" kern="1200">
            <a:solidFill>
              <a:schemeClr val="tx1"/>
            </a:solidFill>
          </a:endParaRPr>
        </a:p>
      </dsp:txBody>
      <dsp:txXfrm>
        <a:off x="5077642" y="3868048"/>
        <a:ext cx="29027" cy="29027"/>
      </dsp:txXfrm>
    </dsp:sp>
    <dsp:sp modelId="{63F58D5E-0476-4858-97BF-11A914059EF6}">
      <dsp:nvSpPr>
        <dsp:cNvPr id="0" name=""/>
        <dsp:cNvSpPr/>
      </dsp:nvSpPr>
      <dsp:spPr>
        <a:xfrm>
          <a:off x="5213360" y="3581883"/>
          <a:ext cx="1833562" cy="1833562"/>
        </a:xfrm>
        <a:prstGeom prst="ellipse">
          <a:avLst/>
        </a:prstGeom>
        <a:solidFill>
          <a:schemeClr val="accent4">
            <a:hueOff val="-2232385"/>
            <a:satOff val="13449"/>
            <a:lumOff val="1078"/>
            <a:alphaOff val="0"/>
          </a:schemeClr>
        </a:solidFill>
        <a:ln>
          <a:noFill/>
        </a:ln>
        <a:effectLst/>
        <a:scene3d>
          <a:camera prst="orthographicFront">
            <a:rot lat="0" lon="0" rev="0"/>
          </a:camera>
          <a:lightRig rig="contrasting" dir="t">
            <a:rot lat="0" lon="0" rev="1200000"/>
          </a:lightRig>
        </a:scene3d>
        <a:sp3d contourW="19050" prstMaterial="metal">
          <a:bevelT w="88900" h="203200"/>
          <a:bevelB w="165100" h="254000"/>
        </a:sp3d>
      </dsp:spPr>
      <dsp:style>
        <a:lnRef idx="0">
          <a:scrgbClr r="0" g="0" b="0"/>
        </a:lnRef>
        <a:fillRef idx="1">
          <a:scrgbClr r="0" g="0" b="0"/>
        </a:fillRef>
        <a:effectRef idx="2">
          <a:scrgbClr r="0" g="0" b="0"/>
        </a:effectRef>
        <a:fontRef idx="minor">
          <a:schemeClr val="lt1"/>
        </a:fontRef>
      </dsp:style>
      <dsp:txBody>
        <a:bodyPr spcFirstLastPara="0" vert="horz" wrap="square" lIns="14605" tIns="14605" rIns="14605" bIns="14605" numCol="1" spcCol="1270" anchor="ctr" anchorCtr="0">
          <a:noAutofit/>
        </a:bodyPr>
        <a:lstStyle/>
        <a:p>
          <a:pPr marL="0" lvl="0" indent="0" algn="ctr" defTabSz="10223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300" kern="1200">
              <a:solidFill>
                <a:schemeClr val="tx1"/>
              </a:solidFill>
              <a:latin typeface="Arial" panose="020B0604020202020204" pitchFamily="34" charset="0"/>
              <a:cs typeface="Arial" panose="020B0604020202020204" pitchFamily="34" charset="0"/>
            </a:rPr>
            <a:t>Rank order</a:t>
          </a:r>
        </a:p>
      </dsp:txBody>
      <dsp:txXfrm>
        <a:off x="5481879" y="3850402"/>
        <a:ext cx="1296524" cy="1296524"/>
      </dsp:txXfrm>
    </dsp:sp>
    <dsp:sp modelId="{132112DC-EFB6-422F-8C3C-3AEE6B93E156}">
      <dsp:nvSpPr>
        <dsp:cNvPr id="0" name=""/>
        <dsp:cNvSpPr/>
      </dsp:nvSpPr>
      <dsp:spPr>
        <a:xfrm rot="8944120">
          <a:off x="2744177" y="3862259"/>
          <a:ext cx="563675" cy="40605"/>
        </a:xfrm>
        <a:custGeom>
          <a:avLst/>
          <a:gdLst/>
          <a:ahLst/>
          <a:cxnLst/>
          <a:rect l="0" t="0" r="0" b="0"/>
          <a:pathLst>
            <a:path>
              <a:moveTo>
                <a:pt x="0" y="20302"/>
              </a:moveTo>
              <a:lnTo>
                <a:pt x="563675" y="20302"/>
              </a:lnTo>
            </a:path>
          </a:pathLst>
        </a:custGeom>
        <a:noFill/>
        <a:ln w="12700" cap="flat" cmpd="sng" algn="ctr">
          <a:solidFill>
            <a:schemeClr val="accent5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  <a:scene3d>
          <a:camera prst="orthographicFront">
            <a:rot lat="0" lon="0" rev="0"/>
          </a:camera>
          <a:lightRig rig="contrasting" dir="t">
            <a:rot lat="0" lon="0" rev="1200000"/>
          </a:lightRig>
        </a:scene3d>
        <a:sp3d z="-110000"/>
      </dsp:spPr>
      <dsp:style>
        <a:lnRef idx="2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2700" tIns="0" rIns="12700" bIns="0" numCol="1" spcCol="1270" anchor="ctr" anchorCtr="0">
          <a:noAutofit/>
        </a:bodyPr>
        <a:lstStyle/>
        <a:p>
          <a:pPr marL="0" lvl="0" indent="0" algn="ctr" defTabSz="2222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endParaRPr lang="en-GB" sz="500" kern="1200">
            <a:solidFill>
              <a:schemeClr val="tx1"/>
            </a:solidFill>
          </a:endParaRPr>
        </a:p>
      </dsp:txBody>
      <dsp:txXfrm rot="10800000">
        <a:off x="3011922" y="3868470"/>
        <a:ext cx="28183" cy="28183"/>
      </dsp:txXfrm>
    </dsp:sp>
    <dsp:sp modelId="{BC9D1001-6CB7-4642-8A49-235320E7E1F0}">
      <dsp:nvSpPr>
        <dsp:cNvPr id="0" name=""/>
        <dsp:cNvSpPr/>
      </dsp:nvSpPr>
      <dsp:spPr>
        <a:xfrm>
          <a:off x="1081077" y="3581883"/>
          <a:ext cx="1833562" cy="1833562"/>
        </a:xfrm>
        <a:prstGeom prst="ellipse">
          <a:avLst/>
        </a:prstGeom>
        <a:solidFill>
          <a:schemeClr val="accent4">
            <a:hueOff val="-4464770"/>
            <a:satOff val="26899"/>
            <a:lumOff val="2156"/>
            <a:alphaOff val="0"/>
          </a:schemeClr>
        </a:solidFill>
        <a:ln>
          <a:noFill/>
        </a:ln>
        <a:effectLst/>
        <a:scene3d>
          <a:camera prst="orthographicFront">
            <a:rot lat="0" lon="0" rev="0"/>
          </a:camera>
          <a:lightRig rig="contrasting" dir="t">
            <a:rot lat="0" lon="0" rev="1200000"/>
          </a:lightRig>
        </a:scene3d>
        <a:sp3d contourW="19050" prstMaterial="metal">
          <a:bevelT w="88900" h="203200"/>
          <a:bevelB w="165100" h="254000"/>
        </a:sp3d>
      </dsp:spPr>
      <dsp:style>
        <a:lnRef idx="0">
          <a:scrgbClr r="0" g="0" b="0"/>
        </a:lnRef>
        <a:fillRef idx="1">
          <a:scrgbClr r="0" g="0" b="0"/>
        </a:fillRef>
        <a:effectRef idx="2">
          <a:scrgbClr r="0" g="0" b="0"/>
        </a:effectRef>
        <a:fontRef idx="minor">
          <a:schemeClr val="lt1"/>
        </a:fontRef>
      </dsp:style>
      <dsp:txBody>
        <a:bodyPr spcFirstLastPara="0" vert="horz" wrap="square" lIns="14605" tIns="14605" rIns="14605" bIns="14605" numCol="1" spcCol="1270" anchor="ctr" anchorCtr="0">
          <a:noAutofit/>
        </a:bodyPr>
        <a:lstStyle/>
        <a:p>
          <a:pPr marL="0" lvl="0" indent="0" algn="ctr" defTabSz="10223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300" kern="1200">
              <a:solidFill>
                <a:schemeClr val="tx1"/>
              </a:solidFill>
              <a:latin typeface="Arial" panose="020B0604020202020204" pitchFamily="34" charset="0"/>
              <a:cs typeface="Arial" panose="020B0604020202020204" pitchFamily="34" charset="0"/>
            </a:rPr>
            <a:t>Likert scale questions</a:t>
          </a:r>
        </a:p>
      </dsp:txBody>
      <dsp:txXfrm>
        <a:off x="1349596" y="3850402"/>
        <a:ext cx="1296524" cy="1296524"/>
      </dsp:txXfrm>
    </dsp:sp>
  </dsp:spTree>
</dsp:drawing>
</file>

<file path=ppt/diagrams/drawing4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39DD6566-E12C-48C0-97FE-9EBF956B8E5F}">
      <dsp:nvSpPr>
        <dsp:cNvPr id="0" name=""/>
        <dsp:cNvSpPr/>
      </dsp:nvSpPr>
      <dsp:spPr>
        <a:xfrm>
          <a:off x="3196828" y="1442"/>
          <a:ext cx="1734343" cy="1734343"/>
        </a:xfrm>
        <a:prstGeom prst="ellipse">
          <a:avLst/>
        </a:prstGeom>
        <a:solidFill>
          <a:schemeClr val="accent2">
            <a:shade val="80000"/>
            <a:hueOff val="0"/>
            <a:satOff val="0"/>
            <a:lumOff val="0"/>
            <a:alphaOff val="0"/>
          </a:schemeClr>
        </a:solidFill>
        <a:ln>
          <a:noFill/>
        </a:ln>
        <a:effectLst/>
        <a:scene3d>
          <a:camera prst="orthographicFront">
            <a:rot lat="0" lon="0" rev="0"/>
          </a:camera>
          <a:lightRig rig="contrasting" dir="t">
            <a:rot lat="0" lon="0" rev="1200000"/>
          </a:lightRig>
        </a:scene3d>
        <a:sp3d contourW="19050" prstMaterial="metal">
          <a:bevelT w="88900" h="203200"/>
          <a:bevelB w="165100" h="254000"/>
        </a:sp3d>
      </dsp:spPr>
      <dsp:style>
        <a:lnRef idx="0">
          <a:scrgbClr r="0" g="0" b="0"/>
        </a:lnRef>
        <a:fillRef idx="1">
          <a:scrgbClr r="0" g="0" b="0"/>
        </a:fillRef>
        <a:effectRef idx="2">
          <a:scrgbClr r="0" g="0" b="0"/>
        </a:effectRef>
        <a:fontRef idx="minor">
          <a:schemeClr val="lt1"/>
        </a:fontRef>
      </dsp:style>
      <dsp:txBody>
        <a:bodyPr spcFirstLastPara="0" vert="horz" wrap="square" lIns="19050" tIns="19050" rIns="19050" bIns="19050" numCol="1" spcCol="1270" anchor="ctr" anchorCtr="0">
          <a:noAutofit/>
        </a:bodyPr>
        <a:lstStyle/>
        <a:p>
          <a:pPr marL="0" lvl="0" indent="0" algn="ctr" defTabSz="6667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500" kern="1200">
              <a:solidFill>
                <a:schemeClr val="tx1"/>
              </a:solidFill>
              <a:latin typeface="Arial" panose="020B0604020202020204" pitchFamily="34" charset="0"/>
              <a:cs typeface="Arial" panose="020B0604020202020204" pitchFamily="34" charset="0"/>
            </a:rPr>
            <a:t>Creating the questionnaire</a:t>
          </a:r>
        </a:p>
      </dsp:txBody>
      <dsp:txXfrm>
        <a:off x="3450817" y="255431"/>
        <a:ext cx="1226365" cy="1226365"/>
      </dsp:txXfrm>
    </dsp:sp>
    <dsp:sp modelId="{38498875-E09B-4F63-9610-D95D21FAD7F4}">
      <dsp:nvSpPr>
        <dsp:cNvPr id="0" name=""/>
        <dsp:cNvSpPr/>
      </dsp:nvSpPr>
      <dsp:spPr>
        <a:xfrm rot="2700000">
          <a:off x="4744905" y="1487088"/>
          <a:ext cx="460478" cy="585341"/>
        </a:xfrm>
        <a:prstGeom prst="rightArrow">
          <a:avLst>
            <a:gd name="adj1" fmla="val 60000"/>
            <a:gd name="adj2" fmla="val 50000"/>
          </a:avLst>
        </a:prstGeom>
        <a:solidFill>
          <a:schemeClr val="accent2">
            <a:shade val="90000"/>
            <a:hueOff val="0"/>
            <a:satOff val="0"/>
            <a:lumOff val="0"/>
            <a:alphaOff val="0"/>
          </a:schemeClr>
        </a:solidFill>
        <a:ln>
          <a:noFill/>
        </a:ln>
        <a:effectLst/>
        <a:scene3d>
          <a:camera prst="orthographicFront">
            <a:rot lat="0" lon="0" rev="0"/>
          </a:camera>
          <a:lightRig rig="contrasting" dir="t">
            <a:rot lat="0" lon="0" rev="1200000"/>
          </a:lightRig>
        </a:scene3d>
        <a:sp3d z="-182000" contourW="19050" prstMaterial="metal">
          <a:bevelT w="88900" h="203200"/>
          <a:bevelB w="165100" h="254000"/>
        </a:sp3d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0" tIns="0" rIns="0" bIns="0" numCol="1" spcCol="1270" anchor="ctr" anchorCtr="0">
          <a:noAutofit/>
        </a:bodyPr>
        <a:lstStyle/>
        <a:p>
          <a:pPr marL="0" lvl="0" indent="0" algn="ctr" defTabSz="5334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endParaRPr lang="en-GB" sz="1200" kern="1200">
            <a:solidFill>
              <a:schemeClr val="tx1"/>
            </a:solidFill>
          </a:endParaRPr>
        </a:p>
      </dsp:txBody>
      <dsp:txXfrm>
        <a:off x="4765136" y="1555315"/>
        <a:ext cx="322335" cy="351205"/>
      </dsp:txXfrm>
    </dsp:sp>
    <dsp:sp modelId="{BD8A009C-1D69-49C2-94FB-E2589D73817D}">
      <dsp:nvSpPr>
        <dsp:cNvPr id="0" name=""/>
        <dsp:cNvSpPr/>
      </dsp:nvSpPr>
      <dsp:spPr>
        <a:xfrm>
          <a:off x="5037547" y="1842161"/>
          <a:ext cx="1734343" cy="1734343"/>
        </a:xfrm>
        <a:prstGeom prst="ellipse">
          <a:avLst/>
        </a:prstGeom>
        <a:solidFill>
          <a:schemeClr val="accent2">
            <a:shade val="80000"/>
            <a:hueOff val="-11957"/>
            <a:satOff val="-1341"/>
            <a:lumOff val="8560"/>
            <a:alphaOff val="0"/>
          </a:schemeClr>
        </a:solidFill>
        <a:ln>
          <a:noFill/>
        </a:ln>
        <a:effectLst/>
        <a:scene3d>
          <a:camera prst="orthographicFront">
            <a:rot lat="0" lon="0" rev="0"/>
          </a:camera>
          <a:lightRig rig="contrasting" dir="t">
            <a:rot lat="0" lon="0" rev="1200000"/>
          </a:lightRig>
        </a:scene3d>
        <a:sp3d contourW="19050" prstMaterial="metal">
          <a:bevelT w="88900" h="203200"/>
          <a:bevelB w="165100" h="254000"/>
        </a:sp3d>
      </dsp:spPr>
      <dsp:style>
        <a:lnRef idx="0">
          <a:scrgbClr r="0" g="0" b="0"/>
        </a:lnRef>
        <a:fillRef idx="1">
          <a:scrgbClr r="0" g="0" b="0"/>
        </a:fillRef>
        <a:effectRef idx="2">
          <a:scrgbClr r="0" g="0" b="0"/>
        </a:effectRef>
        <a:fontRef idx="minor">
          <a:schemeClr val="lt1"/>
        </a:fontRef>
      </dsp:style>
      <dsp:txBody>
        <a:bodyPr spcFirstLastPara="0" vert="horz" wrap="square" lIns="19050" tIns="19050" rIns="19050" bIns="19050" numCol="1" spcCol="1270" anchor="ctr" anchorCtr="0">
          <a:noAutofit/>
        </a:bodyPr>
        <a:lstStyle/>
        <a:p>
          <a:pPr marL="0" lvl="0" indent="0" algn="ctr" defTabSz="6667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500" kern="1200">
              <a:solidFill>
                <a:schemeClr val="tx1"/>
              </a:solidFill>
              <a:latin typeface="Arial" panose="020B0604020202020204" pitchFamily="34" charset="0"/>
              <a:cs typeface="Arial" panose="020B0604020202020204" pitchFamily="34" charset="0"/>
            </a:rPr>
            <a:t>Reflection on the questionnaire</a:t>
          </a:r>
        </a:p>
      </dsp:txBody>
      <dsp:txXfrm>
        <a:off x="5291536" y="2096150"/>
        <a:ext cx="1226365" cy="1226365"/>
      </dsp:txXfrm>
    </dsp:sp>
    <dsp:sp modelId="{F680D599-6831-4B0E-A802-86B505CFD8A3}">
      <dsp:nvSpPr>
        <dsp:cNvPr id="0" name=""/>
        <dsp:cNvSpPr/>
      </dsp:nvSpPr>
      <dsp:spPr>
        <a:xfrm rot="8100000">
          <a:off x="4763335" y="3327807"/>
          <a:ext cx="460478" cy="585341"/>
        </a:xfrm>
        <a:prstGeom prst="rightArrow">
          <a:avLst>
            <a:gd name="adj1" fmla="val 60000"/>
            <a:gd name="adj2" fmla="val 50000"/>
          </a:avLst>
        </a:prstGeom>
        <a:solidFill>
          <a:schemeClr val="accent2">
            <a:shade val="90000"/>
            <a:hueOff val="-11950"/>
            <a:satOff val="-1402"/>
            <a:lumOff val="7670"/>
            <a:alphaOff val="0"/>
          </a:schemeClr>
        </a:solidFill>
        <a:ln>
          <a:noFill/>
        </a:ln>
        <a:effectLst/>
        <a:scene3d>
          <a:camera prst="orthographicFront">
            <a:rot lat="0" lon="0" rev="0"/>
          </a:camera>
          <a:lightRig rig="contrasting" dir="t">
            <a:rot lat="0" lon="0" rev="1200000"/>
          </a:lightRig>
        </a:scene3d>
        <a:sp3d z="-182000" contourW="19050" prstMaterial="metal">
          <a:bevelT w="88900" h="203200"/>
          <a:bevelB w="165100" h="254000"/>
        </a:sp3d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0" tIns="0" rIns="0" bIns="0" numCol="1" spcCol="1270" anchor="ctr" anchorCtr="0">
          <a:noAutofit/>
        </a:bodyPr>
        <a:lstStyle/>
        <a:p>
          <a:pPr marL="0" lvl="0" indent="0" algn="ctr" defTabSz="5334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endParaRPr lang="en-GB" sz="1200" kern="1200">
            <a:solidFill>
              <a:schemeClr val="tx1"/>
            </a:solidFill>
          </a:endParaRPr>
        </a:p>
      </dsp:txBody>
      <dsp:txXfrm rot="10800000">
        <a:off x="4881247" y="3396034"/>
        <a:ext cx="322335" cy="351205"/>
      </dsp:txXfrm>
    </dsp:sp>
    <dsp:sp modelId="{6C96FC8E-539A-4C0F-B4B7-7D8082ABC30A}">
      <dsp:nvSpPr>
        <dsp:cNvPr id="0" name=""/>
        <dsp:cNvSpPr/>
      </dsp:nvSpPr>
      <dsp:spPr>
        <a:xfrm>
          <a:off x="3196828" y="3682880"/>
          <a:ext cx="1734343" cy="1734343"/>
        </a:xfrm>
        <a:prstGeom prst="ellipse">
          <a:avLst/>
        </a:prstGeom>
        <a:solidFill>
          <a:schemeClr val="accent2">
            <a:shade val="80000"/>
            <a:hueOff val="-23915"/>
            <a:satOff val="-2683"/>
            <a:lumOff val="17120"/>
            <a:alphaOff val="0"/>
          </a:schemeClr>
        </a:solidFill>
        <a:ln>
          <a:noFill/>
        </a:ln>
        <a:effectLst/>
        <a:scene3d>
          <a:camera prst="orthographicFront">
            <a:rot lat="0" lon="0" rev="0"/>
          </a:camera>
          <a:lightRig rig="contrasting" dir="t">
            <a:rot lat="0" lon="0" rev="1200000"/>
          </a:lightRig>
        </a:scene3d>
        <a:sp3d contourW="19050" prstMaterial="metal">
          <a:bevelT w="88900" h="203200"/>
          <a:bevelB w="165100" h="254000"/>
        </a:sp3d>
      </dsp:spPr>
      <dsp:style>
        <a:lnRef idx="0">
          <a:scrgbClr r="0" g="0" b="0"/>
        </a:lnRef>
        <a:fillRef idx="1">
          <a:scrgbClr r="0" g="0" b="0"/>
        </a:fillRef>
        <a:effectRef idx="2">
          <a:scrgbClr r="0" g="0" b="0"/>
        </a:effectRef>
        <a:fontRef idx="minor">
          <a:schemeClr val="lt1"/>
        </a:fontRef>
      </dsp:style>
      <dsp:txBody>
        <a:bodyPr spcFirstLastPara="0" vert="horz" wrap="square" lIns="19050" tIns="19050" rIns="19050" bIns="19050" numCol="1" spcCol="1270" anchor="ctr" anchorCtr="0">
          <a:noAutofit/>
        </a:bodyPr>
        <a:lstStyle/>
        <a:p>
          <a:pPr marL="0" lvl="0" indent="0" algn="ctr" defTabSz="6667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500" kern="1200">
              <a:solidFill>
                <a:schemeClr val="tx1"/>
              </a:solidFill>
              <a:latin typeface="Arial" panose="020B0604020202020204" pitchFamily="34" charset="0"/>
              <a:cs typeface="Arial" panose="020B0604020202020204" pitchFamily="34" charset="0"/>
            </a:rPr>
            <a:t>Applicating the questionnaire</a:t>
          </a:r>
        </a:p>
      </dsp:txBody>
      <dsp:txXfrm>
        <a:off x="3450817" y="3936869"/>
        <a:ext cx="1226365" cy="1226365"/>
      </dsp:txXfrm>
    </dsp:sp>
    <dsp:sp modelId="{E7A59744-BC7E-4325-80DE-62888AB48EBB}">
      <dsp:nvSpPr>
        <dsp:cNvPr id="0" name=""/>
        <dsp:cNvSpPr/>
      </dsp:nvSpPr>
      <dsp:spPr>
        <a:xfrm rot="13500000">
          <a:off x="2922616" y="3346237"/>
          <a:ext cx="460478" cy="585341"/>
        </a:xfrm>
        <a:prstGeom prst="rightArrow">
          <a:avLst>
            <a:gd name="adj1" fmla="val 60000"/>
            <a:gd name="adj2" fmla="val 50000"/>
          </a:avLst>
        </a:prstGeom>
        <a:solidFill>
          <a:schemeClr val="accent2">
            <a:shade val="90000"/>
            <a:hueOff val="-23901"/>
            <a:satOff val="-2805"/>
            <a:lumOff val="15341"/>
            <a:alphaOff val="0"/>
          </a:schemeClr>
        </a:solidFill>
        <a:ln>
          <a:noFill/>
        </a:ln>
        <a:effectLst/>
        <a:scene3d>
          <a:camera prst="orthographicFront">
            <a:rot lat="0" lon="0" rev="0"/>
          </a:camera>
          <a:lightRig rig="contrasting" dir="t">
            <a:rot lat="0" lon="0" rev="1200000"/>
          </a:lightRig>
        </a:scene3d>
        <a:sp3d z="-182000" contourW="19050" prstMaterial="metal">
          <a:bevelT w="88900" h="203200"/>
          <a:bevelB w="165100" h="254000"/>
        </a:sp3d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0" tIns="0" rIns="0" bIns="0" numCol="1" spcCol="1270" anchor="ctr" anchorCtr="0">
          <a:noAutofit/>
        </a:bodyPr>
        <a:lstStyle/>
        <a:p>
          <a:pPr marL="0" lvl="0" indent="0" algn="ctr" defTabSz="5334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endParaRPr lang="en-GB" sz="1200" kern="1200">
            <a:solidFill>
              <a:schemeClr val="tx1"/>
            </a:solidFill>
          </a:endParaRPr>
        </a:p>
      </dsp:txBody>
      <dsp:txXfrm rot="10800000">
        <a:off x="3040528" y="3512146"/>
        <a:ext cx="322335" cy="351205"/>
      </dsp:txXfrm>
    </dsp:sp>
    <dsp:sp modelId="{93F66DF8-935E-45FB-8DC5-796926679A37}">
      <dsp:nvSpPr>
        <dsp:cNvPr id="0" name=""/>
        <dsp:cNvSpPr/>
      </dsp:nvSpPr>
      <dsp:spPr>
        <a:xfrm>
          <a:off x="1356108" y="1842161"/>
          <a:ext cx="1734343" cy="1734343"/>
        </a:xfrm>
        <a:prstGeom prst="ellipse">
          <a:avLst/>
        </a:prstGeom>
        <a:solidFill>
          <a:schemeClr val="accent2">
            <a:shade val="80000"/>
            <a:hueOff val="-35872"/>
            <a:satOff val="-4024"/>
            <a:lumOff val="25680"/>
            <a:alphaOff val="0"/>
          </a:schemeClr>
        </a:solidFill>
        <a:ln>
          <a:noFill/>
        </a:ln>
        <a:effectLst/>
        <a:scene3d>
          <a:camera prst="orthographicFront">
            <a:rot lat="0" lon="0" rev="0"/>
          </a:camera>
          <a:lightRig rig="contrasting" dir="t">
            <a:rot lat="0" lon="0" rev="1200000"/>
          </a:lightRig>
        </a:scene3d>
        <a:sp3d contourW="19050" prstMaterial="metal">
          <a:bevelT w="88900" h="203200"/>
          <a:bevelB w="165100" h="254000"/>
        </a:sp3d>
      </dsp:spPr>
      <dsp:style>
        <a:lnRef idx="0">
          <a:scrgbClr r="0" g="0" b="0"/>
        </a:lnRef>
        <a:fillRef idx="1">
          <a:scrgbClr r="0" g="0" b="0"/>
        </a:fillRef>
        <a:effectRef idx="2">
          <a:scrgbClr r="0" g="0" b="0"/>
        </a:effectRef>
        <a:fontRef idx="minor">
          <a:schemeClr val="lt1"/>
        </a:fontRef>
      </dsp:style>
      <dsp:txBody>
        <a:bodyPr spcFirstLastPara="0" vert="horz" wrap="square" lIns="19050" tIns="19050" rIns="19050" bIns="19050" numCol="1" spcCol="1270" anchor="ctr" anchorCtr="0">
          <a:noAutofit/>
        </a:bodyPr>
        <a:lstStyle/>
        <a:p>
          <a:pPr marL="0" lvl="0" indent="0" algn="ctr" defTabSz="6667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500" kern="1200">
              <a:solidFill>
                <a:schemeClr val="tx1"/>
              </a:solidFill>
              <a:latin typeface="Arial" panose="020B0604020202020204" pitchFamily="34" charset="0"/>
              <a:cs typeface="Arial" panose="020B0604020202020204" pitchFamily="34" charset="0"/>
            </a:rPr>
            <a:t>Interpretating the results of the questionnaire</a:t>
          </a:r>
        </a:p>
      </dsp:txBody>
      <dsp:txXfrm>
        <a:off x="1610097" y="2096150"/>
        <a:ext cx="1226365" cy="1226365"/>
      </dsp:txXfrm>
    </dsp:sp>
    <dsp:sp modelId="{C2398154-30E0-4615-A7FE-DF5E774AE903}">
      <dsp:nvSpPr>
        <dsp:cNvPr id="0" name=""/>
        <dsp:cNvSpPr/>
      </dsp:nvSpPr>
      <dsp:spPr>
        <a:xfrm rot="18900000">
          <a:off x="2904186" y="1505518"/>
          <a:ext cx="460478" cy="585341"/>
        </a:xfrm>
        <a:prstGeom prst="rightArrow">
          <a:avLst>
            <a:gd name="adj1" fmla="val 60000"/>
            <a:gd name="adj2" fmla="val 50000"/>
          </a:avLst>
        </a:prstGeom>
        <a:solidFill>
          <a:schemeClr val="accent2">
            <a:shade val="90000"/>
            <a:hueOff val="-35851"/>
            <a:satOff val="-4207"/>
            <a:lumOff val="23011"/>
            <a:alphaOff val="0"/>
          </a:schemeClr>
        </a:solidFill>
        <a:ln>
          <a:noFill/>
        </a:ln>
        <a:effectLst/>
        <a:scene3d>
          <a:camera prst="orthographicFront">
            <a:rot lat="0" lon="0" rev="0"/>
          </a:camera>
          <a:lightRig rig="contrasting" dir="t">
            <a:rot lat="0" lon="0" rev="1200000"/>
          </a:lightRig>
        </a:scene3d>
        <a:sp3d z="-182000" contourW="19050" prstMaterial="metal">
          <a:bevelT w="88900" h="203200"/>
          <a:bevelB w="165100" h="254000"/>
        </a:sp3d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0" tIns="0" rIns="0" bIns="0" numCol="1" spcCol="1270" anchor="ctr" anchorCtr="0">
          <a:noAutofit/>
        </a:bodyPr>
        <a:lstStyle/>
        <a:p>
          <a:pPr marL="0" lvl="0" indent="0" algn="ctr" defTabSz="5334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endParaRPr lang="en-GB" sz="1200" kern="1200">
            <a:solidFill>
              <a:schemeClr val="tx1"/>
            </a:solidFill>
          </a:endParaRPr>
        </a:p>
      </dsp:txBody>
      <dsp:txXfrm>
        <a:off x="2924417" y="1671427"/>
        <a:ext cx="322335" cy="351205"/>
      </dsp:txXfrm>
    </dsp:sp>
  </dsp:spTree>
</dsp:drawing>
</file>

<file path=ppt/diagrams/drawing5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32846C0A-85EC-4A1A-B2F7-572BD8900E6B}">
      <dsp:nvSpPr>
        <dsp:cNvPr id="0" name=""/>
        <dsp:cNvSpPr/>
      </dsp:nvSpPr>
      <dsp:spPr>
        <a:xfrm>
          <a:off x="0" y="1596160"/>
          <a:ext cx="6281159" cy="1555806"/>
        </a:xfrm>
        <a:prstGeom prst="roundRect">
          <a:avLst>
            <a:gd name="adj" fmla="val 10000"/>
          </a:avLst>
        </a:prstGeom>
        <a:solidFill>
          <a:schemeClr val="bg1">
            <a:lumMod val="95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E2D8A76B-0BAC-4AA6-B81C-9C069B6F1546}">
      <dsp:nvSpPr>
        <dsp:cNvPr id="0" name=""/>
        <dsp:cNvSpPr/>
      </dsp:nvSpPr>
      <dsp:spPr>
        <a:xfrm>
          <a:off x="499819" y="350721"/>
          <a:ext cx="855693" cy="855693"/>
        </a:xfrm>
        <a:prstGeom prst="rect">
          <a:avLst/>
        </a:prstGeom>
        <a:blipFill rotWithShape="1">
          <a:blip xmlns:r="http://schemas.openxmlformats.org/officeDocument/2006/relationships" r:embed="rId1"/>
          <a:srcRect/>
          <a:stretch>
            <a:fillRect/>
          </a:stretch>
        </a:blipFill>
        <a:ln w="12700" cap="flat" cmpd="sng" algn="ctr">
          <a:noFill/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15C18E62-0229-4DE1-BFB6-F314052CD4B0}">
      <dsp:nvSpPr>
        <dsp:cNvPr id="0" name=""/>
        <dsp:cNvSpPr/>
      </dsp:nvSpPr>
      <dsp:spPr>
        <a:xfrm>
          <a:off x="1796957" y="664"/>
          <a:ext cx="4484201" cy="1555806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64656" tIns="164656" rIns="164656" bIns="164656" numCol="1" spcCol="1270" anchor="ctr" anchorCtr="0">
          <a:noAutofit/>
        </a:bodyPr>
        <a:lstStyle/>
        <a:p>
          <a:pPr marL="0" lvl="0" indent="0" algn="l" defTabSz="800100">
            <a:lnSpc>
              <a:spcPct val="10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800" kern="1200">
              <a:latin typeface="Arial"/>
              <a:cs typeface="Calibri Light"/>
            </a:rPr>
            <a:t>There</a:t>
          </a:r>
          <a:r>
            <a:rPr lang="en-GB" sz="1800" kern="1200">
              <a:latin typeface="Arial"/>
              <a:cs typeface="Arial"/>
            </a:rPr>
            <a:t> will be no restrictions on whether or not participants will join the study.</a:t>
          </a:r>
          <a:endParaRPr lang="en-US" sz="1800" kern="1200">
            <a:latin typeface="Arial"/>
            <a:cs typeface="Arial"/>
          </a:endParaRPr>
        </a:p>
      </dsp:txBody>
      <dsp:txXfrm>
        <a:off x="1796957" y="664"/>
        <a:ext cx="4484201" cy="1555806"/>
      </dsp:txXfrm>
    </dsp:sp>
    <dsp:sp modelId="{9667CDEA-7165-45F0-B03A-6E003DF531DD}">
      <dsp:nvSpPr>
        <dsp:cNvPr id="0" name=""/>
        <dsp:cNvSpPr/>
      </dsp:nvSpPr>
      <dsp:spPr>
        <a:xfrm>
          <a:off x="0" y="1945423"/>
          <a:ext cx="6281159" cy="1555806"/>
        </a:xfrm>
        <a:prstGeom prst="roundRect">
          <a:avLst>
            <a:gd name="adj" fmla="val 10000"/>
          </a:avLst>
        </a:prstGeom>
        <a:solidFill>
          <a:schemeClr val="bg1">
            <a:lumMod val="95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FC21D364-D3B3-4475-9A70-9AB05DFC6807}">
      <dsp:nvSpPr>
        <dsp:cNvPr id="0" name=""/>
        <dsp:cNvSpPr/>
      </dsp:nvSpPr>
      <dsp:spPr>
        <a:xfrm>
          <a:off x="470631" y="2295480"/>
          <a:ext cx="855693" cy="855693"/>
        </a:xfrm>
        <a:prstGeom prst="rect">
          <a:avLst/>
        </a:prstGeom>
        <a:blipFill rotWithShape="1">
          <a:blip xmlns:r="http://schemas.openxmlformats.org/officeDocument/2006/relationships" r:embed="rId2"/>
          <a:srcRect/>
          <a:stretch>
            <a:fillRect/>
          </a:stretch>
        </a:blipFill>
        <a:ln w="12700" cap="flat" cmpd="sng" algn="ctr">
          <a:solidFill>
            <a:schemeClr val="lt1">
              <a:alpha val="0"/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B68376A1-FBB7-49FC-B7E5-F05D5AB7C81C}">
      <dsp:nvSpPr>
        <dsp:cNvPr id="0" name=""/>
        <dsp:cNvSpPr/>
      </dsp:nvSpPr>
      <dsp:spPr>
        <a:xfrm>
          <a:off x="1796957" y="1945423"/>
          <a:ext cx="4484201" cy="1555806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64656" tIns="164656" rIns="164656" bIns="164656" numCol="1" spcCol="1270" anchor="ctr" anchorCtr="0">
          <a:noAutofit/>
        </a:bodyPr>
        <a:lstStyle/>
        <a:p>
          <a:pPr marL="0" lvl="0" indent="0" algn="l" defTabSz="933450">
            <a:lnSpc>
              <a:spcPct val="10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2100" kern="1200">
              <a:latin typeface="Arial"/>
              <a:cs typeface="Arial"/>
            </a:rPr>
            <a:t>The identity of the</a:t>
          </a:r>
          <a:r>
            <a:rPr lang="en-US" sz="2100" kern="1200">
              <a:solidFill>
                <a:srgbClr val="010000"/>
              </a:solidFill>
              <a:latin typeface="Arial"/>
              <a:cs typeface="Arial"/>
            </a:rPr>
            <a:t> </a:t>
          </a:r>
          <a:r>
            <a:rPr lang="en-GB" sz="2100" kern="1200">
              <a:latin typeface="Arial"/>
              <a:cs typeface="Arial"/>
            </a:rPr>
            <a:t>participants will not be exposed, and their data will not be used in other future studies.</a:t>
          </a:r>
        </a:p>
      </dsp:txBody>
      <dsp:txXfrm>
        <a:off x="1796957" y="1945423"/>
        <a:ext cx="4484201" cy="1555806"/>
      </dsp:txXfrm>
    </dsp:sp>
    <dsp:sp modelId="{CEC052F0-340F-43DB-91B8-F92220CF9AC8}">
      <dsp:nvSpPr>
        <dsp:cNvPr id="0" name=""/>
        <dsp:cNvSpPr/>
      </dsp:nvSpPr>
      <dsp:spPr>
        <a:xfrm>
          <a:off x="0" y="3881018"/>
          <a:ext cx="6281159" cy="1555806"/>
        </a:xfrm>
        <a:prstGeom prst="roundRect">
          <a:avLst>
            <a:gd name="adj" fmla="val 10000"/>
          </a:avLst>
        </a:prstGeom>
        <a:solidFill>
          <a:schemeClr val="bg1">
            <a:lumMod val="95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C5AFBEC2-395D-4E63-8452-0998A22A3C91}">
      <dsp:nvSpPr>
        <dsp:cNvPr id="0" name=""/>
        <dsp:cNvSpPr/>
      </dsp:nvSpPr>
      <dsp:spPr>
        <a:xfrm>
          <a:off x="470631" y="4240238"/>
          <a:ext cx="855693" cy="855693"/>
        </a:xfrm>
        <a:prstGeom prst="rect">
          <a:avLst/>
        </a:prstGeom>
        <a:blipFill>
          <a:blip xmlns:r="http://schemas.openxmlformats.org/officeDocument/2006/relationships" r:embed="rId3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4"/>
              </a:ext>
            </a:extLst>
          </a:blip>
          <a:srcRect/>
          <a:stretch>
            <a:fillRect/>
          </a:stretch>
        </a:blipFill>
        <a:ln w="12700" cap="flat" cmpd="sng" algn="ctr">
          <a:noFill/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6D6C5B34-9D47-4F6D-81E2-C7F1929C0555}">
      <dsp:nvSpPr>
        <dsp:cNvPr id="0" name=""/>
        <dsp:cNvSpPr/>
      </dsp:nvSpPr>
      <dsp:spPr>
        <a:xfrm>
          <a:off x="1796957" y="3890182"/>
          <a:ext cx="4484201" cy="1555806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64656" tIns="164656" rIns="164656" bIns="164656" numCol="1" spcCol="1270" anchor="ctr" anchorCtr="0">
          <a:noAutofit/>
        </a:bodyPr>
        <a:lstStyle/>
        <a:p>
          <a:pPr marL="0" lvl="0" indent="0" algn="l" defTabSz="800100">
            <a:lnSpc>
              <a:spcPct val="10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800" kern="1200">
              <a:latin typeface="Arial"/>
              <a:cs typeface="Arial"/>
            </a:rPr>
            <a:t>It will be our goal to keep all kinds of harm to a minimum.</a:t>
          </a:r>
          <a:endParaRPr lang="en-US" sz="1800" kern="1200">
            <a:latin typeface="Arial"/>
            <a:cs typeface="Arial"/>
          </a:endParaRPr>
        </a:p>
      </dsp:txBody>
      <dsp:txXfrm>
        <a:off x="1796957" y="3890182"/>
        <a:ext cx="4484201" cy="1555806"/>
      </dsp:txXfrm>
    </dsp:sp>
  </dsp:spTree>
</dsp:drawing>
</file>

<file path=ppt/diagrams/drawing6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12E7CE5B-7B00-403C-A860-162F42D11316}">
      <dsp:nvSpPr>
        <dsp:cNvPr id="0" name=""/>
        <dsp:cNvSpPr/>
      </dsp:nvSpPr>
      <dsp:spPr>
        <a:xfrm>
          <a:off x="0" y="671"/>
          <a:ext cx="6263640" cy="1572384"/>
        </a:xfrm>
        <a:prstGeom prst="roundRect">
          <a:avLst>
            <a:gd name="adj" fmla="val 10000"/>
          </a:avLst>
        </a:prstGeom>
        <a:solidFill>
          <a:schemeClr val="bg1">
            <a:lumMod val="95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DDCD8CC0-9EC5-4415-8772-2BB8A734ECDD}">
      <dsp:nvSpPr>
        <dsp:cNvPr id="0" name=""/>
        <dsp:cNvSpPr/>
      </dsp:nvSpPr>
      <dsp:spPr>
        <a:xfrm>
          <a:off x="442454" y="402861"/>
          <a:ext cx="864811" cy="864811"/>
        </a:xfrm>
        <a:prstGeom prst="rect">
          <a:avLst/>
        </a:prstGeom>
        <a:blipFill>
          <a:blip xmlns:r="http://schemas.openxmlformats.org/officeDocument/2006/relationships" r:embed="rId1">
            <a:extLst>
              <a:ext uri="{96DAC541-7B7A-43D3-8B79-37D633B846F1}">
                <asvg:svgBlip xmlns:asvg="http://schemas.microsoft.com/office/drawing/2016/SVG/main" r:embed="rId2"/>
              </a:ext>
            </a:extLst>
          </a:blip>
          <a:srcRect/>
          <a:stretch>
            <a:fillRect/>
          </a:stretch>
        </a:blipFill>
        <a:ln w="12700" cap="flat" cmpd="sng" algn="ctr">
          <a:noFill/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CC4AC0FE-258A-4668-8F02-89BE3024DA3A}">
      <dsp:nvSpPr>
        <dsp:cNvPr id="0" name=""/>
        <dsp:cNvSpPr/>
      </dsp:nvSpPr>
      <dsp:spPr>
        <a:xfrm>
          <a:off x="1816103" y="671"/>
          <a:ext cx="4447536" cy="1572384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66411" tIns="166411" rIns="166411" bIns="166411" numCol="1" spcCol="1270" anchor="ctr" anchorCtr="0">
          <a:noAutofit/>
        </a:bodyPr>
        <a:lstStyle/>
        <a:p>
          <a:pPr marL="0" lvl="0" indent="0" algn="l" defTabSz="800100" rtl="0">
            <a:lnSpc>
              <a:spcPct val="10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800" kern="1200">
              <a:latin typeface="Arial"/>
              <a:cs typeface="Arial"/>
            </a:rPr>
            <a:t>Personally identifiable data will not be collected. </a:t>
          </a:r>
        </a:p>
      </dsp:txBody>
      <dsp:txXfrm>
        <a:off x="1816103" y="671"/>
        <a:ext cx="4447536" cy="1572384"/>
      </dsp:txXfrm>
    </dsp:sp>
    <dsp:sp modelId="{32846C0A-85EC-4A1A-B2F7-572BD8900E6B}">
      <dsp:nvSpPr>
        <dsp:cNvPr id="0" name=""/>
        <dsp:cNvSpPr/>
      </dsp:nvSpPr>
      <dsp:spPr>
        <a:xfrm>
          <a:off x="0" y="3578647"/>
          <a:ext cx="6263640" cy="1572384"/>
        </a:xfrm>
        <a:prstGeom prst="roundRect">
          <a:avLst>
            <a:gd name="adj" fmla="val 10000"/>
          </a:avLst>
        </a:prstGeom>
        <a:solidFill>
          <a:schemeClr val="bg1">
            <a:lumMod val="95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E2D8A76B-0BAC-4AA6-B81C-9C069B6F1546}">
      <dsp:nvSpPr>
        <dsp:cNvPr id="0" name=""/>
        <dsp:cNvSpPr/>
      </dsp:nvSpPr>
      <dsp:spPr>
        <a:xfrm>
          <a:off x="505144" y="2319938"/>
          <a:ext cx="864811" cy="864811"/>
        </a:xfrm>
        <a:prstGeom prst="rect">
          <a:avLst/>
        </a:prstGeom>
        <a:blipFill>
          <a:blip xmlns:r="http://schemas.openxmlformats.org/officeDocument/2006/relationships" r:embed="rId3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4"/>
              </a:ext>
            </a:extLst>
          </a:blip>
          <a:stretch>
            <a:fillRect/>
          </a:stretch>
        </a:blipFill>
        <a:ln w="12700" cap="flat" cmpd="sng" algn="ctr">
          <a:noFill/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15C18E62-0229-4DE1-BFB6-F314052CD4B0}">
      <dsp:nvSpPr>
        <dsp:cNvPr id="0" name=""/>
        <dsp:cNvSpPr/>
      </dsp:nvSpPr>
      <dsp:spPr>
        <a:xfrm>
          <a:off x="1816103" y="1966151"/>
          <a:ext cx="4447536" cy="1572384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66411" tIns="166411" rIns="166411" bIns="166411" numCol="1" spcCol="1270" anchor="ctr" anchorCtr="0">
          <a:noAutofit/>
        </a:bodyPr>
        <a:lstStyle/>
        <a:p>
          <a:pPr marL="0" lvl="0" indent="0" algn="l" defTabSz="800100" rtl="0">
            <a:lnSpc>
              <a:spcPct val="10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800" kern="1200">
              <a:latin typeface="Arial"/>
              <a:cs typeface="Arial"/>
            </a:rPr>
            <a:t>Before they decide to join the study, participants will be told about its purpose, benefits and risks.</a:t>
          </a:r>
        </a:p>
      </dsp:txBody>
      <dsp:txXfrm>
        <a:off x="1816103" y="1966151"/>
        <a:ext cx="4447536" cy="1572384"/>
      </dsp:txXfrm>
    </dsp:sp>
    <dsp:sp modelId="{CEC052F0-340F-43DB-91B8-F92220CF9AC8}">
      <dsp:nvSpPr>
        <dsp:cNvPr id="0" name=""/>
        <dsp:cNvSpPr/>
      </dsp:nvSpPr>
      <dsp:spPr>
        <a:xfrm>
          <a:off x="0" y="3931632"/>
          <a:ext cx="6263640" cy="1572384"/>
        </a:xfrm>
        <a:prstGeom prst="roundRect">
          <a:avLst>
            <a:gd name="adj" fmla="val 10000"/>
          </a:avLst>
        </a:prstGeom>
        <a:solidFill>
          <a:schemeClr val="bg1">
            <a:lumMod val="95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C5AFBEC2-395D-4E63-8452-0998A22A3C91}">
      <dsp:nvSpPr>
        <dsp:cNvPr id="0" name=""/>
        <dsp:cNvSpPr/>
      </dsp:nvSpPr>
      <dsp:spPr>
        <a:xfrm>
          <a:off x="475646" y="4285418"/>
          <a:ext cx="864811" cy="864811"/>
        </a:xfrm>
        <a:prstGeom prst="rect">
          <a:avLst/>
        </a:prstGeom>
        <a:blipFill>
          <a:blip xmlns:r="http://schemas.openxmlformats.org/officeDocument/2006/relationships" r:embed="rId5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6"/>
              </a:ext>
            </a:extLst>
          </a:blip>
          <a:srcRect/>
          <a:stretch>
            <a:fillRect/>
          </a:stretch>
        </a:blipFill>
        <a:ln w="12700" cap="flat" cmpd="sng" algn="ctr">
          <a:noFill/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6D6C5B34-9D47-4F6D-81E2-C7F1929C0555}">
      <dsp:nvSpPr>
        <dsp:cNvPr id="0" name=""/>
        <dsp:cNvSpPr/>
      </dsp:nvSpPr>
      <dsp:spPr>
        <a:xfrm>
          <a:off x="1816103" y="3931632"/>
          <a:ext cx="4447536" cy="1572384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66411" tIns="166411" rIns="166411" bIns="166411" numCol="1" spcCol="1270" anchor="ctr" anchorCtr="0">
          <a:noAutofit/>
        </a:bodyPr>
        <a:lstStyle/>
        <a:p>
          <a:pPr marL="0" lvl="0" indent="0" algn="l" defTabSz="800100">
            <a:lnSpc>
              <a:spcPct val="10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800" kern="1200">
              <a:latin typeface="Arial"/>
              <a:cs typeface="Arial"/>
            </a:rPr>
            <a:t>Integrity will be promoted, and plagiarism will be kept at a minimum level.</a:t>
          </a:r>
        </a:p>
      </dsp:txBody>
      <dsp:txXfrm>
        <a:off x="1816103" y="3931632"/>
        <a:ext cx="4447536" cy="1572384"/>
      </dsp:txXfrm>
    </dsp:sp>
  </dsp:spTree>
</dsp:drawing>
</file>

<file path=ppt/diagrams/layout1.xml><?xml version="1.0" encoding="utf-8"?>
<dgm:layoutDef xmlns:dgm="http://schemas.openxmlformats.org/drawingml/2006/diagram" xmlns:a="http://schemas.openxmlformats.org/drawingml/2006/main" uniqueId="urn:microsoft.com/office/officeart/2005/8/layout/vList3">
  <dgm:title val=""/>
  <dgm:desc val=""/>
  <dgm:catLst>
    <dgm:cat type="list" pri="14000"/>
    <dgm:cat type="convert" pri="3000"/>
    <dgm:cat type="picture" pri="27000"/>
    <dgm:cat type="pictureconvert" pri="27000"/>
  </dgm:catLst>
  <dgm:sampData useDef="1">
    <dgm:dataModel>
      <dgm:ptLst/>
      <dgm:bg/>
      <dgm:whole/>
    </dgm:dataModel>
  </dgm:sampData>
  <dgm:styleData>
    <dgm:dataModel>
      <dgm:ptLst>
        <dgm:pt modelId="0" type="doc"/>
        <dgm:pt modelId="1"/>
        <dgm:pt modelId="2"/>
      </dgm:ptLst>
      <dgm:cxnLst>
        <dgm:cxn modelId="3" srcId="0" destId="1" srcOrd="0" destOrd="0"/>
        <dgm:cxn modelId="4" srcId="0" destId="2" srcOrd="1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3"/>
        <dgm:pt modelId="4"/>
      </dgm:ptLst>
      <dgm:cxnLst>
        <dgm:cxn modelId="5" srcId="0" destId="1" srcOrd="0" destOrd="0"/>
        <dgm:cxn modelId="6" srcId="0" destId="2" srcOrd="1" destOrd="0"/>
        <dgm:cxn modelId="7" srcId="0" destId="3" srcOrd="2" destOrd="0"/>
        <dgm:cxn modelId="8" srcId="0" destId="4" srcOrd="3" destOrd="0"/>
      </dgm:cxnLst>
      <dgm:bg/>
      <dgm:whole/>
    </dgm:dataModel>
  </dgm:clrData>
  <dgm:layoutNode name="linearFlow">
    <dgm:varLst>
      <dgm:dir/>
      <dgm:resizeHandles val="exact"/>
    </dgm:varLst>
    <dgm:alg type="lin">
      <dgm:param type="linDir" val="fromT"/>
      <dgm:param type="vertAlign" val="mid"/>
      <dgm:param type="horzAlign" val="ctr"/>
    </dgm:alg>
    <dgm:shape xmlns:r="http://schemas.openxmlformats.org/officeDocument/2006/relationships" r:blip="">
      <dgm:adjLst/>
    </dgm:shape>
    <dgm:presOf/>
    <dgm:constrLst>
      <dgm:constr type="w" for="ch" forName="composite" refType="w"/>
      <dgm:constr type="h" for="ch" forName="composite" refType="h"/>
      <dgm:constr type="h" for="ch" forName="spacing" refType="h" refFor="ch" refForName="composite" fact="0.25"/>
      <dgm:constr type="h" for="ch" forName="spacing" refType="w" op="lte" fact="0.1"/>
      <dgm:constr type="primFontSz" for="des" ptType="node" op="equ" val="65"/>
    </dgm:constrLst>
    <dgm:ruleLst/>
    <dgm:forEach name="Name0" axis="ch" ptType="node">
      <dgm:layoutNode name="composite">
        <dgm:alg type="composite"/>
        <dgm:shape xmlns:r="http://schemas.openxmlformats.org/officeDocument/2006/relationships" r:blip="">
          <dgm:adjLst/>
        </dgm:shape>
        <dgm:presOf/>
        <dgm:choose name="Name1">
          <dgm:if name="Name2" func="var" arg="dir" op="equ" val="norm">
            <dgm:constrLst>
              <dgm:constr type="w" for="ch" forName="imgShp" refType="w" fact="0.335"/>
              <dgm:constr type="h" for="ch" forName="imgShp" refType="w" refFor="ch" refForName="imgShp" op="equ"/>
              <dgm:constr type="h" for="ch" forName="imgShp" refType="h" op="lte"/>
              <dgm:constr type="ctrY" for="ch" forName="imgShp" refType="h" fact="0.5"/>
              <dgm:constr type="l" for="ch" forName="imgShp"/>
              <dgm:constr type="w" for="ch" forName="txShp" refType="w" op="equ" fact="0.665"/>
              <dgm:constr type="h" for="ch" forName="txShp" refType="h" refFor="ch" refForName="imgShp" op="equ"/>
              <dgm:constr type="ctrY" for="ch" forName="txShp" refType="h" fact="0.5"/>
              <dgm:constr type="l" for="ch" forName="txShp" refType="w" refFor="ch" refForName="imgShp" fact="0.5"/>
              <dgm:constr type="lMarg" for="ch" forName="txShp" refType="w" refFor="ch" refForName="imgShp" fact="1.25"/>
            </dgm:constrLst>
          </dgm:if>
          <dgm:else name="Name3">
            <dgm:constrLst>
              <dgm:constr type="w" for="ch" forName="imgShp" refType="w" fact="0.335"/>
              <dgm:constr type="h" for="ch" forName="imgShp" refType="w" refFor="ch" refForName="imgShp" op="equ"/>
              <dgm:constr type="h" for="ch" forName="imgShp" refType="h" op="lte"/>
              <dgm:constr type="ctrY" for="ch" forName="imgShp" refType="h" fact="0.5"/>
              <dgm:constr type="r" for="ch" forName="imgShp" refType="w"/>
              <dgm:constr type="w" for="ch" forName="txShp" refType="w" op="equ" fact="0.665"/>
              <dgm:constr type="h" for="ch" forName="txShp" refType="h" refFor="ch" refForName="imgShp" op="equ"/>
              <dgm:constr type="ctrY" for="ch" forName="txShp" refType="h" fact="0.5"/>
              <dgm:constr type="r" for="ch" forName="txShp" refType="ctrX" refFor="ch" refForName="imgShp"/>
              <dgm:constr type="rMarg" for="ch" forName="txShp" refType="w" refFor="ch" refForName="imgShp" fact="1.25"/>
            </dgm:constrLst>
          </dgm:else>
        </dgm:choose>
        <dgm:ruleLst/>
        <dgm:layoutNode name="imgShp" styleLbl="fgImgPlace1">
          <dgm:alg type="sp"/>
          <dgm:shape xmlns:r="http://schemas.openxmlformats.org/officeDocument/2006/relationships" type="ellipse" r:blip="" blipPhldr="1">
            <dgm:adjLst/>
          </dgm:shape>
          <dgm:presOf/>
          <dgm:constrLst/>
          <dgm:ruleLst/>
        </dgm:layoutNode>
        <dgm:layoutNode name="txShp">
          <dgm:varLst>
            <dgm:bulletEnabled val="1"/>
          </dgm:varLst>
          <dgm:alg type="tx"/>
          <dgm:choose name="Name4">
            <dgm:if name="Name5" func="var" arg="dir" op="equ" val="norm">
              <dgm:shape xmlns:r="http://schemas.openxmlformats.org/officeDocument/2006/relationships" rot="180" type="homePlate" r:blip="" zOrderOff="-1">
                <dgm:adjLst/>
              </dgm:shape>
            </dgm:if>
            <dgm:else name="Name6">
              <dgm:shape xmlns:r="http://schemas.openxmlformats.org/officeDocument/2006/relationships" type="homePlate" r:blip="" zOrderOff="-1">
                <dgm:adjLst/>
              </dgm:shape>
            </dgm:else>
          </dgm:choose>
          <dgm:presOf axis="desOrSelf" ptType="node"/>
          <dgm:constrLst>
            <dgm:constr type="tMarg" refType="primFontSz" fact="0.3"/>
            <dgm:constr type="bMarg" refType="primFontSz" fact="0.3"/>
          </dgm:constrLst>
          <dgm:ruleLst>
            <dgm:rule type="primFontSz" val="5" fact="NaN" max="NaN"/>
          </dgm:ruleLst>
        </dgm:layoutNode>
      </dgm:layoutNode>
      <dgm:forEach name="Name7" axis="followSib" ptType="sibTrans" cnt="1">
        <dgm:layoutNode name="spacing">
          <dgm:alg type="sp"/>
          <dgm:shape xmlns:r="http://schemas.openxmlformats.org/officeDocument/2006/relationships" r:blip="">
            <dgm:adjLst/>
          </dgm:shape>
          <dgm:presOf axis="self"/>
          <dgm:constrLst/>
          <dgm:ruleLst/>
        </dgm:layoutNode>
      </dgm:forEach>
    </dgm:forEach>
  </dgm:layoutNode>
</dgm:layoutDef>
</file>

<file path=ppt/diagrams/layout2.xml><?xml version="1.0" encoding="utf-8"?>
<dgm:layoutDef xmlns:dgm="http://schemas.openxmlformats.org/drawingml/2006/diagram" xmlns:a="http://schemas.openxmlformats.org/drawingml/2006/main" uniqueId="urn:microsoft.com/office/officeart/2005/8/layout/radial3">
  <dgm:title val=""/>
  <dgm:desc val=""/>
  <dgm:catLst>
    <dgm:cat type="relationship" pri="31000"/>
    <dgm:cat type="cycle" pri="120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  <dgm:pt modelId="13">
          <dgm:prSet phldr="1"/>
        </dgm:pt>
        <dgm:pt modelId="14">
          <dgm:prSet phldr="1"/>
        </dgm:pt>
      </dgm:ptLst>
      <dgm:cxnLst>
        <dgm:cxn modelId="2" srcId="0" destId="1" srcOrd="0" destOrd="0"/>
        <dgm:cxn modelId="3" srcId="1" destId="11" srcOrd="0" destOrd="0"/>
        <dgm:cxn modelId="4" srcId="1" destId="12" srcOrd="1" destOrd="0"/>
        <dgm:cxn modelId="5" srcId="1" destId="13" srcOrd="2" destOrd="0"/>
        <dgm:cxn modelId="6" srcId="1" destId="14" srcOrd="3" destOrd="0"/>
      </dgm:cxnLst>
      <dgm:bg/>
      <dgm:whole/>
    </dgm:dataModel>
  </dgm:sampData>
  <dgm:styleData>
    <dgm:dataModel>
      <dgm:ptLst>
        <dgm:pt modelId="0" type="doc"/>
        <dgm:pt modelId="1"/>
        <dgm:pt modelId="11"/>
        <dgm:pt modelId="12"/>
        <dgm:pt modelId="13"/>
      </dgm:ptLst>
      <dgm:cxnLst>
        <dgm:cxn modelId="2" srcId="0" destId="1" srcOrd="0" destOrd="0"/>
        <dgm:cxn modelId="15" srcId="1" destId="11" srcOrd="0" destOrd="0"/>
        <dgm:cxn modelId="16" srcId="1" destId="12" srcOrd="1" destOrd="0"/>
        <dgm:cxn modelId="17" srcId="1" destId="13" srcOrd="2" destOrd="0"/>
      </dgm:cxnLst>
      <dgm:bg/>
      <dgm:whole/>
    </dgm:dataModel>
  </dgm:styleData>
  <dgm:clrData>
    <dgm:dataModel>
      <dgm:ptLst>
        <dgm:pt modelId="0" type="doc"/>
        <dgm:pt modelId="1"/>
        <dgm:pt modelId="11"/>
        <dgm:pt modelId="12"/>
        <dgm:pt modelId="13"/>
        <dgm:pt modelId="14"/>
        <dgm:pt modelId="15"/>
        <dgm:pt modelId="16"/>
      </dgm:ptLst>
      <dgm:cxnLst>
        <dgm:cxn modelId="2" srcId="0" destId="1" srcOrd="0" destOrd="0"/>
        <dgm:cxn modelId="16" srcId="1" destId="11" srcOrd="0" destOrd="0"/>
        <dgm:cxn modelId="17" srcId="1" destId="12" srcOrd="1" destOrd="0"/>
        <dgm:cxn modelId="18" srcId="1" destId="13" srcOrd="2" destOrd="0"/>
        <dgm:cxn modelId="19" srcId="1" destId="14" srcOrd="3" destOrd="0"/>
        <dgm:cxn modelId="20" srcId="1" destId="15" srcOrd="4" destOrd="0"/>
        <dgm:cxn modelId="21" srcId="1" destId="16" srcOrd="5" destOrd="0"/>
      </dgm:cxnLst>
      <dgm:bg/>
      <dgm:whole/>
    </dgm:dataModel>
  </dgm:clrData>
  <dgm:layoutNode name="composite">
    <dgm:varLst>
      <dgm:chMax val="1"/>
      <dgm:dir/>
      <dgm:resizeHandles val="exact"/>
    </dgm:varLst>
    <dgm:alg type="composite">
      <dgm:param type="ar" val="1"/>
    </dgm:alg>
    <dgm:shape xmlns:r="http://schemas.openxmlformats.org/officeDocument/2006/relationships" r:blip="">
      <dgm:adjLst/>
    </dgm:shape>
    <dgm:presOf/>
    <dgm:constrLst/>
    <dgm:ruleLst/>
    <dgm:layoutNode name="radial">
      <dgm:varLst>
        <dgm:animLvl val="ctr"/>
      </dgm:varLst>
      <dgm:choose name="Name0">
        <dgm:if name="Name1" func="var" arg="dir" op="equ" val="norm">
          <dgm:choose name="Name2">
            <dgm:if name="Name3" axis="ch ch" ptType="node node" st="1 1" cnt="1 0" func="cnt" op="lte" val="1">
              <dgm:alg type="cycle">
                <dgm:param type="stAng" val="90"/>
                <dgm:param type="spanAng" val="360"/>
                <dgm:param type="ctrShpMap" val="fNode"/>
              </dgm:alg>
            </dgm:if>
            <dgm:else name="Name4">
              <dgm:alg type="cycle">
                <dgm:param type="stAng" val="0"/>
                <dgm:param type="spanAng" val="360"/>
                <dgm:param type="ctrShpMap" val="fNode"/>
              </dgm:alg>
            </dgm:else>
          </dgm:choose>
        </dgm:if>
        <dgm:else name="Name5">
          <dgm:alg type="cycle">
            <dgm:param type="stAng" val="0"/>
            <dgm:param type="spanAng" val="-360"/>
            <dgm:param type="ctrShpMap" val="fNode"/>
          </dgm:alg>
        </dgm:else>
      </dgm:choose>
      <dgm:shape xmlns:r="http://schemas.openxmlformats.org/officeDocument/2006/relationships" r:blip="">
        <dgm:adjLst/>
      </dgm:shape>
      <dgm:presOf/>
      <dgm:constrLst>
        <dgm:constr type="w" for="ch" forName="centerShape" refType="w"/>
        <dgm:constr type="h" for="ch" forName="centerShape" refType="h"/>
        <dgm:constr type="w" for="ch" forName="node" refType="w" fact="0.5"/>
        <dgm:constr type="h" for="ch" forName="node" refType="h" fact="0.5"/>
        <dgm:constr type="sp" refType="w" refFor="ch" refForName="node" fact="-0.2"/>
        <dgm:constr type="sibSp" refType="w" refFor="ch" refForName="node" fact="-0.2"/>
        <dgm:constr type="primFontSz" for="ch" forName="centerShape" val="65"/>
        <dgm:constr type="primFontSz" for="des" forName="node" val="65"/>
        <dgm:constr type="primFontSz" for="ch" forName="node" refType="primFontSz" refFor="ch" refForName="centerShape" op="lte"/>
      </dgm:constrLst>
      <dgm:ruleLst/>
      <dgm:forEach name="Name6" axis="ch" ptType="node" cnt="1">
        <dgm:layoutNode name="centerShape" styleLbl="vennNode1">
          <dgm:alg type="tx"/>
          <dgm:shape xmlns:r="http://schemas.openxmlformats.org/officeDocument/2006/relationships" type="ellipse" r:blip="">
            <dgm:adjLst/>
          </dgm:shape>
          <dgm:presOf axis="self"/>
          <dgm:constrLst>
            <dgm:constr type="tMarg" refType="primFontSz" fact="0.1"/>
            <dgm:constr type="bMarg" refType="primFontSz" fact="0.1"/>
            <dgm:constr type="lMarg" refType="primFontSz" fact="0.1"/>
            <dgm:constr type="rMarg" refType="primFontSz" fact="0.1"/>
          </dgm:constrLst>
          <dgm:ruleLst>
            <dgm:rule type="primFontSz" val="5" fact="NaN" max="NaN"/>
          </dgm:ruleLst>
        </dgm:layoutNode>
        <dgm:forEach name="Name7" axis="ch" ptType="node">
          <dgm:layoutNode name="node" styleLbl="vennNode1">
            <dgm:varLst>
              <dgm:bulletEnabled val="1"/>
            </dgm:varLst>
            <dgm:alg type="tx">
              <dgm:param type="txAnchorVertCh" val="mid"/>
            </dgm:alg>
            <dgm:shape xmlns:r="http://schemas.openxmlformats.org/officeDocument/2006/relationships" type="ellipse" r:blip="">
              <dgm:adjLst/>
            </dgm:shape>
            <dgm:presOf axis="desOrSelf" ptType="node"/>
            <dgm:constrLst>
              <dgm:constr type="tMarg" refType="primFontSz" fact="0.1"/>
              <dgm:constr type="bMarg" refType="primFontSz" fact="0.1"/>
              <dgm:constr type="lMarg" refType="primFontSz" fact="0.1"/>
              <dgm:constr type="rMarg" refType="primFontSz" fact="0.1"/>
            </dgm:constrLst>
            <dgm:ruleLst>
              <dgm:rule type="primFontSz" val="5" fact="NaN" max="NaN"/>
            </dgm:ruleLst>
          </dgm:layoutNode>
        </dgm:forEach>
      </dgm:forEach>
    </dgm:layoutNode>
  </dgm:layoutNode>
</dgm:layoutDef>
</file>

<file path=ppt/diagrams/layout3.xml><?xml version="1.0" encoding="utf-8"?>
<dgm:layoutDef xmlns:dgm="http://schemas.openxmlformats.org/drawingml/2006/diagram" xmlns:a="http://schemas.openxmlformats.org/drawingml/2006/main" uniqueId="urn:microsoft.com/office/officeart/2005/8/layout/radial1">
  <dgm:title val=""/>
  <dgm:desc val=""/>
  <dgm:catLst>
    <dgm:cat type="relationship" pri="22000"/>
    <dgm:cat type="cycle" pri="100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  <dgm:pt modelId="13">
          <dgm:prSet phldr="1"/>
        </dgm:pt>
        <dgm:pt modelId="14">
          <dgm:prSet phldr="1"/>
        </dgm:pt>
      </dgm:ptLst>
      <dgm:cxnLst>
        <dgm:cxn modelId="2" srcId="0" destId="1" srcOrd="0" destOrd="0"/>
        <dgm:cxn modelId="3" srcId="1" destId="11" srcOrd="0" destOrd="0"/>
        <dgm:cxn modelId="4" srcId="1" destId="12" srcOrd="1" destOrd="0"/>
        <dgm:cxn modelId="5" srcId="1" destId="13" srcOrd="2" destOrd="0"/>
        <dgm:cxn modelId="6" srcId="1" destId="14" srcOrd="3" destOrd="0"/>
      </dgm:cxnLst>
      <dgm:bg/>
      <dgm:whole/>
    </dgm:dataModel>
  </dgm:sampData>
  <dgm:styleData>
    <dgm:dataModel>
      <dgm:ptLst>
        <dgm:pt modelId="0" type="doc"/>
        <dgm:pt modelId="1"/>
        <dgm:pt modelId="11"/>
        <dgm:pt modelId="12"/>
        <dgm:pt modelId="13"/>
      </dgm:ptLst>
      <dgm:cxnLst>
        <dgm:cxn modelId="2" srcId="0" destId="1" srcOrd="0" destOrd="0"/>
        <dgm:cxn modelId="15" srcId="1" destId="11" srcOrd="0" destOrd="0"/>
        <dgm:cxn modelId="16" srcId="1" destId="12" srcOrd="1" destOrd="0"/>
        <dgm:cxn modelId="17" srcId="1" destId="13" srcOrd="2" destOrd="0"/>
      </dgm:cxnLst>
      <dgm:bg/>
      <dgm:whole/>
    </dgm:dataModel>
  </dgm:styleData>
  <dgm:clrData>
    <dgm:dataModel>
      <dgm:ptLst>
        <dgm:pt modelId="0" type="doc"/>
        <dgm:pt modelId="1"/>
        <dgm:pt modelId="11"/>
        <dgm:pt modelId="12"/>
        <dgm:pt modelId="13"/>
        <dgm:pt modelId="14"/>
        <dgm:pt modelId="15"/>
        <dgm:pt modelId="16"/>
      </dgm:ptLst>
      <dgm:cxnLst>
        <dgm:cxn modelId="2" srcId="0" destId="1" srcOrd="0" destOrd="0"/>
        <dgm:cxn modelId="16" srcId="1" destId="11" srcOrd="0" destOrd="0"/>
        <dgm:cxn modelId="17" srcId="1" destId="12" srcOrd="1" destOrd="0"/>
        <dgm:cxn modelId="18" srcId="1" destId="13" srcOrd="2" destOrd="0"/>
        <dgm:cxn modelId="19" srcId="1" destId="14" srcOrd="3" destOrd="0"/>
        <dgm:cxn modelId="20" srcId="1" destId="15" srcOrd="4" destOrd="0"/>
        <dgm:cxn modelId="21" srcId="1" destId="16" srcOrd="5" destOrd="0"/>
      </dgm:cxnLst>
      <dgm:bg/>
      <dgm:whole/>
    </dgm:dataModel>
  </dgm:clrData>
  <dgm:layoutNode name="cycle">
    <dgm:varLst>
      <dgm:chMax val="1"/>
      <dgm:dir/>
      <dgm:animLvl val="ctr"/>
      <dgm:resizeHandles val="exact"/>
    </dgm:varLst>
    <dgm:choose name="Name0">
      <dgm:if name="Name1" func="var" arg="dir" op="equ" val="norm">
        <dgm:choose name="Name2">
          <dgm:if name="Name3" axis="ch ch" ptType="node node" st="1 1" cnt="1 0" func="cnt" op="lte" val="1">
            <dgm:alg type="cycle">
              <dgm:param type="stAng" val="90"/>
              <dgm:param type="spanAng" val="360"/>
              <dgm:param type="ctrShpMap" val="fNode"/>
            </dgm:alg>
          </dgm:if>
          <dgm:else name="Name4">
            <dgm:alg type="cycle">
              <dgm:param type="stAng" val="0"/>
              <dgm:param type="spanAng" val="360"/>
              <dgm:param type="ctrShpMap" val="fNode"/>
            </dgm:alg>
          </dgm:else>
        </dgm:choose>
      </dgm:if>
      <dgm:else name="Name5">
        <dgm:alg type="cycle">
          <dgm:param type="stAng" val="0"/>
          <dgm:param type="spanAng" val="-360"/>
          <dgm:param type="ctrShpMap" val="fNode"/>
        </dgm:alg>
      </dgm:else>
    </dgm:choose>
    <dgm:shape xmlns:r="http://schemas.openxmlformats.org/officeDocument/2006/relationships" r:blip="">
      <dgm:adjLst/>
    </dgm:shape>
    <dgm:presOf/>
    <dgm:constrLst>
      <dgm:constr type="w" for="ch" forName="centerShape" refType="w"/>
      <dgm:constr type="w" for="ch" forName="node" refType="w" refFor="ch" refForName="centerShape" op="equ"/>
      <dgm:constr type="sp" refType="w" refFor="ch" refForName="node" fact="0.3"/>
      <dgm:constr type="sibSp" refType="w" refFor="ch" refForName="node" fact="0.3"/>
      <dgm:constr type="primFontSz" for="ch" forName="centerShape" val="65"/>
      <dgm:constr type="primFontSz" for="des" forName="node" op="equ" val="65"/>
      <dgm:constr type="primFontSz" for="des" forName="connTx" val="55"/>
      <dgm:constr type="primFontSz" for="des" forName="connTx" refType="primFontSz" refFor="ch" refForName="centerShape" op="lte" fact="0.8"/>
    </dgm:constrLst>
    <dgm:ruleLst/>
    <dgm:forEach name="Name6" axis="ch" ptType="node" cnt="1">
      <dgm:layoutNode name="centerShape" styleLbl="node0">
        <dgm:alg type="tx"/>
        <dgm:shape xmlns:r="http://schemas.openxmlformats.org/officeDocument/2006/relationships" type="ellipse" r:blip="">
          <dgm:adjLst/>
        </dgm:shape>
        <dgm:presOf axis="self"/>
        <dgm:constrLst>
          <dgm:constr type="h" refType="w"/>
          <dgm:constr type="tMarg" refType="primFontSz" fact="0.05"/>
          <dgm:constr type="bMarg" refType="primFontSz" fact="0.05"/>
          <dgm:constr type="lMarg" refType="primFontSz" fact="0.05"/>
          <dgm:constr type="rMarg" refType="primFontSz" fact="0.05"/>
        </dgm:constrLst>
        <dgm:ruleLst>
          <dgm:rule type="primFontSz" val="5" fact="NaN" max="NaN"/>
        </dgm:ruleLst>
      </dgm:layoutNode>
      <dgm:forEach name="Name7" axis="ch">
        <dgm:forEach name="Name8" axis="self" ptType="parTrans">
          <dgm:layoutNode name="Name9">
            <dgm:alg type="conn">
              <dgm:param type="dim" val="1D"/>
              <dgm:param type="begPts" val="auto"/>
              <dgm:param type="endPts" val="auto"/>
              <dgm:param type="begSty" val="noArr"/>
              <dgm:param type="endSty" val="noArr"/>
            </dgm:alg>
            <dgm:shape xmlns:r="http://schemas.openxmlformats.org/officeDocument/2006/relationships" type="conn" r:blip="">
              <dgm:adjLst/>
            </dgm:shape>
            <dgm:presOf axis="self"/>
            <dgm:constrLst>
              <dgm:constr type="connDist"/>
              <dgm:constr type="userA" for="ch" refType="connDist"/>
              <dgm:constr type="w" val="1"/>
              <dgm:constr type="h" val="5"/>
              <dgm:constr type="begPad"/>
              <dgm:constr type="endPad"/>
            </dgm:constrLst>
            <dgm:ruleLst/>
            <dgm:layoutNode name="connTx">
              <dgm:alg type="tx">
                <dgm:param type="autoTxRot" val="grav"/>
              </dgm:alg>
              <dgm:shape xmlns:r="http://schemas.openxmlformats.org/officeDocument/2006/relationships" type="rect" r:blip="" hideGeom="1">
                <dgm:adjLst/>
              </dgm:shape>
              <dgm:presOf axis="self"/>
              <dgm:constrLst>
                <dgm:constr type="userA"/>
                <dgm:constr type="w" refType="userA" fact="0.05"/>
                <dgm:constr type="h" refType="userA" fact="0.05"/>
                <dgm:constr type="lMarg" val="1"/>
                <dgm:constr type="rMarg" val="1"/>
                <dgm:constr type="tMarg"/>
                <dgm:constr type="bMarg"/>
              </dgm:constrLst>
              <dgm:ruleLst>
                <dgm:rule type="w" val="NaN" fact="0.8" max="NaN"/>
                <dgm:rule type="h" val="NaN" fact="1" max="NaN"/>
                <dgm:rule type="primFontSz" val="5" fact="NaN" max="NaN"/>
              </dgm:ruleLst>
            </dgm:layoutNode>
          </dgm:layoutNode>
        </dgm:forEach>
        <dgm:forEach name="Name10" axis="self" ptType="node">
          <dgm:layoutNode name="node" styleLbl="node1">
            <dgm:varLst>
              <dgm:bulletEnabled val="1"/>
            </dgm:varLst>
            <dgm:alg type="tx">
              <dgm:param type="txAnchorVertCh" val="mid"/>
            </dgm:alg>
            <dgm:shape xmlns:r="http://schemas.openxmlformats.org/officeDocument/2006/relationships" type="ellipse" r:blip="">
              <dgm:adjLst/>
            </dgm:shape>
            <dgm:presOf axis="desOrSelf" ptType="node"/>
            <dgm:constrLst>
              <dgm:constr type="h" refType="w"/>
              <dgm:constr type="tMarg" refType="primFontSz" fact="0.05"/>
              <dgm:constr type="bMarg" refType="primFontSz" fact="0.05"/>
              <dgm:constr type="lMarg" refType="primFontSz" fact="0.05"/>
              <dgm:constr type="rMarg" refType="primFontSz" fact="0.05"/>
            </dgm:constrLst>
            <dgm:ruleLst>
              <dgm:rule type="primFontSz" val="5" fact="NaN" max="NaN"/>
            </dgm:ruleLst>
          </dgm:layoutNode>
        </dgm:forEach>
      </dgm:forEach>
    </dgm:forEach>
  </dgm:layoutNode>
</dgm:layoutDef>
</file>

<file path=ppt/diagrams/layout4.xml><?xml version="1.0" encoding="utf-8"?>
<dgm:layoutDef xmlns:dgm="http://schemas.openxmlformats.org/drawingml/2006/diagram" xmlns:a="http://schemas.openxmlformats.org/drawingml/2006/main" uniqueId="urn:microsoft.com/office/officeart/2005/8/layout/cycle2">
  <dgm:title val=""/>
  <dgm:desc val=""/>
  <dgm:catLst>
    <dgm:cat type="cycle" pri="1000"/>
    <dgm:cat type="convert" pri="10000"/>
  </dgm:catLst>
  <dgm:sampData>
    <dgm:dataModel>
      <dgm:ptLst>
        <dgm:pt modelId="0" type="doc"/>
        <dgm:pt modelId="1">
          <dgm:prSet phldr="1"/>
        </dgm:pt>
        <dgm:pt modelId="2">
          <dgm:prSet phldr="1"/>
        </dgm:pt>
        <dgm:pt modelId="3">
          <dgm:prSet phldr="1"/>
        </dgm:pt>
        <dgm:pt modelId="4">
          <dgm:prSet phldr="1"/>
        </dgm:pt>
        <dgm:pt modelId="5">
          <dgm:prSet phldr="1"/>
        </dgm:pt>
      </dgm:ptLst>
      <dgm:cxnLst>
        <dgm:cxn modelId="6" srcId="0" destId="1" srcOrd="0" destOrd="0"/>
        <dgm:cxn modelId="7" srcId="0" destId="2" srcOrd="1" destOrd="0"/>
        <dgm:cxn modelId="8" srcId="0" destId="3" srcOrd="2" destOrd="0"/>
        <dgm:cxn modelId="9" srcId="0" destId="4" srcOrd="3" destOrd="0"/>
        <dgm:cxn modelId="10" srcId="0" destId="5" srcOrd="4" destOrd="0"/>
      </dgm:cxnLst>
      <dgm:bg/>
      <dgm:whole/>
    </dgm:dataModel>
  </dgm:sampData>
  <dgm:styleData>
    <dgm:dataModel>
      <dgm:ptLst>
        <dgm:pt modelId="0" type="doc"/>
        <dgm:pt modelId="1"/>
        <dgm:pt modelId="2"/>
        <dgm:pt modelId="3"/>
      </dgm:ptLst>
      <dgm:cxnLst>
        <dgm:cxn modelId="4" srcId="0" destId="1" srcOrd="0" destOrd="0"/>
        <dgm:cxn modelId="5" srcId="0" destId="2" srcOrd="1" destOrd="0"/>
        <dgm:cxn modelId="6" srcId="0" destId="3" srcOrd="2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3"/>
        <dgm:pt modelId="4"/>
        <dgm:pt modelId="5"/>
        <dgm:pt modelId="6"/>
      </dgm:ptLst>
      <dgm:cxnLst>
        <dgm:cxn modelId="7" srcId="0" destId="1" srcOrd="0" destOrd="0"/>
        <dgm:cxn modelId="8" srcId="0" destId="2" srcOrd="1" destOrd="0"/>
        <dgm:cxn modelId="9" srcId="0" destId="3" srcOrd="2" destOrd="0"/>
        <dgm:cxn modelId="10" srcId="0" destId="4" srcOrd="3" destOrd="0"/>
        <dgm:cxn modelId="11" srcId="0" destId="5" srcOrd="4" destOrd="0"/>
        <dgm:cxn modelId="12" srcId="0" destId="6" srcOrd="5" destOrd="0"/>
      </dgm:cxnLst>
      <dgm:bg/>
      <dgm:whole/>
    </dgm:dataModel>
  </dgm:clrData>
  <dgm:layoutNode name="cycle">
    <dgm:varLst>
      <dgm:dir/>
      <dgm:resizeHandles val="exact"/>
    </dgm:varLst>
    <dgm:choose name="Name0">
      <dgm:if name="Name1" func="var" arg="dir" op="equ" val="norm">
        <dgm:choose name="Name2">
          <dgm:if name="Name3" axis="ch" ptType="node" func="cnt" op="gt" val="2">
            <dgm:alg type="cycle">
              <dgm:param type="stAng" val="0"/>
              <dgm:param type="spanAng" val="360"/>
            </dgm:alg>
          </dgm:if>
          <dgm:else name="Name4">
            <dgm:alg type="cycle">
              <dgm:param type="stAng" val="-90"/>
              <dgm:param type="spanAng" val="360"/>
            </dgm:alg>
          </dgm:else>
        </dgm:choose>
      </dgm:if>
      <dgm:else name="Name5">
        <dgm:choose name="Name6">
          <dgm:if name="Name7" axis="ch" ptType="node" func="cnt" op="gt" val="2">
            <dgm:alg type="cycle">
              <dgm:param type="stAng" val="0"/>
              <dgm:param type="spanAng" val="-360"/>
            </dgm:alg>
          </dgm:if>
          <dgm:else name="Name8">
            <dgm:alg type="cycle">
              <dgm:param type="stAng" val="90"/>
              <dgm:param type="spanAng" val="-360"/>
            </dgm:alg>
          </dgm:else>
        </dgm:choose>
      </dgm:else>
    </dgm:choose>
    <dgm:shape xmlns:r="http://schemas.openxmlformats.org/officeDocument/2006/relationships" r:blip="">
      <dgm:adjLst/>
    </dgm:shape>
    <dgm:presOf/>
    <dgm:constrLst>
      <dgm:constr type="w" for="ch" ptType="node" refType="w"/>
      <dgm:constr type="w" for="ch" ptType="sibTrans" refType="w" refFor="ch" refPtType="node" op="equ" fact="0.25"/>
      <dgm:constr type="sibSp" refType="w" refFor="ch" refPtType="node" fact="0.5"/>
      <dgm:constr type="primFontSz" for="ch" ptType="node" op="equ" val="65"/>
      <dgm:constr type="primFontSz" for="des" forName="connectorText" op="equ" val="55"/>
      <dgm:constr type="primFontSz" for="des" forName="connectorText" refType="primFontSz" refFor="ch" refPtType="node" op="lte" fact="0.8"/>
    </dgm:constrLst>
    <dgm:ruleLst/>
    <dgm:forEach name="nodesForEach" axis="ch" ptType="node">
      <dgm:layoutNode name="node">
        <dgm:varLst>
          <dgm:bulletEnabled val="1"/>
        </dgm:varLst>
        <dgm:alg type="tx">
          <dgm:param type="txAnchorVertCh" val="mid"/>
        </dgm:alg>
        <dgm:shape xmlns:r="http://schemas.openxmlformats.org/officeDocument/2006/relationships" type="ellipse" r:blip="">
          <dgm:adjLst/>
        </dgm:shape>
        <dgm:presOf axis="desOrSelf" ptType="node"/>
        <dgm:constrLst>
          <dgm:constr type="h" refType="w"/>
          <dgm:constr type="lMarg" refType="primFontSz" fact="0.1"/>
          <dgm:constr type="rMarg" refType="primFontSz" fact="0.1"/>
          <dgm:constr type="tMarg" refType="primFontSz" fact="0.1"/>
          <dgm:constr type="bMarg" refType="primFontSz" fact="0.1"/>
        </dgm:constrLst>
        <dgm:ruleLst>
          <dgm:rule type="primFontSz" val="5" fact="NaN" max="NaN"/>
        </dgm:ruleLst>
      </dgm:layoutNode>
      <dgm:choose name="Name9">
        <dgm:if name="Name10" axis="par ch" ptType="doc node" func="cnt" op="gt" val="1">
          <dgm:forEach name="sibTransForEach" axis="followSib" ptType="sibTrans" hideLastTrans="0" cnt="1">
            <dgm:layoutNode name="sibTrans">
              <dgm:choose name="Name11">
                <dgm:if name="Name12" axis="par ch" ptType="doc node" func="cnt" op="lt" val="3">
                  <dgm:alg type="conn">
                    <dgm:param type="begPts" val="radial"/>
                    <dgm:param type="endPts" val="radial"/>
                  </dgm:alg>
                </dgm:if>
                <dgm:else name="Name13">
                  <dgm:alg type="conn">
                    <dgm:param type="begPts" val="auto"/>
                    <dgm:param type="endPts" val="auto"/>
                  </dgm:alg>
                </dgm:else>
              </dgm:choose>
              <dgm:shape xmlns:r="http://schemas.openxmlformats.org/officeDocument/2006/relationships" type="conn" r:blip="">
                <dgm:adjLst/>
              </dgm:shape>
              <dgm:presOf axis="self"/>
              <dgm:constrLst>
                <dgm:constr type="h" refType="w" fact="1.35"/>
                <dgm:constr type="connDist"/>
                <dgm:constr type="w" for="ch" refType="connDist" fact="0.45"/>
                <dgm:constr type="h" for="ch" refType="h"/>
              </dgm:constrLst>
              <dgm:ruleLst/>
              <dgm:layoutNode name="connectorText">
                <dgm:alg type="tx">
                  <dgm:param type="autoTxRot" val="grav"/>
                </dgm:alg>
                <dgm:shape xmlns:r="http://schemas.openxmlformats.org/officeDocument/2006/relationships" type="conn" r:blip="" hideGeom="1">
                  <dgm:adjLst/>
                </dgm:shape>
                <dgm:presOf axis="self"/>
                <dgm:constrLst>
                  <dgm:constr type="lMarg"/>
                  <dgm:constr type="rMarg"/>
                  <dgm:constr type="tMarg"/>
                  <dgm:constr type="bMarg"/>
                </dgm:constrLst>
                <dgm:ruleLst>
                  <dgm:rule type="primFontSz" val="5" fact="NaN" max="NaN"/>
                </dgm:ruleLst>
              </dgm:layoutNode>
            </dgm:layoutNode>
          </dgm:forEach>
        </dgm:if>
        <dgm:else name="Name14"/>
      </dgm:choose>
    </dgm:forEach>
  </dgm:layoutNode>
</dgm:layoutDef>
</file>

<file path=ppt/diagrams/layout5.xml><?xml version="1.0" encoding="utf-8"?>
<dgm:layoutDef xmlns:dgm="http://schemas.openxmlformats.org/drawingml/2006/diagram" xmlns:a="http://schemas.openxmlformats.org/drawingml/2006/main" uniqueId="urn:microsoft.com/office/officeart/2018/2/layout/IconVerticalSolidList">
  <dgm:title val="Icon Vertical Solid List"/>
  <dgm:desc val="Use to show a series of visuals from top to bottom with Level 1 or Level 1 and Level 2 text grouped in a shape. Works best with icons or small pictures with lengthier descriptions."/>
  <dgm:catLst>
    <dgm:cat type="icon" pri="500"/>
  </dgm:catLst>
  <dgm:sampData useDef="1">
    <dgm:dataModel>
      <dgm:ptLst/>
      <dgm:bg/>
      <dgm:whole/>
    </dgm:dataModel>
  </dgm:sampData>
  <dgm:styleData useDef="1">
    <dgm:dataModel>
      <dgm:ptLst/>
      <dgm:bg/>
      <dgm:whole/>
    </dgm:dataModel>
  </dgm:styleData>
  <dgm:clrData useDef="1">
    <dgm:dataModel>
      <dgm:ptLst/>
      <dgm:bg/>
      <dgm:whole/>
    </dgm:dataModel>
  </dgm:clrData>
  <dgm:layoutNode name="root">
    <dgm:varLst>
      <dgm:dir/>
      <dgm:resizeHandles val="exact"/>
    </dgm:varLst>
    <dgm:choose name="Name0">
      <dgm:if name="Name1" axis="self" func="var" arg="dir" op="equ" val="norm">
        <dgm:alg type="lin">
          <dgm:param type="linDir" val="fromT"/>
          <dgm:param type="nodeHorzAlign" val="l"/>
        </dgm:alg>
      </dgm:if>
      <dgm:else name="Name2">
        <dgm:alg type="lin">
          <dgm:param type="linDir" val="fromT"/>
          <dgm:param type="nodeHorzAlign" val="r"/>
        </dgm:alg>
      </dgm:else>
    </dgm:choose>
    <dgm:shape xmlns:r="http://schemas.openxmlformats.org/officeDocument/2006/relationships" r:blip="">
      <dgm:adjLst/>
    </dgm:shape>
    <dgm:presOf/>
    <dgm:choose name="Name3">
      <dgm:if name="Name4" axis="ch" ptType="node" func="cnt" op="lte" val="3">
        <dgm:constrLst>
          <dgm:constr type="h" for="ch" forName="compNode" refType="h" fact="0.3"/>
          <dgm:constr type="w" for="ch" forName="compNode" refType="w"/>
          <dgm:constr type="h" for="ch" forName="sibTrans" refType="h" refFor="ch" refForName="compNode" fact="0.25"/>
          <dgm:constr type="primFontSz" for="des" forName="parTx" val="25"/>
          <dgm:constr type="primFontSz" for="des" forName="desTx" refType="primFontSz" refFor="des" refForName="parTx" op="lte" fact="0.75"/>
          <dgm:constr type="h" for="des" forName="compNode" op="equ"/>
          <dgm:constr type="h" for="des" forName="bgRect" op="equ"/>
          <dgm:constr type="h" for="des" forName="iconRect" op="equ"/>
          <dgm:constr type="w" for="des" forName="iconRect" op="equ"/>
          <dgm:constr type="h" for="des" forName="spaceRect" op="equ"/>
          <dgm:constr type="h" for="des" forName="parTx" op="equ"/>
          <dgm:constr type="h" for="des" forName="desTx" op="equ"/>
        </dgm:constrLst>
      </dgm:if>
      <dgm:if name="Name5" axis="ch" ptType="node" func="cnt" op="lte" val="4">
        <dgm:constrLst>
          <dgm:constr type="h" for="ch" forName="compNode" refType="h" fact="0.3"/>
          <dgm:constr type="w" for="ch" forName="compNode" refType="w"/>
          <dgm:constr type="h" for="ch" forName="sibTrans" refType="h" refFor="ch" refForName="compNode" fact="0.25"/>
          <dgm:constr type="primFontSz" for="des" forName="parTx" val="22"/>
          <dgm:constr type="primFontSz" for="des" forName="desTx" refType="primFontSz" refFor="des" refForName="parTx" op="lte" fact="0.75"/>
          <dgm:constr type="h" for="des" forName="compNode" op="equ"/>
          <dgm:constr type="h" for="des" forName="bgRect" op="equ"/>
          <dgm:constr type="h" for="des" forName="iconRect" op="equ"/>
          <dgm:constr type="w" for="des" forName="iconRect" op="equ"/>
          <dgm:constr type="h" for="des" forName="spaceRect" op="equ"/>
          <dgm:constr type="h" for="des" forName="parTx" op="equ"/>
          <dgm:constr type="h" for="des" forName="desTx" op="equ"/>
        </dgm:constrLst>
      </dgm:if>
      <dgm:if name="Name6" axis="ch" ptType="node" func="cnt" op="lte" val="6">
        <dgm:constrLst>
          <dgm:constr type="h" for="ch" forName="compNode" refType="h" fact="0.3"/>
          <dgm:constr type="w" for="ch" forName="compNode" refType="w"/>
          <dgm:constr type="h" for="ch" forName="sibTrans" refType="h" refFor="ch" refForName="compNode" fact="0.25"/>
          <dgm:constr type="primFontSz" for="des" forName="parTx" val="19"/>
          <dgm:constr type="primFontSz" for="des" forName="desTx" refType="primFontSz" refFor="des" refForName="parTx" op="lte" fact="0.75"/>
          <dgm:constr type="h" for="des" forName="compNode" op="equ"/>
          <dgm:constr type="h" for="des" forName="bgRect" op="equ"/>
          <dgm:constr type="h" for="des" forName="iconRect" op="equ"/>
          <dgm:constr type="w" for="des" forName="iconRect" op="equ"/>
          <dgm:constr type="h" for="des" forName="spaceRect" op="equ"/>
          <dgm:constr type="h" for="des" forName="parTx" op="equ"/>
          <dgm:constr type="h" for="des" forName="desTx" op="equ"/>
        </dgm:constrLst>
      </dgm:if>
      <dgm:else name="Name7">
        <dgm:constrLst>
          <dgm:constr type="h" for="ch" forName="compNode" refType="h" fact="0.3"/>
          <dgm:constr type="w" for="ch" forName="compNode" refType="w"/>
          <dgm:constr type="h" for="ch" forName="sibTrans" refType="h" refFor="ch" refForName="compNode" fact="0.25"/>
          <dgm:constr type="primFontSz" for="des" forName="parTx" val="16"/>
          <dgm:constr type="primFontSz" for="des" forName="desTx" refType="primFontSz" refFor="des" refForName="parTx" op="lte" fact="0.75"/>
          <dgm:constr type="h" for="des" forName="compNode" op="equ"/>
          <dgm:constr type="h" for="des" forName="bgRect" op="equ"/>
          <dgm:constr type="h" for="des" forName="iconRect" op="equ"/>
          <dgm:constr type="w" for="des" forName="iconRect" op="equ"/>
          <dgm:constr type="h" for="des" forName="spaceRect" op="equ"/>
          <dgm:constr type="h" for="des" forName="parTx" op="equ"/>
          <dgm:constr type="h" for="des" forName="desTx" op="equ"/>
        </dgm:constrLst>
      </dgm:else>
    </dgm:choose>
    <dgm:ruleLst>
      <dgm:rule type="h" for="ch" forName="compNode" val="0" fact="NaN" max="NaN"/>
    </dgm:ruleLst>
    <dgm:forEach name="Name8" axis="ch" ptType="node">
      <dgm:layoutNode name="compNode">
        <dgm:alg type="composite"/>
        <dgm:shape xmlns:r="http://schemas.openxmlformats.org/officeDocument/2006/relationships" r:blip="">
          <dgm:adjLst/>
        </dgm:shape>
        <dgm:presOf axis="self"/>
        <dgm:choose name="Name9">
          <dgm:if name="Name10" axis="ch" ptType="node" func="cnt" op="gte" val="1">
            <dgm:constrLst>
              <dgm:constr type="w" for="ch" forName="bgRect" refType="w"/>
              <dgm:constr type="h" for="ch" forName="bgRect" refType="h"/>
              <dgm:constr type="l" for="ch" forName="bgRect"/>
              <dgm:constr type="t" for="ch" forName="bgRect"/>
              <dgm:constr type="h" for="ch" forName="iconRect" refType="h" fact="0.55"/>
              <dgm:constr type="w" for="ch" forName="iconRect" refType="h" refFor="ch" refForName="iconRect"/>
              <dgm:constr type="l" for="ch" forName="iconRect" refType="h" refFor="ch" refForName="iconRect" fact="0.55"/>
              <dgm:constr type="ctrY" for="ch" forName="iconRect" refType="ctrY" refFor="ch" refForName="bgRect"/>
              <dgm:constr type="w" for="ch" forName="spaceRect" refType="l" refFor="ch" refForName="iconRect"/>
              <dgm:constr type="h" for="ch" forName="spaceRect" refType="h"/>
              <dgm:constr type="l" for="ch" forName="spaceRect" refType="r" refFor="ch" refForName="iconRect"/>
              <dgm:constr type="t" for="ch" forName="spaceRect"/>
              <dgm:constr type="w" for="ch" forName="parTx" refType="w" fact="0.45"/>
              <dgm:constr type="h" for="ch" forName="parTx" refType="h"/>
              <dgm:constr type="l" for="ch" forName="parTx" refType="r" refFor="ch" refForName="spaceRect"/>
              <dgm:constr type="t" for="ch" forName="parTx"/>
              <dgm:constr type="h" for="ch" forName="desTx" refType="h"/>
              <dgm:constr type="l" for="ch" forName="desTx" refType="r" refFor="ch" refForName="parTx"/>
              <dgm:constr type="t" for="ch" forName="desTx"/>
            </dgm:constrLst>
          </dgm:if>
          <dgm:else name="Name11">
            <dgm:constrLst>
              <dgm:constr type="w" for="ch" forName="bgRect" refType="w"/>
              <dgm:constr type="h" for="ch" forName="bgRect" refType="h"/>
              <dgm:constr type="l" for="ch" forName="bgRect"/>
              <dgm:constr type="t" for="ch" forName="bgRect"/>
              <dgm:constr type="h" for="ch" forName="iconRect" refType="h" fact="0.55"/>
              <dgm:constr type="w" for="ch" forName="iconRect" refType="h" refFor="ch" refForName="iconRect"/>
              <dgm:constr type="l" for="ch" forName="iconRect" refType="h" refFor="ch" refForName="iconRect" fact="0.55"/>
              <dgm:constr type="ctrY" for="ch" forName="iconRect" refType="ctrY" refFor="ch" refForName="bgRect"/>
              <dgm:constr type="w" for="ch" forName="spaceRect" refType="l" refFor="ch" refForName="iconRect"/>
              <dgm:constr type="h" for="ch" forName="spaceRect" refType="h"/>
              <dgm:constr type="l" for="ch" forName="spaceRect" refType="r" refFor="ch" refForName="iconRect"/>
              <dgm:constr type="t" for="ch" forName="spaceRect"/>
              <dgm:constr type="h" for="ch" forName="parTx" refType="h"/>
              <dgm:constr type="l" for="ch" forName="parTx" refType="r" refFor="ch" refForName="spaceRect"/>
              <dgm:constr type="t" for="ch" forName="parTx"/>
            </dgm:constrLst>
          </dgm:else>
        </dgm:choose>
        <dgm:ruleLst>
          <dgm:rule type="h" val="INF" fact="NaN" max="NaN"/>
        </dgm:ruleLst>
        <dgm:layoutNode name="bgRect" styleLbl="bgShp">
          <dgm:alg type="sp"/>
          <dgm:shape xmlns:r="http://schemas.openxmlformats.org/officeDocument/2006/relationships" type="roundRect" r:blip="">
            <dgm:adjLst>
              <dgm:adj idx="1" val="0.1"/>
            </dgm:adjLst>
          </dgm:shape>
          <dgm:presOf/>
          <dgm:constrLst/>
          <dgm:ruleLst/>
        </dgm:layoutNode>
        <dgm:layoutNode name="iconRect" styleLbl="node1">
          <dgm:alg type="sp"/>
          <dgm:shape xmlns:r="http://schemas.openxmlformats.org/officeDocument/2006/relationships" type="rect" r:blip="" blipPhldr="1">
            <dgm:adjLst/>
          </dgm:shape>
          <dgm:presOf/>
          <dgm:constrLst/>
          <dgm:ruleLst/>
        </dgm:layoutNode>
        <dgm:layoutNode name="spaceRect">
          <dgm:alg type="sp"/>
          <dgm:shape xmlns:r="http://schemas.openxmlformats.org/officeDocument/2006/relationships" r:blip="">
            <dgm:adjLst/>
          </dgm:shape>
          <dgm:presOf/>
          <dgm:constrLst/>
          <dgm:ruleLst/>
        </dgm:layoutNode>
        <dgm:layoutNode name="parTx" styleLbl="revTx">
          <dgm:varLst>
            <dgm:chMax val="0"/>
            <dgm:chPref val="0"/>
          </dgm:varLst>
          <dgm:alg type="tx">
            <dgm:param type="txAnchorVert" val="mid"/>
            <dgm:param type="parTxLTRAlign" val="l"/>
            <dgm:param type="shpTxLTRAlignCh" val="l"/>
            <dgm:param type="parTxRTLAlign" val="r"/>
            <dgm:param type="shpTxRTLAlignCh" val="r"/>
          </dgm:alg>
          <dgm:shape xmlns:r="http://schemas.openxmlformats.org/officeDocument/2006/relationships" type="rect" r:blip="">
            <dgm:adjLst/>
          </dgm:shape>
          <dgm:presOf axis="self" ptType="node"/>
          <dgm:constrLst>
            <dgm:constr type="lMarg" refType="h" fact="0.3"/>
            <dgm:constr type="rMarg" refType="h" fact="0.3"/>
            <dgm:constr type="tMarg" refType="h" fact="0.3"/>
            <dgm:constr type="bMarg" refType="h" fact="0.3"/>
          </dgm:constrLst>
          <dgm:ruleLst>
            <dgm:rule type="primFontSz" val="14" fact="NaN" max="NaN"/>
            <dgm:rule type="h" val="INF" fact="NaN" max="NaN"/>
          </dgm:ruleLst>
        </dgm:layoutNode>
        <dgm:choose name="Name12">
          <dgm:if name="Name13" axis="ch" ptType="node" func="cnt" op="gte" val="1">
            <dgm:layoutNode name="desTx" styleLbl="revTx">
              <dgm:varLst/>
              <dgm:alg type="tx">
                <dgm:param type="txAnchorVertCh" val="mid"/>
                <dgm:param type="parTxLTRAlign" val="l"/>
                <dgm:param type="shpTxLTRAlignCh" val="l"/>
                <dgm:param type="parTxRTLAlign" val="r"/>
                <dgm:param type="shpTxRTLAlignCh" val="r"/>
                <dgm:param type="stBulletLvl" val="0"/>
              </dgm:alg>
              <dgm:shape xmlns:r="http://schemas.openxmlformats.org/officeDocument/2006/relationships" type="rect" r:blip="">
                <dgm:adjLst/>
              </dgm:shape>
              <dgm:presOf axis="des" ptType="node"/>
              <dgm:constrLst>
                <dgm:constr type="primFontSz" val="18"/>
                <dgm:constr type="secFontSz" refType="primFontSz"/>
                <dgm:constr type="lMarg" refType="h" fact="0.3"/>
                <dgm:constr type="rMarg" refType="h" fact="0.3"/>
                <dgm:constr type="tMarg" refType="h" fact="0.3"/>
                <dgm:constr type="bMarg" refType="h" fact="0.3"/>
              </dgm:constrLst>
              <dgm:ruleLst>
                <dgm:rule type="primFontSz" val="11" fact="NaN" max="NaN"/>
              </dgm:ruleLst>
            </dgm:layoutNode>
          </dgm:if>
          <dgm:else name="Name14"/>
        </dgm:choose>
      </dgm:layoutNode>
      <dgm:forEach name="Name15" axis="followSib" ptType="sibTrans" cnt="1">
        <dgm:layoutNode name="sibTrans">
          <dgm:alg type="sp"/>
          <dgm:shape xmlns:r="http://schemas.openxmlformats.org/officeDocument/2006/relationships" r:blip="">
            <dgm:adjLst/>
          </dgm:shape>
          <dgm:presOf axis="self"/>
          <dgm:constrLst/>
          <dgm:ruleLst/>
        </dgm:layoutNode>
      </dgm:forEach>
    </dgm:forEach>
  </dgm:layoutNode>
  <dgm:extLst>
    <a:ext uri="{68A01E43-0DF5-4B5B-8FA6-DAF915123BFB}">
      <dgm1612:lstStyle xmlns:dgm1612="http://schemas.microsoft.com/office/drawing/2016/12/diagram">
        <a:lvl1pPr>
          <a:lnSpc>
            <a:spcPct val="100000"/>
          </a:lnSpc>
        </a:lvl1pPr>
        <a:lvl2pPr>
          <a:lnSpc>
            <a:spcPct val="100000"/>
          </a:lnSpc>
        </a:lvl2pPr>
      </dgm1612:lstStyle>
    </a:ext>
  </dgm:extLst>
</dgm:layoutDef>
</file>

<file path=ppt/diagrams/layout6.xml><?xml version="1.0" encoding="utf-8"?>
<dgm:layoutDef xmlns:dgm="http://schemas.openxmlformats.org/drawingml/2006/diagram" xmlns:a="http://schemas.openxmlformats.org/drawingml/2006/main" uniqueId="urn:microsoft.com/office/officeart/2018/2/layout/IconVerticalSolidList">
  <dgm:title val="Icon Vertical Solid List"/>
  <dgm:desc val="Use to show a series of visuals from top to bottom with Level 1 or Level 1 and Level 2 text grouped in a shape. Works best with icons or small pictures with lengthier descriptions."/>
  <dgm:catLst>
    <dgm:cat type="icon" pri="500"/>
  </dgm:catLst>
  <dgm:sampData useDef="1">
    <dgm:dataModel>
      <dgm:ptLst/>
      <dgm:bg/>
      <dgm:whole/>
    </dgm:dataModel>
  </dgm:sampData>
  <dgm:styleData useDef="1">
    <dgm:dataModel>
      <dgm:ptLst/>
      <dgm:bg/>
      <dgm:whole/>
    </dgm:dataModel>
  </dgm:styleData>
  <dgm:clrData useDef="1">
    <dgm:dataModel>
      <dgm:ptLst/>
      <dgm:bg/>
      <dgm:whole/>
    </dgm:dataModel>
  </dgm:clrData>
  <dgm:layoutNode name="root">
    <dgm:varLst>
      <dgm:dir/>
      <dgm:resizeHandles val="exact"/>
    </dgm:varLst>
    <dgm:choose name="Name0">
      <dgm:if name="Name1" axis="self" func="var" arg="dir" op="equ" val="norm">
        <dgm:alg type="lin">
          <dgm:param type="linDir" val="fromT"/>
          <dgm:param type="nodeHorzAlign" val="l"/>
        </dgm:alg>
      </dgm:if>
      <dgm:else name="Name2">
        <dgm:alg type="lin">
          <dgm:param type="linDir" val="fromT"/>
          <dgm:param type="nodeHorzAlign" val="r"/>
        </dgm:alg>
      </dgm:else>
    </dgm:choose>
    <dgm:shape xmlns:r="http://schemas.openxmlformats.org/officeDocument/2006/relationships" r:blip="">
      <dgm:adjLst/>
    </dgm:shape>
    <dgm:presOf/>
    <dgm:choose name="Name3">
      <dgm:if name="Name4" axis="ch" ptType="node" func="cnt" op="lte" val="3">
        <dgm:constrLst>
          <dgm:constr type="h" for="ch" forName="compNode" refType="h" fact="0.3"/>
          <dgm:constr type="w" for="ch" forName="compNode" refType="w"/>
          <dgm:constr type="h" for="ch" forName="sibTrans" refType="h" refFor="ch" refForName="compNode" fact="0.25"/>
          <dgm:constr type="primFontSz" for="des" forName="parTx" val="25"/>
          <dgm:constr type="primFontSz" for="des" forName="desTx" refType="primFontSz" refFor="des" refForName="parTx" op="lte" fact="0.75"/>
          <dgm:constr type="h" for="des" forName="compNode" op="equ"/>
          <dgm:constr type="h" for="des" forName="bgRect" op="equ"/>
          <dgm:constr type="h" for="des" forName="iconRect" op="equ"/>
          <dgm:constr type="w" for="des" forName="iconRect" op="equ"/>
          <dgm:constr type="h" for="des" forName="spaceRect" op="equ"/>
          <dgm:constr type="h" for="des" forName="parTx" op="equ"/>
          <dgm:constr type="h" for="des" forName="desTx" op="equ"/>
        </dgm:constrLst>
      </dgm:if>
      <dgm:if name="Name5" axis="ch" ptType="node" func="cnt" op="lte" val="4">
        <dgm:constrLst>
          <dgm:constr type="h" for="ch" forName="compNode" refType="h" fact="0.3"/>
          <dgm:constr type="w" for="ch" forName="compNode" refType="w"/>
          <dgm:constr type="h" for="ch" forName="sibTrans" refType="h" refFor="ch" refForName="compNode" fact="0.25"/>
          <dgm:constr type="primFontSz" for="des" forName="parTx" val="22"/>
          <dgm:constr type="primFontSz" for="des" forName="desTx" refType="primFontSz" refFor="des" refForName="parTx" op="lte" fact="0.75"/>
          <dgm:constr type="h" for="des" forName="compNode" op="equ"/>
          <dgm:constr type="h" for="des" forName="bgRect" op="equ"/>
          <dgm:constr type="h" for="des" forName="iconRect" op="equ"/>
          <dgm:constr type="w" for="des" forName="iconRect" op="equ"/>
          <dgm:constr type="h" for="des" forName="spaceRect" op="equ"/>
          <dgm:constr type="h" for="des" forName="parTx" op="equ"/>
          <dgm:constr type="h" for="des" forName="desTx" op="equ"/>
        </dgm:constrLst>
      </dgm:if>
      <dgm:if name="Name6" axis="ch" ptType="node" func="cnt" op="lte" val="6">
        <dgm:constrLst>
          <dgm:constr type="h" for="ch" forName="compNode" refType="h" fact="0.3"/>
          <dgm:constr type="w" for="ch" forName="compNode" refType="w"/>
          <dgm:constr type="h" for="ch" forName="sibTrans" refType="h" refFor="ch" refForName="compNode" fact="0.25"/>
          <dgm:constr type="primFontSz" for="des" forName="parTx" val="19"/>
          <dgm:constr type="primFontSz" for="des" forName="desTx" refType="primFontSz" refFor="des" refForName="parTx" op="lte" fact="0.75"/>
          <dgm:constr type="h" for="des" forName="compNode" op="equ"/>
          <dgm:constr type="h" for="des" forName="bgRect" op="equ"/>
          <dgm:constr type="h" for="des" forName="iconRect" op="equ"/>
          <dgm:constr type="w" for="des" forName="iconRect" op="equ"/>
          <dgm:constr type="h" for="des" forName="spaceRect" op="equ"/>
          <dgm:constr type="h" for="des" forName="parTx" op="equ"/>
          <dgm:constr type="h" for="des" forName="desTx" op="equ"/>
        </dgm:constrLst>
      </dgm:if>
      <dgm:else name="Name7">
        <dgm:constrLst>
          <dgm:constr type="h" for="ch" forName="compNode" refType="h" fact="0.3"/>
          <dgm:constr type="w" for="ch" forName="compNode" refType="w"/>
          <dgm:constr type="h" for="ch" forName="sibTrans" refType="h" refFor="ch" refForName="compNode" fact="0.25"/>
          <dgm:constr type="primFontSz" for="des" forName="parTx" val="16"/>
          <dgm:constr type="primFontSz" for="des" forName="desTx" refType="primFontSz" refFor="des" refForName="parTx" op="lte" fact="0.75"/>
          <dgm:constr type="h" for="des" forName="compNode" op="equ"/>
          <dgm:constr type="h" for="des" forName="bgRect" op="equ"/>
          <dgm:constr type="h" for="des" forName="iconRect" op="equ"/>
          <dgm:constr type="w" for="des" forName="iconRect" op="equ"/>
          <dgm:constr type="h" for="des" forName="spaceRect" op="equ"/>
          <dgm:constr type="h" for="des" forName="parTx" op="equ"/>
          <dgm:constr type="h" for="des" forName="desTx" op="equ"/>
        </dgm:constrLst>
      </dgm:else>
    </dgm:choose>
    <dgm:ruleLst>
      <dgm:rule type="h" for="ch" forName="compNode" val="0" fact="NaN" max="NaN"/>
    </dgm:ruleLst>
    <dgm:forEach name="Name8" axis="ch" ptType="node">
      <dgm:layoutNode name="compNode">
        <dgm:alg type="composite"/>
        <dgm:shape xmlns:r="http://schemas.openxmlformats.org/officeDocument/2006/relationships" r:blip="">
          <dgm:adjLst/>
        </dgm:shape>
        <dgm:presOf axis="self"/>
        <dgm:choose name="Name9">
          <dgm:if name="Name10" axis="ch" ptType="node" func="cnt" op="gte" val="1">
            <dgm:constrLst>
              <dgm:constr type="w" for="ch" forName="bgRect" refType="w"/>
              <dgm:constr type="h" for="ch" forName="bgRect" refType="h"/>
              <dgm:constr type="l" for="ch" forName="bgRect"/>
              <dgm:constr type="t" for="ch" forName="bgRect"/>
              <dgm:constr type="h" for="ch" forName="iconRect" refType="h" fact="0.55"/>
              <dgm:constr type="w" for="ch" forName="iconRect" refType="h" refFor="ch" refForName="iconRect"/>
              <dgm:constr type="l" for="ch" forName="iconRect" refType="h" refFor="ch" refForName="iconRect" fact="0.55"/>
              <dgm:constr type="ctrY" for="ch" forName="iconRect" refType="ctrY" refFor="ch" refForName="bgRect"/>
              <dgm:constr type="w" for="ch" forName="spaceRect" refType="l" refFor="ch" refForName="iconRect"/>
              <dgm:constr type="h" for="ch" forName="spaceRect" refType="h"/>
              <dgm:constr type="l" for="ch" forName="spaceRect" refType="r" refFor="ch" refForName="iconRect"/>
              <dgm:constr type="t" for="ch" forName="spaceRect"/>
              <dgm:constr type="w" for="ch" forName="parTx" refType="w" fact="0.45"/>
              <dgm:constr type="h" for="ch" forName="parTx" refType="h"/>
              <dgm:constr type="l" for="ch" forName="parTx" refType="r" refFor="ch" refForName="spaceRect"/>
              <dgm:constr type="t" for="ch" forName="parTx"/>
              <dgm:constr type="h" for="ch" forName="desTx" refType="h"/>
              <dgm:constr type="l" for="ch" forName="desTx" refType="r" refFor="ch" refForName="parTx"/>
              <dgm:constr type="t" for="ch" forName="desTx"/>
            </dgm:constrLst>
          </dgm:if>
          <dgm:else name="Name11">
            <dgm:constrLst>
              <dgm:constr type="w" for="ch" forName="bgRect" refType="w"/>
              <dgm:constr type="h" for="ch" forName="bgRect" refType="h"/>
              <dgm:constr type="l" for="ch" forName="bgRect"/>
              <dgm:constr type="t" for="ch" forName="bgRect"/>
              <dgm:constr type="h" for="ch" forName="iconRect" refType="h" fact="0.55"/>
              <dgm:constr type="w" for="ch" forName="iconRect" refType="h" refFor="ch" refForName="iconRect"/>
              <dgm:constr type="l" for="ch" forName="iconRect" refType="h" refFor="ch" refForName="iconRect" fact="0.55"/>
              <dgm:constr type="ctrY" for="ch" forName="iconRect" refType="ctrY" refFor="ch" refForName="bgRect"/>
              <dgm:constr type="w" for="ch" forName="spaceRect" refType="l" refFor="ch" refForName="iconRect"/>
              <dgm:constr type="h" for="ch" forName="spaceRect" refType="h"/>
              <dgm:constr type="l" for="ch" forName="spaceRect" refType="r" refFor="ch" refForName="iconRect"/>
              <dgm:constr type="t" for="ch" forName="spaceRect"/>
              <dgm:constr type="h" for="ch" forName="parTx" refType="h"/>
              <dgm:constr type="l" for="ch" forName="parTx" refType="r" refFor="ch" refForName="spaceRect"/>
              <dgm:constr type="t" for="ch" forName="parTx"/>
            </dgm:constrLst>
          </dgm:else>
        </dgm:choose>
        <dgm:ruleLst>
          <dgm:rule type="h" val="INF" fact="NaN" max="NaN"/>
        </dgm:ruleLst>
        <dgm:layoutNode name="bgRect" styleLbl="bgShp">
          <dgm:alg type="sp"/>
          <dgm:shape xmlns:r="http://schemas.openxmlformats.org/officeDocument/2006/relationships" type="roundRect" r:blip="">
            <dgm:adjLst>
              <dgm:adj idx="1" val="0.1"/>
            </dgm:adjLst>
          </dgm:shape>
          <dgm:presOf/>
          <dgm:constrLst/>
          <dgm:ruleLst/>
        </dgm:layoutNode>
        <dgm:layoutNode name="iconRect" styleLbl="node1">
          <dgm:alg type="sp"/>
          <dgm:shape xmlns:r="http://schemas.openxmlformats.org/officeDocument/2006/relationships" type="rect" r:blip="" blipPhldr="1">
            <dgm:adjLst/>
          </dgm:shape>
          <dgm:presOf/>
          <dgm:constrLst/>
          <dgm:ruleLst/>
        </dgm:layoutNode>
        <dgm:layoutNode name="spaceRect">
          <dgm:alg type="sp"/>
          <dgm:shape xmlns:r="http://schemas.openxmlformats.org/officeDocument/2006/relationships" r:blip="">
            <dgm:adjLst/>
          </dgm:shape>
          <dgm:presOf/>
          <dgm:constrLst/>
          <dgm:ruleLst/>
        </dgm:layoutNode>
        <dgm:layoutNode name="parTx" styleLbl="revTx">
          <dgm:varLst>
            <dgm:chMax val="0"/>
            <dgm:chPref val="0"/>
          </dgm:varLst>
          <dgm:alg type="tx">
            <dgm:param type="txAnchorVert" val="mid"/>
            <dgm:param type="parTxLTRAlign" val="l"/>
            <dgm:param type="shpTxLTRAlignCh" val="l"/>
            <dgm:param type="parTxRTLAlign" val="r"/>
            <dgm:param type="shpTxRTLAlignCh" val="r"/>
          </dgm:alg>
          <dgm:shape xmlns:r="http://schemas.openxmlformats.org/officeDocument/2006/relationships" type="rect" r:blip="">
            <dgm:adjLst/>
          </dgm:shape>
          <dgm:presOf axis="self" ptType="node"/>
          <dgm:constrLst>
            <dgm:constr type="lMarg" refType="h" fact="0.3"/>
            <dgm:constr type="rMarg" refType="h" fact="0.3"/>
            <dgm:constr type="tMarg" refType="h" fact="0.3"/>
            <dgm:constr type="bMarg" refType="h" fact="0.3"/>
          </dgm:constrLst>
          <dgm:ruleLst>
            <dgm:rule type="primFontSz" val="14" fact="NaN" max="NaN"/>
            <dgm:rule type="h" val="INF" fact="NaN" max="NaN"/>
          </dgm:ruleLst>
        </dgm:layoutNode>
        <dgm:choose name="Name12">
          <dgm:if name="Name13" axis="ch" ptType="node" func="cnt" op="gte" val="1">
            <dgm:layoutNode name="desTx" styleLbl="revTx">
              <dgm:varLst/>
              <dgm:alg type="tx">
                <dgm:param type="txAnchorVertCh" val="mid"/>
                <dgm:param type="parTxLTRAlign" val="l"/>
                <dgm:param type="shpTxLTRAlignCh" val="l"/>
                <dgm:param type="parTxRTLAlign" val="r"/>
                <dgm:param type="shpTxRTLAlignCh" val="r"/>
                <dgm:param type="stBulletLvl" val="0"/>
              </dgm:alg>
              <dgm:shape xmlns:r="http://schemas.openxmlformats.org/officeDocument/2006/relationships" type="rect" r:blip="">
                <dgm:adjLst/>
              </dgm:shape>
              <dgm:presOf axis="des" ptType="node"/>
              <dgm:constrLst>
                <dgm:constr type="primFontSz" val="18"/>
                <dgm:constr type="secFontSz" refType="primFontSz"/>
                <dgm:constr type="lMarg" refType="h" fact="0.3"/>
                <dgm:constr type="rMarg" refType="h" fact="0.3"/>
                <dgm:constr type="tMarg" refType="h" fact="0.3"/>
                <dgm:constr type="bMarg" refType="h" fact="0.3"/>
              </dgm:constrLst>
              <dgm:ruleLst>
                <dgm:rule type="primFontSz" val="11" fact="NaN" max="NaN"/>
              </dgm:ruleLst>
            </dgm:layoutNode>
          </dgm:if>
          <dgm:else name="Name14"/>
        </dgm:choose>
      </dgm:layoutNode>
      <dgm:forEach name="Name15" axis="followSib" ptType="sibTrans" cnt="1">
        <dgm:layoutNode name="sibTrans">
          <dgm:alg type="sp"/>
          <dgm:shape xmlns:r="http://schemas.openxmlformats.org/officeDocument/2006/relationships" r:blip="">
            <dgm:adjLst/>
          </dgm:shape>
          <dgm:presOf axis="self"/>
          <dgm:constrLst/>
          <dgm:ruleLst/>
        </dgm:layoutNode>
      </dgm:forEach>
    </dgm:forEach>
  </dgm:layoutNode>
  <dgm:extLst>
    <a:ext uri="{68A01E43-0DF5-4B5B-8FA6-DAF915123BFB}">
      <dgm1612:lstStyle xmlns:dgm1612="http://schemas.microsoft.com/office/drawing/2016/12/diagram">
        <a:lvl1pPr>
          <a:lnSpc>
            <a:spcPct val="100000"/>
          </a:lnSpc>
        </a:lvl1pPr>
        <a:lvl2pPr>
          <a:lnSpc>
            <a:spcPct val="100000"/>
          </a:lnSpc>
        </a:lvl2pPr>
      </dgm1612:lstStyle>
    </a:ext>
  </dgm:extLst>
</dgm:layoutDef>
</file>

<file path=ppt/diagrams/quickStyle1.xml><?xml version="1.0" encoding="utf-8"?>
<dgm:styleDef xmlns:dgm="http://schemas.openxmlformats.org/drawingml/2006/diagram" xmlns:a="http://schemas.openxmlformats.org/drawingml/2006/main" uniqueId="urn:microsoft.com/office/officeart/2005/8/quickstyle/3d2">
  <dgm:title val=""/>
  <dgm:desc val=""/>
  <dgm:catLst>
    <dgm:cat type="3D" pri="11200"/>
  </dgm:catLst>
  <dgm:scene3d>
    <a:camera prst="orthographicFront"/>
    <a:lightRig rig="threePt" dir="t"/>
  </dgm:scene3d>
  <dgm:styleLbl name="node0">
    <dgm:scene3d>
      <a:camera prst="orthographicFront"/>
      <a:lightRig rig="threePt" dir="t">
        <a:rot lat="0" lon="0" rev="7500000"/>
      </a:lightRig>
    </dgm:scene3d>
    <dgm:sp3d prstMaterial="plastic">
      <a:bevelT w="127000" h="25400" prst="relaxedInset"/>
    </dgm:sp3d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>
        <a:rot lat="0" lon="0" rev="7500000"/>
      </a:lightRig>
    </dgm:scene3d>
    <dgm:sp3d prstMaterial="plastic">
      <a:bevelT w="127000" h="25400" prst="relaxedInset"/>
    </dgm:sp3d>
    <dgm:txPr/>
    <dgm:style>
      <a:lnRef idx="1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>
        <a:rot lat="0" lon="0" rev="7500000"/>
      </a:lightRig>
    </dgm:scene3d>
    <dgm:sp3d prstMaterial="plastic">
      <a:bevelT w="127000" h="25400" prst="relaxedInset"/>
    </dgm:sp3d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tx1"/>
      </a:fontRef>
    </dgm:style>
  </dgm:styleLbl>
  <dgm:styleLbl name="alingNode1">
    <dgm:scene3d>
      <a:camera prst="orthographicFront"/>
      <a:lightRig rig="threePt" dir="t">
        <a:rot lat="0" lon="0" rev="7500000"/>
      </a:lightRig>
    </dgm:scene3d>
    <dgm:sp3d prstMaterial="plastic">
      <a:bevelT w="127000" h="25400" prst="relaxedInset"/>
    </dgm:sp3d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>
        <a:rot lat="0" lon="0" rev="7500000"/>
      </a:lightRig>
    </dgm:scene3d>
    <dgm:sp3d prstMaterial="plastic">
      <a:bevelT w="127000" h="25400" prst="relaxedInset"/>
    </dgm:sp3d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>
        <a:rot lat="0" lon="0" rev="7500000"/>
      </a:lightRig>
    </dgm:scene3d>
    <dgm:sp3d prstMaterial="plastic">
      <a:bevelT w="127000" h="25400" prst="relaxedInset"/>
    </dgm:sp3d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>
        <a:rot lat="0" lon="0" rev="7500000"/>
      </a:lightRig>
    </dgm:scene3d>
    <dgm:sp3d prstMaterial="plastic">
      <a:bevelT w="127000" h="25400" prst="relaxedInset"/>
    </dgm:sp3d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>
        <a:rot lat="0" lon="0" rev="7500000"/>
      </a:lightRig>
    </dgm:scene3d>
    <dgm:sp3d prstMaterial="plastic">
      <a:bevelT w="127000" h="25400" prst="relaxedInset"/>
    </dgm:sp3d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>
        <a:rot lat="0" lon="0" rev="7500000"/>
      </a:lightRig>
    </dgm:scene3d>
    <dgm:sp3d z="152400" extrusionH="63500" prstMaterial="matte">
      <a:bevelT w="50800" h="19050" prst="relaxedInset"/>
      <a:contourClr>
        <a:schemeClr val="bg1"/>
      </a:contourClr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>
        <a:rot lat="0" lon="0" rev="7500000"/>
      </a:lightRig>
    </dgm:scene3d>
    <dgm:sp3d z="254000" extrusionH="63500" contourW="12700" prstMaterial="matte">
      <a:contourClr>
        <a:schemeClr val="lt1"/>
      </a:contourClr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>
        <a:rot lat="0" lon="0" rev="7500000"/>
      </a:lightRig>
    </dgm:scene3d>
    <dgm:sp3d z="-152400" extrusionH="63500" contourW="12700" prstMaterial="matte">
      <a:contourClr>
        <a:schemeClr val="lt1"/>
      </a:contourClr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>
        <a:rot lat="0" lon="0" rev="7500000"/>
      </a:lightRig>
    </dgm:scene3d>
    <dgm:sp3d z="-70000" extrusionH="63500" prstMaterial="matte">
      <a:bevelT w="25400" h="6350" prst="relaxedInset"/>
      <a:contourClr>
        <a:schemeClr val="bg1"/>
      </a:contourClr>
    </dgm:sp3d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>
        <a:rot lat="0" lon="0" rev="7500000"/>
      </a:lightRig>
    </dgm:scene3d>
    <dgm:sp3d z="152400" extrusionH="63500" prstMaterial="matte">
      <a:bevelT w="25400" h="6350" prst="relaxedInset"/>
      <a:contourClr>
        <a:schemeClr val="bg1"/>
      </a:contourClr>
    </dgm:sp3d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>
        <a:rot lat="0" lon="0" rev="7500000"/>
      </a:lightRig>
    </dgm:scene3d>
    <dgm:sp3d z="-152400" extrusionH="63500" prstMaterial="matte">
      <a:bevelT w="25400" h="6350" prst="relaxedInset"/>
      <a:contourClr>
        <a:schemeClr val="bg1"/>
      </a:contourClr>
    </dgm:sp3d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>
        <a:rot lat="0" lon="0" rev="7500000"/>
      </a:lightRig>
    </dgm:scene3d>
    <dgm:sp3d z="-40000" prstMaterial="matte"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>
        <a:rot lat="0" lon="0" rev="7500000"/>
      </a:lightRig>
    </dgm:scene3d>
    <dgm:sp3d z="127000" prstMaterial="matte"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>
        <a:rot lat="0" lon="0" rev="7500000"/>
      </a:lightRig>
    </dgm:scene3d>
    <dgm:sp3d prstMaterial="plastic">
      <a:bevelT w="127000" h="25400" prst="relaxedInset"/>
    </dgm:sp3d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>
        <a:rot lat="0" lon="0" rev="7500000"/>
      </a:lightRig>
    </dgm:scene3d>
    <dgm:sp3d prstMaterial="plastic">
      <a:bevelT w="127000" h="25400" prst="relaxedInset"/>
    </dgm:sp3d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>
        <a:rot lat="0" lon="0" rev="7500000"/>
      </a:lightRig>
    </dgm:scene3d>
    <dgm:sp3d prstMaterial="plastic">
      <a:bevelT w="127000" h="25400" prst="relaxedInset"/>
    </dgm:sp3d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>
        <a:rot lat="0" lon="0" rev="7500000"/>
      </a:lightRig>
    </dgm:scene3d>
    <dgm:sp3d prstMaterial="plastic">
      <a:bevelT w="127000" h="25400" prst="relaxedInset"/>
    </dgm:sp3d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>
        <a:rot lat="0" lon="0" rev="7500000"/>
      </a:lightRig>
    </dgm:scene3d>
    <dgm:sp3d extrusionH="63500" prstMaterial="matte">
      <a:bevelT w="50800" h="19050" prst="relaxedInset"/>
      <a:contourClr>
        <a:schemeClr val="bg1"/>
      </a:contourClr>
    </dgm:sp3d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>
        <a:rot lat="0" lon="0" rev="7500000"/>
      </a:lightRig>
    </dgm:scene3d>
    <dgm:sp3d extrusionH="63500" prstMaterial="matte">
      <a:bevelT w="50800" h="19050" prst="relaxedInset"/>
      <a:contourClr>
        <a:schemeClr val="bg1"/>
      </a:contourClr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>
        <a:rot lat="0" lon="0" rev="7500000"/>
      </a:lightRig>
    </dgm:scene3d>
    <dgm:sp3d z="60000" prstMaterial="flat">
      <a:bevelT w="120900" h="88900"/>
    </dgm:sp3d>
    <dgm:txPr/>
    <dgm:style>
      <a:lnRef idx="0">
        <a:scrgbClr r="0" g="0" b="0"/>
      </a:lnRef>
      <a:fillRef idx="3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>
        <a:rot lat="0" lon="0" rev="7500000"/>
      </a:lightRig>
    </dgm:scene3d>
    <dgm:sp3d z="60000" prstMaterial="flat">
      <a:bevelT w="120900" h="88900"/>
    </dgm:sp3d>
    <dgm:txPr/>
    <dgm:style>
      <a:lnRef idx="0">
        <a:scrgbClr r="0" g="0" b="0"/>
      </a:lnRef>
      <a:fillRef idx="3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>
        <a:rot lat="0" lon="0" rev="7500000"/>
      </a:lightRig>
    </dgm:scene3d>
    <dgm:sp3d z="-40000" prstMaterial="matte"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>
        <a:rot lat="0" lon="0" rev="7500000"/>
      </a:lightRig>
    </dgm:scene3d>
    <dgm:sp3d z="-40000" prstMaterial="matte"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>
        <a:rot lat="0" lon="0" rev="7500000"/>
      </a:lightRig>
    </dgm:scene3d>
    <dgm:sp3d z="-40000" prstMaterial="matte"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>
        <a:rot lat="0" lon="0" rev="7500000"/>
      </a:lightRig>
    </dgm:scene3d>
    <dgm:sp3d z="-40000" prstMaterial="matte"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>
        <a:rot lat="0" lon="0" rev="7500000"/>
      </a:lightRig>
    </dgm:scene3d>
    <dgm:sp3d z="152400" extrusionH="63500" prstMaterial="dkEdge">
      <a:bevelT w="135400" h="16350" prst="relaxedInset"/>
      <a:contourClr>
        <a:schemeClr val="bg1"/>
      </a:contourClr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conFgAcc1">
    <dgm:scene3d>
      <a:camera prst="orthographicFront"/>
      <a:lightRig rig="threePt" dir="t">
        <a:rot lat="0" lon="0" rev="7500000"/>
      </a:lightRig>
    </dgm:scene3d>
    <dgm:sp3d z="152400" extrusionH="63500" prstMaterial="dkEdge">
      <a:bevelT w="135400" h="16350" prst="relaxedInset"/>
      <a:contourClr>
        <a:schemeClr val="bg1"/>
      </a:contourClr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alignAcc1">
    <dgm:scene3d>
      <a:camera prst="orthographicFront"/>
      <a:lightRig rig="threePt" dir="t">
        <a:rot lat="0" lon="0" rev="7500000"/>
      </a:lightRig>
    </dgm:scene3d>
    <dgm:sp3d extrusionH="190500" prstMaterial="dkEdge">
      <a:bevelT w="135400" h="16350" prst="relaxedInset"/>
      <a:contourClr>
        <a:schemeClr val="bg1"/>
      </a:contourClr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trAlignAcc1">
    <dgm:scene3d>
      <a:camera prst="orthographicFront"/>
      <a:lightRig rig="threePt" dir="t">
        <a:rot lat="0" lon="0" rev="7500000"/>
      </a:lightRig>
    </dgm:scene3d>
    <dgm:sp3d prstMaterial="plastic">
      <a:bevelT w="127000" h="35400"/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bgAcc1">
    <dgm:scene3d>
      <a:camera prst="orthographicFront"/>
      <a:lightRig rig="threePt" dir="t">
        <a:rot lat="0" lon="0" rev="7500000"/>
      </a:lightRig>
    </dgm:scene3d>
    <dgm:sp3d z="-152400" extrusionH="63500" prstMaterial="dkEdge">
      <a:bevelT w="124450" h="16350" prst="relaxedInset"/>
      <a:contourClr>
        <a:schemeClr val="bg1"/>
      </a:contourClr>
    </dgm:sp3d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>
        <a:rot lat="0" lon="0" rev="7500000"/>
      </a:lightRig>
    </dgm:scene3d>
    <dgm:sp3d z="152400" extrusionH="63500" prstMaterial="dkEdge">
      <a:bevelT w="120800" h="19050" prst="relaxedInset"/>
      <a:contourClr>
        <a:schemeClr val="bg1"/>
      </a:contourClr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solidAlignAcc1">
    <dgm:scene3d>
      <a:camera prst="orthographicFront"/>
      <a:lightRig rig="threePt" dir="t">
        <a:rot lat="0" lon="0" rev="7500000"/>
      </a:lightRig>
    </dgm:scene3d>
    <dgm:sp3d extrusionH="190500" prstMaterial="dkEdge">
      <a:bevelT w="120650" h="38100" prst="relaxedInset"/>
      <a:contourClr>
        <a:schemeClr val="bg1"/>
      </a:contourClr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solidBgAcc1">
    <dgm:scene3d>
      <a:camera prst="orthographicFront"/>
      <a:lightRig rig="threePt" dir="t">
        <a:rot lat="0" lon="0" rev="7500000"/>
      </a:lightRig>
    </dgm:scene3d>
    <dgm:sp3d z="-152400" extrusionH="63500" prstMaterial="dkEdge">
      <a:bevelT w="144450" h="36350" prst="relaxedInset"/>
      <a:contourClr>
        <a:schemeClr val="bg1"/>
      </a:contourClr>
    </dgm:sp3d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>
        <a:rot lat="0" lon="0" rev="7500000"/>
      </a:lightRig>
    </dgm:scene3d>
    <dgm:sp3d z="152400" extrusionH="63500" prstMaterial="dkEdge">
      <a:bevelT w="125400" h="36350" prst="relaxedInset"/>
      <a:contourClr>
        <a:schemeClr val="bg1"/>
      </a:contourClr>
    </dgm:sp3d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>
        <a:rot lat="0" lon="0" rev="7500000"/>
      </a:lightRig>
    </dgm:scene3d>
    <dgm:sp3d extrusionH="190500" prstMaterial="dkEdge">
      <a:bevelT w="120650" h="38100" prst="relaxedInset"/>
      <a:bevelB w="120650" h="57150" prst="relaxedInset"/>
      <a:contourClr>
        <a:schemeClr val="bg1"/>
      </a:contourClr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bgAccFollowNode1">
    <dgm:scene3d>
      <a:camera prst="orthographicFront"/>
      <a:lightRig rig="threePt" dir="t">
        <a:rot lat="0" lon="0" rev="7500000"/>
      </a:lightRig>
    </dgm:scene3d>
    <dgm:sp3d z="-152400" extrusionH="63500" prstMaterial="dkEdge">
      <a:bevelT w="144450" h="36350" prst="relaxedInset"/>
      <a:contourClr>
        <a:schemeClr val="bg1"/>
      </a:contourClr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0">
    <dgm:scene3d>
      <a:camera prst="orthographicFront"/>
      <a:lightRig rig="threePt" dir="t">
        <a:rot lat="0" lon="0" rev="7500000"/>
      </a:lightRig>
    </dgm:scene3d>
    <dgm:sp3d z="152400" extrusionH="63500" prstMaterial="dkEdge">
      <a:bevelT w="125400" h="36350" prst="relaxedInset"/>
      <a:contourClr>
        <a:schemeClr val="bg1"/>
      </a:contourClr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2">
    <dgm:scene3d>
      <a:camera prst="orthographicFront"/>
      <a:lightRig rig="threePt" dir="t">
        <a:rot lat="0" lon="0" rev="7500000"/>
      </a:lightRig>
    </dgm:scene3d>
    <dgm:sp3d z="152400" extrusionH="63500" prstMaterial="dkEdge">
      <a:bevelT w="125400" h="36350" prst="relaxedInset"/>
      <a:contourClr>
        <a:schemeClr val="bg1"/>
      </a:contourClr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3">
    <dgm:scene3d>
      <a:camera prst="orthographicFront"/>
      <a:lightRig rig="threePt" dir="t">
        <a:rot lat="0" lon="0" rev="7500000"/>
      </a:lightRig>
    </dgm:scene3d>
    <dgm:sp3d z="152400" extrusionH="63500" prstMaterial="dkEdge">
      <a:bevelT w="125400" h="36350" prst="relaxedInset"/>
      <a:contourClr>
        <a:schemeClr val="bg1"/>
      </a:contourClr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4">
    <dgm:scene3d>
      <a:camera prst="orthographicFront"/>
      <a:lightRig rig="threePt" dir="t">
        <a:rot lat="0" lon="0" rev="7500000"/>
      </a:lightRig>
    </dgm:scene3d>
    <dgm:sp3d z="152400" extrusionH="63500" prstMaterial="dkEdge">
      <a:bevelT w="125400" h="36350" prst="relaxedInset"/>
      <a:contourClr>
        <a:schemeClr val="bg1"/>
      </a:contourClr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bgShp">
    <dgm:scene3d>
      <a:camera prst="orthographicFront"/>
      <a:lightRig rig="threePt" dir="t">
        <a:rot lat="0" lon="0" rev="7500000"/>
      </a:lightRig>
    </dgm:scene3d>
    <dgm:sp3d z="-152400" extrusionH="63500" prstMaterial="matte">
      <a:bevelT w="144450" h="6350" prst="relaxedInset"/>
      <a:contourClr>
        <a:schemeClr val="bg1"/>
      </a:contourClr>
    </dgm:sp3d>
    <dgm:txPr/>
    <dgm:style>
      <a:lnRef idx="0">
        <a:scrgbClr r="0" g="0" b="0"/>
      </a:lnRef>
      <a:fillRef idx="3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>
        <a:rot lat="0" lon="0" rev="7500000"/>
      </a:lightRig>
    </dgm:scene3d>
    <dgm:sp3d prstMaterial="plastic">
      <a:bevelT w="127000" h="25400" prst="relaxedInset"/>
      <a:bevelB w="88900" h="121750" prst="angle"/>
    </dgm:sp3d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trBgShp">
    <dgm:scene3d>
      <a:camera prst="orthographicFront"/>
      <a:lightRig rig="threePt" dir="t"/>
    </dgm:scene3d>
    <dgm:sp3d z="-152400" prstMaterial="matte"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>
        <a:rot lat="0" lon="0" rev="7500000"/>
      </a:lightRig>
    </dgm:scene3d>
    <dgm:sp3d z="152400" extrusionH="63500" prstMaterial="matte">
      <a:bevelT w="50800" h="19050" prst="relaxedInset"/>
      <a:contourClr>
        <a:schemeClr val="bg1"/>
      </a:contourClr>
    </dgm:sp3d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2.xml><?xml version="1.0" encoding="utf-8"?>
<dgm:styleDef xmlns:dgm="http://schemas.openxmlformats.org/drawingml/2006/diagram" xmlns:a="http://schemas.openxmlformats.org/drawingml/2006/main" uniqueId="urn:microsoft.com/office/officeart/2005/8/quickstyle/3d1">
  <dgm:title val=""/>
  <dgm:desc val=""/>
  <dgm:catLst>
    <dgm:cat type="3D" pri="11100"/>
  </dgm:catLst>
  <dgm:scene3d>
    <a:camera prst="orthographicFront"/>
    <a:lightRig rig="threePt" dir="t"/>
  </dgm:scene3d>
  <dgm:styleLbl name="node0">
    <dgm:scene3d>
      <a:camera prst="orthographicFront"/>
      <a:lightRig rig="flat" dir="t"/>
    </dgm:scene3d>
    <dgm:sp3d prstMaterial="plastic">
      <a:bevelT w="120900" h="88900"/>
      <a:bevelB w="88900" h="31750" prst="angle"/>
    </dgm:sp3d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flat" dir="t"/>
    </dgm:scene3d>
    <dgm:sp3d prstMaterial="plastic">
      <a:bevelT w="120900" h="88900"/>
      <a:bevelB w="88900" h="31750" prst="angle"/>
    </dgm:sp3d>
    <dgm:txPr/>
    <dgm:style>
      <a:lnRef idx="0">
        <a:scrgbClr r="0" g="0" b="0"/>
      </a:lnRef>
      <a:fillRef idx="3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flat" dir="t"/>
    </dgm:scene3d>
    <dgm:sp3d prstMaterial="plastic">
      <a:bevelT w="120900" h="88900"/>
      <a:bevelB w="88900" h="31750" prst="angle"/>
    </dgm:sp3d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flat" dir="t"/>
    </dgm:scene3d>
    <dgm:sp3d prstMaterial="plastic">
      <a:bevelT w="120900" h="88900"/>
      <a:bevelB w="88900" h="31750" prst="angle"/>
    </dgm:sp3d>
    <dgm:txPr/>
    <dgm:style>
      <a:lnRef idx="1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flat" dir="t"/>
    </dgm:scene3d>
    <dgm:sp3d prstMaterial="plastic">
      <a:bevelT w="120900" h="88900"/>
      <a:bevelB w="88900" h="31750" prst="angle"/>
    </dgm:sp3d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flat" dir="t"/>
    </dgm:scene3d>
    <dgm:sp3d prstMaterial="plastic">
      <a:bevelT w="120900" h="88900"/>
      <a:bevelB w="88900" h="31750" prst="angle"/>
    </dgm:sp3d>
    <dgm:txPr/>
    <dgm:style>
      <a:lnRef idx="0">
        <a:scrgbClr r="0" g="0" b="0"/>
      </a:lnRef>
      <a:fillRef idx="3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flat" dir="t"/>
    </dgm:scene3d>
    <dgm:sp3d prstMaterial="plastic">
      <a:bevelT w="120900" h="88900"/>
      <a:bevelB w="88900" h="31750" prst="angle"/>
    </dgm:sp3d>
    <dgm:txPr/>
    <dgm:style>
      <a:lnRef idx="0">
        <a:scrgbClr r="0" g="0" b="0"/>
      </a:lnRef>
      <a:fillRef idx="3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flat" dir="t"/>
    </dgm:scene3d>
    <dgm:sp3d prstMaterial="plastic">
      <a:bevelT w="120900" h="88900"/>
      <a:bevelB w="88900" h="31750" prst="angle"/>
    </dgm:sp3d>
    <dgm:txPr/>
    <dgm:style>
      <a:lnRef idx="0">
        <a:scrgbClr r="0" g="0" b="0"/>
      </a:lnRef>
      <a:fillRef idx="3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flat" dir="t"/>
    </dgm:scene3d>
    <dgm:sp3d z="127000" prstMaterial="plastic">
      <a:bevelT w="88900" h="88900"/>
      <a:bevelB w="88900" h="31750" prst="angle"/>
    </dgm:sp3d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/>
    </dgm:style>
  </dgm:styleLbl>
  <dgm:styleLbl name="alignImgPlace1">
    <dgm:scene3d>
      <a:camera prst="orthographicFront"/>
      <a:lightRig rig="flat" dir="t"/>
    </dgm:scene3d>
    <dgm:sp3d prstMaterial="plastic">
      <a:bevelT w="88900" h="88900"/>
      <a:bevelB w="88900" h="31750" prst="angle"/>
    </dgm:sp3d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/>
    </dgm:style>
  </dgm:styleLbl>
  <dgm:styleLbl name="bgImgPlace1">
    <dgm:scene3d>
      <a:camera prst="orthographicFront"/>
      <a:lightRig rig="flat" dir="t"/>
    </dgm:scene3d>
    <dgm:sp3d z="-190500" prstMaterial="plastic">
      <a:bevelT w="88900" h="88900"/>
      <a:bevelB w="88900" h="31750" prst="angle"/>
    </dgm:sp3d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/>
    </dgm:style>
  </dgm:styleLbl>
  <dgm:styleLbl name="sibTrans2D1">
    <dgm:scene3d>
      <a:camera prst="orthographicFront"/>
      <a:lightRig rig="flat" dir="t"/>
    </dgm:scene3d>
    <dgm:sp3d z="-80000" prstMaterial="plastic">
      <a:bevelT w="50800" h="50800"/>
      <a:bevelB w="25400" h="25400" prst="angle"/>
    </dgm:sp3d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flat" dir="t"/>
    </dgm:scene3d>
    <dgm:sp3d z="127000" prstMaterial="plastic">
      <a:bevelT w="50800" h="50800"/>
      <a:bevelB w="25400" h="25400" prst="angle"/>
    </dgm:sp3d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flat" dir="t"/>
    </dgm:scene3d>
    <dgm:sp3d z="-190500" prstMaterial="plastic">
      <a:bevelT w="50800" h="50800"/>
      <a:bevelB w="25400" h="25400" prst="angle"/>
    </dgm:sp3d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flat" dir="t"/>
    </dgm:scene3d>
    <dgm:sp3d z="-40000" prstMaterial="matte"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 z="127000" prstMaterial="matte"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flat" dir="t"/>
    </dgm:scene3d>
    <dgm:sp3d prstMaterial="plastic">
      <a:bevelT w="120900" h="88900"/>
      <a:bevelB w="88900" h="31750" prst="angle"/>
    </dgm:sp3d>
    <dgm:txPr/>
    <dgm:style>
      <a:lnRef idx="0">
        <a:scrgbClr r="0" g="0" b="0"/>
      </a:lnRef>
      <a:fillRef idx="3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flat" dir="t"/>
    </dgm:scene3d>
    <dgm:sp3d prstMaterial="plastic">
      <a:bevelT w="120900" h="88900"/>
      <a:bevelB w="88900" h="31750" prst="angle"/>
    </dgm:sp3d>
    <dgm:txPr/>
    <dgm:style>
      <a:lnRef idx="0">
        <a:scrgbClr r="0" g="0" b="0"/>
      </a:lnRef>
      <a:fillRef idx="3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flat" dir="t"/>
    </dgm:scene3d>
    <dgm:sp3d prstMaterial="plastic">
      <a:bevelT w="120900" h="88900"/>
      <a:bevelB w="88900" h="31750" prst="angle"/>
    </dgm:sp3d>
    <dgm:txPr/>
    <dgm:style>
      <a:lnRef idx="0">
        <a:scrgbClr r="0" g="0" b="0"/>
      </a:lnRef>
      <a:fillRef idx="3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flat" dir="t"/>
    </dgm:scene3d>
    <dgm:sp3d prstMaterial="plastic">
      <a:bevelT w="120900" h="88900"/>
      <a:bevelB w="88900" h="31750" prst="angle"/>
    </dgm:sp3d>
    <dgm:txPr/>
    <dgm:style>
      <a:lnRef idx="0">
        <a:scrgbClr r="0" g="0" b="0"/>
      </a:lnRef>
      <a:fillRef idx="3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flat" dir="t"/>
    </dgm:scene3d>
    <dgm:sp3d z="-100000" prstMaterial="plastic">
      <a:bevelT w="120900" h="88900"/>
      <a:bevelB w="88900" h="31750" prst="angle"/>
    </dgm:sp3d>
    <dgm:txPr/>
    <dgm:style>
      <a:lnRef idx="0">
        <a:scrgbClr r="0" g="0" b="0"/>
      </a:lnRef>
      <a:fillRef idx="3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flat" dir="t"/>
    </dgm:scene3d>
    <dgm:sp3d z="-60000" prstMaterial="plastic">
      <a:bevelT w="120900" h="88900"/>
      <a:bevelB w="88900" h="31750" prst="angle"/>
    </dgm:sp3d>
    <dgm:txPr/>
    <dgm:style>
      <a:lnRef idx="0">
        <a:scrgbClr r="0" g="0" b="0"/>
      </a:lnRef>
      <a:fillRef idx="3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flat" dir="t"/>
    </dgm:scene3d>
    <dgm:sp3d z="-60000" prstMaterial="plastic">
      <a:bevelT w="120900" h="88900"/>
      <a:bevelB w="88900" h="31750" prst="angle"/>
    </dgm:sp3d>
    <dgm:txPr/>
    <dgm:style>
      <a:lnRef idx="0">
        <a:scrgbClr r="0" g="0" b="0"/>
      </a:lnRef>
      <a:fillRef idx="3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flat" dir="t"/>
    </dgm:scene3d>
    <dgm:sp3d z="-60000" prstMaterial="plastic">
      <a:bevelT w="120900" h="88900"/>
      <a:bevelB w="88900" h="31750" prst="angle"/>
    </dgm:sp3d>
    <dgm:txPr/>
    <dgm:style>
      <a:lnRef idx="0">
        <a:scrgbClr r="0" g="0" b="0"/>
      </a:lnRef>
      <a:fillRef idx="3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flat" dir="t"/>
    </dgm:scene3d>
    <dgm:sp3d prstMaterial="matte"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flat" dir="t"/>
    </dgm:scene3d>
    <dgm:sp3d prstMaterial="matte"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flat" dir="t"/>
    </dgm:scene3d>
    <dgm:sp3d prstMaterial="matte"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flat" dir="t"/>
    </dgm:scene3d>
    <dgm:sp3d prstMaterial="matte"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flat" dir="t"/>
    </dgm:scene3d>
    <dgm:sp3d z="190500" extrusionH="12700" prstMaterial="plastic">
      <a:bevelT w="50800" h="50800"/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conFgAcc1">
    <dgm:scene3d>
      <a:camera prst="orthographicFront"/>
      <a:lightRig rig="flat" dir="t"/>
    </dgm:scene3d>
    <dgm:sp3d z="190500" extrusionH="12700" prstMaterial="plastic">
      <a:bevelT w="50800" h="50800"/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alignAcc1">
    <dgm:scene3d>
      <a:camera prst="orthographicFront"/>
      <a:lightRig rig="flat" dir="t"/>
    </dgm:scene3d>
    <dgm:sp3d extrusionH="12700" prstMaterial="plastic">
      <a:bevelT w="50800" h="50800"/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trAlignAcc1">
    <dgm:scene3d>
      <a:camera prst="orthographicFront"/>
      <a:lightRig rig="flat" dir="t"/>
    </dgm:scene3d>
    <dgm:sp3d extrusionH="12700" prstMaterial="plastic">
      <a:bevelT w="50800" h="50800"/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bgAcc1">
    <dgm:scene3d>
      <a:camera prst="orthographicFront"/>
      <a:lightRig rig="flat" dir="t"/>
    </dgm:scene3d>
    <dgm:sp3d z="-190500" extrusionH="12700" prstMaterial="plastic">
      <a:bevelT w="50800" h="50800"/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solidFgAcc1">
    <dgm:scene3d>
      <a:camera prst="orthographicFront"/>
      <a:lightRig rig="flat" dir="t"/>
    </dgm:scene3d>
    <dgm:sp3d z="190500" extrusionH="12700" prstMaterial="plastic">
      <a:bevelT w="50800" h="50800"/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solidAlignAcc1">
    <dgm:scene3d>
      <a:camera prst="orthographicFront"/>
      <a:lightRig rig="flat" dir="t"/>
    </dgm:scene3d>
    <dgm:sp3d extrusionH="12700" prstMaterial="plastic">
      <a:bevelT w="50800" h="50800"/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solidBgAcc1">
    <dgm:scene3d>
      <a:camera prst="orthographicFront"/>
      <a:lightRig rig="flat" dir="t"/>
    </dgm:scene3d>
    <dgm:sp3d z="-190500" extrusionH="12700" prstMaterial="plastic">
      <a:bevelT w="50800" h="50800"/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FollowNode1">
    <dgm:scene3d>
      <a:camera prst="orthographicFront"/>
      <a:lightRig rig="flat" dir="t"/>
    </dgm:scene3d>
    <dgm:sp3d z="190500" extrusionH="12700" prstMaterial="plastic">
      <a:bevelT w="50800" h="50800"/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alignAccFollowNode1">
    <dgm:scene3d>
      <a:camera prst="orthographicFront"/>
      <a:lightRig rig="flat" dir="t"/>
    </dgm:scene3d>
    <dgm:sp3d extrusionH="12700" prstMaterial="plastic">
      <a:bevelT w="50800" h="50800"/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bgAccFollowNode1">
    <dgm:scene3d>
      <a:camera prst="orthographicFront"/>
      <a:lightRig rig="flat" dir="t"/>
    </dgm:scene3d>
    <dgm:sp3d z="-190500" extrusionH="12700" prstMaterial="plastic">
      <a:bevelT w="50800" h="50800"/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0">
    <dgm:scene3d>
      <a:camera prst="orthographicFront"/>
      <a:lightRig rig="flat" dir="t"/>
    </dgm:scene3d>
    <dgm:sp3d z="190500" extrusionH="12700" prstMaterial="plastic">
      <a:bevelT w="50800" h="50800"/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2">
    <dgm:scene3d>
      <a:camera prst="orthographicFront"/>
      <a:lightRig rig="flat" dir="t"/>
    </dgm:scene3d>
    <dgm:sp3d z="190500" extrusionH="12700" prstMaterial="plastic">
      <a:bevelT w="50800" h="50800"/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3">
    <dgm:scene3d>
      <a:camera prst="orthographicFront"/>
      <a:lightRig rig="flat" dir="t"/>
    </dgm:scene3d>
    <dgm:sp3d z="190500" extrusionH="12700" prstMaterial="plastic">
      <a:bevelT w="50800" h="50800"/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4">
    <dgm:scene3d>
      <a:camera prst="orthographicFront"/>
      <a:lightRig rig="flat" dir="t"/>
    </dgm:scene3d>
    <dgm:sp3d z="190500" extrusionH="12700" prstMaterial="plastic">
      <a:bevelT w="50800" h="50800"/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bgShp">
    <dgm:scene3d>
      <a:camera prst="orthographicFront"/>
      <a:lightRig rig="flat" dir="t"/>
    </dgm:scene3d>
    <dgm:sp3d z="-190500" extrusionH="12700" prstMaterial="plastic">
      <a:bevelT w="50800" h="50800"/>
    </dgm:sp3d>
    <dgm:txPr/>
    <dgm:style>
      <a:lnRef idx="0">
        <a:scrgbClr r="0" g="0" b="0"/>
      </a:lnRef>
      <a:fillRef idx="3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flat" dir="t"/>
    </dgm:scene3d>
    <dgm:sp3d z="-190500" extrusionH="12700" prstMaterial="plastic">
      <a:bevelT w="50800" h="50800"/>
    </dgm:sp3d>
    <dgm:txPr/>
    <dgm:style>
      <a:lnRef idx="0">
        <a:scrgbClr r="0" g="0" b="0"/>
      </a:lnRef>
      <a:fillRef idx="2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flat" dir="t"/>
    </dgm:scene3d>
    <dgm:sp3d z="-190500" extrusionH="12700" prstMaterial="matte"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flat" dir="t"/>
    </dgm:scene3d>
    <dgm:sp3d z="190500" prstMaterial="plastic">
      <a:bevelT w="120900" h="88900"/>
      <a:bevelB w="88900" h="31750" prst="angle"/>
    </dgm:sp3d>
    <dgm:txPr/>
    <dgm:style>
      <a:lnRef idx="0">
        <a:scrgbClr r="0" g="0" b="0"/>
      </a:lnRef>
      <a:fillRef idx="1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3.xml><?xml version="1.0" encoding="utf-8"?>
<dgm:styleDef xmlns:dgm="http://schemas.openxmlformats.org/drawingml/2006/diagram" xmlns:a="http://schemas.openxmlformats.org/drawingml/2006/main" uniqueId="urn:microsoft.com/office/officeart/2005/8/quickstyle/3d3">
  <dgm:title val=""/>
  <dgm:desc val=""/>
  <dgm:catLst>
    <dgm:cat type="3D" pri="11300"/>
  </dgm:catLst>
  <dgm:scene3d>
    <a:camera prst="orthographicFront"/>
    <a:lightRig rig="threePt" dir="t"/>
  </dgm:scene3d>
  <dgm:styleLbl name="node0">
    <dgm:scene3d>
      <a:camera prst="orthographicFront">
        <a:rot lat="0" lon="0" rev="0"/>
      </a:camera>
      <a:lightRig rig="contrasting" dir="t">
        <a:rot lat="0" lon="0" rev="1200000"/>
      </a:lightRig>
    </dgm:scene3d>
    <dgm:sp3d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lnNode1">
    <dgm:scene3d>
      <a:camera prst="orthographicFront">
        <a:rot lat="0" lon="0" rev="0"/>
      </a:camera>
      <a:lightRig rig="contrasting" dir="t">
        <a:rot lat="0" lon="0" rev="1200000"/>
      </a:lightRig>
    </dgm:scene3d>
    <dgm:sp3d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vennNode1">
    <dgm:scene3d>
      <a:camera prst="orthographicFront">
        <a:rot lat="0" lon="0" rev="0"/>
      </a:camera>
      <a:lightRig rig="contrasting" dir="t">
        <a:rot lat="0" lon="0" rev="1200000"/>
      </a:lightRig>
    </dgm:scene3d>
    <dgm:sp3d contourW="12700" prstMaterial="clear">
      <a:bevelT w="177800" h="254000"/>
      <a:bevelB w="152400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>
        <a:rot lat="0" lon="0" rev="0"/>
      </a:camera>
      <a:lightRig rig="contrasting" dir="t">
        <a:rot lat="0" lon="0" rev="1200000"/>
      </a:lightRig>
    </dgm:scene3d>
    <dgm:sp3d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1">
    <dgm:scene3d>
      <a:camera prst="orthographicFront">
        <a:rot lat="0" lon="0" rev="0"/>
      </a:camera>
      <a:lightRig rig="contrasting" dir="t">
        <a:rot lat="0" lon="0" rev="1200000"/>
      </a:lightRig>
    </dgm:scene3d>
    <dgm:sp3d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2">
    <dgm:scene3d>
      <a:camera prst="orthographicFront">
        <a:rot lat="0" lon="0" rev="0"/>
      </a:camera>
      <a:lightRig rig="contrasting" dir="t">
        <a:rot lat="0" lon="0" rev="1200000"/>
      </a:lightRig>
    </dgm:scene3d>
    <dgm:sp3d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node3">
    <dgm:scene3d>
      <a:camera prst="orthographicFront">
        <a:rot lat="0" lon="0" rev="0"/>
      </a:camera>
      <a:lightRig rig="contrasting" dir="t">
        <a:rot lat="0" lon="0" rev="1200000"/>
      </a:lightRig>
    </dgm:scene3d>
    <dgm:sp3d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node4">
    <dgm:scene3d>
      <a:camera prst="orthographicFront">
        <a:rot lat="0" lon="0" rev="0"/>
      </a:camera>
      <a:lightRig rig="contrasting" dir="t">
        <a:rot lat="0" lon="0" rev="1200000"/>
      </a:lightRig>
    </dgm:scene3d>
    <dgm:sp3d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fgImgPlace1">
    <dgm:scene3d>
      <a:camera prst="orthographicFront">
        <a:rot lat="0" lon="0" rev="0"/>
      </a:camera>
      <a:lightRig rig="contrasting" dir="t">
        <a:rot lat="0" lon="0" rev="1200000"/>
      </a:lightRig>
    </dgm:scene3d>
    <dgm:sp3d z="300000"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alignImgPlace1">
    <dgm:scene3d>
      <a:camera prst="orthographicFront">
        <a:rot lat="0" lon="0" rev="0"/>
      </a:camera>
      <a:lightRig rig="contrasting" dir="t">
        <a:rot lat="0" lon="0" rev="1200000"/>
      </a:lightRig>
    </dgm:scene3d>
    <dgm:sp3d contourW="12700" prstMaterial="flat">
      <a:bevelT w="177800" h="254000"/>
      <a:bevelB w="152400"/>
    </dgm:sp3d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bgImgPlace1">
    <dgm:scene3d>
      <a:camera prst="orthographicFront">
        <a:rot lat="0" lon="0" rev="0"/>
      </a:camera>
      <a:lightRig rig="contrasting" dir="t">
        <a:rot lat="0" lon="0" rev="1200000"/>
      </a:lightRig>
    </dgm:scene3d>
    <dgm:sp3d z="-300000"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sibTrans2D1">
    <dgm:scene3d>
      <a:camera prst="orthographicFront">
        <a:rot lat="0" lon="0" rev="0"/>
      </a:camera>
      <a:lightRig rig="contrasting" dir="t">
        <a:rot lat="0" lon="0" rev="1200000"/>
      </a:lightRig>
    </dgm:scene3d>
    <dgm:sp3d z="-182000"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>
        <a:rot lat="0" lon="0" rev="0"/>
      </a:camera>
      <a:lightRig rig="contrasting" dir="t">
        <a:rot lat="0" lon="0" rev="1200000"/>
      </a:lightRig>
    </dgm:scene3d>
    <dgm:sp3d z="300000"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ibTrans2D1">
    <dgm:scene3d>
      <a:camera prst="orthographicFront">
        <a:rot lat="0" lon="0" rev="0"/>
      </a:camera>
      <a:lightRig rig="contrasting" dir="t">
        <a:rot lat="0" lon="0" rev="1200000"/>
      </a:lightRig>
    </dgm:scene3d>
    <dgm:sp3d z="-300000"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1D1">
    <dgm:scene3d>
      <a:camera prst="orthographicFront">
        <a:rot lat="0" lon="0" rev="0"/>
      </a:camera>
      <a:lightRig rig="contrasting" dir="t">
        <a:rot lat="0" lon="0" rev="1200000"/>
      </a:lightRig>
    </dgm:scene3d>
    <dgm:sp3d z="-110000"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>
        <a:rot lat="0" lon="0" rev="0"/>
      </a:camera>
      <a:lightRig rig="contrasting" dir="t">
        <a:rot lat="0" lon="0" rev="1200000"/>
      </a:lightRig>
    </dgm:scene3d>
    <dgm:sp3d z="10000"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>
        <a:rot lat="0" lon="0" rev="0"/>
      </a:camera>
      <a:lightRig rig="contrasting" dir="t">
        <a:rot lat="0" lon="0" rev="1200000"/>
      </a:lightRig>
    </dgm:scene3d>
    <dgm:sp3d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asst1">
    <dgm:scene3d>
      <a:camera prst="orthographicFront">
        <a:rot lat="0" lon="0" rev="0"/>
      </a:camera>
      <a:lightRig rig="contrasting" dir="t">
        <a:rot lat="0" lon="0" rev="1200000"/>
      </a:lightRig>
    </dgm:scene3d>
    <dgm:sp3d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asst2">
    <dgm:scene3d>
      <a:camera prst="orthographicFront">
        <a:rot lat="0" lon="0" rev="0"/>
      </a:camera>
      <a:lightRig rig="contrasting" dir="t">
        <a:rot lat="0" lon="0" rev="1200000"/>
      </a:lightRig>
    </dgm:scene3d>
    <dgm:sp3d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asst3">
    <dgm:scene3d>
      <a:camera prst="orthographicFront">
        <a:rot lat="0" lon="0" rev="0"/>
      </a:camera>
      <a:lightRig rig="contrasting" dir="t">
        <a:rot lat="0" lon="0" rev="1200000"/>
      </a:lightRig>
    </dgm:scene3d>
    <dgm:sp3d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parChTrans2D1">
    <dgm:scene3d>
      <a:camera prst="orthographicFront">
        <a:rot lat="0" lon="0" rev="0"/>
      </a:camera>
      <a:lightRig rig="contrasting" dir="t">
        <a:rot lat="0" lon="0" rev="1200000"/>
      </a:lightRig>
    </dgm:scene3d>
    <dgm:sp3d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parChTrans2D2">
    <dgm:scene3d>
      <a:camera prst="orthographicFront">
        <a:rot lat="0" lon="0" rev="0"/>
      </a:camera>
      <a:lightRig rig="contrasting" dir="t">
        <a:rot lat="0" lon="0" rev="1200000"/>
      </a:lightRig>
    </dgm:scene3d>
    <dgm:sp3d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parChTrans2D3">
    <dgm:scene3d>
      <a:camera prst="orthographicFront">
        <a:rot lat="0" lon="0" rev="0"/>
      </a:camera>
      <a:lightRig rig="contrasting" dir="t">
        <a:rot lat="0" lon="0" rev="1200000"/>
      </a:lightRig>
    </dgm:scene3d>
    <dgm:sp3d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parChTrans2D4">
    <dgm:scene3d>
      <a:camera prst="orthographicFront">
        <a:rot lat="0" lon="0" rev="0"/>
      </a:camera>
      <a:lightRig rig="contrasting" dir="t">
        <a:rot lat="0" lon="0" rev="1200000"/>
      </a:lightRig>
    </dgm:scene3d>
    <dgm:sp3d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parChTrans1D1">
    <dgm:scene3d>
      <a:camera prst="orthographicFront">
        <a:rot lat="0" lon="0" rev="0"/>
      </a:camera>
      <a:lightRig rig="contrasting" dir="t">
        <a:rot lat="0" lon="0" rev="1200000"/>
      </a:lightRig>
    </dgm:scene3d>
    <dgm:sp3d z="-110000"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>
        <a:rot lat="0" lon="0" rev="0"/>
      </a:camera>
      <a:lightRig rig="contrasting" dir="t">
        <a:rot lat="0" lon="0" rev="1200000"/>
      </a:lightRig>
    </dgm:scene3d>
    <dgm:sp3d z="-110000"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>
        <a:rot lat="0" lon="0" rev="0"/>
      </a:camera>
      <a:lightRig rig="contrasting" dir="t">
        <a:rot lat="0" lon="0" rev="1200000"/>
      </a:lightRig>
    </dgm:scene3d>
    <dgm:sp3d z="-110000"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>
        <a:rot lat="0" lon="0" rev="0"/>
      </a:camera>
      <a:lightRig rig="contrasting" dir="t">
        <a:rot lat="0" lon="0" rev="1200000"/>
      </a:lightRig>
    </dgm:scene3d>
    <dgm:sp3d z="-110000"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>
        <a:rot lat="0" lon="0" rev="0"/>
      </a:camera>
      <a:lightRig rig="contrasting" dir="t">
        <a:rot lat="0" lon="0" rev="1200000"/>
      </a:lightRig>
    </dgm:scene3d>
    <dgm:sp3d z="300000"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>
        <a:rot lat="0" lon="0" rev="0"/>
      </a:camera>
      <a:lightRig rig="contrasting" dir="t">
        <a:rot lat="0" lon="0" rev="1200000"/>
      </a:lightRig>
    </dgm:scene3d>
    <dgm:sp3d z="300000"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>
        <a:rot lat="0" lon="0" rev="0"/>
      </a:camera>
      <a:lightRig rig="contrasting" dir="t">
        <a:rot lat="0" lon="0" rev="1200000"/>
      </a:lightRig>
    </dgm:scene3d>
    <dgm:sp3d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>
        <a:rot lat="0" lon="0" rev="0"/>
      </a:camera>
      <a:lightRig rig="contrasting" dir="t">
        <a:rot lat="0" lon="0" rev="1200000"/>
      </a:lightRig>
    </dgm:scene3d>
    <dgm:sp3d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bgAcc1">
    <dgm:scene3d>
      <a:camera prst="orthographicFront">
        <a:rot lat="0" lon="0" rev="0"/>
      </a:camera>
      <a:lightRig rig="contrasting" dir="t">
        <a:rot lat="0" lon="0" rev="1200000"/>
      </a:lightRig>
    </dgm:scene3d>
    <dgm:sp3d z="-300000"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>
        <a:rot lat="0" lon="0" rev="0"/>
      </a:camera>
      <a:lightRig rig="contrasting" dir="t">
        <a:rot lat="0" lon="0" rev="1200000"/>
      </a:lightRig>
    </dgm:scene3d>
    <dgm:sp3d z="300000" contourW="12700" prstMaterial="flat">
      <a:bevelT w="177800" h="254000"/>
      <a:bevelB w="152400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>
        <a:rot lat="0" lon="0" rev="0"/>
      </a:camera>
      <a:lightRig rig="contrasting" dir="t">
        <a:rot lat="0" lon="0" rev="1200000"/>
      </a:lightRig>
    </dgm:scene3d>
    <dgm:sp3d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>
        <a:rot lat="0" lon="0" rev="0"/>
      </a:camera>
      <a:lightRig rig="contrasting" dir="t">
        <a:rot lat="0" lon="0" rev="1200000"/>
      </a:lightRig>
    </dgm:scene3d>
    <dgm:sp3d z="-300000"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>
        <a:rot lat="0" lon="0" rev="0"/>
      </a:camera>
      <a:lightRig rig="contrasting" dir="t">
        <a:rot lat="0" lon="0" rev="1200000"/>
      </a:lightRig>
    </dgm:scene3d>
    <dgm:sp3d z="300000"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>
        <a:rot lat="0" lon="0" rev="0"/>
      </a:camera>
      <a:lightRig rig="contrasting" dir="t">
        <a:rot lat="0" lon="0" rev="1200000"/>
      </a:lightRig>
    </dgm:scene3d>
    <dgm:sp3d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>
        <a:rot lat="0" lon="0" rev="0"/>
      </a:camera>
      <a:lightRig rig="contrasting" dir="t">
        <a:rot lat="0" lon="0" rev="1200000"/>
      </a:lightRig>
    </dgm:scene3d>
    <dgm:sp3d z="-300000"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>
        <a:rot lat="0" lon="0" rev="0"/>
      </a:camera>
      <a:lightRig rig="contrasting" dir="t">
        <a:rot lat="0" lon="0" rev="1200000"/>
      </a:lightRig>
    </dgm:scene3d>
    <dgm:sp3d z="300000"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>
        <a:rot lat="0" lon="0" rev="0"/>
      </a:camera>
      <a:lightRig rig="contrasting" dir="t">
        <a:rot lat="0" lon="0" rev="1200000"/>
      </a:lightRig>
    </dgm:scene3d>
    <dgm:sp3d z="300000"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>
        <a:rot lat="0" lon="0" rev="0"/>
      </a:camera>
      <a:lightRig rig="contrasting" dir="t">
        <a:rot lat="0" lon="0" rev="1200000"/>
      </a:lightRig>
    </dgm:scene3d>
    <dgm:sp3d z="300000"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>
        <a:rot lat="0" lon="0" rev="0"/>
      </a:camera>
      <a:lightRig rig="contrasting" dir="t">
        <a:rot lat="0" lon="0" rev="1200000"/>
      </a:lightRig>
    </dgm:scene3d>
    <dgm:sp3d z="300000"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>
        <a:rot lat="0" lon="0" rev="0"/>
      </a:camera>
      <a:lightRig rig="contrasting" dir="t">
        <a:rot lat="0" lon="0" rev="1200000"/>
      </a:lightRig>
    </dgm:scene3d>
    <dgm:sp3d z="-300000" prstMaterial="plastic"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>
        <a:rot lat="0" lon="0" rev="0"/>
      </a:camera>
      <a:lightRig rig="contrasting" dir="t">
        <a:rot lat="0" lon="0" rev="1200000"/>
      </a:lightRig>
    </dgm:scene3d>
    <dgm:sp3d contourW="12700" prstMaterial="flat">
      <a:bevelT w="100800" h="154000"/>
      <a:bevelB w="152400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>
        <a:rot lat="0" lon="0" rev="0"/>
      </a:camera>
      <a:lightRig rig="contrasting" dir="t">
        <a:rot lat="0" lon="0" rev="1200000"/>
      </a:lightRig>
    </dgm:scene3d>
    <dgm:sp3d z="-152400" prstMaterial="matte"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>
        <a:rot lat="0" lon="0" rev="0"/>
      </a:camera>
      <a:lightRig rig="contrasting" dir="t">
        <a:rot lat="0" lon="0" rev="1200000"/>
      </a:lightRig>
    </dgm:scene3d>
    <dgm:sp3d z="300000"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4.xml><?xml version="1.0" encoding="utf-8"?>
<dgm:styleDef xmlns:dgm="http://schemas.openxmlformats.org/drawingml/2006/diagram" xmlns:a="http://schemas.openxmlformats.org/drawingml/2006/main" uniqueId="urn:microsoft.com/office/officeart/2005/8/quickstyle/3d3">
  <dgm:title val=""/>
  <dgm:desc val=""/>
  <dgm:catLst>
    <dgm:cat type="3D" pri="11300"/>
  </dgm:catLst>
  <dgm:scene3d>
    <a:camera prst="orthographicFront"/>
    <a:lightRig rig="threePt" dir="t"/>
  </dgm:scene3d>
  <dgm:styleLbl name="node0">
    <dgm:scene3d>
      <a:camera prst="orthographicFront">
        <a:rot lat="0" lon="0" rev="0"/>
      </a:camera>
      <a:lightRig rig="contrasting" dir="t">
        <a:rot lat="0" lon="0" rev="1200000"/>
      </a:lightRig>
    </dgm:scene3d>
    <dgm:sp3d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lnNode1">
    <dgm:scene3d>
      <a:camera prst="orthographicFront">
        <a:rot lat="0" lon="0" rev="0"/>
      </a:camera>
      <a:lightRig rig="contrasting" dir="t">
        <a:rot lat="0" lon="0" rev="1200000"/>
      </a:lightRig>
    </dgm:scene3d>
    <dgm:sp3d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vennNode1">
    <dgm:scene3d>
      <a:camera prst="orthographicFront">
        <a:rot lat="0" lon="0" rev="0"/>
      </a:camera>
      <a:lightRig rig="contrasting" dir="t">
        <a:rot lat="0" lon="0" rev="1200000"/>
      </a:lightRig>
    </dgm:scene3d>
    <dgm:sp3d contourW="12700" prstMaterial="clear">
      <a:bevelT w="177800" h="254000"/>
      <a:bevelB w="152400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>
        <a:rot lat="0" lon="0" rev="0"/>
      </a:camera>
      <a:lightRig rig="contrasting" dir="t">
        <a:rot lat="0" lon="0" rev="1200000"/>
      </a:lightRig>
    </dgm:scene3d>
    <dgm:sp3d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1">
    <dgm:scene3d>
      <a:camera prst="orthographicFront">
        <a:rot lat="0" lon="0" rev="0"/>
      </a:camera>
      <a:lightRig rig="contrasting" dir="t">
        <a:rot lat="0" lon="0" rev="1200000"/>
      </a:lightRig>
    </dgm:scene3d>
    <dgm:sp3d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2">
    <dgm:scene3d>
      <a:camera prst="orthographicFront">
        <a:rot lat="0" lon="0" rev="0"/>
      </a:camera>
      <a:lightRig rig="contrasting" dir="t">
        <a:rot lat="0" lon="0" rev="1200000"/>
      </a:lightRig>
    </dgm:scene3d>
    <dgm:sp3d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node3">
    <dgm:scene3d>
      <a:camera prst="orthographicFront">
        <a:rot lat="0" lon="0" rev="0"/>
      </a:camera>
      <a:lightRig rig="contrasting" dir="t">
        <a:rot lat="0" lon="0" rev="1200000"/>
      </a:lightRig>
    </dgm:scene3d>
    <dgm:sp3d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node4">
    <dgm:scene3d>
      <a:camera prst="orthographicFront">
        <a:rot lat="0" lon="0" rev="0"/>
      </a:camera>
      <a:lightRig rig="contrasting" dir="t">
        <a:rot lat="0" lon="0" rev="1200000"/>
      </a:lightRig>
    </dgm:scene3d>
    <dgm:sp3d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fgImgPlace1">
    <dgm:scene3d>
      <a:camera prst="orthographicFront">
        <a:rot lat="0" lon="0" rev="0"/>
      </a:camera>
      <a:lightRig rig="contrasting" dir="t">
        <a:rot lat="0" lon="0" rev="1200000"/>
      </a:lightRig>
    </dgm:scene3d>
    <dgm:sp3d z="300000"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alignImgPlace1">
    <dgm:scene3d>
      <a:camera prst="orthographicFront">
        <a:rot lat="0" lon="0" rev="0"/>
      </a:camera>
      <a:lightRig rig="contrasting" dir="t">
        <a:rot lat="0" lon="0" rev="1200000"/>
      </a:lightRig>
    </dgm:scene3d>
    <dgm:sp3d contourW="12700" prstMaterial="flat">
      <a:bevelT w="177800" h="254000"/>
      <a:bevelB w="152400"/>
    </dgm:sp3d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bgImgPlace1">
    <dgm:scene3d>
      <a:camera prst="orthographicFront">
        <a:rot lat="0" lon="0" rev="0"/>
      </a:camera>
      <a:lightRig rig="contrasting" dir="t">
        <a:rot lat="0" lon="0" rev="1200000"/>
      </a:lightRig>
    </dgm:scene3d>
    <dgm:sp3d z="-300000"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sibTrans2D1">
    <dgm:scene3d>
      <a:camera prst="orthographicFront">
        <a:rot lat="0" lon="0" rev="0"/>
      </a:camera>
      <a:lightRig rig="contrasting" dir="t">
        <a:rot lat="0" lon="0" rev="1200000"/>
      </a:lightRig>
    </dgm:scene3d>
    <dgm:sp3d z="-182000"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>
        <a:rot lat="0" lon="0" rev="0"/>
      </a:camera>
      <a:lightRig rig="contrasting" dir="t">
        <a:rot lat="0" lon="0" rev="1200000"/>
      </a:lightRig>
    </dgm:scene3d>
    <dgm:sp3d z="300000"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ibTrans2D1">
    <dgm:scene3d>
      <a:camera prst="orthographicFront">
        <a:rot lat="0" lon="0" rev="0"/>
      </a:camera>
      <a:lightRig rig="contrasting" dir="t">
        <a:rot lat="0" lon="0" rev="1200000"/>
      </a:lightRig>
    </dgm:scene3d>
    <dgm:sp3d z="-300000"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1D1">
    <dgm:scene3d>
      <a:camera prst="orthographicFront">
        <a:rot lat="0" lon="0" rev="0"/>
      </a:camera>
      <a:lightRig rig="contrasting" dir="t">
        <a:rot lat="0" lon="0" rev="1200000"/>
      </a:lightRig>
    </dgm:scene3d>
    <dgm:sp3d z="-110000"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>
        <a:rot lat="0" lon="0" rev="0"/>
      </a:camera>
      <a:lightRig rig="contrasting" dir="t">
        <a:rot lat="0" lon="0" rev="1200000"/>
      </a:lightRig>
    </dgm:scene3d>
    <dgm:sp3d z="10000"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>
        <a:rot lat="0" lon="0" rev="0"/>
      </a:camera>
      <a:lightRig rig="contrasting" dir="t">
        <a:rot lat="0" lon="0" rev="1200000"/>
      </a:lightRig>
    </dgm:scene3d>
    <dgm:sp3d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asst1">
    <dgm:scene3d>
      <a:camera prst="orthographicFront">
        <a:rot lat="0" lon="0" rev="0"/>
      </a:camera>
      <a:lightRig rig="contrasting" dir="t">
        <a:rot lat="0" lon="0" rev="1200000"/>
      </a:lightRig>
    </dgm:scene3d>
    <dgm:sp3d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asst2">
    <dgm:scene3d>
      <a:camera prst="orthographicFront">
        <a:rot lat="0" lon="0" rev="0"/>
      </a:camera>
      <a:lightRig rig="contrasting" dir="t">
        <a:rot lat="0" lon="0" rev="1200000"/>
      </a:lightRig>
    </dgm:scene3d>
    <dgm:sp3d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asst3">
    <dgm:scene3d>
      <a:camera prst="orthographicFront">
        <a:rot lat="0" lon="0" rev="0"/>
      </a:camera>
      <a:lightRig rig="contrasting" dir="t">
        <a:rot lat="0" lon="0" rev="1200000"/>
      </a:lightRig>
    </dgm:scene3d>
    <dgm:sp3d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parChTrans2D1">
    <dgm:scene3d>
      <a:camera prst="orthographicFront">
        <a:rot lat="0" lon="0" rev="0"/>
      </a:camera>
      <a:lightRig rig="contrasting" dir="t">
        <a:rot lat="0" lon="0" rev="1200000"/>
      </a:lightRig>
    </dgm:scene3d>
    <dgm:sp3d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parChTrans2D2">
    <dgm:scene3d>
      <a:camera prst="orthographicFront">
        <a:rot lat="0" lon="0" rev="0"/>
      </a:camera>
      <a:lightRig rig="contrasting" dir="t">
        <a:rot lat="0" lon="0" rev="1200000"/>
      </a:lightRig>
    </dgm:scene3d>
    <dgm:sp3d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parChTrans2D3">
    <dgm:scene3d>
      <a:camera prst="orthographicFront">
        <a:rot lat="0" lon="0" rev="0"/>
      </a:camera>
      <a:lightRig rig="contrasting" dir="t">
        <a:rot lat="0" lon="0" rev="1200000"/>
      </a:lightRig>
    </dgm:scene3d>
    <dgm:sp3d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parChTrans2D4">
    <dgm:scene3d>
      <a:camera prst="orthographicFront">
        <a:rot lat="0" lon="0" rev="0"/>
      </a:camera>
      <a:lightRig rig="contrasting" dir="t">
        <a:rot lat="0" lon="0" rev="1200000"/>
      </a:lightRig>
    </dgm:scene3d>
    <dgm:sp3d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parChTrans1D1">
    <dgm:scene3d>
      <a:camera prst="orthographicFront">
        <a:rot lat="0" lon="0" rev="0"/>
      </a:camera>
      <a:lightRig rig="contrasting" dir="t">
        <a:rot lat="0" lon="0" rev="1200000"/>
      </a:lightRig>
    </dgm:scene3d>
    <dgm:sp3d z="-110000"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>
        <a:rot lat="0" lon="0" rev="0"/>
      </a:camera>
      <a:lightRig rig="contrasting" dir="t">
        <a:rot lat="0" lon="0" rev="1200000"/>
      </a:lightRig>
    </dgm:scene3d>
    <dgm:sp3d z="-110000"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>
        <a:rot lat="0" lon="0" rev="0"/>
      </a:camera>
      <a:lightRig rig="contrasting" dir="t">
        <a:rot lat="0" lon="0" rev="1200000"/>
      </a:lightRig>
    </dgm:scene3d>
    <dgm:sp3d z="-110000"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>
        <a:rot lat="0" lon="0" rev="0"/>
      </a:camera>
      <a:lightRig rig="contrasting" dir="t">
        <a:rot lat="0" lon="0" rev="1200000"/>
      </a:lightRig>
    </dgm:scene3d>
    <dgm:sp3d z="-110000"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>
        <a:rot lat="0" lon="0" rev="0"/>
      </a:camera>
      <a:lightRig rig="contrasting" dir="t">
        <a:rot lat="0" lon="0" rev="1200000"/>
      </a:lightRig>
    </dgm:scene3d>
    <dgm:sp3d z="300000"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>
        <a:rot lat="0" lon="0" rev="0"/>
      </a:camera>
      <a:lightRig rig="contrasting" dir="t">
        <a:rot lat="0" lon="0" rev="1200000"/>
      </a:lightRig>
    </dgm:scene3d>
    <dgm:sp3d z="300000"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>
        <a:rot lat="0" lon="0" rev="0"/>
      </a:camera>
      <a:lightRig rig="contrasting" dir="t">
        <a:rot lat="0" lon="0" rev="1200000"/>
      </a:lightRig>
    </dgm:scene3d>
    <dgm:sp3d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>
        <a:rot lat="0" lon="0" rev="0"/>
      </a:camera>
      <a:lightRig rig="contrasting" dir="t">
        <a:rot lat="0" lon="0" rev="1200000"/>
      </a:lightRig>
    </dgm:scene3d>
    <dgm:sp3d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bgAcc1">
    <dgm:scene3d>
      <a:camera prst="orthographicFront">
        <a:rot lat="0" lon="0" rev="0"/>
      </a:camera>
      <a:lightRig rig="contrasting" dir="t">
        <a:rot lat="0" lon="0" rev="1200000"/>
      </a:lightRig>
    </dgm:scene3d>
    <dgm:sp3d z="-300000"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>
        <a:rot lat="0" lon="0" rev="0"/>
      </a:camera>
      <a:lightRig rig="contrasting" dir="t">
        <a:rot lat="0" lon="0" rev="1200000"/>
      </a:lightRig>
    </dgm:scene3d>
    <dgm:sp3d z="300000" contourW="12700" prstMaterial="flat">
      <a:bevelT w="177800" h="254000"/>
      <a:bevelB w="152400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>
        <a:rot lat="0" lon="0" rev="0"/>
      </a:camera>
      <a:lightRig rig="contrasting" dir="t">
        <a:rot lat="0" lon="0" rev="1200000"/>
      </a:lightRig>
    </dgm:scene3d>
    <dgm:sp3d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>
        <a:rot lat="0" lon="0" rev="0"/>
      </a:camera>
      <a:lightRig rig="contrasting" dir="t">
        <a:rot lat="0" lon="0" rev="1200000"/>
      </a:lightRig>
    </dgm:scene3d>
    <dgm:sp3d z="-300000"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>
        <a:rot lat="0" lon="0" rev="0"/>
      </a:camera>
      <a:lightRig rig="contrasting" dir="t">
        <a:rot lat="0" lon="0" rev="1200000"/>
      </a:lightRig>
    </dgm:scene3d>
    <dgm:sp3d z="300000"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>
        <a:rot lat="0" lon="0" rev="0"/>
      </a:camera>
      <a:lightRig rig="contrasting" dir="t">
        <a:rot lat="0" lon="0" rev="1200000"/>
      </a:lightRig>
    </dgm:scene3d>
    <dgm:sp3d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>
        <a:rot lat="0" lon="0" rev="0"/>
      </a:camera>
      <a:lightRig rig="contrasting" dir="t">
        <a:rot lat="0" lon="0" rev="1200000"/>
      </a:lightRig>
    </dgm:scene3d>
    <dgm:sp3d z="-300000"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>
        <a:rot lat="0" lon="0" rev="0"/>
      </a:camera>
      <a:lightRig rig="contrasting" dir="t">
        <a:rot lat="0" lon="0" rev="1200000"/>
      </a:lightRig>
    </dgm:scene3d>
    <dgm:sp3d z="300000"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>
        <a:rot lat="0" lon="0" rev="0"/>
      </a:camera>
      <a:lightRig rig="contrasting" dir="t">
        <a:rot lat="0" lon="0" rev="1200000"/>
      </a:lightRig>
    </dgm:scene3d>
    <dgm:sp3d z="300000"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>
        <a:rot lat="0" lon="0" rev="0"/>
      </a:camera>
      <a:lightRig rig="contrasting" dir="t">
        <a:rot lat="0" lon="0" rev="1200000"/>
      </a:lightRig>
    </dgm:scene3d>
    <dgm:sp3d z="300000"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>
        <a:rot lat="0" lon="0" rev="0"/>
      </a:camera>
      <a:lightRig rig="contrasting" dir="t">
        <a:rot lat="0" lon="0" rev="1200000"/>
      </a:lightRig>
    </dgm:scene3d>
    <dgm:sp3d z="300000"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>
        <a:rot lat="0" lon="0" rev="0"/>
      </a:camera>
      <a:lightRig rig="contrasting" dir="t">
        <a:rot lat="0" lon="0" rev="1200000"/>
      </a:lightRig>
    </dgm:scene3d>
    <dgm:sp3d z="-300000" prstMaterial="plastic"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>
        <a:rot lat="0" lon="0" rev="0"/>
      </a:camera>
      <a:lightRig rig="contrasting" dir="t">
        <a:rot lat="0" lon="0" rev="1200000"/>
      </a:lightRig>
    </dgm:scene3d>
    <dgm:sp3d contourW="12700" prstMaterial="flat">
      <a:bevelT w="100800" h="154000"/>
      <a:bevelB w="152400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>
        <a:rot lat="0" lon="0" rev="0"/>
      </a:camera>
      <a:lightRig rig="contrasting" dir="t">
        <a:rot lat="0" lon="0" rev="1200000"/>
      </a:lightRig>
    </dgm:scene3d>
    <dgm:sp3d z="-152400" prstMaterial="matte"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>
        <a:rot lat="0" lon="0" rev="0"/>
      </a:camera>
      <a:lightRig rig="contrasting" dir="t">
        <a:rot lat="0" lon="0" rev="1200000"/>
      </a:lightRig>
    </dgm:scene3d>
    <dgm:sp3d z="300000"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5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6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EA6E8BCA-B395-4C88-8C87-F6A1BBD87ECE}" type="datetimeFigureOut">
              <a:rPr lang="en-GB" smtClean="0"/>
              <a:t>25/06/2022</a:t>
            </a:fld>
            <a:endParaRPr lang="en-GB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GB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6038D63B-355C-4BA4-B1DE-3F30106DB8FF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83517846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5.xml"/><Relationship Id="rId1" Type="http://schemas.openxmlformats.org/officeDocument/2006/relationships/notesMaster" Target="../notesMasters/notesMaster1.xml"/></Relationships>
</file>

<file path=ppt/notesSlides/_rels/notesSlide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8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6038D63B-355C-4BA4-B1DE-3F30106DB8FF}" type="slidenum">
              <a:rPr lang="en-GB" smtClean="0"/>
              <a:t>1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633412116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6038D63B-355C-4BA4-B1DE-3F30106DB8FF}" type="slidenum">
              <a:rPr lang="en-GB" smtClean="0"/>
              <a:t>5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954639025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6038D63B-355C-4BA4-B1DE-3F30106DB8FF}" type="slidenum">
              <a:rPr lang="en-GB" smtClean="0"/>
              <a:t>8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3688347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1524000" y="1122363"/>
            <a:ext cx="9144000" cy="2387600"/>
          </a:xfrm>
        </p:spPr>
        <p:txBody>
          <a:bodyPr anchor="b"/>
          <a:lstStyle>
            <a:lvl1pPr algn="ctr">
              <a:defRPr sz="6000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524000" y="3602038"/>
            <a:ext cx="9144000" cy="1655762"/>
          </a:xfrm>
        </p:spPr>
        <p:txBody>
          <a:bodyPr/>
          <a:lstStyle>
            <a:lvl1pPr marL="0" indent="0" algn="ctr">
              <a:buNone/>
              <a:defRPr sz="24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US"/>
              <a:t>Click to edit Master subtitle style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6CE7D5-CF57-46EF-B807-FDD0502418D4}" type="datetimeFigureOut">
              <a:rPr lang="en-US" smtClean="0"/>
              <a:t>6/25/2022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0EA680-D336-4FF7-8B7A-9848BB0A1C32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385387890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6CE7D5-CF57-46EF-B807-FDD0502418D4}" type="datetimeFigureOut">
              <a:rPr lang="en-US" smtClean="0"/>
              <a:t>6/25/2022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0EA680-D336-4FF7-8B7A-9848BB0A1C32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949138452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1850" y="1709738"/>
            <a:ext cx="10515600" cy="2852737"/>
          </a:xfrm>
        </p:spPr>
        <p:txBody>
          <a:bodyPr anchor="b"/>
          <a:lstStyle>
            <a:lvl1pPr>
              <a:defRPr sz="6000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831850" y="4589463"/>
            <a:ext cx="10515600" cy="1500187"/>
          </a:xfrm>
        </p:spPr>
        <p:txBody>
          <a:bodyPr/>
          <a:lstStyle>
            <a:lvl1pPr marL="0" indent="0">
              <a:buNone/>
              <a:defRPr sz="24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6CE7D5-CF57-46EF-B807-FDD0502418D4}" type="datetimeFigureOut">
              <a:rPr lang="en-US" smtClean="0"/>
              <a:t>6/25/2022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0EA680-D336-4FF7-8B7A-9848BB0A1C32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591524520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838200" y="1825625"/>
            <a:ext cx="5181600" cy="435133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6172200" y="1825625"/>
            <a:ext cx="5181600" cy="435133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6CE7D5-CF57-46EF-B807-FDD0502418D4}" type="datetimeFigureOut">
              <a:rPr lang="en-US" smtClean="0"/>
              <a:t>6/25/2022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0EA680-D336-4FF7-8B7A-9848BB0A1C32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203092039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9788" y="365125"/>
            <a:ext cx="10515600" cy="1325563"/>
          </a:xfrm>
        </p:spPr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839788" y="1681163"/>
            <a:ext cx="5157787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839788" y="2505075"/>
            <a:ext cx="5157787" cy="368458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6172200" y="1681163"/>
            <a:ext cx="5183188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6172200" y="2505075"/>
            <a:ext cx="5183188" cy="368458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6CE7D5-CF57-46EF-B807-FDD0502418D4}" type="datetimeFigureOut">
              <a:rPr lang="en-US" smtClean="0"/>
              <a:t>6/25/2022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0EA680-D336-4FF7-8B7A-9848BB0A1C32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733172339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6CE7D5-CF57-46EF-B807-FDD0502418D4}" type="datetimeFigureOut">
              <a:rPr lang="en-US" smtClean="0"/>
              <a:t>6/25/2022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0EA680-D336-4FF7-8B7A-9848BB0A1C32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210312558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6CE7D5-CF57-46EF-B807-FDD0502418D4}" type="datetimeFigureOut">
              <a:rPr lang="en-US" smtClean="0"/>
              <a:t>6/25/2022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0EA680-D336-4FF7-8B7A-9848BB0A1C32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146388984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6CE7D5-CF57-46EF-B807-FDD0502418D4}" type="datetimeFigureOut">
              <a:rPr lang="en-US" smtClean="0"/>
              <a:t>6/25/2022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0EA680-D336-4FF7-8B7A-9848BB0A1C32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171841454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Picture Placeholder 2"/>
          <p:cNvSpPr>
            <a:spLocks noGrp="1" noChangeAspect="1"/>
          </p:cNvSpPr>
          <p:nvPr>
            <p:ph type="pic" idx="1"/>
          </p:nvPr>
        </p:nvSpPr>
        <p:spPr>
          <a:xfrm>
            <a:off x="5183188" y="987425"/>
            <a:ext cx="6172200" cy="4873625"/>
          </a:xfrm>
        </p:spPr>
        <p:txBody>
          <a:bodyPr anchor="t"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en-US"/>
              <a:t>Click icon to add picture</a:t>
            </a:r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6CE7D5-CF57-46EF-B807-FDD0502418D4}" type="datetimeFigureOut">
              <a:rPr lang="en-US" smtClean="0"/>
              <a:t>6/25/2022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0EA680-D336-4FF7-8B7A-9848BB0A1C32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718958274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6CE7D5-CF57-46EF-B807-FDD0502418D4}" type="datetimeFigureOut">
              <a:rPr lang="en-US" smtClean="0"/>
              <a:t>6/25/2022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0EA680-D336-4FF7-8B7A-9848BB0A1C32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202905451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8724900" y="365125"/>
            <a:ext cx="2628900" cy="5811838"/>
          </a:xfrm>
        </p:spPr>
        <p:txBody>
          <a:bodyPr vert="eaVert"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838200" y="365125"/>
            <a:ext cx="7734300" cy="5811838"/>
          </a:xfrm>
        </p:spPr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6CE7D5-CF57-46EF-B807-FDD0502418D4}" type="datetimeFigureOut">
              <a:rPr lang="en-US" smtClean="0"/>
              <a:t>6/25/2022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0EA680-D336-4FF7-8B7A-9848BB0A1C32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479445657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gradFill flip="none" rotWithShape="1">
          <a:gsLst>
            <a:gs pos="0">
              <a:schemeClr val="accent1">
                <a:lumMod val="5000"/>
                <a:lumOff val="95000"/>
              </a:schemeClr>
            </a:gs>
            <a:gs pos="74000">
              <a:schemeClr val="accent1">
                <a:lumMod val="45000"/>
                <a:lumOff val="55000"/>
              </a:schemeClr>
            </a:gs>
            <a:gs pos="83000">
              <a:schemeClr val="accent1">
                <a:lumMod val="45000"/>
                <a:lumOff val="55000"/>
              </a:schemeClr>
            </a:gs>
            <a:gs pos="100000">
              <a:schemeClr val="accent1">
                <a:lumMod val="30000"/>
                <a:lumOff val="70000"/>
              </a:schemeClr>
            </a:gs>
          </a:gsLst>
          <a:lin ang="5400000" scaled="1"/>
          <a:tileRect/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838200" y="365125"/>
            <a:ext cx="105156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838200" y="1825625"/>
            <a:ext cx="1051560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846CE7D5-CF57-46EF-B807-FDD0502418D4}" type="datetimeFigureOut">
              <a:rPr lang="en-US" smtClean="0"/>
              <a:t>6/25/2022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330EA680-D336-4FF7-8B7A-9848BB0A1C32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460954070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61" r:id="rId1"/>
    <p:sldLayoutId id="2147483662" r:id="rId2"/>
    <p:sldLayoutId id="2147483663" r:id="rId3"/>
    <p:sldLayoutId id="2147483664" r:id="rId4"/>
    <p:sldLayoutId id="2147483665" r:id="rId5"/>
    <p:sldLayoutId id="2147483666" r:id="rId6"/>
    <p:sldLayoutId id="2147483667" r:id="rId7"/>
    <p:sldLayoutId id="2147483668" r:id="rId8"/>
    <p:sldLayoutId id="2147483669" r:id="rId9"/>
    <p:sldLayoutId id="2147483670" r:id="rId10"/>
    <p:sldLayoutId id="2147483671" r:id="rId11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1.png"/><Relationship Id="rId7" Type="http://schemas.openxmlformats.org/officeDocument/2006/relationships/image" Target="../media/image5.svg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9.xml"/><Relationship Id="rId6" Type="http://schemas.openxmlformats.org/officeDocument/2006/relationships/image" Target="../media/image4.png"/><Relationship Id="rId5" Type="http://schemas.openxmlformats.org/officeDocument/2006/relationships/image" Target="../media/image3.png"/><Relationship Id="rId4" Type="http://schemas.openxmlformats.org/officeDocument/2006/relationships/image" Target="../media/image2.svg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6.xml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1.xml"/><Relationship Id="rId2" Type="http://schemas.openxmlformats.org/officeDocument/2006/relationships/diagramData" Target="../diagrams/data1.xml"/><Relationship Id="rId1" Type="http://schemas.openxmlformats.org/officeDocument/2006/relationships/slideLayout" Target="../slideLayouts/slideLayout7.xml"/><Relationship Id="rId6" Type="http://schemas.microsoft.com/office/2007/relationships/diagramDrawing" Target="../diagrams/drawing1.xml"/><Relationship Id="rId5" Type="http://schemas.openxmlformats.org/officeDocument/2006/relationships/diagramColors" Target="../diagrams/colors1.xml"/><Relationship Id="rId4" Type="http://schemas.openxmlformats.org/officeDocument/2006/relationships/diagramQuickStyle" Target="../diagrams/quickStyle1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image" Target="../media/image12.jpeg"/><Relationship Id="rId1" Type="http://schemas.openxmlformats.org/officeDocument/2006/relationships/slideLayout" Target="../slideLayouts/slideLayout9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2.xml"/><Relationship Id="rId1" Type="http://schemas.openxmlformats.org/officeDocument/2006/relationships/slideLayout" Target="../slideLayouts/slideLayout7.xml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diagramData" Target="../diagrams/data2.xml"/><Relationship Id="rId7" Type="http://schemas.microsoft.com/office/2007/relationships/diagramDrawing" Target="../diagrams/drawing2.xml"/><Relationship Id="rId2" Type="http://schemas.openxmlformats.org/officeDocument/2006/relationships/image" Target="../media/image13.png"/><Relationship Id="rId1" Type="http://schemas.openxmlformats.org/officeDocument/2006/relationships/slideLayout" Target="../slideLayouts/slideLayout7.xml"/><Relationship Id="rId6" Type="http://schemas.openxmlformats.org/officeDocument/2006/relationships/diagramColors" Target="../diagrams/colors2.xml"/><Relationship Id="rId5" Type="http://schemas.openxmlformats.org/officeDocument/2006/relationships/diagramQuickStyle" Target="../diagrams/quickStyle2.xml"/><Relationship Id="rId4" Type="http://schemas.openxmlformats.org/officeDocument/2006/relationships/diagramLayout" Target="../diagrams/layout2.xml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image" Target="../media/image15.jpeg"/><Relationship Id="rId2" Type="http://schemas.openxmlformats.org/officeDocument/2006/relationships/image" Target="../media/image14.jpeg"/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3.xml"/><Relationship Id="rId1" Type="http://schemas.openxmlformats.org/officeDocument/2006/relationships/slideLayout" Target="../slideLayouts/slideLayout7.xml"/></Relationships>
</file>

<file path=ppt/slides/_rels/slide9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3.xml"/><Relationship Id="rId2" Type="http://schemas.openxmlformats.org/officeDocument/2006/relationships/diagramData" Target="../diagrams/data3.xml"/><Relationship Id="rId1" Type="http://schemas.openxmlformats.org/officeDocument/2006/relationships/slideLayout" Target="../slideLayouts/slideLayout7.xml"/><Relationship Id="rId6" Type="http://schemas.microsoft.com/office/2007/relationships/diagramDrawing" Target="../diagrams/drawing3.xml"/><Relationship Id="rId5" Type="http://schemas.openxmlformats.org/officeDocument/2006/relationships/diagramColors" Target="../diagrams/colors3.xml"/><Relationship Id="rId4" Type="http://schemas.openxmlformats.org/officeDocument/2006/relationships/diagramQuickStyle" Target="../diagrams/quickStyle3.xml"/></Relationships>
</file>

<file path=ppt/slides/_rels/slide10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4.xml"/><Relationship Id="rId2" Type="http://schemas.openxmlformats.org/officeDocument/2006/relationships/diagramData" Target="../diagrams/data4.xml"/><Relationship Id="rId1" Type="http://schemas.openxmlformats.org/officeDocument/2006/relationships/slideLayout" Target="../slideLayouts/slideLayout7.xml"/><Relationship Id="rId6" Type="http://schemas.microsoft.com/office/2007/relationships/diagramDrawing" Target="../diagrams/drawing4.xml"/><Relationship Id="rId5" Type="http://schemas.openxmlformats.org/officeDocument/2006/relationships/diagramColors" Target="../diagrams/colors4.xml"/><Relationship Id="rId4" Type="http://schemas.openxmlformats.org/officeDocument/2006/relationships/diagramQuickStyle" Target="../diagrams/quickStyle4.xml"/></Relationships>
</file>

<file path=ppt/slides/_rels/slide11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5.xml"/><Relationship Id="rId2" Type="http://schemas.openxmlformats.org/officeDocument/2006/relationships/diagramData" Target="../diagrams/data5.xml"/><Relationship Id="rId1" Type="http://schemas.openxmlformats.org/officeDocument/2006/relationships/slideLayout" Target="../slideLayouts/slideLayout2.xml"/><Relationship Id="rId6" Type="http://schemas.microsoft.com/office/2007/relationships/diagramDrawing" Target="../diagrams/drawing5.xml"/><Relationship Id="rId5" Type="http://schemas.openxmlformats.org/officeDocument/2006/relationships/diagramColors" Target="../diagrams/colors5.xml"/><Relationship Id="rId4" Type="http://schemas.openxmlformats.org/officeDocument/2006/relationships/diagramQuickStyle" Target="../diagrams/quickStyle5.xml"/></Relationships>
</file>

<file path=ppt/slides/_rels/slide12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6.xml"/><Relationship Id="rId2" Type="http://schemas.openxmlformats.org/officeDocument/2006/relationships/diagramData" Target="../diagrams/data6.xml"/><Relationship Id="rId1" Type="http://schemas.openxmlformats.org/officeDocument/2006/relationships/slideLayout" Target="../slideLayouts/slideLayout2.xml"/><Relationship Id="rId6" Type="http://schemas.microsoft.com/office/2007/relationships/diagramDrawing" Target="../diagrams/drawing6.xml"/><Relationship Id="rId5" Type="http://schemas.openxmlformats.org/officeDocument/2006/relationships/diagramColors" Target="../diagrams/colors6.xml"/><Relationship Id="rId4" Type="http://schemas.openxmlformats.org/officeDocument/2006/relationships/diagramQuickStyle" Target="../diagrams/quickStyle6.xml"/></Relationships>
</file>

<file path=ppt/slides/_rels/slide13.xml.rels><?xml version="1.0" encoding="UTF-8" standalone="yes"?>
<Relationships xmlns="http://schemas.openxmlformats.org/package/2006/relationships"><Relationship Id="rId2" Type="http://schemas.openxmlformats.org/officeDocument/2006/relationships/image" Target="../media/image26.emf"/><Relationship Id="rId1" Type="http://schemas.openxmlformats.org/officeDocument/2006/relationships/slideLayout" Target="../slideLayouts/slideLayout2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5.xml.rels><?xml version="1.0" encoding="UTF-8" standalone="yes"?>
<Relationships xmlns="http://schemas.openxmlformats.org/package/2006/relationships"><Relationship Id="rId3" Type="http://schemas.openxmlformats.org/officeDocument/2006/relationships/hyperlink" Target="https://www.proquest.com/pagepdf/2030565836?accountid=130472" TargetMode="External"/><Relationship Id="rId2" Type="http://schemas.openxmlformats.org/officeDocument/2006/relationships/hyperlink" Target="https://doi.org/10.1080/09523987.2011.607319" TargetMode="External"/><Relationship Id="rId1" Type="http://schemas.openxmlformats.org/officeDocument/2006/relationships/slideLayout" Target="../slideLayouts/slideLayout2.xml"/><Relationship Id="rId5" Type="http://schemas.openxmlformats.org/officeDocument/2006/relationships/hyperlink" Target="http://ebookcentral.proquest.com/lib/trinity/detail.action?docID=5774742" TargetMode="External"/><Relationship Id="rId4" Type="http://schemas.openxmlformats.org/officeDocument/2006/relationships/hyperlink" Target="https://www.proquest.com/docview/1028002450?accountid=130472&amp;parentSessionId=W2ovKzpR3TVHJxTzGFOoj4VE8DgkN3pUvkIhO%2Bkd8UM%3D&amp;pq-origsite=primo" TargetMode="Externa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65" name="Rectangle 52">
            <a:extLst>
              <a:ext uri="{FF2B5EF4-FFF2-40B4-BE49-F238E27FC236}">
                <a16:creationId xmlns:a16="http://schemas.microsoft.com/office/drawing/2014/main" id="{32FD50D0-1315-48C4-BB87-7646B049A0F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88952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grpSp>
        <p:nvGrpSpPr>
          <p:cNvPr id="66" name="Group 54">
            <a:extLst>
              <a:ext uri="{FF2B5EF4-FFF2-40B4-BE49-F238E27FC236}">
                <a16:creationId xmlns:a16="http://schemas.microsoft.com/office/drawing/2014/main" id="{CA83E95F-11F0-4EF3-B911-EC4A265F082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>
            <a:off x="409710" y="635715"/>
            <a:ext cx="11142208" cy="2482136"/>
            <a:chOff x="409710" y="635715"/>
            <a:chExt cx="11142208" cy="2482136"/>
          </a:xfrm>
        </p:grpSpPr>
        <p:sp>
          <p:nvSpPr>
            <p:cNvPr id="56" name="Freeform 44">
              <a:extLst>
                <a:ext uri="{FF2B5EF4-FFF2-40B4-BE49-F238E27FC236}">
                  <a16:creationId xmlns:a16="http://schemas.microsoft.com/office/drawing/2014/main" id="{4A5621C8-F0D7-4928-9BC5-B15B318AF6D7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11223203" y="635716"/>
              <a:ext cx="328612" cy="1742360"/>
            </a:xfrm>
            <a:custGeom>
              <a:avLst/>
              <a:gdLst>
                <a:gd name="T0" fmla="*/ 207 w 207"/>
                <a:gd name="T1" fmla="*/ 987 h 1114"/>
                <a:gd name="T2" fmla="*/ 0 w 207"/>
                <a:gd name="T3" fmla="*/ 1114 h 1114"/>
                <a:gd name="T4" fmla="*/ 0 w 207"/>
                <a:gd name="T5" fmla="*/ 127 h 1114"/>
                <a:gd name="T6" fmla="*/ 207 w 207"/>
                <a:gd name="T7" fmla="*/ 0 h 1114"/>
                <a:gd name="T8" fmla="*/ 207 w 207"/>
                <a:gd name="T9" fmla="*/ 987 h 1114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</a:cxnLst>
              <a:rect l="0" t="0" r="r" b="b"/>
              <a:pathLst>
                <a:path w="207" h="1114">
                  <a:moveTo>
                    <a:pt x="207" y="987"/>
                  </a:moveTo>
                  <a:lnTo>
                    <a:pt x="0" y="1114"/>
                  </a:lnTo>
                  <a:lnTo>
                    <a:pt x="0" y="127"/>
                  </a:lnTo>
                  <a:lnTo>
                    <a:pt x="207" y="0"/>
                  </a:lnTo>
                  <a:lnTo>
                    <a:pt x="207" y="987"/>
                  </a:lnTo>
                  <a:close/>
                </a:path>
              </a:pathLst>
            </a:custGeom>
            <a:solidFill>
              <a:schemeClr val="accent1">
                <a:lumMod val="50000"/>
              </a:schemeClr>
            </a:solidFill>
            <a:ln>
              <a:noFill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67" name="Freeform 45">
              <a:extLst>
                <a:ext uri="{FF2B5EF4-FFF2-40B4-BE49-F238E27FC236}">
                  <a16:creationId xmlns:a16="http://schemas.microsoft.com/office/drawing/2014/main" id="{3F55EE6D-8E4E-47F0-B7BC-D45AECE43300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409710" y="1022350"/>
              <a:ext cx="709612" cy="2095501"/>
            </a:xfrm>
            <a:custGeom>
              <a:avLst/>
              <a:gdLst>
                <a:gd name="T0" fmla="*/ 447 w 447"/>
                <a:gd name="T1" fmla="*/ 1363 h 1363"/>
                <a:gd name="T2" fmla="*/ 0 w 447"/>
                <a:gd name="T3" fmla="*/ 987 h 1363"/>
                <a:gd name="T4" fmla="*/ 0 w 447"/>
                <a:gd name="T5" fmla="*/ 0 h 1363"/>
                <a:gd name="T6" fmla="*/ 447 w 447"/>
                <a:gd name="T7" fmla="*/ 376 h 1363"/>
                <a:gd name="T8" fmla="*/ 447 w 447"/>
                <a:gd name="T9" fmla="*/ 1363 h 1363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</a:cxnLst>
              <a:rect l="0" t="0" r="r" b="b"/>
              <a:pathLst>
                <a:path w="447" h="1363">
                  <a:moveTo>
                    <a:pt x="447" y="1363"/>
                  </a:moveTo>
                  <a:lnTo>
                    <a:pt x="0" y="987"/>
                  </a:lnTo>
                  <a:lnTo>
                    <a:pt x="0" y="0"/>
                  </a:lnTo>
                  <a:lnTo>
                    <a:pt x="447" y="376"/>
                  </a:lnTo>
                  <a:lnTo>
                    <a:pt x="447" y="1363"/>
                  </a:lnTo>
                  <a:close/>
                </a:path>
              </a:pathLst>
            </a:custGeom>
            <a:solidFill>
              <a:schemeClr val="accent1">
                <a:lumMod val="50000"/>
              </a:schemeClr>
            </a:solidFill>
            <a:ln>
              <a:noFill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58" name="Freeform 46">
              <a:extLst>
                <a:ext uri="{FF2B5EF4-FFF2-40B4-BE49-F238E27FC236}">
                  <a16:creationId xmlns:a16="http://schemas.microsoft.com/office/drawing/2014/main" id="{C2EC5D6B-2D05-4DDF-9E09-8814EA4921AA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409710" y="837744"/>
              <a:ext cx="403225" cy="1705431"/>
            </a:xfrm>
            <a:custGeom>
              <a:avLst/>
              <a:gdLst>
                <a:gd name="T0" fmla="*/ 254 w 254"/>
                <a:gd name="T1" fmla="*/ 987 h 1109"/>
                <a:gd name="T2" fmla="*/ 0 w 254"/>
                <a:gd name="T3" fmla="*/ 1109 h 1109"/>
                <a:gd name="T4" fmla="*/ 0 w 254"/>
                <a:gd name="T5" fmla="*/ 119 h 1109"/>
                <a:gd name="T6" fmla="*/ 254 w 254"/>
                <a:gd name="T7" fmla="*/ 0 h 1109"/>
                <a:gd name="T8" fmla="*/ 254 w 254"/>
                <a:gd name="T9" fmla="*/ 987 h 1109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</a:cxnLst>
              <a:rect l="0" t="0" r="r" b="b"/>
              <a:pathLst>
                <a:path w="254" h="1109">
                  <a:moveTo>
                    <a:pt x="254" y="987"/>
                  </a:moveTo>
                  <a:lnTo>
                    <a:pt x="0" y="1109"/>
                  </a:lnTo>
                  <a:lnTo>
                    <a:pt x="0" y="119"/>
                  </a:lnTo>
                  <a:lnTo>
                    <a:pt x="254" y="0"/>
                  </a:lnTo>
                  <a:lnTo>
                    <a:pt x="254" y="987"/>
                  </a:lnTo>
                  <a:close/>
                </a:path>
              </a:pathLst>
            </a:custGeom>
            <a:solidFill>
              <a:schemeClr val="accent1">
                <a:lumMod val="75000"/>
              </a:schemeClr>
            </a:solidFill>
            <a:ln>
              <a:noFill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68" name="Freeform 47">
              <a:extLst>
                <a:ext uri="{FF2B5EF4-FFF2-40B4-BE49-F238E27FC236}">
                  <a16:creationId xmlns:a16="http://schemas.microsoft.com/office/drawing/2014/main" id="{F7890FC4-3706-4665-B92A-D37982414015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644660" y="640894"/>
              <a:ext cx="168275" cy="1713195"/>
            </a:xfrm>
            <a:custGeom>
              <a:avLst/>
              <a:gdLst>
                <a:gd name="T0" fmla="*/ 106 w 106"/>
                <a:gd name="T1" fmla="*/ 1114 h 1114"/>
                <a:gd name="T2" fmla="*/ 0 w 106"/>
                <a:gd name="T3" fmla="*/ 1005 h 1114"/>
                <a:gd name="T4" fmla="*/ 0 w 106"/>
                <a:gd name="T5" fmla="*/ 0 h 1114"/>
                <a:gd name="T6" fmla="*/ 106 w 106"/>
                <a:gd name="T7" fmla="*/ 110 h 1114"/>
                <a:gd name="T8" fmla="*/ 106 w 106"/>
                <a:gd name="T9" fmla="*/ 1114 h 1114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</a:cxnLst>
              <a:rect l="0" t="0" r="r" b="b"/>
              <a:pathLst>
                <a:path w="106" h="1114">
                  <a:moveTo>
                    <a:pt x="106" y="1114"/>
                  </a:moveTo>
                  <a:lnTo>
                    <a:pt x="0" y="1005"/>
                  </a:lnTo>
                  <a:lnTo>
                    <a:pt x="0" y="0"/>
                  </a:lnTo>
                  <a:lnTo>
                    <a:pt x="106" y="110"/>
                  </a:lnTo>
                  <a:lnTo>
                    <a:pt x="106" y="1114"/>
                  </a:lnTo>
                  <a:close/>
                </a:path>
              </a:pathLst>
            </a:custGeom>
            <a:solidFill>
              <a:schemeClr val="accent1">
                <a:lumMod val="50000"/>
              </a:schemeClr>
            </a:solidFill>
            <a:ln>
              <a:noFill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60" name="Rectangle 59">
              <a:extLst>
                <a:ext uri="{FF2B5EF4-FFF2-40B4-BE49-F238E27FC236}">
                  <a16:creationId xmlns:a16="http://schemas.microsoft.com/office/drawing/2014/main" id="{5B29EAEC-4EE8-4823-BBB4-9012708C82B6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 noChangeArrowheads="1"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644055" y="635715"/>
              <a:ext cx="10907863" cy="1541457"/>
            </a:xfrm>
            <a:prstGeom prst="rect">
              <a:avLst/>
            </a:prstGeom>
            <a:solidFill>
              <a:schemeClr val="accent1"/>
            </a:solidFill>
            <a:ln>
              <a:noFill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</p:grpSp>
      <p:sp>
        <p:nvSpPr>
          <p:cNvPr id="5" name="Title 4">
            <a:extLst>
              <a:ext uri="{FF2B5EF4-FFF2-40B4-BE49-F238E27FC236}">
                <a16:creationId xmlns:a16="http://schemas.microsoft.com/office/drawing/2014/main" id="{9B233B04-7DC9-BC5D-C363-AC2A48E78259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080989" y="928236"/>
            <a:ext cx="10306520" cy="1325563"/>
          </a:xfrm>
        </p:spPr>
        <p:txBody>
          <a:bodyPr vert="horz" lIns="91440" tIns="45720" rIns="91440" bIns="45720" rtlCol="0" anchor="ctr">
            <a:normAutofit fontScale="90000"/>
          </a:bodyPr>
          <a:lstStyle/>
          <a:p>
            <a:pPr algn="ctr"/>
            <a:r>
              <a:rPr lang="en-US" sz="2500">
                <a:latin typeface="Arial" panose="020B0604020202020204" pitchFamily="34" charset="0"/>
                <a:cs typeface="Arial" panose="020B0604020202020204" pitchFamily="34" charset="0"/>
              </a:rPr>
              <a:t>How do students use technology to collaborate at UWTSD?</a:t>
            </a:r>
            <a:br>
              <a:rPr lang="en-US" sz="2500">
                <a:latin typeface="Arial" panose="020B0604020202020204" pitchFamily="34" charset="0"/>
                <a:cs typeface="Arial" panose="020B0604020202020204" pitchFamily="34" charset="0"/>
              </a:rPr>
            </a:br>
            <a:r>
              <a:rPr lang="en-US" sz="2500">
                <a:latin typeface="Arial" panose="020B0604020202020204" pitchFamily="34" charset="0"/>
                <a:cs typeface="Arial" panose="020B0604020202020204" pitchFamily="34" charset="0"/>
              </a:rPr>
              <a:t>Which digital tool is most used by students at UWTSD to collaborate together?</a:t>
            </a:r>
            <a:br>
              <a:rPr lang="en-US" sz="2500">
                <a:latin typeface="Arial" panose="020B0604020202020204" pitchFamily="34" charset="0"/>
                <a:cs typeface="Arial" panose="020B0604020202020204" pitchFamily="34" charset="0"/>
              </a:rPr>
            </a:br>
            <a:endParaRPr lang="en-US" sz="250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F8860C44-0D8D-8AB2-A333-27DE2E22B69A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6527493" y="2812887"/>
            <a:ext cx="3569112" cy="2269287"/>
          </a:xfrm>
        </p:spPr>
        <p:txBody>
          <a:bodyPr vert="horz" lIns="91440" tIns="45720" rIns="91440" bIns="45720" rtlCol="0" anchor="ctr">
            <a:normAutofit/>
          </a:bodyPr>
          <a:lstStyle/>
          <a:p>
            <a:pPr algn="ctr"/>
            <a:r>
              <a:rPr lang="en-US" sz="1800" b="1">
                <a:latin typeface="Arial" panose="020B0604020202020204" pitchFamily="34" charset="0"/>
                <a:cs typeface="Arial" panose="020B0604020202020204" pitchFamily="34" charset="0"/>
              </a:rPr>
              <a:t>Alexandra-Valentina Ghita </a:t>
            </a:r>
            <a:r>
              <a:rPr lang="en-US" sz="1800" b="1" u="sng">
                <a:latin typeface="Arial" panose="020B0604020202020204" pitchFamily="34" charset="0"/>
                <a:cs typeface="Arial" panose="020B0604020202020204" pitchFamily="34" charset="0"/>
              </a:rPr>
              <a:t>2127554</a:t>
            </a:r>
          </a:p>
          <a:p>
            <a:pPr algn="ctr"/>
            <a:r>
              <a:rPr lang="en-US" sz="1800" b="1">
                <a:latin typeface="Arial" panose="020B0604020202020204" pitchFamily="34" charset="0"/>
                <a:cs typeface="Arial" panose="020B0604020202020204" pitchFamily="34" charset="0"/>
              </a:rPr>
              <a:t>Elena Mihaela Radu</a:t>
            </a:r>
          </a:p>
          <a:p>
            <a:pPr algn="ctr"/>
            <a:r>
              <a:rPr lang="en-US" sz="1800" b="1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US" sz="1800" b="1" u="sng">
                <a:latin typeface="Arial" panose="020B0604020202020204" pitchFamily="34" charset="0"/>
                <a:cs typeface="Arial" panose="020B0604020202020204" pitchFamily="34" charset="0"/>
              </a:rPr>
              <a:t>2126383</a:t>
            </a:r>
          </a:p>
          <a:p>
            <a:endParaRPr lang="en-US" sz="2000"/>
          </a:p>
          <a:p>
            <a:endParaRPr lang="en-US" sz="2000"/>
          </a:p>
          <a:p>
            <a:endParaRPr lang="en-US" sz="2000"/>
          </a:p>
        </p:txBody>
      </p:sp>
      <p:pic>
        <p:nvPicPr>
          <p:cNvPr id="10" name="Graphic 9" descr="Education">
            <a:extLst>
              <a:ext uri="{FF2B5EF4-FFF2-40B4-BE49-F238E27FC236}">
                <a16:creationId xmlns:a16="http://schemas.microsoft.com/office/drawing/2014/main" id="{82A286E8-282D-A369-D15A-259F3FABA410}"/>
              </a:ext>
            </a:extLst>
          </p:cNvPr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4"/>
              </a:ext>
            </a:extLst>
          </a:blip>
          <a:stretch>
            <a:fillRect/>
          </a:stretch>
        </p:blipFill>
        <p:spPr>
          <a:xfrm>
            <a:off x="1003532" y="2088778"/>
            <a:ext cx="2650372" cy="2650372"/>
          </a:xfrm>
          <a:prstGeom prst="rect">
            <a:avLst/>
          </a:prstGeom>
          <a:effectLst>
            <a:glow rad="63500">
              <a:schemeClr val="accent1">
                <a:satMod val="175000"/>
                <a:alpha val="40000"/>
              </a:schemeClr>
            </a:glow>
          </a:effectLst>
        </p:spPr>
      </p:pic>
      <p:pic>
        <p:nvPicPr>
          <p:cNvPr id="28" name="Picture 2" descr="Logo of UWTSD Moodle 2021/22">
            <a:extLst>
              <a:ext uri="{FF2B5EF4-FFF2-40B4-BE49-F238E27FC236}">
                <a16:creationId xmlns:a16="http://schemas.microsoft.com/office/drawing/2014/main" id="{D43BBFE9-E519-7F89-7CD0-46494718FF96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 bwMode="auto">
          <a:xfrm>
            <a:off x="812935" y="145133"/>
            <a:ext cx="2657430" cy="531486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7" name="TextBox 6">
            <a:extLst>
              <a:ext uri="{FF2B5EF4-FFF2-40B4-BE49-F238E27FC236}">
                <a16:creationId xmlns:a16="http://schemas.microsoft.com/office/drawing/2014/main" id="{31D9FBFF-539D-0943-3017-4E74C5A41787}"/>
              </a:ext>
            </a:extLst>
          </p:cNvPr>
          <p:cNvSpPr txBox="1"/>
          <p:nvPr/>
        </p:nvSpPr>
        <p:spPr>
          <a:xfrm>
            <a:off x="1328251" y="4704053"/>
            <a:ext cx="6163929" cy="170303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>
              <a:lnSpc>
                <a:spcPct val="150000"/>
              </a:lnSpc>
            </a:pPr>
            <a:r>
              <a:rPr lang="en-US" sz="1800" b="1">
                <a:latin typeface="Arial" panose="020B0604020202020204" pitchFamily="34" charset="0"/>
                <a:cs typeface="Arial" panose="020B0604020202020204" pitchFamily="34" charset="0"/>
              </a:rPr>
              <a:t>Module:           Digital Skills and Research Methods</a:t>
            </a:r>
          </a:p>
          <a:p>
            <a:pPr>
              <a:lnSpc>
                <a:spcPct val="150000"/>
              </a:lnSpc>
            </a:pPr>
            <a:r>
              <a:rPr lang="en-US" sz="1800" b="1">
                <a:latin typeface="Arial" panose="020B0604020202020204" pitchFamily="34" charset="0"/>
                <a:cs typeface="Arial" panose="020B0604020202020204" pitchFamily="34" charset="0"/>
              </a:rPr>
              <a:t>Module code:  BMSW400</a:t>
            </a:r>
          </a:p>
          <a:p>
            <a:pPr>
              <a:lnSpc>
                <a:spcPct val="150000"/>
              </a:lnSpc>
            </a:pPr>
            <a:r>
              <a:rPr lang="en-US" sz="1800" b="1">
                <a:latin typeface="Arial" panose="020B0604020202020204" pitchFamily="34" charset="0"/>
                <a:cs typeface="Arial" panose="020B0604020202020204" pitchFamily="34" charset="0"/>
              </a:rPr>
              <a:t>Lecturer:         </a:t>
            </a:r>
            <a:r>
              <a:rPr lang="en-US" sz="1800" b="1" err="1">
                <a:latin typeface="Arial" panose="020B0604020202020204" pitchFamily="34" charset="0"/>
                <a:cs typeface="Arial" panose="020B0604020202020204" pitchFamily="34" charset="0"/>
              </a:rPr>
              <a:t>Seyed</a:t>
            </a:r>
            <a:r>
              <a:rPr lang="en-US" sz="1800" b="1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US" sz="1800" b="1" err="1">
                <a:latin typeface="Arial" panose="020B0604020202020204" pitchFamily="34" charset="0"/>
                <a:cs typeface="Arial" panose="020B0604020202020204" pitchFamily="34" charset="0"/>
              </a:rPr>
              <a:t>Navid</a:t>
            </a:r>
            <a:r>
              <a:rPr lang="en-US" sz="1800" b="1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US" sz="1800" b="1" err="1">
                <a:latin typeface="Arial" panose="020B0604020202020204" pitchFamily="34" charset="0"/>
                <a:cs typeface="Arial" panose="020B0604020202020204" pitchFamily="34" charset="0"/>
              </a:rPr>
              <a:t>Nasirpour</a:t>
            </a:r>
            <a:endParaRPr lang="en-US" sz="1800" b="1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>
              <a:lnSpc>
                <a:spcPct val="150000"/>
              </a:lnSpc>
            </a:pPr>
            <a:endParaRPr lang="en-GB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pic>
        <p:nvPicPr>
          <p:cNvPr id="4" name="Graphic 3" descr="Single gear outline">
            <a:extLst>
              <a:ext uri="{FF2B5EF4-FFF2-40B4-BE49-F238E27FC236}">
                <a16:creationId xmlns:a16="http://schemas.microsoft.com/office/drawing/2014/main" id="{4A919ED4-534F-6E87-44A7-F08B1205458A}"/>
              </a:ext>
            </a:extLst>
          </p:cNvPr>
          <p:cNvPicPr>
            <a:picLocks noChangeAspect="1"/>
          </p:cNvPicPr>
          <p:nvPr/>
        </p:nvPicPr>
        <p:blipFill>
          <a:blip r:embed="rId6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7"/>
              </a:ext>
            </a:extLst>
          </a:blip>
          <a:stretch>
            <a:fillRect/>
          </a:stretch>
        </p:blipFill>
        <p:spPr>
          <a:xfrm>
            <a:off x="9368351" y="3942736"/>
            <a:ext cx="1561214" cy="1561214"/>
          </a:xfrm>
          <a:prstGeom prst="rect">
            <a:avLst/>
          </a:prstGeom>
        </p:spPr>
      </p:pic>
      <p:pic>
        <p:nvPicPr>
          <p:cNvPr id="16" name="Graphic 15" descr="Single gear outline">
            <a:extLst>
              <a:ext uri="{FF2B5EF4-FFF2-40B4-BE49-F238E27FC236}">
                <a16:creationId xmlns:a16="http://schemas.microsoft.com/office/drawing/2014/main" id="{3B950791-0AEB-F1CD-71E0-427283FC36A7}"/>
              </a:ext>
            </a:extLst>
          </p:cNvPr>
          <p:cNvPicPr>
            <a:picLocks noChangeAspect="1"/>
          </p:cNvPicPr>
          <p:nvPr/>
        </p:nvPicPr>
        <p:blipFill>
          <a:blip r:embed="rId6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7"/>
              </a:ext>
            </a:extLst>
          </a:blip>
          <a:stretch>
            <a:fillRect/>
          </a:stretch>
        </p:blipFill>
        <p:spPr>
          <a:xfrm>
            <a:off x="10200334" y="4758506"/>
            <a:ext cx="1325564" cy="1325564"/>
          </a:xfrm>
          <a:prstGeom prst="rect">
            <a:avLst/>
          </a:prstGeom>
        </p:spPr>
      </p:pic>
      <p:pic>
        <p:nvPicPr>
          <p:cNvPr id="17" name="Graphic 16" descr="Single gear outline">
            <a:extLst>
              <a:ext uri="{FF2B5EF4-FFF2-40B4-BE49-F238E27FC236}">
                <a16:creationId xmlns:a16="http://schemas.microsoft.com/office/drawing/2014/main" id="{430B95B8-3150-B268-01CC-9D3C21C5EBB9}"/>
              </a:ext>
            </a:extLst>
          </p:cNvPr>
          <p:cNvPicPr>
            <a:picLocks noChangeAspect="1"/>
          </p:cNvPicPr>
          <p:nvPr/>
        </p:nvPicPr>
        <p:blipFill>
          <a:blip r:embed="rId6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7"/>
              </a:ext>
            </a:extLst>
          </a:blip>
          <a:stretch>
            <a:fillRect/>
          </a:stretch>
        </p:blipFill>
        <p:spPr>
          <a:xfrm>
            <a:off x="9619705" y="5285574"/>
            <a:ext cx="1161258" cy="1161258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389017338"/>
      </p:ext>
    </p:extLst>
  </p:cSld>
  <p:clrMapOvr>
    <a:masterClrMapping/>
  </p:clrMapOvr>
  <mc:AlternateContent xmlns:mc="http://schemas.openxmlformats.org/markup-compatibility/2006" xmlns:p15="http://schemas.microsoft.com/office/powerpoint/2012/main">
    <mc:Choice Requires="p15">
      <p:transition xmlns:p14="http://schemas.microsoft.com/office/powerpoint/2010/main" spd="slow" p14:dur="6000">
        <p15:prstTrans prst="curtains"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5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7" dur="5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2" dur="5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14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randombar(horizontal)">
                                      <p:cBhvr>
                                        <p:cTn id="27" dur="500"/>
                                        <p:tgtEl>
                                          <p:spTgt spid="1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8" fill="hold">
                      <p:stCondLst>
                        <p:cond delay="indefinite"/>
                      </p:stCondLst>
                      <p:childTnLst>
                        <p:par>
                          <p:cTn id="29" fill="hold">
                            <p:stCondLst>
                              <p:cond delay="0"/>
                            </p:stCondLst>
                            <p:childTnLst>
                              <p:par>
                                <p:cTn id="30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2" dur="5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5" grpId="0"/>
      <p:bldP spid="3" grpId="0" build="p"/>
      <p:bldP spid="7" grpId="0"/>
    </p:bld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Rectangle 2">
            <a:extLst>
              <a:ext uri="{FF2B5EF4-FFF2-40B4-BE49-F238E27FC236}">
                <a16:creationId xmlns:a16="http://schemas.microsoft.com/office/drawing/2014/main" id="{F7756CBA-6018-786E-44B1-3826450BE31E}"/>
              </a:ext>
            </a:extLst>
          </p:cNvPr>
          <p:cNvSpPr/>
          <p:nvPr/>
        </p:nvSpPr>
        <p:spPr>
          <a:xfrm>
            <a:off x="1058878" y="1666739"/>
            <a:ext cx="8991055" cy="522389"/>
          </a:xfrm>
          <a:prstGeom prst="rect">
            <a:avLst/>
          </a:prstGeom>
          <a:solidFill>
            <a:srgbClr val="92D050"/>
          </a:solidFill>
          <a:effectLst>
            <a:glow rad="63500">
              <a:schemeClr val="accent1">
                <a:satMod val="175000"/>
                <a:alpha val="40000"/>
              </a:schemeClr>
            </a:glow>
            <a:outerShdw blurRad="50800" dist="38100" algn="l" rotWithShape="0">
              <a:prstClr val="black">
                <a:alpha val="40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lvl="0"/>
            <a:r>
              <a:rPr lang="en-GB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We will try to find the most used method of communication between students at UWTSD. </a:t>
            </a:r>
          </a:p>
        </p:txBody>
      </p:sp>
      <p:sp>
        <p:nvSpPr>
          <p:cNvPr id="4" name="Arrow: Down 3">
            <a:extLst>
              <a:ext uri="{FF2B5EF4-FFF2-40B4-BE49-F238E27FC236}">
                <a16:creationId xmlns:a16="http://schemas.microsoft.com/office/drawing/2014/main" id="{D2D78174-AC0B-DACD-A84C-3198D5A9690A}"/>
              </a:ext>
            </a:extLst>
          </p:cNvPr>
          <p:cNvSpPr/>
          <p:nvPr/>
        </p:nvSpPr>
        <p:spPr>
          <a:xfrm>
            <a:off x="9024374" y="2218291"/>
            <a:ext cx="458292" cy="512643"/>
          </a:xfrm>
          <a:prstGeom prst="downArrow">
            <a:avLst/>
          </a:prstGeom>
          <a:solidFill>
            <a:schemeClr val="tx1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5" name="Rectangle 4">
            <a:extLst>
              <a:ext uri="{FF2B5EF4-FFF2-40B4-BE49-F238E27FC236}">
                <a16:creationId xmlns:a16="http://schemas.microsoft.com/office/drawing/2014/main" id="{E05C75A2-5F0C-0928-4D65-FACC437546AA}"/>
              </a:ext>
            </a:extLst>
          </p:cNvPr>
          <p:cNvSpPr/>
          <p:nvPr/>
        </p:nvSpPr>
        <p:spPr>
          <a:xfrm>
            <a:off x="1749459" y="2677439"/>
            <a:ext cx="8693081" cy="629725"/>
          </a:xfrm>
          <a:prstGeom prst="rect">
            <a:avLst/>
          </a:prstGeom>
          <a:solidFill>
            <a:srgbClr val="FFFF00"/>
          </a:solidFill>
          <a:effectLst>
            <a:outerShdw blurRad="50800" dist="38100" dir="2700000" algn="tl" rotWithShape="0">
              <a:prstClr val="black">
                <a:alpha val="40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lvl="0"/>
            <a:r>
              <a:rPr lang="en-GB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In our opinion today is a normality for students to use online ways to communicate. </a:t>
            </a:r>
          </a:p>
        </p:txBody>
      </p:sp>
      <p:sp>
        <p:nvSpPr>
          <p:cNvPr id="7" name="Rectangle 6">
            <a:extLst>
              <a:ext uri="{FF2B5EF4-FFF2-40B4-BE49-F238E27FC236}">
                <a16:creationId xmlns:a16="http://schemas.microsoft.com/office/drawing/2014/main" id="{73003A9A-5DBE-3EBD-DCB7-9DC7AA07FB71}"/>
              </a:ext>
            </a:extLst>
          </p:cNvPr>
          <p:cNvSpPr/>
          <p:nvPr/>
        </p:nvSpPr>
        <p:spPr>
          <a:xfrm>
            <a:off x="2917178" y="3769178"/>
            <a:ext cx="8436622" cy="747294"/>
          </a:xfrm>
          <a:prstGeom prst="rect">
            <a:avLst/>
          </a:prstGeom>
          <a:solidFill>
            <a:srgbClr val="13ABB3"/>
          </a:solidFill>
          <a:effectLst>
            <a:outerShdw blurRad="50800" dist="38100" dir="2700000" algn="tl" rotWithShape="0">
              <a:prstClr val="black">
                <a:alpha val="40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lIns="91440" tIns="45720" rIns="91440" bIns="45720" rtlCol="0" anchor="ctr"/>
          <a:lstStyle/>
          <a:p>
            <a:r>
              <a:rPr lang="en-GB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We are considering that using the online collaboration method is much easier to share what we have learned.</a:t>
            </a:r>
          </a:p>
        </p:txBody>
      </p:sp>
      <p:sp>
        <p:nvSpPr>
          <p:cNvPr id="9" name="Arrow: Down 8">
            <a:extLst>
              <a:ext uri="{FF2B5EF4-FFF2-40B4-BE49-F238E27FC236}">
                <a16:creationId xmlns:a16="http://schemas.microsoft.com/office/drawing/2014/main" id="{C5143F72-6137-0CCF-2940-8B27C0AAAB21}"/>
              </a:ext>
            </a:extLst>
          </p:cNvPr>
          <p:cNvSpPr/>
          <p:nvPr/>
        </p:nvSpPr>
        <p:spPr>
          <a:xfrm>
            <a:off x="9482666" y="3281193"/>
            <a:ext cx="458292" cy="512643"/>
          </a:xfrm>
          <a:prstGeom prst="downArrow">
            <a:avLst/>
          </a:prstGeom>
          <a:solidFill>
            <a:schemeClr val="tx1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15" name="Rectangle 14">
            <a:extLst>
              <a:ext uri="{FF2B5EF4-FFF2-40B4-BE49-F238E27FC236}">
                <a16:creationId xmlns:a16="http://schemas.microsoft.com/office/drawing/2014/main" id="{A193DCE9-A967-440D-7DC1-B6F904B323FD}"/>
              </a:ext>
            </a:extLst>
          </p:cNvPr>
          <p:cNvSpPr/>
          <p:nvPr/>
        </p:nvSpPr>
        <p:spPr>
          <a:xfrm>
            <a:off x="4073049" y="281395"/>
            <a:ext cx="3475631" cy="769441"/>
          </a:xfrm>
          <a:prstGeom prst="rect">
            <a:avLst/>
          </a:prstGeom>
          <a:noFill/>
        </p:spPr>
        <p:txBody>
          <a:bodyPr wrap="none" lIns="91440" tIns="45720" rIns="91440" bIns="45720">
            <a:spAutoFit/>
          </a:bodyPr>
          <a:lstStyle/>
          <a:p>
            <a:pPr algn="ctr"/>
            <a:r>
              <a:rPr lang="en-GB" sz="4400" b="1" cap="none" spc="0">
                <a:ln w="12700">
                  <a:solidFill>
                    <a:schemeClr val="tx2">
                      <a:lumMod val="75000"/>
                    </a:schemeClr>
                  </a:solidFill>
                  <a:prstDash val="solid"/>
                </a:ln>
                <a:pattFill prst="dkUpDiag">
                  <a:fgClr>
                    <a:schemeClr val="tx2"/>
                  </a:fgClr>
                  <a:bgClr>
                    <a:schemeClr val="tx2">
                      <a:lumMod val="20000"/>
                      <a:lumOff val="80000"/>
                    </a:schemeClr>
                  </a:bgClr>
                </a:pattFill>
                <a:effectLst>
                  <a:outerShdw dist="38100" dir="2640000" algn="bl" rotWithShape="0">
                    <a:schemeClr val="tx2">
                      <a:lumMod val="75000"/>
                    </a:schemeClr>
                  </a:outerShdw>
                </a:effectLst>
                <a:latin typeface="Arial" panose="020B0604020202020204" pitchFamily="34" charset="0"/>
                <a:cs typeface="Arial" panose="020B0604020202020204" pitchFamily="34" charset="0"/>
              </a:rPr>
              <a:t>Introduction</a:t>
            </a:r>
            <a:endParaRPr lang="en-GB" sz="4400" b="1" cap="none" spc="0">
              <a:ln w="12700">
                <a:solidFill>
                  <a:schemeClr val="tx2">
                    <a:lumMod val="75000"/>
                  </a:schemeClr>
                </a:solidFill>
                <a:prstDash val="solid"/>
              </a:ln>
              <a:pattFill prst="dkUpDiag">
                <a:fgClr>
                  <a:schemeClr val="tx2"/>
                </a:fgClr>
                <a:bgClr>
                  <a:schemeClr val="tx2">
                    <a:lumMod val="20000"/>
                    <a:lumOff val="80000"/>
                  </a:schemeClr>
                </a:bgClr>
              </a:pattFill>
              <a:effectLst>
                <a:outerShdw dist="38100" dir="2640000" algn="bl" rotWithShape="0">
                  <a:schemeClr val="tx2">
                    <a:lumMod val="75000"/>
                  </a:schemeClr>
                </a:outerShdw>
              </a:effectLst>
            </a:endParaRPr>
          </a:p>
        </p:txBody>
      </p:sp>
      <p:sp>
        <p:nvSpPr>
          <p:cNvPr id="2" name="TextBox 1">
            <a:extLst>
              <a:ext uri="{FF2B5EF4-FFF2-40B4-BE49-F238E27FC236}">
                <a16:creationId xmlns:a16="http://schemas.microsoft.com/office/drawing/2014/main" id="{C5972C36-A36F-F8DF-56BC-DAA6BB19D3A0}"/>
              </a:ext>
            </a:extLst>
          </p:cNvPr>
          <p:cNvSpPr txBox="1"/>
          <p:nvPr/>
        </p:nvSpPr>
        <p:spPr>
          <a:xfrm>
            <a:off x="9569245" y="6327961"/>
            <a:ext cx="3569109" cy="43088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endParaRPr lang="en-GB" sz="1100">
              <a:latin typeface="Arial" panose="020B0604020202020204" pitchFamily="34" charset="0"/>
              <a:cs typeface="Arial" panose="020B0604020202020204" pitchFamily="34" charset="0"/>
            </a:endParaRPr>
          </a:p>
          <a:p>
            <a:r>
              <a:rPr lang="en-GB" sz="1100">
                <a:latin typeface="Arial" panose="020B0604020202020204" pitchFamily="34" charset="0"/>
                <a:cs typeface="Arial" panose="020B0604020202020204" pitchFamily="34" charset="0"/>
              </a:rPr>
              <a:t> Name of presenter: Alexandra Ghita</a:t>
            </a:r>
          </a:p>
        </p:txBody>
      </p:sp>
    </p:spTree>
    <p:extLst>
      <p:ext uri="{BB962C8B-B14F-4D97-AF65-F5344CB8AC3E}">
        <p14:creationId xmlns:p14="http://schemas.microsoft.com/office/powerpoint/2010/main" val="1854140922"/>
      </p:ext>
    </p:extLst>
  </p:cSld>
  <p:clrMapOvr>
    <a:masterClrMapping/>
  </p:clrMapOvr>
  <mc:AlternateContent xmlns:mc="http://schemas.openxmlformats.org/markup-compatibility/2006" xmlns:p15="http://schemas.microsoft.com/office/powerpoint/2012/main">
    <mc:Choice Requires="p15">
      <p:transition xmlns:p14="http://schemas.microsoft.com/office/powerpoint/2010/main" spd="slow" p14:dur="2000">
        <p15:prstTrans prst="drape"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6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7" dur="2000"/>
                                        <p:tgtEl>
                                          <p:spTgt spid="1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2" fill="hold">
                      <p:stCondLst>
                        <p:cond delay="indefinite"/>
                      </p:stCondLst>
                      <p:childTnLst>
                        <p:par>
                          <p:cTn id="13" fill="hold">
                            <p:stCondLst>
                              <p:cond delay="0"/>
                            </p:stCondLst>
                            <p:childTnLst>
                              <p:par>
                                <p:cTn id="14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6" dur="5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" fill="hold">
                      <p:stCondLst>
                        <p:cond delay="indefinite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21" dur="5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2" fill="hold">
                      <p:stCondLst>
                        <p:cond delay="indefinite"/>
                      </p:stCondLst>
                      <p:childTnLst>
                        <p:par>
                          <p:cTn id="23" fill="hold">
                            <p:stCondLst>
                              <p:cond delay="0"/>
                            </p:stCondLst>
                            <p:childTnLst>
                              <p:par>
                                <p:cTn id="24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6" dur="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7" dur="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8" fill="hold">
                      <p:stCondLst>
                        <p:cond delay="indefinite"/>
                      </p:stCondLst>
                      <p:childTnLst>
                        <p:par>
                          <p:cTn id="29" fill="hold">
                            <p:stCondLst>
                              <p:cond delay="0"/>
                            </p:stCondLst>
                            <p:childTnLst>
                              <p:par>
                                <p:cTn id="30" presetID="6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32" dur="2000"/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>
                      <p:stCondLst>
                        <p:cond delay="indefinite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37" dur="500"/>
                                        <p:tgtEl>
                                          <p:spTgt spid="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8" fill="hold">
                      <p:stCondLst>
                        <p:cond delay="indefinite"/>
                      </p:stCondLst>
                      <p:childTnLst>
                        <p:par>
                          <p:cTn id="39" fill="hold">
                            <p:stCondLst>
                              <p:cond delay="0"/>
                            </p:stCondLst>
                            <p:childTnLst>
                              <p:par>
                                <p:cTn id="40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2" dur="10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43" dur="10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4" dur="10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5" fill="hold">
                      <p:stCondLst>
                        <p:cond delay="indefinite"/>
                      </p:stCondLst>
                      <p:childTnLst>
                        <p:par>
                          <p:cTn id="46" fill="hold">
                            <p:stCondLst>
                              <p:cond delay="0"/>
                            </p:stCondLst>
                            <p:childTnLst>
                              <p:par>
                                <p:cTn id="47" presetID="6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49" dur="2000"/>
                                        <p:tgtEl>
                                          <p:spTgt spid="7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animBg="1"/>
      <p:bldP spid="4" grpId="0" animBg="1"/>
      <p:bldP spid="5" grpId="0" animBg="1"/>
      <p:bldP spid="7" grpId="0" animBg="1"/>
      <p:bldP spid="9" grpId="0" animBg="1"/>
      <p:bldP spid="15" grpId="0"/>
    </p:bld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2" name="Diagram 1">
            <a:extLst>
              <a:ext uri="{FF2B5EF4-FFF2-40B4-BE49-F238E27FC236}">
                <a16:creationId xmlns:a16="http://schemas.microsoft.com/office/drawing/2014/main" id="{A1F40621-0DD3-6374-F15D-620A9F67F6C5}"/>
              </a:ext>
            </a:extLst>
          </p:cNvPr>
          <p:cNvGraphicFramePr/>
          <p:nvPr>
            <p:extLst>
              <p:ext uri="{D42A27DB-BD31-4B8C-83A1-F6EECF244321}">
                <p14:modId xmlns:p14="http://schemas.microsoft.com/office/powerpoint/2010/main" val="2352385359"/>
              </p:ext>
            </p:extLst>
          </p:nvPr>
        </p:nvGraphicFramePr>
        <p:xfrm>
          <a:off x="2032000" y="719666"/>
          <a:ext cx="8128000" cy="5418667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  <p:sp>
        <p:nvSpPr>
          <p:cNvPr id="5" name="TextBox 4">
            <a:extLst>
              <a:ext uri="{FF2B5EF4-FFF2-40B4-BE49-F238E27FC236}">
                <a16:creationId xmlns:a16="http://schemas.microsoft.com/office/drawing/2014/main" id="{91353EAF-9812-9376-01B0-A7EB8B090232}"/>
              </a:ext>
            </a:extLst>
          </p:cNvPr>
          <p:cNvSpPr txBox="1"/>
          <p:nvPr/>
        </p:nvSpPr>
        <p:spPr>
          <a:xfrm>
            <a:off x="9802762" y="6351638"/>
            <a:ext cx="3706762" cy="76944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endParaRPr lang="en-GB" sz="1100">
              <a:latin typeface="Arial" panose="020B0604020202020204" pitchFamily="34" charset="0"/>
              <a:cs typeface="Arial" panose="020B0604020202020204" pitchFamily="34" charset="0"/>
            </a:endParaRPr>
          </a:p>
          <a:p>
            <a:r>
              <a:rPr lang="en-GB" sz="1100">
                <a:latin typeface="Arial" panose="020B0604020202020204" pitchFamily="34" charset="0"/>
                <a:cs typeface="Arial" panose="020B0604020202020204" pitchFamily="34" charset="0"/>
              </a:rPr>
              <a:t> Name of presenter: Elena Radu</a:t>
            </a:r>
          </a:p>
          <a:p>
            <a:r>
              <a:rPr lang="en-GB" sz="110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</a:p>
          <a:p>
            <a:endParaRPr lang="en-GB" sz="110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261344504"/>
      </p:ext>
    </p:extLst>
  </p:cSld>
  <p:clrMapOvr>
    <a:masterClrMapping/>
  </p:clrMapOvr>
  <p:transition spd="slow">
    <p:cover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6" presetClass="entr" presetSubtype="2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7" dur="5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Graphic spid="2" grpId="0">
        <p:bldAsOne/>
      </p:bldGraphic>
    </p:bld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9" name="Rectangle 18">
            <a:extLst>
              <a:ext uri="{FF2B5EF4-FFF2-40B4-BE49-F238E27FC236}">
                <a16:creationId xmlns:a16="http://schemas.microsoft.com/office/drawing/2014/main" id="{5E52985E-2553-471E-82AA-5ED7A329890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 bwMode="ltGray">
          <a:xfrm>
            <a:off x="393308" y="4462044"/>
            <a:ext cx="11438793" cy="1844256"/>
          </a:xfrm>
          <a:prstGeom prst="rect">
            <a:avLst/>
          </a:prstGeom>
          <a:solidFill>
            <a:schemeClr val="tx1">
              <a:lumMod val="75000"/>
              <a:lumOff val="25000"/>
            </a:schemeClr>
          </a:solidFill>
          <a:ln w="127000" cap="sq" cmpd="thinThick">
            <a:solidFill>
              <a:schemeClr val="tx1">
                <a:lumMod val="75000"/>
                <a:lumOff val="25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pic>
        <p:nvPicPr>
          <p:cNvPr id="6" name="Picture 5" descr="A picture containing text, clipart&#10;&#10;Description automatically generated">
            <a:extLst>
              <a:ext uri="{FF2B5EF4-FFF2-40B4-BE49-F238E27FC236}">
                <a16:creationId xmlns:a16="http://schemas.microsoft.com/office/drawing/2014/main" id="{3932A757-D6B4-CC2F-7C92-74935861E3E2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89053" y="345203"/>
            <a:ext cx="5559480" cy="2668550"/>
          </a:xfrm>
          <a:prstGeom prst="roundRect">
            <a:avLst>
              <a:gd name="adj" fmla="val 16667"/>
            </a:avLst>
          </a:prstGeom>
          <a:ln>
            <a:noFill/>
          </a:ln>
          <a:effectLst>
            <a:outerShdw blurRad="76200" dist="38100" dir="7800000" algn="tl" rotWithShape="0">
              <a:srgbClr val="000000">
                <a:alpha val="40000"/>
              </a:srgbClr>
            </a:outerShdw>
            <a:reflection blurRad="6350" stA="52000" endA="300" endPos="35000" dir="5400000" sy="-100000" algn="bl" rotWithShape="0"/>
          </a:effectLst>
          <a:scene3d>
            <a:camera prst="orthographicFront"/>
            <a:lightRig rig="contrasting" dir="t">
              <a:rot lat="0" lon="0" rev="4200000"/>
            </a:lightRig>
          </a:scene3d>
          <a:sp3d prstMaterial="plastic">
            <a:bevelT w="381000" h="114300" prst="relaxedInset"/>
            <a:contourClr>
              <a:srgbClr val="969696"/>
            </a:contourClr>
          </a:sp3d>
        </p:spPr>
      </p:pic>
      <p:cxnSp>
        <p:nvCxnSpPr>
          <p:cNvPr id="21" name="Straight Connector 20">
            <a:extLst>
              <a:ext uri="{FF2B5EF4-FFF2-40B4-BE49-F238E27FC236}">
                <a16:creationId xmlns:a16="http://schemas.microsoft.com/office/drawing/2014/main" id="{DAE3ABC6-4042-4293-A7DF-F01181363B7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 flipV="1">
            <a:off x="4739873" y="4690076"/>
            <a:ext cx="0" cy="1371600"/>
          </a:xfrm>
          <a:prstGeom prst="line">
            <a:avLst/>
          </a:prstGeom>
          <a:ln w="19050">
            <a:solidFill>
              <a:schemeClr val="bg1">
                <a:alpha val="75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graphicFrame>
        <p:nvGraphicFramePr>
          <p:cNvPr id="4" name="Table 4">
            <a:extLst>
              <a:ext uri="{FF2B5EF4-FFF2-40B4-BE49-F238E27FC236}">
                <a16:creationId xmlns:a16="http://schemas.microsoft.com/office/drawing/2014/main" id="{51EAEA2E-F915-3857-019F-EE6281035E7D}"/>
              </a:ext>
            </a:extLst>
          </p:cNvPr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2821915411"/>
              </p:ext>
            </p:extLst>
          </p:nvPr>
        </p:nvGraphicFramePr>
        <p:xfrm>
          <a:off x="6528619" y="196645"/>
          <a:ext cx="5274328" cy="4094515"/>
        </p:xfrm>
        <a:graphic>
          <a:graphicData uri="http://schemas.openxmlformats.org/drawingml/2006/table">
            <a:tbl>
              <a:tblPr firstRow="1" bandRow="1">
                <a:tableStyleId>{69012ECD-51FC-41F1-AA8D-1B2483CD663E}</a:tableStyleId>
              </a:tblPr>
              <a:tblGrid>
                <a:gridCol w="2031196">
                  <a:extLst>
                    <a:ext uri="{9D8B030D-6E8A-4147-A177-3AD203B41FA5}">
                      <a16:colId xmlns:a16="http://schemas.microsoft.com/office/drawing/2014/main" val="2230378431"/>
                    </a:ext>
                  </a:extLst>
                </a:gridCol>
                <a:gridCol w="3243132">
                  <a:extLst>
                    <a:ext uri="{9D8B030D-6E8A-4147-A177-3AD203B41FA5}">
                      <a16:colId xmlns:a16="http://schemas.microsoft.com/office/drawing/2014/main" val="703339754"/>
                    </a:ext>
                  </a:extLst>
                </a:gridCol>
              </a:tblGrid>
              <a:tr h="839926">
                <a:tc>
                  <a:txBody>
                    <a:bodyPr/>
                    <a:lstStyle/>
                    <a:p>
                      <a:r>
                        <a:rPr lang="en-GB" sz="1800">
                          <a:solidFill>
                            <a:schemeClr val="tx1"/>
                          </a:solidFill>
                        </a:rPr>
                        <a:t>Research question </a:t>
                      </a:r>
                      <a:endParaRPr lang="en-GB" sz="1800">
                        <a:solidFill>
                          <a:schemeClr val="tx1"/>
                        </a:solidFill>
                        <a:latin typeface="Arial" panose="020B0604020202020204" pitchFamily="34" charset="0"/>
                        <a:cs typeface="Arial" panose="020B0604020202020204" pitchFamily="34" charset="0"/>
                      </a:endParaRPr>
                    </a:p>
                  </a:txBody>
                  <a:tcPr marL="115822" marR="115822" marT="57911" marB="57911"/>
                </a:tc>
                <a:tc>
                  <a:txBody>
                    <a:bodyPr/>
                    <a:lstStyle/>
                    <a:p>
                      <a:r>
                        <a:rPr lang="en-GB" sz="1800">
                          <a:solidFill>
                            <a:schemeClr val="tx1"/>
                          </a:solidFill>
                        </a:rPr>
                        <a:t>Research aim</a:t>
                      </a:r>
                      <a:endParaRPr lang="en-GB" sz="1800">
                        <a:solidFill>
                          <a:schemeClr val="tx1"/>
                        </a:solidFill>
                        <a:latin typeface="Arial" panose="020B0604020202020204" pitchFamily="34" charset="0"/>
                        <a:cs typeface="Arial" panose="020B0604020202020204" pitchFamily="34" charset="0"/>
                      </a:endParaRPr>
                    </a:p>
                  </a:txBody>
                  <a:tcPr marL="115822" marR="115822" marT="57911" marB="57911"/>
                </a:tc>
                <a:extLst>
                  <a:ext uri="{0D108BD9-81ED-4DB2-BD59-A6C34878D82A}">
                    <a16:rowId xmlns:a16="http://schemas.microsoft.com/office/drawing/2014/main" val="3476967673"/>
                  </a:ext>
                </a:extLst>
              </a:tr>
              <a:tr h="3254589">
                <a:tc>
                  <a:txBody>
                    <a:bodyPr/>
                    <a:lstStyle/>
                    <a:p>
                      <a:pPr marL="0" marR="0" lvl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en-US" sz="1800"/>
                        <a:t>Which digital tool is most used by students at UWTSD to collaborate together?</a:t>
                      </a:r>
                      <a:br>
                        <a:rPr lang="en-US" sz="1800"/>
                      </a:br>
                      <a:endParaRPr lang="en-GB" sz="1800"/>
                    </a:p>
                    <a:p>
                      <a:endParaRPr lang="en-GB" sz="1800"/>
                    </a:p>
                  </a:txBody>
                  <a:tcPr marL="115822" marR="115822" marT="57911" marB="57911"/>
                </a:tc>
                <a:tc>
                  <a:txBody>
                    <a:bodyPr/>
                    <a:lstStyle/>
                    <a:p>
                      <a:r>
                        <a:rPr lang="en-GB" sz="1800"/>
                        <a:t>The aim of this research is to find out which is the digital tool most used by students of UWTSD.</a:t>
                      </a:r>
                      <a:endParaRPr lang="en-GB" sz="1800">
                        <a:latin typeface="Arial" panose="020B0604020202020204" pitchFamily="34" charset="0"/>
                        <a:cs typeface="Arial" panose="020B0604020202020204" pitchFamily="34" charset="0"/>
                      </a:endParaRPr>
                    </a:p>
                  </a:txBody>
                  <a:tcPr marL="115822" marR="115822" marT="57911" marB="57911">
                    <a:cell3D prstMaterial="dkEdge">
                      <a:bevel w="25400" h="25400" prst="angle"/>
                      <a:lightRig rig="flood" dir="t"/>
                    </a:cell3D>
                  </a:tcPr>
                </a:tc>
                <a:extLst>
                  <a:ext uri="{0D108BD9-81ED-4DB2-BD59-A6C34878D82A}">
                    <a16:rowId xmlns:a16="http://schemas.microsoft.com/office/drawing/2014/main" val="2801160154"/>
                  </a:ext>
                </a:extLst>
              </a:tr>
            </a:tbl>
          </a:graphicData>
        </a:graphic>
      </p:graphicFrame>
      <p:sp>
        <p:nvSpPr>
          <p:cNvPr id="9" name="TextBox 8">
            <a:extLst>
              <a:ext uri="{FF2B5EF4-FFF2-40B4-BE49-F238E27FC236}">
                <a16:creationId xmlns:a16="http://schemas.microsoft.com/office/drawing/2014/main" id="{F16315E1-D7D2-4201-B350-84668E250E9F}"/>
              </a:ext>
            </a:extLst>
          </p:cNvPr>
          <p:cNvSpPr txBox="1"/>
          <p:nvPr/>
        </p:nvSpPr>
        <p:spPr>
          <a:xfrm>
            <a:off x="5135256" y="4690076"/>
            <a:ext cx="6096000" cy="1200329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algn="ctr"/>
            <a:r>
              <a:rPr lang="en-GB">
                <a:solidFill>
                  <a:schemeClr val="bg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Which digital tool is most used by students at UWTSD to collaborate together?</a:t>
            </a:r>
            <a:br>
              <a:rPr lang="en-GB">
                <a:solidFill>
                  <a:schemeClr val="bg1"/>
                </a:solidFill>
                <a:latin typeface="Arial" panose="020B0604020202020204" pitchFamily="34" charset="0"/>
                <a:cs typeface="Arial" panose="020B0604020202020204" pitchFamily="34" charset="0"/>
              </a:rPr>
            </a:br>
            <a:endParaRPr lang="en-GB">
              <a:solidFill>
                <a:schemeClr val="bg1"/>
              </a:solidFill>
              <a:latin typeface="Arial" panose="020B0604020202020204" pitchFamily="34" charset="0"/>
              <a:cs typeface="Arial" panose="020B0604020202020204" pitchFamily="34" charset="0"/>
            </a:endParaRPr>
          </a:p>
          <a:p>
            <a:endParaRPr lang="en-GB"/>
          </a:p>
        </p:txBody>
      </p:sp>
      <p:sp>
        <p:nvSpPr>
          <p:cNvPr id="5" name="Rectangle 4">
            <a:extLst>
              <a:ext uri="{FF2B5EF4-FFF2-40B4-BE49-F238E27FC236}">
                <a16:creationId xmlns:a16="http://schemas.microsoft.com/office/drawing/2014/main" id="{86EF5110-FDD9-7CC9-9947-BCFBC74B4CDF}"/>
              </a:ext>
            </a:extLst>
          </p:cNvPr>
          <p:cNvSpPr/>
          <p:nvPr/>
        </p:nvSpPr>
        <p:spPr>
          <a:xfrm>
            <a:off x="-1068520" y="5160772"/>
            <a:ext cx="7321837" cy="523220"/>
          </a:xfrm>
          <a:prstGeom prst="rect">
            <a:avLst/>
          </a:prstGeom>
          <a:noFill/>
        </p:spPr>
        <p:txBody>
          <a:bodyPr wrap="square" lIns="91440" tIns="45720" rIns="91440" bIns="45720">
            <a:spAutoFit/>
          </a:bodyPr>
          <a:lstStyle/>
          <a:p>
            <a:pPr algn="ctr"/>
            <a:r>
              <a:rPr lang="en-US" sz="2800" b="1" cap="none" spc="0">
                <a:ln w="12700">
                  <a:solidFill>
                    <a:schemeClr val="tx2">
                      <a:lumMod val="75000"/>
                    </a:schemeClr>
                  </a:solidFill>
                  <a:prstDash val="solid"/>
                </a:ln>
                <a:pattFill prst="dkUpDiag">
                  <a:fgClr>
                    <a:schemeClr val="tx2"/>
                  </a:fgClr>
                  <a:bgClr>
                    <a:schemeClr val="tx2">
                      <a:lumMod val="20000"/>
                      <a:lumOff val="80000"/>
                    </a:schemeClr>
                  </a:bgClr>
                </a:pattFill>
                <a:effectLst>
                  <a:outerShdw dist="38100" dir="2640000" algn="bl" rotWithShape="0">
                    <a:schemeClr val="tx2">
                      <a:lumMod val="75000"/>
                    </a:schemeClr>
                  </a:outerShdw>
                </a:effectLst>
                <a:latin typeface="Arial" panose="020B0604020202020204" pitchFamily="34" charset="0"/>
                <a:cs typeface="Arial" panose="020B0604020202020204" pitchFamily="34" charset="0"/>
              </a:rPr>
              <a:t>RESEARCH QUESTION</a:t>
            </a:r>
            <a:endParaRPr lang="en-GB" sz="2800" b="1" cap="none" spc="0">
              <a:ln w="12700">
                <a:solidFill>
                  <a:schemeClr val="tx2">
                    <a:lumMod val="75000"/>
                  </a:schemeClr>
                </a:solidFill>
                <a:prstDash val="solid"/>
              </a:ln>
              <a:pattFill prst="dkUpDiag">
                <a:fgClr>
                  <a:schemeClr val="tx2"/>
                </a:fgClr>
                <a:bgClr>
                  <a:schemeClr val="tx2">
                    <a:lumMod val="20000"/>
                    <a:lumOff val="80000"/>
                  </a:schemeClr>
                </a:bgClr>
              </a:pattFill>
              <a:effectLst>
                <a:outerShdw dist="38100" dir="2640000" algn="bl" rotWithShape="0">
                  <a:schemeClr val="tx2">
                    <a:lumMod val="75000"/>
                  </a:schemeClr>
                </a:outerShdw>
              </a:effectLst>
            </a:endParaRPr>
          </a:p>
        </p:txBody>
      </p:sp>
      <p:sp>
        <p:nvSpPr>
          <p:cNvPr id="2" name="TextBox 1">
            <a:extLst>
              <a:ext uri="{FF2B5EF4-FFF2-40B4-BE49-F238E27FC236}">
                <a16:creationId xmlns:a16="http://schemas.microsoft.com/office/drawing/2014/main" id="{1EF4100C-7DFE-50A9-6D80-091DA4BA1396}"/>
              </a:ext>
            </a:extLst>
          </p:cNvPr>
          <p:cNvSpPr txBox="1"/>
          <p:nvPr/>
        </p:nvSpPr>
        <p:spPr>
          <a:xfrm>
            <a:off x="9510611" y="6307412"/>
            <a:ext cx="3441290" cy="70788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GB" sz="1100" b="0" i="0" u="none" strike="noStrike" kern="1200" cap="none" spc="0" normalizeH="0" baseline="0" noProof="0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Arial" panose="020B0604020202020204" pitchFamily="34" charset="0"/>
              <a:ea typeface="+mn-ea"/>
              <a:cs typeface="Arial" panose="020B0604020202020204" pitchFamily="34" charset="0"/>
            </a:endParaRPr>
          </a:p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en-GB" sz="1100" b="0" i="0" u="none" strike="noStrike" kern="1200" cap="none" spc="0" normalizeH="0" baseline="0" noProof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Arial" panose="020B0604020202020204" pitchFamily="34" charset="0"/>
                <a:ea typeface="+mn-ea"/>
                <a:cs typeface="Arial" panose="020B0604020202020204" pitchFamily="34" charset="0"/>
              </a:rPr>
              <a:t> Name of presenter: Alexandra Ghita</a:t>
            </a:r>
          </a:p>
          <a:p>
            <a:endParaRPr lang="en-GB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356241908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500">
        <p:split orient="vert"/>
      </p:transition>
    </mc:Choice>
    <mc:Fallback xmlns="">
      <p:transition spd="slow">
        <p:split orient="vert"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7" dur="5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5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21" presetClass="entr" presetSubtype="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heel(1)">
                                      <p:cBhvr>
                                        <p:cTn id="17" dur="2000"/>
                                        <p:tgtEl>
                                          <p:spTgt spid="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26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22" dur="58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3" dur="1822" tmFilter="0,0; 0.14,0.36; 0.43,0.73; 0.71,0.91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0.25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4" dur="664" tmFilter="0.0,0.0; 0.25,0.07; 0.50,0.2; 0.75,0.467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3">
                                          <p:val>
                                            <p:fltVal val="0.5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5" dur="664" tmFilter="0, 0; 0.125,0.2665; 0.25,0.4; 0.375,0.465; 0.5,0.5;  0.625,0.535; 0.75,0.6; 0.875,0.7335; 1,1">
                                          <p:stCondLst>
                                            <p:cond delay="664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9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6" dur="332" tmFilter="0, 0; 0.125,0.2665; 0.25,0.4; 0.375,0.465; 0.5,0.5;  0.625,0.535; 0.75,0.6; 0.875,0.7335; 1,1">
                                          <p:stCondLst>
                                            <p:cond delay="1324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27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7" dur="164" tmFilter="0, 0; 0.125,0.2665; 0.25,0.4; 0.375,0.465; 0.5,0.5;  0.625,0.535; 0.75,0.6; 0.875,0.7335; 1,1">
                                          <p:stCondLst>
                                            <p:cond delay="1656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81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Scale>
                                      <p:cBhvr>
                                        <p:cTn id="28" dur="26">
                                          <p:stCondLst>
                                            <p:cond delay="65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</p:cBhvr>
                                      <p:to x="100000" y="60000"/>
                                    </p:animScale>
                                    <p:animScale>
                                      <p:cBhvr>
                                        <p:cTn id="29" dur="166" decel="50000">
                                          <p:stCondLst>
                                            <p:cond delay="676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30" dur="26">
                                          <p:stCondLst>
                                            <p:cond delay="1312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</p:cBhvr>
                                      <p:to x="100000" y="80000"/>
                                    </p:animScale>
                                    <p:animScale>
                                      <p:cBhvr>
                                        <p:cTn id="31" dur="166" decel="50000">
                                          <p:stCondLst>
                                            <p:cond delay="1338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32" dur="26">
                                          <p:stCondLst>
                                            <p:cond delay="1642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</p:cBhvr>
                                      <p:to x="100000" y="90000"/>
                                    </p:animScale>
                                    <p:animScale>
                                      <p:cBhvr>
                                        <p:cTn id="33" dur="166" decel="50000">
                                          <p:stCondLst>
                                            <p:cond delay="1668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34" dur="26">
                                          <p:stCondLst>
                                            <p:cond delay="1808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</p:cBhvr>
                                      <p:to x="100000" y="95000"/>
                                    </p:animScale>
                                    <p:animScale>
                                      <p:cBhvr>
                                        <p:cTn id="35" dur="166" decel="50000">
                                          <p:stCondLst>
                                            <p:cond delay="1834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</p:cBhvr>
                                      <p:to x="100000" y="100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9" grpId="0"/>
      <p:bldP spid="5" grpId="0"/>
    </p:bld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extBox 2">
            <a:extLst>
              <a:ext uri="{FF2B5EF4-FFF2-40B4-BE49-F238E27FC236}">
                <a16:creationId xmlns:a16="http://schemas.microsoft.com/office/drawing/2014/main" id="{2ADD8F74-84F1-25A3-0754-3FF068435F1B}"/>
              </a:ext>
            </a:extLst>
          </p:cNvPr>
          <p:cNvSpPr txBox="1"/>
          <p:nvPr/>
        </p:nvSpPr>
        <p:spPr>
          <a:xfrm>
            <a:off x="767909" y="1240540"/>
            <a:ext cx="6823274" cy="369332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pPr algn="just"/>
            <a:r>
              <a:rPr lang="en-GB">
                <a:ea typeface="+mn-lt"/>
                <a:cs typeface="+mn-lt"/>
              </a:rPr>
              <a:t>	</a:t>
            </a:r>
          </a:p>
        </p:txBody>
      </p:sp>
      <p:sp>
        <p:nvSpPr>
          <p:cNvPr id="6" name="Rectangle: Diagonal Corners Rounded 5">
            <a:extLst>
              <a:ext uri="{FF2B5EF4-FFF2-40B4-BE49-F238E27FC236}">
                <a16:creationId xmlns:a16="http://schemas.microsoft.com/office/drawing/2014/main" id="{492AE2D6-ED7D-B23D-F3DC-4655B5C5DD8F}"/>
              </a:ext>
            </a:extLst>
          </p:cNvPr>
          <p:cNvSpPr/>
          <p:nvPr/>
        </p:nvSpPr>
        <p:spPr>
          <a:xfrm>
            <a:off x="5687959" y="4979594"/>
            <a:ext cx="6223820" cy="1130710"/>
          </a:xfrm>
          <a:prstGeom prst="round2DiagRect">
            <a:avLst/>
          </a:prstGeom>
          <a:solidFill>
            <a:srgbClr val="F2E31A"/>
          </a:solidFill>
          <a:scene3d>
            <a:camera prst="orthographicFront"/>
            <a:lightRig rig="threePt" dir="t"/>
          </a:scene3d>
          <a:sp3d>
            <a:bevelT prst="relaxedInset"/>
          </a:sp3d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lIns="91440" tIns="45720" rIns="91440" bIns="45720" rtlCol="0" anchor="ctr"/>
          <a:lstStyle/>
          <a:p>
            <a:pPr algn="just"/>
            <a:r>
              <a:rPr lang="en-US" err="1">
                <a:solidFill>
                  <a:schemeClr val="tx1"/>
                </a:solidFill>
                <a:latin typeface="Arial"/>
                <a:ea typeface="+mn-lt"/>
                <a:cs typeface="Arial"/>
              </a:rPr>
              <a:t>Kasprazak</a:t>
            </a:r>
            <a:r>
              <a:rPr lang="en-US">
                <a:solidFill>
                  <a:schemeClr val="tx1"/>
                </a:solidFill>
                <a:latin typeface="Arial"/>
                <a:ea typeface="+mn-lt"/>
                <a:cs typeface="Arial"/>
              </a:rPr>
              <a:t> (2012) </a:t>
            </a:r>
            <a:r>
              <a:rPr lang="en-GB">
                <a:solidFill>
                  <a:schemeClr val="tx1"/>
                </a:solidFill>
                <a:latin typeface="Arial"/>
                <a:cs typeface="Arial"/>
              </a:rPr>
              <a:t>argues that online collaboration can help us communicate easily and work on long-or short-term online projects.</a:t>
            </a:r>
          </a:p>
        </p:txBody>
      </p:sp>
      <p:sp>
        <p:nvSpPr>
          <p:cNvPr id="7" name="Rectangle: Rounded Corners 6">
            <a:extLst>
              <a:ext uri="{FF2B5EF4-FFF2-40B4-BE49-F238E27FC236}">
                <a16:creationId xmlns:a16="http://schemas.microsoft.com/office/drawing/2014/main" id="{C8A0DA3E-EC9E-1224-2A7E-9AD2C05F6D43}"/>
              </a:ext>
            </a:extLst>
          </p:cNvPr>
          <p:cNvSpPr/>
          <p:nvPr/>
        </p:nvSpPr>
        <p:spPr>
          <a:xfrm>
            <a:off x="383458" y="3523633"/>
            <a:ext cx="8416411" cy="884903"/>
          </a:xfrm>
          <a:prstGeom prst="roundRect">
            <a:avLst/>
          </a:prstGeom>
          <a:solidFill>
            <a:srgbClr val="92D050"/>
          </a:solidFill>
          <a:scene3d>
            <a:camera prst="orthographicFront"/>
            <a:lightRig rig="threePt" dir="t"/>
          </a:scene3d>
          <a:sp3d>
            <a:bevelT/>
          </a:sp3d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just"/>
            <a:r>
              <a:rPr lang="en-US">
                <a:solidFill>
                  <a:schemeClr val="tx1"/>
                </a:solidFill>
                <a:latin typeface="Arial" panose="020B0604020202020204" pitchFamily="34" charset="0"/>
                <a:ea typeface="+mn-lt"/>
                <a:cs typeface="Arial" panose="020B0604020202020204" pitchFamily="34" charset="0"/>
              </a:rPr>
              <a:t>Elaine and Matthew (2011) </a:t>
            </a:r>
            <a:r>
              <a:rPr lang="en-GB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stated that the online learning environment helps students to understand a material much easier because they have the possibility of debate and revisit their work.</a:t>
            </a:r>
          </a:p>
        </p:txBody>
      </p:sp>
      <p:sp>
        <p:nvSpPr>
          <p:cNvPr id="5" name="TextBox 4">
            <a:extLst>
              <a:ext uri="{FF2B5EF4-FFF2-40B4-BE49-F238E27FC236}">
                <a16:creationId xmlns:a16="http://schemas.microsoft.com/office/drawing/2014/main" id="{479E2CFD-A6A9-E5EB-929A-1B72C264D5F3}"/>
              </a:ext>
            </a:extLst>
          </p:cNvPr>
          <p:cNvSpPr txBox="1"/>
          <p:nvPr/>
        </p:nvSpPr>
        <p:spPr>
          <a:xfrm>
            <a:off x="471948" y="993058"/>
            <a:ext cx="8583562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just"/>
            <a:r>
              <a:rPr lang="en-GB">
                <a:latin typeface="Arial" panose="020B0604020202020204" pitchFamily="34" charset="0"/>
                <a:cs typeface="Arial" panose="020B0604020202020204" pitchFamily="34" charset="0"/>
              </a:rPr>
              <a:t>‘</a:t>
            </a:r>
          </a:p>
        </p:txBody>
      </p:sp>
      <p:sp>
        <p:nvSpPr>
          <p:cNvPr id="9" name="Oval 8">
            <a:extLst>
              <a:ext uri="{FF2B5EF4-FFF2-40B4-BE49-F238E27FC236}">
                <a16:creationId xmlns:a16="http://schemas.microsoft.com/office/drawing/2014/main" id="{1B970E4E-6AAE-B63A-B103-6A5D855B4328}"/>
              </a:ext>
            </a:extLst>
          </p:cNvPr>
          <p:cNvSpPr/>
          <p:nvPr/>
        </p:nvSpPr>
        <p:spPr>
          <a:xfrm>
            <a:off x="1061883" y="1313051"/>
            <a:ext cx="9016181" cy="1263209"/>
          </a:xfrm>
          <a:prstGeom prst="ellipse">
            <a:avLst/>
          </a:prstGeom>
          <a:solidFill>
            <a:schemeClr val="accent5">
              <a:lumMod val="60000"/>
              <a:lumOff val="40000"/>
            </a:schemeClr>
          </a:solidFill>
          <a:scene3d>
            <a:camera prst="orthographicFront"/>
            <a:lightRig rig="threePt" dir="t"/>
          </a:scene3d>
          <a:sp3d>
            <a:bevelT prst="angle"/>
          </a:sp3d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GB">
                <a:solidFill>
                  <a:schemeClr val="tx1"/>
                </a:solidFill>
              </a:rPr>
              <a:t>‘The three types of learning that students need to engage in are: learning on the fly, learning by collaborating, and learning by observing’.(Garrison, 2018, p. 36).</a:t>
            </a:r>
          </a:p>
        </p:txBody>
      </p:sp>
      <p:sp>
        <p:nvSpPr>
          <p:cNvPr id="10" name="Rectangle 9">
            <a:extLst>
              <a:ext uri="{FF2B5EF4-FFF2-40B4-BE49-F238E27FC236}">
                <a16:creationId xmlns:a16="http://schemas.microsoft.com/office/drawing/2014/main" id="{10D2A60F-0462-7846-4D1F-2AF666EC3B67}"/>
              </a:ext>
            </a:extLst>
          </p:cNvPr>
          <p:cNvSpPr/>
          <p:nvPr/>
        </p:nvSpPr>
        <p:spPr>
          <a:xfrm>
            <a:off x="4392101" y="101136"/>
            <a:ext cx="2916183" cy="923330"/>
          </a:xfrm>
          <a:prstGeom prst="rect">
            <a:avLst/>
          </a:prstGeom>
          <a:noFill/>
        </p:spPr>
        <p:txBody>
          <a:bodyPr wrap="none" lIns="91440" tIns="45720" rIns="91440" bIns="45720">
            <a:spAutoFit/>
          </a:bodyPr>
          <a:lstStyle/>
          <a:p>
            <a:pPr algn="ctr"/>
            <a:r>
              <a:rPr lang="en-GB" sz="5400" b="1" cap="none" spc="0">
                <a:ln w="12700">
                  <a:solidFill>
                    <a:schemeClr val="tx2">
                      <a:lumMod val="75000"/>
                    </a:schemeClr>
                  </a:solidFill>
                  <a:prstDash val="solid"/>
                </a:ln>
                <a:pattFill prst="dkUpDiag">
                  <a:fgClr>
                    <a:schemeClr val="tx2"/>
                  </a:fgClr>
                  <a:bgClr>
                    <a:schemeClr val="tx2">
                      <a:lumMod val="20000"/>
                      <a:lumOff val="80000"/>
                    </a:schemeClr>
                  </a:bgClr>
                </a:pattFill>
                <a:effectLst>
                  <a:outerShdw dist="38100" dir="2640000" algn="bl" rotWithShape="0">
                    <a:schemeClr val="tx2">
                      <a:lumMod val="75000"/>
                    </a:schemeClr>
                  </a:outerShdw>
                </a:effectLst>
                <a:latin typeface="Arial" panose="020B0604020202020204" pitchFamily="34" charset="0"/>
                <a:cs typeface="Arial" panose="020B0604020202020204" pitchFamily="34" charset="0"/>
              </a:rPr>
              <a:t>Rational</a:t>
            </a:r>
            <a:endParaRPr lang="en-GB" sz="5400" b="1" cap="none" spc="0">
              <a:ln w="12700">
                <a:solidFill>
                  <a:schemeClr val="tx2">
                    <a:lumMod val="75000"/>
                  </a:schemeClr>
                </a:solidFill>
                <a:prstDash val="solid"/>
              </a:ln>
              <a:pattFill prst="dkUpDiag">
                <a:fgClr>
                  <a:schemeClr val="tx2"/>
                </a:fgClr>
                <a:bgClr>
                  <a:schemeClr val="tx2">
                    <a:lumMod val="20000"/>
                    <a:lumOff val="80000"/>
                  </a:schemeClr>
                </a:bgClr>
              </a:pattFill>
              <a:effectLst>
                <a:outerShdw dist="38100" dir="2640000" algn="bl" rotWithShape="0">
                  <a:schemeClr val="tx2">
                    <a:lumMod val="75000"/>
                  </a:schemeClr>
                </a:outerShdw>
              </a:effectLst>
            </a:endParaRPr>
          </a:p>
        </p:txBody>
      </p:sp>
      <p:sp>
        <p:nvSpPr>
          <p:cNvPr id="2" name="TextBox 1">
            <a:extLst>
              <a:ext uri="{FF2B5EF4-FFF2-40B4-BE49-F238E27FC236}">
                <a16:creationId xmlns:a16="http://schemas.microsoft.com/office/drawing/2014/main" id="{99E180D5-4323-F060-BF8D-D899B654B509}"/>
              </a:ext>
            </a:extLst>
          </p:cNvPr>
          <p:cNvSpPr txBox="1"/>
          <p:nvPr/>
        </p:nvSpPr>
        <p:spPr>
          <a:xfrm>
            <a:off x="9694606" y="6327419"/>
            <a:ext cx="3637936" cy="70788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GB" sz="1100" b="0" i="0" u="none" strike="noStrike" kern="1200" cap="none" spc="0" normalizeH="0" baseline="0" noProof="0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Arial" panose="020B0604020202020204" pitchFamily="34" charset="0"/>
              <a:ea typeface="+mn-ea"/>
              <a:cs typeface="Arial" panose="020B0604020202020204" pitchFamily="34" charset="0"/>
            </a:endParaRPr>
          </a:p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en-GB" sz="1100" b="0" i="0" u="none" strike="noStrike" kern="1200" cap="none" spc="0" normalizeH="0" baseline="0" noProof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Arial" panose="020B0604020202020204" pitchFamily="34" charset="0"/>
                <a:ea typeface="+mn-ea"/>
                <a:cs typeface="Arial" panose="020B0604020202020204" pitchFamily="34" charset="0"/>
              </a:rPr>
              <a:t> Name of presenter: Elena Radu</a:t>
            </a:r>
          </a:p>
          <a:p>
            <a:endParaRPr lang="en-GB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4200125719"/>
      </p:ext>
    </p:extLst>
  </p:cSld>
  <p:clrMapOvr>
    <a:masterClrMapping/>
  </p:clrMapOvr>
  <p:transition spd="slow">
    <p:comb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6" presetClass="entr" presetSubtype="2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7" dur="500"/>
                                        <p:tgtEl>
                                          <p:spTgt spid="1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1000"/>
                                        <p:tgtEl>
                                          <p:spTgt spid="9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3" dur="10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4" dur="10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9" dur="500"/>
                                        <p:tgtEl>
                                          <p:spTgt spid="9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0" fill="hold">
                      <p:stCondLst>
                        <p:cond delay="indefinite"/>
                      </p:stCondLst>
                      <p:childTnLst>
                        <p:par>
                          <p:cTn id="21" fill="hold">
                            <p:stCondLst>
                              <p:cond delay="0"/>
                            </p:stCondLst>
                            <p:childTnLst>
                              <p:par>
                                <p:cTn id="22" presetID="14" presetClass="entr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randombar(horizontal)">
                                      <p:cBhvr>
                                        <p:cTn id="24" dur="5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5" fill="hold">
                      <p:stCondLst>
                        <p:cond delay="indefinite"/>
                      </p:stCondLst>
                      <p:childTnLst>
                        <p:par>
                          <p:cTn id="26" fill="hold">
                            <p:stCondLst>
                              <p:cond delay="0"/>
                            </p:stCondLst>
                            <p:childTnLst>
                              <p:par>
                                <p:cTn id="27" presetID="2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29" dur="500"/>
                                        <p:tgtEl>
                                          <p:spTgt spid="7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0" fill="hold">
                      <p:stCondLst>
                        <p:cond delay="indefinite"/>
                      </p:stCondLst>
                      <p:childTnLst>
                        <p:par>
                          <p:cTn id="31" fill="hold">
                            <p:stCondLst>
                              <p:cond delay="0"/>
                            </p:stCondLst>
                            <p:childTnLst>
                              <p:par>
                                <p:cTn id="32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4" dur="5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5" dur="5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6" fill="hold">
                      <p:stCondLst>
                        <p:cond delay="indefinite"/>
                      </p:stCondLst>
                      <p:childTnLst>
                        <p:par>
                          <p:cTn id="37" fill="hold">
                            <p:stCondLst>
                              <p:cond delay="0"/>
                            </p:stCondLst>
                            <p:childTnLst>
                              <p:par>
                                <p:cTn id="38" presetID="2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40" dur="500"/>
                                        <p:tgtEl>
                                          <p:spTgt spid="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6" grpId="0" animBg="1"/>
      <p:bldP spid="7" grpId="0" animBg="1"/>
      <p:bldP spid="9" grpId="0" animBg="1"/>
      <p:bldP spid="10" grpId="0"/>
    </p:bld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Rectangle: Diagonal Corners Rounded 1">
            <a:extLst>
              <a:ext uri="{FF2B5EF4-FFF2-40B4-BE49-F238E27FC236}">
                <a16:creationId xmlns:a16="http://schemas.microsoft.com/office/drawing/2014/main" id="{28D12B7B-020A-B85C-7A11-6B93DEA0CF68}"/>
              </a:ext>
            </a:extLst>
          </p:cNvPr>
          <p:cNvSpPr/>
          <p:nvPr/>
        </p:nvSpPr>
        <p:spPr>
          <a:xfrm>
            <a:off x="328454" y="1769806"/>
            <a:ext cx="3707532" cy="1789471"/>
          </a:xfrm>
          <a:prstGeom prst="round2DiagRect">
            <a:avLst/>
          </a:prstGeom>
          <a:solidFill>
            <a:srgbClr val="34D8C8"/>
          </a:solidFill>
          <a:effectLst>
            <a:reflection blurRad="6350" stA="52000" endA="300" endPos="35000" dir="5400000" sy="-100000" algn="bl" rotWithShape="0"/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="horz" lIns="91440" tIns="45720" rIns="91440" bIns="45720" rtlCol="0" anchor="t">
            <a:normAutofit/>
          </a:bodyPr>
          <a:lstStyle/>
          <a:p>
            <a:pPr algn="just">
              <a:lnSpc>
                <a:spcPct val="90000"/>
              </a:lnSpc>
              <a:spcAft>
                <a:spcPts val="600"/>
              </a:spcAft>
            </a:pPr>
            <a:r>
              <a:rPr lang="en-US">
                <a:solidFill>
                  <a:schemeClr val="tx1"/>
                </a:solidFill>
                <a:latin typeface="Arial"/>
                <a:cs typeface="Arial"/>
              </a:rPr>
              <a:t>Saunders (2019) stated that we are subject to the online environment daily and that our lives are surrounded by mass media.</a:t>
            </a:r>
          </a:p>
        </p:txBody>
      </p:sp>
      <p:sp>
        <p:nvSpPr>
          <p:cNvPr id="9" name="Rectangle 8">
            <a:extLst>
              <a:ext uri="{FF2B5EF4-FFF2-40B4-BE49-F238E27FC236}">
                <a16:creationId xmlns:a16="http://schemas.microsoft.com/office/drawing/2014/main" id="{5E39A796-BE83-48B1-B33F-35C4A32AAB5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4639056" y="0"/>
            <a:ext cx="7552944" cy="6858000"/>
          </a:xfrm>
          <a:prstGeom prst="rect">
            <a:avLst/>
          </a:prstGeom>
          <a:solidFill>
            <a:srgbClr val="C8CACA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1" name="Rounded Rectangle 9">
            <a:extLst>
              <a:ext uri="{FF2B5EF4-FFF2-40B4-BE49-F238E27FC236}">
                <a16:creationId xmlns:a16="http://schemas.microsoft.com/office/drawing/2014/main" id="{72F84B47-E267-4194-8194-831DB7B5547F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5123688" y="557784"/>
            <a:ext cx="6584098" cy="5739187"/>
          </a:xfrm>
          <a:prstGeom prst="roundRect">
            <a:avLst>
              <a:gd name="adj" fmla="val 0"/>
            </a:avLst>
          </a:prstGeom>
          <a:solidFill>
            <a:srgbClr val="FFFFFF"/>
          </a:solidFill>
          <a:ln w="9525">
            <a:solidFill>
              <a:srgbClr val="C8CACA"/>
            </a:solidFill>
          </a:ln>
          <a:effectLst>
            <a:outerShdw blurRad="57150" dist="19050" dir="5400000" algn="t" rotWithShape="0">
              <a:prstClr val="black">
                <a:alpha val="63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3" name="Picture 2">
            <a:extLst>
              <a:ext uri="{FF2B5EF4-FFF2-40B4-BE49-F238E27FC236}">
                <a16:creationId xmlns:a16="http://schemas.microsoft.com/office/drawing/2014/main" id="{06D1BEBA-14DA-9A01-CA60-841422A34E2C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09599" y="528180"/>
            <a:ext cx="3945243" cy="782283"/>
          </a:xfrm>
          <a:prstGeom prst="rect">
            <a:avLst/>
          </a:prstGeom>
          <a:effectLst>
            <a:outerShdw blurRad="63500" sx="102000" sy="102000" algn="ctr" rotWithShape="0">
              <a:prstClr val="black">
                <a:alpha val="40000"/>
              </a:prstClr>
            </a:outerShdw>
          </a:effectLst>
        </p:spPr>
      </p:pic>
      <p:sp>
        <p:nvSpPr>
          <p:cNvPr id="6" name="TextBox 5">
            <a:extLst>
              <a:ext uri="{FF2B5EF4-FFF2-40B4-BE49-F238E27FC236}">
                <a16:creationId xmlns:a16="http://schemas.microsoft.com/office/drawing/2014/main" id="{F2FDB334-D268-DC69-B52C-2C7D0ADB8C39}"/>
              </a:ext>
            </a:extLst>
          </p:cNvPr>
          <p:cNvSpPr txBox="1"/>
          <p:nvPr/>
        </p:nvSpPr>
        <p:spPr>
          <a:xfrm>
            <a:off x="-5328" y="6420465"/>
            <a:ext cx="2895233" cy="70788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GB" sz="1100" b="0" i="0" u="none" strike="noStrike" kern="1200" cap="none" spc="0" normalizeH="0" baseline="0" noProof="0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Arial" panose="020B0604020202020204" pitchFamily="34" charset="0"/>
              <a:ea typeface="+mn-ea"/>
              <a:cs typeface="Arial" panose="020B0604020202020204" pitchFamily="34" charset="0"/>
            </a:endParaRPr>
          </a:p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en-GB" sz="1100" b="0" i="0" u="none" strike="noStrike" kern="1200" cap="none" spc="0" normalizeH="0" baseline="0" noProof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Arial" panose="020B0604020202020204" pitchFamily="34" charset="0"/>
                <a:ea typeface="+mn-ea"/>
                <a:cs typeface="Arial" panose="020B0604020202020204" pitchFamily="34" charset="0"/>
              </a:rPr>
              <a:t> Name of presenter: Alexandra Ghita</a:t>
            </a:r>
          </a:p>
          <a:p>
            <a:endParaRPr lang="en-GB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8" name="Rectangle: Rounded Corners 7">
            <a:extLst>
              <a:ext uri="{FF2B5EF4-FFF2-40B4-BE49-F238E27FC236}">
                <a16:creationId xmlns:a16="http://schemas.microsoft.com/office/drawing/2014/main" id="{39AB058C-C3B7-47D9-3642-21CC6B4D9064}"/>
              </a:ext>
            </a:extLst>
          </p:cNvPr>
          <p:cNvSpPr/>
          <p:nvPr/>
        </p:nvSpPr>
        <p:spPr>
          <a:xfrm>
            <a:off x="283699" y="4021357"/>
            <a:ext cx="4128301" cy="2141315"/>
          </a:xfrm>
          <a:prstGeom prst="roundRect">
            <a:avLst/>
          </a:prstGeom>
        </p:spPr>
        <p:style>
          <a:lnRef idx="0">
            <a:schemeClr val="accent5"/>
          </a:lnRef>
          <a:fillRef idx="3">
            <a:schemeClr val="accent5"/>
          </a:fillRef>
          <a:effectRef idx="3">
            <a:schemeClr val="accent5"/>
          </a:effectRef>
          <a:fontRef idx="minor">
            <a:schemeClr val="lt1"/>
          </a:fontRef>
        </p:style>
        <p:txBody>
          <a:bodyPr rtlCol="0" anchor="ctr"/>
          <a:lstStyle/>
          <a:p>
            <a:pPr algn="just"/>
            <a:r>
              <a:rPr lang="en-GB">
                <a:solidFill>
                  <a:schemeClr val="tx1"/>
                </a:solidFill>
                <a:latin typeface="Arial"/>
                <a:ea typeface="+mn-lt"/>
                <a:cs typeface="+mn-lt"/>
              </a:rPr>
              <a:t>Student collaboration is a complex, but critical process for learning.( See picture). </a:t>
            </a:r>
            <a:endParaRPr lang="en-US">
              <a:solidFill>
                <a:schemeClr val="tx1"/>
              </a:solidFill>
              <a:latin typeface="Arial"/>
              <a:cs typeface="Arial"/>
            </a:endParaRPr>
          </a:p>
        </p:txBody>
      </p:sp>
      <p:graphicFrame>
        <p:nvGraphicFramePr>
          <p:cNvPr id="12" name="Diagram 11">
            <a:extLst>
              <a:ext uri="{FF2B5EF4-FFF2-40B4-BE49-F238E27FC236}">
                <a16:creationId xmlns:a16="http://schemas.microsoft.com/office/drawing/2014/main" id="{EB4A8AA3-DC86-7727-6B94-BD5CBB773896}"/>
              </a:ext>
            </a:extLst>
          </p:cNvPr>
          <p:cNvGraphicFramePr/>
          <p:nvPr>
            <p:extLst>
              <p:ext uri="{D42A27DB-BD31-4B8C-83A1-F6EECF244321}">
                <p14:modId xmlns:p14="http://schemas.microsoft.com/office/powerpoint/2010/main" val="514151570"/>
              </p:ext>
            </p:extLst>
          </p:nvPr>
        </p:nvGraphicFramePr>
        <p:xfrm>
          <a:off x="4542600" y="614990"/>
          <a:ext cx="7595447" cy="5418667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3" r:lo="rId4" r:qs="rId5" r:cs="rId6"/>
          </a:graphicData>
        </a:graphic>
      </p:graphicFrame>
    </p:spTree>
    <p:extLst>
      <p:ext uri="{BB962C8B-B14F-4D97-AF65-F5344CB8AC3E}">
        <p14:creationId xmlns:p14="http://schemas.microsoft.com/office/powerpoint/2010/main" val="3175013731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600">
        <p14:prism isInverted="1"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3" dur="10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4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5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6" fill="hold">
                      <p:stCondLst>
                        <p:cond delay="indefinite"/>
                      </p:stCondLst>
                      <p:childTnLst>
                        <p:par>
                          <p:cTn id="17" fill="hold">
                            <p:stCondLst>
                              <p:cond delay="0"/>
                            </p:stCondLst>
                            <p:childTnLst>
                              <p:par>
                                <p:cTn id="18" presetID="2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20" dur="500"/>
                                        <p:tgtEl>
                                          <p:spTgt spid="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3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5" dur="10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6" dur="10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7" dur="10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28" dur="1000"/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9" fill="hold">
                      <p:stCondLst>
                        <p:cond delay="indefinite"/>
                      </p:stCondLst>
                      <p:childTnLst>
                        <p:par>
                          <p:cTn id="30" fill="hold">
                            <p:stCondLst>
                              <p:cond delay="0"/>
                            </p:stCondLst>
                            <p:childTnLst>
                              <p:par>
                                <p:cTn id="31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3" dur="500" fill="hold"/>
                                        <p:tgtEl>
                                          <p:spTgt spid="8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4" dur="500" fill="hold"/>
                                        <p:tgtEl>
                                          <p:spTgt spid="8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5" fill="hold">
                      <p:stCondLst>
                        <p:cond delay="indefinite"/>
                      </p:stCondLst>
                      <p:childTnLst>
                        <p:par>
                          <p:cTn id="36" fill="hold">
                            <p:stCondLst>
                              <p:cond delay="0"/>
                            </p:stCondLst>
                            <p:childTnLst>
                              <p:par>
                                <p:cTn id="37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 animBg="1"/>
      <p:bldP spid="8" grpId="0" animBg="1"/>
      <p:bldGraphic spid="12" grpId="0">
        <p:bldAsOne/>
      </p:bldGraphic>
    </p:bld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96" name="Rectangle 95">
            <a:extLst>
              <a:ext uri="{FF2B5EF4-FFF2-40B4-BE49-F238E27FC236}">
                <a16:creationId xmlns:a16="http://schemas.microsoft.com/office/drawing/2014/main" id="{73AD41DB-DF9F-49BC-85AE-6AB1840AD51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solidFill>
            <a:schemeClr val="tx1"/>
          </a:solidFill>
          <a:ln w="12700" cap="flat" cmpd="sng" algn="ctr">
            <a:noFill/>
            <a:prstDash val="solid"/>
            <a:miter lim="800000"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10" name="Picture 9" descr="Text&#10;&#10;Description automatically generated">
            <a:extLst>
              <a:ext uri="{FF2B5EF4-FFF2-40B4-BE49-F238E27FC236}">
                <a16:creationId xmlns:a16="http://schemas.microsoft.com/office/drawing/2014/main" id="{FE3DD546-B7E6-7102-3D82-517FDB715EF9}"/>
              </a:ext>
            </a:extLst>
          </p:cNvPr>
          <p:cNvPicPr>
            <a:picLocks noChangeAspect="1"/>
          </p:cNvPicPr>
          <p:nvPr/>
        </p:nvPicPr>
        <p:blipFill rotWithShape="1"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30540" b="25880"/>
          <a:stretch/>
        </p:blipFill>
        <p:spPr>
          <a:xfrm>
            <a:off x="0" y="0"/>
            <a:ext cx="12191980" cy="3984912"/>
          </a:xfrm>
          <a:custGeom>
            <a:avLst/>
            <a:gdLst/>
            <a:ahLst/>
            <a:cxnLst/>
            <a:rect l="l" t="t" r="r" b="b"/>
            <a:pathLst>
              <a:path w="12192000" h="3984912">
                <a:moveTo>
                  <a:pt x="0" y="0"/>
                </a:moveTo>
                <a:lnTo>
                  <a:pt x="12192000" y="0"/>
                </a:lnTo>
                <a:lnTo>
                  <a:pt x="12192000" y="566059"/>
                </a:lnTo>
                <a:lnTo>
                  <a:pt x="12192000" y="794037"/>
                </a:lnTo>
                <a:lnTo>
                  <a:pt x="12192000" y="2336800"/>
                </a:lnTo>
                <a:lnTo>
                  <a:pt x="12192000" y="2631227"/>
                </a:lnTo>
                <a:lnTo>
                  <a:pt x="12192000" y="3908712"/>
                </a:lnTo>
                <a:lnTo>
                  <a:pt x="9439275" y="3984912"/>
                </a:lnTo>
                <a:lnTo>
                  <a:pt x="5572127" y="3737262"/>
                </a:lnTo>
                <a:lnTo>
                  <a:pt x="0" y="3908712"/>
                </a:lnTo>
                <a:lnTo>
                  <a:pt x="0" y="2631227"/>
                </a:lnTo>
                <a:lnTo>
                  <a:pt x="0" y="2336800"/>
                </a:lnTo>
                <a:lnTo>
                  <a:pt x="0" y="794037"/>
                </a:lnTo>
                <a:lnTo>
                  <a:pt x="0" y="566059"/>
                </a:lnTo>
                <a:close/>
              </a:path>
            </a:pathLst>
          </a:custGeom>
        </p:spPr>
      </p:pic>
      <p:grpSp>
        <p:nvGrpSpPr>
          <p:cNvPr id="98" name="Group 97">
            <a:extLst>
              <a:ext uri="{FF2B5EF4-FFF2-40B4-BE49-F238E27FC236}">
                <a16:creationId xmlns:a16="http://schemas.microsoft.com/office/drawing/2014/main" id="{A4AE1828-51FD-4AD7-BCF6-9AF5C696CE5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>
            <a:off x="0" y="3528992"/>
            <a:ext cx="12192000" cy="757168"/>
            <a:chOff x="0" y="2959818"/>
            <a:chExt cx="12192000" cy="757168"/>
          </a:xfrm>
        </p:grpSpPr>
        <p:sp>
          <p:nvSpPr>
            <p:cNvPr id="99" name="Freeform: Shape 98">
              <a:extLst>
                <a:ext uri="{FF2B5EF4-FFF2-40B4-BE49-F238E27FC236}">
                  <a16:creationId xmlns:a16="http://schemas.microsoft.com/office/drawing/2014/main" id="{8542C7CD-02BE-4ADE-8D2F-DFB759D71A39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0" y="2959818"/>
              <a:ext cx="12192000" cy="757168"/>
            </a:xfrm>
            <a:custGeom>
              <a:avLst/>
              <a:gdLst>
                <a:gd name="connsiteX0" fmla="*/ 0 w 12192000"/>
                <a:gd name="connsiteY0" fmla="*/ 0 h 757168"/>
                <a:gd name="connsiteX1" fmla="*/ 41653 w 12192000"/>
                <a:gd name="connsiteY1" fmla="*/ 6945 h 757168"/>
                <a:gd name="connsiteX2" fmla="*/ 81317 w 12192000"/>
                <a:gd name="connsiteY2" fmla="*/ 15509 h 757168"/>
                <a:gd name="connsiteX3" fmla="*/ 114150 w 12192000"/>
                <a:gd name="connsiteY3" fmla="*/ 28105 h 757168"/>
                <a:gd name="connsiteX4" fmla="*/ 214865 w 12192000"/>
                <a:gd name="connsiteY4" fmla="*/ 58374 h 757168"/>
                <a:gd name="connsiteX5" fmla="*/ 299237 w 12192000"/>
                <a:gd name="connsiteY5" fmla="*/ 63560 h 757168"/>
                <a:gd name="connsiteX6" fmla="*/ 415570 w 12192000"/>
                <a:gd name="connsiteY6" fmla="*/ 83774 h 757168"/>
                <a:gd name="connsiteX7" fmla="*/ 633210 w 12192000"/>
                <a:gd name="connsiteY7" fmla="*/ 109108 h 757168"/>
                <a:gd name="connsiteX8" fmla="*/ 677567 w 12192000"/>
                <a:gd name="connsiteY8" fmla="*/ 119446 h 757168"/>
                <a:gd name="connsiteX9" fmla="*/ 946429 w 12192000"/>
                <a:gd name="connsiteY9" fmla="*/ 171502 h 757168"/>
                <a:gd name="connsiteX10" fmla="*/ 1163367 w 12192000"/>
                <a:gd name="connsiteY10" fmla="*/ 182106 h 757168"/>
                <a:gd name="connsiteX11" fmla="*/ 1180337 w 12192000"/>
                <a:gd name="connsiteY11" fmla="*/ 181279 h 757168"/>
                <a:gd name="connsiteX12" fmla="*/ 1263939 w 12192000"/>
                <a:gd name="connsiteY12" fmla="*/ 173070 h 757168"/>
                <a:gd name="connsiteX13" fmla="*/ 1392213 w 12192000"/>
                <a:gd name="connsiteY13" fmla="*/ 183225 h 757168"/>
                <a:gd name="connsiteX14" fmla="*/ 1479752 w 12192000"/>
                <a:gd name="connsiteY14" fmla="*/ 205174 h 757168"/>
                <a:gd name="connsiteX15" fmla="*/ 1589813 w 12192000"/>
                <a:gd name="connsiteY15" fmla="*/ 211706 h 757168"/>
                <a:gd name="connsiteX16" fmla="*/ 1716264 w 12192000"/>
                <a:gd name="connsiteY16" fmla="*/ 207459 h 757168"/>
                <a:gd name="connsiteX17" fmla="*/ 1772900 w 12192000"/>
                <a:gd name="connsiteY17" fmla="*/ 208137 h 757168"/>
                <a:gd name="connsiteX18" fmla="*/ 1929319 w 12192000"/>
                <a:gd name="connsiteY18" fmla="*/ 193822 h 757168"/>
                <a:gd name="connsiteX19" fmla="*/ 2021514 w 12192000"/>
                <a:gd name="connsiteY19" fmla="*/ 204186 h 757168"/>
                <a:gd name="connsiteX20" fmla="*/ 2111753 w 12192000"/>
                <a:gd name="connsiteY20" fmla="*/ 223797 h 757168"/>
                <a:gd name="connsiteX21" fmla="*/ 2169356 w 12192000"/>
                <a:gd name="connsiteY21" fmla="*/ 241125 h 757168"/>
                <a:gd name="connsiteX22" fmla="*/ 2286638 w 12192000"/>
                <a:gd name="connsiteY22" fmla="*/ 257382 h 757168"/>
                <a:gd name="connsiteX23" fmla="*/ 2308368 w 12192000"/>
                <a:gd name="connsiteY23" fmla="*/ 256995 h 757168"/>
                <a:gd name="connsiteX24" fmla="*/ 2660621 w 12192000"/>
                <a:gd name="connsiteY24" fmla="*/ 262863 h 757168"/>
                <a:gd name="connsiteX25" fmla="*/ 2801134 w 12192000"/>
                <a:gd name="connsiteY25" fmla="*/ 250006 h 757168"/>
                <a:gd name="connsiteX26" fmla="*/ 2830994 w 12192000"/>
                <a:gd name="connsiteY26" fmla="*/ 249091 h 757168"/>
                <a:gd name="connsiteX27" fmla="*/ 3129084 w 12192000"/>
                <a:gd name="connsiteY27" fmla="*/ 242009 h 757168"/>
                <a:gd name="connsiteX28" fmla="*/ 3162162 w 12192000"/>
                <a:gd name="connsiteY28" fmla="*/ 242789 h 757168"/>
                <a:gd name="connsiteX29" fmla="*/ 3254072 w 12192000"/>
                <a:gd name="connsiteY29" fmla="*/ 251612 h 757168"/>
                <a:gd name="connsiteX30" fmla="*/ 3473491 w 12192000"/>
                <a:gd name="connsiteY30" fmla="*/ 221903 h 757168"/>
                <a:gd name="connsiteX31" fmla="*/ 3691860 w 12192000"/>
                <a:gd name="connsiteY31" fmla="*/ 219228 h 757168"/>
                <a:gd name="connsiteX32" fmla="*/ 3811494 w 12192000"/>
                <a:gd name="connsiteY32" fmla="*/ 225691 h 757168"/>
                <a:gd name="connsiteX33" fmla="*/ 3897533 w 12192000"/>
                <a:gd name="connsiteY33" fmla="*/ 220087 h 757168"/>
                <a:gd name="connsiteX34" fmla="*/ 4109430 w 12192000"/>
                <a:gd name="connsiteY34" fmla="*/ 200477 h 757168"/>
                <a:gd name="connsiteX35" fmla="*/ 4208772 w 12192000"/>
                <a:gd name="connsiteY35" fmla="*/ 200914 h 757168"/>
                <a:gd name="connsiteX36" fmla="*/ 4314641 w 12192000"/>
                <a:gd name="connsiteY36" fmla="*/ 196159 h 757168"/>
                <a:gd name="connsiteX37" fmla="*/ 4577622 w 12192000"/>
                <a:gd name="connsiteY37" fmla="*/ 163774 h 757168"/>
                <a:gd name="connsiteX38" fmla="*/ 4790345 w 12192000"/>
                <a:gd name="connsiteY38" fmla="*/ 177592 h 757168"/>
                <a:gd name="connsiteX39" fmla="*/ 4926164 w 12192000"/>
                <a:gd name="connsiteY39" fmla="*/ 184139 h 757168"/>
                <a:gd name="connsiteX40" fmla="*/ 5088812 w 12192000"/>
                <a:gd name="connsiteY40" fmla="*/ 177401 h 757168"/>
                <a:gd name="connsiteX41" fmla="*/ 5222466 w 12192000"/>
                <a:gd name="connsiteY41" fmla="*/ 162082 h 757168"/>
                <a:gd name="connsiteX42" fmla="*/ 5406528 w 12192000"/>
                <a:gd name="connsiteY42" fmla="*/ 153987 h 757168"/>
                <a:gd name="connsiteX43" fmla="*/ 5590716 w 12192000"/>
                <a:gd name="connsiteY43" fmla="*/ 129490 h 757168"/>
                <a:gd name="connsiteX44" fmla="*/ 5719429 w 12192000"/>
                <a:gd name="connsiteY44" fmla="*/ 110099 h 757168"/>
                <a:gd name="connsiteX45" fmla="*/ 5897895 w 12192000"/>
                <a:gd name="connsiteY45" fmla="*/ 96368 h 757168"/>
                <a:gd name="connsiteX46" fmla="*/ 6169957 w 12192000"/>
                <a:gd name="connsiteY46" fmla="*/ 94411 h 757168"/>
                <a:gd name="connsiteX47" fmla="*/ 6294827 w 12192000"/>
                <a:gd name="connsiteY47" fmla="*/ 99236 h 757168"/>
                <a:gd name="connsiteX48" fmla="*/ 6494261 w 12192000"/>
                <a:gd name="connsiteY48" fmla="*/ 71724 h 757168"/>
                <a:gd name="connsiteX49" fmla="*/ 6579627 w 12192000"/>
                <a:gd name="connsiteY49" fmla="*/ 57883 h 757168"/>
                <a:gd name="connsiteX50" fmla="*/ 6654800 w 12192000"/>
                <a:gd name="connsiteY50" fmla="*/ 77086 h 757168"/>
                <a:gd name="connsiteX51" fmla="*/ 6703059 w 12192000"/>
                <a:gd name="connsiteY51" fmla="*/ 97166 h 757168"/>
                <a:gd name="connsiteX52" fmla="*/ 6859445 w 12192000"/>
                <a:gd name="connsiteY52" fmla="*/ 90481 h 757168"/>
                <a:gd name="connsiteX53" fmla="*/ 7025414 w 12192000"/>
                <a:gd name="connsiteY53" fmla="*/ 83536 h 757168"/>
                <a:gd name="connsiteX54" fmla="*/ 7144137 w 12192000"/>
                <a:gd name="connsiteY54" fmla="*/ 79264 h 757168"/>
                <a:gd name="connsiteX55" fmla="*/ 7291235 w 12192000"/>
                <a:gd name="connsiteY55" fmla="*/ 95367 h 757168"/>
                <a:gd name="connsiteX56" fmla="*/ 7407395 w 12192000"/>
                <a:gd name="connsiteY56" fmla="*/ 104888 h 757168"/>
                <a:gd name="connsiteX57" fmla="*/ 7500837 w 12192000"/>
                <a:gd name="connsiteY57" fmla="*/ 119515 h 757168"/>
                <a:gd name="connsiteX58" fmla="*/ 7533567 w 12192000"/>
                <a:gd name="connsiteY58" fmla="*/ 126955 h 757168"/>
                <a:gd name="connsiteX59" fmla="*/ 7792910 w 12192000"/>
                <a:gd name="connsiteY59" fmla="*/ 185188 h 757168"/>
                <a:gd name="connsiteX60" fmla="*/ 8070699 w 12192000"/>
                <a:gd name="connsiteY60" fmla="*/ 235423 h 757168"/>
                <a:gd name="connsiteX61" fmla="*/ 8253177 w 12192000"/>
                <a:gd name="connsiteY61" fmla="*/ 222473 h 757168"/>
                <a:gd name="connsiteX62" fmla="*/ 8320683 w 12192000"/>
                <a:gd name="connsiteY62" fmla="*/ 226393 h 757168"/>
                <a:gd name="connsiteX63" fmla="*/ 8631438 w 12192000"/>
                <a:gd name="connsiteY63" fmla="*/ 237528 h 757168"/>
                <a:gd name="connsiteX64" fmla="*/ 8686410 w 12192000"/>
                <a:gd name="connsiteY64" fmla="*/ 234877 h 757168"/>
                <a:gd name="connsiteX65" fmla="*/ 8980658 w 12192000"/>
                <a:gd name="connsiteY65" fmla="*/ 273001 h 757168"/>
                <a:gd name="connsiteX66" fmla="*/ 9087625 w 12192000"/>
                <a:gd name="connsiteY66" fmla="*/ 282423 h 757168"/>
                <a:gd name="connsiteX67" fmla="*/ 9186017 w 12192000"/>
                <a:gd name="connsiteY67" fmla="*/ 293875 h 757168"/>
                <a:gd name="connsiteX68" fmla="*/ 9323931 w 12192000"/>
                <a:gd name="connsiteY68" fmla="*/ 302628 h 757168"/>
                <a:gd name="connsiteX69" fmla="*/ 9467213 w 12192000"/>
                <a:gd name="connsiteY69" fmla="*/ 307275 h 757168"/>
                <a:gd name="connsiteX70" fmla="*/ 9626826 w 12192000"/>
                <a:gd name="connsiteY70" fmla="*/ 316213 h 757168"/>
                <a:gd name="connsiteX71" fmla="*/ 9689696 w 12192000"/>
                <a:gd name="connsiteY71" fmla="*/ 324467 h 757168"/>
                <a:gd name="connsiteX72" fmla="*/ 9860526 w 12192000"/>
                <a:gd name="connsiteY72" fmla="*/ 329986 h 757168"/>
                <a:gd name="connsiteX73" fmla="*/ 9949775 w 12192000"/>
                <a:gd name="connsiteY73" fmla="*/ 340386 h 757168"/>
                <a:gd name="connsiteX74" fmla="*/ 10097252 w 12192000"/>
                <a:gd name="connsiteY74" fmla="*/ 349262 h 757168"/>
                <a:gd name="connsiteX75" fmla="*/ 10145261 w 12192000"/>
                <a:gd name="connsiteY75" fmla="*/ 353113 h 757168"/>
                <a:gd name="connsiteX76" fmla="*/ 10188159 w 12192000"/>
                <a:gd name="connsiteY76" fmla="*/ 356124 h 757168"/>
                <a:gd name="connsiteX77" fmla="*/ 10336144 w 12192000"/>
                <a:gd name="connsiteY77" fmla="*/ 348235 h 757168"/>
                <a:gd name="connsiteX78" fmla="*/ 10466847 w 12192000"/>
                <a:gd name="connsiteY78" fmla="*/ 354131 h 757168"/>
                <a:gd name="connsiteX79" fmla="*/ 10696514 w 12192000"/>
                <a:gd name="connsiteY79" fmla="*/ 353575 h 757168"/>
                <a:gd name="connsiteX80" fmla="*/ 10746932 w 12192000"/>
                <a:gd name="connsiteY80" fmla="*/ 360606 h 757168"/>
                <a:gd name="connsiteX81" fmla="*/ 10905388 w 12192000"/>
                <a:gd name="connsiteY81" fmla="*/ 370627 h 757168"/>
                <a:gd name="connsiteX82" fmla="*/ 10995602 w 12192000"/>
                <a:gd name="connsiteY82" fmla="*/ 376691 h 757168"/>
                <a:gd name="connsiteX83" fmla="*/ 11107647 w 12192000"/>
                <a:gd name="connsiteY83" fmla="*/ 373405 h 757168"/>
                <a:gd name="connsiteX84" fmla="*/ 11302440 w 12192000"/>
                <a:gd name="connsiteY84" fmla="*/ 364156 h 757168"/>
                <a:gd name="connsiteX85" fmla="*/ 11353613 w 12192000"/>
                <a:gd name="connsiteY85" fmla="*/ 363785 h 757168"/>
                <a:gd name="connsiteX86" fmla="*/ 11447323 w 12192000"/>
                <a:gd name="connsiteY86" fmla="*/ 359346 h 757168"/>
                <a:gd name="connsiteX87" fmla="*/ 11464292 w 12192000"/>
                <a:gd name="connsiteY87" fmla="*/ 358519 h 757168"/>
                <a:gd name="connsiteX88" fmla="*/ 11607560 w 12192000"/>
                <a:gd name="connsiteY88" fmla="*/ 342370 h 757168"/>
                <a:gd name="connsiteX89" fmla="*/ 11681426 w 12192000"/>
                <a:gd name="connsiteY89" fmla="*/ 344335 h 757168"/>
                <a:gd name="connsiteX90" fmla="*/ 11893565 w 12192000"/>
                <a:gd name="connsiteY90" fmla="*/ 355261 h 757168"/>
                <a:gd name="connsiteX91" fmla="*/ 11983290 w 12192000"/>
                <a:gd name="connsiteY91" fmla="*/ 363588 h 757168"/>
                <a:gd name="connsiteX92" fmla="*/ 12192000 w 12192000"/>
                <a:gd name="connsiteY92" fmla="*/ 388018 h 757168"/>
                <a:gd name="connsiteX93" fmla="*/ 12192000 w 12192000"/>
                <a:gd name="connsiteY93" fmla="*/ 577115 h 757168"/>
                <a:gd name="connsiteX94" fmla="*/ 12157329 w 12192000"/>
                <a:gd name="connsiteY94" fmla="*/ 588862 h 757168"/>
                <a:gd name="connsiteX95" fmla="*/ 12066948 w 12192000"/>
                <a:gd name="connsiteY95" fmla="*/ 586034 h 757168"/>
                <a:gd name="connsiteX96" fmla="*/ 11911344 w 12192000"/>
                <a:gd name="connsiteY96" fmla="*/ 521599 h 757168"/>
                <a:gd name="connsiteX97" fmla="*/ 11847823 w 12192000"/>
                <a:gd name="connsiteY97" fmla="*/ 511785 h 757168"/>
                <a:gd name="connsiteX98" fmla="*/ 11737547 w 12192000"/>
                <a:gd name="connsiteY98" fmla="*/ 502380 h 757168"/>
                <a:gd name="connsiteX99" fmla="*/ 11636052 w 12192000"/>
                <a:gd name="connsiteY99" fmla="*/ 514993 h 757168"/>
                <a:gd name="connsiteX100" fmla="*/ 11394706 w 12192000"/>
                <a:gd name="connsiteY100" fmla="*/ 590867 h 757168"/>
                <a:gd name="connsiteX101" fmla="*/ 11354978 w 12192000"/>
                <a:gd name="connsiteY101" fmla="*/ 597561 h 757168"/>
                <a:gd name="connsiteX102" fmla="*/ 11285306 w 12192000"/>
                <a:gd name="connsiteY102" fmla="*/ 599825 h 757168"/>
                <a:gd name="connsiteX103" fmla="*/ 11008528 w 12192000"/>
                <a:gd name="connsiteY103" fmla="*/ 656670 h 757168"/>
                <a:gd name="connsiteX104" fmla="*/ 10948735 w 12192000"/>
                <a:gd name="connsiteY104" fmla="*/ 652964 h 757168"/>
                <a:gd name="connsiteX105" fmla="*/ 10850698 w 12192000"/>
                <a:gd name="connsiteY105" fmla="*/ 641721 h 757168"/>
                <a:gd name="connsiteX106" fmla="*/ 10744026 w 12192000"/>
                <a:gd name="connsiteY106" fmla="*/ 647769 h 757168"/>
                <a:gd name="connsiteX107" fmla="*/ 10666160 w 12192000"/>
                <a:gd name="connsiteY107" fmla="*/ 651891 h 757168"/>
                <a:gd name="connsiteX108" fmla="*/ 10450521 w 12192000"/>
                <a:gd name="connsiteY108" fmla="*/ 616552 h 757168"/>
                <a:gd name="connsiteX109" fmla="*/ 10271192 w 12192000"/>
                <a:gd name="connsiteY109" fmla="*/ 583498 h 757168"/>
                <a:gd name="connsiteX110" fmla="*/ 10246067 w 12192000"/>
                <a:gd name="connsiteY110" fmla="*/ 585423 h 757168"/>
                <a:gd name="connsiteX111" fmla="*/ 10005027 w 12192000"/>
                <a:gd name="connsiteY111" fmla="*/ 592252 h 757168"/>
                <a:gd name="connsiteX112" fmla="*/ 9898681 w 12192000"/>
                <a:gd name="connsiteY112" fmla="*/ 613195 h 757168"/>
                <a:gd name="connsiteX113" fmla="*/ 9753225 w 12192000"/>
                <a:gd name="connsiteY113" fmla="*/ 629038 h 757168"/>
                <a:gd name="connsiteX114" fmla="*/ 9591376 w 12192000"/>
                <a:gd name="connsiteY114" fmla="*/ 648601 h 757168"/>
                <a:gd name="connsiteX115" fmla="*/ 9472860 w 12192000"/>
                <a:gd name="connsiteY115" fmla="*/ 655936 h 757168"/>
                <a:gd name="connsiteX116" fmla="*/ 9299788 w 12192000"/>
                <a:gd name="connsiteY116" fmla="*/ 636945 h 757168"/>
                <a:gd name="connsiteX117" fmla="*/ 9264605 w 12192000"/>
                <a:gd name="connsiteY117" fmla="*/ 627087 h 757168"/>
                <a:gd name="connsiteX118" fmla="*/ 8926435 w 12192000"/>
                <a:gd name="connsiteY118" fmla="*/ 549269 h 757168"/>
                <a:gd name="connsiteX119" fmla="*/ 8698934 w 12192000"/>
                <a:gd name="connsiteY119" fmla="*/ 536583 h 757168"/>
                <a:gd name="connsiteX120" fmla="*/ 8622862 w 12192000"/>
                <a:gd name="connsiteY120" fmla="*/ 541563 h 757168"/>
                <a:gd name="connsiteX121" fmla="*/ 8482784 w 12192000"/>
                <a:gd name="connsiteY121" fmla="*/ 574094 h 757168"/>
                <a:gd name="connsiteX122" fmla="*/ 8421565 w 12192000"/>
                <a:gd name="connsiteY122" fmla="*/ 576610 h 757168"/>
                <a:gd name="connsiteX123" fmla="*/ 8313469 w 12192000"/>
                <a:gd name="connsiteY123" fmla="*/ 574762 h 757168"/>
                <a:gd name="connsiteX124" fmla="*/ 8079520 w 12192000"/>
                <a:gd name="connsiteY124" fmla="*/ 558685 h 757168"/>
                <a:gd name="connsiteX125" fmla="*/ 7773327 w 12192000"/>
                <a:gd name="connsiteY125" fmla="*/ 558854 h 757168"/>
                <a:gd name="connsiteX126" fmla="*/ 7652477 w 12192000"/>
                <a:gd name="connsiteY126" fmla="*/ 547561 h 757168"/>
                <a:gd name="connsiteX127" fmla="*/ 7522274 w 12192000"/>
                <a:gd name="connsiteY127" fmla="*/ 532150 h 757168"/>
                <a:gd name="connsiteX128" fmla="*/ 7484080 w 12192000"/>
                <a:gd name="connsiteY128" fmla="*/ 530532 h 757168"/>
                <a:gd name="connsiteX129" fmla="*/ 7282277 w 12192000"/>
                <a:gd name="connsiteY129" fmla="*/ 540177 h 757168"/>
                <a:gd name="connsiteX130" fmla="*/ 7235690 w 12192000"/>
                <a:gd name="connsiteY130" fmla="*/ 551282 h 757168"/>
                <a:gd name="connsiteX131" fmla="*/ 7116339 w 12192000"/>
                <a:gd name="connsiteY131" fmla="*/ 539494 h 757168"/>
                <a:gd name="connsiteX132" fmla="*/ 7011067 w 12192000"/>
                <a:gd name="connsiteY132" fmla="*/ 511848 h 757168"/>
                <a:gd name="connsiteX133" fmla="*/ 6403234 w 12192000"/>
                <a:gd name="connsiteY133" fmla="*/ 432296 h 757168"/>
                <a:gd name="connsiteX134" fmla="*/ 6036273 w 12192000"/>
                <a:gd name="connsiteY134" fmla="*/ 412301 h 757168"/>
                <a:gd name="connsiteX135" fmla="*/ 5780467 w 12192000"/>
                <a:gd name="connsiteY135" fmla="*/ 377910 h 757168"/>
                <a:gd name="connsiteX136" fmla="*/ 5739051 w 12192000"/>
                <a:gd name="connsiteY136" fmla="*/ 353609 h 757168"/>
                <a:gd name="connsiteX137" fmla="*/ 5583566 w 12192000"/>
                <a:gd name="connsiteY137" fmla="*/ 321995 h 757168"/>
                <a:gd name="connsiteX138" fmla="*/ 5432030 w 12192000"/>
                <a:gd name="connsiteY138" fmla="*/ 362512 h 757168"/>
                <a:gd name="connsiteX139" fmla="*/ 5241398 w 12192000"/>
                <a:gd name="connsiteY139" fmla="*/ 425781 h 757168"/>
                <a:gd name="connsiteX140" fmla="*/ 5139710 w 12192000"/>
                <a:gd name="connsiteY140" fmla="*/ 421022 h 757168"/>
                <a:gd name="connsiteX141" fmla="*/ 4929402 w 12192000"/>
                <a:gd name="connsiteY141" fmla="*/ 424310 h 757168"/>
                <a:gd name="connsiteX142" fmla="*/ 4782793 w 12192000"/>
                <a:gd name="connsiteY142" fmla="*/ 441046 h 757168"/>
                <a:gd name="connsiteX143" fmla="*/ 4577594 w 12192000"/>
                <a:gd name="connsiteY143" fmla="*/ 459290 h 757168"/>
                <a:gd name="connsiteX144" fmla="*/ 4500826 w 12192000"/>
                <a:gd name="connsiteY144" fmla="*/ 470529 h 757168"/>
                <a:gd name="connsiteX145" fmla="*/ 4317973 w 12192000"/>
                <a:gd name="connsiteY145" fmla="*/ 483649 h 757168"/>
                <a:gd name="connsiteX146" fmla="*/ 4166722 w 12192000"/>
                <a:gd name="connsiteY146" fmla="*/ 490602 h 757168"/>
                <a:gd name="connsiteX147" fmla="*/ 4042814 w 12192000"/>
                <a:gd name="connsiteY147" fmla="*/ 530660 h 757168"/>
                <a:gd name="connsiteX148" fmla="*/ 4002653 w 12192000"/>
                <a:gd name="connsiteY148" fmla="*/ 552594 h 757168"/>
                <a:gd name="connsiteX149" fmla="*/ 3969549 w 12192000"/>
                <a:gd name="connsiteY149" fmla="*/ 566312 h 757168"/>
                <a:gd name="connsiteX150" fmla="*/ 3821685 w 12192000"/>
                <a:gd name="connsiteY150" fmla="*/ 649183 h 757168"/>
                <a:gd name="connsiteX151" fmla="*/ 3805138 w 12192000"/>
                <a:gd name="connsiteY151" fmla="*/ 655947 h 757168"/>
                <a:gd name="connsiteX152" fmla="*/ 3609177 w 12192000"/>
                <a:gd name="connsiteY152" fmla="*/ 687459 h 757168"/>
                <a:gd name="connsiteX153" fmla="*/ 3539727 w 12192000"/>
                <a:gd name="connsiteY153" fmla="*/ 706521 h 757168"/>
                <a:gd name="connsiteX154" fmla="*/ 3396572 w 12192000"/>
                <a:gd name="connsiteY154" fmla="*/ 755681 h 757168"/>
                <a:gd name="connsiteX155" fmla="*/ 3341054 w 12192000"/>
                <a:gd name="connsiteY155" fmla="*/ 754679 h 757168"/>
                <a:gd name="connsiteX156" fmla="*/ 3138775 w 12192000"/>
                <a:gd name="connsiteY156" fmla="*/ 710120 h 757168"/>
                <a:gd name="connsiteX157" fmla="*/ 3037283 w 12192000"/>
                <a:gd name="connsiteY157" fmla="*/ 666453 h 757168"/>
                <a:gd name="connsiteX158" fmla="*/ 3002117 w 12192000"/>
                <a:gd name="connsiteY158" fmla="*/ 649347 h 757168"/>
                <a:gd name="connsiteX159" fmla="*/ 2747294 w 12192000"/>
                <a:gd name="connsiteY159" fmla="*/ 652400 h 757168"/>
                <a:gd name="connsiteX160" fmla="*/ 2676273 w 12192000"/>
                <a:gd name="connsiteY160" fmla="*/ 652304 h 757168"/>
                <a:gd name="connsiteX161" fmla="*/ 2432360 w 12192000"/>
                <a:gd name="connsiteY161" fmla="*/ 657836 h 757168"/>
                <a:gd name="connsiteX162" fmla="*/ 2382311 w 12192000"/>
                <a:gd name="connsiteY162" fmla="*/ 650824 h 757168"/>
                <a:gd name="connsiteX163" fmla="*/ 2055134 w 12192000"/>
                <a:gd name="connsiteY163" fmla="*/ 630053 h 757168"/>
                <a:gd name="connsiteX164" fmla="*/ 2031829 w 12192000"/>
                <a:gd name="connsiteY164" fmla="*/ 639324 h 757168"/>
                <a:gd name="connsiteX165" fmla="*/ 1912764 w 12192000"/>
                <a:gd name="connsiteY165" fmla="*/ 664183 h 757168"/>
                <a:gd name="connsiteX166" fmla="*/ 1755637 w 12192000"/>
                <a:gd name="connsiteY166" fmla="*/ 663960 h 757168"/>
                <a:gd name="connsiteX167" fmla="*/ 1727159 w 12192000"/>
                <a:gd name="connsiteY167" fmla="*/ 659605 h 757168"/>
                <a:gd name="connsiteX168" fmla="*/ 1622470 w 12192000"/>
                <a:gd name="connsiteY168" fmla="*/ 634850 h 757168"/>
                <a:gd name="connsiteX169" fmla="*/ 1385955 w 12192000"/>
                <a:gd name="connsiteY169" fmla="*/ 604522 h 757168"/>
                <a:gd name="connsiteX170" fmla="*/ 1340055 w 12192000"/>
                <a:gd name="connsiteY170" fmla="*/ 595629 h 757168"/>
                <a:gd name="connsiteX171" fmla="*/ 1257271 w 12192000"/>
                <a:gd name="connsiteY171" fmla="*/ 581180 h 757168"/>
                <a:gd name="connsiteX172" fmla="*/ 1031914 w 12192000"/>
                <a:gd name="connsiteY172" fmla="*/ 562692 h 757168"/>
                <a:gd name="connsiteX173" fmla="*/ 922031 w 12192000"/>
                <a:gd name="connsiteY173" fmla="*/ 566853 h 757168"/>
                <a:gd name="connsiteX174" fmla="*/ 873250 w 12192000"/>
                <a:gd name="connsiteY174" fmla="*/ 563724 h 757168"/>
                <a:gd name="connsiteX175" fmla="*/ 711627 w 12192000"/>
                <a:gd name="connsiteY175" fmla="*/ 529880 h 757168"/>
                <a:gd name="connsiteX176" fmla="*/ 311112 w 12192000"/>
                <a:gd name="connsiteY176" fmla="*/ 525106 h 757168"/>
                <a:gd name="connsiteX177" fmla="*/ 184145 w 12192000"/>
                <a:gd name="connsiteY177" fmla="*/ 532188 h 757168"/>
                <a:gd name="connsiteX178" fmla="*/ 116886 w 12192000"/>
                <a:gd name="connsiteY178" fmla="*/ 530572 h 757168"/>
                <a:gd name="connsiteX179" fmla="*/ 23941 w 12192000"/>
                <a:gd name="connsiteY179" fmla="*/ 506433 h 757168"/>
                <a:gd name="connsiteX180" fmla="*/ 0 w 12192000"/>
                <a:gd name="connsiteY180" fmla="*/ 502149 h 757168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  <a:cxn ang="0">
                  <a:pos x="connsiteX22" y="connsiteY22"/>
                </a:cxn>
                <a:cxn ang="0">
                  <a:pos x="connsiteX23" y="connsiteY23"/>
                </a:cxn>
                <a:cxn ang="0">
                  <a:pos x="connsiteX24" y="connsiteY24"/>
                </a:cxn>
                <a:cxn ang="0">
                  <a:pos x="connsiteX25" y="connsiteY25"/>
                </a:cxn>
                <a:cxn ang="0">
                  <a:pos x="connsiteX26" y="connsiteY26"/>
                </a:cxn>
                <a:cxn ang="0">
                  <a:pos x="connsiteX27" y="connsiteY27"/>
                </a:cxn>
                <a:cxn ang="0">
                  <a:pos x="connsiteX28" y="connsiteY28"/>
                </a:cxn>
                <a:cxn ang="0">
                  <a:pos x="connsiteX29" y="connsiteY29"/>
                </a:cxn>
                <a:cxn ang="0">
                  <a:pos x="connsiteX30" y="connsiteY30"/>
                </a:cxn>
                <a:cxn ang="0">
                  <a:pos x="connsiteX31" y="connsiteY31"/>
                </a:cxn>
                <a:cxn ang="0">
                  <a:pos x="connsiteX32" y="connsiteY32"/>
                </a:cxn>
                <a:cxn ang="0">
                  <a:pos x="connsiteX33" y="connsiteY33"/>
                </a:cxn>
                <a:cxn ang="0">
                  <a:pos x="connsiteX34" y="connsiteY34"/>
                </a:cxn>
                <a:cxn ang="0">
                  <a:pos x="connsiteX35" y="connsiteY35"/>
                </a:cxn>
                <a:cxn ang="0">
                  <a:pos x="connsiteX36" y="connsiteY36"/>
                </a:cxn>
                <a:cxn ang="0">
                  <a:pos x="connsiteX37" y="connsiteY37"/>
                </a:cxn>
                <a:cxn ang="0">
                  <a:pos x="connsiteX38" y="connsiteY38"/>
                </a:cxn>
                <a:cxn ang="0">
                  <a:pos x="connsiteX39" y="connsiteY39"/>
                </a:cxn>
                <a:cxn ang="0">
                  <a:pos x="connsiteX40" y="connsiteY40"/>
                </a:cxn>
                <a:cxn ang="0">
                  <a:pos x="connsiteX41" y="connsiteY41"/>
                </a:cxn>
                <a:cxn ang="0">
                  <a:pos x="connsiteX42" y="connsiteY42"/>
                </a:cxn>
                <a:cxn ang="0">
                  <a:pos x="connsiteX43" y="connsiteY43"/>
                </a:cxn>
                <a:cxn ang="0">
                  <a:pos x="connsiteX44" y="connsiteY44"/>
                </a:cxn>
                <a:cxn ang="0">
                  <a:pos x="connsiteX45" y="connsiteY45"/>
                </a:cxn>
                <a:cxn ang="0">
                  <a:pos x="connsiteX46" y="connsiteY46"/>
                </a:cxn>
                <a:cxn ang="0">
                  <a:pos x="connsiteX47" y="connsiteY47"/>
                </a:cxn>
                <a:cxn ang="0">
                  <a:pos x="connsiteX48" y="connsiteY48"/>
                </a:cxn>
                <a:cxn ang="0">
                  <a:pos x="connsiteX49" y="connsiteY49"/>
                </a:cxn>
                <a:cxn ang="0">
                  <a:pos x="connsiteX50" y="connsiteY50"/>
                </a:cxn>
                <a:cxn ang="0">
                  <a:pos x="connsiteX51" y="connsiteY51"/>
                </a:cxn>
                <a:cxn ang="0">
                  <a:pos x="connsiteX52" y="connsiteY52"/>
                </a:cxn>
                <a:cxn ang="0">
                  <a:pos x="connsiteX53" y="connsiteY53"/>
                </a:cxn>
                <a:cxn ang="0">
                  <a:pos x="connsiteX54" y="connsiteY54"/>
                </a:cxn>
                <a:cxn ang="0">
                  <a:pos x="connsiteX55" y="connsiteY55"/>
                </a:cxn>
                <a:cxn ang="0">
                  <a:pos x="connsiteX56" y="connsiteY56"/>
                </a:cxn>
                <a:cxn ang="0">
                  <a:pos x="connsiteX57" y="connsiteY57"/>
                </a:cxn>
                <a:cxn ang="0">
                  <a:pos x="connsiteX58" y="connsiteY58"/>
                </a:cxn>
                <a:cxn ang="0">
                  <a:pos x="connsiteX59" y="connsiteY59"/>
                </a:cxn>
                <a:cxn ang="0">
                  <a:pos x="connsiteX60" y="connsiteY60"/>
                </a:cxn>
                <a:cxn ang="0">
                  <a:pos x="connsiteX61" y="connsiteY61"/>
                </a:cxn>
                <a:cxn ang="0">
                  <a:pos x="connsiteX62" y="connsiteY62"/>
                </a:cxn>
                <a:cxn ang="0">
                  <a:pos x="connsiteX63" y="connsiteY63"/>
                </a:cxn>
                <a:cxn ang="0">
                  <a:pos x="connsiteX64" y="connsiteY64"/>
                </a:cxn>
                <a:cxn ang="0">
                  <a:pos x="connsiteX65" y="connsiteY65"/>
                </a:cxn>
                <a:cxn ang="0">
                  <a:pos x="connsiteX66" y="connsiteY66"/>
                </a:cxn>
                <a:cxn ang="0">
                  <a:pos x="connsiteX67" y="connsiteY67"/>
                </a:cxn>
                <a:cxn ang="0">
                  <a:pos x="connsiteX68" y="connsiteY68"/>
                </a:cxn>
                <a:cxn ang="0">
                  <a:pos x="connsiteX69" y="connsiteY69"/>
                </a:cxn>
                <a:cxn ang="0">
                  <a:pos x="connsiteX70" y="connsiteY70"/>
                </a:cxn>
                <a:cxn ang="0">
                  <a:pos x="connsiteX71" y="connsiteY71"/>
                </a:cxn>
                <a:cxn ang="0">
                  <a:pos x="connsiteX72" y="connsiteY72"/>
                </a:cxn>
                <a:cxn ang="0">
                  <a:pos x="connsiteX73" y="connsiteY73"/>
                </a:cxn>
                <a:cxn ang="0">
                  <a:pos x="connsiteX74" y="connsiteY74"/>
                </a:cxn>
                <a:cxn ang="0">
                  <a:pos x="connsiteX75" y="connsiteY75"/>
                </a:cxn>
                <a:cxn ang="0">
                  <a:pos x="connsiteX76" y="connsiteY76"/>
                </a:cxn>
                <a:cxn ang="0">
                  <a:pos x="connsiteX77" y="connsiteY77"/>
                </a:cxn>
                <a:cxn ang="0">
                  <a:pos x="connsiteX78" y="connsiteY78"/>
                </a:cxn>
                <a:cxn ang="0">
                  <a:pos x="connsiteX79" y="connsiteY79"/>
                </a:cxn>
                <a:cxn ang="0">
                  <a:pos x="connsiteX80" y="connsiteY80"/>
                </a:cxn>
                <a:cxn ang="0">
                  <a:pos x="connsiteX81" y="connsiteY81"/>
                </a:cxn>
                <a:cxn ang="0">
                  <a:pos x="connsiteX82" y="connsiteY82"/>
                </a:cxn>
                <a:cxn ang="0">
                  <a:pos x="connsiteX83" y="connsiteY83"/>
                </a:cxn>
                <a:cxn ang="0">
                  <a:pos x="connsiteX84" y="connsiteY84"/>
                </a:cxn>
                <a:cxn ang="0">
                  <a:pos x="connsiteX85" y="connsiteY85"/>
                </a:cxn>
                <a:cxn ang="0">
                  <a:pos x="connsiteX86" y="connsiteY86"/>
                </a:cxn>
                <a:cxn ang="0">
                  <a:pos x="connsiteX87" y="connsiteY87"/>
                </a:cxn>
                <a:cxn ang="0">
                  <a:pos x="connsiteX88" y="connsiteY88"/>
                </a:cxn>
                <a:cxn ang="0">
                  <a:pos x="connsiteX89" y="connsiteY89"/>
                </a:cxn>
                <a:cxn ang="0">
                  <a:pos x="connsiteX90" y="connsiteY90"/>
                </a:cxn>
                <a:cxn ang="0">
                  <a:pos x="connsiteX91" y="connsiteY91"/>
                </a:cxn>
                <a:cxn ang="0">
                  <a:pos x="connsiteX92" y="connsiteY92"/>
                </a:cxn>
                <a:cxn ang="0">
                  <a:pos x="connsiteX93" y="connsiteY93"/>
                </a:cxn>
                <a:cxn ang="0">
                  <a:pos x="connsiteX94" y="connsiteY94"/>
                </a:cxn>
                <a:cxn ang="0">
                  <a:pos x="connsiteX95" y="connsiteY95"/>
                </a:cxn>
                <a:cxn ang="0">
                  <a:pos x="connsiteX96" y="connsiteY96"/>
                </a:cxn>
                <a:cxn ang="0">
                  <a:pos x="connsiteX97" y="connsiteY97"/>
                </a:cxn>
                <a:cxn ang="0">
                  <a:pos x="connsiteX98" y="connsiteY98"/>
                </a:cxn>
                <a:cxn ang="0">
                  <a:pos x="connsiteX99" y="connsiteY99"/>
                </a:cxn>
                <a:cxn ang="0">
                  <a:pos x="connsiteX100" y="connsiteY100"/>
                </a:cxn>
                <a:cxn ang="0">
                  <a:pos x="connsiteX101" y="connsiteY101"/>
                </a:cxn>
                <a:cxn ang="0">
                  <a:pos x="connsiteX102" y="connsiteY102"/>
                </a:cxn>
                <a:cxn ang="0">
                  <a:pos x="connsiteX103" y="connsiteY103"/>
                </a:cxn>
                <a:cxn ang="0">
                  <a:pos x="connsiteX104" y="connsiteY104"/>
                </a:cxn>
                <a:cxn ang="0">
                  <a:pos x="connsiteX105" y="connsiteY105"/>
                </a:cxn>
                <a:cxn ang="0">
                  <a:pos x="connsiteX106" y="connsiteY106"/>
                </a:cxn>
                <a:cxn ang="0">
                  <a:pos x="connsiteX107" y="connsiteY107"/>
                </a:cxn>
                <a:cxn ang="0">
                  <a:pos x="connsiteX108" y="connsiteY108"/>
                </a:cxn>
                <a:cxn ang="0">
                  <a:pos x="connsiteX109" y="connsiteY109"/>
                </a:cxn>
                <a:cxn ang="0">
                  <a:pos x="connsiteX110" y="connsiteY110"/>
                </a:cxn>
                <a:cxn ang="0">
                  <a:pos x="connsiteX111" y="connsiteY111"/>
                </a:cxn>
                <a:cxn ang="0">
                  <a:pos x="connsiteX112" y="connsiteY112"/>
                </a:cxn>
                <a:cxn ang="0">
                  <a:pos x="connsiteX113" y="connsiteY113"/>
                </a:cxn>
                <a:cxn ang="0">
                  <a:pos x="connsiteX114" y="connsiteY114"/>
                </a:cxn>
                <a:cxn ang="0">
                  <a:pos x="connsiteX115" y="connsiteY115"/>
                </a:cxn>
                <a:cxn ang="0">
                  <a:pos x="connsiteX116" y="connsiteY116"/>
                </a:cxn>
                <a:cxn ang="0">
                  <a:pos x="connsiteX117" y="connsiteY117"/>
                </a:cxn>
                <a:cxn ang="0">
                  <a:pos x="connsiteX118" y="connsiteY118"/>
                </a:cxn>
                <a:cxn ang="0">
                  <a:pos x="connsiteX119" y="connsiteY119"/>
                </a:cxn>
                <a:cxn ang="0">
                  <a:pos x="connsiteX120" y="connsiteY120"/>
                </a:cxn>
                <a:cxn ang="0">
                  <a:pos x="connsiteX121" y="connsiteY121"/>
                </a:cxn>
                <a:cxn ang="0">
                  <a:pos x="connsiteX122" y="connsiteY122"/>
                </a:cxn>
                <a:cxn ang="0">
                  <a:pos x="connsiteX123" y="connsiteY123"/>
                </a:cxn>
                <a:cxn ang="0">
                  <a:pos x="connsiteX124" y="connsiteY124"/>
                </a:cxn>
                <a:cxn ang="0">
                  <a:pos x="connsiteX125" y="connsiteY125"/>
                </a:cxn>
                <a:cxn ang="0">
                  <a:pos x="connsiteX126" y="connsiteY126"/>
                </a:cxn>
                <a:cxn ang="0">
                  <a:pos x="connsiteX127" y="connsiteY127"/>
                </a:cxn>
                <a:cxn ang="0">
                  <a:pos x="connsiteX128" y="connsiteY128"/>
                </a:cxn>
                <a:cxn ang="0">
                  <a:pos x="connsiteX129" y="connsiteY129"/>
                </a:cxn>
                <a:cxn ang="0">
                  <a:pos x="connsiteX130" y="connsiteY130"/>
                </a:cxn>
                <a:cxn ang="0">
                  <a:pos x="connsiteX131" y="connsiteY131"/>
                </a:cxn>
                <a:cxn ang="0">
                  <a:pos x="connsiteX132" y="connsiteY132"/>
                </a:cxn>
                <a:cxn ang="0">
                  <a:pos x="connsiteX133" y="connsiteY133"/>
                </a:cxn>
                <a:cxn ang="0">
                  <a:pos x="connsiteX134" y="connsiteY134"/>
                </a:cxn>
                <a:cxn ang="0">
                  <a:pos x="connsiteX135" y="connsiteY135"/>
                </a:cxn>
                <a:cxn ang="0">
                  <a:pos x="connsiteX136" y="connsiteY136"/>
                </a:cxn>
                <a:cxn ang="0">
                  <a:pos x="connsiteX137" y="connsiteY137"/>
                </a:cxn>
                <a:cxn ang="0">
                  <a:pos x="connsiteX138" y="connsiteY138"/>
                </a:cxn>
                <a:cxn ang="0">
                  <a:pos x="connsiteX139" y="connsiteY139"/>
                </a:cxn>
                <a:cxn ang="0">
                  <a:pos x="connsiteX140" y="connsiteY140"/>
                </a:cxn>
                <a:cxn ang="0">
                  <a:pos x="connsiteX141" y="connsiteY141"/>
                </a:cxn>
                <a:cxn ang="0">
                  <a:pos x="connsiteX142" y="connsiteY142"/>
                </a:cxn>
                <a:cxn ang="0">
                  <a:pos x="connsiteX143" y="connsiteY143"/>
                </a:cxn>
                <a:cxn ang="0">
                  <a:pos x="connsiteX144" y="connsiteY144"/>
                </a:cxn>
                <a:cxn ang="0">
                  <a:pos x="connsiteX145" y="connsiteY145"/>
                </a:cxn>
                <a:cxn ang="0">
                  <a:pos x="connsiteX146" y="connsiteY146"/>
                </a:cxn>
                <a:cxn ang="0">
                  <a:pos x="connsiteX147" y="connsiteY147"/>
                </a:cxn>
                <a:cxn ang="0">
                  <a:pos x="connsiteX148" y="connsiteY148"/>
                </a:cxn>
                <a:cxn ang="0">
                  <a:pos x="connsiteX149" y="connsiteY149"/>
                </a:cxn>
                <a:cxn ang="0">
                  <a:pos x="connsiteX150" y="connsiteY150"/>
                </a:cxn>
                <a:cxn ang="0">
                  <a:pos x="connsiteX151" y="connsiteY151"/>
                </a:cxn>
                <a:cxn ang="0">
                  <a:pos x="connsiteX152" y="connsiteY152"/>
                </a:cxn>
                <a:cxn ang="0">
                  <a:pos x="connsiteX153" y="connsiteY153"/>
                </a:cxn>
                <a:cxn ang="0">
                  <a:pos x="connsiteX154" y="connsiteY154"/>
                </a:cxn>
                <a:cxn ang="0">
                  <a:pos x="connsiteX155" y="connsiteY155"/>
                </a:cxn>
                <a:cxn ang="0">
                  <a:pos x="connsiteX156" y="connsiteY156"/>
                </a:cxn>
                <a:cxn ang="0">
                  <a:pos x="connsiteX157" y="connsiteY157"/>
                </a:cxn>
                <a:cxn ang="0">
                  <a:pos x="connsiteX158" y="connsiteY158"/>
                </a:cxn>
                <a:cxn ang="0">
                  <a:pos x="connsiteX159" y="connsiteY159"/>
                </a:cxn>
                <a:cxn ang="0">
                  <a:pos x="connsiteX160" y="connsiteY160"/>
                </a:cxn>
                <a:cxn ang="0">
                  <a:pos x="connsiteX161" y="connsiteY161"/>
                </a:cxn>
                <a:cxn ang="0">
                  <a:pos x="connsiteX162" y="connsiteY162"/>
                </a:cxn>
                <a:cxn ang="0">
                  <a:pos x="connsiteX163" y="connsiteY163"/>
                </a:cxn>
                <a:cxn ang="0">
                  <a:pos x="connsiteX164" y="connsiteY164"/>
                </a:cxn>
                <a:cxn ang="0">
                  <a:pos x="connsiteX165" y="connsiteY165"/>
                </a:cxn>
                <a:cxn ang="0">
                  <a:pos x="connsiteX166" y="connsiteY166"/>
                </a:cxn>
                <a:cxn ang="0">
                  <a:pos x="connsiteX167" y="connsiteY167"/>
                </a:cxn>
                <a:cxn ang="0">
                  <a:pos x="connsiteX168" y="connsiteY168"/>
                </a:cxn>
                <a:cxn ang="0">
                  <a:pos x="connsiteX169" y="connsiteY169"/>
                </a:cxn>
                <a:cxn ang="0">
                  <a:pos x="connsiteX170" y="connsiteY170"/>
                </a:cxn>
                <a:cxn ang="0">
                  <a:pos x="connsiteX171" y="connsiteY171"/>
                </a:cxn>
                <a:cxn ang="0">
                  <a:pos x="connsiteX172" y="connsiteY172"/>
                </a:cxn>
                <a:cxn ang="0">
                  <a:pos x="connsiteX173" y="connsiteY173"/>
                </a:cxn>
                <a:cxn ang="0">
                  <a:pos x="connsiteX174" y="connsiteY174"/>
                </a:cxn>
                <a:cxn ang="0">
                  <a:pos x="connsiteX175" y="connsiteY175"/>
                </a:cxn>
                <a:cxn ang="0">
                  <a:pos x="connsiteX176" y="connsiteY176"/>
                </a:cxn>
                <a:cxn ang="0">
                  <a:pos x="connsiteX177" y="connsiteY177"/>
                </a:cxn>
                <a:cxn ang="0">
                  <a:pos x="connsiteX178" y="connsiteY178"/>
                </a:cxn>
                <a:cxn ang="0">
                  <a:pos x="connsiteX179" y="connsiteY179"/>
                </a:cxn>
                <a:cxn ang="0">
                  <a:pos x="connsiteX180" y="connsiteY180"/>
                </a:cxn>
              </a:cxnLst>
              <a:rect l="l" t="t" r="r" b="b"/>
              <a:pathLst>
                <a:path w="12192000" h="757168">
                  <a:moveTo>
                    <a:pt x="0" y="0"/>
                  </a:moveTo>
                  <a:lnTo>
                    <a:pt x="41653" y="6945"/>
                  </a:lnTo>
                  <a:cubicBezTo>
                    <a:pt x="55151" y="9178"/>
                    <a:pt x="68996" y="11810"/>
                    <a:pt x="81317" y="15509"/>
                  </a:cubicBezTo>
                  <a:cubicBezTo>
                    <a:pt x="92911" y="18978"/>
                    <a:pt x="102562" y="24446"/>
                    <a:pt x="114150" y="28105"/>
                  </a:cubicBezTo>
                  <a:cubicBezTo>
                    <a:pt x="145644" y="37958"/>
                    <a:pt x="177914" y="47281"/>
                    <a:pt x="214865" y="58374"/>
                  </a:cubicBezTo>
                  <a:cubicBezTo>
                    <a:pt x="236680" y="42349"/>
                    <a:pt x="264438" y="53534"/>
                    <a:pt x="299237" y="63560"/>
                  </a:cubicBezTo>
                  <a:cubicBezTo>
                    <a:pt x="334763" y="73816"/>
                    <a:pt x="376093" y="78654"/>
                    <a:pt x="415570" y="83774"/>
                  </a:cubicBezTo>
                  <a:cubicBezTo>
                    <a:pt x="487949" y="93100"/>
                    <a:pt x="560804" y="100354"/>
                    <a:pt x="633210" y="109108"/>
                  </a:cubicBezTo>
                  <a:cubicBezTo>
                    <a:pt x="648566" y="111058"/>
                    <a:pt x="666073" y="114072"/>
                    <a:pt x="677567" y="119446"/>
                  </a:cubicBezTo>
                  <a:cubicBezTo>
                    <a:pt x="756262" y="155621"/>
                    <a:pt x="853422" y="169678"/>
                    <a:pt x="946429" y="171502"/>
                  </a:cubicBezTo>
                  <a:cubicBezTo>
                    <a:pt x="1019582" y="173044"/>
                    <a:pt x="1091239" y="175083"/>
                    <a:pt x="1163367" y="182106"/>
                  </a:cubicBezTo>
                  <a:cubicBezTo>
                    <a:pt x="1168863" y="182586"/>
                    <a:pt x="1176224" y="182589"/>
                    <a:pt x="1180337" y="181279"/>
                  </a:cubicBezTo>
                  <a:cubicBezTo>
                    <a:pt x="1205822" y="172503"/>
                    <a:pt x="1231920" y="173109"/>
                    <a:pt x="1263939" y="173070"/>
                  </a:cubicBezTo>
                  <a:cubicBezTo>
                    <a:pt x="1309211" y="172961"/>
                    <a:pt x="1350592" y="176848"/>
                    <a:pt x="1392213" y="183225"/>
                  </a:cubicBezTo>
                  <a:cubicBezTo>
                    <a:pt x="1422516" y="187866"/>
                    <a:pt x="1453010" y="195759"/>
                    <a:pt x="1479752" y="205174"/>
                  </a:cubicBezTo>
                  <a:cubicBezTo>
                    <a:pt x="1516962" y="218381"/>
                    <a:pt x="1553071" y="224660"/>
                    <a:pt x="1589813" y="211706"/>
                  </a:cubicBezTo>
                  <a:cubicBezTo>
                    <a:pt x="1629541" y="197953"/>
                    <a:pt x="1673292" y="205778"/>
                    <a:pt x="1716264" y="207459"/>
                  </a:cubicBezTo>
                  <a:cubicBezTo>
                    <a:pt x="1734988" y="208248"/>
                    <a:pt x="1754789" y="209668"/>
                    <a:pt x="1772900" y="208137"/>
                  </a:cubicBezTo>
                  <a:cubicBezTo>
                    <a:pt x="1825381" y="203828"/>
                    <a:pt x="1876222" y="195808"/>
                    <a:pt x="1929319" y="193822"/>
                  </a:cubicBezTo>
                  <a:cubicBezTo>
                    <a:pt x="1958819" y="192698"/>
                    <a:pt x="1991232" y="199166"/>
                    <a:pt x="2021514" y="204186"/>
                  </a:cubicBezTo>
                  <a:cubicBezTo>
                    <a:pt x="2052154" y="209417"/>
                    <a:pt x="2082323" y="216530"/>
                    <a:pt x="2111753" y="223797"/>
                  </a:cubicBezTo>
                  <a:cubicBezTo>
                    <a:pt x="2131736" y="228659"/>
                    <a:pt x="2153567" y="233429"/>
                    <a:pt x="2169356" y="241125"/>
                  </a:cubicBezTo>
                  <a:cubicBezTo>
                    <a:pt x="2205243" y="258649"/>
                    <a:pt x="2242901" y="263295"/>
                    <a:pt x="2286638" y="257382"/>
                  </a:cubicBezTo>
                  <a:cubicBezTo>
                    <a:pt x="2293313" y="256396"/>
                    <a:pt x="2301018" y="256799"/>
                    <a:pt x="2308368" y="256995"/>
                  </a:cubicBezTo>
                  <a:cubicBezTo>
                    <a:pt x="2426026" y="259155"/>
                    <a:pt x="2543593" y="262834"/>
                    <a:pt x="2660621" y="262863"/>
                  </a:cubicBezTo>
                  <a:cubicBezTo>
                    <a:pt x="2708088" y="262871"/>
                    <a:pt x="2754165" y="254412"/>
                    <a:pt x="2801134" y="250006"/>
                  </a:cubicBezTo>
                  <a:cubicBezTo>
                    <a:pt x="2810748" y="249174"/>
                    <a:pt x="2821504" y="247638"/>
                    <a:pt x="2830994" y="249091"/>
                  </a:cubicBezTo>
                  <a:cubicBezTo>
                    <a:pt x="2934354" y="264045"/>
                    <a:pt x="3032340" y="255254"/>
                    <a:pt x="3129084" y="242009"/>
                  </a:cubicBezTo>
                  <a:cubicBezTo>
                    <a:pt x="3139090" y="240625"/>
                    <a:pt x="3151170" y="241831"/>
                    <a:pt x="3162162" y="242789"/>
                  </a:cubicBezTo>
                  <a:cubicBezTo>
                    <a:pt x="3192925" y="245736"/>
                    <a:pt x="3225969" y="254145"/>
                    <a:pt x="3254072" y="251612"/>
                  </a:cubicBezTo>
                  <a:cubicBezTo>
                    <a:pt x="3328782" y="244461"/>
                    <a:pt x="3402881" y="234992"/>
                    <a:pt x="3473491" y="221903"/>
                  </a:cubicBezTo>
                  <a:cubicBezTo>
                    <a:pt x="3545212" y="208683"/>
                    <a:pt x="3611651" y="197856"/>
                    <a:pt x="3691860" y="219228"/>
                  </a:cubicBezTo>
                  <a:cubicBezTo>
                    <a:pt x="3725977" y="228268"/>
                    <a:pt x="3771754" y="225515"/>
                    <a:pt x="3811494" y="225691"/>
                  </a:cubicBezTo>
                  <a:cubicBezTo>
                    <a:pt x="3840564" y="225687"/>
                    <a:pt x="3868906" y="218586"/>
                    <a:pt x="3897533" y="220087"/>
                  </a:cubicBezTo>
                  <a:cubicBezTo>
                    <a:pt x="3973874" y="224087"/>
                    <a:pt x="4042293" y="217563"/>
                    <a:pt x="4109430" y="200477"/>
                  </a:cubicBezTo>
                  <a:cubicBezTo>
                    <a:pt x="4135544" y="193834"/>
                    <a:pt x="4175268" y="201258"/>
                    <a:pt x="4208772" y="200914"/>
                  </a:cubicBezTo>
                  <a:cubicBezTo>
                    <a:pt x="4244136" y="200288"/>
                    <a:pt x="4280583" y="199908"/>
                    <a:pt x="4314641" y="196159"/>
                  </a:cubicBezTo>
                  <a:cubicBezTo>
                    <a:pt x="4402743" y="186278"/>
                    <a:pt x="4489848" y="174436"/>
                    <a:pt x="4577622" y="163774"/>
                  </a:cubicBezTo>
                  <a:cubicBezTo>
                    <a:pt x="4649843" y="154967"/>
                    <a:pt x="4719794" y="168553"/>
                    <a:pt x="4790345" y="177592"/>
                  </a:cubicBezTo>
                  <a:cubicBezTo>
                    <a:pt x="4834576" y="183345"/>
                    <a:pt x="4875614" y="193701"/>
                    <a:pt x="4926164" y="184139"/>
                  </a:cubicBezTo>
                  <a:cubicBezTo>
                    <a:pt x="4974485" y="175032"/>
                    <a:pt x="5034899" y="180870"/>
                    <a:pt x="5088812" y="177401"/>
                  </a:cubicBezTo>
                  <a:cubicBezTo>
                    <a:pt x="5134238" y="174439"/>
                    <a:pt x="5178353" y="168165"/>
                    <a:pt x="5222466" y="162082"/>
                  </a:cubicBezTo>
                  <a:cubicBezTo>
                    <a:pt x="5282519" y="153783"/>
                    <a:pt x="5341864" y="144876"/>
                    <a:pt x="5406528" y="153987"/>
                  </a:cubicBezTo>
                  <a:cubicBezTo>
                    <a:pt x="5479960" y="164323"/>
                    <a:pt x="5531876" y="142624"/>
                    <a:pt x="5590716" y="129490"/>
                  </a:cubicBezTo>
                  <a:cubicBezTo>
                    <a:pt x="5631296" y="120553"/>
                    <a:pt x="5675395" y="114659"/>
                    <a:pt x="5719429" y="110099"/>
                  </a:cubicBezTo>
                  <a:cubicBezTo>
                    <a:pt x="5778247" y="104215"/>
                    <a:pt x="5838715" y="102042"/>
                    <a:pt x="5897895" y="96368"/>
                  </a:cubicBezTo>
                  <a:cubicBezTo>
                    <a:pt x="5987399" y="87895"/>
                    <a:pt x="6077855" y="82333"/>
                    <a:pt x="6169957" y="94411"/>
                  </a:cubicBezTo>
                  <a:cubicBezTo>
                    <a:pt x="6212360" y="99875"/>
                    <a:pt x="6252010" y="101763"/>
                    <a:pt x="6294827" y="99236"/>
                  </a:cubicBezTo>
                  <a:cubicBezTo>
                    <a:pt x="6364965" y="95091"/>
                    <a:pt x="6436581" y="97891"/>
                    <a:pt x="6494261" y="71724"/>
                  </a:cubicBezTo>
                  <a:cubicBezTo>
                    <a:pt x="6514615" y="62488"/>
                    <a:pt x="6550354" y="61691"/>
                    <a:pt x="6579627" y="57883"/>
                  </a:cubicBezTo>
                  <a:cubicBezTo>
                    <a:pt x="6613354" y="53353"/>
                    <a:pt x="6637770" y="57878"/>
                    <a:pt x="6654800" y="77086"/>
                  </a:cubicBezTo>
                  <a:cubicBezTo>
                    <a:pt x="6662444" y="85688"/>
                    <a:pt x="6685147" y="94892"/>
                    <a:pt x="6703059" y="97166"/>
                  </a:cubicBezTo>
                  <a:cubicBezTo>
                    <a:pt x="6756799" y="103989"/>
                    <a:pt x="6806654" y="100687"/>
                    <a:pt x="6859445" y="90481"/>
                  </a:cubicBezTo>
                  <a:cubicBezTo>
                    <a:pt x="6908894" y="80861"/>
                    <a:pt x="6969747" y="85387"/>
                    <a:pt x="7025414" y="83536"/>
                  </a:cubicBezTo>
                  <a:cubicBezTo>
                    <a:pt x="7064862" y="82168"/>
                    <a:pt x="7104501" y="77186"/>
                    <a:pt x="7144137" y="79264"/>
                  </a:cubicBezTo>
                  <a:cubicBezTo>
                    <a:pt x="7193316" y="81841"/>
                    <a:pt x="7241809" y="90488"/>
                    <a:pt x="7291235" y="95367"/>
                  </a:cubicBezTo>
                  <a:cubicBezTo>
                    <a:pt x="7329668" y="99288"/>
                    <a:pt x="7368978" y="100585"/>
                    <a:pt x="7407395" y="104888"/>
                  </a:cubicBezTo>
                  <a:cubicBezTo>
                    <a:pt x="7438868" y="108256"/>
                    <a:pt x="7469832" y="114265"/>
                    <a:pt x="7500837" y="119515"/>
                  </a:cubicBezTo>
                  <a:cubicBezTo>
                    <a:pt x="7512146" y="121444"/>
                    <a:pt x="7523255" y="127178"/>
                    <a:pt x="7533567" y="126955"/>
                  </a:cubicBezTo>
                  <a:cubicBezTo>
                    <a:pt x="7636025" y="124121"/>
                    <a:pt x="7707510" y="164497"/>
                    <a:pt x="7792910" y="185188"/>
                  </a:cubicBezTo>
                  <a:cubicBezTo>
                    <a:pt x="7882663" y="207063"/>
                    <a:pt x="7969001" y="237914"/>
                    <a:pt x="8070699" y="235423"/>
                  </a:cubicBezTo>
                  <a:cubicBezTo>
                    <a:pt x="8132239" y="233879"/>
                    <a:pt x="8191903" y="225939"/>
                    <a:pt x="8253177" y="222473"/>
                  </a:cubicBezTo>
                  <a:cubicBezTo>
                    <a:pt x="8274949" y="221324"/>
                    <a:pt x="8299150" y="222976"/>
                    <a:pt x="8320683" y="226393"/>
                  </a:cubicBezTo>
                  <a:cubicBezTo>
                    <a:pt x="8424731" y="242340"/>
                    <a:pt x="8527777" y="249266"/>
                    <a:pt x="8631438" y="237528"/>
                  </a:cubicBezTo>
                  <a:cubicBezTo>
                    <a:pt x="8649201" y="235596"/>
                    <a:pt x="8668058" y="233915"/>
                    <a:pt x="8686410" y="234877"/>
                  </a:cubicBezTo>
                  <a:cubicBezTo>
                    <a:pt x="8786966" y="240146"/>
                    <a:pt x="8885480" y="249315"/>
                    <a:pt x="8980658" y="273001"/>
                  </a:cubicBezTo>
                  <a:cubicBezTo>
                    <a:pt x="9012626" y="280972"/>
                    <a:pt x="9052108" y="279035"/>
                    <a:pt x="9087625" y="282423"/>
                  </a:cubicBezTo>
                  <a:cubicBezTo>
                    <a:pt x="9120583" y="285484"/>
                    <a:pt x="9154319" y="287825"/>
                    <a:pt x="9186017" y="293875"/>
                  </a:cubicBezTo>
                  <a:cubicBezTo>
                    <a:pt x="9232288" y="302785"/>
                    <a:pt x="9275554" y="305815"/>
                    <a:pt x="9323931" y="302628"/>
                  </a:cubicBezTo>
                  <a:cubicBezTo>
                    <a:pt x="9370084" y="299705"/>
                    <a:pt x="9419491" y="304964"/>
                    <a:pt x="9467213" y="307275"/>
                  </a:cubicBezTo>
                  <a:cubicBezTo>
                    <a:pt x="9520438" y="309874"/>
                    <a:pt x="9573661" y="312473"/>
                    <a:pt x="9626826" y="316213"/>
                  </a:cubicBezTo>
                  <a:cubicBezTo>
                    <a:pt x="9648094" y="317708"/>
                    <a:pt x="9671915" y="326588"/>
                    <a:pt x="9689696" y="324467"/>
                  </a:cubicBezTo>
                  <a:cubicBezTo>
                    <a:pt x="9747117" y="317175"/>
                    <a:pt x="9803355" y="332523"/>
                    <a:pt x="9860526" y="329986"/>
                  </a:cubicBezTo>
                  <a:cubicBezTo>
                    <a:pt x="9888572" y="328594"/>
                    <a:pt x="9919723" y="338048"/>
                    <a:pt x="9949775" y="340386"/>
                  </a:cubicBezTo>
                  <a:cubicBezTo>
                    <a:pt x="9998886" y="344296"/>
                    <a:pt x="10048092" y="346302"/>
                    <a:pt x="10097252" y="349262"/>
                  </a:cubicBezTo>
                  <a:cubicBezTo>
                    <a:pt x="10113390" y="350297"/>
                    <a:pt x="10129133" y="351886"/>
                    <a:pt x="10145261" y="353113"/>
                  </a:cubicBezTo>
                  <a:cubicBezTo>
                    <a:pt x="10159555" y="354243"/>
                    <a:pt x="10174512" y="356743"/>
                    <a:pt x="10188159" y="356124"/>
                  </a:cubicBezTo>
                  <a:cubicBezTo>
                    <a:pt x="10237589" y="353944"/>
                    <a:pt x="10286441" y="348682"/>
                    <a:pt x="10336144" y="348235"/>
                  </a:cubicBezTo>
                  <a:cubicBezTo>
                    <a:pt x="10379222" y="347822"/>
                    <a:pt x="10423443" y="353764"/>
                    <a:pt x="10466847" y="354131"/>
                  </a:cubicBezTo>
                  <a:cubicBezTo>
                    <a:pt x="10543353" y="354898"/>
                    <a:pt x="10619988" y="353190"/>
                    <a:pt x="10696514" y="353575"/>
                  </a:cubicBezTo>
                  <a:cubicBezTo>
                    <a:pt x="10713071" y="353680"/>
                    <a:pt x="10730069" y="359342"/>
                    <a:pt x="10746932" y="360606"/>
                  </a:cubicBezTo>
                  <a:cubicBezTo>
                    <a:pt x="10799731" y="364326"/>
                    <a:pt x="10852569" y="367289"/>
                    <a:pt x="10905388" y="370627"/>
                  </a:cubicBezTo>
                  <a:cubicBezTo>
                    <a:pt x="10935470" y="372396"/>
                    <a:pt x="10965963" y="373421"/>
                    <a:pt x="10995602" y="376691"/>
                  </a:cubicBezTo>
                  <a:cubicBezTo>
                    <a:pt x="11034750" y="381032"/>
                    <a:pt x="11070168" y="386324"/>
                    <a:pt x="11107647" y="373405"/>
                  </a:cubicBezTo>
                  <a:cubicBezTo>
                    <a:pt x="11165372" y="353347"/>
                    <a:pt x="11236837" y="366060"/>
                    <a:pt x="11302440" y="364156"/>
                  </a:cubicBezTo>
                  <a:cubicBezTo>
                    <a:pt x="11319394" y="363708"/>
                    <a:pt x="11336655" y="364422"/>
                    <a:pt x="11353613" y="363785"/>
                  </a:cubicBezTo>
                  <a:cubicBezTo>
                    <a:pt x="11384961" y="362566"/>
                    <a:pt x="11415955" y="360947"/>
                    <a:pt x="11447323" y="359346"/>
                  </a:cubicBezTo>
                  <a:cubicBezTo>
                    <a:pt x="11452855" y="359066"/>
                    <a:pt x="11459104" y="359200"/>
                    <a:pt x="11464292" y="358519"/>
                  </a:cubicBezTo>
                  <a:cubicBezTo>
                    <a:pt x="11512058" y="353010"/>
                    <a:pt x="11559143" y="346321"/>
                    <a:pt x="11607560" y="342370"/>
                  </a:cubicBezTo>
                  <a:cubicBezTo>
                    <a:pt x="11631218" y="340368"/>
                    <a:pt x="11657295" y="341352"/>
                    <a:pt x="11681426" y="344335"/>
                  </a:cubicBezTo>
                  <a:cubicBezTo>
                    <a:pt x="11751997" y="352993"/>
                    <a:pt x="11821986" y="358760"/>
                    <a:pt x="11893565" y="355261"/>
                  </a:cubicBezTo>
                  <a:cubicBezTo>
                    <a:pt x="11921973" y="353889"/>
                    <a:pt x="11953288" y="360300"/>
                    <a:pt x="11983290" y="363588"/>
                  </a:cubicBezTo>
                  <a:lnTo>
                    <a:pt x="12192000" y="388018"/>
                  </a:lnTo>
                  <a:lnTo>
                    <a:pt x="12192000" y="577115"/>
                  </a:lnTo>
                  <a:lnTo>
                    <a:pt x="12157329" y="588862"/>
                  </a:lnTo>
                  <a:cubicBezTo>
                    <a:pt x="12118393" y="608572"/>
                    <a:pt x="12109715" y="605637"/>
                    <a:pt x="12066948" y="586034"/>
                  </a:cubicBezTo>
                  <a:cubicBezTo>
                    <a:pt x="12016991" y="563193"/>
                    <a:pt x="11965119" y="541779"/>
                    <a:pt x="11911344" y="521599"/>
                  </a:cubicBezTo>
                  <a:cubicBezTo>
                    <a:pt x="11894383" y="515178"/>
                    <a:pt x="11869417" y="514060"/>
                    <a:pt x="11847823" y="511785"/>
                  </a:cubicBezTo>
                  <a:cubicBezTo>
                    <a:pt x="11811233" y="507768"/>
                    <a:pt x="11773630" y="501982"/>
                    <a:pt x="11737547" y="502380"/>
                  </a:cubicBezTo>
                  <a:cubicBezTo>
                    <a:pt x="11702930" y="502855"/>
                    <a:pt x="11668388" y="508866"/>
                    <a:pt x="11636052" y="514993"/>
                  </a:cubicBezTo>
                  <a:cubicBezTo>
                    <a:pt x="11545722" y="532199"/>
                    <a:pt x="11462455" y="555118"/>
                    <a:pt x="11394706" y="590867"/>
                  </a:cubicBezTo>
                  <a:cubicBezTo>
                    <a:pt x="11385999" y="595562"/>
                    <a:pt x="11369016" y="596581"/>
                    <a:pt x="11354978" y="597561"/>
                  </a:cubicBezTo>
                  <a:cubicBezTo>
                    <a:pt x="11332076" y="599224"/>
                    <a:pt x="11308448" y="600655"/>
                    <a:pt x="11285306" y="599825"/>
                  </a:cubicBezTo>
                  <a:cubicBezTo>
                    <a:pt x="11172906" y="595841"/>
                    <a:pt x="11083430" y="617861"/>
                    <a:pt x="11008528" y="656670"/>
                  </a:cubicBezTo>
                  <a:cubicBezTo>
                    <a:pt x="10986971" y="667750"/>
                    <a:pt x="10970753" y="668236"/>
                    <a:pt x="10948735" y="652964"/>
                  </a:cubicBezTo>
                  <a:cubicBezTo>
                    <a:pt x="10923173" y="635218"/>
                    <a:pt x="10885031" y="639705"/>
                    <a:pt x="10850698" y="641721"/>
                  </a:cubicBezTo>
                  <a:cubicBezTo>
                    <a:pt x="10815269" y="643680"/>
                    <a:pt x="10779458" y="645811"/>
                    <a:pt x="10744026" y="647769"/>
                  </a:cubicBezTo>
                  <a:cubicBezTo>
                    <a:pt x="10717832" y="649066"/>
                    <a:pt x="10692021" y="650003"/>
                    <a:pt x="10666160" y="651891"/>
                  </a:cubicBezTo>
                  <a:cubicBezTo>
                    <a:pt x="10585627" y="657783"/>
                    <a:pt x="10513854" y="650969"/>
                    <a:pt x="10450521" y="616552"/>
                  </a:cubicBezTo>
                  <a:cubicBezTo>
                    <a:pt x="10402221" y="590175"/>
                    <a:pt x="10339099" y="579806"/>
                    <a:pt x="10271192" y="583498"/>
                  </a:cubicBezTo>
                  <a:cubicBezTo>
                    <a:pt x="10262701" y="584006"/>
                    <a:pt x="10251859" y="587254"/>
                    <a:pt x="10246067" y="585423"/>
                  </a:cubicBezTo>
                  <a:cubicBezTo>
                    <a:pt x="10158786" y="558528"/>
                    <a:pt x="10086634" y="594049"/>
                    <a:pt x="10005027" y="592252"/>
                  </a:cubicBezTo>
                  <a:cubicBezTo>
                    <a:pt x="9969004" y="591507"/>
                    <a:pt x="9931565" y="603664"/>
                    <a:pt x="9898681" y="613195"/>
                  </a:cubicBezTo>
                  <a:cubicBezTo>
                    <a:pt x="9853463" y="626281"/>
                    <a:pt x="9813049" y="639042"/>
                    <a:pt x="9753225" y="629038"/>
                  </a:cubicBezTo>
                  <a:cubicBezTo>
                    <a:pt x="9693404" y="618845"/>
                    <a:pt x="9637675" y="628898"/>
                    <a:pt x="9591376" y="648601"/>
                  </a:cubicBezTo>
                  <a:cubicBezTo>
                    <a:pt x="9556001" y="663537"/>
                    <a:pt x="9518120" y="663077"/>
                    <a:pt x="9472860" y="655936"/>
                  </a:cubicBezTo>
                  <a:cubicBezTo>
                    <a:pt x="9416283" y="647056"/>
                    <a:pt x="9357217" y="643578"/>
                    <a:pt x="9299788" y="636945"/>
                  </a:cubicBezTo>
                  <a:cubicBezTo>
                    <a:pt x="9287347" y="635531"/>
                    <a:pt x="9271710" y="632039"/>
                    <a:pt x="9264605" y="627087"/>
                  </a:cubicBezTo>
                  <a:cubicBezTo>
                    <a:pt x="9177661" y="565680"/>
                    <a:pt x="9051076" y="558473"/>
                    <a:pt x="8926435" y="549269"/>
                  </a:cubicBezTo>
                  <a:cubicBezTo>
                    <a:pt x="8850925" y="543595"/>
                    <a:pt x="8774954" y="539613"/>
                    <a:pt x="8698934" y="536583"/>
                  </a:cubicBezTo>
                  <a:cubicBezTo>
                    <a:pt x="8673232" y="535428"/>
                    <a:pt x="8645916" y="537050"/>
                    <a:pt x="8622862" y="541563"/>
                  </a:cubicBezTo>
                  <a:cubicBezTo>
                    <a:pt x="8574890" y="551069"/>
                    <a:pt x="8530403" y="564380"/>
                    <a:pt x="8482784" y="574094"/>
                  </a:cubicBezTo>
                  <a:cubicBezTo>
                    <a:pt x="8464923" y="577929"/>
                    <a:pt x="8442157" y="576927"/>
                    <a:pt x="8421565" y="576610"/>
                  </a:cubicBezTo>
                  <a:cubicBezTo>
                    <a:pt x="8385152" y="576229"/>
                    <a:pt x="8345023" y="569546"/>
                    <a:pt x="8313469" y="574762"/>
                  </a:cubicBezTo>
                  <a:cubicBezTo>
                    <a:pt x="8231431" y="588203"/>
                    <a:pt x="8155671" y="580227"/>
                    <a:pt x="8079520" y="558685"/>
                  </a:cubicBezTo>
                  <a:cubicBezTo>
                    <a:pt x="7972906" y="528487"/>
                    <a:pt x="7870782" y="525043"/>
                    <a:pt x="7773327" y="558854"/>
                  </a:cubicBezTo>
                  <a:cubicBezTo>
                    <a:pt x="7729470" y="574107"/>
                    <a:pt x="7688069" y="563543"/>
                    <a:pt x="7652477" y="547561"/>
                  </a:cubicBezTo>
                  <a:cubicBezTo>
                    <a:pt x="7611494" y="529005"/>
                    <a:pt x="7570974" y="522685"/>
                    <a:pt x="7522274" y="532150"/>
                  </a:cubicBezTo>
                  <a:cubicBezTo>
                    <a:pt x="7511488" y="534257"/>
                    <a:pt x="7496511" y="532136"/>
                    <a:pt x="7484080" y="530532"/>
                  </a:cubicBezTo>
                  <a:cubicBezTo>
                    <a:pt x="7413133" y="522044"/>
                    <a:pt x="7341987" y="510303"/>
                    <a:pt x="7282277" y="540177"/>
                  </a:cubicBezTo>
                  <a:cubicBezTo>
                    <a:pt x="7270558" y="546051"/>
                    <a:pt x="7251336" y="547713"/>
                    <a:pt x="7235690" y="551282"/>
                  </a:cubicBezTo>
                  <a:cubicBezTo>
                    <a:pt x="7170161" y="565782"/>
                    <a:pt x="7172820" y="564203"/>
                    <a:pt x="7116339" y="539494"/>
                  </a:cubicBezTo>
                  <a:cubicBezTo>
                    <a:pt x="7086841" y="526502"/>
                    <a:pt x="7045980" y="512724"/>
                    <a:pt x="7011067" y="511848"/>
                  </a:cubicBezTo>
                  <a:cubicBezTo>
                    <a:pt x="6800473" y="506533"/>
                    <a:pt x="6601893" y="468653"/>
                    <a:pt x="6403234" y="432296"/>
                  </a:cubicBezTo>
                  <a:cubicBezTo>
                    <a:pt x="6280760" y="409851"/>
                    <a:pt x="6160432" y="402592"/>
                    <a:pt x="6036273" y="412301"/>
                  </a:cubicBezTo>
                  <a:cubicBezTo>
                    <a:pt x="5946471" y="419425"/>
                    <a:pt x="5863077" y="395593"/>
                    <a:pt x="5780467" y="377910"/>
                  </a:cubicBezTo>
                  <a:cubicBezTo>
                    <a:pt x="5763357" y="374343"/>
                    <a:pt x="5747757" y="363033"/>
                    <a:pt x="5739051" y="353609"/>
                  </a:cubicBezTo>
                  <a:cubicBezTo>
                    <a:pt x="5707675" y="320294"/>
                    <a:pt x="5653252" y="312483"/>
                    <a:pt x="5583566" y="321995"/>
                  </a:cubicBezTo>
                  <a:cubicBezTo>
                    <a:pt x="5528347" y="329404"/>
                    <a:pt x="5477716" y="340486"/>
                    <a:pt x="5432030" y="362512"/>
                  </a:cubicBezTo>
                  <a:cubicBezTo>
                    <a:pt x="5378421" y="388318"/>
                    <a:pt x="5322767" y="418026"/>
                    <a:pt x="5241398" y="425781"/>
                  </a:cubicBezTo>
                  <a:cubicBezTo>
                    <a:pt x="5206262" y="429089"/>
                    <a:pt x="5176131" y="428273"/>
                    <a:pt x="5139710" y="421022"/>
                  </a:cubicBezTo>
                  <a:cubicBezTo>
                    <a:pt x="5069048" y="407018"/>
                    <a:pt x="4997864" y="396037"/>
                    <a:pt x="4929402" y="424310"/>
                  </a:cubicBezTo>
                  <a:cubicBezTo>
                    <a:pt x="4891785" y="439890"/>
                    <a:pt x="4841650" y="448519"/>
                    <a:pt x="4782793" y="441046"/>
                  </a:cubicBezTo>
                  <a:cubicBezTo>
                    <a:pt x="4709316" y="431663"/>
                    <a:pt x="4641426" y="442031"/>
                    <a:pt x="4577594" y="459290"/>
                  </a:cubicBezTo>
                  <a:cubicBezTo>
                    <a:pt x="4554816" y="465538"/>
                    <a:pt x="4527069" y="468279"/>
                    <a:pt x="4500826" y="470529"/>
                  </a:cubicBezTo>
                  <a:cubicBezTo>
                    <a:pt x="4440199" y="475746"/>
                    <a:pt x="4379252" y="479993"/>
                    <a:pt x="4317973" y="483649"/>
                  </a:cubicBezTo>
                  <a:cubicBezTo>
                    <a:pt x="4267762" y="486741"/>
                    <a:pt x="4217264" y="488292"/>
                    <a:pt x="4166722" y="490602"/>
                  </a:cubicBezTo>
                  <a:cubicBezTo>
                    <a:pt x="4111394" y="493045"/>
                    <a:pt x="4067073" y="503124"/>
                    <a:pt x="4042814" y="530660"/>
                  </a:cubicBezTo>
                  <a:cubicBezTo>
                    <a:pt x="4034996" y="539407"/>
                    <a:pt x="4017001" y="545715"/>
                    <a:pt x="4002653" y="552594"/>
                  </a:cubicBezTo>
                  <a:cubicBezTo>
                    <a:pt x="3992459" y="557592"/>
                    <a:pt x="3979023" y="561086"/>
                    <a:pt x="3969549" y="566312"/>
                  </a:cubicBezTo>
                  <a:cubicBezTo>
                    <a:pt x="3919896" y="593854"/>
                    <a:pt x="3870968" y="621622"/>
                    <a:pt x="3821685" y="649183"/>
                  </a:cubicBezTo>
                  <a:cubicBezTo>
                    <a:pt x="3816761" y="651788"/>
                    <a:pt x="3811445" y="654943"/>
                    <a:pt x="3805138" y="655947"/>
                  </a:cubicBezTo>
                  <a:cubicBezTo>
                    <a:pt x="3739817" y="666451"/>
                    <a:pt x="3673801" y="676154"/>
                    <a:pt x="3609177" y="687459"/>
                  </a:cubicBezTo>
                  <a:cubicBezTo>
                    <a:pt x="3584288" y="691878"/>
                    <a:pt x="3558597" y="697589"/>
                    <a:pt x="3539727" y="706521"/>
                  </a:cubicBezTo>
                  <a:cubicBezTo>
                    <a:pt x="3496714" y="726780"/>
                    <a:pt x="3457268" y="749132"/>
                    <a:pt x="3396572" y="755681"/>
                  </a:cubicBezTo>
                  <a:cubicBezTo>
                    <a:pt x="3378807" y="757611"/>
                    <a:pt x="3357809" y="758036"/>
                    <a:pt x="3341054" y="754679"/>
                  </a:cubicBezTo>
                  <a:cubicBezTo>
                    <a:pt x="3272962" y="740809"/>
                    <a:pt x="3206471" y="724541"/>
                    <a:pt x="3138775" y="710120"/>
                  </a:cubicBezTo>
                  <a:cubicBezTo>
                    <a:pt x="3095820" y="701191"/>
                    <a:pt x="3056969" y="691141"/>
                    <a:pt x="3037283" y="666453"/>
                  </a:cubicBezTo>
                  <a:cubicBezTo>
                    <a:pt x="3031764" y="659487"/>
                    <a:pt x="3015626" y="651391"/>
                    <a:pt x="3002117" y="649347"/>
                  </a:cubicBezTo>
                  <a:cubicBezTo>
                    <a:pt x="2915220" y="636209"/>
                    <a:pt x="2829194" y="627503"/>
                    <a:pt x="2747294" y="652400"/>
                  </a:cubicBezTo>
                  <a:cubicBezTo>
                    <a:pt x="2730084" y="657794"/>
                    <a:pt x="2698519" y="656140"/>
                    <a:pt x="2676273" y="652304"/>
                  </a:cubicBezTo>
                  <a:cubicBezTo>
                    <a:pt x="2590546" y="637890"/>
                    <a:pt x="2508883" y="630176"/>
                    <a:pt x="2432360" y="657836"/>
                  </a:cubicBezTo>
                  <a:cubicBezTo>
                    <a:pt x="2423352" y="661179"/>
                    <a:pt x="2395274" y="656272"/>
                    <a:pt x="2382311" y="650824"/>
                  </a:cubicBezTo>
                  <a:cubicBezTo>
                    <a:pt x="2257393" y="597728"/>
                    <a:pt x="2187724" y="592930"/>
                    <a:pt x="2055134" y="630053"/>
                  </a:cubicBezTo>
                  <a:cubicBezTo>
                    <a:pt x="2046542" y="632464"/>
                    <a:pt x="2035364" y="635121"/>
                    <a:pt x="2031829" y="639324"/>
                  </a:cubicBezTo>
                  <a:cubicBezTo>
                    <a:pt x="2007977" y="666120"/>
                    <a:pt x="1960229" y="664380"/>
                    <a:pt x="1912764" y="664183"/>
                  </a:cubicBezTo>
                  <a:cubicBezTo>
                    <a:pt x="1860521" y="663924"/>
                    <a:pt x="1808236" y="664426"/>
                    <a:pt x="1755637" y="663960"/>
                  </a:cubicBezTo>
                  <a:cubicBezTo>
                    <a:pt x="1746439" y="663859"/>
                    <a:pt x="1736243" y="661799"/>
                    <a:pt x="1727159" y="659605"/>
                  </a:cubicBezTo>
                  <a:cubicBezTo>
                    <a:pt x="1692256" y="651480"/>
                    <a:pt x="1658604" y="640559"/>
                    <a:pt x="1622470" y="634850"/>
                  </a:cubicBezTo>
                  <a:cubicBezTo>
                    <a:pt x="1544362" y="622552"/>
                    <a:pt x="1469248" y="602210"/>
                    <a:pt x="1385955" y="604522"/>
                  </a:cubicBezTo>
                  <a:cubicBezTo>
                    <a:pt x="1371585" y="604913"/>
                    <a:pt x="1355357" y="598530"/>
                    <a:pt x="1340055" y="595629"/>
                  </a:cubicBezTo>
                  <a:cubicBezTo>
                    <a:pt x="1312351" y="590552"/>
                    <a:pt x="1285460" y="583993"/>
                    <a:pt x="1257271" y="581180"/>
                  </a:cubicBezTo>
                  <a:cubicBezTo>
                    <a:pt x="1182583" y="573830"/>
                    <a:pt x="1107142" y="566824"/>
                    <a:pt x="1031914" y="562692"/>
                  </a:cubicBezTo>
                  <a:cubicBezTo>
                    <a:pt x="995593" y="560597"/>
                    <a:pt x="958880" y="565923"/>
                    <a:pt x="922031" y="566853"/>
                  </a:cubicBezTo>
                  <a:cubicBezTo>
                    <a:pt x="905446" y="567320"/>
                    <a:pt x="878533" y="568199"/>
                    <a:pt x="873250" y="563724"/>
                  </a:cubicBezTo>
                  <a:cubicBezTo>
                    <a:pt x="832343" y="529722"/>
                    <a:pt x="772202" y="532674"/>
                    <a:pt x="711627" y="529880"/>
                  </a:cubicBezTo>
                  <a:cubicBezTo>
                    <a:pt x="577999" y="523641"/>
                    <a:pt x="447408" y="543696"/>
                    <a:pt x="311112" y="525106"/>
                  </a:cubicBezTo>
                  <a:cubicBezTo>
                    <a:pt x="271645" y="519795"/>
                    <a:pt x="226936" y="530235"/>
                    <a:pt x="184145" y="532188"/>
                  </a:cubicBezTo>
                  <a:cubicBezTo>
                    <a:pt x="162015" y="533128"/>
                    <a:pt x="137665" y="534333"/>
                    <a:pt x="116886" y="530572"/>
                  </a:cubicBezTo>
                  <a:cubicBezTo>
                    <a:pt x="84810" y="524693"/>
                    <a:pt x="54011" y="515448"/>
                    <a:pt x="23941" y="506433"/>
                  </a:cubicBezTo>
                  <a:lnTo>
                    <a:pt x="0" y="502149"/>
                  </a:lnTo>
                  <a:close/>
                </a:path>
              </a:pathLst>
            </a:custGeom>
            <a:solidFill>
              <a:srgbClr val="FFFFFF"/>
            </a:solidFill>
            <a:ln w="12700" cap="flat" cmpd="sng" algn="ctr">
              <a:noFill/>
              <a:prstDash val="solid"/>
              <a:miter lim="800000"/>
            </a:ln>
            <a:effectLst>
              <a:outerShdw blurRad="381000" dist="152400" dir="5400000" algn="t" rotWithShape="0">
                <a:prstClr val="black">
                  <a:alpha val="10000"/>
                </a:prstClr>
              </a:outerShdw>
            </a:effectLst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wrap="square" rtlCol="0" anchor="ctr">
              <a:noAutofit/>
            </a:bodyPr>
            <a:lstStyle/>
            <a:p>
              <a:pPr algn="ctr"/>
              <a:endParaRPr lang="en-US"/>
            </a:p>
          </p:txBody>
        </p:sp>
        <p:sp>
          <p:nvSpPr>
            <p:cNvPr id="100" name="Freeform: Shape 99">
              <a:extLst>
                <a:ext uri="{FF2B5EF4-FFF2-40B4-BE49-F238E27FC236}">
                  <a16:creationId xmlns:a16="http://schemas.microsoft.com/office/drawing/2014/main" id="{840A04EE-8E37-4C28-B09B-A9593A4AAB0C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0" y="2959818"/>
              <a:ext cx="12192000" cy="757168"/>
            </a:xfrm>
            <a:custGeom>
              <a:avLst/>
              <a:gdLst>
                <a:gd name="connsiteX0" fmla="*/ 0 w 12192000"/>
                <a:gd name="connsiteY0" fmla="*/ 0 h 757168"/>
                <a:gd name="connsiteX1" fmla="*/ 41653 w 12192000"/>
                <a:gd name="connsiteY1" fmla="*/ 6945 h 757168"/>
                <a:gd name="connsiteX2" fmla="*/ 81317 w 12192000"/>
                <a:gd name="connsiteY2" fmla="*/ 15509 h 757168"/>
                <a:gd name="connsiteX3" fmla="*/ 114150 w 12192000"/>
                <a:gd name="connsiteY3" fmla="*/ 28105 h 757168"/>
                <a:gd name="connsiteX4" fmla="*/ 214865 w 12192000"/>
                <a:gd name="connsiteY4" fmla="*/ 58374 h 757168"/>
                <a:gd name="connsiteX5" fmla="*/ 299237 w 12192000"/>
                <a:gd name="connsiteY5" fmla="*/ 63560 h 757168"/>
                <a:gd name="connsiteX6" fmla="*/ 415570 w 12192000"/>
                <a:gd name="connsiteY6" fmla="*/ 83774 h 757168"/>
                <a:gd name="connsiteX7" fmla="*/ 633210 w 12192000"/>
                <a:gd name="connsiteY7" fmla="*/ 109108 h 757168"/>
                <a:gd name="connsiteX8" fmla="*/ 677567 w 12192000"/>
                <a:gd name="connsiteY8" fmla="*/ 119446 h 757168"/>
                <a:gd name="connsiteX9" fmla="*/ 946429 w 12192000"/>
                <a:gd name="connsiteY9" fmla="*/ 171502 h 757168"/>
                <a:gd name="connsiteX10" fmla="*/ 1163367 w 12192000"/>
                <a:gd name="connsiteY10" fmla="*/ 182106 h 757168"/>
                <a:gd name="connsiteX11" fmla="*/ 1180337 w 12192000"/>
                <a:gd name="connsiteY11" fmla="*/ 181279 h 757168"/>
                <a:gd name="connsiteX12" fmla="*/ 1263939 w 12192000"/>
                <a:gd name="connsiteY12" fmla="*/ 173070 h 757168"/>
                <a:gd name="connsiteX13" fmla="*/ 1392213 w 12192000"/>
                <a:gd name="connsiteY13" fmla="*/ 183225 h 757168"/>
                <a:gd name="connsiteX14" fmla="*/ 1479752 w 12192000"/>
                <a:gd name="connsiteY14" fmla="*/ 205174 h 757168"/>
                <a:gd name="connsiteX15" fmla="*/ 1589813 w 12192000"/>
                <a:gd name="connsiteY15" fmla="*/ 211706 h 757168"/>
                <a:gd name="connsiteX16" fmla="*/ 1716264 w 12192000"/>
                <a:gd name="connsiteY16" fmla="*/ 207459 h 757168"/>
                <a:gd name="connsiteX17" fmla="*/ 1772900 w 12192000"/>
                <a:gd name="connsiteY17" fmla="*/ 208137 h 757168"/>
                <a:gd name="connsiteX18" fmla="*/ 1929319 w 12192000"/>
                <a:gd name="connsiteY18" fmla="*/ 193822 h 757168"/>
                <a:gd name="connsiteX19" fmla="*/ 2021514 w 12192000"/>
                <a:gd name="connsiteY19" fmla="*/ 204186 h 757168"/>
                <a:gd name="connsiteX20" fmla="*/ 2111753 w 12192000"/>
                <a:gd name="connsiteY20" fmla="*/ 223797 h 757168"/>
                <a:gd name="connsiteX21" fmla="*/ 2169356 w 12192000"/>
                <a:gd name="connsiteY21" fmla="*/ 241125 h 757168"/>
                <a:gd name="connsiteX22" fmla="*/ 2286638 w 12192000"/>
                <a:gd name="connsiteY22" fmla="*/ 257382 h 757168"/>
                <a:gd name="connsiteX23" fmla="*/ 2308368 w 12192000"/>
                <a:gd name="connsiteY23" fmla="*/ 256995 h 757168"/>
                <a:gd name="connsiteX24" fmla="*/ 2660621 w 12192000"/>
                <a:gd name="connsiteY24" fmla="*/ 262863 h 757168"/>
                <a:gd name="connsiteX25" fmla="*/ 2801134 w 12192000"/>
                <a:gd name="connsiteY25" fmla="*/ 250006 h 757168"/>
                <a:gd name="connsiteX26" fmla="*/ 2830994 w 12192000"/>
                <a:gd name="connsiteY26" fmla="*/ 249091 h 757168"/>
                <a:gd name="connsiteX27" fmla="*/ 3129084 w 12192000"/>
                <a:gd name="connsiteY27" fmla="*/ 242009 h 757168"/>
                <a:gd name="connsiteX28" fmla="*/ 3162162 w 12192000"/>
                <a:gd name="connsiteY28" fmla="*/ 242789 h 757168"/>
                <a:gd name="connsiteX29" fmla="*/ 3254072 w 12192000"/>
                <a:gd name="connsiteY29" fmla="*/ 251612 h 757168"/>
                <a:gd name="connsiteX30" fmla="*/ 3473491 w 12192000"/>
                <a:gd name="connsiteY30" fmla="*/ 221903 h 757168"/>
                <a:gd name="connsiteX31" fmla="*/ 3691860 w 12192000"/>
                <a:gd name="connsiteY31" fmla="*/ 219228 h 757168"/>
                <a:gd name="connsiteX32" fmla="*/ 3811494 w 12192000"/>
                <a:gd name="connsiteY32" fmla="*/ 225691 h 757168"/>
                <a:gd name="connsiteX33" fmla="*/ 3897533 w 12192000"/>
                <a:gd name="connsiteY33" fmla="*/ 220087 h 757168"/>
                <a:gd name="connsiteX34" fmla="*/ 4109430 w 12192000"/>
                <a:gd name="connsiteY34" fmla="*/ 200477 h 757168"/>
                <a:gd name="connsiteX35" fmla="*/ 4208772 w 12192000"/>
                <a:gd name="connsiteY35" fmla="*/ 200914 h 757168"/>
                <a:gd name="connsiteX36" fmla="*/ 4314641 w 12192000"/>
                <a:gd name="connsiteY36" fmla="*/ 196159 h 757168"/>
                <a:gd name="connsiteX37" fmla="*/ 4577622 w 12192000"/>
                <a:gd name="connsiteY37" fmla="*/ 163774 h 757168"/>
                <a:gd name="connsiteX38" fmla="*/ 4790345 w 12192000"/>
                <a:gd name="connsiteY38" fmla="*/ 177592 h 757168"/>
                <a:gd name="connsiteX39" fmla="*/ 4926164 w 12192000"/>
                <a:gd name="connsiteY39" fmla="*/ 184139 h 757168"/>
                <a:gd name="connsiteX40" fmla="*/ 5088812 w 12192000"/>
                <a:gd name="connsiteY40" fmla="*/ 177401 h 757168"/>
                <a:gd name="connsiteX41" fmla="*/ 5222466 w 12192000"/>
                <a:gd name="connsiteY41" fmla="*/ 162082 h 757168"/>
                <a:gd name="connsiteX42" fmla="*/ 5406528 w 12192000"/>
                <a:gd name="connsiteY42" fmla="*/ 153987 h 757168"/>
                <a:gd name="connsiteX43" fmla="*/ 5590716 w 12192000"/>
                <a:gd name="connsiteY43" fmla="*/ 129490 h 757168"/>
                <a:gd name="connsiteX44" fmla="*/ 5719429 w 12192000"/>
                <a:gd name="connsiteY44" fmla="*/ 110099 h 757168"/>
                <a:gd name="connsiteX45" fmla="*/ 5897895 w 12192000"/>
                <a:gd name="connsiteY45" fmla="*/ 96368 h 757168"/>
                <a:gd name="connsiteX46" fmla="*/ 6169957 w 12192000"/>
                <a:gd name="connsiteY46" fmla="*/ 94411 h 757168"/>
                <a:gd name="connsiteX47" fmla="*/ 6294827 w 12192000"/>
                <a:gd name="connsiteY47" fmla="*/ 99236 h 757168"/>
                <a:gd name="connsiteX48" fmla="*/ 6494261 w 12192000"/>
                <a:gd name="connsiteY48" fmla="*/ 71724 h 757168"/>
                <a:gd name="connsiteX49" fmla="*/ 6579627 w 12192000"/>
                <a:gd name="connsiteY49" fmla="*/ 57883 h 757168"/>
                <a:gd name="connsiteX50" fmla="*/ 6654800 w 12192000"/>
                <a:gd name="connsiteY50" fmla="*/ 77086 h 757168"/>
                <a:gd name="connsiteX51" fmla="*/ 6703059 w 12192000"/>
                <a:gd name="connsiteY51" fmla="*/ 97166 h 757168"/>
                <a:gd name="connsiteX52" fmla="*/ 6859445 w 12192000"/>
                <a:gd name="connsiteY52" fmla="*/ 90481 h 757168"/>
                <a:gd name="connsiteX53" fmla="*/ 7025414 w 12192000"/>
                <a:gd name="connsiteY53" fmla="*/ 83536 h 757168"/>
                <a:gd name="connsiteX54" fmla="*/ 7144137 w 12192000"/>
                <a:gd name="connsiteY54" fmla="*/ 79264 h 757168"/>
                <a:gd name="connsiteX55" fmla="*/ 7291235 w 12192000"/>
                <a:gd name="connsiteY55" fmla="*/ 95367 h 757168"/>
                <a:gd name="connsiteX56" fmla="*/ 7407395 w 12192000"/>
                <a:gd name="connsiteY56" fmla="*/ 104888 h 757168"/>
                <a:gd name="connsiteX57" fmla="*/ 7500837 w 12192000"/>
                <a:gd name="connsiteY57" fmla="*/ 119515 h 757168"/>
                <a:gd name="connsiteX58" fmla="*/ 7533567 w 12192000"/>
                <a:gd name="connsiteY58" fmla="*/ 126955 h 757168"/>
                <a:gd name="connsiteX59" fmla="*/ 7792910 w 12192000"/>
                <a:gd name="connsiteY59" fmla="*/ 185188 h 757168"/>
                <a:gd name="connsiteX60" fmla="*/ 8070699 w 12192000"/>
                <a:gd name="connsiteY60" fmla="*/ 235423 h 757168"/>
                <a:gd name="connsiteX61" fmla="*/ 8253177 w 12192000"/>
                <a:gd name="connsiteY61" fmla="*/ 222473 h 757168"/>
                <a:gd name="connsiteX62" fmla="*/ 8320683 w 12192000"/>
                <a:gd name="connsiteY62" fmla="*/ 226393 h 757168"/>
                <a:gd name="connsiteX63" fmla="*/ 8631438 w 12192000"/>
                <a:gd name="connsiteY63" fmla="*/ 237528 h 757168"/>
                <a:gd name="connsiteX64" fmla="*/ 8686410 w 12192000"/>
                <a:gd name="connsiteY64" fmla="*/ 234877 h 757168"/>
                <a:gd name="connsiteX65" fmla="*/ 8980658 w 12192000"/>
                <a:gd name="connsiteY65" fmla="*/ 273001 h 757168"/>
                <a:gd name="connsiteX66" fmla="*/ 9087625 w 12192000"/>
                <a:gd name="connsiteY66" fmla="*/ 282423 h 757168"/>
                <a:gd name="connsiteX67" fmla="*/ 9186017 w 12192000"/>
                <a:gd name="connsiteY67" fmla="*/ 293875 h 757168"/>
                <a:gd name="connsiteX68" fmla="*/ 9323931 w 12192000"/>
                <a:gd name="connsiteY68" fmla="*/ 302628 h 757168"/>
                <a:gd name="connsiteX69" fmla="*/ 9467213 w 12192000"/>
                <a:gd name="connsiteY69" fmla="*/ 307275 h 757168"/>
                <a:gd name="connsiteX70" fmla="*/ 9626826 w 12192000"/>
                <a:gd name="connsiteY70" fmla="*/ 316213 h 757168"/>
                <a:gd name="connsiteX71" fmla="*/ 9689696 w 12192000"/>
                <a:gd name="connsiteY71" fmla="*/ 324467 h 757168"/>
                <a:gd name="connsiteX72" fmla="*/ 9860526 w 12192000"/>
                <a:gd name="connsiteY72" fmla="*/ 329986 h 757168"/>
                <a:gd name="connsiteX73" fmla="*/ 9949775 w 12192000"/>
                <a:gd name="connsiteY73" fmla="*/ 340386 h 757168"/>
                <a:gd name="connsiteX74" fmla="*/ 10097252 w 12192000"/>
                <a:gd name="connsiteY74" fmla="*/ 349262 h 757168"/>
                <a:gd name="connsiteX75" fmla="*/ 10145261 w 12192000"/>
                <a:gd name="connsiteY75" fmla="*/ 353113 h 757168"/>
                <a:gd name="connsiteX76" fmla="*/ 10188159 w 12192000"/>
                <a:gd name="connsiteY76" fmla="*/ 356124 h 757168"/>
                <a:gd name="connsiteX77" fmla="*/ 10336144 w 12192000"/>
                <a:gd name="connsiteY77" fmla="*/ 348235 h 757168"/>
                <a:gd name="connsiteX78" fmla="*/ 10466847 w 12192000"/>
                <a:gd name="connsiteY78" fmla="*/ 354131 h 757168"/>
                <a:gd name="connsiteX79" fmla="*/ 10696514 w 12192000"/>
                <a:gd name="connsiteY79" fmla="*/ 353575 h 757168"/>
                <a:gd name="connsiteX80" fmla="*/ 10746932 w 12192000"/>
                <a:gd name="connsiteY80" fmla="*/ 360606 h 757168"/>
                <a:gd name="connsiteX81" fmla="*/ 10905388 w 12192000"/>
                <a:gd name="connsiteY81" fmla="*/ 370627 h 757168"/>
                <a:gd name="connsiteX82" fmla="*/ 10995602 w 12192000"/>
                <a:gd name="connsiteY82" fmla="*/ 376691 h 757168"/>
                <a:gd name="connsiteX83" fmla="*/ 11107647 w 12192000"/>
                <a:gd name="connsiteY83" fmla="*/ 373405 h 757168"/>
                <a:gd name="connsiteX84" fmla="*/ 11302440 w 12192000"/>
                <a:gd name="connsiteY84" fmla="*/ 364156 h 757168"/>
                <a:gd name="connsiteX85" fmla="*/ 11353613 w 12192000"/>
                <a:gd name="connsiteY85" fmla="*/ 363785 h 757168"/>
                <a:gd name="connsiteX86" fmla="*/ 11447323 w 12192000"/>
                <a:gd name="connsiteY86" fmla="*/ 359346 h 757168"/>
                <a:gd name="connsiteX87" fmla="*/ 11464292 w 12192000"/>
                <a:gd name="connsiteY87" fmla="*/ 358519 h 757168"/>
                <a:gd name="connsiteX88" fmla="*/ 11607560 w 12192000"/>
                <a:gd name="connsiteY88" fmla="*/ 342370 h 757168"/>
                <a:gd name="connsiteX89" fmla="*/ 11681426 w 12192000"/>
                <a:gd name="connsiteY89" fmla="*/ 344335 h 757168"/>
                <a:gd name="connsiteX90" fmla="*/ 11893565 w 12192000"/>
                <a:gd name="connsiteY90" fmla="*/ 355261 h 757168"/>
                <a:gd name="connsiteX91" fmla="*/ 11983290 w 12192000"/>
                <a:gd name="connsiteY91" fmla="*/ 363588 h 757168"/>
                <a:gd name="connsiteX92" fmla="*/ 12192000 w 12192000"/>
                <a:gd name="connsiteY92" fmla="*/ 388018 h 757168"/>
                <a:gd name="connsiteX93" fmla="*/ 12192000 w 12192000"/>
                <a:gd name="connsiteY93" fmla="*/ 577115 h 757168"/>
                <a:gd name="connsiteX94" fmla="*/ 12157329 w 12192000"/>
                <a:gd name="connsiteY94" fmla="*/ 588862 h 757168"/>
                <a:gd name="connsiteX95" fmla="*/ 12066948 w 12192000"/>
                <a:gd name="connsiteY95" fmla="*/ 586034 h 757168"/>
                <a:gd name="connsiteX96" fmla="*/ 11911344 w 12192000"/>
                <a:gd name="connsiteY96" fmla="*/ 521599 h 757168"/>
                <a:gd name="connsiteX97" fmla="*/ 11847823 w 12192000"/>
                <a:gd name="connsiteY97" fmla="*/ 511785 h 757168"/>
                <a:gd name="connsiteX98" fmla="*/ 11737547 w 12192000"/>
                <a:gd name="connsiteY98" fmla="*/ 502380 h 757168"/>
                <a:gd name="connsiteX99" fmla="*/ 11636052 w 12192000"/>
                <a:gd name="connsiteY99" fmla="*/ 514993 h 757168"/>
                <a:gd name="connsiteX100" fmla="*/ 11394706 w 12192000"/>
                <a:gd name="connsiteY100" fmla="*/ 590867 h 757168"/>
                <a:gd name="connsiteX101" fmla="*/ 11354978 w 12192000"/>
                <a:gd name="connsiteY101" fmla="*/ 597561 h 757168"/>
                <a:gd name="connsiteX102" fmla="*/ 11285306 w 12192000"/>
                <a:gd name="connsiteY102" fmla="*/ 599825 h 757168"/>
                <a:gd name="connsiteX103" fmla="*/ 11008528 w 12192000"/>
                <a:gd name="connsiteY103" fmla="*/ 656670 h 757168"/>
                <a:gd name="connsiteX104" fmla="*/ 10948735 w 12192000"/>
                <a:gd name="connsiteY104" fmla="*/ 652964 h 757168"/>
                <a:gd name="connsiteX105" fmla="*/ 10850698 w 12192000"/>
                <a:gd name="connsiteY105" fmla="*/ 641721 h 757168"/>
                <a:gd name="connsiteX106" fmla="*/ 10744026 w 12192000"/>
                <a:gd name="connsiteY106" fmla="*/ 647769 h 757168"/>
                <a:gd name="connsiteX107" fmla="*/ 10666160 w 12192000"/>
                <a:gd name="connsiteY107" fmla="*/ 651891 h 757168"/>
                <a:gd name="connsiteX108" fmla="*/ 10450521 w 12192000"/>
                <a:gd name="connsiteY108" fmla="*/ 616552 h 757168"/>
                <a:gd name="connsiteX109" fmla="*/ 10271192 w 12192000"/>
                <a:gd name="connsiteY109" fmla="*/ 583498 h 757168"/>
                <a:gd name="connsiteX110" fmla="*/ 10246067 w 12192000"/>
                <a:gd name="connsiteY110" fmla="*/ 585423 h 757168"/>
                <a:gd name="connsiteX111" fmla="*/ 10005027 w 12192000"/>
                <a:gd name="connsiteY111" fmla="*/ 592252 h 757168"/>
                <a:gd name="connsiteX112" fmla="*/ 9898681 w 12192000"/>
                <a:gd name="connsiteY112" fmla="*/ 613195 h 757168"/>
                <a:gd name="connsiteX113" fmla="*/ 9753225 w 12192000"/>
                <a:gd name="connsiteY113" fmla="*/ 629038 h 757168"/>
                <a:gd name="connsiteX114" fmla="*/ 9591376 w 12192000"/>
                <a:gd name="connsiteY114" fmla="*/ 648601 h 757168"/>
                <a:gd name="connsiteX115" fmla="*/ 9472860 w 12192000"/>
                <a:gd name="connsiteY115" fmla="*/ 655936 h 757168"/>
                <a:gd name="connsiteX116" fmla="*/ 9299788 w 12192000"/>
                <a:gd name="connsiteY116" fmla="*/ 636945 h 757168"/>
                <a:gd name="connsiteX117" fmla="*/ 9264605 w 12192000"/>
                <a:gd name="connsiteY117" fmla="*/ 627087 h 757168"/>
                <a:gd name="connsiteX118" fmla="*/ 8926435 w 12192000"/>
                <a:gd name="connsiteY118" fmla="*/ 549269 h 757168"/>
                <a:gd name="connsiteX119" fmla="*/ 8698934 w 12192000"/>
                <a:gd name="connsiteY119" fmla="*/ 536583 h 757168"/>
                <a:gd name="connsiteX120" fmla="*/ 8622862 w 12192000"/>
                <a:gd name="connsiteY120" fmla="*/ 541563 h 757168"/>
                <a:gd name="connsiteX121" fmla="*/ 8482784 w 12192000"/>
                <a:gd name="connsiteY121" fmla="*/ 574094 h 757168"/>
                <a:gd name="connsiteX122" fmla="*/ 8421565 w 12192000"/>
                <a:gd name="connsiteY122" fmla="*/ 576610 h 757168"/>
                <a:gd name="connsiteX123" fmla="*/ 8313469 w 12192000"/>
                <a:gd name="connsiteY123" fmla="*/ 574762 h 757168"/>
                <a:gd name="connsiteX124" fmla="*/ 8079520 w 12192000"/>
                <a:gd name="connsiteY124" fmla="*/ 558685 h 757168"/>
                <a:gd name="connsiteX125" fmla="*/ 7773327 w 12192000"/>
                <a:gd name="connsiteY125" fmla="*/ 558854 h 757168"/>
                <a:gd name="connsiteX126" fmla="*/ 7652477 w 12192000"/>
                <a:gd name="connsiteY126" fmla="*/ 547561 h 757168"/>
                <a:gd name="connsiteX127" fmla="*/ 7522274 w 12192000"/>
                <a:gd name="connsiteY127" fmla="*/ 532150 h 757168"/>
                <a:gd name="connsiteX128" fmla="*/ 7484080 w 12192000"/>
                <a:gd name="connsiteY128" fmla="*/ 530532 h 757168"/>
                <a:gd name="connsiteX129" fmla="*/ 7282277 w 12192000"/>
                <a:gd name="connsiteY129" fmla="*/ 540177 h 757168"/>
                <a:gd name="connsiteX130" fmla="*/ 7235690 w 12192000"/>
                <a:gd name="connsiteY130" fmla="*/ 551282 h 757168"/>
                <a:gd name="connsiteX131" fmla="*/ 7116339 w 12192000"/>
                <a:gd name="connsiteY131" fmla="*/ 539494 h 757168"/>
                <a:gd name="connsiteX132" fmla="*/ 7011067 w 12192000"/>
                <a:gd name="connsiteY132" fmla="*/ 511848 h 757168"/>
                <a:gd name="connsiteX133" fmla="*/ 6403234 w 12192000"/>
                <a:gd name="connsiteY133" fmla="*/ 432296 h 757168"/>
                <a:gd name="connsiteX134" fmla="*/ 6036273 w 12192000"/>
                <a:gd name="connsiteY134" fmla="*/ 412301 h 757168"/>
                <a:gd name="connsiteX135" fmla="*/ 5780467 w 12192000"/>
                <a:gd name="connsiteY135" fmla="*/ 377910 h 757168"/>
                <a:gd name="connsiteX136" fmla="*/ 5739051 w 12192000"/>
                <a:gd name="connsiteY136" fmla="*/ 353609 h 757168"/>
                <a:gd name="connsiteX137" fmla="*/ 5583566 w 12192000"/>
                <a:gd name="connsiteY137" fmla="*/ 321995 h 757168"/>
                <a:gd name="connsiteX138" fmla="*/ 5432030 w 12192000"/>
                <a:gd name="connsiteY138" fmla="*/ 362512 h 757168"/>
                <a:gd name="connsiteX139" fmla="*/ 5241398 w 12192000"/>
                <a:gd name="connsiteY139" fmla="*/ 425781 h 757168"/>
                <a:gd name="connsiteX140" fmla="*/ 5139710 w 12192000"/>
                <a:gd name="connsiteY140" fmla="*/ 421022 h 757168"/>
                <a:gd name="connsiteX141" fmla="*/ 4929402 w 12192000"/>
                <a:gd name="connsiteY141" fmla="*/ 424310 h 757168"/>
                <a:gd name="connsiteX142" fmla="*/ 4782793 w 12192000"/>
                <a:gd name="connsiteY142" fmla="*/ 441046 h 757168"/>
                <a:gd name="connsiteX143" fmla="*/ 4577594 w 12192000"/>
                <a:gd name="connsiteY143" fmla="*/ 459290 h 757168"/>
                <a:gd name="connsiteX144" fmla="*/ 4500826 w 12192000"/>
                <a:gd name="connsiteY144" fmla="*/ 470529 h 757168"/>
                <a:gd name="connsiteX145" fmla="*/ 4317973 w 12192000"/>
                <a:gd name="connsiteY145" fmla="*/ 483649 h 757168"/>
                <a:gd name="connsiteX146" fmla="*/ 4166722 w 12192000"/>
                <a:gd name="connsiteY146" fmla="*/ 490602 h 757168"/>
                <a:gd name="connsiteX147" fmla="*/ 4042814 w 12192000"/>
                <a:gd name="connsiteY147" fmla="*/ 530660 h 757168"/>
                <a:gd name="connsiteX148" fmla="*/ 4002653 w 12192000"/>
                <a:gd name="connsiteY148" fmla="*/ 552594 h 757168"/>
                <a:gd name="connsiteX149" fmla="*/ 3969549 w 12192000"/>
                <a:gd name="connsiteY149" fmla="*/ 566312 h 757168"/>
                <a:gd name="connsiteX150" fmla="*/ 3821685 w 12192000"/>
                <a:gd name="connsiteY150" fmla="*/ 649183 h 757168"/>
                <a:gd name="connsiteX151" fmla="*/ 3805138 w 12192000"/>
                <a:gd name="connsiteY151" fmla="*/ 655947 h 757168"/>
                <a:gd name="connsiteX152" fmla="*/ 3609177 w 12192000"/>
                <a:gd name="connsiteY152" fmla="*/ 687459 h 757168"/>
                <a:gd name="connsiteX153" fmla="*/ 3539727 w 12192000"/>
                <a:gd name="connsiteY153" fmla="*/ 706521 h 757168"/>
                <a:gd name="connsiteX154" fmla="*/ 3396572 w 12192000"/>
                <a:gd name="connsiteY154" fmla="*/ 755681 h 757168"/>
                <a:gd name="connsiteX155" fmla="*/ 3341054 w 12192000"/>
                <a:gd name="connsiteY155" fmla="*/ 754679 h 757168"/>
                <a:gd name="connsiteX156" fmla="*/ 3138775 w 12192000"/>
                <a:gd name="connsiteY156" fmla="*/ 710120 h 757168"/>
                <a:gd name="connsiteX157" fmla="*/ 3037283 w 12192000"/>
                <a:gd name="connsiteY157" fmla="*/ 666453 h 757168"/>
                <a:gd name="connsiteX158" fmla="*/ 3002117 w 12192000"/>
                <a:gd name="connsiteY158" fmla="*/ 649347 h 757168"/>
                <a:gd name="connsiteX159" fmla="*/ 2747294 w 12192000"/>
                <a:gd name="connsiteY159" fmla="*/ 652400 h 757168"/>
                <a:gd name="connsiteX160" fmla="*/ 2676273 w 12192000"/>
                <a:gd name="connsiteY160" fmla="*/ 652304 h 757168"/>
                <a:gd name="connsiteX161" fmla="*/ 2432360 w 12192000"/>
                <a:gd name="connsiteY161" fmla="*/ 657836 h 757168"/>
                <a:gd name="connsiteX162" fmla="*/ 2382311 w 12192000"/>
                <a:gd name="connsiteY162" fmla="*/ 650824 h 757168"/>
                <a:gd name="connsiteX163" fmla="*/ 2055134 w 12192000"/>
                <a:gd name="connsiteY163" fmla="*/ 630053 h 757168"/>
                <a:gd name="connsiteX164" fmla="*/ 2031829 w 12192000"/>
                <a:gd name="connsiteY164" fmla="*/ 639324 h 757168"/>
                <a:gd name="connsiteX165" fmla="*/ 1912764 w 12192000"/>
                <a:gd name="connsiteY165" fmla="*/ 664183 h 757168"/>
                <a:gd name="connsiteX166" fmla="*/ 1755637 w 12192000"/>
                <a:gd name="connsiteY166" fmla="*/ 663960 h 757168"/>
                <a:gd name="connsiteX167" fmla="*/ 1727159 w 12192000"/>
                <a:gd name="connsiteY167" fmla="*/ 659605 h 757168"/>
                <a:gd name="connsiteX168" fmla="*/ 1622470 w 12192000"/>
                <a:gd name="connsiteY168" fmla="*/ 634850 h 757168"/>
                <a:gd name="connsiteX169" fmla="*/ 1385955 w 12192000"/>
                <a:gd name="connsiteY169" fmla="*/ 604522 h 757168"/>
                <a:gd name="connsiteX170" fmla="*/ 1340055 w 12192000"/>
                <a:gd name="connsiteY170" fmla="*/ 595629 h 757168"/>
                <a:gd name="connsiteX171" fmla="*/ 1257271 w 12192000"/>
                <a:gd name="connsiteY171" fmla="*/ 581180 h 757168"/>
                <a:gd name="connsiteX172" fmla="*/ 1031914 w 12192000"/>
                <a:gd name="connsiteY172" fmla="*/ 562692 h 757168"/>
                <a:gd name="connsiteX173" fmla="*/ 922031 w 12192000"/>
                <a:gd name="connsiteY173" fmla="*/ 566853 h 757168"/>
                <a:gd name="connsiteX174" fmla="*/ 873250 w 12192000"/>
                <a:gd name="connsiteY174" fmla="*/ 563724 h 757168"/>
                <a:gd name="connsiteX175" fmla="*/ 711627 w 12192000"/>
                <a:gd name="connsiteY175" fmla="*/ 529880 h 757168"/>
                <a:gd name="connsiteX176" fmla="*/ 311112 w 12192000"/>
                <a:gd name="connsiteY176" fmla="*/ 525106 h 757168"/>
                <a:gd name="connsiteX177" fmla="*/ 184145 w 12192000"/>
                <a:gd name="connsiteY177" fmla="*/ 532188 h 757168"/>
                <a:gd name="connsiteX178" fmla="*/ 116886 w 12192000"/>
                <a:gd name="connsiteY178" fmla="*/ 530572 h 757168"/>
                <a:gd name="connsiteX179" fmla="*/ 23941 w 12192000"/>
                <a:gd name="connsiteY179" fmla="*/ 506433 h 757168"/>
                <a:gd name="connsiteX180" fmla="*/ 0 w 12192000"/>
                <a:gd name="connsiteY180" fmla="*/ 502149 h 757168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  <a:cxn ang="0">
                  <a:pos x="connsiteX22" y="connsiteY22"/>
                </a:cxn>
                <a:cxn ang="0">
                  <a:pos x="connsiteX23" y="connsiteY23"/>
                </a:cxn>
                <a:cxn ang="0">
                  <a:pos x="connsiteX24" y="connsiteY24"/>
                </a:cxn>
                <a:cxn ang="0">
                  <a:pos x="connsiteX25" y="connsiteY25"/>
                </a:cxn>
                <a:cxn ang="0">
                  <a:pos x="connsiteX26" y="connsiteY26"/>
                </a:cxn>
                <a:cxn ang="0">
                  <a:pos x="connsiteX27" y="connsiteY27"/>
                </a:cxn>
                <a:cxn ang="0">
                  <a:pos x="connsiteX28" y="connsiteY28"/>
                </a:cxn>
                <a:cxn ang="0">
                  <a:pos x="connsiteX29" y="connsiteY29"/>
                </a:cxn>
                <a:cxn ang="0">
                  <a:pos x="connsiteX30" y="connsiteY30"/>
                </a:cxn>
                <a:cxn ang="0">
                  <a:pos x="connsiteX31" y="connsiteY31"/>
                </a:cxn>
                <a:cxn ang="0">
                  <a:pos x="connsiteX32" y="connsiteY32"/>
                </a:cxn>
                <a:cxn ang="0">
                  <a:pos x="connsiteX33" y="connsiteY33"/>
                </a:cxn>
                <a:cxn ang="0">
                  <a:pos x="connsiteX34" y="connsiteY34"/>
                </a:cxn>
                <a:cxn ang="0">
                  <a:pos x="connsiteX35" y="connsiteY35"/>
                </a:cxn>
                <a:cxn ang="0">
                  <a:pos x="connsiteX36" y="connsiteY36"/>
                </a:cxn>
                <a:cxn ang="0">
                  <a:pos x="connsiteX37" y="connsiteY37"/>
                </a:cxn>
                <a:cxn ang="0">
                  <a:pos x="connsiteX38" y="connsiteY38"/>
                </a:cxn>
                <a:cxn ang="0">
                  <a:pos x="connsiteX39" y="connsiteY39"/>
                </a:cxn>
                <a:cxn ang="0">
                  <a:pos x="connsiteX40" y="connsiteY40"/>
                </a:cxn>
                <a:cxn ang="0">
                  <a:pos x="connsiteX41" y="connsiteY41"/>
                </a:cxn>
                <a:cxn ang="0">
                  <a:pos x="connsiteX42" y="connsiteY42"/>
                </a:cxn>
                <a:cxn ang="0">
                  <a:pos x="connsiteX43" y="connsiteY43"/>
                </a:cxn>
                <a:cxn ang="0">
                  <a:pos x="connsiteX44" y="connsiteY44"/>
                </a:cxn>
                <a:cxn ang="0">
                  <a:pos x="connsiteX45" y="connsiteY45"/>
                </a:cxn>
                <a:cxn ang="0">
                  <a:pos x="connsiteX46" y="connsiteY46"/>
                </a:cxn>
                <a:cxn ang="0">
                  <a:pos x="connsiteX47" y="connsiteY47"/>
                </a:cxn>
                <a:cxn ang="0">
                  <a:pos x="connsiteX48" y="connsiteY48"/>
                </a:cxn>
                <a:cxn ang="0">
                  <a:pos x="connsiteX49" y="connsiteY49"/>
                </a:cxn>
                <a:cxn ang="0">
                  <a:pos x="connsiteX50" y="connsiteY50"/>
                </a:cxn>
                <a:cxn ang="0">
                  <a:pos x="connsiteX51" y="connsiteY51"/>
                </a:cxn>
                <a:cxn ang="0">
                  <a:pos x="connsiteX52" y="connsiteY52"/>
                </a:cxn>
                <a:cxn ang="0">
                  <a:pos x="connsiteX53" y="connsiteY53"/>
                </a:cxn>
                <a:cxn ang="0">
                  <a:pos x="connsiteX54" y="connsiteY54"/>
                </a:cxn>
                <a:cxn ang="0">
                  <a:pos x="connsiteX55" y="connsiteY55"/>
                </a:cxn>
                <a:cxn ang="0">
                  <a:pos x="connsiteX56" y="connsiteY56"/>
                </a:cxn>
                <a:cxn ang="0">
                  <a:pos x="connsiteX57" y="connsiteY57"/>
                </a:cxn>
                <a:cxn ang="0">
                  <a:pos x="connsiteX58" y="connsiteY58"/>
                </a:cxn>
                <a:cxn ang="0">
                  <a:pos x="connsiteX59" y="connsiteY59"/>
                </a:cxn>
                <a:cxn ang="0">
                  <a:pos x="connsiteX60" y="connsiteY60"/>
                </a:cxn>
                <a:cxn ang="0">
                  <a:pos x="connsiteX61" y="connsiteY61"/>
                </a:cxn>
                <a:cxn ang="0">
                  <a:pos x="connsiteX62" y="connsiteY62"/>
                </a:cxn>
                <a:cxn ang="0">
                  <a:pos x="connsiteX63" y="connsiteY63"/>
                </a:cxn>
                <a:cxn ang="0">
                  <a:pos x="connsiteX64" y="connsiteY64"/>
                </a:cxn>
                <a:cxn ang="0">
                  <a:pos x="connsiteX65" y="connsiteY65"/>
                </a:cxn>
                <a:cxn ang="0">
                  <a:pos x="connsiteX66" y="connsiteY66"/>
                </a:cxn>
                <a:cxn ang="0">
                  <a:pos x="connsiteX67" y="connsiteY67"/>
                </a:cxn>
                <a:cxn ang="0">
                  <a:pos x="connsiteX68" y="connsiteY68"/>
                </a:cxn>
                <a:cxn ang="0">
                  <a:pos x="connsiteX69" y="connsiteY69"/>
                </a:cxn>
                <a:cxn ang="0">
                  <a:pos x="connsiteX70" y="connsiteY70"/>
                </a:cxn>
                <a:cxn ang="0">
                  <a:pos x="connsiteX71" y="connsiteY71"/>
                </a:cxn>
                <a:cxn ang="0">
                  <a:pos x="connsiteX72" y="connsiteY72"/>
                </a:cxn>
                <a:cxn ang="0">
                  <a:pos x="connsiteX73" y="connsiteY73"/>
                </a:cxn>
                <a:cxn ang="0">
                  <a:pos x="connsiteX74" y="connsiteY74"/>
                </a:cxn>
                <a:cxn ang="0">
                  <a:pos x="connsiteX75" y="connsiteY75"/>
                </a:cxn>
                <a:cxn ang="0">
                  <a:pos x="connsiteX76" y="connsiteY76"/>
                </a:cxn>
                <a:cxn ang="0">
                  <a:pos x="connsiteX77" y="connsiteY77"/>
                </a:cxn>
                <a:cxn ang="0">
                  <a:pos x="connsiteX78" y="connsiteY78"/>
                </a:cxn>
                <a:cxn ang="0">
                  <a:pos x="connsiteX79" y="connsiteY79"/>
                </a:cxn>
                <a:cxn ang="0">
                  <a:pos x="connsiteX80" y="connsiteY80"/>
                </a:cxn>
                <a:cxn ang="0">
                  <a:pos x="connsiteX81" y="connsiteY81"/>
                </a:cxn>
                <a:cxn ang="0">
                  <a:pos x="connsiteX82" y="connsiteY82"/>
                </a:cxn>
                <a:cxn ang="0">
                  <a:pos x="connsiteX83" y="connsiteY83"/>
                </a:cxn>
                <a:cxn ang="0">
                  <a:pos x="connsiteX84" y="connsiteY84"/>
                </a:cxn>
                <a:cxn ang="0">
                  <a:pos x="connsiteX85" y="connsiteY85"/>
                </a:cxn>
                <a:cxn ang="0">
                  <a:pos x="connsiteX86" y="connsiteY86"/>
                </a:cxn>
                <a:cxn ang="0">
                  <a:pos x="connsiteX87" y="connsiteY87"/>
                </a:cxn>
                <a:cxn ang="0">
                  <a:pos x="connsiteX88" y="connsiteY88"/>
                </a:cxn>
                <a:cxn ang="0">
                  <a:pos x="connsiteX89" y="connsiteY89"/>
                </a:cxn>
                <a:cxn ang="0">
                  <a:pos x="connsiteX90" y="connsiteY90"/>
                </a:cxn>
                <a:cxn ang="0">
                  <a:pos x="connsiteX91" y="connsiteY91"/>
                </a:cxn>
                <a:cxn ang="0">
                  <a:pos x="connsiteX92" y="connsiteY92"/>
                </a:cxn>
                <a:cxn ang="0">
                  <a:pos x="connsiteX93" y="connsiteY93"/>
                </a:cxn>
                <a:cxn ang="0">
                  <a:pos x="connsiteX94" y="connsiteY94"/>
                </a:cxn>
                <a:cxn ang="0">
                  <a:pos x="connsiteX95" y="connsiteY95"/>
                </a:cxn>
                <a:cxn ang="0">
                  <a:pos x="connsiteX96" y="connsiteY96"/>
                </a:cxn>
                <a:cxn ang="0">
                  <a:pos x="connsiteX97" y="connsiteY97"/>
                </a:cxn>
                <a:cxn ang="0">
                  <a:pos x="connsiteX98" y="connsiteY98"/>
                </a:cxn>
                <a:cxn ang="0">
                  <a:pos x="connsiteX99" y="connsiteY99"/>
                </a:cxn>
                <a:cxn ang="0">
                  <a:pos x="connsiteX100" y="connsiteY100"/>
                </a:cxn>
                <a:cxn ang="0">
                  <a:pos x="connsiteX101" y="connsiteY101"/>
                </a:cxn>
                <a:cxn ang="0">
                  <a:pos x="connsiteX102" y="connsiteY102"/>
                </a:cxn>
                <a:cxn ang="0">
                  <a:pos x="connsiteX103" y="connsiteY103"/>
                </a:cxn>
                <a:cxn ang="0">
                  <a:pos x="connsiteX104" y="connsiteY104"/>
                </a:cxn>
                <a:cxn ang="0">
                  <a:pos x="connsiteX105" y="connsiteY105"/>
                </a:cxn>
                <a:cxn ang="0">
                  <a:pos x="connsiteX106" y="connsiteY106"/>
                </a:cxn>
                <a:cxn ang="0">
                  <a:pos x="connsiteX107" y="connsiteY107"/>
                </a:cxn>
                <a:cxn ang="0">
                  <a:pos x="connsiteX108" y="connsiteY108"/>
                </a:cxn>
                <a:cxn ang="0">
                  <a:pos x="connsiteX109" y="connsiteY109"/>
                </a:cxn>
                <a:cxn ang="0">
                  <a:pos x="connsiteX110" y="connsiteY110"/>
                </a:cxn>
                <a:cxn ang="0">
                  <a:pos x="connsiteX111" y="connsiteY111"/>
                </a:cxn>
                <a:cxn ang="0">
                  <a:pos x="connsiteX112" y="connsiteY112"/>
                </a:cxn>
                <a:cxn ang="0">
                  <a:pos x="connsiteX113" y="connsiteY113"/>
                </a:cxn>
                <a:cxn ang="0">
                  <a:pos x="connsiteX114" y="connsiteY114"/>
                </a:cxn>
                <a:cxn ang="0">
                  <a:pos x="connsiteX115" y="connsiteY115"/>
                </a:cxn>
                <a:cxn ang="0">
                  <a:pos x="connsiteX116" y="connsiteY116"/>
                </a:cxn>
                <a:cxn ang="0">
                  <a:pos x="connsiteX117" y="connsiteY117"/>
                </a:cxn>
                <a:cxn ang="0">
                  <a:pos x="connsiteX118" y="connsiteY118"/>
                </a:cxn>
                <a:cxn ang="0">
                  <a:pos x="connsiteX119" y="connsiteY119"/>
                </a:cxn>
                <a:cxn ang="0">
                  <a:pos x="connsiteX120" y="connsiteY120"/>
                </a:cxn>
                <a:cxn ang="0">
                  <a:pos x="connsiteX121" y="connsiteY121"/>
                </a:cxn>
                <a:cxn ang="0">
                  <a:pos x="connsiteX122" y="connsiteY122"/>
                </a:cxn>
                <a:cxn ang="0">
                  <a:pos x="connsiteX123" y="connsiteY123"/>
                </a:cxn>
                <a:cxn ang="0">
                  <a:pos x="connsiteX124" y="connsiteY124"/>
                </a:cxn>
                <a:cxn ang="0">
                  <a:pos x="connsiteX125" y="connsiteY125"/>
                </a:cxn>
                <a:cxn ang="0">
                  <a:pos x="connsiteX126" y="connsiteY126"/>
                </a:cxn>
                <a:cxn ang="0">
                  <a:pos x="connsiteX127" y="connsiteY127"/>
                </a:cxn>
                <a:cxn ang="0">
                  <a:pos x="connsiteX128" y="connsiteY128"/>
                </a:cxn>
                <a:cxn ang="0">
                  <a:pos x="connsiteX129" y="connsiteY129"/>
                </a:cxn>
                <a:cxn ang="0">
                  <a:pos x="connsiteX130" y="connsiteY130"/>
                </a:cxn>
                <a:cxn ang="0">
                  <a:pos x="connsiteX131" y="connsiteY131"/>
                </a:cxn>
                <a:cxn ang="0">
                  <a:pos x="connsiteX132" y="connsiteY132"/>
                </a:cxn>
                <a:cxn ang="0">
                  <a:pos x="connsiteX133" y="connsiteY133"/>
                </a:cxn>
                <a:cxn ang="0">
                  <a:pos x="connsiteX134" y="connsiteY134"/>
                </a:cxn>
                <a:cxn ang="0">
                  <a:pos x="connsiteX135" y="connsiteY135"/>
                </a:cxn>
                <a:cxn ang="0">
                  <a:pos x="connsiteX136" y="connsiteY136"/>
                </a:cxn>
                <a:cxn ang="0">
                  <a:pos x="connsiteX137" y="connsiteY137"/>
                </a:cxn>
                <a:cxn ang="0">
                  <a:pos x="connsiteX138" y="connsiteY138"/>
                </a:cxn>
                <a:cxn ang="0">
                  <a:pos x="connsiteX139" y="connsiteY139"/>
                </a:cxn>
                <a:cxn ang="0">
                  <a:pos x="connsiteX140" y="connsiteY140"/>
                </a:cxn>
                <a:cxn ang="0">
                  <a:pos x="connsiteX141" y="connsiteY141"/>
                </a:cxn>
                <a:cxn ang="0">
                  <a:pos x="connsiteX142" y="connsiteY142"/>
                </a:cxn>
                <a:cxn ang="0">
                  <a:pos x="connsiteX143" y="connsiteY143"/>
                </a:cxn>
                <a:cxn ang="0">
                  <a:pos x="connsiteX144" y="connsiteY144"/>
                </a:cxn>
                <a:cxn ang="0">
                  <a:pos x="connsiteX145" y="connsiteY145"/>
                </a:cxn>
                <a:cxn ang="0">
                  <a:pos x="connsiteX146" y="connsiteY146"/>
                </a:cxn>
                <a:cxn ang="0">
                  <a:pos x="connsiteX147" y="connsiteY147"/>
                </a:cxn>
                <a:cxn ang="0">
                  <a:pos x="connsiteX148" y="connsiteY148"/>
                </a:cxn>
                <a:cxn ang="0">
                  <a:pos x="connsiteX149" y="connsiteY149"/>
                </a:cxn>
                <a:cxn ang="0">
                  <a:pos x="connsiteX150" y="connsiteY150"/>
                </a:cxn>
                <a:cxn ang="0">
                  <a:pos x="connsiteX151" y="connsiteY151"/>
                </a:cxn>
                <a:cxn ang="0">
                  <a:pos x="connsiteX152" y="connsiteY152"/>
                </a:cxn>
                <a:cxn ang="0">
                  <a:pos x="connsiteX153" y="connsiteY153"/>
                </a:cxn>
                <a:cxn ang="0">
                  <a:pos x="connsiteX154" y="connsiteY154"/>
                </a:cxn>
                <a:cxn ang="0">
                  <a:pos x="connsiteX155" y="connsiteY155"/>
                </a:cxn>
                <a:cxn ang="0">
                  <a:pos x="connsiteX156" y="connsiteY156"/>
                </a:cxn>
                <a:cxn ang="0">
                  <a:pos x="connsiteX157" y="connsiteY157"/>
                </a:cxn>
                <a:cxn ang="0">
                  <a:pos x="connsiteX158" y="connsiteY158"/>
                </a:cxn>
                <a:cxn ang="0">
                  <a:pos x="connsiteX159" y="connsiteY159"/>
                </a:cxn>
                <a:cxn ang="0">
                  <a:pos x="connsiteX160" y="connsiteY160"/>
                </a:cxn>
                <a:cxn ang="0">
                  <a:pos x="connsiteX161" y="connsiteY161"/>
                </a:cxn>
                <a:cxn ang="0">
                  <a:pos x="connsiteX162" y="connsiteY162"/>
                </a:cxn>
                <a:cxn ang="0">
                  <a:pos x="connsiteX163" y="connsiteY163"/>
                </a:cxn>
                <a:cxn ang="0">
                  <a:pos x="connsiteX164" y="connsiteY164"/>
                </a:cxn>
                <a:cxn ang="0">
                  <a:pos x="connsiteX165" y="connsiteY165"/>
                </a:cxn>
                <a:cxn ang="0">
                  <a:pos x="connsiteX166" y="connsiteY166"/>
                </a:cxn>
                <a:cxn ang="0">
                  <a:pos x="connsiteX167" y="connsiteY167"/>
                </a:cxn>
                <a:cxn ang="0">
                  <a:pos x="connsiteX168" y="connsiteY168"/>
                </a:cxn>
                <a:cxn ang="0">
                  <a:pos x="connsiteX169" y="connsiteY169"/>
                </a:cxn>
                <a:cxn ang="0">
                  <a:pos x="connsiteX170" y="connsiteY170"/>
                </a:cxn>
                <a:cxn ang="0">
                  <a:pos x="connsiteX171" y="connsiteY171"/>
                </a:cxn>
                <a:cxn ang="0">
                  <a:pos x="connsiteX172" y="connsiteY172"/>
                </a:cxn>
                <a:cxn ang="0">
                  <a:pos x="connsiteX173" y="connsiteY173"/>
                </a:cxn>
                <a:cxn ang="0">
                  <a:pos x="connsiteX174" y="connsiteY174"/>
                </a:cxn>
                <a:cxn ang="0">
                  <a:pos x="connsiteX175" y="connsiteY175"/>
                </a:cxn>
                <a:cxn ang="0">
                  <a:pos x="connsiteX176" y="connsiteY176"/>
                </a:cxn>
                <a:cxn ang="0">
                  <a:pos x="connsiteX177" y="connsiteY177"/>
                </a:cxn>
                <a:cxn ang="0">
                  <a:pos x="connsiteX178" y="connsiteY178"/>
                </a:cxn>
                <a:cxn ang="0">
                  <a:pos x="connsiteX179" y="connsiteY179"/>
                </a:cxn>
                <a:cxn ang="0">
                  <a:pos x="connsiteX180" y="connsiteY180"/>
                </a:cxn>
              </a:cxnLst>
              <a:rect l="l" t="t" r="r" b="b"/>
              <a:pathLst>
                <a:path w="12192000" h="757168">
                  <a:moveTo>
                    <a:pt x="0" y="0"/>
                  </a:moveTo>
                  <a:lnTo>
                    <a:pt x="41653" y="6945"/>
                  </a:lnTo>
                  <a:cubicBezTo>
                    <a:pt x="55151" y="9178"/>
                    <a:pt x="68996" y="11810"/>
                    <a:pt x="81317" y="15509"/>
                  </a:cubicBezTo>
                  <a:cubicBezTo>
                    <a:pt x="92911" y="18978"/>
                    <a:pt x="102562" y="24446"/>
                    <a:pt x="114150" y="28105"/>
                  </a:cubicBezTo>
                  <a:cubicBezTo>
                    <a:pt x="145644" y="37958"/>
                    <a:pt x="177914" y="47281"/>
                    <a:pt x="214865" y="58374"/>
                  </a:cubicBezTo>
                  <a:cubicBezTo>
                    <a:pt x="236680" y="42349"/>
                    <a:pt x="264438" y="53534"/>
                    <a:pt x="299237" y="63560"/>
                  </a:cubicBezTo>
                  <a:cubicBezTo>
                    <a:pt x="334763" y="73816"/>
                    <a:pt x="376093" y="78654"/>
                    <a:pt x="415570" y="83774"/>
                  </a:cubicBezTo>
                  <a:cubicBezTo>
                    <a:pt x="487949" y="93100"/>
                    <a:pt x="560804" y="100354"/>
                    <a:pt x="633210" y="109108"/>
                  </a:cubicBezTo>
                  <a:cubicBezTo>
                    <a:pt x="648566" y="111058"/>
                    <a:pt x="666073" y="114072"/>
                    <a:pt x="677567" y="119446"/>
                  </a:cubicBezTo>
                  <a:cubicBezTo>
                    <a:pt x="756262" y="155621"/>
                    <a:pt x="853422" y="169678"/>
                    <a:pt x="946429" y="171502"/>
                  </a:cubicBezTo>
                  <a:cubicBezTo>
                    <a:pt x="1019582" y="173044"/>
                    <a:pt x="1091239" y="175083"/>
                    <a:pt x="1163367" y="182106"/>
                  </a:cubicBezTo>
                  <a:cubicBezTo>
                    <a:pt x="1168863" y="182586"/>
                    <a:pt x="1176224" y="182589"/>
                    <a:pt x="1180337" y="181279"/>
                  </a:cubicBezTo>
                  <a:cubicBezTo>
                    <a:pt x="1205822" y="172503"/>
                    <a:pt x="1231920" y="173109"/>
                    <a:pt x="1263939" y="173070"/>
                  </a:cubicBezTo>
                  <a:cubicBezTo>
                    <a:pt x="1309211" y="172961"/>
                    <a:pt x="1350592" y="176848"/>
                    <a:pt x="1392213" y="183225"/>
                  </a:cubicBezTo>
                  <a:cubicBezTo>
                    <a:pt x="1422516" y="187866"/>
                    <a:pt x="1453010" y="195759"/>
                    <a:pt x="1479752" y="205174"/>
                  </a:cubicBezTo>
                  <a:cubicBezTo>
                    <a:pt x="1516962" y="218381"/>
                    <a:pt x="1553071" y="224660"/>
                    <a:pt x="1589813" y="211706"/>
                  </a:cubicBezTo>
                  <a:cubicBezTo>
                    <a:pt x="1629541" y="197953"/>
                    <a:pt x="1673292" y="205778"/>
                    <a:pt x="1716264" y="207459"/>
                  </a:cubicBezTo>
                  <a:cubicBezTo>
                    <a:pt x="1734988" y="208248"/>
                    <a:pt x="1754789" y="209668"/>
                    <a:pt x="1772900" y="208137"/>
                  </a:cubicBezTo>
                  <a:cubicBezTo>
                    <a:pt x="1825381" y="203828"/>
                    <a:pt x="1876222" y="195808"/>
                    <a:pt x="1929319" y="193822"/>
                  </a:cubicBezTo>
                  <a:cubicBezTo>
                    <a:pt x="1958819" y="192698"/>
                    <a:pt x="1991232" y="199166"/>
                    <a:pt x="2021514" y="204186"/>
                  </a:cubicBezTo>
                  <a:cubicBezTo>
                    <a:pt x="2052154" y="209417"/>
                    <a:pt x="2082323" y="216530"/>
                    <a:pt x="2111753" y="223797"/>
                  </a:cubicBezTo>
                  <a:cubicBezTo>
                    <a:pt x="2131736" y="228659"/>
                    <a:pt x="2153567" y="233429"/>
                    <a:pt x="2169356" y="241125"/>
                  </a:cubicBezTo>
                  <a:cubicBezTo>
                    <a:pt x="2205243" y="258649"/>
                    <a:pt x="2242901" y="263295"/>
                    <a:pt x="2286638" y="257382"/>
                  </a:cubicBezTo>
                  <a:cubicBezTo>
                    <a:pt x="2293313" y="256396"/>
                    <a:pt x="2301018" y="256799"/>
                    <a:pt x="2308368" y="256995"/>
                  </a:cubicBezTo>
                  <a:cubicBezTo>
                    <a:pt x="2426026" y="259155"/>
                    <a:pt x="2543593" y="262834"/>
                    <a:pt x="2660621" y="262863"/>
                  </a:cubicBezTo>
                  <a:cubicBezTo>
                    <a:pt x="2708088" y="262871"/>
                    <a:pt x="2754165" y="254412"/>
                    <a:pt x="2801134" y="250006"/>
                  </a:cubicBezTo>
                  <a:cubicBezTo>
                    <a:pt x="2810748" y="249174"/>
                    <a:pt x="2821504" y="247638"/>
                    <a:pt x="2830994" y="249091"/>
                  </a:cubicBezTo>
                  <a:cubicBezTo>
                    <a:pt x="2934354" y="264045"/>
                    <a:pt x="3032340" y="255254"/>
                    <a:pt x="3129084" y="242009"/>
                  </a:cubicBezTo>
                  <a:cubicBezTo>
                    <a:pt x="3139090" y="240625"/>
                    <a:pt x="3151170" y="241831"/>
                    <a:pt x="3162162" y="242789"/>
                  </a:cubicBezTo>
                  <a:cubicBezTo>
                    <a:pt x="3192925" y="245736"/>
                    <a:pt x="3225969" y="254145"/>
                    <a:pt x="3254072" y="251612"/>
                  </a:cubicBezTo>
                  <a:cubicBezTo>
                    <a:pt x="3328782" y="244461"/>
                    <a:pt x="3402881" y="234992"/>
                    <a:pt x="3473491" y="221903"/>
                  </a:cubicBezTo>
                  <a:cubicBezTo>
                    <a:pt x="3545212" y="208683"/>
                    <a:pt x="3611651" y="197856"/>
                    <a:pt x="3691860" y="219228"/>
                  </a:cubicBezTo>
                  <a:cubicBezTo>
                    <a:pt x="3725977" y="228268"/>
                    <a:pt x="3771754" y="225515"/>
                    <a:pt x="3811494" y="225691"/>
                  </a:cubicBezTo>
                  <a:cubicBezTo>
                    <a:pt x="3840564" y="225687"/>
                    <a:pt x="3868906" y="218586"/>
                    <a:pt x="3897533" y="220087"/>
                  </a:cubicBezTo>
                  <a:cubicBezTo>
                    <a:pt x="3973874" y="224087"/>
                    <a:pt x="4042293" y="217563"/>
                    <a:pt x="4109430" y="200477"/>
                  </a:cubicBezTo>
                  <a:cubicBezTo>
                    <a:pt x="4135544" y="193834"/>
                    <a:pt x="4175268" y="201258"/>
                    <a:pt x="4208772" y="200914"/>
                  </a:cubicBezTo>
                  <a:cubicBezTo>
                    <a:pt x="4244136" y="200288"/>
                    <a:pt x="4280583" y="199908"/>
                    <a:pt x="4314641" y="196159"/>
                  </a:cubicBezTo>
                  <a:cubicBezTo>
                    <a:pt x="4402743" y="186278"/>
                    <a:pt x="4489848" y="174436"/>
                    <a:pt x="4577622" y="163774"/>
                  </a:cubicBezTo>
                  <a:cubicBezTo>
                    <a:pt x="4649843" y="154967"/>
                    <a:pt x="4719794" y="168553"/>
                    <a:pt x="4790345" y="177592"/>
                  </a:cubicBezTo>
                  <a:cubicBezTo>
                    <a:pt x="4834576" y="183345"/>
                    <a:pt x="4875614" y="193701"/>
                    <a:pt x="4926164" y="184139"/>
                  </a:cubicBezTo>
                  <a:cubicBezTo>
                    <a:pt x="4974485" y="175032"/>
                    <a:pt x="5034899" y="180870"/>
                    <a:pt x="5088812" y="177401"/>
                  </a:cubicBezTo>
                  <a:cubicBezTo>
                    <a:pt x="5134238" y="174439"/>
                    <a:pt x="5178353" y="168165"/>
                    <a:pt x="5222466" y="162082"/>
                  </a:cubicBezTo>
                  <a:cubicBezTo>
                    <a:pt x="5282519" y="153783"/>
                    <a:pt x="5341864" y="144876"/>
                    <a:pt x="5406528" y="153987"/>
                  </a:cubicBezTo>
                  <a:cubicBezTo>
                    <a:pt x="5479960" y="164323"/>
                    <a:pt x="5531876" y="142624"/>
                    <a:pt x="5590716" y="129490"/>
                  </a:cubicBezTo>
                  <a:cubicBezTo>
                    <a:pt x="5631296" y="120553"/>
                    <a:pt x="5675395" y="114659"/>
                    <a:pt x="5719429" y="110099"/>
                  </a:cubicBezTo>
                  <a:cubicBezTo>
                    <a:pt x="5778247" y="104215"/>
                    <a:pt x="5838715" y="102042"/>
                    <a:pt x="5897895" y="96368"/>
                  </a:cubicBezTo>
                  <a:cubicBezTo>
                    <a:pt x="5987399" y="87895"/>
                    <a:pt x="6077855" y="82333"/>
                    <a:pt x="6169957" y="94411"/>
                  </a:cubicBezTo>
                  <a:cubicBezTo>
                    <a:pt x="6212360" y="99875"/>
                    <a:pt x="6252010" y="101763"/>
                    <a:pt x="6294827" y="99236"/>
                  </a:cubicBezTo>
                  <a:cubicBezTo>
                    <a:pt x="6364965" y="95091"/>
                    <a:pt x="6436581" y="97891"/>
                    <a:pt x="6494261" y="71724"/>
                  </a:cubicBezTo>
                  <a:cubicBezTo>
                    <a:pt x="6514615" y="62488"/>
                    <a:pt x="6550354" y="61691"/>
                    <a:pt x="6579627" y="57883"/>
                  </a:cubicBezTo>
                  <a:cubicBezTo>
                    <a:pt x="6613354" y="53353"/>
                    <a:pt x="6637770" y="57878"/>
                    <a:pt x="6654800" y="77086"/>
                  </a:cubicBezTo>
                  <a:cubicBezTo>
                    <a:pt x="6662444" y="85688"/>
                    <a:pt x="6685147" y="94892"/>
                    <a:pt x="6703059" y="97166"/>
                  </a:cubicBezTo>
                  <a:cubicBezTo>
                    <a:pt x="6756799" y="103989"/>
                    <a:pt x="6806654" y="100687"/>
                    <a:pt x="6859445" y="90481"/>
                  </a:cubicBezTo>
                  <a:cubicBezTo>
                    <a:pt x="6908894" y="80861"/>
                    <a:pt x="6969747" y="85387"/>
                    <a:pt x="7025414" y="83536"/>
                  </a:cubicBezTo>
                  <a:cubicBezTo>
                    <a:pt x="7064862" y="82168"/>
                    <a:pt x="7104501" y="77186"/>
                    <a:pt x="7144137" y="79264"/>
                  </a:cubicBezTo>
                  <a:cubicBezTo>
                    <a:pt x="7193316" y="81841"/>
                    <a:pt x="7241809" y="90488"/>
                    <a:pt x="7291235" y="95367"/>
                  </a:cubicBezTo>
                  <a:cubicBezTo>
                    <a:pt x="7329668" y="99288"/>
                    <a:pt x="7368978" y="100585"/>
                    <a:pt x="7407395" y="104888"/>
                  </a:cubicBezTo>
                  <a:cubicBezTo>
                    <a:pt x="7438868" y="108256"/>
                    <a:pt x="7469832" y="114265"/>
                    <a:pt x="7500837" y="119515"/>
                  </a:cubicBezTo>
                  <a:cubicBezTo>
                    <a:pt x="7512146" y="121444"/>
                    <a:pt x="7523255" y="127178"/>
                    <a:pt x="7533567" y="126955"/>
                  </a:cubicBezTo>
                  <a:cubicBezTo>
                    <a:pt x="7636025" y="124121"/>
                    <a:pt x="7707510" y="164497"/>
                    <a:pt x="7792910" y="185188"/>
                  </a:cubicBezTo>
                  <a:cubicBezTo>
                    <a:pt x="7882663" y="207063"/>
                    <a:pt x="7969001" y="237914"/>
                    <a:pt x="8070699" y="235423"/>
                  </a:cubicBezTo>
                  <a:cubicBezTo>
                    <a:pt x="8132239" y="233879"/>
                    <a:pt x="8191903" y="225939"/>
                    <a:pt x="8253177" y="222473"/>
                  </a:cubicBezTo>
                  <a:cubicBezTo>
                    <a:pt x="8274949" y="221324"/>
                    <a:pt x="8299150" y="222976"/>
                    <a:pt x="8320683" y="226393"/>
                  </a:cubicBezTo>
                  <a:cubicBezTo>
                    <a:pt x="8424731" y="242340"/>
                    <a:pt x="8527777" y="249266"/>
                    <a:pt x="8631438" y="237528"/>
                  </a:cubicBezTo>
                  <a:cubicBezTo>
                    <a:pt x="8649201" y="235596"/>
                    <a:pt x="8668058" y="233915"/>
                    <a:pt x="8686410" y="234877"/>
                  </a:cubicBezTo>
                  <a:cubicBezTo>
                    <a:pt x="8786966" y="240146"/>
                    <a:pt x="8885480" y="249315"/>
                    <a:pt x="8980658" y="273001"/>
                  </a:cubicBezTo>
                  <a:cubicBezTo>
                    <a:pt x="9012626" y="280972"/>
                    <a:pt x="9052108" y="279035"/>
                    <a:pt x="9087625" y="282423"/>
                  </a:cubicBezTo>
                  <a:cubicBezTo>
                    <a:pt x="9120583" y="285484"/>
                    <a:pt x="9154319" y="287825"/>
                    <a:pt x="9186017" y="293875"/>
                  </a:cubicBezTo>
                  <a:cubicBezTo>
                    <a:pt x="9232288" y="302785"/>
                    <a:pt x="9275554" y="305815"/>
                    <a:pt x="9323931" y="302628"/>
                  </a:cubicBezTo>
                  <a:cubicBezTo>
                    <a:pt x="9370084" y="299705"/>
                    <a:pt x="9419491" y="304964"/>
                    <a:pt x="9467213" y="307275"/>
                  </a:cubicBezTo>
                  <a:cubicBezTo>
                    <a:pt x="9520438" y="309874"/>
                    <a:pt x="9573661" y="312473"/>
                    <a:pt x="9626826" y="316213"/>
                  </a:cubicBezTo>
                  <a:cubicBezTo>
                    <a:pt x="9648094" y="317708"/>
                    <a:pt x="9671915" y="326588"/>
                    <a:pt x="9689696" y="324467"/>
                  </a:cubicBezTo>
                  <a:cubicBezTo>
                    <a:pt x="9747117" y="317175"/>
                    <a:pt x="9803355" y="332523"/>
                    <a:pt x="9860526" y="329986"/>
                  </a:cubicBezTo>
                  <a:cubicBezTo>
                    <a:pt x="9888572" y="328594"/>
                    <a:pt x="9919723" y="338048"/>
                    <a:pt x="9949775" y="340386"/>
                  </a:cubicBezTo>
                  <a:cubicBezTo>
                    <a:pt x="9998886" y="344296"/>
                    <a:pt x="10048092" y="346302"/>
                    <a:pt x="10097252" y="349262"/>
                  </a:cubicBezTo>
                  <a:cubicBezTo>
                    <a:pt x="10113390" y="350297"/>
                    <a:pt x="10129133" y="351886"/>
                    <a:pt x="10145261" y="353113"/>
                  </a:cubicBezTo>
                  <a:cubicBezTo>
                    <a:pt x="10159555" y="354243"/>
                    <a:pt x="10174512" y="356743"/>
                    <a:pt x="10188159" y="356124"/>
                  </a:cubicBezTo>
                  <a:cubicBezTo>
                    <a:pt x="10237589" y="353944"/>
                    <a:pt x="10286441" y="348682"/>
                    <a:pt x="10336144" y="348235"/>
                  </a:cubicBezTo>
                  <a:cubicBezTo>
                    <a:pt x="10379222" y="347822"/>
                    <a:pt x="10423443" y="353764"/>
                    <a:pt x="10466847" y="354131"/>
                  </a:cubicBezTo>
                  <a:cubicBezTo>
                    <a:pt x="10543353" y="354898"/>
                    <a:pt x="10619988" y="353190"/>
                    <a:pt x="10696514" y="353575"/>
                  </a:cubicBezTo>
                  <a:cubicBezTo>
                    <a:pt x="10713071" y="353680"/>
                    <a:pt x="10730069" y="359342"/>
                    <a:pt x="10746932" y="360606"/>
                  </a:cubicBezTo>
                  <a:cubicBezTo>
                    <a:pt x="10799731" y="364326"/>
                    <a:pt x="10852569" y="367289"/>
                    <a:pt x="10905388" y="370627"/>
                  </a:cubicBezTo>
                  <a:cubicBezTo>
                    <a:pt x="10935470" y="372396"/>
                    <a:pt x="10965963" y="373421"/>
                    <a:pt x="10995602" y="376691"/>
                  </a:cubicBezTo>
                  <a:cubicBezTo>
                    <a:pt x="11034750" y="381032"/>
                    <a:pt x="11070168" y="386324"/>
                    <a:pt x="11107647" y="373405"/>
                  </a:cubicBezTo>
                  <a:cubicBezTo>
                    <a:pt x="11165372" y="353347"/>
                    <a:pt x="11236837" y="366060"/>
                    <a:pt x="11302440" y="364156"/>
                  </a:cubicBezTo>
                  <a:cubicBezTo>
                    <a:pt x="11319394" y="363708"/>
                    <a:pt x="11336655" y="364422"/>
                    <a:pt x="11353613" y="363785"/>
                  </a:cubicBezTo>
                  <a:cubicBezTo>
                    <a:pt x="11384961" y="362566"/>
                    <a:pt x="11415955" y="360947"/>
                    <a:pt x="11447323" y="359346"/>
                  </a:cubicBezTo>
                  <a:cubicBezTo>
                    <a:pt x="11452855" y="359066"/>
                    <a:pt x="11459104" y="359200"/>
                    <a:pt x="11464292" y="358519"/>
                  </a:cubicBezTo>
                  <a:cubicBezTo>
                    <a:pt x="11512058" y="353010"/>
                    <a:pt x="11559143" y="346321"/>
                    <a:pt x="11607560" y="342370"/>
                  </a:cubicBezTo>
                  <a:cubicBezTo>
                    <a:pt x="11631218" y="340368"/>
                    <a:pt x="11657295" y="341352"/>
                    <a:pt x="11681426" y="344335"/>
                  </a:cubicBezTo>
                  <a:cubicBezTo>
                    <a:pt x="11751997" y="352993"/>
                    <a:pt x="11821986" y="358760"/>
                    <a:pt x="11893565" y="355261"/>
                  </a:cubicBezTo>
                  <a:cubicBezTo>
                    <a:pt x="11921973" y="353889"/>
                    <a:pt x="11953288" y="360300"/>
                    <a:pt x="11983290" y="363588"/>
                  </a:cubicBezTo>
                  <a:lnTo>
                    <a:pt x="12192000" y="388018"/>
                  </a:lnTo>
                  <a:lnTo>
                    <a:pt x="12192000" y="577115"/>
                  </a:lnTo>
                  <a:lnTo>
                    <a:pt x="12157329" y="588862"/>
                  </a:lnTo>
                  <a:cubicBezTo>
                    <a:pt x="12118393" y="608572"/>
                    <a:pt x="12109715" y="605637"/>
                    <a:pt x="12066948" y="586034"/>
                  </a:cubicBezTo>
                  <a:cubicBezTo>
                    <a:pt x="12016991" y="563193"/>
                    <a:pt x="11965119" y="541779"/>
                    <a:pt x="11911344" y="521599"/>
                  </a:cubicBezTo>
                  <a:cubicBezTo>
                    <a:pt x="11894383" y="515178"/>
                    <a:pt x="11869417" y="514060"/>
                    <a:pt x="11847823" y="511785"/>
                  </a:cubicBezTo>
                  <a:cubicBezTo>
                    <a:pt x="11811233" y="507768"/>
                    <a:pt x="11773630" y="501982"/>
                    <a:pt x="11737547" y="502380"/>
                  </a:cubicBezTo>
                  <a:cubicBezTo>
                    <a:pt x="11702930" y="502855"/>
                    <a:pt x="11668388" y="508866"/>
                    <a:pt x="11636052" y="514993"/>
                  </a:cubicBezTo>
                  <a:cubicBezTo>
                    <a:pt x="11545722" y="532199"/>
                    <a:pt x="11462455" y="555118"/>
                    <a:pt x="11394706" y="590867"/>
                  </a:cubicBezTo>
                  <a:cubicBezTo>
                    <a:pt x="11385999" y="595562"/>
                    <a:pt x="11369016" y="596581"/>
                    <a:pt x="11354978" y="597561"/>
                  </a:cubicBezTo>
                  <a:cubicBezTo>
                    <a:pt x="11332076" y="599224"/>
                    <a:pt x="11308448" y="600655"/>
                    <a:pt x="11285306" y="599825"/>
                  </a:cubicBezTo>
                  <a:cubicBezTo>
                    <a:pt x="11172906" y="595841"/>
                    <a:pt x="11083430" y="617861"/>
                    <a:pt x="11008528" y="656670"/>
                  </a:cubicBezTo>
                  <a:cubicBezTo>
                    <a:pt x="10986971" y="667750"/>
                    <a:pt x="10970753" y="668236"/>
                    <a:pt x="10948735" y="652964"/>
                  </a:cubicBezTo>
                  <a:cubicBezTo>
                    <a:pt x="10923173" y="635218"/>
                    <a:pt x="10885031" y="639705"/>
                    <a:pt x="10850698" y="641721"/>
                  </a:cubicBezTo>
                  <a:cubicBezTo>
                    <a:pt x="10815269" y="643680"/>
                    <a:pt x="10779458" y="645811"/>
                    <a:pt x="10744026" y="647769"/>
                  </a:cubicBezTo>
                  <a:cubicBezTo>
                    <a:pt x="10717832" y="649066"/>
                    <a:pt x="10692021" y="650003"/>
                    <a:pt x="10666160" y="651891"/>
                  </a:cubicBezTo>
                  <a:cubicBezTo>
                    <a:pt x="10585627" y="657783"/>
                    <a:pt x="10513854" y="650969"/>
                    <a:pt x="10450521" y="616552"/>
                  </a:cubicBezTo>
                  <a:cubicBezTo>
                    <a:pt x="10402221" y="590175"/>
                    <a:pt x="10339099" y="579806"/>
                    <a:pt x="10271192" y="583498"/>
                  </a:cubicBezTo>
                  <a:cubicBezTo>
                    <a:pt x="10262701" y="584006"/>
                    <a:pt x="10251859" y="587254"/>
                    <a:pt x="10246067" y="585423"/>
                  </a:cubicBezTo>
                  <a:cubicBezTo>
                    <a:pt x="10158786" y="558528"/>
                    <a:pt x="10086634" y="594049"/>
                    <a:pt x="10005027" y="592252"/>
                  </a:cubicBezTo>
                  <a:cubicBezTo>
                    <a:pt x="9969004" y="591507"/>
                    <a:pt x="9931565" y="603664"/>
                    <a:pt x="9898681" y="613195"/>
                  </a:cubicBezTo>
                  <a:cubicBezTo>
                    <a:pt x="9853463" y="626281"/>
                    <a:pt x="9813049" y="639042"/>
                    <a:pt x="9753225" y="629038"/>
                  </a:cubicBezTo>
                  <a:cubicBezTo>
                    <a:pt x="9693404" y="618845"/>
                    <a:pt x="9637675" y="628898"/>
                    <a:pt x="9591376" y="648601"/>
                  </a:cubicBezTo>
                  <a:cubicBezTo>
                    <a:pt x="9556001" y="663537"/>
                    <a:pt x="9518120" y="663077"/>
                    <a:pt x="9472860" y="655936"/>
                  </a:cubicBezTo>
                  <a:cubicBezTo>
                    <a:pt x="9416283" y="647056"/>
                    <a:pt x="9357217" y="643578"/>
                    <a:pt x="9299788" y="636945"/>
                  </a:cubicBezTo>
                  <a:cubicBezTo>
                    <a:pt x="9287347" y="635531"/>
                    <a:pt x="9271710" y="632039"/>
                    <a:pt x="9264605" y="627087"/>
                  </a:cubicBezTo>
                  <a:cubicBezTo>
                    <a:pt x="9177661" y="565680"/>
                    <a:pt x="9051076" y="558473"/>
                    <a:pt x="8926435" y="549269"/>
                  </a:cubicBezTo>
                  <a:cubicBezTo>
                    <a:pt x="8850925" y="543595"/>
                    <a:pt x="8774954" y="539613"/>
                    <a:pt x="8698934" y="536583"/>
                  </a:cubicBezTo>
                  <a:cubicBezTo>
                    <a:pt x="8673232" y="535428"/>
                    <a:pt x="8645916" y="537050"/>
                    <a:pt x="8622862" y="541563"/>
                  </a:cubicBezTo>
                  <a:cubicBezTo>
                    <a:pt x="8574890" y="551069"/>
                    <a:pt x="8530403" y="564380"/>
                    <a:pt x="8482784" y="574094"/>
                  </a:cubicBezTo>
                  <a:cubicBezTo>
                    <a:pt x="8464923" y="577929"/>
                    <a:pt x="8442157" y="576927"/>
                    <a:pt x="8421565" y="576610"/>
                  </a:cubicBezTo>
                  <a:cubicBezTo>
                    <a:pt x="8385152" y="576229"/>
                    <a:pt x="8345023" y="569546"/>
                    <a:pt x="8313469" y="574762"/>
                  </a:cubicBezTo>
                  <a:cubicBezTo>
                    <a:pt x="8231431" y="588203"/>
                    <a:pt x="8155671" y="580227"/>
                    <a:pt x="8079520" y="558685"/>
                  </a:cubicBezTo>
                  <a:cubicBezTo>
                    <a:pt x="7972906" y="528487"/>
                    <a:pt x="7870782" y="525043"/>
                    <a:pt x="7773327" y="558854"/>
                  </a:cubicBezTo>
                  <a:cubicBezTo>
                    <a:pt x="7729470" y="574107"/>
                    <a:pt x="7688069" y="563543"/>
                    <a:pt x="7652477" y="547561"/>
                  </a:cubicBezTo>
                  <a:cubicBezTo>
                    <a:pt x="7611494" y="529005"/>
                    <a:pt x="7570974" y="522685"/>
                    <a:pt x="7522274" y="532150"/>
                  </a:cubicBezTo>
                  <a:cubicBezTo>
                    <a:pt x="7511488" y="534257"/>
                    <a:pt x="7496511" y="532136"/>
                    <a:pt x="7484080" y="530532"/>
                  </a:cubicBezTo>
                  <a:cubicBezTo>
                    <a:pt x="7413133" y="522044"/>
                    <a:pt x="7341987" y="510303"/>
                    <a:pt x="7282277" y="540177"/>
                  </a:cubicBezTo>
                  <a:cubicBezTo>
                    <a:pt x="7270558" y="546051"/>
                    <a:pt x="7251336" y="547713"/>
                    <a:pt x="7235690" y="551282"/>
                  </a:cubicBezTo>
                  <a:cubicBezTo>
                    <a:pt x="7170161" y="565782"/>
                    <a:pt x="7172820" y="564203"/>
                    <a:pt x="7116339" y="539494"/>
                  </a:cubicBezTo>
                  <a:cubicBezTo>
                    <a:pt x="7086841" y="526502"/>
                    <a:pt x="7045980" y="512724"/>
                    <a:pt x="7011067" y="511848"/>
                  </a:cubicBezTo>
                  <a:cubicBezTo>
                    <a:pt x="6800473" y="506533"/>
                    <a:pt x="6601893" y="468653"/>
                    <a:pt x="6403234" y="432296"/>
                  </a:cubicBezTo>
                  <a:cubicBezTo>
                    <a:pt x="6280760" y="409851"/>
                    <a:pt x="6160432" y="402592"/>
                    <a:pt x="6036273" y="412301"/>
                  </a:cubicBezTo>
                  <a:cubicBezTo>
                    <a:pt x="5946471" y="419425"/>
                    <a:pt x="5863077" y="395593"/>
                    <a:pt x="5780467" y="377910"/>
                  </a:cubicBezTo>
                  <a:cubicBezTo>
                    <a:pt x="5763357" y="374343"/>
                    <a:pt x="5747757" y="363033"/>
                    <a:pt x="5739051" y="353609"/>
                  </a:cubicBezTo>
                  <a:cubicBezTo>
                    <a:pt x="5707675" y="320294"/>
                    <a:pt x="5653252" y="312483"/>
                    <a:pt x="5583566" y="321995"/>
                  </a:cubicBezTo>
                  <a:cubicBezTo>
                    <a:pt x="5528347" y="329404"/>
                    <a:pt x="5477716" y="340486"/>
                    <a:pt x="5432030" y="362512"/>
                  </a:cubicBezTo>
                  <a:cubicBezTo>
                    <a:pt x="5378421" y="388318"/>
                    <a:pt x="5322767" y="418026"/>
                    <a:pt x="5241398" y="425781"/>
                  </a:cubicBezTo>
                  <a:cubicBezTo>
                    <a:pt x="5206262" y="429089"/>
                    <a:pt x="5176131" y="428273"/>
                    <a:pt x="5139710" y="421022"/>
                  </a:cubicBezTo>
                  <a:cubicBezTo>
                    <a:pt x="5069048" y="407018"/>
                    <a:pt x="4997864" y="396037"/>
                    <a:pt x="4929402" y="424310"/>
                  </a:cubicBezTo>
                  <a:cubicBezTo>
                    <a:pt x="4891785" y="439890"/>
                    <a:pt x="4841650" y="448519"/>
                    <a:pt x="4782793" y="441046"/>
                  </a:cubicBezTo>
                  <a:cubicBezTo>
                    <a:pt x="4709316" y="431663"/>
                    <a:pt x="4641426" y="442031"/>
                    <a:pt x="4577594" y="459290"/>
                  </a:cubicBezTo>
                  <a:cubicBezTo>
                    <a:pt x="4554816" y="465538"/>
                    <a:pt x="4527069" y="468279"/>
                    <a:pt x="4500826" y="470529"/>
                  </a:cubicBezTo>
                  <a:cubicBezTo>
                    <a:pt x="4440199" y="475746"/>
                    <a:pt x="4379252" y="479993"/>
                    <a:pt x="4317973" y="483649"/>
                  </a:cubicBezTo>
                  <a:cubicBezTo>
                    <a:pt x="4267762" y="486741"/>
                    <a:pt x="4217264" y="488292"/>
                    <a:pt x="4166722" y="490602"/>
                  </a:cubicBezTo>
                  <a:cubicBezTo>
                    <a:pt x="4111394" y="493045"/>
                    <a:pt x="4067073" y="503124"/>
                    <a:pt x="4042814" y="530660"/>
                  </a:cubicBezTo>
                  <a:cubicBezTo>
                    <a:pt x="4034996" y="539407"/>
                    <a:pt x="4017001" y="545715"/>
                    <a:pt x="4002653" y="552594"/>
                  </a:cubicBezTo>
                  <a:cubicBezTo>
                    <a:pt x="3992459" y="557592"/>
                    <a:pt x="3979023" y="561086"/>
                    <a:pt x="3969549" y="566312"/>
                  </a:cubicBezTo>
                  <a:cubicBezTo>
                    <a:pt x="3919896" y="593854"/>
                    <a:pt x="3870968" y="621622"/>
                    <a:pt x="3821685" y="649183"/>
                  </a:cubicBezTo>
                  <a:cubicBezTo>
                    <a:pt x="3816761" y="651788"/>
                    <a:pt x="3811445" y="654943"/>
                    <a:pt x="3805138" y="655947"/>
                  </a:cubicBezTo>
                  <a:cubicBezTo>
                    <a:pt x="3739817" y="666451"/>
                    <a:pt x="3673801" y="676154"/>
                    <a:pt x="3609177" y="687459"/>
                  </a:cubicBezTo>
                  <a:cubicBezTo>
                    <a:pt x="3584288" y="691878"/>
                    <a:pt x="3558597" y="697589"/>
                    <a:pt x="3539727" y="706521"/>
                  </a:cubicBezTo>
                  <a:cubicBezTo>
                    <a:pt x="3496714" y="726780"/>
                    <a:pt x="3457268" y="749132"/>
                    <a:pt x="3396572" y="755681"/>
                  </a:cubicBezTo>
                  <a:cubicBezTo>
                    <a:pt x="3378807" y="757611"/>
                    <a:pt x="3357809" y="758036"/>
                    <a:pt x="3341054" y="754679"/>
                  </a:cubicBezTo>
                  <a:cubicBezTo>
                    <a:pt x="3272962" y="740809"/>
                    <a:pt x="3206471" y="724541"/>
                    <a:pt x="3138775" y="710120"/>
                  </a:cubicBezTo>
                  <a:cubicBezTo>
                    <a:pt x="3095820" y="701191"/>
                    <a:pt x="3056969" y="691141"/>
                    <a:pt x="3037283" y="666453"/>
                  </a:cubicBezTo>
                  <a:cubicBezTo>
                    <a:pt x="3031764" y="659487"/>
                    <a:pt x="3015626" y="651391"/>
                    <a:pt x="3002117" y="649347"/>
                  </a:cubicBezTo>
                  <a:cubicBezTo>
                    <a:pt x="2915220" y="636209"/>
                    <a:pt x="2829194" y="627503"/>
                    <a:pt x="2747294" y="652400"/>
                  </a:cubicBezTo>
                  <a:cubicBezTo>
                    <a:pt x="2730084" y="657794"/>
                    <a:pt x="2698519" y="656140"/>
                    <a:pt x="2676273" y="652304"/>
                  </a:cubicBezTo>
                  <a:cubicBezTo>
                    <a:pt x="2590546" y="637890"/>
                    <a:pt x="2508883" y="630176"/>
                    <a:pt x="2432360" y="657836"/>
                  </a:cubicBezTo>
                  <a:cubicBezTo>
                    <a:pt x="2423352" y="661179"/>
                    <a:pt x="2395274" y="656272"/>
                    <a:pt x="2382311" y="650824"/>
                  </a:cubicBezTo>
                  <a:cubicBezTo>
                    <a:pt x="2257393" y="597728"/>
                    <a:pt x="2187724" y="592930"/>
                    <a:pt x="2055134" y="630053"/>
                  </a:cubicBezTo>
                  <a:cubicBezTo>
                    <a:pt x="2046542" y="632464"/>
                    <a:pt x="2035364" y="635121"/>
                    <a:pt x="2031829" y="639324"/>
                  </a:cubicBezTo>
                  <a:cubicBezTo>
                    <a:pt x="2007977" y="666120"/>
                    <a:pt x="1960229" y="664380"/>
                    <a:pt x="1912764" y="664183"/>
                  </a:cubicBezTo>
                  <a:cubicBezTo>
                    <a:pt x="1860521" y="663924"/>
                    <a:pt x="1808236" y="664426"/>
                    <a:pt x="1755637" y="663960"/>
                  </a:cubicBezTo>
                  <a:cubicBezTo>
                    <a:pt x="1746439" y="663859"/>
                    <a:pt x="1736243" y="661799"/>
                    <a:pt x="1727159" y="659605"/>
                  </a:cubicBezTo>
                  <a:cubicBezTo>
                    <a:pt x="1692256" y="651480"/>
                    <a:pt x="1658604" y="640559"/>
                    <a:pt x="1622470" y="634850"/>
                  </a:cubicBezTo>
                  <a:cubicBezTo>
                    <a:pt x="1544362" y="622552"/>
                    <a:pt x="1469248" y="602210"/>
                    <a:pt x="1385955" y="604522"/>
                  </a:cubicBezTo>
                  <a:cubicBezTo>
                    <a:pt x="1371585" y="604913"/>
                    <a:pt x="1355357" y="598530"/>
                    <a:pt x="1340055" y="595629"/>
                  </a:cubicBezTo>
                  <a:cubicBezTo>
                    <a:pt x="1312351" y="590552"/>
                    <a:pt x="1285460" y="583993"/>
                    <a:pt x="1257271" y="581180"/>
                  </a:cubicBezTo>
                  <a:cubicBezTo>
                    <a:pt x="1182583" y="573830"/>
                    <a:pt x="1107142" y="566824"/>
                    <a:pt x="1031914" y="562692"/>
                  </a:cubicBezTo>
                  <a:cubicBezTo>
                    <a:pt x="995593" y="560597"/>
                    <a:pt x="958880" y="565923"/>
                    <a:pt x="922031" y="566853"/>
                  </a:cubicBezTo>
                  <a:cubicBezTo>
                    <a:pt x="905446" y="567320"/>
                    <a:pt x="878533" y="568199"/>
                    <a:pt x="873250" y="563724"/>
                  </a:cubicBezTo>
                  <a:cubicBezTo>
                    <a:pt x="832343" y="529722"/>
                    <a:pt x="772202" y="532674"/>
                    <a:pt x="711627" y="529880"/>
                  </a:cubicBezTo>
                  <a:cubicBezTo>
                    <a:pt x="577999" y="523641"/>
                    <a:pt x="447408" y="543696"/>
                    <a:pt x="311112" y="525106"/>
                  </a:cubicBezTo>
                  <a:cubicBezTo>
                    <a:pt x="271645" y="519795"/>
                    <a:pt x="226936" y="530235"/>
                    <a:pt x="184145" y="532188"/>
                  </a:cubicBezTo>
                  <a:cubicBezTo>
                    <a:pt x="162015" y="533128"/>
                    <a:pt x="137665" y="534333"/>
                    <a:pt x="116886" y="530572"/>
                  </a:cubicBezTo>
                  <a:cubicBezTo>
                    <a:pt x="84810" y="524693"/>
                    <a:pt x="54011" y="515448"/>
                    <a:pt x="23941" y="506433"/>
                  </a:cubicBezTo>
                  <a:lnTo>
                    <a:pt x="0" y="502149"/>
                  </a:lnTo>
                  <a:close/>
                </a:path>
              </a:pathLst>
            </a:custGeom>
            <a:blipFill>
              <a:blip r:embed="rId3">
                <a:alphaModFix amt="57000"/>
              </a:blip>
              <a:tile tx="0" ty="0" sx="100000" sy="100000" flip="none" algn="tl"/>
            </a:blipFill>
            <a:ln w="12700" cap="flat" cmpd="sng" algn="ctr">
              <a:noFill/>
              <a:prstDash val="solid"/>
              <a:miter lim="800000"/>
            </a:ln>
            <a:effectLst/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wrap="square" rtlCol="0" anchor="ctr">
              <a:noAutofit/>
            </a:bodyPr>
            <a:lstStyle/>
            <a:p>
              <a:pPr algn="ctr"/>
              <a:endParaRPr lang="en-US"/>
            </a:p>
          </p:txBody>
        </p:sp>
      </p:grpSp>
      <p:sp>
        <p:nvSpPr>
          <p:cNvPr id="6" name="Rectangle: Folded Corner 5">
            <a:extLst>
              <a:ext uri="{FF2B5EF4-FFF2-40B4-BE49-F238E27FC236}">
                <a16:creationId xmlns:a16="http://schemas.microsoft.com/office/drawing/2014/main" id="{5117E360-EC9D-D976-B590-B8A5309755A9}"/>
              </a:ext>
            </a:extLst>
          </p:cNvPr>
          <p:cNvSpPr/>
          <p:nvPr/>
        </p:nvSpPr>
        <p:spPr>
          <a:xfrm>
            <a:off x="6038174" y="4956567"/>
            <a:ext cx="5692774" cy="545665"/>
          </a:xfrm>
          <a:prstGeom prst="foldedCorner">
            <a:avLst/>
          </a:prstGeom>
          <a:gradFill flip="none" rotWithShape="1">
            <a:gsLst>
              <a:gs pos="0">
                <a:schemeClr val="accent5">
                  <a:lumMod val="40000"/>
                  <a:lumOff val="60000"/>
                  <a:shade val="30000"/>
                  <a:satMod val="115000"/>
                </a:schemeClr>
              </a:gs>
              <a:gs pos="50000">
                <a:schemeClr val="accent5">
                  <a:lumMod val="40000"/>
                  <a:lumOff val="60000"/>
                  <a:shade val="67500"/>
                  <a:satMod val="115000"/>
                </a:schemeClr>
              </a:gs>
              <a:gs pos="100000">
                <a:schemeClr val="accent5">
                  <a:lumMod val="40000"/>
                  <a:lumOff val="60000"/>
                  <a:shade val="100000"/>
                  <a:satMod val="115000"/>
                </a:schemeClr>
              </a:gs>
            </a:gsLst>
            <a:path path="circle">
              <a:fillToRect l="50000" t="50000" r="50000" b="50000"/>
            </a:path>
            <a:tileRect/>
          </a:gra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="horz" lIns="91440" tIns="45720" rIns="91440" bIns="45720" rtlCol="0">
            <a:normAutofit/>
          </a:bodyPr>
          <a:lstStyle/>
          <a:p>
            <a:pPr algn="just">
              <a:lnSpc>
                <a:spcPct val="90000"/>
              </a:lnSpc>
              <a:spcAft>
                <a:spcPts val="600"/>
              </a:spcAft>
            </a:pPr>
            <a:r>
              <a:rPr lang="en-US">
                <a:solidFill>
                  <a:schemeClr val="tx1">
                    <a:alpha val="80000"/>
                  </a:schemeClr>
                </a:solidFill>
                <a:latin typeface="Arial" panose="020B0604020202020204" pitchFamily="34" charset="0"/>
                <a:cs typeface="Arial" panose="020B0604020202020204" pitchFamily="34" charset="0"/>
              </a:rPr>
              <a:t>For this research we will use the  quantitative method</a:t>
            </a:r>
            <a:r>
              <a:rPr lang="en-US">
                <a:solidFill>
                  <a:schemeClr val="bg1">
                    <a:lumMod val="95000"/>
                    <a:alpha val="80000"/>
                  </a:schemeClr>
                </a:solidFill>
                <a:latin typeface="Arial" panose="020B0604020202020204" pitchFamily="34" charset="0"/>
                <a:cs typeface="Arial" panose="020B0604020202020204" pitchFamily="34" charset="0"/>
              </a:rPr>
              <a:t>. </a:t>
            </a:r>
          </a:p>
        </p:txBody>
      </p:sp>
      <p:sp>
        <p:nvSpPr>
          <p:cNvPr id="2" name="TextBox 1">
            <a:extLst>
              <a:ext uri="{FF2B5EF4-FFF2-40B4-BE49-F238E27FC236}">
                <a16:creationId xmlns:a16="http://schemas.microsoft.com/office/drawing/2014/main" id="{D132F8B9-BCC8-BF93-2BEB-8A7D776607C5}"/>
              </a:ext>
            </a:extLst>
          </p:cNvPr>
          <p:cNvSpPr txBox="1"/>
          <p:nvPr/>
        </p:nvSpPr>
        <p:spPr>
          <a:xfrm>
            <a:off x="793640" y="2599510"/>
            <a:ext cx="10143668" cy="3435531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pPr>
              <a:lnSpc>
                <a:spcPct val="90000"/>
              </a:lnSpc>
              <a:spcAft>
                <a:spcPts val="600"/>
              </a:spcAft>
            </a:pPr>
            <a:endParaRPr lang="en-US" sz="2400"/>
          </a:p>
        </p:txBody>
      </p:sp>
      <p:sp>
        <p:nvSpPr>
          <p:cNvPr id="3" name="Rectangle 2">
            <a:extLst>
              <a:ext uri="{FF2B5EF4-FFF2-40B4-BE49-F238E27FC236}">
                <a16:creationId xmlns:a16="http://schemas.microsoft.com/office/drawing/2014/main" id="{441F5B4B-190A-82F9-5A04-C5964CAE2B9C}"/>
              </a:ext>
            </a:extLst>
          </p:cNvPr>
          <p:cNvSpPr/>
          <p:nvPr/>
        </p:nvSpPr>
        <p:spPr>
          <a:xfrm>
            <a:off x="528169" y="4855901"/>
            <a:ext cx="4929555" cy="646331"/>
          </a:xfrm>
          <a:prstGeom prst="rect">
            <a:avLst/>
          </a:prstGeom>
          <a:noFill/>
        </p:spPr>
        <p:txBody>
          <a:bodyPr wrap="none" lIns="91440" tIns="45720" rIns="91440" bIns="45720">
            <a:spAutoFit/>
          </a:bodyPr>
          <a:lstStyle/>
          <a:p>
            <a:pPr algn="ctr"/>
            <a:r>
              <a:rPr lang="en-US" sz="3600" b="1" cap="none" spc="0">
                <a:ln w="12700">
                  <a:solidFill>
                    <a:schemeClr val="tx2">
                      <a:lumMod val="75000"/>
                    </a:schemeClr>
                  </a:solidFill>
                  <a:prstDash val="solid"/>
                </a:ln>
                <a:pattFill prst="dkUpDiag">
                  <a:fgClr>
                    <a:schemeClr val="tx2"/>
                  </a:fgClr>
                  <a:bgClr>
                    <a:schemeClr val="tx2">
                      <a:lumMod val="20000"/>
                      <a:lumOff val="80000"/>
                    </a:schemeClr>
                  </a:bgClr>
                </a:pattFill>
                <a:effectLst>
                  <a:outerShdw dist="38100" dir="2640000" algn="bl" rotWithShape="0">
                    <a:schemeClr val="tx2">
                      <a:lumMod val="75000"/>
                    </a:schemeClr>
                  </a:outerShdw>
                </a:effectLst>
                <a:latin typeface="Arial" panose="020B0604020202020204" pitchFamily="34" charset="0"/>
                <a:cs typeface="Arial" panose="020B0604020202020204" pitchFamily="34" charset="0"/>
              </a:rPr>
              <a:t>PROPOSED METHOD</a:t>
            </a:r>
            <a:endParaRPr lang="en-GB" sz="3600" b="1" cap="none" spc="0">
              <a:ln w="12700">
                <a:solidFill>
                  <a:schemeClr val="tx2">
                    <a:lumMod val="75000"/>
                  </a:schemeClr>
                </a:solidFill>
                <a:prstDash val="solid"/>
              </a:ln>
              <a:pattFill prst="dkUpDiag">
                <a:fgClr>
                  <a:schemeClr val="tx2"/>
                </a:fgClr>
                <a:bgClr>
                  <a:schemeClr val="tx2">
                    <a:lumMod val="20000"/>
                    <a:lumOff val="80000"/>
                  </a:schemeClr>
                </a:bgClr>
              </a:pattFill>
              <a:effectLst>
                <a:outerShdw dist="38100" dir="2640000" algn="bl" rotWithShape="0">
                  <a:schemeClr val="tx2">
                    <a:lumMod val="75000"/>
                  </a:schemeClr>
                </a:outerShdw>
              </a:effectLst>
            </a:endParaRPr>
          </a:p>
        </p:txBody>
      </p:sp>
      <p:sp>
        <p:nvSpPr>
          <p:cNvPr id="4" name="TextBox 3">
            <a:extLst>
              <a:ext uri="{FF2B5EF4-FFF2-40B4-BE49-F238E27FC236}">
                <a16:creationId xmlns:a16="http://schemas.microsoft.com/office/drawing/2014/main" id="{3586438C-5B64-CF21-3226-560DF609556A}"/>
              </a:ext>
            </a:extLst>
          </p:cNvPr>
          <p:cNvSpPr txBox="1"/>
          <p:nvPr/>
        </p:nvSpPr>
        <p:spPr>
          <a:xfrm>
            <a:off x="9940413" y="6300738"/>
            <a:ext cx="3175819" cy="70788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GB" sz="1100" b="0" i="0" u="none" strike="noStrike" kern="1200" cap="none" spc="0" normalizeH="0" baseline="0" noProof="0">
              <a:ln>
                <a:noFill/>
              </a:ln>
              <a:solidFill>
                <a:schemeClr val="bg1"/>
              </a:solidFill>
              <a:effectLst/>
              <a:uLnTx/>
              <a:uFillTx/>
              <a:latin typeface="Arial" panose="020B0604020202020204" pitchFamily="34" charset="0"/>
              <a:ea typeface="+mn-ea"/>
              <a:cs typeface="Arial" panose="020B0604020202020204" pitchFamily="34" charset="0"/>
            </a:endParaRPr>
          </a:p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en-GB" sz="1100" b="0" i="0" u="none" strike="noStrike" kern="1200" cap="none" spc="0" normalizeH="0" baseline="0" noProof="0">
                <a:ln>
                  <a:noFill/>
                </a:ln>
                <a:solidFill>
                  <a:schemeClr val="bg1"/>
                </a:solidFill>
                <a:effectLst/>
                <a:uLnTx/>
                <a:uFillTx/>
                <a:latin typeface="Arial" panose="020B0604020202020204" pitchFamily="34" charset="0"/>
                <a:ea typeface="+mn-ea"/>
                <a:cs typeface="Arial" panose="020B0604020202020204" pitchFamily="34" charset="0"/>
              </a:rPr>
              <a:t> Name of presenter: Elena Radu</a:t>
            </a:r>
          </a:p>
          <a:p>
            <a:endParaRPr lang="en-GB">
              <a:solidFill>
                <a:schemeClr val="bg1"/>
              </a:solidFill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1167239283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600">
        <p:blinds dir="vert"/>
      </p:transition>
    </mc:Choice>
    <mc:Fallback xmlns="">
      <p:transition spd="slow">
        <p:blinds dir="vert"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6" presetClass="entr" presetSubtype="2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7" dur="500"/>
                                        <p:tgtEl>
                                          <p:spTgt spid="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10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3" dur="10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4" dur="10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16" presetClass="entr" presetSubtype="21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19" dur="500"/>
                                        <p:tgtEl>
                                          <p:spTgt spid="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6" grpId="0" animBg="1"/>
      <p:bldP spid="3" grpId="0"/>
    </p:bld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B522B06A-FE92-77E7-E3BB-00280AB6E664}"/>
              </a:ext>
            </a:extLst>
          </p:cNvPr>
          <p:cNvSpPr>
            <a:spLocks noGrp="1"/>
          </p:cNvSpPr>
          <p:nvPr>
            <p:ph idx="4294967295"/>
          </p:nvPr>
        </p:nvSpPr>
        <p:spPr>
          <a:xfrm>
            <a:off x="0" y="1825625"/>
            <a:ext cx="10515600" cy="4351338"/>
          </a:xfrm>
        </p:spPr>
        <p:txBody>
          <a:bodyPr/>
          <a:lstStyle/>
          <a:p>
            <a:pPr marL="0" indent="0">
              <a:buNone/>
            </a:pPr>
            <a:endParaRPr lang="en-GB"/>
          </a:p>
          <a:p>
            <a:pPr marL="0" indent="0">
              <a:buNone/>
            </a:pPr>
            <a:endParaRPr lang="en-GB"/>
          </a:p>
          <a:p>
            <a:pPr marL="0" indent="0">
              <a:buNone/>
            </a:pPr>
            <a:endParaRPr lang="en-GB"/>
          </a:p>
          <a:p>
            <a:pPr marL="0" indent="0">
              <a:buNone/>
            </a:pPr>
            <a:endParaRPr lang="en-GB"/>
          </a:p>
        </p:txBody>
      </p:sp>
      <p:sp>
        <p:nvSpPr>
          <p:cNvPr id="6" name="Oval 5">
            <a:extLst>
              <a:ext uri="{FF2B5EF4-FFF2-40B4-BE49-F238E27FC236}">
                <a16:creationId xmlns:a16="http://schemas.microsoft.com/office/drawing/2014/main" id="{B1988024-030F-AEE5-C274-0DFD004939ED}"/>
              </a:ext>
            </a:extLst>
          </p:cNvPr>
          <p:cNvSpPr/>
          <p:nvPr/>
        </p:nvSpPr>
        <p:spPr>
          <a:xfrm>
            <a:off x="2949676" y="2252895"/>
            <a:ext cx="6164827" cy="981918"/>
          </a:xfrm>
          <a:prstGeom prst="ellipse">
            <a:avLst/>
          </a:prstGeom>
          <a:solidFill>
            <a:srgbClr val="FF0000"/>
          </a:solidFill>
          <a:effectLst>
            <a:glow rad="63500">
              <a:schemeClr val="accent1">
                <a:satMod val="175000"/>
                <a:alpha val="40000"/>
              </a:schemeClr>
            </a:glo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lIns="91440" tIns="45720" rIns="91440" bIns="45720" rtlCol="0" anchor="ctr"/>
          <a:lstStyle/>
          <a:p>
            <a:pPr algn="ctr"/>
            <a:r>
              <a:rPr lang="en-GB" b="1">
                <a:solidFill>
                  <a:schemeClr val="tx1"/>
                </a:solidFill>
                <a:latin typeface="Arial"/>
                <a:cs typeface="Arial"/>
              </a:rPr>
              <a:t>In this survey, peers will be asked to complete a questionnaire made in Ms Forms. </a:t>
            </a:r>
            <a:endParaRPr lang="en-GB" b="1">
              <a:solidFill>
                <a:schemeClr val="tx1"/>
              </a:solidFill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7" name="Oval 6">
            <a:extLst>
              <a:ext uri="{FF2B5EF4-FFF2-40B4-BE49-F238E27FC236}">
                <a16:creationId xmlns:a16="http://schemas.microsoft.com/office/drawing/2014/main" id="{C3719FD4-9518-6E54-D126-68910FC9C9D1}"/>
              </a:ext>
            </a:extLst>
          </p:cNvPr>
          <p:cNvSpPr/>
          <p:nvPr/>
        </p:nvSpPr>
        <p:spPr>
          <a:xfrm>
            <a:off x="594850" y="471373"/>
            <a:ext cx="6164827" cy="914400"/>
          </a:xfrm>
          <a:prstGeom prst="ellipse">
            <a:avLst/>
          </a:prstGeom>
          <a:solidFill>
            <a:srgbClr val="C00000"/>
          </a:solidFill>
          <a:effectLst>
            <a:glow rad="63500">
              <a:schemeClr val="accent1">
                <a:satMod val="175000"/>
                <a:alpha val="40000"/>
              </a:schemeClr>
            </a:glow>
            <a:outerShdw blurRad="50800" dist="38100" algn="l" rotWithShape="0">
              <a:prstClr val="black">
                <a:alpha val="40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GB" b="1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The participants for this research will be students of UWTSD.</a:t>
            </a:r>
          </a:p>
        </p:txBody>
      </p:sp>
      <p:sp>
        <p:nvSpPr>
          <p:cNvPr id="8" name="Oval 7">
            <a:extLst>
              <a:ext uri="{FF2B5EF4-FFF2-40B4-BE49-F238E27FC236}">
                <a16:creationId xmlns:a16="http://schemas.microsoft.com/office/drawing/2014/main" id="{AA5DDF4B-A13B-9F91-6C6E-B084E3E894EB}"/>
              </a:ext>
            </a:extLst>
          </p:cNvPr>
          <p:cNvSpPr/>
          <p:nvPr/>
        </p:nvSpPr>
        <p:spPr>
          <a:xfrm>
            <a:off x="4837471" y="3903406"/>
            <a:ext cx="7202131" cy="1374492"/>
          </a:xfrm>
          <a:prstGeom prst="ellipse">
            <a:avLst/>
          </a:prstGeom>
          <a:solidFill>
            <a:srgbClr val="F83F3A"/>
          </a:solidFill>
          <a:effectLst>
            <a:glow rad="63500">
              <a:schemeClr val="accent1">
                <a:satMod val="175000"/>
                <a:alpha val="40000"/>
              </a:schemeClr>
            </a:glo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GB" b="1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The questionnaire will have ten questions and the results will disclose which digital tool is used the most by students at the university.</a:t>
            </a:r>
          </a:p>
        </p:txBody>
      </p:sp>
      <p:cxnSp>
        <p:nvCxnSpPr>
          <p:cNvPr id="4" name="Straight Arrow Connector 3">
            <a:extLst>
              <a:ext uri="{FF2B5EF4-FFF2-40B4-BE49-F238E27FC236}">
                <a16:creationId xmlns:a16="http://schemas.microsoft.com/office/drawing/2014/main" id="{1FC1855E-84FC-B32E-F83F-D62FC3607389}"/>
              </a:ext>
            </a:extLst>
          </p:cNvPr>
          <p:cNvCxnSpPr>
            <a:cxnSpLocks/>
          </p:cNvCxnSpPr>
          <p:nvPr/>
        </p:nvCxnSpPr>
        <p:spPr>
          <a:xfrm>
            <a:off x="5614219" y="1288026"/>
            <a:ext cx="835742" cy="1032387"/>
          </a:xfrm>
          <a:prstGeom prst="straightConnector1">
            <a:avLst/>
          </a:prstGeom>
          <a:ln>
            <a:solidFill>
              <a:schemeClr val="tx1"/>
            </a:solidFill>
            <a:tailEnd type="triangle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0" name="Straight Arrow Connector 9">
            <a:extLst>
              <a:ext uri="{FF2B5EF4-FFF2-40B4-BE49-F238E27FC236}">
                <a16:creationId xmlns:a16="http://schemas.microsoft.com/office/drawing/2014/main" id="{C607A8E4-8D1B-B6B4-FA75-5AE2651829A2}"/>
              </a:ext>
            </a:extLst>
          </p:cNvPr>
          <p:cNvCxnSpPr>
            <a:stCxn id="6" idx="5"/>
          </p:cNvCxnSpPr>
          <p:nvPr/>
        </p:nvCxnSpPr>
        <p:spPr>
          <a:xfrm>
            <a:off x="8211685" y="3091014"/>
            <a:ext cx="1168289" cy="812392"/>
          </a:xfrm>
          <a:prstGeom prst="straightConnector1">
            <a:avLst/>
          </a:prstGeom>
          <a:ln>
            <a:solidFill>
              <a:schemeClr val="tx1"/>
            </a:solidFill>
            <a:tailEnd type="triangle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2" name="TextBox 1">
            <a:extLst>
              <a:ext uri="{FF2B5EF4-FFF2-40B4-BE49-F238E27FC236}">
                <a16:creationId xmlns:a16="http://schemas.microsoft.com/office/drawing/2014/main" id="{6312A4B9-6EC6-5C30-9F2E-3F7E5C1316B9}"/>
              </a:ext>
            </a:extLst>
          </p:cNvPr>
          <p:cNvSpPr txBox="1"/>
          <p:nvPr/>
        </p:nvSpPr>
        <p:spPr>
          <a:xfrm>
            <a:off x="9714271" y="6311452"/>
            <a:ext cx="3662518" cy="707886"/>
          </a:xfrm>
          <a:prstGeom prst="rect">
            <a:avLst/>
          </a:prstGeom>
          <a:noFill/>
        </p:spPr>
        <p:txBody>
          <a:bodyPr wrap="square" lIns="91440" tIns="45720" rIns="91440" bIns="45720" rtlCol="0" anchor="t">
            <a:spAutoFit/>
          </a:bodyPr>
          <a:lstStyle/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GB" sz="1100" b="0" i="0" u="none" strike="noStrike" kern="1200" cap="none" spc="0" normalizeH="0" baseline="0" noProof="0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Arial" panose="020B0604020202020204" pitchFamily="34" charset="0"/>
              <a:ea typeface="+mn-ea"/>
              <a:cs typeface="Arial" panose="020B0604020202020204" pitchFamily="34" charset="0"/>
            </a:endParaRPr>
          </a:p>
          <a:p>
            <a:pPr>
              <a:defRPr/>
            </a:pPr>
            <a:r>
              <a:rPr lang="en-GB" sz="1100">
                <a:latin typeface="Arial"/>
                <a:cs typeface="Arial"/>
              </a:rPr>
              <a:t> </a:t>
            </a:r>
            <a:r>
              <a:rPr kumimoji="0" lang="en-GB" sz="1100" b="0" i="0" u="none" strike="noStrike" kern="1200" cap="none" spc="0" normalizeH="0" baseline="0" noProof="0">
                <a:ln>
                  <a:noFill/>
                </a:ln>
                <a:effectLst/>
                <a:uLnTx/>
                <a:uFillTx/>
                <a:latin typeface="Arial"/>
                <a:cs typeface="Arial"/>
              </a:rPr>
              <a:t>Name of presenter: </a:t>
            </a:r>
            <a:r>
              <a:rPr lang="en-GB" sz="1100">
                <a:latin typeface="Arial"/>
                <a:cs typeface="Arial"/>
              </a:rPr>
              <a:t>Elena Radu</a:t>
            </a:r>
            <a:endParaRPr lang="en-GB" sz="1100" b="0" i="0" u="none" strike="noStrike" kern="1200" cap="none" spc="0" normalizeH="0" baseline="0" noProof="0">
              <a:ln>
                <a:noFill/>
              </a:ln>
              <a:effectLst/>
              <a:uLnTx/>
              <a:uFillTx/>
              <a:latin typeface="Arial" panose="020B0604020202020204" pitchFamily="34" charset="0"/>
              <a:cs typeface="Arial" panose="020B0604020202020204" pitchFamily="34" charset="0"/>
            </a:endParaRPr>
          </a:p>
          <a:p>
            <a:endParaRPr lang="en-GB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1685471886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4400">
        <p14:honeycomb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6" presetClass="entr" presetSubtype="2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7" dur="5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6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12" dur="2000"/>
                                        <p:tgtEl>
                                          <p:spTgt spid="7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2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7" dur="5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14" presetClass="entr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randombar(horizontal)">
                                      <p:cBhvr>
                                        <p:cTn id="22" dur="5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16" presetClass="entr" presetSubtype="21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27" dur="500"/>
                                        <p:tgtEl>
                                          <p:spTgt spid="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8" fill="hold">
                      <p:stCondLst>
                        <p:cond delay="indefinite"/>
                      </p:stCondLst>
                      <p:childTnLst>
                        <p:par>
                          <p:cTn id="29" fill="hold">
                            <p:stCondLst>
                              <p:cond delay="0"/>
                            </p:stCondLst>
                            <p:childTnLst>
                              <p:par>
                                <p:cTn id="30" presetID="16" presetClass="entr" presetSubtype="21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32" dur="500"/>
                                        <p:tgtEl>
                                          <p:spTgt spid="1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>
                      <p:stCondLst>
                        <p:cond delay="indefinite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21" presetClass="entr" presetSubtype="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heel(1)">
                                      <p:cBhvr>
                                        <p:cTn id="37" dur="2000"/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8" fill="hold">
                      <p:stCondLst>
                        <p:cond delay="indefinite"/>
                      </p:stCondLst>
                      <p:childTnLst>
                        <p:par>
                          <p:cTn id="39" fill="hold">
                            <p:stCondLst>
                              <p:cond delay="0"/>
                            </p:stCondLst>
                            <p:childTnLst>
                              <p:par>
                                <p:cTn id="40" presetID="6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42" dur="2000"/>
                                        <p:tgtEl>
                                          <p:spTgt spid="8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6" grpId="0" animBg="1"/>
      <p:bldP spid="7" grpId="0" animBg="1"/>
      <p:bldP spid="8" grpId="0" animBg="1"/>
    </p:bld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2" name="Diagram 1">
            <a:extLst>
              <a:ext uri="{FF2B5EF4-FFF2-40B4-BE49-F238E27FC236}">
                <a16:creationId xmlns:a16="http://schemas.microsoft.com/office/drawing/2014/main" id="{688A7D84-4A3A-E6E1-C5E3-F243D59893F6}"/>
              </a:ext>
            </a:extLst>
          </p:cNvPr>
          <p:cNvGraphicFramePr/>
          <p:nvPr>
            <p:extLst>
              <p:ext uri="{D42A27DB-BD31-4B8C-83A1-F6EECF244321}">
                <p14:modId xmlns:p14="http://schemas.microsoft.com/office/powerpoint/2010/main" val="216002466"/>
              </p:ext>
            </p:extLst>
          </p:nvPr>
        </p:nvGraphicFramePr>
        <p:xfrm>
          <a:off x="1945150" y="510732"/>
          <a:ext cx="8128000" cy="5418667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  <p:sp>
        <p:nvSpPr>
          <p:cNvPr id="3" name="TextBox 2">
            <a:extLst>
              <a:ext uri="{FF2B5EF4-FFF2-40B4-BE49-F238E27FC236}">
                <a16:creationId xmlns:a16="http://schemas.microsoft.com/office/drawing/2014/main" id="{B545B61D-865F-EF88-EB5B-31CD132B78FD}"/>
              </a:ext>
            </a:extLst>
          </p:cNvPr>
          <p:cNvSpPr txBox="1"/>
          <p:nvPr/>
        </p:nvSpPr>
        <p:spPr>
          <a:xfrm>
            <a:off x="9507483" y="6376205"/>
            <a:ext cx="4031225" cy="707886"/>
          </a:xfrm>
          <a:prstGeom prst="rect">
            <a:avLst/>
          </a:prstGeom>
          <a:noFill/>
        </p:spPr>
        <p:txBody>
          <a:bodyPr wrap="square" lIns="91440" tIns="45720" rIns="91440" bIns="45720" rtlCol="0" anchor="t">
            <a:spAutoFit/>
          </a:bodyPr>
          <a:lstStyle/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GB" sz="1100" b="0" i="0" u="none" strike="noStrike" kern="1200" cap="none" spc="0" normalizeH="0" baseline="0" noProof="0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Arial" panose="020B0604020202020204" pitchFamily="34" charset="0"/>
              <a:ea typeface="+mn-ea"/>
              <a:cs typeface="Arial" panose="020B0604020202020204" pitchFamily="34" charset="0"/>
            </a:endParaRPr>
          </a:p>
          <a:p>
            <a:pPr>
              <a:defRPr/>
            </a:pPr>
            <a:r>
              <a:rPr lang="en-GB" sz="1100">
                <a:latin typeface="Arial"/>
                <a:cs typeface="Arial"/>
              </a:rPr>
              <a:t> </a:t>
            </a:r>
            <a:r>
              <a:rPr kumimoji="0" lang="en-GB" sz="1100" b="0" i="0" u="none" strike="noStrike" kern="1200" cap="none" spc="0" normalizeH="0" baseline="0" noProof="0">
                <a:ln>
                  <a:noFill/>
                </a:ln>
                <a:effectLst/>
                <a:uLnTx/>
                <a:uFillTx/>
                <a:latin typeface="Arial"/>
                <a:cs typeface="Arial"/>
              </a:rPr>
              <a:t>Name of presenter: </a:t>
            </a:r>
            <a:r>
              <a:rPr lang="en-GB" sz="1100">
                <a:latin typeface="Arial"/>
                <a:cs typeface="Arial"/>
              </a:rPr>
              <a:t>Alexandra Ghita</a:t>
            </a:r>
            <a:endParaRPr lang="en-GB" sz="1100" b="0" i="0" u="none" strike="noStrike" kern="1200" cap="none" spc="0" normalizeH="0" baseline="0" noProof="0">
              <a:ln>
                <a:noFill/>
              </a:ln>
              <a:effectLst/>
              <a:uLnTx/>
              <a:uFillTx/>
              <a:latin typeface="Arial" panose="020B0604020202020204" pitchFamily="34" charset="0"/>
              <a:cs typeface="Arial" panose="020B0604020202020204" pitchFamily="34" charset="0"/>
            </a:endParaRPr>
          </a:p>
          <a:p>
            <a:endParaRPr lang="en-GB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3162210037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500">
        <p:checker/>
      </p:transition>
    </mc:Choice>
    <mc:Fallback xmlns="">
      <p:transition spd="slow">
        <p:checker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7" dur="5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Graphic spid="2" grpId="0">
        <p:bldAsOne/>
      </p:bldGraphic>
    </p:bld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4" name="Diagram 3">
            <a:extLst>
              <a:ext uri="{FF2B5EF4-FFF2-40B4-BE49-F238E27FC236}">
                <a16:creationId xmlns:a16="http://schemas.microsoft.com/office/drawing/2014/main" id="{EB8B7B50-366E-030A-FB34-7FDE65099EAA}"/>
              </a:ext>
            </a:extLst>
          </p:cNvPr>
          <p:cNvGraphicFramePr/>
          <p:nvPr>
            <p:extLst>
              <p:ext uri="{D42A27DB-BD31-4B8C-83A1-F6EECF244321}">
                <p14:modId xmlns:p14="http://schemas.microsoft.com/office/powerpoint/2010/main" val="3754606801"/>
              </p:ext>
            </p:extLst>
          </p:nvPr>
        </p:nvGraphicFramePr>
        <p:xfrm>
          <a:off x="2032000" y="719666"/>
          <a:ext cx="8128000" cy="5418667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  <p:sp>
        <p:nvSpPr>
          <p:cNvPr id="5" name="TextBox 4">
            <a:extLst>
              <a:ext uri="{FF2B5EF4-FFF2-40B4-BE49-F238E27FC236}">
                <a16:creationId xmlns:a16="http://schemas.microsoft.com/office/drawing/2014/main" id="{D9484503-C366-4790-7240-D5B805871BE7}"/>
              </a:ext>
            </a:extLst>
          </p:cNvPr>
          <p:cNvSpPr txBox="1"/>
          <p:nvPr/>
        </p:nvSpPr>
        <p:spPr>
          <a:xfrm>
            <a:off x="5722374" y="2438400"/>
            <a:ext cx="1337187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>
                <a:latin typeface="Arial" panose="020B0604020202020204" pitchFamily="34" charset="0"/>
                <a:cs typeface="Arial" panose="020B0604020202020204" pitchFamily="34" charset="0"/>
              </a:rPr>
              <a:t>Step 1</a:t>
            </a:r>
          </a:p>
        </p:txBody>
      </p:sp>
      <p:sp>
        <p:nvSpPr>
          <p:cNvPr id="6" name="TextBox 5">
            <a:extLst>
              <a:ext uri="{FF2B5EF4-FFF2-40B4-BE49-F238E27FC236}">
                <a16:creationId xmlns:a16="http://schemas.microsoft.com/office/drawing/2014/main" id="{4B292383-89AB-80D1-0E8B-489771E6A63B}"/>
              </a:ext>
            </a:extLst>
          </p:cNvPr>
          <p:cNvSpPr txBox="1"/>
          <p:nvPr/>
        </p:nvSpPr>
        <p:spPr>
          <a:xfrm>
            <a:off x="8731045" y="3018503"/>
            <a:ext cx="1022555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>
                <a:latin typeface="Arial" panose="020B0604020202020204" pitchFamily="34" charset="0"/>
                <a:cs typeface="Arial" panose="020B0604020202020204" pitchFamily="34" charset="0"/>
              </a:rPr>
              <a:t>Step 2</a:t>
            </a:r>
          </a:p>
        </p:txBody>
      </p:sp>
      <p:sp>
        <p:nvSpPr>
          <p:cNvPr id="7" name="TextBox 6">
            <a:extLst>
              <a:ext uri="{FF2B5EF4-FFF2-40B4-BE49-F238E27FC236}">
                <a16:creationId xmlns:a16="http://schemas.microsoft.com/office/drawing/2014/main" id="{D85A4A85-2950-1EF8-991D-D6A284112FA7}"/>
              </a:ext>
            </a:extLst>
          </p:cNvPr>
          <p:cNvSpPr txBox="1"/>
          <p:nvPr/>
        </p:nvSpPr>
        <p:spPr>
          <a:xfrm>
            <a:off x="5722374" y="6070153"/>
            <a:ext cx="1130710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>
                <a:latin typeface="Arial" panose="020B0604020202020204" pitchFamily="34" charset="0"/>
                <a:cs typeface="Arial" panose="020B0604020202020204" pitchFamily="34" charset="0"/>
              </a:rPr>
              <a:t>Step 3</a:t>
            </a:r>
          </a:p>
        </p:txBody>
      </p:sp>
      <p:sp>
        <p:nvSpPr>
          <p:cNvPr id="8" name="TextBox 7">
            <a:extLst>
              <a:ext uri="{FF2B5EF4-FFF2-40B4-BE49-F238E27FC236}">
                <a16:creationId xmlns:a16="http://schemas.microsoft.com/office/drawing/2014/main" id="{8AAE9557-5183-057C-F4D4-703C90A71504}"/>
              </a:ext>
            </a:extLst>
          </p:cNvPr>
          <p:cNvSpPr txBox="1"/>
          <p:nvPr/>
        </p:nvSpPr>
        <p:spPr>
          <a:xfrm>
            <a:off x="2489200" y="2807732"/>
            <a:ext cx="1022555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>
                <a:latin typeface="Arial" panose="020B0604020202020204" pitchFamily="34" charset="0"/>
                <a:cs typeface="Arial" panose="020B0604020202020204" pitchFamily="34" charset="0"/>
              </a:rPr>
              <a:t>Step 4</a:t>
            </a:r>
          </a:p>
        </p:txBody>
      </p:sp>
      <p:cxnSp>
        <p:nvCxnSpPr>
          <p:cNvPr id="10" name="Straight Arrow Connector 9">
            <a:extLst>
              <a:ext uri="{FF2B5EF4-FFF2-40B4-BE49-F238E27FC236}">
                <a16:creationId xmlns:a16="http://schemas.microsoft.com/office/drawing/2014/main" id="{10847679-33D9-D793-3ED5-166A80F2CB19}"/>
              </a:ext>
            </a:extLst>
          </p:cNvPr>
          <p:cNvCxnSpPr/>
          <p:nvPr/>
        </p:nvCxnSpPr>
        <p:spPr>
          <a:xfrm flipV="1">
            <a:off x="4493343" y="4532671"/>
            <a:ext cx="521109" cy="501445"/>
          </a:xfrm>
          <a:prstGeom prst="straightConnector1">
            <a:avLst/>
          </a:prstGeom>
          <a:ln>
            <a:tailEnd type="triangle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1" name="TextBox 10">
            <a:extLst>
              <a:ext uri="{FF2B5EF4-FFF2-40B4-BE49-F238E27FC236}">
                <a16:creationId xmlns:a16="http://schemas.microsoft.com/office/drawing/2014/main" id="{511E1774-29B3-DEF1-434F-B322A5430B78}"/>
              </a:ext>
            </a:extLst>
          </p:cNvPr>
          <p:cNvSpPr txBox="1"/>
          <p:nvPr/>
        </p:nvSpPr>
        <p:spPr>
          <a:xfrm>
            <a:off x="3131574" y="4895798"/>
            <a:ext cx="1622323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>
                <a:latin typeface="Arial" panose="020B0604020202020204" pitchFamily="34" charset="0"/>
                <a:cs typeface="Arial" panose="020B0604020202020204" pitchFamily="34" charset="0"/>
              </a:rPr>
              <a:t>Data collection</a:t>
            </a:r>
          </a:p>
        </p:txBody>
      </p:sp>
      <p:sp>
        <p:nvSpPr>
          <p:cNvPr id="2" name="TextBox 1">
            <a:extLst>
              <a:ext uri="{FF2B5EF4-FFF2-40B4-BE49-F238E27FC236}">
                <a16:creationId xmlns:a16="http://schemas.microsoft.com/office/drawing/2014/main" id="{BF143B58-7A38-7A80-32AC-27AB3325AEAD}"/>
              </a:ext>
            </a:extLst>
          </p:cNvPr>
          <p:cNvSpPr txBox="1"/>
          <p:nvPr/>
        </p:nvSpPr>
        <p:spPr>
          <a:xfrm>
            <a:off x="9596284" y="6287966"/>
            <a:ext cx="4119716" cy="430887"/>
          </a:xfrm>
          <a:prstGeom prst="rect">
            <a:avLst/>
          </a:prstGeom>
          <a:noFill/>
        </p:spPr>
        <p:txBody>
          <a:bodyPr wrap="square" lIns="91440" tIns="45720" rIns="91440" bIns="45720" rtlCol="0" anchor="t">
            <a:spAutoFit/>
          </a:bodyPr>
          <a:lstStyle/>
          <a:p>
            <a:endParaRPr lang="en-GB" sz="1100">
              <a:latin typeface="Arial" panose="020B0604020202020204" pitchFamily="34" charset="0"/>
              <a:cs typeface="Arial" panose="020B0604020202020204" pitchFamily="34" charset="0"/>
            </a:endParaRPr>
          </a:p>
          <a:p>
            <a:r>
              <a:rPr lang="en-GB" sz="1100">
                <a:latin typeface="Arial"/>
                <a:cs typeface="Arial"/>
              </a:rPr>
              <a:t> Name of presenter: Elena Radu</a:t>
            </a:r>
            <a:endParaRPr lang="en-GB" sz="110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15288947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>
                      <p:stCondLst>
                        <p:cond delay="indefinite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Graphic spid="4" grpId="0">
        <p:bldAsOne/>
      </p:bldGraphic>
      <p:bldP spid="5" grpId="0"/>
      <p:bldP spid="6" grpId="0"/>
      <p:bldP spid="7" grpId="0"/>
      <p:bldP spid="8" grpId="0"/>
      <p:bldP spid="11" grpId="0"/>
    </p:bld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Rectangle 8">
            <a:extLst>
              <a:ext uri="{FF2B5EF4-FFF2-40B4-BE49-F238E27FC236}">
                <a16:creationId xmlns:a16="http://schemas.microsoft.com/office/drawing/2014/main" id="{B819A166-7571-4003-A6B8-B62034C3ED3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-1" y="0"/>
            <a:ext cx="5093209" cy="6858000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graphicFrame>
        <p:nvGraphicFramePr>
          <p:cNvPr id="5" name="Content Placeholder 2">
            <a:extLst>
              <a:ext uri="{FF2B5EF4-FFF2-40B4-BE49-F238E27FC236}">
                <a16:creationId xmlns:a16="http://schemas.microsoft.com/office/drawing/2014/main" id="{80391617-626E-C14F-CE2E-FC077BC78567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4254766247"/>
              </p:ext>
            </p:extLst>
          </p:nvPr>
        </p:nvGraphicFramePr>
        <p:xfrm>
          <a:off x="5468388" y="678426"/>
          <a:ext cx="6281159" cy="5446654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  <p:sp>
        <p:nvSpPr>
          <p:cNvPr id="8" name="Rectangle 7">
            <a:extLst>
              <a:ext uri="{FF2B5EF4-FFF2-40B4-BE49-F238E27FC236}">
                <a16:creationId xmlns:a16="http://schemas.microsoft.com/office/drawing/2014/main" id="{B9AF4236-F100-E6F3-9D1C-B75533A6FC10}"/>
              </a:ext>
            </a:extLst>
          </p:cNvPr>
          <p:cNvSpPr/>
          <p:nvPr/>
        </p:nvSpPr>
        <p:spPr>
          <a:xfrm>
            <a:off x="154523" y="2416729"/>
            <a:ext cx="4784159" cy="2400657"/>
          </a:xfrm>
          <a:prstGeom prst="rect">
            <a:avLst/>
          </a:prstGeom>
          <a:noFill/>
        </p:spPr>
        <p:txBody>
          <a:bodyPr wrap="square" lIns="91440" tIns="45720" rIns="91440" bIns="45720">
            <a:spAutoFit/>
          </a:bodyPr>
          <a:lstStyle/>
          <a:p>
            <a:pPr algn="ctr"/>
            <a:r>
              <a:rPr lang="en-US" sz="4800" b="1" cap="none" spc="0">
                <a:ln w="12700">
                  <a:solidFill>
                    <a:schemeClr val="tx2">
                      <a:lumMod val="75000"/>
                    </a:schemeClr>
                  </a:solidFill>
                  <a:prstDash val="solid"/>
                </a:ln>
                <a:pattFill prst="dkUpDiag">
                  <a:fgClr>
                    <a:schemeClr val="tx2"/>
                  </a:fgClr>
                  <a:bgClr>
                    <a:schemeClr val="tx2">
                      <a:lumMod val="20000"/>
                      <a:lumOff val="80000"/>
                    </a:schemeClr>
                  </a:bgClr>
                </a:pattFill>
                <a:effectLst>
                  <a:outerShdw dist="38100" dir="2640000" algn="bl" rotWithShape="0">
                    <a:schemeClr val="tx2">
                      <a:lumMod val="75000"/>
                    </a:schemeClr>
                  </a:outerShdw>
                </a:effectLst>
                <a:latin typeface="Arial" panose="020B0604020202020204" pitchFamily="34" charset="0"/>
                <a:cs typeface="Arial" panose="020B0604020202020204" pitchFamily="34" charset="0"/>
              </a:rPr>
              <a:t>Ethical consideration</a:t>
            </a:r>
          </a:p>
          <a:p>
            <a:pPr algn="ctr"/>
            <a:endParaRPr lang="en-US" sz="5400" b="1" cap="none" spc="0">
              <a:ln w="12700">
                <a:solidFill>
                  <a:schemeClr val="tx2">
                    <a:lumMod val="75000"/>
                  </a:schemeClr>
                </a:solidFill>
                <a:prstDash val="solid"/>
              </a:ln>
              <a:pattFill prst="dkUpDiag">
                <a:fgClr>
                  <a:schemeClr val="tx2"/>
                </a:fgClr>
                <a:bgClr>
                  <a:schemeClr val="tx2">
                    <a:lumMod val="20000"/>
                    <a:lumOff val="80000"/>
                  </a:schemeClr>
                </a:bgClr>
              </a:pattFill>
              <a:effectLst>
                <a:outerShdw dist="38100" dir="2640000" algn="bl" rotWithShape="0">
                  <a:schemeClr val="tx2">
                    <a:lumMod val="75000"/>
                  </a:schemeClr>
                </a:outerShdw>
              </a:effectLst>
            </a:endParaRPr>
          </a:p>
        </p:txBody>
      </p:sp>
      <p:sp>
        <p:nvSpPr>
          <p:cNvPr id="2" name="TextBox 1">
            <a:extLst>
              <a:ext uri="{FF2B5EF4-FFF2-40B4-BE49-F238E27FC236}">
                <a16:creationId xmlns:a16="http://schemas.microsoft.com/office/drawing/2014/main" id="{231FAE93-248C-AFA3-595E-2DBE8AFA85B8}"/>
              </a:ext>
            </a:extLst>
          </p:cNvPr>
          <p:cNvSpPr txBox="1"/>
          <p:nvPr/>
        </p:nvSpPr>
        <p:spPr>
          <a:xfrm>
            <a:off x="9573321" y="6389804"/>
            <a:ext cx="3425326" cy="707886"/>
          </a:xfrm>
          <a:prstGeom prst="rect">
            <a:avLst/>
          </a:prstGeom>
          <a:noFill/>
        </p:spPr>
        <p:txBody>
          <a:bodyPr wrap="square" lIns="91440" tIns="45720" rIns="91440" bIns="45720" rtlCol="0" anchor="t">
            <a:spAutoFit/>
          </a:bodyPr>
          <a:lstStyle/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GB" sz="1100" b="0" i="0" u="none" strike="noStrike" kern="1200" cap="none" spc="0" normalizeH="0" baseline="0" noProof="0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Arial" panose="020B0604020202020204" pitchFamily="34" charset="0"/>
              <a:ea typeface="+mn-ea"/>
              <a:cs typeface="Arial" panose="020B0604020202020204" pitchFamily="34" charset="0"/>
            </a:endParaRPr>
          </a:p>
          <a:p>
            <a:pPr>
              <a:defRPr/>
            </a:pPr>
            <a:r>
              <a:rPr lang="en-GB" sz="1100">
                <a:latin typeface="Arial"/>
                <a:cs typeface="Arial"/>
              </a:rPr>
              <a:t> </a:t>
            </a:r>
            <a:r>
              <a:rPr kumimoji="0" lang="en-GB" sz="1100" b="0" i="0" u="none" strike="noStrike" kern="1200" cap="none" spc="0" normalizeH="0" baseline="0" noProof="0">
                <a:ln>
                  <a:noFill/>
                </a:ln>
                <a:effectLst/>
                <a:uLnTx/>
                <a:uFillTx/>
                <a:latin typeface="Arial"/>
                <a:cs typeface="Arial"/>
              </a:rPr>
              <a:t>Name of presenter: </a:t>
            </a:r>
            <a:r>
              <a:rPr lang="en-GB" sz="1100">
                <a:latin typeface="Arial"/>
                <a:cs typeface="Arial"/>
              </a:rPr>
              <a:t>Alexandra Ghita</a:t>
            </a:r>
            <a:endParaRPr lang="en-GB" sz="1100" b="0" i="0" u="none" strike="noStrike" kern="1200" cap="none" spc="0" normalizeH="0" baseline="0" noProof="0">
              <a:ln>
                <a:noFill/>
              </a:ln>
              <a:effectLst/>
              <a:uLnTx/>
              <a:uFillTx/>
              <a:latin typeface="Arial" panose="020B0604020202020204" pitchFamily="34" charset="0"/>
              <a:cs typeface="Arial" panose="020B0604020202020204" pitchFamily="34" charset="0"/>
            </a:endParaRPr>
          </a:p>
          <a:p>
            <a:endParaRPr lang="en-GB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4058804254"/>
      </p:ext>
    </p:extLst>
  </p:cSld>
  <p:clrMapOvr>
    <a:masterClrMapping/>
  </p:clrMapOvr>
  <mc:AlternateContent xmlns:mc="http://schemas.openxmlformats.org/markup-compatibility/2006" xmlns:p15="http://schemas.microsoft.com/office/powerpoint/2012/main">
    <mc:Choice Requires="p15">
      <p:transition xmlns:p14="http://schemas.microsoft.com/office/powerpoint/2010/main" spd="slow" p14:dur="2000">
        <p15:prstTrans prst="crush"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16" presetClass="entr" presetSubtype="2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13" dur="5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Graphic spid="5" grpId="0">
        <p:bldAsOne/>
      </p:bldGraphic>
      <p:bldP spid="8" grpId="0"/>
    </p:bld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Rectangle 8">
            <a:extLst>
              <a:ext uri="{FF2B5EF4-FFF2-40B4-BE49-F238E27FC236}">
                <a16:creationId xmlns:a16="http://schemas.microsoft.com/office/drawing/2014/main" id="{B819A166-7571-4003-A6B8-B62034C3ED3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-1" y="0"/>
            <a:ext cx="5093209" cy="6858000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graphicFrame>
        <p:nvGraphicFramePr>
          <p:cNvPr id="5" name="Content Placeholder 2">
            <a:extLst>
              <a:ext uri="{FF2B5EF4-FFF2-40B4-BE49-F238E27FC236}">
                <a16:creationId xmlns:a16="http://schemas.microsoft.com/office/drawing/2014/main" id="{80391617-626E-C14F-CE2E-FC077BC78567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1635649947"/>
              </p:ext>
            </p:extLst>
          </p:nvPr>
        </p:nvGraphicFramePr>
        <p:xfrm>
          <a:off x="5468389" y="620392"/>
          <a:ext cx="6263640" cy="5504688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  <p:sp>
        <p:nvSpPr>
          <p:cNvPr id="10" name="TextBox 9">
            <a:extLst>
              <a:ext uri="{FF2B5EF4-FFF2-40B4-BE49-F238E27FC236}">
                <a16:creationId xmlns:a16="http://schemas.microsoft.com/office/drawing/2014/main" id="{14301ED5-2046-58B5-2BF4-CADA04085F7C}"/>
              </a:ext>
            </a:extLst>
          </p:cNvPr>
          <p:cNvSpPr txBox="1"/>
          <p:nvPr/>
        </p:nvSpPr>
        <p:spPr>
          <a:xfrm>
            <a:off x="459971" y="2243901"/>
            <a:ext cx="4237801" cy="1569660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algn="ctr"/>
            <a:r>
              <a:rPr lang="en-US" sz="4800" b="1" cap="none" spc="0">
                <a:ln w="12700">
                  <a:solidFill>
                    <a:schemeClr val="tx2">
                      <a:lumMod val="75000"/>
                    </a:schemeClr>
                  </a:solidFill>
                  <a:prstDash val="solid"/>
                </a:ln>
                <a:pattFill prst="dkUpDiag">
                  <a:fgClr>
                    <a:schemeClr val="tx2"/>
                  </a:fgClr>
                  <a:bgClr>
                    <a:schemeClr val="tx2">
                      <a:lumMod val="20000"/>
                      <a:lumOff val="80000"/>
                    </a:schemeClr>
                  </a:bgClr>
                </a:pattFill>
                <a:effectLst>
                  <a:outerShdw dist="38100" dir="2640000" algn="bl" rotWithShape="0">
                    <a:schemeClr val="tx2">
                      <a:lumMod val="75000"/>
                    </a:schemeClr>
                  </a:outerShdw>
                </a:effectLst>
                <a:latin typeface="Arial" panose="020B0604020202020204" pitchFamily="34" charset="0"/>
                <a:cs typeface="Arial" panose="020B0604020202020204" pitchFamily="34" charset="0"/>
              </a:rPr>
              <a:t>Ethical consideration</a:t>
            </a:r>
          </a:p>
        </p:txBody>
      </p:sp>
      <p:sp>
        <p:nvSpPr>
          <p:cNvPr id="2" name="TextBox 1">
            <a:extLst>
              <a:ext uri="{FF2B5EF4-FFF2-40B4-BE49-F238E27FC236}">
                <a16:creationId xmlns:a16="http://schemas.microsoft.com/office/drawing/2014/main" id="{4ADF8B3B-4894-4EA2-CB1D-8C5C7B3EFE31}"/>
              </a:ext>
            </a:extLst>
          </p:cNvPr>
          <p:cNvSpPr txBox="1"/>
          <p:nvPr/>
        </p:nvSpPr>
        <p:spPr>
          <a:xfrm>
            <a:off x="9615949" y="6341389"/>
            <a:ext cx="3578942" cy="707886"/>
          </a:xfrm>
          <a:prstGeom prst="rect">
            <a:avLst/>
          </a:prstGeom>
          <a:noFill/>
        </p:spPr>
        <p:txBody>
          <a:bodyPr wrap="square" lIns="91440" tIns="45720" rIns="91440" bIns="45720" rtlCol="0" anchor="t">
            <a:spAutoFit/>
          </a:bodyPr>
          <a:lstStyle/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GB" sz="1100" b="0" i="0" u="none" strike="noStrike" kern="1200" cap="none" spc="0" normalizeH="0" baseline="0" noProof="0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Arial" panose="020B0604020202020204" pitchFamily="34" charset="0"/>
              <a:ea typeface="+mn-ea"/>
              <a:cs typeface="Arial" panose="020B0604020202020204" pitchFamily="34" charset="0"/>
            </a:endParaRPr>
          </a:p>
          <a:p>
            <a:pPr>
              <a:defRPr/>
            </a:pPr>
            <a:r>
              <a:rPr lang="en-GB" sz="1100">
                <a:latin typeface="Arial"/>
                <a:cs typeface="Arial"/>
              </a:rPr>
              <a:t> </a:t>
            </a:r>
            <a:r>
              <a:rPr kumimoji="0" lang="en-GB" sz="1100" b="0" i="0" u="none" strike="noStrike" kern="1200" cap="none" spc="0" normalizeH="0" baseline="0" noProof="0">
                <a:ln>
                  <a:noFill/>
                </a:ln>
                <a:effectLst/>
                <a:uLnTx/>
                <a:uFillTx/>
                <a:latin typeface="Arial"/>
                <a:cs typeface="Arial"/>
              </a:rPr>
              <a:t>Name of presenter: </a:t>
            </a:r>
            <a:r>
              <a:rPr lang="en-GB" sz="1100">
                <a:latin typeface="Arial"/>
                <a:cs typeface="Arial"/>
              </a:rPr>
              <a:t>Elena Radu</a:t>
            </a:r>
            <a:endParaRPr lang="en-GB" sz="1100" b="0" i="0" u="none" strike="noStrike" kern="1200" cap="none" spc="0" normalizeH="0" baseline="0" noProof="0">
              <a:ln>
                <a:noFill/>
              </a:ln>
              <a:effectLst/>
              <a:uLnTx/>
              <a:uFillTx/>
              <a:latin typeface="Arial" panose="020B0604020202020204" pitchFamily="34" charset="0"/>
              <a:cs typeface="Arial" panose="020B0604020202020204" pitchFamily="34" charset="0"/>
            </a:endParaRPr>
          </a:p>
          <a:p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689641404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3900">
        <p14:glitter pattern="hexagon"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3" dur="5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Graphic spid="5" grpId="0">
        <p:bldAsOne/>
      </p:bldGraphic>
      <p:bldP spid="10" grpId="0"/>
    </p:bldLst>
  </p:timing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65" name="Rectangle 64">
            <a:extLst>
              <a:ext uri="{FF2B5EF4-FFF2-40B4-BE49-F238E27FC236}">
                <a16:creationId xmlns:a16="http://schemas.microsoft.com/office/drawing/2014/main" id="{A8384FB5-9ADC-4DDC-881B-597D56F5B15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 w="12700" cap="flat" cmpd="sng" algn="ctr">
            <a:noFill/>
            <a:prstDash val="solid"/>
            <a:miter lim="800000"/>
          </a:ln>
          <a:effectLst/>
          <a:extLst>
            <a:ext uri="{91240B29-F687-4F45-9708-019B960494DF}">
              <a14:hiddenLine xmlns:a14="http://schemas.microsoft.com/office/drawing/2010/main" w="12700" cap="flat" cmpd="sng" algn="ctr">
                <a:solidFill>
                  <a:schemeClr val="accent1">
                    <a:shade val="50000"/>
                  </a:schemeClr>
                </a:solidFill>
                <a:prstDash val="solid"/>
                <a:miter lim="800000"/>
              </a14:hiddenLine>
            </a:ext>
          </a:ex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67" name="Rectangle 66">
            <a:extLst>
              <a:ext uri="{FF2B5EF4-FFF2-40B4-BE49-F238E27FC236}">
                <a16:creationId xmlns:a16="http://schemas.microsoft.com/office/drawing/2014/main" id="{91E5A9A7-95C6-4F4F-B00E-C82E07FE62EF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5400000" flipH="1">
            <a:off x="-1417539" y="1417538"/>
            <a:ext cx="6875818" cy="4040744"/>
          </a:xfrm>
          <a:prstGeom prst="rect">
            <a:avLst/>
          </a:prstGeom>
          <a:gradFill>
            <a:gsLst>
              <a:gs pos="0">
                <a:srgbClr val="000000"/>
              </a:gs>
              <a:gs pos="100000">
                <a:schemeClr val="accent1">
                  <a:lumMod val="75000"/>
                </a:schemeClr>
              </a:gs>
            </a:gsLst>
            <a:lin ang="186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69" name="Rectangle 68">
            <a:extLst>
              <a:ext uri="{FF2B5EF4-FFF2-40B4-BE49-F238E27FC236}">
                <a16:creationId xmlns:a16="http://schemas.microsoft.com/office/drawing/2014/main" id="{D07DD2DE-F619-49DD-B5E7-03A290FF4ED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16200000">
            <a:off x="-158495" y="2660473"/>
            <a:ext cx="4355594" cy="4038603"/>
          </a:xfrm>
          <a:prstGeom prst="rect">
            <a:avLst/>
          </a:prstGeom>
          <a:gradFill>
            <a:gsLst>
              <a:gs pos="0">
                <a:schemeClr val="accent1">
                  <a:alpha val="50000"/>
                </a:schemeClr>
              </a:gs>
              <a:gs pos="100000">
                <a:schemeClr val="accent1">
                  <a:lumMod val="50000"/>
                  <a:alpha val="0"/>
                </a:schemeClr>
              </a:gs>
            </a:gsLst>
            <a:lin ang="114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71" name="Rectangle 70">
            <a:extLst>
              <a:ext uri="{FF2B5EF4-FFF2-40B4-BE49-F238E27FC236}">
                <a16:creationId xmlns:a16="http://schemas.microsoft.com/office/drawing/2014/main" id="{85149191-5F60-4A28-AAFF-039F96B0F3EC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16200000" flipH="1">
            <a:off x="-1180882" y="1638085"/>
            <a:ext cx="6857572" cy="3581401"/>
          </a:xfrm>
          <a:prstGeom prst="rect">
            <a:avLst/>
          </a:prstGeom>
          <a:gradFill>
            <a:gsLst>
              <a:gs pos="0">
                <a:srgbClr val="000000">
                  <a:alpha val="59000"/>
                </a:srgbClr>
              </a:gs>
              <a:gs pos="69000">
                <a:schemeClr val="accent1">
                  <a:alpha val="0"/>
                </a:schemeClr>
              </a:gs>
            </a:gsLst>
            <a:lin ang="132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73" name="Freeform: Shape 72">
            <a:extLst>
              <a:ext uri="{FF2B5EF4-FFF2-40B4-BE49-F238E27FC236}">
                <a16:creationId xmlns:a16="http://schemas.microsoft.com/office/drawing/2014/main" id="{F8260ED5-17F7-4158-B241-D51DD4CF1B7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6097846">
            <a:off x="-747355" y="1201312"/>
            <a:ext cx="4808302" cy="4088666"/>
          </a:xfrm>
          <a:custGeom>
            <a:avLst/>
            <a:gdLst>
              <a:gd name="connsiteX0" fmla="*/ 48844 w 4808302"/>
              <a:gd name="connsiteY0" fmla="*/ 2888671 h 4088666"/>
              <a:gd name="connsiteX1" fmla="*/ 0 w 4808302"/>
              <a:gd name="connsiteY1" fmla="*/ 2404151 h 4088666"/>
              <a:gd name="connsiteX2" fmla="*/ 2404151 w 4808302"/>
              <a:gd name="connsiteY2" fmla="*/ 0 h 4088666"/>
              <a:gd name="connsiteX3" fmla="*/ 4808302 w 4808302"/>
              <a:gd name="connsiteY3" fmla="*/ 2404151 h 4088666"/>
              <a:gd name="connsiteX4" fmla="*/ 4700216 w 4808302"/>
              <a:gd name="connsiteY4" fmla="*/ 3119072 h 4088666"/>
              <a:gd name="connsiteX5" fmla="*/ 4643143 w 4808302"/>
              <a:gd name="connsiteY5" fmla="*/ 3275009 h 4088666"/>
              <a:gd name="connsiteX6" fmla="*/ 690093 w 4808302"/>
              <a:gd name="connsiteY6" fmla="*/ 4088666 h 4088666"/>
              <a:gd name="connsiteX7" fmla="*/ 548991 w 4808302"/>
              <a:gd name="connsiteY7" fmla="*/ 3933414 h 4088666"/>
              <a:gd name="connsiteX8" fmla="*/ 48844 w 4808302"/>
              <a:gd name="connsiteY8" fmla="*/ 2888671 h 4088666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4808302" h="4088666">
                <a:moveTo>
                  <a:pt x="48844" y="2888671"/>
                </a:moveTo>
                <a:cubicBezTo>
                  <a:pt x="16818" y="2732167"/>
                  <a:pt x="0" y="2570123"/>
                  <a:pt x="0" y="2404151"/>
                </a:cubicBezTo>
                <a:cubicBezTo>
                  <a:pt x="0" y="1076375"/>
                  <a:pt x="1076375" y="0"/>
                  <a:pt x="2404151" y="0"/>
                </a:cubicBezTo>
                <a:cubicBezTo>
                  <a:pt x="3731927" y="0"/>
                  <a:pt x="4808302" y="1076375"/>
                  <a:pt x="4808302" y="2404151"/>
                </a:cubicBezTo>
                <a:cubicBezTo>
                  <a:pt x="4808302" y="2653109"/>
                  <a:pt x="4770461" y="2893229"/>
                  <a:pt x="4700216" y="3119072"/>
                </a:cubicBezTo>
                <a:lnTo>
                  <a:pt x="4643143" y="3275009"/>
                </a:lnTo>
                <a:lnTo>
                  <a:pt x="690093" y="4088666"/>
                </a:lnTo>
                <a:lnTo>
                  <a:pt x="548991" y="3933414"/>
                </a:lnTo>
                <a:cubicBezTo>
                  <a:pt x="304015" y="3636572"/>
                  <a:pt x="128908" y="3279932"/>
                  <a:pt x="48844" y="2888671"/>
                </a:cubicBezTo>
                <a:close/>
              </a:path>
            </a:pathLst>
          </a:custGeom>
          <a:gradFill>
            <a:gsLst>
              <a:gs pos="39000">
                <a:schemeClr val="accent1">
                  <a:lumMod val="60000"/>
                  <a:lumOff val="40000"/>
                  <a:alpha val="0"/>
                </a:schemeClr>
              </a:gs>
              <a:gs pos="100000">
                <a:schemeClr val="accent1">
                  <a:lumMod val="75000"/>
                  <a:alpha val="26000"/>
                </a:schemeClr>
              </a:gs>
            </a:gsLst>
            <a:lin ang="186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/>
            <a:endParaRPr lang="en-US"/>
          </a:p>
        </p:txBody>
      </p:sp>
      <p:sp>
        <p:nvSpPr>
          <p:cNvPr id="2" name="Rectangle 1">
            <a:extLst>
              <a:ext uri="{FF2B5EF4-FFF2-40B4-BE49-F238E27FC236}">
                <a16:creationId xmlns:a16="http://schemas.microsoft.com/office/drawing/2014/main" id="{E46225D7-9B5F-8464-50E7-E775427309E8}"/>
              </a:ext>
            </a:extLst>
          </p:cNvPr>
          <p:cNvSpPr/>
          <p:nvPr/>
        </p:nvSpPr>
        <p:spPr>
          <a:xfrm>
            <a:off x="258641" y="2605373"/>
            <a:ext cx="3507692" cy="1388072"/>
          </a:xfrm>
          <a:prstGeom prst="rect">
            <a:avLst/>
          </a:prstGeom>
          <a:noFill/>
        </p:spPr>
        <p:txBody>
          <a:bodyPr wrap="none" lIns="91440" tIns="45720" rIns="91440" bIns="45720">
            <a:spAutoFit/>
          </a:bodyPr>
          <a:lstStyle/>
          <a:p>
            <a:pPr algn="ctr">
              <a:lnSpc>
                <a:spcPct val="90000"/>
              </a:lnSpc>
              <a:spcBef>
                <a:spcPct val="0"/>
              </a:spcBef>
              <a:spcAft>
                <a:spcPts val="600"/>
              </a:spcAft>
            </a:pPr>
            <a:r>
              <a:rPr lang="en-US" sz="4400" b="1" kern="1200" cap="none" spc="0">
                <a:ln w="12700">
                  <a:solidFill>
                    <a:schemeClr val="tx2">
                      <a:lumMod val="75000"/>
                    </a:schemeClr>
                  </a:solidFill>
                  <a:prstDash val="solid"/>
                </a:ln>
                <a:pattFill prst="dkUpDiag">
                  <a:fgClr>
                    <a:schemeClr val="tx2"/>
                  </a:fgClr>
                  <a:bgClr>
                    <a:schemeClr val="tx2">
                      <a:lumMod val="20000"/>
                      <a:lumOff val="80000"/>
                    </a:schemeClr>
                  </a:bgClr>
                </a:pattFill>
                <a:effectLst>
                  <a:outerShdw dist="38100" dir="2640000" algn="bl" rotWithShape="0">
                    <a:schemeClr val="tx2">
                      <a:lumMod val="75000"/>
                    </a:schemeClr>
                  </a:outerShdw>
                </a:effectLst>
                <a:latin typeface="Arial" panose="020B0604020202020204" pitchFamily="34" charset="0"/>
                <a:ea typeface="+mj-ea"/>
                <a:cs typeface="Arial" panose="020B0604020202020204" pitchFamily="34" charset="0"/>
              </a:rPr>
              <a:t>RESEARCH </a:t>
            </a:r>
          </a:p>
          <a:p>
            <a:pPr algn="ctr">
              <a:lnSpc>
                <a:spcPct val="90000"/>
              </a:lnSpc>
              <a:spcBef>
                <a:spcPct val="0"/>
              </a:spcBef>
              <a:spcAft>
                <a:spcPts val="600"/>
              </a:spcAft>
            </a:pPr>
            <a:r>
              <a:rPr lang="en-US" sz="4400" b="1" kern="1200" cap="none" spc="0">
                <a:ln w="12700">
                  <a:solidFill>
                    <a:schemeClr val="tx2">
                      <a:lumMod val="75000"/>
                    </a:schemeClr>
                  </a:solidFill>
                  <a:prstDash val="solid"/>
                </a:ln>
                <a:pattFill prst="dkUpDiag">
                  <a:fgClr>
                    <a:schemeClr val="tx2"/>
                  </a:fgClr>
                  <a:bgClr>
                    <a:schemeClr val="tx2">
                      <a:lumMod val="20000"/>
                      <a:lumOff val="80000"/>
                    </a:schemeClr>
                  </a:bgClr>
                </a:pattFill>
                <a:effectLst>
                  <a:outerShdw dist="38100" dir="2640000" algn="bl" rotWithShape="0">
                    <a:schemeClr val="tx2">
                      <a:lumMod val="75000"/>
                    </a:schemeClr>
                  </a:outerShdw>
                </a:effectLst>
                <a:latin typeface="Arial" panose="020B0604020202020204" pitchFamily="34" charset="0"/>
                <a:ea typeface="+mj-ea"/>
                <a:cs typeface="Arial" panose="020B0604020202020204" pitchFamily="34" charset="0"/>
              </a:rPr>
              <a:t>TIMELINE</a:t>
            </a:r>
            <a:endParaRPr lang="en-GB" sz="4400" b="1" cap="none" spc="0">
              <a:ln w="12700">
                <a:solidFill>
                  <a:schemeClr val="tx2">
                    <a:lumMod val="75000"/>
                  </a:schemeClr>
                </a:solidFill>
                <a:prstDash val="solid"/>
              </a:ln>
              <a:pattFill prst="dkUpDiag">
                <a:fgClr>
                  <a:schemeClr val="tx2"/>
                </a:fgClr>
                <a:bgClr>
                  <a:schemeClr val="tx2">
                    <a:lumMod val="20000"/>
                    <a:lumOff val="80000"/>
                  </a:schemeClr>
                </a:bgClr>
              </a:pattFill>
              <a:effectLst>
                <a:outerShdw dist="38100" dir="2640000" algn="bl" rotWithShape="0">
                  <a:schemeClr val="tx2">
                    <a:lumMod val="75000"/>
                  </a:schemeClr>
                </a:outerShdw>
              </a:effectLst>
            </a:endParaRPr>
          </a:p>
        </p:txBody>
      </p:sp>
      <p:sp>
        <p:nvSpPr>
          <p:cNvPr id="3" name="TextBox 2">
            <a:extLst>
              <a:ext uri="{FF2B5EF4-FFF2-40B4-BE49-F238E27FC236}">
                <a16:creationId xmlns:a16="http://schemas.microsoft.com/office/drawing/2014/main" id="{31C5F6EF-3CF7-B372-354D-D1928FC9769E}"/>
              </a:ext>
            </a:extLst>
          </p:cNvPr>
          <p:cNvSpPr txBox="1"/>
          <p:nvPr/>
        </p:nvSpPr>
        <p:spPr>
          <a:xfrm>
            <a:off x="9653319" y="6378457"/>
            <a:ext cx="3861185" cy="430887"/>
          </a:xfrm>
          <a:prstGeom prst="rect">
            <a:avLst/>
          </a:prstGeom>
          <a:noFill/>
        </p:spPr>
        <p:txBody>
          <a:bodyPr wrap="square" lIns="91440" tIns="45720" rIns="91440" bIns="45720" rtlCol="0" anchor="t">
            <a:spAutoFit/>
          </a:bodyPr>
          <a:lstStyle/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GB" sz="1100" b="0" i="0" u="none" strike="noStrike" kern="1200" cap="none" spc="0" normalizeH="0" baseline="0" noProof="0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Arial" panose="020B0604020202020204" pitchFamily="34" charset="0"/>
              <a:ea typeface="+mn-ea"/>
              <a:cs typeface="Arial" panose="020B0604020202020204" pitchFamily="34" charset="0"/>
            </a:endParaRPr>
          </a:p>
          <a:p>
            <a:pPr>
              <a:defRPr/>
            </a:pPr>
            <a:r>
              <a:rPr lang="en-GB" sz="1100">
                <a:latin typeface="Arial"/>
                <a:cs typeface="Arial"/>
              </a:rPr>
              <a:t> </a:t>
            </a:r>
            <a:r>
              <a:rPr kumimoji="0" lang="en-GB" sz="1100" b="0" i="0" u="none" strike="noStrike" kern="1200" cap="none" spc="0" normalizeH="0" baseline="0" noProof="0">
                <a:ln>
                  <a:noFill/>
                </a:ln>
                <a:effectLst/>
                <a:uLnTx/>
                <a:uFillTx/>
                <a:latin typeface="Arial"/>
                <a:cs typeface="Arial"/>
              </a:rPr>
              <a:t>Name of presenter: </a:t>
            </a:r>
            <a:r>
              <a:rPr lang="en-GB" sz="1100">
                <a:latin typeface="Arial"/>
                <a:cs typeface="Arial"/>
              </a:rPr>
              <a:t>Alexandra Ghita</a:t>
            </a:r>
            <a:endParaRPr lang="en-GB"/>
          </a:p>
        </p:txBody>
      </p:sp>
      <p:sp>
        <p:nvSpPr>
          <p:cNvPr id="4" name="TextBox 3">
            <a:extLst>
              <a:ext uri="{FF2B5EF4-FFF2-40B4-BE49-F238E27FC236}">
                <a16:creationId xmlns:a16="http://schemas.microsoft.com/office/drawing/2014/main" id="{8A410E6C-3D22-E237-FE82-C80D3730DDE5}"/>
              </a:ext>
            </a:extLst>
          </p:cNvPr>
          <p:cNvSpPr txBox="1"/>
          <p:nvPr/>
        </p:nvSpPr>
        <p:spPr>
          <a:xfrm>
            <a:off x="4820855" y="297082"/>
            <a:ext cx="2743199" cy="369332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pPr algn="l"/>
            <a:endParaRPr lang="en-GB">
              <a:cs typeface="Calibri"/>
            </a:endParaRPr>
          </a:p>
        </p:txBody>
      </p:sp>
      <p:pic>
        <p:nvPicPr>
          <p:cNvPr id="12" name="Content Placeholder 11">
            <a:extLst>
              <a:ext uri="{FF2B5EF4-FFF2-40B4-BE49-F238E27FC236}">
                <a16:creationId xmlns:a16="http://schemas.microsoft.com/office/drawing/2014/main" id="{3D979446-D632-9743-0DEE-906C1D6490DE}"/>
              </a:ext>
            </a:extLst>
          </p:cNvPr>
          <p:cNvPicPr>
            <a:picLocks noGrp="1" noChangeAspect="1"/>
          </p:cNvPicPr>
          <p:nvPr>
            <p:ph idx="1"/>
          </p:nvPr>
        </p:nvPicPr>
        <p:blipFill>
          <a:blip r:embed="rId2"/>
          <a:stretch>
            <a:fillRect/>
          </a:stretch>
        </p:blipFill>
        <p:spPr>
          <a:xfrm>
            <a:off x="4159483" y="560439"/>
            <a:ext cx="7916721" cy="5683045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986545765"/>
      </p:ext>
    </p:extLst>
  </p:cSld>
  <p:clrMapOvr>
    <a:masterClrMapping/>
  </p:clrMapOvr>
  <mc:AlternateContent xmlns:mc="http://schemas.openxmlformats.org/markup-compatibility/2006" xmlns:p15="http://schemas.microsoft.com/office/powerpoint/2012/main">
    <mc:Choice Requires="p15">
      <p:transition xmlns:p14="http://schemas.microsoft.com/office/powerpoint/2010/main" spd="slow" p14:dur="1250">
        <p15:prstTrans prst="peelOff"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</p:bldLst>
  </p:timing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25" name="Rectangle 24">
            <a:extLst>
              <a:ext uri="{FF2B5EF4-FFF2-40B4-BE49-F238E27FC236}">
                <a16:creationId xmlns:a16="http://schemas.microsoft.com/office/drawing/2014/main" id="{09588DA8-065E-4F6F-8EFD-43104AB2E0CF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 w="12700" cap="flat" cmpd="sng" algn="ctr">
            <a:noFill/>
            <a:prstDash val="solid"/>
            <a:miter lim="800000"/>
          </a:ln>
          <a:effectLst/>
          <a:extLst>
            <a:ext uri="{91240B29-F687-4F45-9708-019B960494DF}">
              <a14:hiddenLine xmlns:a14="http://schemas.microsoft.com/office/drawing/2010/main" w="12700" cap="flat" cmpd="sng" algn="ctr">
                <a:solidFill>
                  <a:schemeClr val="accent1">
                    <a:shade val="50000"/>
                  </a:schemeClr>
                </a:solidFill>
                <a:prstDash val="solid"/>
                <a:miter lim="800000"/>
              </a14:hiddenLine>
            </a:ext>
          </a:ex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 useBgFill="1">
        <p:nvSpPr>
          <p:cNvPr id="27" name="Rectangle 26">
            <a:extLst>
              <a:ext uri="{FF2B5EF4-FFF2-40B4-BE49-F238E27FC236}">
                <a16:creationId xmlns:a16="http://schemas.microsoft.com/office/drawing/2014/main" id="{C4285719-470E-454C-AF62-8323075F1F5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88952" cy="6858000"/>
          </a:xfrm>
          <a:prstGeom prst="rect">
            <a:avLst/>
          </a:prstGeom>
          <a:ln w="12700" cap="flat" cmpd="sng" algn="ctr">
            <a:noFill/>
            <a:prstDash val="solid"/>
            <a:miter lim="800000"/>
          </a:ln>
          <a:effectLst/>
          <a:extLst>
            <a:ext uri="{91240B29-F687-4F45-9708-019B960494DF}">
              <a14:hiddenLine xmlns:a14="http://schemas.microsoft.com/office/drawing/2010/main" w="12700" cap="flat" cmpd="sng" algn="ctr">
                <a:solidFill>
                  <a:schemeClr val="accent1">
                    <a:shade val="50000"/>
                  </a:schemeClr>
                </a:solidFill>
                <a:prstDash val="solid"/>
                <a:miter lim="800000"/>
              </a14:hiddenLine>
            </a:ext>
          </a:ex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9" name="Rectangle 28">
            <a:extLst>
              <a:ext uri="{FF2B5EF4-FFF2-40B4-BE49-F238E27FC236}">
                <a16:creationId xmlns:a16="http://schemas.microsoft.com/office/drawing/2014/main" id="{CD9FE4EF-C4D8-49A0-B2FF-81D8DB7D8A2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5400000" flipH="1">
            <a:off x="-1410084" y="1410082"/>
            <a:ext cx="6858000" cy="4037836"/>
          </a:xfrm>
          <a:prstGeom prst="rect">
            <a:avLst/>
          </a:prstGeom>
          <a:gradFill>
            <a:gsLst>
              <a:gs pos="8000">
                <a:srgbClr val="000000"/>
              </a:gs>
              <a:gs pos="100000">
                <a:schemeClr val="accent1">
                  <a:lumMod val="75000"/>
                </a:schemeClr>
              </a:gs>
            </a:gsLst>
            <a:lin ang="30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31" name="Rectangle 30">
            <a:extLst>
              <a:ext uri="{FF2B5EF4-FFF2-40B4-BE49-F238E27FC236}">
                <a16:creationId xmlns:a16="http://schemas.microsoft.com/office/drawing/2014/main" id="{4300840D-0A0B-4512-BACA-B439D5B9C57C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5400000" flipH="1">
            <a:off x="-1410085" y="1420219"/>
            <a:ext cx="6857999" cy="4037839"/>
          </a:xfrm>
          <a:prstGeom prst="rect">
            <a:avLst/>
          </a:prstGeom>
          <a:gradFill>
            <a:gsLst>
              <a:gs pos="0">
                <a:srgbClr val="000000">
                  <a:alpha val="0"/>
                </a:srgbClr>
              </a:gs>
              <a:gs pos="99000">
                <a:schemeClr val="accent1">
                  <a:alpha val="46000"/>
                </a:schemeClr>
              </a:gs>
            </a:gsLst>
            <a:lin ang="18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33" name="Rectangle 32">
            <a:extLst>
              <a:ext uri="{FF2B5EF4-FFF2-40B4-BE49-F238E27FC236}">
                <a16:creationId xmlns:a16="http://schemas.microsoft.com/office/drawing/2014/main" id="{D2B78728-A580-49A7-84F9-6EF6F583ADE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5400000" flipH="1">
            <a:off x="767923" y="3588085"/>
            <a:ext cx="2501979" cy="4037841"/>
          </a:xfrm>
          <a:prstGeom prst="rect">
            <a:avLst/>
          </a:prstGeom>
          <a:gradFill>
            <a:gsLst>
              <a:gs pos="2000">
                <a:schemeClr val="accent1">
                  <a:alpha val="29000"/>
                </a:schemeClr>
              </a:gs>
              <a:gs pos="100000">
                <a:srgbClr val="000000">
                  <a:alpha val="30000"/>
                </a:srgbClr>
              </a:gs>
            </a:gsLst>
            <a:lin ang="78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35" name="Freeform: Shape 34">
            <a:extLst>
              <a:ext uri="{FF2B5EF4-FFF2-40B4-BE49-F238E27FC236}">
                <a16:creationId xmlns:a16="http://schemas.microsoft.com/office/drawing/2014/main" id="{38FAA1A1-D861-433F-88FA-1E9D6FD31D1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20635413">
            <a:off x="-501737" y="969718"/>
            <a:ext cx="3900357" cy="4178958"/>
          </a:xfrm>
          <a:custGeom>
            <a:avLst/>
            <a:gdLst>
              <a:gd name="connsiteX0" fmla="*/ 2432225 w 3900357"/>
              <a:gd name="connsiteY0" fmla="*/ 93939 h 4178958"/>
              <a:gd name="connsiteX1" fmla="*/ 3900357 w 3900357"/>
              <a:gd name="connsiteY1" fmla="*/ 2089479 h 4178958"/>
              <a:gd name="connsiteX2" fmla="*/ 1810878 w 3900357"/>
              <a:gd name="connsiteY2" fmla="*/ 4178958 h 4178958"/>
              <a:gd name="connsiteX3" fmla="*/ 78249 w 3900357"/>
              <a:gd name="connsiteY3" fmla="*/ 3257727 h 4178958"/>
              <a:gd name="connsiteX4" fmla="*/ 0 w 3900357"/>
              <a:gd name="connsiteY4" fmla="*/ 3128923 h 4178958"/>
              <a:gd name="connsiteX5" fmla="*/ 831324 w 3900357"/>
              <a:gd name="connsiteY5" fmla="*/ 244281 h 4178958"/>
              <a:gd name="connsiteX6" fmla="*/ 997559 w 3900357"/>
              <a:gd name="connsiteY6" fmla="*/ 164202 h 4178958"/>
              <a:gd name="connsiteX7" fmla="*/ 1810878 w 3900357"/>
              <a:gd name="connsiteY7" fmla="*/ 0 h 4178958"/>
              <a:gd name="connsiteX8" fmla="*/ 2432225 w 3900357"/>
              <a:gd name="connsiteY8" fmla="*/ 93939 h 4178958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3900357" h="4178958">
                <a:moveTo>
                  <a:pt x="2432225" y="93939"/>
                </a:moveTo>
                <a:cubicBezTo>
                  <a:pt x="3282786" y="358491"/>
                  <a:pt x="3900357" y="1151865"/>
                  <a:pt x="3900357" y="2089479"/>
                </a:cubicBezTo>
                <a:cubicBezTo>
                  <a:pt x="3900357" y="3243466"/>
                  <a:pt x="2964865" y="4178958"/>
                  <a:pt x="1810878" y="4178958"/>
                </a:cubicBezTo>
                <a:cubicBezTo>
                  <a:pt x="1089636" y="4178958"/>
                  <a:pt x="453744" y="3813531"/>
                  <a:pt x="78249" y="3257727"/>
                </a:cubicBezTo>
                <a:lnTo>
                  <a:pt x="0" y="3128923"/>
                </a:lnTo>
                <a:lnTo>
                  <a:pt x="831324" y="244281"/>
                </a:lnTo>
                <a:lnTo>
                  <a:pt x="997559" y="164202"/>
                </a:lnTo>
                <a:cubicBezTo>
                  <a:pt x="1247540" y="58468"/>
                  <a:pt x="1522381" y="0"/>
                  <a:pt x="1810878" y="0"/>
                </a:cubicBezTo>
                <a:cubicBezTo>
                  <a:pt x="2027251" y="0"/>
                  <a:pt x="2235942" y="32888"/>
                  <a:pt x="2432225" y="93939"/>
                </a:cubicBezTo>
                <a:close/>
              </a:path>
            </a:pathLst>
          </a:custGeom>
          <a:gradFill>
            <a:gsLst>
              <a:gs pos="29000">
                <a:srgbClr val="000000">
                  <a:alpha val="0"/>
                </a:srgbClr>
              </a:gs>
              <a:gs pos="100000">
                <a:schemeClr val="accent1">
                  <a:alpha val="43000"/>
                </a:schemeClr>
              </a:gs>
            </a:gsLst>
            <a:lin ang="18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/>
            <a:endParaRPr lang="en-US"/>
          </a:p>
        </p:txBody>
      </p:sp>
      <p:sp>
        <p:nvSpPr>
          <p:cNvPr id="37" name="Rectangle 36">
            <a:extLst>
              <a:ext uri="{FF2B5EF4-FFF2-40B4-BE49-F238E27FC236}">
                <a16:creationId xmlns:a16="http://schemas.microsoft.com/office/drawing/2014/main" id="{8D71EDA1-87BF-4D5D-AB79-F346FD19278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5400000" flipH="1">
            <a:off x="-1410093" y="1399943"/>
            <a:ext cx="6858003" cy="4037835"/>
          </a:xfrm>
          <a:prstGeom prst="rect">
            <a:avLst/>
          </a:prstGeom>
          <a:gradFill>
            <a:gsLst>
              <a:gs pos="0">
                <a:srgbClr val="000000">
                  <a:alpha val="0"/>
                </a:srgbClr>
              </a:gs>
              <a:gs pos="99000">
                <a:schemeClr val="accent1">
                  <a:lumMod val="60000"/>
                  <a:lumOff val="40000"/>
                  <a:alpha val="11000"/>
                </a:schemeClr>
              </a:gs>
            </a:gsLst>
            <a:lin ang="72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88211D6D-A9DD-2924-E2D7-71C21BF21293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4810259" y="649480"/>
            <a:ext cx="6555347" cy="5546047"/>
          </a:xfrm>
        </p:spPr>
        <p:txBody>
          <a:bodyPr anchor="ctr">
            <a:normAutofit/>
          </a:bodyPr>
          <a:lstStyle/>
          <a:p>
            <a:pPr lvl="1" algn="just">
              <a:buFont typeface="Wingdings" panose="05000000000000000000" pitchFamily="2" charset="2"/>
              <a:buChar char="ü"/>
            </a:pPr>
            <a:r>
              <a:rPr lang="en-GB" sz="2000">
                <a:latin typeface="Arial" panose="020B0604020202020204" pitchFamily="34" charset="0"/>
                <a:cs typeface="Arial" panose="020B0604020202020204" pitchFamily="34" charset="0"/>
              </a:rPr>
              <a:t>Our hypothesis is that online collaboration will be the new method of studying and communicating with your peers at university. </a:t>
            </a:r>
          </a:p>
          <a:p>
            <a:pPr marL="457200" lvl="1" indent="0" algn="just">
              <a:buNone/>
            </a:pPr>
            <a:endParaRPr lang="en-GB" sz="200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lvl="1" algn="just">
              <a:buFont typeface="Wingdings" panose="05000000000000000000" pitchFamily="2" charset="2"/>
              <a:buChar char="ü"/>
            </a:pPr>
            <a:r>
              <a:rPr lang="en-GB" sz="2000">
                <a:latin typeface="Arial" panose="020B0604020202020204" pitchFamily="34" charset="0"/>
                <a:cs typeface="Arial" panose="020B0604020202020204" pitchFamily="34" charset="0"/>
              </a:rPr>
              <a:t>We will expect that the students use at least one online tools indicated in the questionnaire provided.  </a:t>
            </a:r>
          </a:p>
          <a:p>
            <a:pPr marL="0" indent="0" algn="just">
              <a:buNone/>
            </a:pPr>
            <a:endParaRPr lang="en-GB" sz="2400"/>
          </a:p>
          <a:p>
            <a:pPr marL="0" indent="0" algn="just">
              <a:buNone/>
            </a:pPr>
            <a:endParaRPr lang="en-GB" sz="2400"/>
          </a:p>
        </p:txBody>
      </p:sp>
      <p:sp>
        <p:nvSpPr>
          <p:cNvPr id="4" name="Rectangle 3">
            <a:extLst>
              <a:ext uri="{FF2B5EF4-FFF2-40B4-BE49-F238E27FC236}">
                <a16:creationId xmlns:a16="http://schemas.microsoft.com/office/drawing/2014/main" id="{BAF6E7D6-D8DC-BF04-3B2B-BD411ACB9986}"/>
              </a:ext>
            </a:extLst>
          </p:cNvPr>
          <p:cNvSpPr/>
          <p:nvPr/>
        </p:nvSpPr>
        <p:spPr>
          <a:xfrm>
            <a:off x="214343" y="2501984"/>
            <a:ext cx="3823483" cy="769441"/>
          </a:xfrm>
          <a:prstGeom prst="rect">
            <a:avLst/>
          </a:prstGeom>
          <a:noFill/>
        </p:spPr>
        <p:txBody>
          <a:bodyPr wrap="none" lIns="91440" tIns="45720" rIns="91440" bIns="45720">
            <a:spAutoFit/>
          </a:bodyPr>
          <a:lstStyle/>
          <a:p>
            <a:pPr algn="ctr"/>
            <a:r>
              <a:rPr lang="en-GB" sz="4400" b="1" cap="none" spc="0">
                <a:ln w="12700">
                  <a:solidFill>
                    <a:schemeClr val="tx2">
                      <a:lumMod val="75000"/>
                    </a:schemeClr>
                  </a:solidFill>
                  <a:prstDash val="solid"/>
                </a:ln>
                <a:pattFill prst="dkUpDiag">
                  <a:fgClr>
                    <a:schemeClr val="tx2"/>
                  </a:fgClr>
                  <a:bgClr>
                    <a:schemeClr val="tx2">
                      <a:lumMod val="20000"/>
                      <a:lumOff val="80000"/>
                    </a:schemeClr>
                  </a:bgClr>
                </a:pattFill>
                <a:effectLst>
                  <a:outerShdw dist="38100" dir="2640000" algn="bl" rotWithShape="0">
                    <a:schemeClr val="tx2">
                      <a:lumMod val="75000"/>
                    </a:schemeClr>
                  </a:outerShdw>
                </a:effectLst>
                <a:latin typeface="Arial" panose="020B0604020202020204" pitchFamily="34" charset="0"/>
                <a:cs typeface="Arial" panose="020B0604020202020204" pitchFamily="34" charset="0"/>
              </a:rPr>
              <a:t>HYPOTHESIS</a:t>
            </a:r>
            <a:endParaRPr lang="en-GB" sz="4400" b="1" cap="none" spc="0">
              <a:ln w="12700">
                <a:solidFill>
                  <a:schemeClr val="tx2">
                    <a:lumMod val="75000"/>
                  </a:schemeClr>
                </a:solidFill>
                <a:prstDash val="solid"/>
              </a:ln>
              <a:pattFill prst="dkUpDiag">
                <a:fgClr>
                  <a:schemeClr val="tx2"/>
                </a:fgClr>
                <a:bgClr>
                  <a:schemeClr val="tx2">
                    <a:lumMod val="20000"/>
                    <a:lumOff val="80000"/>
                  </a:schemeClr>
                </a:bgClr>
              </a:pattFill>
              <a:effectLst>
                <a:outerShdw dist="38100" dir="2640000" algn="bl" rotWithShape="0">
                  <a:schemeClr val="tx2">
                    <a:lumMod val="75000"/>
                  </a:schemeClr>
                </a:outerShdw>
              </a:effectLst>
            </a:endParaRPr>
          </a:p>
        </p:txBody>
      </p:sp>
      <p:sp>
        <p:nvSpPr>
          <p:cNvPr id="2" name="TextBox 1">
            <a:extLst>
              <a:ext uri="{FF2B5EF4-FFF2-40B4-BE49-F238E27FC236}">
                <a16:creationId xmlns:a16="http://schemas.microsoft.com/office/drawing/2014/main" id="{3FD814F9-D24D-4375-5C48-118F8158F61D}"/>
              </a:ext>
            </a:extLst>
          </p:cNvPr>
          <p:cNvSpPr txBox="1"/>
          <p:nvPr/>
        </p:nvSpPr>
        <p:spPr>
          <a:xfrm>
            <a:off x="9655278" y="6331974"/>
            <a:ext cx="4139381" cy="707886"/>
          </a:xfrm>
          <a:prstGeom prst="rect">
            <a:avLst/>
          </a:prstGeom>
          <a:noFill/>
        </p:spPr>
        <p:txBody>
          <a:bodyPr wrap="square" lIns="91440" tIns="45720" rIns="91440" bIns="45720" rtlCol="0" anchor="t">
            <a:spAutoFit/>
          </a:bodyPr>
          <a:lstStyle/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GB" sz="1100" b="0" i="0" u="none" strike="noStrike" kern="1200" cap="none" spc="0" normalizeH="0" baseline="0" noProof="0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Arial" panose="020B0604020202020204" pitchFamily="34" charset="0"/>
              <a:ea typeface="+mn-ea"/>
              <a:cs typeface="Arial" panose="020B0604020202020204" pitchFamily="34" charset="0"/>
            </a:endParaRPr>
          </a:p>
          <a:p>
            <a:pPr>
              <a:defRPr/>
            </a:pPr>
            <a:r>
              <a:rPr lang="en-GB" sz="1100">
                <a:latin typeface="Arial"/>
                <a:cs typeface="Arial"/>
              </a:rPr>
              <a:t> </a:t>
            </a:r>
            <a:r>
              <a:rPr kumimoji="0" lang="en-GB" sz="1100" b="0" i="0" u="none" strike="noStrike" kern="1200" cap="none" spc="0" normalizeH="0" baseline="0" noProof="0">
                <a:ln>
                  <a:noFill/>
                </a:ln>
                <a:effectLst/>
                <a:uLnTx/>
                <a:uFillTx/>
                <a:latin typeface="Arial"/>
                <a:cs typeface="Arial"/>
              </a:rPr>
              <a:t>Name of presenter: </a:t>
            </a:r>
            <a:r>
              <a:rPr lang="en-GB" sz="1100">
                <a:latin typeface="Arial"/>
                <a:cs typeface="Arial"/>
              </a:rPr>
              <a:t>Elena Radu</a:t>
            </a:r>
            <a:endParaRPr lang="en-GB" sz="1100" b="0" i="0" u="none" strike="noStrike" kern="1200" cap="none" spc="0" normalizeH="0" baseline="0" noProof="0">
              <a:ln>
                <a:noFill/>
              </a:ln>
              <a:effectLst/>
              <a:uLnTx/>
              <a:uFillTx/>
              <a:latin typeface="Arial" panose="020B0604020202020204" pitchFamily="34" charset="0"/>
              <a:cs typeface="Arial" panose="020B0604020202020204" pitchFamily="34" charset="0"/>
            </a:endParaRPr>
          </a:p>
          <a:p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20970873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600">
        <p:blinds dir="vert"/>
      </p:transition>
    </mc:Choice>
    <mc:Fallback xmlns="">
      <p:transition spd="slow">
        <p:blinds dir="vert"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5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6" presetID="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8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  <p:bldP spid="4" grpId="0"/>
    </p:bldLst>
  </p:timing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22" name="Rectangle 7">
            <a:extLst>
              <a:ext uri="{FF2B5EF4-FFF2-40B4-BE49-F238E27FC236}">
                <a16:creationId xmlns:a16="http://schemas.microsoft.com/office/drawing/2014/main" id="{1B15ED52-F352-441B-82BF-E0EA34836D0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 w="12700" cap="flat" cmpd="sng" algn="ctr">
            <a:noFill/>
            <a:prstDash val="solid"/>
            <a:miter lim="800000"/>
          </a:ln>
          <a:effectLst/>
          <a:extLst>
            <a:ext uri="{91240B29-F687-4F45-9708-019B960494DF}">
              <a14:hiddenLine xmlns:a14="http://schemas.microsoft.com/office/drawing/2010/main" w="12700" cap="flat" cmpd="sng" algn="ctr">
                <a:solidFill>
                  <a:schemeClr val="accent1">
                    <a:shade val="50000"/>
                  </a:schemeClr>
                </a:solidFill>
                <a:prstDash val="solid"/>
                <a:miter lim="800000"/>
              </a14:hiddenLine>
            </a:ext>
          </a:ex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3" name="Rectangle 9">
            <a:extLst>
              <a:ext uri="{FF2B5EF4-FFF2-40B4-BE49-F238E27FC236}">
                <a16:creationId xmlns:a16="http://schemas.microsoft.com/office/drawing/2014/main" id="{3B2E3793-BFE6-45A2-9B7B-E18844431C9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flipH="1">
            <a:off x="-1" y="-1"/>
            <a:ext cx="12191998" cy="1590742"/>
          </a:xfrm>
          <a:prstGeom prst="rect">
            <a:avLst/>
          </a:prstGeom>
          <a:gradFill>
            <a:gsLst>
              <a:gs pos="0">
                <a:srgbClr val="000000"/>
              </a:gs>
              <a:gs pos="100000">
                <a:schemeClr val="accent1">
                  <a:lumMod val="75000"/>
                </a:schemeClr>
              </a:gs>
            </a:gsLst>
            <a:lin ang="84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4" name="Rectangle 11">
            <a:extLst>
              <a:ext uri="{FF2B5EF4-FFF2-40B4-BE49-F238E27FC236}">
                <a16:creationId xmlns:a16="http://schemas.microsoft.com/office/drawing/2014/main" id="{BC4C4868-CB8F-4AF9-9CDB-8108F2C19B6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10800000" flipH="1">
            <a:off x="-3" y="0"/>
            <a:ext cx="8115306" cy="1590742"/>
          </a:xfrm>
          <a:prstGeom prst="rect">
            <a:avLst/>
          </a:prstGeom>
          <a:gradFill>
            <a:gsLst>
              <a:gs pos="20000">
                <a:schemeClr val="accent1">
                  <a:alpha val="0"/>
                </a:schemeClr>
              </a:gs>
              <a:gs pos="100000">
                <a:schemeClr val="accent1">
                  <a:lumMod val="50000"/>
                  <a:alpha val="55000"/>
                </a:schemeClr>
              </a:gs>
            </a:gsLst>
            <a:lin ang="138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5" name="Rectangle 13">
            <a:extLst>
              <a:ext uri="{FF2B5EF4-FFF2-40B4-BE49-F238E27FC236}">
                <a16:creationId xmlns:a16="http://schemas.microsoft.com/office/drawing/2014/main" id="{375E0459-6403-40CD-989D-56A4407CA12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flipH="1">
            <a:off x="8115299" y="-1"/>
            <a:ext cx="4076698" cy="1590742"/>
          </a:xfrm>
          <a:prstGeom prst="rect">
            <a:avLst/>
          </a:prstGeom>
          <a:gradFill>
            <a:gsLst>
              <a:gs pos="0">
                <a:schemeClr val="accent1">
                  <a:alpha val="66000"/>
                </a:schemeClr>
              </a:gs>
              <a:gs pos="100000">
                <a:srgbClr val="000000">
                  <a:alpha val="30000"/>
                </a:srgbClr>
              </a:gs>
            </a:gsLst>
            <a:lin ang="132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6" name="Rectangle 15">
            <a:extLst>
              <a:ext uri="{FF2B5EF4-FFF2-40B4-BE49-F238E27FC236}">
                <a16:creationId xmlns:a16="http://schemas.microsoft.com/office/drawing/2014/main" id="{53E5B1A8-3AC9-4BD1-9BBC-78CA94F2D1B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459350" y="-1"/>
            <a:ext cx="11732646" cy="1597433"/>
          </a:xfrm>
          <a:prstGeom prst="rect">
            <a:avLst/>
          </a:prstGeom>
          <a:gradFill>
            <a:gsLst>
              <a:gs pos="50000">
                <a:srgbClr val="000000">
                  <a:alpha val="0"/>
                </a:srgbClr>
              </a:gs>
              <a:gs pos="99000">
                <a:schemeClr val="accent1">
                  <a:lumMod val="50000"/>
                  <a:alpha val="52000"/>
                </a:schemeClr>
              </a:gs>
            </a:gsLst>
            <a:lin ang="168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01C233C8-4120-428D-A08D-E87380662838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1135659" y="2261109"/>
            <a:ext cx="9724031" cy="4302353"/>
          </a:xfrm>
        </p:spPr>
        <p:txBody>
          <a:bodyPr anchor="ctr">
            <a:noAutofit/>
          </a:bodyPr>
          <a:lstStyle/>
          <a:p>
            <a:pPr marL="0" indent="0">
              <a:lnSpc>
                <a:spcPct val="150000"/>
              </a:lnSpc>
              <a:spcAft>
                <a:spcPts val="800"/>
              </a:spcAft>
              <a:buNone/>
            </a:pPr>
            <a:r>
              <a:rPr lang="en-GB" sz="1100" kern="1200">
                <a:solidFill>
                  <a:srgbClr val="000000"/>
                </a:solidFill>
                <a:effectLst/>
                <a:latin typeface="Arial"/>
                <a:ea typeface="Calibri" panose="020F0502020204030204" pitchFamily="34" charset="0"/>
                <a:cs typeface="Times New Roman"/>
              </a:rPr>
              <a:t>Elaine, T. and</a:t>
            </a:r>
            <a:r>
              <a:rPr lang="en-GB" sz="1100">
                <a:solidFill>
                  <a:srgbClr val="000000"/>
                </a:solidFill>
                <a:latin typeface="Arial"/>
                <a:ea typeface="Calibri" panose="020F0502020204030204" pitchFamily="34" charset="0"/>
                <a:cs typeface="Times New Roman"/>
              </a:rPr>
              <a:t> </a:t>
            </a:r>
            <a:r>
              <a:rPr lang="en-GB" sz="1100" kern="1200">
                <a:solidFill>
                  <a:srgbClr val="000000"/>
                </a:solidFill>
                <a:effectLst/>
                <a:latin typeface="Arial"/>
                <a:ea typeface="Calibri" panose="020F0502020204030204" pitchFamily="34" charset="0"/>
                <a:cs typeface="Times New Roman"/>
              </a:rPr>
              <a:t> Matthew,</a:t>
            </a:r>
            <a:r>
              <a:rPr lang="en-GB" sz="1100">
                <a:solidFill>
                  <a:srgbClr val="000000"/>
                </a:solidFill>
                <a:latin typeface="Arial"/>
                <a:ea typeface="Calibri" panose="020F0502020204030204" pitchFamily="34" charset="0"/>
                <a:cs typeface="Times New Roman"/>
              </a:rPr>
              <a:t> </a:t>
            </a:r>
            <a:r>
              <a:rPr lang="en-GB" sz="1100" kern="1200">
                <a:solidFill>
                  <a:srgbClr val="000000"/>
                </a:solidFill>
                <a:effectLst/>
                <a:latin typeface="Arial"/>
                <a:ea typeface="Calibri" panose="020F0502020204030204" pitchFamily="34" charset="0"/>
                <a:cs typeface="Times New Roman"/>
              </a:rPr>
              <a:t> A., (2011), ‘Designing social media into university learning: technology of collaboration or collaboration for technology?’, </a:t>
            </a:r>
            <a:r>
              <a:rPr lang="en-GB" sz="1100" i="1" kern="1200">
                <a:solidFill>
                  <a:srgbClr val="000000"/>
                </a:solidFill>
                <a:effectLst/>
                <a:latin typeface="Arial"/>
                <a:ea typeface="Calibri" panose="020F0502020204030204" pitchFamily="34" charset="0"/>
                <a:cs typeface="Times New Roman"/>
              </a:rPr>
              <a:t>Educational Media International Aquatic Insects</a:t>
            </a:r>
            <a:r>
              <a:rPr lang="en-GB" sz="1100" kern="1200">
                <a:solidFill>
                  <a:srgbClr val="000000"/>
                </a:solidFill>
                <a:effectLst/>
                <a:latin typeface="Arial"/>
                <a:ea typeface="Calibri" panose="020F0502020204030204" pitchFamily="34" charset="0"/>
                <a:cs typeface="Times New Roman"/>
              </a:rPr>
              <a:t>, Vol. 48(3),Available at: </a:t>
            </a:r>
            <a:r>
              <a:rPr lang="en-GB" sz="1100" u="sng" kern="1200">
                <a:solidFill>
                  <a:srgbClr val="3A3A3A"/>
                </a:solidFill>
                <a:effectLst/>
                <a:latin typeface="Arial"/>
                <a:ea typeface="Times New Roman" panose="02020603050405020304" pitchFamily="18" charset="0"/>
                <a:cs typeface="Times New Roman"/>
                <a:hlinkClick r:id="rId2"/>
              </a:rPr>
              <a:t>https://doi.org/10.1080/09523987.2011.607319</a:t>
            </a:r>
            <a:r>
              <a:rPr lang="en-GB" sz="1100" kern="1200">
                <a:solidFill>
                  <a:srgbClr val="3A3A3A"/>
                </a:solidFill>
                <a:effectLst/>
                <a:latin typeface="Arial"/>
                <a:ea typeface="Times New Roman" panose="02020603050405020304" pitchFamily="18" charset="0"/>
                <a:cs typeface="Times New Roman"/>
              </a:rPr>
              <a:t> (Accessed: 15 June 2022).</a:t>
            </a:r>
            <a:endParaRPr lang="en-GB" sz="1100">
              <a:effectLst/>
              <a:latin typeface="Arial"/>
              <a:ea typeface="Calibri" panose="020F0502020204030204" pitchFamily="34" charset="0"/>
              <a:cs typeface="Times New Roman"/>
            </a:endParaRPr>
          </a:p>
          <a:p>
            <a:pPr marL="0" indent="0">
              <a:lnSpc>
                <a:spcPct val="150000"/>
              </a:lnSpc>
              <a:spcAft>
                <a:spcPts val="800"/>
              </a:spcAft>
              <a:buNone/>
            </a:pPr>
            <a:r>
              <a:rPr lang="en-GB" sz="1100" kern="1200">
                <a:solidFill>
                  <a:srgbClr val="000000"/>
                </a:solidFill>
                <a:effectLst/>
                <a:latin typeface="Arial"/>
                <a:ea typeface="Times New Roman" panose="02020603050405020304" pitchFamily="18" charset="0"/>
                <a:cs typeface="Times New Roman"/>
              </a:rPr>
              <a:t>Garrison, C., 2018. ‘Technical College Student Attitudes Toward 21</a:t>
            </a:r>
            <a:r>
              <a:rPr lang="en-GB" sz="1100" kern="1200" baseline="30000">
                <a:solidFill>
                  <a:srgbClr val="000000"/>
                </a:solidFill>
                <a:effectLst/>
                <a:latin typeface="Arial"/>
                <a:ea typeface="Times New Roman" panose="02020603050405020304" pitchFamily="18" charset="0"/>
                <a:cs typeface="Times New Roman"/>
              </a:rPr>
              <a:t>st</a:t>
            </a:r>
            <a:r>
              <a:rPr lang="en-GB" sz="1100" kern="1200">
                <a:solidFill>
                  <a:srgbClr val="000000"/>
                </a:solidFill>
                <a:effectLst/>
                <a:latin typeface="Arial"/>
                <a:ea typeface="Times New Roman" panose="02020603050405020304" pitchFamily="18" charset="0"/>
                <a:cs typeface="Times New Roman"/>
              </a:rPr>
              <a:t> Century Work Skills, p.36, </a:t>
            </a:r>
            <a:r>
              <a:rPr lang="en-GB" sz="1100" kern="1200" err="1">
                <a:solidFill>
                  <a:srgbClr val="000000"/>
                </a:solidFill>
                <a:effectLst/>
                <a:latin typeface="Arial"/>
                <a:ea typeface="Times New Roman" panose="02020603050405020304" pitchFamily="18" charset="0"/>
                <a:cs typeface="Times New Roman"/>
              </a:rPr>
              <a:t>Northeastern</a:t>
            </a:r>
            <a:r>
              <a:rPr lang="en-GB" sz="1100" kern="1200">
                <a:solidFill>
                  <a:srgbClr val="000000"/>
                </a:solidFill>
                <a:effectLst/>
                <a:latin typeface="Arial"/>
                <a:ea typeface="Times New Roman" panose="02020603050405020304" pitchFamily="18" charset="0"/>
                <a:cs typeface="Times New Roman"/>
              </a:rPr>
              <a:t> University. Available at: </a:t>
            </a:r>
            <a:r>
              <a:rPr lang="en-GB" sz="1100" u="sng" kern="1200">
                <a:solidFill>
                  <a:srgbClr val="000000"/>
                </a:solidFill>
                <a:effectLst/>
                <a:latin typeface="Arial"/>
                <a:ea typeface="Times New Roman" panose="02020603050405020304" pitchFamily="18" charset="0"/>
                <a:cs typeface="Times New Roman"/>
                <a:hlinkClick r:id="rId3"/>
              </a:rPr>
              <a:t>https://www.proquest.com/pagepdf/2030565836?accountid=130472</a:t>
            </a:r>
            <a:r>
              <a:rPr lang="en-GB" sz="1100" kern="1200">
                <a:solidFill>
                  <a:srgbClr val="000000"/>
                </a:solidFill>
                <a:effectLst/>
                <a:latin typeface="Arial"/>
                <a:ea typeface="Times New Roman" panose="02020603050405020304" pitchFamily="18" charset="0"/>
                <a:cs typeface="Times New Roman"/>
              </a:rPr>
              <a:t> (accessed: 16 June 2022).</a:t>
            </a:r>
            <a:r>
              <a:rPr lang="en-GB" sz="1100">
                <a:solidFill>
                  <a:srgbClr val="000000"/>
                </a:solidFill>
                <a:latin typeface="Arial"/>
                <a:ea typeface="Times New Roman" panose="02020603050405020304" pitchFamily="18" charset="0"/>
                <a:cs typeface="Times New Roman"/>
              </a:rPr>
              <a:t> </a:t>
            </a:r>
            <a:endParaRPr lang="en-GB" sz="1100">
              <a:effectLst/>
              <a:latin typeface="Calibri" panose="020F0502020204030204" pitchFamily="34" charset="0"/>
              <a:ea typeface="Calibri" panose="020F0502020204030204" pitchFamily="34" charset="0"/>
              <a:cs typeface="Times New Roman" panose="02020603050405020304" pitchFamily="18" charset="0"/>
            </a:endParaRPr>
          </a:p>
          <a:p>
            <a:pPr marL="0" indent="0">
              <a:lnSpc>
                <a:spcPct val="150000"/>
              </a:lnSpc>
              <a:spcAft>
                <a:spcPts val="800"/>
              </a:spcAft>
              <a:buNone/>
            </a:pPr>
            <a:r>
              <a:rPr lang="en-GB" sz="1100" kern="1200" err="1">
                <a:solidFill>
                  <a:srgbClr val="000000"/>
                </a:solidFill>
                <a:effectLst/>
                <a:latin typeface="Arial"/>
                <a:ea typeface="Calibri" panose="020F0502020204030204" pitchFamily="34" charset="0"/>
                <a:cs typeface="Times New Roman"/>
              </a:rPr>
              <a:t>Kasprazak</a:t>
            </a:r>
            <a:r>
              <a:rPr lang="en-GB" sz="1100" kern="1200">
                <a:solidFill>
                  <a:srgbClr val="000000"/>
                </a:solidFill>
                <a:effectLst/>
                <a:latin typeface="Arial"/>
                <a:ea typeface="Calibri" panose="020F0502020204030204" pitchFamily="34" charset="0"/>
                <a:cs typeface="Times New Roman"/>
              </a:rPr>
              <a:t>, L. (2012) ‘Use cloud tools to collaborate’, </a:t>
            </a:r>
            <a:r>
              <a:rPr lang="en-GB" sz="1100" i="1" kern="1200">
                <a:solidFill>
                  <a:srgbClr val="000000"/>
                </a:solidFill>
                <a:effectLst/>
                <a:latin typeface="Arial"/>
                <a:ea typeface="Calibri" panose="020F0502020204030204" pitchFamily="34" charset="0"/>
                <a:cs typeface="Times New Roman"/>
              </a:rPr>
              <a:t>Chemical Engineering Progress</a:t>
            </a:r>
            <a:r>
              <a:rPr lang="en-GB" sz="1100" kern="1200">
                <a:solidFill>
                  <a:srgbClr val="000000"/>
                </a:solidFill>
                <a:effectLst/>
                <a:latin typeface="Arial"/>
                <a:ea typeface="Calibri" panose="020F0502020204030204" pitchFamily="34" charset="0"/>
                <a:cs typeface="Times New Roman"/>
              </a:rPr>
              <a:t>, Vol.108(7).</a:t>
            </a:r>
            <a:r>
              <a:rPr lang="en-GB" sz="1100">
                <a:solidFill>
                  <a:srgbClr val="000000"/>
                </a:solidFill>
                <a:latin typeface="Arial"/>
                <a:ea typeface="Calibri" panose="020F0502020204030204" pitchFamily="34" charset="0"/>
                <a:cs typeface="Times New Roman"/>
              </a:rPr>
              <a:t> </a:t>
            </a:r>
            <a:r>
              <a:rPr lang="en-GB" sz="1100" kern="1200">
                <a:solidFill>
                  <a:srgbClr val="000000"/>
                </a:solidFill>
                <a:effectLst/>
                <a:latin typeface="Arial"/>
                <a:ea typeface="Calibri" panose="020F0502020204030204" pitchFamily="34" charset="0"/>
                <a:cs typeface="Times New Roman"/>
              </a:rPr>
              <a:t> Available at: </a:t>
            </a:r>
            <a:r>
              <a:rPr lang="en-GB" sz="1100" u="sng" kern="1200">
                <a:solidFill>
                  <a:srgbClr val="000000"/>
                </a:solidFill>
                <a:effectLst/>
                <a:latin typeface="Arial"/>
                <a:ea typeface="Times New Roman" panose="02020603050405020304" pitchFamily="18" charset="0"/>
                <a:cs typeface="Times New Roman"/>
                <a:hlinkClick r:id="rId4"/>
              </a:rPr>
              <a:t>Use Cloud Tools to Collaborate – ProQuest</a:t>
            </a:r>
            <a:r>
              <a:rPr lang="en-GB" sz="1100" u="sng" kern="1200">
                <a:solidFill>
                  <a:srgbClr val="000000"/>
                </a:solidFill>
                <a:effectLst/>
                <a:latin typeface="Arial"/>
                <a:ea typeface="Times New Roman" panose="02020603050405020304" pitchFamily="18" charset="0"/>
                <a:cs typeface="Times New Roman"/>
              </a:rPr>
              <a:t> ( Accessed: 18 June 2022).</a:t>
            </a:r>
            <a:r>
              <a:rPr lang="en-GB" sz="1100" u="sng">
                <a:solidFill>
                  <a:srgbClr val="000000"/>
                </a:solidFill>
                <a:latin typeface="Arial"/>
                <a:ea typeface="Times New Roman" panose="02020603050405020304" pitchFamily="18" charset="0"/>
                <a:cs typeface="Times New Roman"/>
              </a:rPr>
              <a:t> </a:t>
            </a:r>
            <a:endParaRPr lang="en-GB" sz="1100">
              <a:effectLst/>
              <a:latin typeface="Calibri" panose="020F0502020204030204" pitchFamily="34" charset="0"/>
              <a:ea typeface="Calibri" panose="020F0502020204030204" pitchFamily="34" charset="0"/>
              <a:cs typeface="Times New Roman" panose="02020603050405020304" pitchFamily="18" charset="0"/>
            </a:endParaRPr>
          </a:p>
          <a:p>
            <a:pPr marL="0" indent="0">
              <a:lnSpc>
                <a:spcPct val="150000"/>
              </a:lnSpc>
              <a:spcAft>
                <a:spcPts val="800"/>
              </a:spcAft>
              <a:buNone/>
            </a:pPr>
            <a:r>
              <a:rPr lang="en-GB" sz="1100" kern="1200">
                <a:solidFill>
                  <a:srgbClr val="000000"/>
                </a:solidFill>
                <a:effectLst/>
                <a:latin typeface="Arial"/>
                <a:ea typeface="Calibri" panose="020F0502020204030204" pitchFamily="34" charset="0"/>
                <a:cs typeface="Times New Roman"/>
              </a:rPr>
              <a:t>Saunders, M., et al., (2019),  ’Research Methods for Business Students’, </a:t>
            </a:r>
            <a:r>
              <a:rPr lang="en-GB" sz="1100" kern="1200" err="1">
                <a:solidFill>
                  <a:srgbClr val="000000"/>
                </a:solidFill>
                <a:effectLst/>
                <a:latin typeface="Arial"/>
                <a:ea typeface="Calibri" panose="020F0502020204030204" pitchFamily="34" charset="0"/>
                <a:cs typeface="Times New Roman"/>
              </a:rPr>
              <a:t>Ebook</a:t>
            </a:r>
            <a:r>
              <a:rPr lang="en-GB" sz="1100" kern="1200">
                <a:solidFill>
                  <a:srgbClr val="000000"/>
                </a:solidFill>
                <a:effectLst/>
                <a:latin typeface="Arial"/>
                <a:ea typeface="Calibri" panose="020F0502020204030204" pitchFamily="34" charset="0"/>
                <a:cs typeface="Times New Roman"/>
              </a:rPr>
              <a:t>, Pearson Education, Limited. Available at:</a:t>
            </a:r>
            <a:r>
              <a:rPr lang="en-GB" sz="1100">
                <a:solidFill>
                  <a:srgbClr val="000000"/>
                </a:solidFill>
                <a:latin typeface="Arial"/>
                <a:ea typeface="Calibri" panose="020F0502020204030204" pitchFamily="34" charset="0"/>
                <a:cs typeface="Times New Roman"/>
              </a:rPr>
              <a:t>  </a:t>
            </a:r>
            <a:r>
              <a:rPr lang="en-GB" sz="1100" i="1" kern="1200">
                <a:solidFill>
                  <a:srgbClr val="000000"/>
                </a:solidFill>
                <a:effectLst/>
                <a:latin typeface="Arial"/>
                <a:ea typeface="Calibri" panose="020F0502020204030204" pitchFamily="34" charset="0"/>
                <a:cs typeface="Times New Roman"/>
              </a:rPr>
              <a:t> </a:t>
            </a:r>
            <a:r>
              <a:rPr lang="en-GB" sz="1100" u="sng" kern="1200">
                <a:solidFill>
                  <a:srgbClr val="000000"/>
                </a:solidFill>
                <a:effectLst/>
                <a:latin typeface="Arial"/>
                <a:ea typeface="Calibri" panose="020F0502020204030204" pitchFamily="34" charset="0"/>
                <a:cs typeface="Times New Roman"/>
                <a:hlinkClick r:id="rId5"/>
              </a:rPr>
              <a:t>http://ebookcentral.proquest.com/lib/trinity/detail.action?docID=5774742</a:t>
            </a:r>
            <a:r>
              <a:rPr lang="en-GB" sz="1100" kern="1200">
                <a:solidFill>
                  <a:srgbClr val="000000"/>
                </a:solidFill>
                <a:effectLst/>
                <a:latin typeface="Arial"/>
                <a:ea typeface="Calibri" panose="020F0502020204030204" pitchFamily="34" charset="0"/>
                <a:cs typeface="Times New Roman"/>
              </a:rPr>
              <a:t> ( Accessed: 19 June 2022).</a:t>
            </a:r>
            <a:endParaRPr lang="en-GB" sz="1100">
              <a:effectLst/>
              <a:latin typeface="Arial"/>
              <a:ea typeface="Calibri" panose="020F0502020204030204" pitchFamily="34" charset="0"/>
              <a:cs typeface="Times New Roman"/>
            </a:endParaRPr>
          </a:p>
          <a:p>
            <a:pPr marL="0" indent="0">
              <a:lnSpc>
                <a:spcPct val="150000"/>
              </a:lnSpc>
              <a:spcAft>
                <a:spcPts val="800"/>
              </a:spcAft>
              <a:buNone/>
            </a:pPr>
            <a:r>
              <a:rPr lang="en-GB" sz="1100" kern="1200">
                <a:solidFill>
                  <a:srgbClr val="000000"/>
                </a:solidFill>
                <a:effectLst/>
                <a:latin typeface="Arial"/>
                <a:ea typeface="Calibri" panose="020F0502020204030204" pitchFamily="34" charset="0"/>
                <a:cs typeface="Times New Roman"/>
              </a:rPr>
              <a:t>Taleb, Z. and Sohrabi, A.,( 2012),</a:t>
            </a:r>
            <a:r>
              <a:rPr lang="en-GB" sz="1100" kern="1200" baseline="30000">
                <a:solidFill>
                  <a:srgbClr val="000000"/>
                </a:solidFill>
                <a:effectLst/>
                <a:latin typeface="Arial"/>
                <a:ea typeface="Calibri" panose="020F0502020204030204" pitchFamily="34" charset="0"/>
                <a:cs typeface="Times New Roman"/>
              </a:rPr>
              <a:t> ‘</a:t>
            </a:r>
            <a:r>
              <a:rPr lang="en-GB" sz="1100" kern="1200">
                <a:solidFill>
                  <a:srgbClr val="000000"/>
                </a:solidFill>
                <a:effectLst/>
                <a:latin typeface="Arial"/>
                <a:ea typeface="Calibri" panose="020F0502020204030204" pitchFamily="34" charset="0"/>
                <a:cs typeface="Times New Roman"/>
              </a:rPr>
              <a:t>Learning on the move: the use of mobile technology to support learning for university students’, </a:t>
            </a:r>
            <a:r>
              <a:rPr lang="en-GB" sz="1100" i="1" kern="1200">
                <a:solidFill>
                  <a:srgbClr val="000000"/>
                </a:solidFill>
                <a:effectLst/>
                <a:latin typeface="Arial"/>
                <a:ea typeface="Calibri" panose="020F0502020204030204" pitchFamily="34" charset="0"/>
                <a:cs typeface="Times New Roman"/>
              </a:rPr>
              <a:t>International Conference on Education and Educational Psychology</a:t>
            </a:r>
            <a:r>
              <a:rPr lang="en-GB" sz="1100" kern="1200">
                <a:solidFill>
                  <a:srgbClr val="000000"/>
                </a:solidFill>
                <a:effectLst/>
                <a:latin typeface="Arial"/>
                <a:ea typeface="Calibri" panose="020F0502020204030204" pitchFamily="34" charset="0"/>
                <a:cs typeface="Times New Roman"/>
              </a:rPr>
              <a:t>. Available at: </a:t>
            </a:r>
            <a:r>
              <a:rPr lang="en-GB" sz="1100" u="sng">
                <a:solidFill>
                  <a:srgbClr val="0000FF"/>
                </a:solidFill>
                <a:latin typeface="Arial"/>
                <a:ea typeface="Calibri" panose="020F0502020204030204" pitchFamily="34" charset="0"/>
                <a:cs typeface="Times New Roman"/>
              </a:rPr>
              <a:t>Learning on the Move: The use of Mobile Technology to Support Learning for University Students – ScienceDirect  </a:t>
            </a:r>
            <a:r>
              <a:rPr lang="en-GB" sz="1100">
                <a:latin typeface="Arial"/>
                <a:ea typeface="Calibri" panose="020F0502020204030204" pitchFamily="34" charset="0"/>
                <a:cs typeface="Times New Roman"/>
              </a:rPr>
              <a:t>( Accessed: 23 June 2022).</a:t>
            </a:r>
            <a:endParaRPr lang="en-GB" sz="1100">
              <a:latin typeface="Arial"/>
              <a:cs typeface="Times New Roman"/>
            </a:endParaRPr>
          </a:p>
          <a:p>
            <a:pPr marL="0" indent="0">
              <a:buNone/>
            </a:pPr>
            <a:endParaRPr lang="en-GB" sz="110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4" name="Rectangle 3">
            <a:extLst>
              <a:ext uri="{FF2B5EF4-FFF2-40B4-BE49-F238E27FC236}">
                <a16:creationId xmlns:a16="http://schemas.microsoft.com/office/drawing/2014/main" id="{37D17AB5-7C16-C333-5D2E-9004C0020CB4}"/>
              </a:ext>
            </a:extLst>
          </p:cNvPr>
          <p:cNvSpPr/>
          <p:nvPr/>
        </p:nvSpPr>
        <p:spPr>
          <a:xfrm>
            <a:off x="3717943" y="294538"/>
            <a:ext cx="4756110" cy="923330"/>
          </a:xfrm>
          <a:prstGeom prst="rect">
            <a:avLst/>
          </a:prstGeom>
          <a:noFill/>
        </p:spPr>
        <p:txBody>
          <a:bodyPr wrap="none" lIns="91440" tIns="45720" rIns="91440" bIns="45720">
            <a:spAutoFit/>
          </a:bodyPr>
          <a:lstStyle/>
          <a:p>
            <a:pPr algn="ctr"/>
            <a:r>
              <a:rPr lang="en-GB" sz="5400" b="1" cap="none" spc="0">
                <a:ln w="12700">
                  <a:solidFill>
                    <a:schemeClr val="tx2">
                      <a:lumMod val="75000"/>
                    </a:schemeClr>
                  </a:solidFill>
                  <a:prstDash val="solid"/>
                </a:ln>
                <a:pattFill prst="dkUpDiag">
                  <a:fgClr>
                    <a:schemeClr val="tx2"/>
                  </a:fgClr>
                  <a:bgClr>
                    <a:schemeClr val="tx2">
                      <a:lumMod val="20000"/>
                      <a:lumOff val="80000"/>
                    </a:schemeClr>
                  </a:bgClr>
                </a:pattFill>
                <a:effectLst>
                  <a:outerShdw dist="38100" dir="2640000" algn="bl" rotWithShape="0">
                    <a:schemeClr val="tx2">
                      <a:lumMod val="75000"/>
                    </a:schemeClr>
                  </a:outerShdw>
                </a:effectLst>
              </a:rPr>
              <a:t>REFERENCE LIST</a:t>
            </a:r>
          </a:p>
        </p:txBody>
      </p:sp>
    </p:spTree>
    <p:extLst>
      <p:ext uri="{BB962C8B-B14F-4D97-AF65-F5344CB8AC3E}">
        <p14:creationId xmlns:p14="http://schemas.microsoft.com/office/powerpoint/2010/main" val="3829467829"/>
      </p:ext>
    </p:extLst>
  </p:cSld>
  <p:clrMapOvr>
    <a:masterClrMapping/>
  </p:clrMapOvr>
  <mc:AlternateContent xmlns:mc="http://schemas.openxmlformats.org/markup-compatibility/2006" xmlns:p15="http://schemas.microsoft.com/office/powerpoint/2012/main">
    <mc:Choice Requires="p15">
      <p:transition xmlns:p14="http://schemas.microsoft.com/office/powerpoint/2010/main" spd="slow" p14:dur="2000">
        <p15:prstTrans prst="prestige"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16" presetClass="entr" presetSubtype="2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14" dur="5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16" presetClass="entr" presetSubtype="2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19" dur="5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0" fill="hold">
                      <p:stCondLst>
                        <p:cond delay="indefinite"/>
                      </p:stCondLst>
                      <p:childTnLst>
                        <p:par>
                          <p:cTn id="21" fill="hold">
                            <p:stCondLst>
                              <p:cond delay="0"/>
                            </p:stCondLst>
                            <p:childTnLst>
                              <p:par>
                                <p:cTn id="22" presetID="16" presetClass="entr" presetSubtype="2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24" dur="5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5" fill="hold">
                      <p:stCondLst>
                        <p:cond delay="indefinite"/>
                      </p:stCondLst>
                      <p:childTnLst>
                        <p:par>
                          <p:cTn id="26" fill="hold">
                            <p:stCondLst>
                              <p:cond delay="0"/>
                            </p:stCondLst>
                            <p:childTnLst>
                              <p:par>
                                <p:cTn id="27" presetID="16" presetClass="entr" presetSubtype="2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29" dur="500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0" fill="hold">
                      <p:stCondLst>
                        <p:cond delay="indefinite"/>
                      </p:stCondLst>
                      <p:childTnLst>
                        <p:par>
                          <p:cTn id="31" fill="hold">
                            <p:stCondLst>
                              <p:cond delay="0"/>
                            </p:stCondLst>
                            <p:childTnLst>
                              <p:par>
                                <p:cTn id="32" presetID="16" presetClass="entr" presetSubtype="2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34" dur="500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  <p:bldP spid="4" grpId="0"/>
    </p:bldLst>
  </p:timing>
</p:sld>
</file>

<file path=ppt/theme/theme1.xml><?xml version="1.0" encoding="utf-8"?>
<a:theme xmlns:a="http://schemas.openxmlformats.org/drawingml/2006/main" name="office theme">
  <a:themeElements>
    <a:clrScheme name="Office 2007-2010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 Theme">
      <a:majorFont>
        <a:latin typeface="Calibri Light" panose="020F0302020204030204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 panose="020F0502020204030204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 Them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2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customXml/_rels/item1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1.xml"/></Relationships>
</file>

<file path=customXml/_rels/item2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2.xml"/></Relationships>
</file>

<file path=customXml/_rels/item3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3.xml"/></Relationships>
</file>

<file path=customXml/item1.xml><?xml version="1.0" encoding="utf-8"?>
<p:properties xmlns:p="http://schemas.microsoft.com/office/2006/metadata/properties" xmlns:xsi="http://www.w3.org/2001/XMLSchema-instance" xmlns:pc="http://schemas.microsoft.com/office/infopath/2007/PartnerControls">
  <documentManagement/>
</p:properties>
</file>

<file path=customXml/item2.xml><?xml version="1.0" encoding="utf-8"?>
<?mso-contentType ?>
<FormTemplates xmlns="http://schemas.microsoft.com/sharepoint/v3/contenttype/forms">
  <Display>DocumentLibraryForm</Display>
  <Edit>DocumentLibraryForm</Edit>
  <New>DocumentLibraryForm</New>
</FormTemplates>
</file>

<file path=customXml/item3.xml><?xml version="1.0" encoding="utf-8"?>
<ct:contentTypeSchema xmlns:ct="http://schemas.microsoft.com/office/2006/metadata/contentType" xmlns:ma="http://schemas.microsoft.com/office/2006/metadata/properties/metaAttributes" ct:_="" ma:_="" ma:contentTypeName="Document" ma:contentTypeID="0x010100448A7A53ED0F6C4BAC9BB320F40B3DEF" ma:contentTypeVersion="5" ma:contentTypeDescription="Create a new document." ma:contentTypeScope="" ma:versionID="eb6c91459b652b67a75aad22e3702e76">
  <xsd:schema xmlns:xsd="http://www.w3.org/2001/XMLSchema" xmlns:xs="http://www.w3.org/2001/XMLSchema" xmlns:p="http://schemas.microsoft.com/office/2006/metadata/properties" xmlns:ns3="01059ada-d055-41df-ae87-635bd8b92658" xmlns:ns4="5c225c8a-d58b-4f92-9659-fc93657787ef" targetNamespace="http://schemas.microsoft.com/office/2006/metadata/properties" ma:root="true" ma:fieldsID="014b1a50303f10e42cf6f956bd24ab50" ns3:_="" ns4:_="">
    <xsd:import namespace="01059ada-d055-41df-ae87-635bd8b92658"/>
    <xsd:import namespace="5c225c8a-d58b-4f92-9659-fc93657787ef"/>
    <xsd:element name="properties">
      <xsd:complexType>
        <xsd:sequence>
          <xsd:element name="documentManagement">
            <xsd:complexType>
              <xsd:all>
                <xsd:element ref="ns3:SharedWithUsers" minOccurs="0"/>
                <xsd:element ref="ns3:SharedWithDetails" minOccurs="0"/>
                <xsd:element ref="ns3:SharingHintHash" minOccurs="0"/>
                <xsd:element ref="ns4:MediaServiceMetadata" minOccurs="0"/>
                <xsd:element ref="ns4:MediaServiceFastMetadata" minOccurs="0"/>
              </xsd:all>
            </xsd:complexType>
          </xsd:element>
        </xsd:sequence>
      </xsd:complexType>
    </xsd:element>
  </xsd:schema>
  <xsd:schema xmlns:xsd="http://www.w3.org/2001/XMLSchema" xmlns:xs="http://www.w3.org/2001/XMLSchema" xmlns:dms="http://schemas.microsoft.com/office/2006/documentManagement/types" xmlns:pc="http://schemas.microsoft.com/office/infopath/2007/PartnerControls" targetNamespace="01059ada-d055-41df-ae87-635bd8b92658" elementFormDefault="qualified">
    <xsd:import namespace="http://schemas.microsoft.com/office/2006/documentManagement/types"/>
    <xsd:import namespace="http://schemas.microsoft.com/office/infopath/2007/PartnerControls"/>
    <xsd:element name="SharedWithUsers" ma:index="8" nillable="true" ma:displayName="Shared With" ma:internalName="SharedWithUsers" ma:readOnly="true">
      <xsd:complexType>
        <xsd:complexContent>
          <xsd:extension base="dms:UserMulti">
            <xsd:sequence>
              <xsd:element name="UserInfo" minOccurs="0" maxOccurs="unbounded">
                <xsd:complexType>
                  <xsd:sequence>
                    <xsd:element name="DisplayName" type="xsd:string" minOccurs="0"/>
                    <xsd:element name="AccountId" type="dms:UserId" minOccurs="0" nillable="true"/>
                    <xsd:element name="AccountType" type="xsd:string" minOccurs="0"/>
                  </xsd:sequence>
                </xsd:complexType>
              </xsd:element>
            </xsd:sequence>
          </xsd:extension>
        </xsd:complexContent>
      </xsd:complexType>
    </xsd:element>
    <xsd:element name="SharedWithDetails" ma:index="9" nillable="true" ma:displayName="Shared With Details" ma:internalName="SharedWithDetails" ma:readOnly="true">
      <xsd:simpleType>
        <xsd:restriction base="dms:Note">
          <xsd:maxLength value="255"/>
        </xsd:restriction>
      </xsd:simpleType>
    </xsd:element>
    <xsd:element name="SharingHintHash" ma:index="10" nillable="true" ma:displayName="Sharing Hint Hash" ma:hidden="true" ma:internalName="SharingHintHash" ma:readOnly="true">
      <xsd:simpleType>
        <xsd:restriction base="dms:Text"/>
      </xsd:simpleType>
    </xsd:element>
  </xsd:schema>
  <xsd:schema xmlns:xsd="http://www.w3.org/2001/XMLSchema" xmlns:xs="http://www.w3.org/2001/XMLSchema" xmlns:dms="http://schemas.microsoft.com/office/2006/documentManagement/types" xmlns:pc="http://schemas.microsoft.com/office/infopath/2007/PartnerControls" targetNamespace="5c225c8a-d58b-4f92-9659-fc93657787ef" elementFormDefault="qualified">
    <xsd:import namespace="http://schemas.microsoft.com/office/2006/documentManagement/types"/>
    <xsd:import namespace="http://schemas.microsoft.com/office/infopath/2007/PartnerControls"/>
    <xsd:element name="MediaServiceMetadata" ma:index="11" nillable="true" ma:displayName="MediaServiceMetadata" ma:hidden="true" ma:internalName="MediaServiceMetadata" ma:readOnly="true">
      <xsd:simpleType>
        <xsd:restriction base="dms:Note"/>
      </xsd:simpleType>
    </xsd:element>
    <xsd:element name="MediaServiceFastMetadata" ma:index="12" nillable="true" ma:displayName="MediaServiceFastMetadata" ma:hidden="true" ma:internalName="MediaServiceFastMetadata" ma:readOnly="true">
      <xsd:simpleType>
        <xsd:restriction base="dms:Note"/>
      </xsd:simpleType>
    </xsd:element>
  </xsd:schema>
  <xsd:schema xmlns="http://schemas.openxmlformats.org/package/2006/metadata/core-properties" xmlns:xsd="http://www.w3.org/2001/XMLSchema" xmlns:xsi="http://www.w3.org/2001/XMLSchema-instance" xmlns:dc="http://purl.org/dc/elements/1.1/" xmlns:dcterms="http://purl.org/dc/terms/" xmlns:odoc="http://schemas.microsoft.com/internal/obd" targetNamespace="http://schemas.openxmlformats.org/package/2006/metadata/core-properties" elementFormDefault="qualified" attributeFormDefault="unqualified" blockDefault="#all">
    <xsd:import namespace="http://purl.org/dc/elements/1.1/" schemaLocation="http://dublincore.org/schemas/xmls/qdc/2003/04/02/dc.xsd"/>
    <xsd:import namespace="http://purl.org/dc/terms/" schemaLocation="http://dublincore.org/schemas/xmls/qdc/2003/04/02/dcterms.xsd"/>
    <xsd:element name="coreProperties" type="CT_coreProperties"/>
    <xsd:complexType name="CT_coreProperties">
      <xsd:all>
        <xsd:element ref="dc:creator" minOccurs="0" maxOccurs="1"/>
        <xsd:element ref="dcterms:created" minOccurs="0" maxOccurs="1"/>
        <xsd:element ref="dc:identifier" minOccurs="0" maxOccurs="1"/>
        <xsd:element name="contentType" minOccurs="0" maxOccurs="1" type="xsd:string" ma:index="0" ma:displayName="Content Type"/>
        <xsd:element ref="dc:title" minOccurs="0" maxOccurs="1" ma:index="4" ma:displayName="Title"/>
        <xsd:element ref="dc:subject" minOccurs="0" maxOccurs="1"/>
        <xsd:element ref="dc:description" minOccurs="0" maxOccurs="1"/>
        <xsd:element name="keywords" minOccurs="0" maxOccurs="1" type="xsd:string"/>
        <xsd:element ref="dc:language" minOccurs="0" maxOccurs="1"/>
        <xsd:element name="category" minOccurs="0" maxOccurs="1" type="xsd:string"/>
        <xsd:element name="version" minOccurs="0" maxOccurs="1" type="xsd:string"/>
        <xsd:element name="revision" minOccurs="0" maxOccurs="1" type="xsd:string">
          <xsd:annotation>
            <xsd:documentation>
                        This value indicates the number of saves or revisions. The application is responsible for updating this value after each revision.
                    </xsd:documentation>
          </xsd:annotation>
        </xsd:element>
        <xsd:element name="lastModifiedBy" minOccurs="0" maxOccurs="1" type="xsd:string"/>
        <xsd:element ref="dcterms:modified" minOccurs="0" maxOccurs="1"/>
        <xsd:element name="contentStatus" minOccurs="0" maxOccurs="1" type="xsd:string"/>
      </xsd:all>
    </xsd:complexType>
  </xsd:schema>
  <xs:schema xmlns:pc="http://schemas.microsoft.com/office/infopath/2007/PartnerControls" xmlns:xs="http://www.w3.org/2001/XMLSchema" targetNamespace="http://schemas.microsoft.com/office/infopath/2007/PartnerControls" elementFormDefault="qualified" attributeFormDefault="unqualified">
    <xs:element name="Person">
      <xs:complexType>
        <xs:sequence>
          <xs:element ref="pc:DisplayName" minOccurs="0"/>
          <xs:element ref="pc:AccountId" minOccurs="0"/>
          <xs:element ref="pc:AccountType" minOccurs="0"/>
        </xs:sequence>
      </xs:complexType>
    </xs:element>
    <xs:element name="DisplayName" type="xs:string"/>
    <xs:element name="AccountId" type="xs:string"/>
    <xs:element name="AccountType" type="xs:string"/>
    <xs:element name="BDCAssociatedEntity">
      <xs:complexType>
        <xs:sequence>
          <xs:element ref="pc:BDCEntity" minOccurs="0" maxOccurs="unbounded"/>
        </xs:sequence>
        <xs:attribute ref="pc:EntityNamespace"/>
        <xs:attribute ref="pc:EntityName"/>
        <xs:attribute ref="pc:SystemInstanceName"/>
        <xs:attribute ref="pc:AssociationName"/>
      </xs:complexType>
    </xs:element>
    <xs:attribute name="EntityNamespace" type="xs:string"/>
    <xs:attribute name="EntityName" type="xs:string"/>
    <xs:attribute name="SystemInstanceName" type="xs:string"/>
    <xs:attribute name="AssociationName" type="xs:string"/>
    <xs:element name="BDCEntity">
      <xs:complexType>
        <xs:sequence>
          <xs:element ref="pc:EntityDisplayName" minOccurs="0"/>
          <xs:element ref="pc:EntityInstanceReference" minOccurs="0"/>
          <xs:element ref="pc:EntityId1" minOccurs="0"/>
          <xs:element ref="pc:EntityId2" minOccurs="0"/>
          <xs:element ref="pc:EntityId3" minOccurs="0"/>
          <xs:element ref="pc:EntityId4" minOccurs="0"/>
          <xs:element ref="pc:EntityId5" minOccurs="0"/>
        </xs:sequence>
      </xs:complexType>
    </xs:element>
    <xs:element name="EntityDisplayName" type="xs:string"/>
    <xs:element name="EntityInstanceReference" type="xs:string"/>
    <xs:element name="EntityId1" type="xs:string"/>
    <xs:element name="EntityId2" type="xs:string"/>
    <xs:element name="EntityId3" type="xs:string"/>
    <xs:element name="EntityId4" type="xs:string"/>
    <xs:element name="EntityId5" type="xs:string"/>
    <xs:element name="Terms">
      <xs:complexType>
        <xs:sequence>
          <xs:element ref="pc:TermInfo" minOccurs="0" maxOccurs="unbounded"/>
        </xs:sequence>
      </xs:complexType>
    </xs:element>
    <xs:element name="TermInfo">
      <xs:complexType>
        <xs:sequence>
          <xs:element ref="pc:TermName" minOccurs="0"/>
          <xs:element ref="pc:TermId" minOccurs="0"/>
        </xs:sequence>
      </xs:complexType>
    </xs:element>
    <xs:element name="TermName" type="xs:string"/>
    <xs:element name="TermId" type="xs:string"/>
  </xs:schema>
</ct:contentTypeSchema>
</file>

<file path=customXml/itemProps1.xml><?xml version="1.0" encoding="utf-8"?>
<ds:datastoreItem xmlns:ds="http://schemas.openxmlformats.org/officeDocument/2006/customXml" ds:itemID="{8B6CF941-F58E-4658-B6D9-8F03A828E7F4}">
  <ds:schemaRefs>
    <ds:schemaRef ds:uri="01059ada-d055-41df-ae87-635bd8b92658"/>
    <ds:schemaRef ds:uri="5c225c8a-d58b-4f92-9659-fc93657787ef"/>
    <ds:schemaRef ds:uri="http://purl.org/dc/dcmitype/"/>
    <ds:schemaRef ds:uri="http://purl.org/dc/elements/1.1/"/>
    <ds:schemaRef ds:uri="http://purl.org/dc/terms/"/>
    <ds:schemaRef ds:uri="http://schemas.microsoft.com/office/2006/documentManagement/types"/>
    <ds:schemaRef ds:uri="http://schemas.microsoft.com/office/2006/metadata/properties"/>
    <ds:schemaRef ds:uri="http://schemas.microsoft.com/office/infopath/2007/PartnerControls"/>
    <ds:schemaRef ds:uri="http://schemas.openxmlformats.org/package/2006/metadata/core-properties"/>
    <ds:schemaRef ds:uri="http://www.w3.org/XML/1998/namespace"/>
  </ds:schemaRefs>
</ds:datastoreItem>
</file>

<file path=customXml/itemProps2.xml><?xml version="1.0" encoding="utf-8"?>
<ds:datastoreItem xmlns:ds="http://schemas.openxmlformats.org/officeDocument/2006/customXml" ds:itemID="{254C3745-1184-4902-B14B-E47305B7124E}">
  <ds:schemaRefs>
    <ds:schemaRef ds:uri="http://schemas.microsoft.com/sharepoint/v3/contenttype/forms"/>
  </ds:schemaRefs>
</ds:datastoreItem>
</file>

<file path=customXml/itemProps3.xml><?xml version="1.0" encoding="utf-8"?>
<ds:datastoreItem xmlns:ds="http://schemas.openxmlformats.org/officeDocument/2006/customXml" ds:itemID="{5DDA11CA-999B-4F0C-8D27-EBE42297F5A8}">
  <ds:schemaRefs>
    <ds:schemaRef ds:uri="01059ada-d055-41df-ae87-635bd8b92658"/>
    <ds:schemaRef ds:uri="5c225c8a-d58b-4f92-9659-fc93657787ef"/>
    <ds:schemaRef ds:uri="http://purl.org/dc/elements/1.1/"/>
    <ds:schemaRef ds:uri="http://purl.org/dc/terms/"/>
    <ds:schemaRef ds:uri="http://schemas.microsoft.com/internal/obd"/>
    <ds:schemaRef ds:uri="http://schemas.microsoft.com/office/2006/documentManagement/types"/>
    <ds:schemaRef ds:uri="http://schemas.microsoft.com/office/2006/metadata/contentType"/>
    <ds:schemaRef ds:uri="http://schemas.microsoft.com/office/2006/metadata/properties"/>
    <ds:schemaRef ds:uri="http://schemas.microsoft.com/office/2006/metadata/properties/metaAttributes"/>
    <ds:schemaRef ds:uri="http://schemas.microsoft.com/office/infopath/2007/PartnerControls"/>
    <ds:schemaRef ds:uri="http://schemas.openxmlformats.org/package/2006/metadata/core-properties"/>
    <ds:schemaRef ds:uri="http://www.w3.org/2001/XMLSchema"/>
  </ds:schemaRefs>
</ds:datastoreItem>
</file>

<file path=docProps/app.xml><?xml version="1.0" encoding="utf-8"?>
<Properties xmlns="http://schemas.openxmlformats.org/officeDocument/2006/extended-properties" xmlns:vt="http://schemas.openxmlformats.org/officeDocument/2006/docPropsVTypes">
  <Template>Facet</Template>
  <Application>Microsoft Office PowerPoint</Application>
  <PresentationFormat>Widescreen</PresentationFormat>
  <Slides>15</Slides>
  <Notes>3</Notes>
  <HiddenSlides>0</HiddenSlides>
  <ScaleCrop>false</ScaleCrop>
  <HeadingPairs>
    <vt:vector size="4" baseType="variant">
      <vt:variant>
        <vt:lpstr>Theme</vt:lpstr>
      </vt:variant>
      <vt:variant>
        <vt:i4>1</vt:i4>
      </vt:variant>
      <vt:variant>
        <vt:lpstr>Slide Titles</vt:lpstr>
      </vt:variant>
      <vt:variant>
        <vt:i4>15</vt:i4>
      </vt:variant>
    </vt:vector>
  </HeadingPairs>
  <TitlesOfParts>
    <vt:vector size="16" baseType="lpstr">
      <vt:lpstr>office theme</vt:lpstr>
      <vt:lpstr>How do students use technology to collaborate at UWTSD? Which digital tool is most used by students at UWTSD to collaborate together? 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PowerPoint Presentation</dc:title>
  <dc:creator/>
  <cp:revision>2</cp:revision>
  <dcterms:created xsi:type="dcterms:W3CDTF">2022-06-11T09:00:05Z</dcterms:created>
  <dcterms:modified xsi:type="dcterms:W3CDTF">2022-06-25T14:49:15Z</dcterms:modified>
</cp:coreProperties>
</file>

<file path=docProps/custom.xml><?xml version="1.0" encoding="utf-8"?>
<Properties xmlns="http://schemas.openxmlformats.org/officeDocument/2006/custom-properties" xmlns:vt="http://schemas.openxmlformats.org/officeDocument/2006/docPropsVTypes">
  <property fmtid="{D5CDD505-2E9C-101B-9397-08002B2CF9AE}" pid="2" name="ContentTypeId">
    <vt:lpwstr>0x010100448A7A53ED0F6C4BAC9BB320F40B3DEF</vt:lpwstr>
  </property>
</Properties>
</file>