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736" r:id="rId1"/>
  </p:sldMasterIdLst>
  <p:notesMasterIdLst>
    <p:notesMasterId r:id="rId11"/>
  </p:notesMasterIdLst>
  <p:sldIdLst>
    <p:sldId id="405" r:id="rId2"/>
    <p:sldId id="312" r:id="rId3"/>
    <p:sldId id="406" r:id="rId4"/>
    <p:sldId id="407" r:id="rId5"/>
    <p:sldId id="408" r:id="rId6"/>
    <p:sldId id="398" r:id="rId7"/>
    <p:sldId id="409" r:id="rId8"/>
    <p:sldId id="395" r:id="rId9"/>
    <p:sldId id="404" r:id="rId10"/>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charset="0"/>
        <a:ea typeface="ＭＳ Ｐゴシック" pitchFamily="34" charset="-128"/>
        <a:cs typeface="+mn-cs"/>
      </a:defRPr>
    </a:lvl1pPr>
    <a:lvl2pPr marL="457200" algn="l" rtl="0" fontAlgn="base">
      <a:spcBef>
        <a:spcPct val="0"/>
      </a:spcBef>
      <a:spcAft>
        <a:spcPct val="0"/>
      </a:spcAft>
      <a:defRPr sz="2400" kern="1200">
        <a:solidFill>
          <a:schemeClr val="tx1"/>
        </a:solidFill>
        <a:latin typeface="Arial" charset="0"/>
        <a:ea typeface="ＭＳ Ｐゴシック" pitchFamily="34" charset="-128"/>
        <a:cs typeface="+mn-cs"/>
      </a:defRPr>
    </a:lvl2pPr>
    <a:lvl3pPr marL="914400" algn="l" rtl="0" fontAlgn="base">
      <a:spcBef>
        <a:spcPct val="0"/>
      </a:spcBef>
      <a:spcAft>
        <a:spcPct val="0"/>
      </a:spcAft>
      <a:defRPr sz="2400" kern="1200">
        <a:solidFill>
          <a:schemeClr val="tx1"/>
        </a:solidFill>
        <a:latin typeface="Arial" charset="0"/>
        <a:ea typeface="ＭＳ Ｐゴシック" pitchFamily="34" charset="-128"/>
        <a:cs typeface="+mn-cs"/>
      </a:defRPr>
    </a:lvl3pPr>
    <a:lvl4pPr marL="1371600" algn="l" rtl="0" fontAlgn="base">
      <a:spcBef>
        <a:spcPct val="0"/>
      </a:spcBef>
      <a:spcAft>
        <a:spcPct val="0"/>
      </a:spcAft>
      <a:defRPr sz="2400" kern="1200">
        <a:solidFill>
          <a:schemeClr val="tx1"/>
        </a:solidFill>
        <a:latin typeface="Arial" charset="0"/>
        <a:ea typeface="ＭＳ Ｐゴシック" pitchFamily="34" charset="-128"/>
        <a:cs typeface="+mn-cs"/>
      </a:defRPr>
    </a:lvl4pPr>
    <a:lvl5pPr marL="1828800" algn="l" rtl="0" fontAlgn="base">
      <a:spcBef>
        <a:spcPct val="0"/>
      </a:spcBef>
      <a:spcAft>
        <a:spcPct val="0"/>
      </a:spcAft>
      <a:defRPr sz="2400" kern="1200">
        <a:solidFill>
          <a:schemeClr val="tx1"/>
        </a:solidFill>
        <a:latin typeface="Arial" charset="0"/>
        <a:ea typeface="ＭＳ Ｐゴシック" pitchFamily="34" charset="-128"/>
        <a:cs typeface="+mn-cs"/>
      </a:defRPr>
    </a:lvl5pPr>
    <a:lvl6pPr marL="2286000" algn="l" defTabSz="914400" rtl="0" eaLnBrk="1" latinLnBrk="0" hangingPunct="1">
      <a:defRPr sz="2400" kern="1200">
        <a:solidFill>
          <a:schemeClr val="tx1"/>
        </a:solidFill>
        <a:latin typeface="Arial" charset="0"/>
        <a:ea typeface="ＭＳ Ｐゴシック" pitchFamily="34" charset="-128"/>
        <a:cs typeface="+mn-cs"/>
      </a:defRPr>
    </a:lvl6pPr>
    <a:lvl7pPr marL="2743200" algn="l" defTabSz="914400" rtl="0" eaLnBrk="1" latinLnBrk="0" hangingPunct="1">
      <a:defRPr sz="2400" kern="1200">
        <a:solidFill>
          <a:schemeClr val="tx1"/>
        </a:solidFill>
        <a:latin typeface="Arial" charset="0"/>
        <a:ea typeface="ＭＳ Ｐゴシック" pitchFamily="34" charset="-128"/>
        <a:cs typeface="+mn-cs"/>
      </a:defRPr>
    </a:lvl7pPr>
    <a:lvl8pPr marL="3200400" algn="l" defTabSz="914400" rtl="0" eaLnBrk="1" latinLnBrk="0" hangingPunct="1">
      <a:defRPr sz="2400" kern="1200">
        <a:solidFill>
          <a:schemeClr val="tx1"/>
        </a:solidFill>
        <a:latin typeface="Arial" charset="0"/>
        <a:ea typeface="ＭＳ Ｐゴシック" pitchFamily="34" charset="-128"/>
        <a:cs typeface="+mn-cs"/>
      </a:defRPr>
    </a:lvl8pPr>
    <a:lvl9pPr marL="3657600" algn="l" defTabSz="914400" rtl="0" eaLnBrk="1" latinLnBrk="0" hangingPunct="1">
      <a:defRPr sz="2400"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F3FF"/>
    <a:srgbClr val="36416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1664D6-AB38-4B54-90EB-30F4E12881A3}" v="75" dt="2026-10-08T06:05:56.5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735" autoAdjust="0"/>
    <p:restoredTop sz="94068" autoAdjust="0"/>
  </p:normalViewPr>
  <p:slideViewPr>
    <p:cSldViewPr>
      <p:cViewPr varScale="1">
        <p:scale>
          <a:sx n="111" d="100"/>
          <a:sy n="111" d="100"/>
        </p:scale>
        <p:origin x="1896"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undo custSel addSld delSld modSld sldOrd">
      <pc:chgData name="Munyaradzi Nicholas Murira" userId="6ab3fae5-94bd-47ef-9f25-6c1f645127cf" providerId="ADAL" clId="{BBAD60DF-75FC-47FB-864F-62F5392E6509}" dt="2026-10-08T06:06:11.762" v="242" actId="1076"/>
      <pc:docMkLst>
        <pc:docMk/>
      </pc:docMkLst>
      <pc:sldChg chg="modSp mod">
        <pc:chgData name="Munyaradzi Nicholas Murira" userId="6ab3fae5-94bd-47ef-9f25-6c1f645127cf" providerId="ADAL" clId="{BBAD60DF-75FC-47FB-864F-62F5392E6509}" dt="2026-10-08T04:56:23.841" v="103" actId="6549"/>
        <pc:sldMkLst>
          <pc:docMk/>
          <pc:sldMk cId="363266166" sldId="312"/>
        </pc:sldMkLst>
        <pc:spChg chg="mod">
          <ac:chgData name="Munyaradzi Nicholas Murira" userId="6ab3fae5-94bd-47ef-9f25-6c1f645127cf" providerId="ADAL" clId="{BBAD60DF-75FC-47FB-864F-62F5392E6509}" dt="2026-10-08T04:56:23.841" v="103" actId="6549"/>
          <ac:spMkLst>
            <pc:docMk/>
            <pc:sldMk cId="363266166" sldId="312"/>
            <ac:spMk id="3" creationId="{00000000-0000-0000-0000-000000000000}"/>
          </ac:spMkLst>
        </pc:spChg>
      </pc:sldChg>
      <pc:sldChg chg="del modNotes">
        <pc:chgData name="Munyaradzi Nicholas Murira" userId="6ab3fae5-94bd-47ef-9f25-6c1f645127cf" providerId="ADAL" clId="{BBAD60DF-75FC-47FB-864F-62F5392E6509}" dt="2026-10-08T04:58:48.172" v="107" actId="47"/>
        <pc:sldMkLst>
          <pc:docMk/>
          <pc:sldMk cId="2031729511" sldId="313"/>
        </pc:sldMkLst>
      </pc:sldChg>
      <pc:sldChg chg="del">
        <pc:chgData name="Munyaradzi Nicholas Murira" userId="6ab3fae5-94bd-47ef-9f25-6c1f645127cf" providerId="ADAL" clId="{BBAD60DF-75FC-47FB-864F-62F5392E6509}" dt="2026-10-08T04:57:02.854" v="105" actId="47"/>
        <pc:sldMkLst>
          <pc:docMk/>
          <pc:sldMk cId="1258524947" sldId="386"/>
        </pc:sldMkLst>
      </pc:sldChg>
      <pc:sldChg chg="del modNotes">
        <pc:chgData name="Munyaradzi Nicholas Murira" userId="6ab3fae5-94bd-47ef-9f25-6c1f645127cf" providerId="ADAL" clId="{BBAD60DF-75FC-47FB-864F-62F5392E6509}" dt="2026-10-08T04:58:48.172" v="107" actId="47"/>
        <pc:sldMkLst>
          <pc:docMk/>
          <pc:sldMk cId="2477875644" sldId="387"/>
        </pc:sldMkLst>
      </pc:sldChg>
      <pc:sldChg chg="modSp del modNotes">
        <pc:chgData name="Munyaradzi Nicholas Murira" userId="6ab3fae5-94bd-47ef-9f25-6c1f645127cf" providerId="ADAL" clId="{BBAD60DF-75FC-47FB-864F-62F5392E6509}" dt="2026-10-08T04:58:48.172" v="107" actId="47"/>
        <pc:sldMkLst>
          <pc:docMk/>
          <pc:sldMk cId="3652523341" sldId="388"/>
        </pc:sldMkLst>
      </pc:sldChg>
      <pc:sldChg chg="del">
        <pc:chgData name="Munyaradzi Nicholas Murira" userId="6ab3fae5-94bd-47ef-9f25-6c1f645127cf" providerId="ADAL" clId="{BBAD60DF-75FC-47FB-864F-62F5392E6509}" dt="2026-10-08T04:58:48.172" v="107" actId="47"/>
        <pc:sldMkLst>
          <pc:docMk/>
          <pc:sldMk cId="295085940" sldId="389"/>
        </pc:sldMkLst>
      </pc:sldChg>
      <pc:sldChg chg="del modNotes">
        <pc:chgData name="Munyaradzi Nicholas Murira" userId="6ab3fae5-94bd-47ef-9f25-6c1f645127cf" providerId="ADAL" clId="{BBAD60DF-75FC-47FB-864F-62F5392E6509}" dt="2026-10-08T04:58:48.172" v="107" actId="47"/>
        <pc:sldMkLst>
          <pc:docMk/>
          <pc:sldMk cId="2791007121" sldId="390"/>
        </pc:sldMkLst>
      </pc:sldChg>
      <pc:sldChg chg="del modNotes">
        <pc:chgData name="Munyaradzi Nicholas Murira" userId="6ab3fae5-94bd-47ef-9f25-6c1f645127cf" providerId="ADAL" clId="{BBAD60DF-75FC-47FB-864F-62F5392E6509}" dt="2026-10-08T04:58:48.172" v="107" actId="47"/>
        <pc:sldMkLst>
          <pc:docMk/>
          <pc:sldMk cId="3008674922" sldId="391"/>
        </pc:sldMkLst>
      </pc:sldChg>
      <pc:sldChg chg="del modNotes">
        <pc:chgData name="Munyaradzi Nicholas Murira" userId="6ab3fae5-94bd-47ef-9f25-6c1f645127cf" providerId="ADAL" clId="{BBAD60DF-75FC-47FB-864F-62F5392E6509}" dt="2026-10-08T04:58:48.172" v="107" actId="47"/>
        <pc:sldMkLst>
          <pc:docMk/>
          <pc:sldMk cId="3211540703" sldId="392"/>
        </pc:sldMkLst>
      </pc:sldChg>
      <pc:sldChg chg="del">
        <pc:chgData name="Munyaradzi Nicholas Murira" userId="6ab3fae5-94bd-47ef-9f25-6c1f645127cf" providerId="ADAL" clId="{BBAD60DF-75FC-47FB-864F-62F5392E6509}" dt="2026-10-08T04:58:48.172" v="107" actId="47"/>
        <pc:sldMkLst>
          <pc:docMk/>
          <pc:sldMk cId="1903199484" sldId="393"/>
        </pc:sldMkLst>
      </pc:sldChg>
      <pc:sldChg chg="modSp del mod">
        <pc:chgData name="Munyaradzi Nicholas Murira" userId="6ab3fae5-94bd-47ef-9f25-6c1f645127cf" providerId="ADAL" clId="{BBAD60DF-75FC-47FB-864F-62F5392E6509}" dt="2026-10-08T04:58:48.172" v="107" actId="47"/>
        <pc:sldMkLst>
          <pc:docMk/>
          <pc:sldMk cId="1125134278" sldId="394"/>
        </pc:sldMkLst>
        <pc:spChg chg="mod">
          <ac:chgData name="Munyaradzi Nicholas Murira" userId="6ab3fae5-94bd-47ef-9f25-6c1f645127cf" providerId="ADAL" clId="{BBAD60DF-75FC-47FB-864F-62F5392E6509}" dt="2026-10-08T04:32:11.100" v="51" actId="20577"/>
          <ac:spMkLst>
            <pc:docMk/>
            <pc:sldMk cId="1125134278" sldId="394"/>
            <ac:spMk id="2" creationId="{BF2ED495-9537-0CB7-E0C0-36C0D718D0A7}"/>
          </ac:spMkLst>
        </pc:spChg>
      </pc:sldChg>
      <pc:sldChg chg="del">
        <pc:chgData name="Munyaradzi Nicholas Murira" userId="6ab3fae5-94bd-47ef-9f25-6c1f645127cf" providerId="ADAL" clId="{BBAD60DF-75FC-47FB-864F-62F5392E6509}" dt="2026-10-08T04:59:37.132" v="109" actId="47"/>
        <pc:sldMkLst>
          <pc:docMk/>
          <pc:sldMk cId="84383567" sldId="396"/>
        </pc:sldMkLst>
      </pc:sldChg>
      <pc:sldChg chg="del">
        <pc:chgData name="Munyaradzi Nicholas Murira" userId="6ab3fae5-94bd-47ef-9f25-6c1f645127cf" providerId="ADAL" clId="{BBAD60DF-75FC-47FB-864F-62F5392E6509}" dt="2026-10-08T05:01:59.847" v="112" actId="47"/>
        <pc:sldMkLst>
          <pc:docMk/>
          <pc:sldMk cId="3118953469" sldId="397"/>
        </pc:sldMkLst>
      </pc:sldChg>
      <pc:sldChg chg="delSp modSp mod ord delAnim modAnim">
        <pc:chgData name="Munyaradzi Nicholas Murira" userId="6ab3fae5-94bd-47ef-9f25-6c1f645127cf" providerId="ADAL" clId="{BBAD60DF-75FC-47FB-864F-62F5392E6509}" dt="2026-10-08T06:05:39.076" v="237" actId="27636"/>
        <pc:sldMkLst>
          <pc:docMk/>
          <pc:sldMk cId="1721822855" sldId="398"/>
        </pc:sldMkLst>
        <pc:spChg chg="mod">
          <ac:chgData name="Munyaradzi Nicholas Murira" userId="6ab3fae5-94bd-47ef-9f25-6c1f645127cf" providerId="ADAL" clId="{BBAD60DF-75FC-47FB-864F-62F5392E6509}" dt="2026-10-08T06:01:12.653" v="196" actId="20577"/>
          <ac:spMkLst>
            <pc:docMk/>
            <pc:sldMk cId="1721822855" sldId="398"/>
            <ac:spMk id="2" creationId="{DABD3A5D-1379-F2B0-12C0-F1376D0634F9}"/>
          </ac:spMkLst>
        </pc:spChg>
        <pc:spChg chg="mod">
          <ac:chgData name="Munyaradzi Nicholas Murira" userId="6ab3fae5-94bd-47ef-9f25-6c1f645127cf" providerId="ADAL" clId="{BBAD60DF-75FC-47FB-864F-62F5392E6509}" dt="2026-10-08T06:05:39.076" v="237" actId="27636"/>
          <ac:spMkLst>
            <pc:docMk/>
            <pc:sldMk cId="1721822855" sldId="398"/>
            <ac:spMk id="3" creationId="{1CF84FDC-150D-78A5-5297-4AB14A72D6C8}"/>
          </ac:spMkLst>
        </pc:spChg>
        <pc:spChg chg="del mod">
          <ac:chgData name="Munyaradzi Nicholas Murira" userId="6ab3fae5-94bd-47ef-9f25-6c1f645127cf" providerId="ADAL" clId="{BBAD60DF-75FC-47FB-864F-62F5392E6509}" dt="2026-10-08T06:04:30.191" v="221" actId="478"/>
          <ac:spMkLst>
            <pc:docMk/>
            <pc:sldMk cId="1721822855" sldId="398"/>
            <ac:spMk id="5" creationId="{AE00C0A6-A859-B763-E0DB-4BC76A04C18F}"/>
          </ac:spMkLst>
        </pc:spChg>
        <pc:spChg chg="del">
          <ac:chgData name="Munyaradzi Nicholas Murira" userId="6ab3fae5-94bd-47ef-9f25-6c1f645127cf" providerId="ADAL" clId="{BBAD60DF-75FC-47FB-864F-62F5392E6509}" dt="2026-10-08T04:48:13.153" v="52" actId="478"/>
          <ac:spMkLst>
            <pc:docMk/>
            <pc:sldMk cId="1721822855" sldId="398"/>
            <ac:spMk id="7" creationId="{314582F7-CE1D-B4F8-F3F9-E59A9661E00E}"/>
          </ac:spMkLst>
        </pc:spChg>
        <pc:spChg chg="del">
          <ac:chgData name="Munyaradzi Nicholas Murira" userId="6ab3fae5-94bd-47ef-9f25-6c1f645127cf" providerId="ADAL" clId="{BBAD60DF-75FC-47FB-864F-62F5392E6509}" dt="2026-10-08T06:04:34.571" v="222" actId="478"/>
          <ac:spMkLst>
            <pc:docMk/>
            <pc:sldMk cId="1721822855" sldId="398"/>
            <ac:spMk id="9" creationId="{520F20DD-9D45-3F0A-31B8-794A87F35CAA}"/>
          </ac:spMkLst>
        </pc:spChg>
      </pc:sldChg>
      <pc:sldChg chg="del">
        <pc:chgData name="Munyaradzi Nicholas Murira" userId="6ab3fae5-94bd-47ef-9f25-6c1f645127cf" providerId="ADAL" clId="{BBAD60DF-75FC-47FB-864F-62F5392E6509}" dt="2026-10-08T05:00:12.598" v="111" actId="47"/>
        <pc:sldMkLst>
          <pc:docMk/>
          <pc:sldMk cId="2819572243" sldId="399"/>
        </pc:sldMkLst>
      </pc:sldChg>
      <pc:sldChg chg="del">
        <pc:chgData name="Munyaradzi Nicholas Murira" userId="6ab3fae5-94bd-47ef-9f25-6c1f645127cf" providerId="ADAL" clId="{BBAD60DF-75FC-47FB-864F-62F5392E6509}" dt="2026-10-08T04:58:48.172" v="107" actId="47"/>
        <pc:sldMkLst>
          <pc:docMk/>
          <pc:sldMk cId="2864803747" sldId="400"/>
        </pc:sldMkLst>
      </pc:sldChg>
      <pc:sldChg chg="del">
        <pc:chgData name="Munyaradzi Nicholas Murira" userId="6ab3fae5-94bd-47ef-9f25-6c1f645127cf" providerId="ADAL" clId="{BBAD60DF-75FC-47FB-864F-62F5392E6509}" dt="2026-10-08T04:56:51.894" v="104" actId="47"/>
        <pc:sldMkLst>
          <pc:docMk/>
          <pc:sldMk cId="1060429719" sldId="401"/>
        </pc:sldMkLst>
      </pc:sldChg>
      <pc:sldChg chg="del">
        <pc:chgData name="Munyaradzi Nicholas Murira" userId="6ab3fae5-94bd-47ef-9f25-6c1f645127cf" providerId="ADAL" clId="{BBAD60DF-75FC-47FB-864F-62F5392E6509}" dt="2026-10-08T04:58:54.694" v="108" actId="47"/>
        <pc:sldMkLst>
          <pc:docMk/>
          <pc:sldMk cId="2106051495" sldId="402"/>
        </pc:sldMkLst>
      </pc:sldChg>
      <pc:sldChg chg="del">
        <pc:chgData name="Munyaradzi Nicholas Murira" userId="6ab3fae5-94bd-47ef-9f25-6c1f645127cf" providerId="ADAL" clId="{BBAD60DF-75FC-47FB-864F-62F5392E6509}" dt="2026-10-08T04:59:42.634" v="110" actId="47"/>
        <pc:sldMkLst>
          <pc:docMk/>
          <pc:sldMk cId="2247147247" sldId="403"/>
        </pc:sldMkLst>
      </pc:sldChg>
      <pc:sldChg chg="modSp add mod">
        <pc:chgData name="Munyaradzi Nicholas Murira" userId="6ab3fae5-94bd-47ef-9f25-6c1f645127cf" providerId="ADAL" clId="{BBAD60DF-75FC-47FB-864F-62F5392E6509}" dt="2026-10-08T04:54:45.558" v="102" actId="20577"/>
        <pc:sldMkLst>
          <pc:docMk/>
          <pc:sldMk cId="2250837493" sldId="405"/>
        </pc:sldMkLst>
        <pc:spChg chg="mod">
          <ac:chgData name="Munyaradzi Nicholas Murira" userId="6ab3fae5-94bd-47ef-9f25-6c1f645127cf" providerId="ADAL" clId="{BBAD60DF-75FC-47FB-864F-62F5392E6509}" dt="2026-10-08T04:54:35.879" v="100" actId="20577"/>
          <ac:spMkLst>
            <pc:docMk/>
            <pc:sldMk cId="2250837493" sldId="405"/>
            <ac:spMk id="4" creationId="{00000000-0000-0000-0000-000000000000}"/>
          </ac:spMkLst>
        </pc:spChg>
        <pc:spChg chg="mod">
          <ac:chgData name="Munyaradzi Nicholas Murira" userId="6ab3fae5-94bd-47ef-9f25-6c1f645127cf" providerId="ADAL" clId="{BBAD60DF-75FC-47FB-864F-62F5392E6509}" dt="2026-10-08T04:54:45.558" v="102" actId="20577"/>
          <ac:spMkLst>
            <pc:docMk/>
            <pc:sldMk cId="2250837493" sldId="405"/>
            <ac:spMk id="6" creationId="{00000000-0000-0000-0000-000000000000}"/>
          </ac:spMkLst>
        </pc:spChg>
      </pc:sldChg>
      <pc:sldChg chg="add">
        <pc:chgData name="Munyaradzi Nicholas Murira" userId="6ab3fae5-94bd-47ef-9f25-6c1f645127cf" providerId="ADAL" clId="{BBAD60DF-75FC-47FB-864F-62F5392E6509}" dt="2026-10-08T04:58:33.328" v="106"/>
        <pc:sldMkLst>
          <pc:docMk/>
          <pc:sldMk cId="1270453268" sldId="406"/>
        </pc:sldMkLst>
      </pc:sldChg>
      <pc:sldChg chg="modSp add mod modAnim">
        <pc:chgData name="Munyaradzi Nicholas Murira" userId="6ab3fae5-94bd-47ef-9f25-6c1f645127cf" providerId="ADAL" clId="{BBAD60DF-75FC-47FB-864F-62F5392E6509}" dt="2026-10-08T05:52:47.011" v="138" actId="20577"/>
        <pc:sldMkLst>
          <pc:docMk/>
          <pc:sldMk cId="3627491991" sldId="407"/>
        </pc:sldMkLst>
        <pc:spChg chg="mod">
          <ac:chgData name="Munyaradzi Nicholas Murira" userId="6ab3fae5-94bd-47ef-9f25-6c1f645127cf" providerId="ADAL" clId="{BBAD60DF-75FC-47FB-864F-62F5392E6509}" dt="2026-10-08T05:52:47.011" v="138" actId="20577"/>
          <ac:spMkLst>
            <pc:docMk/>
            <pc:sldMk cId="3627491991" sldId="407"/>
            <ac:spMk id="3" creationId="{AA0175D6-E330-FDC4-3816-5ABA1AEEDBFB}"/>
          </ac:spMkLst>
        </pc:spChg>
      </pc:sldChg>
      <pc:sldChg chg="delSp modSp add mod ord delAnim modAnim">
        <pc:chgData name="Munyaradzi Nicholas Murira" userId="6ab3fae5-94bd-47ef-9f25-6c1f645127cf" providerId="ADAL" clId="{BBAD60DF-75FC-47FB-864F-62F5392E6509}" dt="2026-10-08T06:00:31.972" v="183"/>
        <pc:sldMkLst>
          <pc:docMk/>
          <pc:sldMk cId="1609985876" sldId="408"/>
        </pc:sldMkLst>
        <pc:spChg chg="mod">
          <ac:chgData name="Munyaradzi Nicholas Murira" userId="6ab3fae5-94bd-47ef-9f25-6c1f645127cf" providerId="ADAL" clId="{BBAD60DF-75FC-47FB-864F-62F5392E6509}" dt="2026-10-08T06:00:21.027" v="181" actId="27636"/>
          <ac:spMkLst>
            <pc:docMk/>
            <pc:sldMk cId="1609985876" sldId="408"/>
            <ac:spMk id="3" creationId="{44496D9D-2451-52C3-005D-F70C9C282160}"/>
          </ac:spMkLst>
        </pc:spChg>
        <pc:spChg chg="del">
          <ac:chgData name="Munyaradzi Nicholas Murira" userId="6ab3fae5-94bd-47ef-9f25-6c1f645127cf" providerId="ADAL" clId="{BBAD60DF-75FC-47FB-864F-62F5392E6509}" dt="2026-10-08T06:00:09.173" v="176" actId="478"/>
          <ac:spMkLst>
            <pc:docMk/>
            <pc:sldMk cId="1609985876" sldId="408"/>
            <ac:spMk id="5" creationId="{B7D10D34-7117-759E-5881-8030D75FF1DE}"/>
          </ac:spMkLst>
        </pc:spChg>
        <pc:spChg chg="del">
          <ac:chgData name="Munyaradzi Nicholas Murira" userId="6ab3fae5-94bd-47ef-9f25-6c1f645127cf" providerId="ADAL" clId="{BBAD60DF-75FC-47FB-864F-62F5392E6509}" dt="2026-10-08T06:00:13.706" v="177" actId="478"/>
          <ac:spMkLst>
            <pc:docMk/>
            <pc:sldMk cId="1609985876" sldId="408"/>
            <ac:spMk id="9" creationId="{0E08500C-6A3C-D3AD-5364-9AA4EAF8C367}"/>
          </ac:spMkLst>
        </pc:spChg>
      </pc:sldChg>
      <pc:sldChg chg="addSp delSp modSp add mod modAnim">
        <pc:chgData name="Munyaradzi Nicholas Murira" userId="6ab3fae5-94bd-47ef-9f25-6c1f645127cf" providerId="ADAL" clId="{BBAD60DF-75FC-47FB-864F-62F5392E6509}" dt="2026-10-08T06:06:11.762" v="242" actId="1076"/>
        <pc:sldMkLst>
          <pc:docMk/>
          <pc:sldMk cId="1901432370" sldId="409"/>
        </pc:sldMkLst>
        <pc:spChg chg="del mod">
          <ac:chgData name="Munyaradzi Nicholas Murira" userId="6ab3fae5-94bd-47ef-9f25-6c1f645127cf" providerId="ADAL" clId="{BBAD60DF-75FC-47FB-864F-62F5392E6509}" dt="2026-10-08T06:06:00.764" v="239" actId="478"/>
          <ac:spMkLst>
            <pc:docMk/>
            <pc:sldMk cId="1901432370" sldId="409"/>
            <ac:spMk id="3" creationId="{9941193B-B867-7F37-BE1E-0E6A64051C93}"/>
          </ac:spMkLst>
        </pc:spChg>
        <pc:spChg chg="mod">
          <ac:chgData name="Munyaradzi Nicholas Murira" userId="6ab3fae5-94bd-47ef-9f25-6c1f645127cf" providerId="ADAL" clId="{BBAD60DF-75FC-47FB-864F-62F5392E6509}" dt="2026-10-08T06:06:08.686" v="241" actId="1076"/>
          <ac:spMkLst>
            <pc:docMk/>
            <pc:sldMk cId="1901432370" sldId="409"/>
            <ac:spMk id="5" creationId="{8F97B9F9-CCFD-E5E4-F90B-1110C696C4FD}"/>
          </ac:spMkLst>
        </pc:spChg>
        <pc:spChg chg="add del mod">
          <ac:chgData name="Munyaradzi Nicholas Murira" userId="6ab3fae5-94bd-47ef-9f25-6c1f645127cf" providerId="ADAL" clId="{BBAD60DF-75FC-47FB-864F-62F5392E6509}" dt="2026-10-08T06:06:04.916" v="240" actId="478"/>
          <ac:spMkLst>
            <pc:docMk/>
            <pc:sldMk cId="1901432370" sldId="409"/>
            <ac:spMk id="6" creationId="{48AE7BC5-5FFF-6AF6-8D14-068CCAB05BA8}"/>
          </ac:spMkLst>
        </pc:spChg>
        <pc:spChg chg="mod">
          <ac:chgData name="Munyaradzi Nicholas Murira" userId="6ab3fae5-94bd-47ef-9f25-6c1f645127cf" providerId="ADAL" clId="{BBAD60DF-75FC-47FB-864F-62F5392E6509}" dt="2026-10-08T06:06:11.762" v="242" actId="1076"/>
          <ac:spMkLst>
            <pc:docMk/>
            <pc:sldMk cId="1901432370" sldId="409"/>
            <ac:spMk id="9" creationId="{56FD2EEA-6C69-A934-8330-90032F42BF7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0" hangingPunct="0">
              <a:defRPr sz="1200">
                <a:latin typeface="Arial" charset="0"/>
                <a:ea typeface="ＭＳ Ｐゴシック" pitchFamily="-128" charset="-128"/>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0" hangingPunct="0">
              <a:defRPr sz="1200">
                <a:latin typeface="Arial" charset="0"/>
                <a:ea typeface="ＭＳ Ｐゴシック" pitchFamily="-128" charset="-128"/>
              </a:defRPr>
            </a:lvl1pPr>
          </a:lstStyle>
          <a:p>
            <a:pPr>
              <a:defRPr/>
            </a:pPr>
            <a:fld id="{A77F2F17-40EB-47C2-B4EB-46317B00DEDA}" type="datetimeFigureOut">
              <a:rPr lang="en-US"/>
              <a:pPr>
                <a:defRPr/>
              </a:pPr>
              <a:t>10/8/2026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0" hangingPunct="0">
              <a:defRPr sz="1200">
                <a:latin typeface="Arial" charset="0"/>
                <a:ea typeface="ＭＳ Ｐゴシック" pitchFamily="-128" charset="-128"/>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eaLnBrk="0" hangingPunct="0">
              <a:defRPr sz="1200">
                <a:latin typeface="Arial" charset="0"/>
                <a:ea typeface="ＭＳ Ｐゴシック" pitchFamily="-128" charset="-128"/>
              </a:defRPr>
            </a:lvl1pPr>
          </a:lstStyle>
          <a:p>
            <a:pPr>
              <a:defRPr/>
            </a:pPr>
            <a:fld id="{61278F2E-F251-4216-9B05-E66403EB759F}" type="slidenum">
              <a:rPr lang="en-US"/>
              <a:pPr>
                <a:defRPr/>
              </a:pPr>
              <a:t>‹#›</a:t>
            </a:fld>
            <a:endParaRPr lang="en-US" dirty="0"/>
          </a:p>
        </p:txBody>
      </p:sp>
    </p:spTree>
    <p:extLst>
      <p:ext uri="{BB962C8B-B14F-4D97-AF65-F5344CB8AC3E}">
        <p14:creationId xmlns:p14="http://schemas.microsoft.com/office/powerpoint/2010/main" val="40622452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Arial" pitchFamily="34" charset="0"/>
                <a:ea typeface="+mn-ea"/>
                <a:cs typeface="+mn-cs"/>
              </a:rPr>
              <a:t>“This module is designed to help you think strategically about cybersecurity, governance, risk, compliance, and organisational resilience — not just technical controls.”</a:t>
            </a:r>
          </a:p>
          <a:p>
            <a:r>
              <a:rPr lang="en-GB" sz="1200" kern="1200">
                <a:solidFill>
                  <a:schemeClr val="tx1"/>
                </a:solidFill>
                <a:effectLst/>
                <a:latin typeface="Arial" pitchFamily="34" charset="0"/>
                <a:ea typeface="+mn-ea"/>
                <a:cs typeface="+mn-cs"/>
              </a:rPr>
              <a:t>Emphasise:</a:t>
            </a:r>
          </a:p>
          <a:p>
            <a:pPr marL="171450" lvl="0" indent="-171450">
              <a:buFont typeface="Arial" panose="020B0604020202020204" pitchFamily="34" charset="0"/>
              <a:buChar char="•"/>
            </a:pPr>
            <a:r>
              <a:rPr lang="en-GB" sz="1200" kern="1200">
                <a:solidFill>
                  <a:schemeClr val="tx1"/>
                </a:solidFill>
                <a:effectLst/>
                <a:latin typeface="Arial" pitchFamily="34" charset="0"/>
                <a:ea typeface="+mn-ea"/>
                <a:cs typeface="+mn-cs"/>
              </a:rPr>
              <a:t>discussion </a:t>
            </a:r>
          </a:p>
          <a:p>
            <a:pPr marL="171450" lvl="0" indent="-171450">
              <a:buFont typeface="Arial" panose="020B0604020202020204" pitchFamily="34" charset="0"/>
              <a:buChar char="•"/>
            </a:pPr>
            <a:r>
              <a:rPr lang="en-GB" sz="1200" kern="1200">
                <a:solidFill>
                  <a:schemeClr val="tx1"/>
                </a:solidFill>
                <a:effectLst/>
                <a:latin typeface="Arial" pitchFamily="34" charset="0"/>
                <a:ea typeface="+mn-ea"/>
                <a:cs typeface="+mn-cs"/>
              </a:rPr>
              <a:t>workplace application </a:t>
            </a:r>
          </a:p>
          <a:p>
            <a:pPr marL="171450" lvl="0" indent="-171450">
              <a:buFont typeface="Arial" panose="020B0604020202020204" pitchFamily="34" charset="0"/>
              <a:buChar char="•"/>
            </a:pPr>
            <a:r>
              <a:rPr lang="en-GB" sz="1200" kern="1200">
                <a:solidFill>
                  <a:schemeClr val="tx1"/>
                </a:solidFill>
                <a:effectLst/>
                <a:latin typeface="Arial" pitchFamily="34" charset="0"/>
                <a:ea typeface="+mn-ea"/>
                <a:cs typeface="+mn-cs"/>
              </a:rPr>
              <a:t>critical thinking </a:t>
            </a:r>
          </a:p>
          <a:p>
            <a:pPr marL="171450" lvl="0" indent="-171450">
              <a:buFont typeface="Arial" panose="020B0604020202020204" pitchFamily="34" charset="0"/>
              <a:buChar char="•"/>
            </a:pPr>
            <a:r>
              <a:rPr lang="en-GB" sz="1200" kern="1200">
                <a:solidFill>
                  <a:schemeClr val="tx1"/>
                </a:solidFill>
                <a:effectLst/>
                <a:latin typeface="Arial" pitchFamily="34" charset="0"/>
                <a:ea typeface="+mn-ea"/>
                <a:cs typeface="+mn-cs"/>
              </a:rPr>
              <a:t>real-world security challenges </a:t>
            </a:r>
          </a:p>
          <a:p>
            <a:endParaRPr lang="en-GB"/>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1</a:t>
            </a:fld>
            <a:endParaRPr lang="en-US"/>
          </a:p>
        </p:txBody>
      </p:sp>
    </p:spTree>
    <p:extLst>
      <p:ext uri="{BB962C8B-B14F-4D97-AF65-F5344CB8AC3E}">
        <p14:creationId xmlns:p14="http://schemas.microsoft.com/office/powerpoint/2010/main" val="31165578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a:t>
            </a:fld>
            <a:endParaRPr lang="en-US" dirty="0"/>
          </a:p>
        </p:txBody>
      </p:sp>
    </p:spTree>
    <p:extLst>
      <p:ext uri="{BB962C8B-B14F-4D97-AF65-F5344CB8AC3E}">
        <p14:creationId xmlns:p14="http://schemas.microsoft.com/office/powerpoint/2010/main" val="1930927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mn-ea"/>
                <a:cs typeface="+mn-cs"/>
              </a:rPr>
              <a:t>strongly to assignment Task 2.</a:t>
            </a:r>
          </a:p>
          <a:p>
            <a:endParaRPr lang="en-GB" sz="1200" kern="1200" dirty="0">
              <a:solidFill>
                <a:schemeClr val="tx1"/>
              </a:solidFill>
              <a:effectLst/>
              <a:latin typeface="Arial" pitchFamily="34" charset="0"/>
              <a:ea typeface="+mn-ea"/>
              <a:cs typeface="+mn-cs"/>
            </a:endParaRPr>
          </a:p>
          <a:p>
            <a:pPr algn="just">
              <a:spcBef>
                <a:spcPts val="600"/>
              </a:spcBef>
            </a:pPr>
            <a:r>
              <a:rPr lang="en-GB" altLang="en-US" sz="2800" dirty="0"/>
              <a:t>Chief information security officer (CISO)</a:t>
            </a:r>
            <a:r>
              <a:rPr lang="ar-SA" altLang="en-US" sz="2800" dirty="0"/>
              <a:t>‏</a:t>
            </a:r>
            <a:endParaRPr lang="en-GB" altLang="en-US" sz="2800" dirty="0"/>
          </a:p>
          <a:p>
            <a:pPr lvl="1" algn="just">
              <a:spcBef>
                <a:spcPts val="600"/>
              </a:spcBef>
            </a:pPr>
            <a:r>
              <a:rPr lang="en-GB" altLang="en-US" sz="2600" dirty="0"/>
              <a:t>Has primary responsibility for assessment, management, and implementation of IS in the organization</a:t>
            </a:r>
          </a:p>
          <a:p>
            <a:pPr lvl="1" algn="just">
              <a:spcBef>
                <a:spcPts val="600"/>
              </a:spcBef>
            </a:pPr>
            <a:r>
              <a:rPr lang="en-GB" altLang="en-US" sz="2600" dirty="0"/>
              <a:t>Usually reports directly to the CIO</a:t>
            </a:r>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3</a:t>
            </a:fld>
            <a:endParaRPr lang="en-US" dirty="0"/>
          </a:p>
        </p:txBody>
      </p:sp>
    </p:spTree>
    <p:extLst>
      <p:ext uri="{BB962C8B-B14F-4D97-AF65-F5344CB8AC3E}">
        <p14:creationId xmlns:p14="http://schemas.microsoft.com/office/powerpoint/2010/main" val="3812981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Arial" pitchFamily="34" charset="0"/>
                <a:ea typeface="+mn-ea"/>
                <a:cs typeface="+mn-cs"/>
              </a:rPr>
              <a:t>“Why?” </a:t>
            </a:r>
          </a:p>
          <a:p>
            <a:pPr lvl="0"/>
            <a:r>
              <a:rPr lang="en-GB" sz="1200" kern="1200" dirty="0">
                <a:solidFill>
                  <a:schemeClr val="tx1"/>
                </a:solidFill>
                <a:effectLst/>
                <a:latin typeface="Arial" pitchFamily="34" charset="0"/>
                <a:ea typeface="+mn-ea"/>
                <a:cs typeface="+mn-cs"/>
              </a:rPr>
              <a:t>“What evidence supports that?” </a:t>
            </a:r>
          </a:p>
          <a:p>
            <a:pPr lvl="0"/>
            <a:r>
              <a:rPr lang="en-GB" sz="1200" kern="1200" dirty="0">
                <a:solidFill>
                  <a:schemeClr val="tx1"/>
                </a:solidFill>
                <a:effectLst/>
                <a:latin typeface="Arial" pitchFamily="34" charset="0"/>
                <a:ea typeface="+mn-ea"/>
                <a:cs typeface="+mn-cs"/>
              </a:rPr>
              <a:t>“Would this work in reality?” </a:t>
            </a:r>
          </a:p>
          <a:p>
            <a:pPr lvl="0"/>
            <a:r>
              <a:rPr lang="en-GB" sz="1200" kern="1200" dirty="0">
                <a:solidFill>
                  <a:schemeClr val="tx1"/>
                </a:solidFill>
                <a:effectLst/>
                <a:latin typeface="Arial" pitchFamily="34" charset="0"/>
                <a:ea typeface="+mn-ea"/>
                <a:cs typeface="+mn-cs"/>
              </a:rPr>
              <a:t>“How expensive would this be?” </a:t>
            </a:r>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4</a:t>
            </a:fld>
            <a:endParaRPr lang="en-US" dirty="0"/>
          </a:p>
        </p:txBody>
      </p:sp>
    </p:spTree>
    <p:extLst>
      <p:ext uri="{BB962C8B-B14F-4D97-AF65-F5344CB8AC3E}">
        <p14:creationId xmlns:p14="http://schemas.microsoft.com/office/powerpoint/2010/main" val="363790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mn-ea"/>
                <a:cs typeface="+mn-cs"/>
              </a:rPr>
              <a:t>Strongly recommend topics:</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mn-ea"/>
                <a:cs typeface="+mn-cs"/>
              </a:rPr>
              <a:t>Zero Trust </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mn-ea"/>
                <a:cs typeface="+mn-cs"/>
              </a:rPr>
              <a:t>AI governance </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mn-ea"/>
                <a:cs typeface="+mn-cs"/>
              </a:rPr>
              <a:t>cloud security </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mn-ea"/>
                <a:cs typeface="+mn-cs"/>
              </a:rPr>
              <a:t>ransomware resilience </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mn-ea"/>
                <a:cs typeface="+mn-cs"/>
              </a:rPr>
              <a:t>GDPR + DORA </a:t>
            </a:r>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8</a:t>
            </a:fld>
            <a:endParaRPr lang="en-US" dirty="0"/>
          </a:p>
        </p:txBody>
      </p:sp>
    </p:spTree>
    <p:extLst>
      <p:ext uri="{BB962C8B-B14F-4D97-AF65-F5344CB8AC3E}">
        <p14:creationId xmlns:p14="http://schemas.microsoft.com/office/powerpoint/2010/main" val="2743911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29048392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14633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dirty="0"/>
              <a:t>Click to edit Master title style</a:t>
            </a:r>
          </a:p>
        </p:txBody>
      </p:sp>
      <p:sp>
        <p:nvSpPr>
          <p:cNvPr id="4" name="Content Placeholder 3"/>
          <p:cNvSpPr>
            <a:spLocks noGrp="1"/>
          </p:cNvSpPr>
          <p:nvPr>
            <p:ph sz="quarter" idx="10"/>
          </p:nvPr>
        </p:nvSpPr>
        <p:spPr>
          <a:xfrm>
            <a:off x="398407" y="17526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35361725"/>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870227"/>
      </p:ext>
    </p:extLst>
  </p:cSld>
  <p:clrMapOvr>
    <a:masterClrMapping/>
  </p:clrMapOvr>
  <p:hf hdr="0" ftr="0" dt="0"/>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098531"/>
            <a:ext cx="8763000" cy="446407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305622140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shorts/0TIJJuUQhho"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ncsc.gov.uk/collection/board-toolkit?utm_source=chatgpt.com" TargetMode="External"/><Relationship Id="rId7" Type="http://schemas.openxmlformats.org/officeDocument/2006/relationships/hyperlink" Target="https://learn.microsoft.com/en-us/azure/security/fundamentals/shared-responsibility" TargetMode="External"/><Relationship Id="rId2" Type="http://schemas.openxmlformats.org/officeDocument/2006/relationships/hyperlink" Target="https://www.nist.gov/cyberframework?utm_source=chatgpt.com" TargetMode="External"/><Relationship Id="rId1" Type="http://schemas.openxmlformats.org/officeDocument/2006/relationships/slideLayout" Target="../slideLayouts/slideLayout2.xml"/><Relationship Id="rId6" Type="http://schemas.openxmlformats.org/officeDocument/2006/relationships/hyperlink" Target="https://www.verizon.com/business/resources/reports/dbir/?utm_source=chatgpt.com" TargetMode="External"/><Relationship Id="rId5" Type="http://schemas.openxmlformats.org/officeDocument/2006/relationships/hyperlink" Target="https://www.ibm.com/reports/data-breach?utm_source=chatgpt.com" TargetMode="External"/><Relationship Id="rId4" Type="http://schemas.openxmlformats.org/officeDocument/2006/relationships/hyperlink" Target="https://www.enisa.europa.eu/topics/cyber-threats/threat-landscape?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222027"/>
            <a:ext cx="9144000" cy="1835374"/>
          </a:xfrm>
        </p:spPr>
        <p:txBody>
          <a:bodyPr/>
          <a:lstStyle/>
          <a:p>
            <a:r>
              <a:rPr lang="en-US" dirty="0"/>
              <a:t>Cybersecurity, Business Risk and </a:t>
            </a:r>
            <a:r>
              <a:rPr lang="en-US" dirty="0" err="1"/>
              <a:t>Organisational</a:t>
            </a:r>
            <a:r>
              <a:rPr lang="en-US" dirty="0"/>
              <a:t> Security</a:t>
            </a:r>
            <a:br>
              <a:rPr lang="en-US" dirty="0"/>
            </a:br>
            <a:endParaRPr lang="en-US" dirty="0"/>
          </a:p>
        </p:txBody>
      </p:sp>
      <p:sp>
        <p:nvSpPr>
          <p:cNvPr id="6" name="Text Placeholder 5"/>
          <p:cNvSpPr>
            <a:spLocks noGrp="1"/>
          </p:cNvSpPr>
          <p:nvPr>
            <p:ph type="body" sz="quarter" idx="14"/>
          </p:nvPr>
        </p:nvSpPr>
        <p:spPr>
          <a:xfrm>
            <a:off x="2980689" y="2438400"/>
            <a:ext cx="4343400" cy="731918"/>
          </a:xfrm>
        </p:spPr>
        <p:txBody>
          <a:bodyPr/>
          <a:lstStyle/>
          <a:p>
            <a:pPr algn="ctr"/>
            <a:r>
              <a:rPr lang="en-US" sz="4000" b="1" dirty="0"/>
              <a:t>Week 2</a:t>
            </a:r>
          </a:p>
        </p:txBody>
      </p:sp>
      <p:sp>
        <p:nvSpPr>
          <p:cNvPr id="2" name="Text Placeholder 1"/>
          <p:cNvSpPr>
            <a:spLocks noGrp="1"/>
          </p:cNvSpPr>
          <p:nvPr>
            <p:ph type="body" sz="quarter" idx="15"/>
          </p:nvPr>
        </p:nvSpPr>
        <p:spPr>
          <a:xfrm>
            <a:off x="2980688" y="4275217"/>
            <a:ext cx="5934711" cy="1191376"/>
          </a:xfrm>
        </p:spPr>
        <p:txBody>
          <a:bodyPr/>
          <a:lstStyle/>
          <a:p>
            <a:r>
              <a:rPr lang="en-GB" sz="2000"/>
              <a:t>Lecturer: Munya</a:t>
            </a:r>
          </a:p>
          <a:p>
            <a:r>
              <a:rPr lang="en-GB" sz="2000"/>
              <a:t>Email: </a:t>
            </a:r>
            <a:r>
              <a:rPr lang="en-GB" sz="2000">
                <a:hlinkClick r:id="rId3"/>
              </a:rPr>
              <a:t>m.murira@uwtsd.ac.uk</a:t>
            </a:r>
            <a:endParaRPr lang="en-GB" sz="2000"/>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a:t>Adapted Text</a:t>
              </a:r>
            </a:p>
          </p:txBody>
        </p:sp>
      </p:grpSp>
    </p:spTree>
    <p:extLst>
      <p:ext uri="{BB962C8B-B14F-4D97-AF65-F5344CB8AC3E}">
        <p14:creationId xmlns:p14="http://schemas.microsoft.com/office/powerpoint/2010/main" val="22508374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solidFill>
                  <a:schemeClr val="tx1"/>
                </a:solidFill>
              </a:rPr>
              <a:t>Learning Objectives</a:t>
            </a:r>
            <a:endParaRPr lang="en-US" dirty="0">
              <a:solidFill>
                <a:schemeClr val="tx1"/>
              </a:solidFill>
            </a:endParaRPr>
          </a:p>
        </p:txBody>
      </p:sp>
      <p:sp>
        <p:nvSpPr>
          <p:cNvPr id="3" name="Content Placeholder 2"/>
          <p:cNvSpPr>
            <a:spLocks noGrp="1"/>
          </p:cNvSpPr>
          <p:nvPr>
            <p:ph idx="1"/>
          </p:nvPr>
        </p:nvSpPr>
        <p:spPr>
          <a:xfrm>
            <a:off x="190500" y="1219200"/>
            <a:ext cx="8763000" cy="4006869"/>
          </a:xfrm>
        </p:spPr>
        <p:txBody>
          <a:bodyPr>
            <a:normAutofit/>
          </a:bodyPr>
          <a:lstStyle/>
          <a:p>
            <a:pPr lvl="0" algn="just"/>
            <a:r>
              <a:rPr lang="en-GB" dirty="0"/>
              <a:t>Begin thinking strategically like a CISO/security consultant </a:t>
            </a:r>
          </a:p>
          <a:p>
            <a:pPr lvl="0" algn="just"/>
            <a:r>
              <a:rPr lang="en-GB" dirty="0"/>
              <a:t>Start connecting module concepts directly to the coursework </a:t>
            </a:r>
          </a:p>
          <a:p>
            <a:pPr>
              <a:spcBef>
                <a:spcPts val="600"/>
              </a:spcBef>
            </a:pPr>
            <a:endParaRPr lang="en-US" altLang="en-US" sz="2600" dirty="0"/>
          </a:p>
        </p:txBody>
      </p:sp>
    </p:spTree>
    <p:extLst>
      <p:ext uri="{BB962C8B-B14F-4D97-AF65-F5344CB8AC3E}">
        <p14:creationId xmlns:p14="http://schemas.microsoft.com/office/powerpoint/2010/main" val="363266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ED495-9537-0CB7-E0C0-36C0D718D0A7}"/>
              </a:ext>
            </a:extLst>
          </p:cNvPr>
          <p:cNvSpPr>
            <a:spLocks noGrp="1"/>
          </p:cNvSpPr>
          <p:nvPr>
            <p:ph type="title"/>
          </p:nvPr>
        </p:nvSpPr>
        <p:spPr/>
        <p:txBody>
          <a:bodyPr>
            <a:normAutofit fontScale="90000"/>
          </a:bodyPr>
          <a:lstStyle/>
          <a:p>
            <a:r>
              <a:rPr lang="en-GB" b="1" dirty="0"/>
              <a:t>The Modern CISO Role</a:t>
            </a:r>
            <a:br>
              <a:rPr lang="en-GB" b="1" dirty="0"/>
            </a:br>
            <a:r>
              <a:rPr lang="en-GB" b="1" dirty="0"/>
              <a:t>(Chief Information Security Officer)</a:t>
            </a:r>
            <a:endParaRPr lang="en-GB" dirty="0"/>
          </a:p>
        </p:txBody>
      </p:sp>
      <p:sp>
        <p:nvSpPr>
          <p:cNvPr id="3" name="Content Placeholder 2">
            <a:extLst>
              <a:ext uri="{FF2B5EF4-FFF2-40B4-BE49-F238E27FC236}">
                <a16:creationId xmlns:a16="http://schemas.microsoft.com/office/drawing/2014/main" id="{D998D079-D7E0-C93C-B8B1-1648E1935C0E}"/>
              </a:ext>
            </a:extLst>
          </p:cNvPr>
          <p:cNvSpPr>
            <a:spLocks noGrp="1"/>
          </p:cNvSpPr>
          <p:nvPr>
            <p:ph idx="1"/>
          </p:nvPr>
        </p:nvSpPr>
        <p:spPr>
          <a:xfrm>
            <a:off x="228600" y="1098531"/>
            <a:ext cx="7222402" cy="3210919"/>
          </a:xfrm>
        </p:spPr>
        <p:txBody>
          <a:bodyPr>
            <a:normAutofit fontScale="85000" lnSpcReduction="20000"/>
          </a:bodyPr>
          <a:lstStyle/>
          <a:p>
            <a:pPr marL="0" indent="0">
              <a:buNone/>
            </a:pPr>
            <a:r>
              <a:rPr lang="en-GB" dirty="0"/>
              <a:t>Modern CISOs manage:</a:t>
            </a:r>
          </a:p>
          <a:p>
            <a:pPr lvl="0"/>
            <a:r>
              <a:rPr lang="en-GB" dirty="0"/>
              <a:t>governance </a:t>
            </a:r>
          </a:p>
          <a:p>
            <a:pPr lvl="0"/>
            <a:r>
              <a:rPr lang="en-GB" dirty="0"/>
              <a:t>risk </a:t>
            </a:r>
          </a:p>
          <a:p>
            <a:pPr lvl="0"/>
            <a:r>
              <a:rPr lang="en-GB" dirty="0"/>
              <a:t>compliance </a:t>
            </a:r>
          </a:p>
          <a:p>
            <a:pPr lvl="0"/>
            <a:r>
              <a:rPr lang="en-GB" dirty="0"/>
              <a:t>board communication </a:t>
            </a:r>
          </a:p>
          <a:p>
            <a:pPr lvl="0"/>
            <a:r>
              <a:rPr lang="en-GB" dirty="0"/>
              <a:t>resilience </a:t>
            </a:r>
          </a:p>
          <a:p>
            <a:pPr lvl="0"/>
            <a:r>
              <a:rPr lang="en-GB" dirty="0"/>
              <a:t>strategy </a:t>
            </a:r>
          </a:p>
          <a:p>
            <a:pPr marL="0" indent="0">
              <a:buNone/>
            </a:pPr>
            <a:endParaRPr lang="en-GB" dirty="0"/>
          </a:p>
          <a:p>
            <a:pPr marL="0" indent="0">
              <a:buNone/>
            </a:pPr>
            <a:r>
              <a:rPr lang="en-GB" dirty="0"/>
              <a:t>NOT just firewalls.</a:t>
            </a:r>
          </a:p>
          <a:p>
            <a:endParaRPr lang="en-GB" dirty="0"/>
          </a:p>
        </p:txBody>
      </p:sp>
      <p:pic>
        <p:nvPicPr>
          <p:cNvPr id="4" name="Picture 2" descr="An illustration shows the classifications and a triangle on the background. An arrow pointing from the top of the triangle to the bottom is labeled as, “Top-down approach” and an arrow pointing towards the tip of triangle is labeled as, “Bottom-up approach.” The label CEO is classified into CFO, CIO and COO. The label CIO is classified into CISO, VP-Systems and VP-Networks. The VP-Systems is classified into Security mgr, Systems mgr and Network mgr. The Systems mgr is classified into Security admin, Systems admin and Network admin. The Systems admin is classified into Security tech, Systems tech and network tech.&#10;">
            <a:extLst>
              <a:ext uri="{FF2B5EF4-FFF2-40B4-BE49-F238E27FC236}">
                <a16:creationId xmlns:a16="http://schemas.microsoft.com/office/drawing/2014/main" id="{AE98A187-0DE8-E03B-C161-9CFD90A7B4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3400" y="1524001"/>
            <a:ext cx="3625802" cy="2477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a:extLst>
              <a:ext uri="{FF2B5EF4-FFF2-40B4-BE49-F238E27FC236}">
                <a16:creationId xmlns:a16="http://schemas.microsoft.com/office/drawing/2014/main" id="{B93A8D42-FC62-A4F2-6ECA-BEAC5D5AD6AD}"/>
              </a:ext>
            </a:extLst>
          </p:cNvPr>
          <p:cNvSpPr txBox="1"/>
          <p:nvPr/>
        </p:nvSpPr>
        <p:spPr>
          <a:xfrm>
            <a:off x="109095" y="4309450"/>
            <a:ext cx="7969314" cy="1323439"/>
          </a:xfrm>
          <a:prstGeom prst="rect">
            <a:avLst/>
          </a:prstGeom>
          <a:noFill/>
        </p:spPr>
        <p:txBody>
          <a:bodyPr wrap="square">
            <a:spAutoFit/>
          </a:bodyPr>
          <a:lstStyle/>
          <a:p>
            <a:r>
              <a:rPr lang="en-GB" sz="2000" dirty="0"/>
              <a:t>A firewall helps protect the network. The CISO must also consider what happens if that protection fails: who makes decisions, how teaching continues, how student data is protected and how the university recovers.”</a:t>
            </a:r>
          </a:p>
        </p:txBody>
      </p:sp>
    </p:spTree>
    <p:extLst>
      <p:ext uri="{BB962C8B-B14F-4D97-AF65-F5344CB8AC3E}">
        <p14:creationId xmlns:p14="http://schemas.microsoft.com/office/powerpoint/2010/main" val="127045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1A440-8E64-FB24-F63C-44C14823BDF4}"/>
              </a:ext>
            </a:extLst>
          </p:cNvPr>
          <p:cNvSpPr>
            <a:spLocks noGrp="1"/>
          </p:cNvSpPr>
          <p:nvPr>
            <p:ph type="title"/>
          </p:nvPr>
        </p:nvSpPr>
        <p:spPr/>
        <p:txBody>
          <a:bodyPr>
            <a:normAutofit/>
          </a:bodyPr>
          <a:lstStyle/>
          <a:p>
            <a:r>
              <a:rPr lang="en-GB" b="1" dirty="0"/>
              <a:t>Group Workshop Activity</a:t>
            </a:r>
            <a:endParaRPr lang="en-GB" dirty="0"/>
          </a:p>
        </p:txBody>
      </p:sp>
      <p:sp>
        <p:nvSpPr>
          <p:cNvPr id="3" name="Content Placeholder 2">
            <a:extLst>
              <a:ext uri="{FF2B5EF4-FFF2-40B4-BE49-F238E27FC236}">
                <a16:creationId xmlns:a16="http://schemas.microsoft.com/office/drawing/2014/main" id="{AA0175D6-E330-FDC4-3816-5ABA1AEEDBFB}"/>
              </a:ext>
            </a:extLst>
          </p:cNvPr>
          <p:cNvSpPr>
            <a:spLocks noGrp="1"/>
          </p:cNvSpPr>
          <p:nvPr>
            <p:ph idx="1"/>
          </p:nvPr>
        </p:nvSpPr>
        <p:spPr/>
        <p:txBody>
          <a:bodyPr>
            <a:normAutofit/>
          </a:bodyPr>
          <a:lstStyle/>
          <a:p>
            <a:pPr marL="0" indent="0">
              <a:buNone/>
            </a:pPr>
            <a:r>
              <a:rPr lang="en-GB" b="1" dirty="0"/>
              <a:t>“You Are the Security Leadership Team”</a:t>
            </a:r>
            <a:endParaRPr lang="en-GB" dirty="0"/>
          </a:p>
          <a:p>
            <a:pPr marL="0" indent="0">
              <a:buNone/>
            </a:pPr>
            <a:r>
              <a:rPr lang="en-GB" b="1" dirty="0"/>
              <a:t>Task</a:t>
            </a:r>
            <a:endParaRPr lang="en-GB" dirty="0"/>
          </a:p>
          <a:p>
            <a:r>
              <a:rPr lang="en-GB" dirty="0"/>
              <a:t>Identify:</a:t>
            </a:r>
          </a:p>
          <a:p>
            <a:pPr marL="914400" lvl="1" indent="-514350">
              <a:buFont typeface="+mj-lt"/>
              <a:buAutoNum type="arabicPeriod"/>
            </a:pPr>
            <a:r>
              <a:rPr lang="en-GB" dirty="0"/>
              <a:t>Top 5 organisational risks </a:t>
            </a:r>
          </a:p>
          <a:p>
            <a:pPr marL="400050" lvl="1" indent="0">
              <a:buNone/>
            </a:pPr>
            <a:r>
              <a:rPr lang="en-GB" sz="1800" dirty="0"/>
              <a:t>Organisational risk is the possibility of an event affecting an organisation’s objectives, services, people, finances, reputation or obligations.</a:t>
            </a:r>
          </a:p>
          <a:p>
            <a:pPr marL="400050" lvl="1" indent="0">
              <a:buNone/>
            </a:pPr>
            <a:r>
              <a:rPr lang="en-GB" dirty="0"/>
              <a:t>2. Immediate security priorities </a:t>
            </a:r>
          </a:p>
          <a:p>
            <a:pPr marL="400050" lvl="1" indent="0">
              <a:buNone/>
            </a:pPr>
            <a:r>
              <a:rPr lang="en-GB" sz="1800" dirty="0"/>
              <a:t>A security action requiring attention first due to its urgency or the severity of the risk</a:t>
            </a:r>
          </a:p>
          <a:p>
            <a:pPr marL="400050" lvl="1" indent="0">
              <a:buNone/>
            </a:pPr>
            <a:r>
              <a:rPr lang="en-GB" dirty="0"/>
              <a:t>3. Governance recommendations </a:t>
            </a:r>
          </a:p>
          <a:p>
            <a:pPr marL="400050" lvl="1" indent="0">
              <a:buNone/>
            </a:pPr>
            <a:r>
              <a:rPr lang="en-GB" dirty="0"/>
              <a:t>4. Technical recommendations </a:t>
            </a:r>
          </a:p>
          <a:p>
            <a:endParaRPr lang="en-GB" dirty="0"/>
          </a:p>
        </p:txBody>
      </p:sp>
    </p:spTree>
    <p:extLst>
      <p:ext uri="{BB962C8B-B14F-4D97-AF65-F5344CB8AC3E}">
        <p14:creationId xmlns:p14="http://schemas.microsoft.com/office/powerpoint/2010/main" val="3627491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D13644-CC48-1021-9D40-4C524C45E4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69B648-E951-AEED-49B7-D3FC1F11E46F}"/>
              </a:ext>
            </a:extLst>
          </p:cNvPr>
          <p:cNvSpPr>
            <a:spLocks noGrp="1"/>
          </p:cNvSpPr>
          <p:nvPr>
            <p:ph type="title"/>
          </p:nvPr>
        </p:nvSpPr>
        <p:spPr>
          <a:xfrm>
            <a:off x="45720" y="27709"/>
            <a:ext cx="9052560" cy="581891"/>
          </a:xfrm>
        </p:spPr>
        <p:txBody>
          <a:bodyPr>
            <a:normAutofit fontScale="90000"/>
          </a:bodyPr>
          <a:lstStyle/>
          <a:p>
            <a:r>
              <a:rPr lang="en-GB" b="1" dirty="0"/>
              <a:t>Future of Cybersecurity</a:t>
            </a:r>
            <a:endParaRPr lang="en-GB" dirty="0"/>
          </a:p>
        </p:txBody>
      </p:sp>
      <p:sp>
        <p:nvSpPr>
          <p:cNvPr id="3" name="Content Placeholder 2">
            <a:extLst>
              <a:ext uri="{FF2B5EF4-FFF2-40B4-BE49-F238E27FC236}">
                <a16:creationId xmlns:a16="http://schemas.microsoft.com/office/drawing/2014/main" id="{44496D9D-2451-52C3-005D-F70C9C282160}"/>
              </a:ext>
            </a:extLst>
          </p:cNvPr>
          <p:cNvSpPr>
            <a:spLocks noGrp="1"/>
          </p:cNvSpPr>
          <p:nvPr>
            <p:ph idx="1"/>
          </p:nvPr>
        </p:nvSpPr>
        <p:spPr>
          <a:xfrm>
            <a:off x="274320" y="644434"/>
            <a:ext cx="8336280" cy="4460966"/>
          </a:xfrm>
        </p:spPr>
        <p:txBody>
          <a:bodyPr>
            <a:normAutofit fontScale="92500" lnSpcReduction="10000"/>
          </a:bodyPr>
          <a:lstStyle/>
          <a:p>
            <a:pPr marL="0" lvl="0" indent="0">
              <a:buNone/>
            </a:pPr>
            <a:r>
              <a:rPr lang="en-GB" b="1" dirty="0"/>
              <a:t>AI vs AI security</a:t>
            </a:r>
          </a:p>
          <a:p>
            <a:pPr marL="0" lvl="0" indent="0">
              <a:buNone/>
            </a:pPr>
            <a:r>
              <a:rPr lang="en-GB" dirty="0"/>
              <a:t>Attackers use AI to develop attacks, while defenders use AI to detect and respond to them.</a:t>
            </a:r>
          </a:p>
          <a:p>
            <a:pPr marL="0" lvl="0" indent="0">
              <a:buNone/>
            </a:pPr>
            <a:endParaRPr lang="en-GB" b="1" dirty="0"/>
          </a:p>
          <a:p>
            <a:pPr marL="0" lvl="0" indent="0">
              <a:buNone/>
            </a:pPr>
            <a:r>
              <a:rPr lang="en-GB" b="1" dirty="0"/>
              <a:t>Zero Trust </a:t>
            </a:r>
          </a:p>
          <a:p>
            <a:pPr marL="0" lvl="0" indent="0">
              <a:buNone/>
            </a:pPr>
            <a:r>
              <a:rPr lang="en-GB" dirty="0"/>
              <a:t>Users and devices must be verified before receiving access, even when they are inside the organisation’s network.</a:t>
            </a:r>
            <a:endParaRPr lang="en-GB" b="1" dirty="0"/>
          </a:p>
          <a:p>
            <a:pPr marL="0" lvl="0" indent="0">
              <a:buNone/>
            </a:pPr>
            <a:endParaRPr lang="en-GB" b="1" dirty="0"/>
          </a:p>
          <a:p>
            <a:pPr marL="0" lvl="0" indent="0">
              <a:buNone/>
            </a:pPr>
            <a:r>
              <a:rPr lang="en-GB" b="1" dirty="0"/>
              <a:t>Behavioural analytics </a:t>
            </a:r>
          </a:p>
          <a:p>
            <a:pPr marL="0" lvl="0" indent="0">
              <a:buNone/>
            </a:pPr>
            <a:r>
              <a:rPr lang="en-GB" dirty="0"/>
              <a:t>Analysing user and system activity to identify unusual behaviour that could indicate a security threat.</a:t>
            </a:r>
          </a:p>
          <a:p>
            <a:endParaRPr lang="en-GB" dirty="0"/>
          </a:p>
        </p:txBody>
      </p:sp>
    </p:spTree>
    <p:extLst>
      <p:ext uri="{BB962C8B-B14F-4D97-AF65-F5344CB8AC3E}">
        <p14:creationId xmlns:p14="http://schemas.microsoft.com/office/powerpoint/2010/main" val="1609985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D3A5D-1379-F2B0-12C0-F1376D0634F9}"/>
              </a:ext>
            </a:extLst>
          </p:cNvPr>
          <p:cNvSpPr>
            <a:spLocks noGrp="1"/>
          </p:cNvSpPr>
          <p:nvPr>
            <p:ph type="title"/>
          </p:nvPr>
        </p:nvSpPr>
        <p:spPr>
          <a:xfrm>
            <a:off x="45720" y="27709"/>
            <a:ext cx="9052560" cy="581891"/>
          </a:xfrm>
        </p:spPr>
        <p:txBody>
          <a:bodyPr>
            <a:normAutofit fontScale="90000"/>
          </a:bodyPr>
          <a:lstStyle/>
          <a:p>
            <a:r>
              <a:rPr lang="en-GB" b="1" dirty="0"/>
              <a:t>Future of Cybersecurity continue..</a:t>
            </a:r>
            <a:endParaRPr lang="en-GB" dirty="0"/>
          </a:p>
        </p:txBody>
      </p:sp>
      <p:sp>
        <p:nvSpPr>
          <p:cNvPr id="3" name="Content Placeholder 2">
            <a:extLst>
              <a:ext uri="{FF2B5EF4-FFF2-40B4-BE49-F238E27FC236}">
                <a16:creationId xmlns:a16="http://schemas.microsoft.com/office/drawing/2014/main" id="{1CF84FDC-150D-78A5-5297-4AB14A72D6C8}"/>
              </a:ext>
            </a:extLst>
          </p:cNvPr>
          <p:cNvSpPr>
            <a:spLocks noGrp="1"/>
          </p:cNvSpPr>
          <p:nvPr>
            <p:ph idx="1"/>
          </p:nvPr>
        </p:nvSpPr>
        <p:spPr>
          <a:xfrm>
            <a:off x="175260" y="693149"/>
            <a:ext cx="8923020" cy="3955051"/>
          </a:xfrm>
        </p:spPr>
        <p:txBody>
          <a:bodyPr>
            <a:normAutofit fontScale="55000" lnSpcReduction="20000"/>
          </a:bodyPr>
          <a:lstStyle/>
          <a:p>
            <a:pPr marL="0" lvl="0" indent="0">
              <a:buNone/>
            </a:pPr>
            <a:r>
              <a:rPr lang="en-GB" sz="4400" b="1" dirty="0"/>
              <a:t>cyber resilience </a:t>
            </a:r>
          </a:p>
          <a:p>
            <a:pPr marL="0" lvl="0" indent="0">
              <a:buNone/>
            </a:pPr>
            <a:r>
              <a:rPr lang="en-GB" sz="4400" dirty="0"/>
              <a:t>An organisation’s ability to withstand cyberattacks, continue essential services and recover afterwards.</a:t>
            </a:r>
          </a:p>
          <a:p>
            <a:pPr marL="0" lvl="0" indent="0">
              <a:buNone/>
            </a:pPr>
            <a:endParaRPr lang="en-GB" sz="4400" dirty="0"/>
          </a:p>
          <a:p>
            <a:pPr marL="0" lvl="0" indent="0">
              <a:buNone/>
            </a:pPr>
            <a:r>
              <a:rPr lang="en-GB" sz="4400" b="1" dirty="0"/>
              <a:t>cloud-native security</a:t>
            </a:r>
          </a:p>
          <a:p>
            <a:pPr marL="0" lvl="0" indent="0">
              <a:buNone/>
            </a:pPr>
            <a:r>
              <a:rPr lang="en-GB" sz="4400" dirty="0"/>
              <a:t>Security designed specifically to protect applications, services and data built for cloud environments. </a:t>
            </a:r>
          </a:p>
          <a:p>
            <a:pPr marL="0" lvl="0" indent="0">
              <a:buNone/>
            </a:pPr>
            <a:endParaRPr lang="en-GB" sz="4400" b="1" dirty="0"/>
          </a:p>
          <a:p>
            <a:pPr marL="0" lvl="0" indent="0">
              <a:buNone/>
            </a:pPr>
            <a:r>
              <a:rPr lang="en-GB" sz="4400" b="1" dirty="0"/>
              <a:t>quantum risks </a:t>
            </a:r>
          </a:p>
          <a:p>
            <a:pPr marL="0" lvl="0" indent="0">
              <a:buNone/>
            </a:pPr>
            <a:r>
              <a:rPr lang="en-GB" sz="4400" dirty="0"/>
              <a:t>The possibility that powerful future quantum computers could break some encryption methods used to protect information.</a:t>
            </a:r>
          </a:p>
          <a:p>
            <a:pPr marL="0" lvl="0" indent="0">
              <a:buNone/>
            </a:pPr>
            <a:endParaRPr lang="en-GB" sz="4400" dirty="0"/>
          </a:p>
          <a:p>
            <a:endParaRPr lang="en-GB" dirty="0"/>
          </a:p>
        </p:txBody>
      </p:sp>
    </p:spTree>
    <p:extLst>
      <p:ext uri="{BB962C8B-B14F-4D97-AF65-F5344CB8AC3E}">
        <p14:creationId xmlns:p14="http://schemas.microsoft.com/office/powerpoint/2010/main" val="1721822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82D1AA-D271-C006-1C0F-87B3A55956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764CEC-2629-27D8-1A0F-F25422D9CD33}"/>
              </a:ext>
            </a:extLst>
          </p:cNvPr>
          <p:cNvSpPr>
            <a:spLocks noGrp="1"/>
          </p:cNvSpPr>
          <p:nvPr>
            <p:ph type="title"/>
          </p:nvPr>
        </p:nvSpPr>
        <p:spPr>
          <a:xfrm>
            <a:off x="45720" y="27709"/>
            <a:ext cx="9052560" cy="581891"/>
          </a:xfrm>
        </p:spPr>
        <p:txBody>
          <a:bodyPr>
            <a:normAutofit fontScale="90000"/>
          </a:bodyPr>
          <a:lstStyle/>
          <a:p>
            <a:r>
              <a:rPr lang="en-GB" b="1" dirty="0"/>
              <a:t>Future of Cybersecurity continue..</a:t>
            </a:r>
            <a:endParaRPr lang="en-GB" dirty="0"/>
          </a:p>
        </p:txBody>
      </p:sp>
      <p:sp>
        <p:nvSpPr>
          <p:cNvPr id="5" name="TextBox 4">
            <a:extLst>
              <a:ext uri="{FF2B5EF4-FFF2-40B4-BE49-F238E27FC236}">
                <a16:creationId xmlns:a16="http://schemas.microsoft.com/office/drawing/2014/main" id="{8F97B9F9-CCFD-E5E4-F90B-1110C696C4FD}"/>
              </a:ext>
            </a:extLst>
          </p:cNvPr>
          <p:cNvSpPr txBox="1"/>
          <p:nvPr/>
        </p:nvSpPr>
        <p:spPr>
          <a:xfrm>
            <a:off x="117894" y="1143000"/>
            <a:ext cx="8991600" cy="1362937"/>
          </a:xfrm>
          <a:prstGeom prst="rect">
            <a:avLst/>
          </a:prstGeom>
          <a:noFill/>
          <a:ln>
            <a:solidFill>
              <a:schemeClr val="tx1"/>
            </a:solidFill>
          </a:ln>
        </p:spPr>
        <p:txBody>
          <a:bodyPr wrap="square">
            <a:spAutoFit/>
          </a:bodyPr>
          <a:lstStyle/>
          <a:p>
            <a:pPr>
              <a:lnSpc>
                <a:spcPct val="107000"/>
              </a:lnSpc>
              <a:spcAft>
                <a:spcPts val="800"/>
              </a:spcAft>
              <a:buNone/>
            </a:pPr>
            <a:r>
              <a:rPr lang="en-GB" sz="2400" b="1" dirty="0">
                <a:effectLst/>
                <a:latin typeface="Calibri" panose="020F0502020204030204" pitchFamily="34" charset="0"/>
                <a:ea typeface="Calibri" panose="020F0502020204030204" pitchFamily="34" charset="0"/>
                <a:cs typeface="Times New Roman" panose="02020603050405020304" pitchFamily="18" charset="0"/>
              </a:rPr>
              <a:t>Discussion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“Will future security failures be caused more by technology or human decision-making?”</a:t>
            </a:r>
          </a:p>
        </p:txBody>
      </p:sp>
      <p:sp>
        <p:nvSpPr>
          <p:cNvPr id="9" name="TextBox 8">
            <a:extLst>
              <a:ext uri="{FF2B5EF4-FFF2-40B4-BE49-F238E27FC236}">
                <a16:creationId xmlns:a16="http://schemas.microsoft.com/office/drawing/2014/main" id="{56FD2EEA-6C69-A934-8330-90032F42BF78}"/>
              </a:ext>
            </a:extLst>
          </p:cNvPr>
          <p:cNvSpPr txBox="1"/>
          <p:nvPr/>
        </p:nvSpPr>
        <p:spPr>
          <a:xfrm>
            <a:off x="228600" y="3228945"/>
            <a:ext cx="6812280" cy="400110"/>
          </a:xfrm>
          <a:prstGeom prst="rect">
            <a:avLst/>
          </a:prstGeom>
          <a:noFill/>
        </p:spPr>
        <p:txBody>
          <a:bodyPr wrap="square">
            <a:spAutoFit/>
          </a:bodyPr>
          <a:lstStyle/>
          <a:p>
            <a:r>
              <a:rPr lang="en-GB" sz="2000" dirty="0">
                <a:hlinkClick r:id="rId2"/>
              </a:rPr>
              <a:t>https://www.youtube.com/shorts/0TIJJuUQhho</a:t>
            </a:r>
            <a:r>
              <a:rPr lang="en-GB" sz="2000" dirty="0"/>
              <a:t> </a:t>
            </a:r>
          </a:p>
        </p:txBody>
      </p:sp>
    </p:spTree>
    <p:extLst>
      <p:ext uri="{BB962C8B-B14F-4D97-AF65-F5344CB8AC3E}">
        <p14:creationId xmlns:p14="http://schemas.microsoft.com/office/powerpoint/2010/main" val="1901432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04536-57E3-53A0-ED48-0382BD073CB7}"/>
              </a:ext>
            </a:extLst>
          </p:cNvPr>
          <p:cNvSpPr>
            <a:spLocks noGrp="1"/>
          </p:cNvSpPr>
          <p:nvPr>
            <p:ph type="title"/>
          </p:nvPr>
        </p:nvSpPr>
        <p:spPr/>
        <p:txBody>
          <a:bodyPr>
            <a:normAutofit fontScale="90000"/>
          </a:bodyPr>
          <a:lstStyle/>
          <a:p>
            <a:r>
              <a:rPr lang="en-GB" b="1" dirty="0"/>
              <a:t>Assignment Introduction</a:t>
            </a:r>
            <a:br>
              <a:rPr lang="en-GB" dirty="0"/>
            </a:br>
            <a:endParaRPr lang="en-GB" dirty="0"/>
          </a:p>
        </p:txBody>
      </p:sp>
      <p:sp>
        <p:nvSpPr>
          <p:cNvPr id="3" name="Content Placeholder 2">
            <a:extLst>
              <a:ext uri="{FF2B5EF4-FFF2-40B4-BE49-F238E27FC236}">
                <a16:creationId xmlns:a16="http://schemas.microsoft.com/office/drawing/2014/main" id="{81318D01-630F-A644-8F3C-82B86DBD7953}"/>
              </a:ext>
            </a:extLst>
          </p:cNvPr>
          <p:cNvSpPr>
            <a:spLocks noGrp="1"/>
          </p:cNvSpPr>
          <p:nvPr>
            <p:ph idx="1"/>
          </p:nvPr>
        </p:nvSpPr>
        <p:spPr/>
        <p:txBody>
          <a:bodyPr/>
          <a:lstStyle/>
          <a:p>
            <a:pPr marL="0" indent="0">
              <a:buNone/>
            </a:pPr>
            <a:r>
              <a:rPr lang="en-GB" sz="2800" b="1" dirty="0"/>
              <a:t>Briefly Cover</a:t>
            </a:r>
            <a:endParaRPr lang="en-GB" sz="2800" dirty="0"/>
          </a:p>
          <a:p>
            <a:pPr lvl="0"/>
            <a:r>
              <a:rPr lang="en-GB" sz="2800" dirty="0"/>
              <a:t>Task 1 research report </a:t>
            </a:r>
          </a:p>
          <a:p>
            <a:pPr lvl="0"/>
            <a:r>
              <a:rPr lang="en-GB" sz="2800" dirty="0"/>
              <a:t>Task 2 strategic proposal </a:t>
            </a:r>
          </a:p>
          <a:p>
            <a:pPr lvl="0"/>
            <a:r>
              <a:rPr lang="en-GB" sz="2800" dirty="0"/>
              <a:t>emphasis on: </a:t>
            </a:r>
          </a:p>
          <a:p>
            <a:pPr lvl="1"/>
            <a:r>
              <a:rPr lang="en-GB" dirty="0"/>
              <a:t>analysis </a:t>
            </a:r>
          </a:p>
          <a:p>
            <a:pPr lvl="1"/>
            <a:r>
              <a:rPr lang="en-GB" dirty="0"/>
              <a:t>strategy </a:t>
            </a:r>
          </a:p>
          <a:p>
            <a:pPr lvl="1"/>
            <a:r>
              <a:rPr lang="en-GB" dirty="0"/>
              <a:t>governance </a:t>
            </a:r>
          </a:p>
          <a:p>
            <a:r>
              <a:rPr lang="en-GB" sz="2800" dirty="0"/>
              <a:t>critical evaluation</a:t>
            </a:r>
            <a:endParaRPr lang="en-GB" dirty="0"/>
          </a:p>
        </p:txBody>
      </p:sp>
    </p:spTree>
    <p:extLst>
      <p:ext uri="{BB962C8B-B14F-4D97-AF65-F5344CB8AC3E}">
        <p14:creationId xmlns:p14="http://schemas.microsoft.com/office/powerpoint/2010/main" val="3273762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24A27-3235-5117-08F6-8D4D7429A392}"/>
              </a:ext>
            </a:extLst>
          </p:cNvPr>
          <p:cNvSpPr>
            <a:spLocks noGrp="1"/>
          </p:cNvSpPr>
          <p:nvPr>
            <p:ph type="title"/>
          </p:nvPr>
        </p:nvSpPr>
        <p:spPr>
          <a:xfrm>
            <a:off x="45720" y="27709"/>
            <a:ext cx="9052560" cy="505691"/>
          </a:xfrm>
        </p:spPr>
        <p:txBody>
          <a:bodyPr>
            <a:normAutofit fontScale="90000"/>
          </a:bodyPr>
          <a:lstStyle/>
          <a:p>
            <a:r>
              <a:rPr lang="en-GB" dirty="0"/>
              <a:t>Reference Links</a:t>
            </a:r>
          </a:p>
        </p:txBody>
      </p:sp>
      <p:sp>
        <p:nvSpPr>
          <p:cNvPr id="3" name="Content Placeholder 2">
            <a:extLst>
              <a:ext uri="{FF2B5EF4-FFF2-40B4-BE49-F238E27FC236}">
                <a16:creationId xmlns:a16="http://schemas.microsoft.com/office/drawing/2014/main" id="{F8199150-9F3C-CD73-7C24-0FC0DA163BF8}"/>
              </a:ext>
            </a:extLst>
          </p:cNvPr>
          <p:cNvSpPr>
            <a:spLocks noGrp="1"/>
          </p:cNvSpPr>
          <p:nvPr>
            <p:ph idx="1"/>
          </p:nvPr>
        </p:nvSpPr>
        <p:spPr>
          <a:xfrm>
            <a:off x="190500" y="600861"/>
            <a:ext cx="8763000" cy="4047339"/>
          </a:xfrm>
        </p:spPr>
        <p:txBody>
          <a:bodyPr>
            <a:normAutofit fontScale="55000" lnSpcReduction="20000"/>
          </a:bodyPr>
          <a:lstStyle/>
          <a:p>
            <a:pPr marL="0" indent="0">
              <a:buNone/>
            </a:pPr>
            <a:r>
              <a:rPr lang="en-GB" b="1" dirty="0"/>
              <a:t>NIST Cybersecurity Framework</a:t>
            </a:r>
            <a:endParaRPr lang="en-GB" dirty="0"/>
          </a:p>
          <a:p>
            <a:r>
              <a:rPr lang="en-GB" dirty="0"/>
              <a:t>Excellent foundational governance framework.</a:t>
            </a:r>
          </a:p>
          <a:p>
            <a:r>
              <a:rPr lang="en-GB" u="sng" dirty="0">
                <a:hlinkClick r:id="rId2"/>
              </a:rPr>
              <a:t>NIST Cybersecurity Framework</a:t>
            </a:r>
            <a:br>
              <a:rPr lang="en-GB" dirty="0"/>
            </a:br>
            <a:endParaRPr lang="en-GB" dirty="0"/>
          </a:p>
          <a:p>
            <a:pPr marL="0" indent="0">
              <a:buNone/>
            </a:pPr>
            <a:r>
              <a:rPr lang="en-GB" b="1" dirty="0"/>
              <a:t>UK NCSC Board Toolkit</a:t>
            </a:r>
            <a:endParaRPr lang="en-GB" dirty="0"/>
          </a:p>
          <a:p>
            <a:r>
              <a:rPr lang="en-GB" dirty="0"/>
              <a:t>Excellent governance-focused resource.</a:t>
            </a:r>
          </a:p>
          <a:p>
            <a:r>
              <a:rPr lang="en-GB" u="sng" dirty="0">
                <a:hlinkClick r:id="rId3"/>
              </a:rPr>
              <a:t>UK NCSC Board Toolkit</a:t>
            </a:r>
            <a:br>
              <a:rPr lang="en-GB" dirty="0"/>
            </a:br>
            <a:endParaRPr lang="en-GB" dirty="0"/>
          </a:p>
          <a:p>
            <a:pPr marL="0" indent="0">
              <a:buNone/>
            </a:pPr>
            <a:r>
              <a:rPr lang="en-GB" b="1" dirty="0"/>
              <a:t>ENISA Threat Landscape</a:t>
            </a:r>
            <a:endParaRPr lang="en-GB" dirty="0"/>
          </a:p>
          <a:p>
            <a:r>
              <a:rPr lang="en-GB" dirty="0"/>
              <a:t>Strong modern cyber threat overview.</a:t>
            </a:r>
          </a:p>
          <a:p>
            <a:r>
              <a:rPr lang="en-GB" u="sng" dirty="0">
                <a:hlinkClick r:id="rId4"/>
              </a:rPr>
              <a:t>ENISA Threat Landscape</a:t>
            </a:r>
            <a:br>
              <a:rPr lang="en-GB" dirty="0"/>
            </a:br>
            <a:endParaRPr lang="en-GB" dirty="0"/>
          </a:p>
          <a:p>
            <a:pPr marL="0" indent="0">
              <a:buNone/>
            </a:pPr>
            <a:r>
              <a:rPr lang="en-GB" b="1" dirty="0"/>
              <a:t>IBM Cost of a Data Breach Report</a:t>
            </a:r>
            <a:endParaRPr lang="en-GB" dirty="0"/>
          </a:p>
          <a:p>
            <a:r>
              <a:rPr lang="en-GB" dirty="0"/>
              <a:t>Excellent organisational impact discussion.</a:t>
            </a:r>
          </a:p>
          <a:p>
            <a:r>
              <a:rPr lang="en-GB" u="sng" dirty="0">
                <a:hlinkClick r:id="rId5"/>
              </a:rPr>
              <a:t>IBM Cost of a Data Breach Report</a:t>
            </a:r>
            <a:br>
              <a:rPr lang="en-GB" dirty="0"/>
            </a:br>
            <a:endParaRPr lang="en-GB" dirty="0"/>
          </a:p>
          <a:p>
            <a:pPr marL="0" indent="0">
              <a:buNone/>
            </a:pPr>
            <a:r>
              <a:rPr lang="en-GB" b="1" dirty="0"/>
              <a:t>Verizon Data Breach Investigations Report (DBIR)</a:t>
            </a:r>
            <a:endParaRPr lang="en-GB" dirty="0"/>
          </a:p>
          <a:p>
            <a:r>
              <a:rPr lang="en-GB" dirty="0"/>
              <a:t>Excellent for statistics and trends.</a:t>
            </a:r>
          </a:p>
          <a:p>
            <a:r>
              <a:rPr lang="en-GB" u="sng" dirty="0">
                <a:hlinkClick r:id="rId6"/>
              </a:rPr>
              <a:t>Verizon DBIR</a:t>
            </a:r>
            <a:endParaRPr lang="en-GB" u="sng" dirty="0"/>
          </a:p>
          <a:p>
            <a:endParaRPr lang="en-GB" u="sng" dirty="0"/>
          </a:p>
          <a:p>
            <a:endParaRPr lang="en-GB" dirty="0"/>
          </a:p>
        </p:txBody>
      </p:sp>
      <p:sp>
        <p:nvSpPr>
          <p:cNvPr id="5" name="TextBox 4">
            <a:extLst>
              <a:ext uri="{FF2B5EF4-FFF2-40B4-BE49-F238E27FC236}">
                <a16:creationId xmlns:a16="http://schemas.microsoft.com/office/drawing/2014/main" id="{0496A9C4-560A-C15E-8163-A44C2AD1B660}"/>
              </a:ext>
            </a:extLst>
          </p:cNvPr>
          <p:cNvSpPr txBox="1"/>
          <p:nvPr/>
        </p:nvSpPr>
        <p:spPr>
          <a:xfrm>
            <a:off x="202532" y="5105400"/>
            <a:ext cx="8907780" cy="338554"/>
          </a:xfrm>
          <a:prstGeom prst="rect">
            <a:avLst/>
          </a:prstGeom>
          <a:noFill/>
        </p:spPr>
        <p:txBody>
          <a:bodyPr wrap="square">
            <a:spAutoFit/>
          </a:bodyPr>
          <a:lstStyle/>
          <a:p>
            <a:r>
              <a:rPr lang="en-GB" sz="1600" dirty="0">
                <a:hlinkClick r:id="rId7">
                  <a:extLst>
                    <a:ext uri="{A12FA001-AC4F-418D-AE19-62706E023703}">
                      <ahyp:hlinkClr xmlns:ahyp="http://schemas.microsoft.com/office/drawing/2018/hyperlinkcolor" val="tx"/>
                    </a:ext>
                  </a:extLst>
                </a:hlinkClick>
              </a:rPr>
              <a:t>https://learn.microsoft.com/en-us/azure/security/fundamentals/shared-responsibility</a:t>
            </a:r>
            <a:r>
              <a:rPr lang="en-GB" sz="1600" dirty="0"/>
              <a:t> </a:t>
            </a:r>
          </a:p>
        </p:txBody>
      </p:sp>
      <p:sp>
        <p:nvSpPr>
          <p:cNvPr id="7" name="TextBox 6">
            <a:extLst>
              <a:ext uri="{FF2B5EF4-FFF2-40B4-BE49-F238E27FC236}">
                <a16:creationId xmlns:a16="http://schemas.microsoft.com/office/drawing/2014/main" id="{715D0FC8-B4F5-65C3-2BD7-3730C3C7A829}"/>
              </a:ext>
            </a:extLst>
          </p:cNvPr>
          <p:cNvSpPr txBox="1"/>
          <p:nvPr/>
        </p:nvSpPr>
        <p:spPr>
          <a:xfrm>
            <a:off x="190500" y="4922784"/>
            <a:ext cx="7353300" cy="307777"/>
          </a:xfrm>
          <a:prstGeom prst="rect">
            <a:avLst/>
          </a:prstGeom>
          <a:noFill/>
        </p:spPr>
        <p:txBody>
          <a:bodyPr wrap="square">
            <a:spAutoFit/>
          </a:bodyPr>
          <a:lstStyle/>
          <a:p>
            <a:pPr algn="l">
              <a:buNone/>
            </a:pPr>
            <a:r>
              <a:rPr lang="en-US" sz="1400" b="1" i="0" dirty="0">
                <a:solidFill>
                  <a:srgbClr val="161616"/>
                </a:solidFill>
                <a:effectLst/>
                <a:latin typeface="Segoe UI" panose="020B0502040204020203" pitchFamily="34" charset="0"/>
              </a:rPr>
              <a:t>Shared responsibility in the cloud</a:t>
            </a:r>
          </a:p>
        </p:txBody>
      </p:sp>
    </p:spTree>
    <p:extLst>
      <p:ext uri="{BB962C8B-B14F-4D97-AF65-F5344CB8AC3E}">
        <p14:creationId xmlns:p14="http://schemas.microsoft.com/office/powerpoint/2010/main" val="4260490694"/>
      </p:ext>
    </p:extLst>
  </p:cSld>
  <p:clrMapOvr>
    <a:masterClrMapping/>
  </p:clrMapOvr>
</p:sld>
</file>

<file path=ppt/theme/theme1.xml><?xml version="1.0" encoding="utf-8"?>
<a:theme xmlns:a="http://schemas.openxmlformats.org/drawingml/2006/main" name="1_Sampl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Russell_4e_ch03</Template>
  <TotalTime>0</TotalTime>
  <Words>566</Words>
  <Application>Microsoft Office PowerPoint</Application>
  <PresentationFormat>On-screen Show (4:3)</PresentationFormat>
  <Paragraphs>104</Paragraphs>
  <Slides>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Courier New</vt:lpstr>
      <vt:lpstr>Segoe UI</vt:lpstr>
      <vt:lpstr>Wingdings</vt:lpstr>
      <vt:lpstr>1_Sample</vt:lpstr>
      <vt:lpstr>Cybersecurity, Business Risk and Organisational Security </vt:lpstr>
      <vt:lpstr>Learning Objectives</vt:lpstr>
      <vt:lpstr>The Modern CISO Role (Chief Information Security Officer)</vt:lpstr>
      <vt:lpstr>Group Workshop Activity</vt:lpstr>
      <vt:lpstr>Future of Cybersecurity</vt:lpstr>
      <vt:lpstr>Future of Cybersecurity continue..</vt:lpstr>
      <vt:lpstr>Future of Cybersecurity continue..</vt:lpstr>
      <vt:lpstr>Assignment Introduction </vt:lpstr>
      <vt:lpstr>Reference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 Introduction to Information Security</dc:title>
  <dc:creator>Whitman</dc:creator>
  <cp:lastModifiedBy>Munyaradzi Nicholas Murira</cp:lastModifiedBy>
  <cp:revision>339</cp:revision>
  <dcterms:created xsi:type="dcterms:W3CDTF">2008-12-13T17:52:47Z</dcterms:created>
  <dcterms:modified xsi:type="dcterms:W3CDTF">2026-10-08T06:06:14Z</dcterms:modified>
</cp:coreProperties>
</file>