
<file path=[Content_Types].xml><?xml version="1.0" encoding="utf-8"?>
<Types xmlns="http://schemas.openxmlformats.org/package/2006/content-types">
  <Default Extension="jpeg" ContentType="image/jpeg"/>
  <Default Extension="JPG" ContentType="image/.jpg"/>
  <Default Extension="png" ContentType="image/png"/>
  <Default Extension="rels" ContentType="application/vnd.openxmlformats-package.relationships+xml"/>
  <Default Extension="xml" ContentType="application/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diagrams/colors1.xml" ContentType="application/vnd.openxmlformats-officedocument.drawingml.diagramColors+xml"/>
  <Override PartName="/ppt/diagrams/colors2.xml" ContentType="application/vnd.openxmlformats-officedocument.drawingml.diagramColors+xml"/>
  <Override PartName="/ppt/diagrams/colors3.xml" ContentType="application/vnd.openxmlformats-officedocument.drawingml.diagramColors+xml"/>
  <Override PartName="/ppt/diagrams/colors4.xml" ContentType="application/vnd.openxmlformats-officedocument.drawingml.diagramColors+xml"/>
  <Override PartName="/ppt/diagrams/colors5.xml" ContentType="application/vnd.openxmlformats-officedocument.drawingml.diagramColors+xml"/>
  <Override PartName="/ppt/diagrams/colors6.xml" ContentType="application/vnd.openxmlformats-officedocument.drawingml.diagramColors+xml"/>
  <Override PartName="/ppt/diagrams/colors7.xml" ContentType="application/vnd.openxmlformats-officedocument.drawingml.diagramColors+xml"/>
  <Override PartName="/ppt/diagrams/colors8.xml" ContentType="application/vnd.openxmlformats-officedocument.drawingml.diagramColors+xml"/>
  <Override PartName="/ppt/diagrams/data1.xml" ContentType="application/vnd.openxmlformats-officedocument.drawingml.diagramData+xml"/>
  <Override PartName="/ppt/diagrams/data2.xml" ContentType="application/vnd.openxmlformats-officedocument.drawingml.diagramData+xml"/>
  <Override PartName="/ppt/diagrams/data3.xml" ContentType="application/vnd.openxmlformats-officedocument.drawingml.diagramData+xml"/>
  <Override PartName="/ppt/diagrams/data4.xml" ContentType="application/vnd.openxmlformats-officedocument.drawingml.diagramData+xml"/>
  <Override PartName="/ppt/diagrams/data5.xml" ContentType="application/vnd.openxmlformats-officedocument.drawingml.diagramData+xml"/>
  <Override PartName="/ppt/diagrams/data6.xml" ContentType="application/vnd.openxmlformats-officedocument.drawingml.diagramData+xml"/>
  <Override PartName="/ppt/diagrams/data7.xml" ContentType="application/vnd.openxmlformats-officedocument.drawingml.diagramData+xml"/>
  <Override PartName="/ppt/diagrams/data8.xml" ContentType="application/vnd.openxmlformats-officedocument.drawingml.diagramData+xml"/>
  <Override PartName="/ppt/diagrams/drawing1.xml" ContentType="application/vnd.ms-office.drawingml.diagramDrawing+xml"/>
  <Override PartName="/ppt/diagrams/drawing2.xml" ContentType="application/vnd.ms-office.drawingml.diagramDrawing+xml"/>
  <Override PartName="/ppt/diagrams/drawing3.xml" ContentType="application/vnd.ms-office.drawingml.diagramDrawing+xml"/>
  <Override PartName="/ppt/diagrams/drawing4.xml" ContentType="application/vnd.ms-office.drawingml.diagramDrawing+xml"/>
  <Override PartName="/ppt/diagrams/drawing5.xml" ContentType="application/vnd.ms-office.drawingml.diagramDrawing+xml"/>
  <Override PartName="/ppt/diagrams/drawing6.xml" ContentType="application/vnd.ms-office.drawingml.diagramDrawing+xml"/>
  <Override PartName="/ppt/diagrams/drawing7.xml" ContentType="application/vnd.ms-office.drawingml.diagramDrawing+xml"/>
  <Override PartName="/ppt/diagrams/drawing8.xml" ContentType="application/vnd.ms-office.drawingml.diagramDrawing+xml"/>
  <Override PartName="/ppt/diagrams/layout1.xml" ContentType="application/vnd.openxmlformats-officedocument.drawingml.diagramLayout+xml"/>
  <Override PartName="/ppt/diagrams/layout2.xml" ContentType="application/vnd.openxmlformats-officedocument.drawingml.diagramLayout+xml"/>
  <Override PartName="/ppt/diagrams/layout3.xml" ContentType="application/vnd.openxmlformats-officedocument.drawingml.diagramLayout+xml"/>
  <Override PartName="/ppt/diagrams/layout4.xml" ContentType="application/vnd.openxmlformats-officedocument.drawingml.diagramLayout+xml"/>
  <Override PartName="/ppt/diagrams/layout5.xml" ContentType="application/vnd.openxmlformats-officedocument.drawingml.diagramLayout+xml"/>
  <Override PartName="/ppt/diagrams/layout6.xml" ContentType="application/vnd.openxmlformats-officedocument.drawingml.diagramLayout+xml"/>
  <Override PartName="/ppt/diagrams/layout7.xml" ContentType="application/vnd.openxmlformats-officedocument.drawingml.diagramLayout+xml"/>
  <Override PartName="/ppt/diagrams/layout8.xml" ContentType="application/vnd.openxmlformats-officedocument.drawingml.diagramLayout+xml"/>
  <Override PartName="/ppt/diagrams/quickStyle1.xml" ContentType="application/vnd.openxmlformats-officedocument.drawingml.diagramStyle+xml"/>
  <Override PartName="/ppt/diagrams/quickStyle2.xml" ContentType="application/vnd.openxmlformats-officedocument.drawingml.diagramStyle+xml"/>
  <Override PartName="/ppt/diagrams/quickStyle3.xml" ContentType="application/vnd.openxmlformats-officedocument.drawingml.diagramStyle+xml"/>
  <Override PartName="/ppt/diagrams/quickStyle4.xml" ContentType="application/vnd.openxmlformats-officedocument.drawingml.diagramStyle+xml"/>
  <Override PartName="/ppt/diagrams/quickStyle5.xml" ContentType="application/vnd.openxmlformats-officedocument.drawingml.diagramStyle+xml"/>
  <Override PartName="/ppt/diagrams/quickStyle6.xml" ContentType="application/vnd.openxmlformats-officedocument.drawingml.diagramStyle+xml"/>
  <Override PartName="/ppt/diagrams/quickStyle7.xml" ContentType="application/vnd.openxmlformats-officedocument.drawingml.diagramStyle+xml"/>
  <Override PartName="/ppt/diagrams/quickStyle8.xml" ContentType="application/vnd.openxmlformats-officedocument.drawingml.diagramStyle+xml"/>
  <Override PartName="/ppt/media/image10.svg" ContentType="image/svg+xml"/>
  <Override PartName="/ppt/media/image12.svg" ContentType="image/svg+xml"/>
  <Override PartName="/ppt/media/image29.svg" ContentType="image/svg+xml"/>
  <Override PartName="/ppt/media/image3.svg" ContentType="image/svg+xml"/>
  <Override PartName="/ppt/media/image31.svg" ContentType="image/svg+xml"/>
  <Override PartName="/ppt/media/image33.svg" ContentType="image/svg+xml"/>
  <Override PartName="/ppt/media/image35.svg" ContentType="image/svg+xml"/>
  <Override PartName="/ppt/media/image37.svg" ContentType="image/svg+xml"/>
  <Override PartName="/ppt/media/image39.svg" ContentType="image/svg+xml"/>
  <Override PartName="/ppt/media/image41.svg" ContentType="image/svg+xml"/>
  <Override PartName="/ppt/notesMasters/notesMaster1.xml" ContentType="application/vnd.openxmlformats-officedocument.presentationml.notesMaster+xml"/>
  <Override PartName="/ppt/notesSlides/notesSlide1.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presProps.xml" ContentType="application/vnd.openxmlformats-officedocument.presentationml.presProps+xml"/>
  <Override PartName="/ppt/presentation.xml" ContentType="application/vnd.openxmlformats-officedocument.presentationml.presentation.main+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ags/tag2.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theme/theme3.xml" ContentType="application/vnd.openxmlformats-officedocument.theme+xml"/>
  <Override PartName="/ppt/viewProps.xml" ContentType="application/vnd.openxmlformats-officedocument.presentationml.viewProps+xml"/>
</Types>
</file>

<file path=_rels/.rels><?xml version="1.0" encoding="UTF-8" standalone="yes"?>
<Relationships xmlns="http://schemas.openxmlformats.org/package/2006/relationships"><Relationship Id="rId1" Type="http://schemas.openxmlformats.org/officeDocument/2006/relationships/officeDocument" Target="ppt/presentation.xml"/><Relationship Id="rId4" Type="http://schemas.openxmlformats.org/package/2006/relationships/metadata/thumbnail" Target="docProps/thumbnail.jpeg"/><Relationship Id="rId3" Type="http://schemas.openxmlformats.org/package/2006/relationships/metadata/core-properties" Target="docProps/core.xml"/><Relationship Id="rId2" Type="http://schemas.openxmlformats.org/officeDocument/2006/relationships/extended-properties" Target="docProps/app.xml"/><Relationship Id="rId5"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 id="2147483660" r:id="rId3"/>
  </p:sldMasterIdLst>
  <p:notesMasterIdLst>
    <p:notesMasterId r:id="rId7"/>
  </p:notesMasterIdLst>
  <p:sldIdLst>
    <p:sldId id="256" r:id="rId4"/>
    <p:sldId id="257" r:id="rId5"/>
    <p:sldId id="273" r:id="rId6"/>
    <p:sldId id="274" r:id="rId8"/>
    <p:sldId id="275" r:id="rId9"/>
    <p:sldId id="277" r:id="rId10"/>
    <p:sldId id="278" r:id="rId11"/>
    <p:sldId id="279" r:id="rId12"/>
    <p:sldId id="280" r:id="rId13"/>
    <p:sldId id="281" r:id="rId14"/>
    <p:sldId id="282" r:id="rId15"/>
    <p:sldId id="283" r:id="rId16"/>
    <p:sldId id="284" r:id="rId17"/>
    <p:sldId id="285" r:id="rId18"/>
    <p:sldId id="286" r:id="rId19"/>
    <p:sldId id="287" r:id="rId20"/>
    <p:sldId id="288" r:id="rId21"/>
    <p:sldId id="289" r:id="rId22"/>
    <p:sldId id="290" r:id="rId23"/>
    <p:sldId id="292" r:id="rId24"/>
    <p:sldId id="293" r:id="rId25"/>
    <p:sldId id="294" r:id="rId26"/>
    <p:sldId id="295" r:id="rId27"/>
    <p:sldId id="296" r:id="rId28"/>
    <p:sldId id="297" r:id="rId29"/>
    <p:sldId id="298" r:id="rId30"/>
    <p:sldId id="299" r:id="rId31"/>
    <p:sldId id="300" r:id="rId32"/>
    <p:sldId id="301" r:id="rId33"/>
    <p:sldId id="302" r:id="rId34"/>
    <p:sldId id="303" r:id="rId35"/>
    <p:sldId id="291" r:id="rId36"/>
    <p:sldId id="304" r:id="rId37"/>
    <p:sldId id="305" r:id="rId38"/>
    <p:sldId id="306" r:id="rId39"/>
    <p:sldId id="308" r:id="rId40"/>
    <p:sldId id="309" r:id="rId41"/>
  </p:sldIdLst>
  <p:sldSz cx="12192000" cy="6858000"/>
  <p:notesSz cx="6887845" cy="10020300"/>
  <p:custDataLst>
    <p:tags r:id="rId45"/>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userDrawn="1">
          <p15:clr>
            <a:srgbClr val="A4A3A4"/>
          </p15:clr>
        </p15:guide>
        <p15:guide id="2" pos="3840" userDrawn="1">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958" autoAdjust="0"/>
    <p:restoredTop sz="94643"/>
  </p:normalViewPr>
  <p:slideViewPr>
    <p:cSldViewPr snapToGrid="0" showGuides="1">
      <p:cViewPr varScale="1">
        <p:scale>
          <a:sx n="110" d="100"/>
          <a:sy n="110" d="100"/>
        </p:scale>
        <p:origin x="616" y="176"/>
      </p:cViewPr>
      <p:guideLst>
        <p:guide orient="horz" pos="2160"/>
        <p:guide pos="3840"/>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9" Type="http://schemas.openxmlformats.org/officeDocument/2006/relationships/slide" Target="slides/slide5.xml"/><Relationship Id="rId8" Type="http://schemas.openxmlformats.org/officeDocument/2006/relationships/slide" Target="slides/slide4.xml"/><Relationship Id="rId7" Type="http://schemas.openxmlformats.org/officeDocument/2006/relationships/notesMaster" Target="notesMasters/notesMaster1.xml"/><Relationship Id="rId6" Type="http://schemas.openxmlformats.org/officeDocument/2006/relationships/slide" Target="slides/slide3.xml"/><Relationship Id="rId5" Type="http://schemas.openxmlformats.org/officeDocument/2006/relationships/slide" Target="slides/slide2.xml"/><Relationship Id="rId45" Type="http://schemas.openxmlformats.org/officeDocument/2006/relationships/tags" Target="tags/tag2.xml"/><Relationship Id="rId44" Type="http://schemas.openxmlformats.org/officeDocument/2006/relationships/tableStyles" Target="tableStyles.xml"/><Relationship Id="rId43" Type="http://schemas.openxmlformats.org/officeDocument/2006/relationships/viewProps" Target="viewProps.xml"/><Relationship Id="rId42" Type="http://schemas.openxmlformats.org/officeDocument/2006/relationships/presProps" Target="presProps.xml"/><Relationship Id="rId41" Type="http://schemas.openxmlformats.org/officeDocument/2006/relationships/slide" Target="slides/slide37.xml"/><Relationship Id="rId40" Type="http://schemas.openxmlformats.org/officeDocument/2006/relationships/slide" Target="slides/slide36.xml"/><Relationship Id="rId4" Type="http://schemas.openxmlformats.org/officeDocument/2006/relationships/slide" Target="slides/slide1.xml"/><Relationship Id="rId39" Type="http://schemas.openxmlformats.org/officeDocument/2006/relationships/slide" Target="slides/slide35.xml"/><Relationship Id="rId38" Type="http://schemas.openxmlformats.org/officeDocument/2006/relationships/slide" Target="slides/slide34.xml"/><Relationship Id="rId37" Type="http://schemas.openxmlformats.org/officeDocument/2006/relationships/slide" Target="slides/slide33.xml"/><Relationship Id="rId36" Type="http://schemas.openxmlformats.org/officeDocument/2006/relationships/slide" Target="slides/slide32.xml"/><Relationship Id="rId35" Type="http://schemas.openxmlformats.org/officeDocument/2006/relationships/slide" Target="slides/slide31.xml"/><Relationship Id="rId34" Type="http://schemas.openxmlformats.org/officeDocument/2006/relationships/slide" Target="slides/slide30.xml"/><Relationship Id="rId33" Type="http://schemas.openxmlformats.org/officeDocument/2006/relationships/slide" Target="slides/slide29.xml"/><Relationship Id="rId32" Type="http://schemas.openxmlformats.org/officeDocument/2006/relationships/slide" Target="slides/slide28.xml"/><Relationship Id="rId31" Type="http://schemas.openxmlformats.org/officeDocument/2006/relationships/slide" Target="slides/slide27.xml"/><Relationship Id="rId30" Type="http://schemas.openxmlformats.org/officeDocument/2006/relationships/slide" Target="slides/slide26.xml"/><Relationship Id="rId3" Type="http://schemas.openxmlformats.org/officeDocument/2006/relationships/slideMaster" Target="slideMasters/slideMaster2.xml"/><Relationship Id="rId29" Type="http://schemas.openxmlformats.org/officeDocument/2006/relationships/slide" Target="slides/slide25.xml"/><Relationship Id="rId28" Type="http://schemas.openxmlformats.org/officeDocument/2006/relationships/slide" Target="slides/slide24.xml"/><Relationship Id="rId27" Type="http://schemas.openxmlformats.org/officeDocument/2006/relationships/slide" Target="slides/slide23.xml"/><Relationship Id="rId26" Type="http://schemas.openxmlformats.org/officeDocument/2006/relationships/slide" Target="slides/slide22.xml"/><Relationship Id="rId25" Type="http://schemas.openxmlformats.org/officeDocument/2006/relationships/slide" Target="slides/slide21.xml"/><Relationship Id="rId24" Type="http://schemas.openxmlformats.org/officeDocument/2006/relationships/slide" Target="slides/slide20.xml"/><Relationship Id="rId23" Type="http://schemas.openxmlformats.org/officeDocument/2006/relationships/slide" Target="slides/slide19.xml"/><Relationship Id="rId22" Type="http://schemas.openxmlformats.org/officeDocument/2006/relationships/slide" Target="slides/slide18.xml"/><Relationship Id="rId21" Type="http://schemas.openxmlformats.org/officeDocument/2006/relationships/slide" Target="slides/slide17.xml"/><Relationship Id="rId20" Type="http://schemas.openxmlformats.org/officeDocument/2006/relationships/slide" Target="slides/slide16.xml"/><Relationship Id="rId2" Type="http://schemas.openxmlformats.org/officeDocument/2006/relationships/theme" Target="theme/theme1.xml"/><Relationship Id="rId19" Type="http://schemas.openxmlformats.org/officeDocument/2006/relationships/slide" Target="slides/slide15.xml"/><Relationship Id="rId18" Type="http://schemas.openxmlformats.org/officeDocument/2006/relationships/slide" Target="slides/slide14.xml"/><Relationship Id="rId17" Type="http://schemas.openxmlformats.org/officeDocument/2006/relationships/slide" Target="slides/slide13.xml"/><Relationship Id="rId16" Type="http://schemas.openxmlformats.org/officeDocument/2006/relationships/slide" Target="slides/slide12.xml"/><Relationship Id="rId15" Type="http://schemas.openxmlformats.org/officeDocument/2006/relationships/slide" Target="slides/slide11.xml"/><Relationship Id="rId14" Type="http://schemas.openxmlformats.org/officeDocument/2006/relationships/slide" Target="slides/slide10.xml"/><Relationship Id="rId13" Type="http://schemas.openxmlformats.org/officeDocument/2006/relationships/slide" Target="slides/slide9.xml"/><Relationship Id="rId12" Type="http://schemas.openxmlformats.org/officeDocument/2006/relationships/slide" Target="slides/slide8.xml"/><Relationship Id="rId11" Type="http://schemas.openxmlformats.org/officeDocument/2006/relationships/slide" Target="slides/slide7.xml"/><Relationship Id="rId10" Type="http://schemas.openxmlformats.org/officeDocument/2006/relationships/slide" Target="slides/slide6.xml"/><Relationship Id="rId1" Type="http://schemas.openxmlformats.org/officeDocument/2006/relationships/slideMaster" Target="slideMasters/slideMaster1.xml"/></Relationships>
</file>

<file path=ppt/diagrams/_rels/data3.xml.rels><?xml version="1.0" encoding="UTF-8" standalone="yes"?>
<Relationships xmlns="http://schemas.openxmlformats.org/package/2006/relationships"><Relationship Id="rId8" Type="http://schemas.openxmlformats.org/officeDocument/2006/relationships/image" Target="../media/image35.svg"/><Relationship Id="rId7" Type="http://schemas.openxmlformats.org/officeDocument/2006/relationships/image" Target="../media/image34.png"/><Relationship Id="rId6" Type="http://schemas.openxmlformats.org/officeDocument/2006/relationships/image" Target="../media/image33.svg"/><Relationship Id="rId5" Type="http://schemas.openxmlformats.org/officeDocument/2006/relationships/image" Target="../media/image32.png"/><Relationship Id="rId4" Type="http://schemas.openxmlformats.org/officeDocument/2006/relationships/image" Target="../media/image31.svg"/><Relationship Id="rId3" Type="http://schemas.openxmlformats.org/officeDocument/2006/relationships/image" Target="../media/image30.png"/><Relationship Id="rId2" Type="http://schemas.openxmlformats.org/officeDocument/2006/relationships/image" Target="../media/image29.svg"/><Relationship Id="rId1" Type="http://schemas.openxmlformats.org/officeDocument/2006/relationships/image" Target="../media/image28.png"/></Relationships>
</file>

<file path=ppt/diagrams/_rels/data5.xml.rels><?xml version="1.0" encoding="UTF-8" standalone="yes"?>
<Relationships xmlns="http://schemas.openxmlformats.org/package/2006/relationships"><Relationship Id="rId6" Type="http://schemas.openxmlformats.org/officeDocument/2006/relationships/image" Target="../media/image41.svg"/><Relationship Id="rId5" Type="http://schemas.openxmlformats.org/officeDocument/2006/relationships/image" Target="../media/image40.png"/><Relationship Id="rId4" Type="http://schemas.openxmlformats.org/officeDocument/2006/relationships/image" Target="../media/image39.svg"/><Relationship Id="rId3" Type="http://schemas.openxmlformats.org/officeDocument/2006/relationships/image" Target="../media/image38.png"/><Relationship Id="rId2" Type="http://schemas.openxmlformats.org/officeDocument/2006/relationships/image" Target="../media/image37.svg"/><Relationship Id="rId1" Type="http://schemas.openxmlformats.org/officeDocument/2006/relationships/image" Target="../media/image36.png"/></Relationships>
</file>

<file path=ppt/diagrams/_rels/drawing3.xml.rels><?xml version="1.0" encoding="UTF-8" standalone="yes"?>
<Relationships xmlns="http://schemas.openxmlformats.org/package/2006/relationships"><Relationship Id="rId8" Type="http://schemas.openxmlformats.org/officeDocument/2006/relationships/image" Target="../media/image35.svg"/><Relationship Id="rId7" Type="http://schemas.openxmlformats.org/officeDocument/2006/relationships/image" Target="../media/image34.png"/><Relationship Id="rId6" Type="http://schemas.openxmlformats.org/officeDocument/2006/relationships/image" Target="../media/image33.svg"/><Relationship Id="rId5" Type="http://schemas.openxmlformats.org/officeDocument/2006/relationships/image" Target="../media/image32.png"/><Relationship Id="rId4" Type="http://schemas.openxmlformats.org/officeDocument/2006/relationships/image" Target="../media/image31.svg"/><Relationship Id="rId3" Type="http://schemas.openxmlformats.org/officeDocument/2006/relationships/image" Target="../media/image30.png"/><Relationship Id="rId2" Type="http://schemas.openxmlformats.org/officeDocument/2006/relationships/image" Target="../media/image29.svg"/><Relationship Id="rId1" Type="http://schemas.openxmlformats.org/officeDocument/2006/relationships/image" Target="../media/image28.png"/></Relationships>
</file>

<file path=ppt/diagrams/_rels/drawing5.xml.rels><?xml version="1.0" encoding="UTF-8" standalone="yes"?>
<Relationships xmlns="http://schemas.openxmlformats.org/package/2006/relationships"><Relationship Id="rId6" Type="http://schemas.openxmlformats.org/officeDocument/2006/relationships/image" Target="../media/image41.svg"/><Relationship Id="rId5" Type="http://schemas.openxmlformats.org/officeDocument/2006/relationships/image" Target="../media/image40.png"/><Relationship Id="rId4" Type="http://schemas.openxmlformats.org/officeDocument/2006/relationships/image" Target="../media/image39.svg"/><Relationship Id="rId3" Type="http://schemas.openxmlformats.org/officeDocument/2006/relationships/image" Target="../media/image38.png"/><Relationship Id="rId2" Type="http://schemas.openxmlformats.org/officeDocument/2006/relationships/image" Target="../media/image37.svg"/><Relationship Id="rId1" Type="http://schemas.openxmlformats.org/officeDocument/2006/relationships/image" Target="../media/image36.png"/></Relationships>
</file>

<file path=ppt/diagrams/colors1.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18/5/colors/Iconchunking_neutralbg_colorful1">
  <dgm:title val=""/>
  <dgm:desc val=""/>
  <dgm:catLst>
    <dgm:cat type="colorful" pri="10100"/>
  </dgm:catLst>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Shp">
    <dgm:fillClrLst meth="repeat">
      <a:schemeClr val="bg1">
        <a:lumMod val="95000"/>
      </a:schemeClr>
    </dgm:fillClrLst>
    <dgm:linClrLst meth="repeat">
      <a:schemeClr val="dk1"/>
    </dgm:linClrLst>
    <dgm:effectClrLst/>
    <dgm:txLinClrLst/>
    <dgm:txFillClrLst meth="repeat">
      <a:schemeClr val="dk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accent4_2">
  <dgm:title val=""/>
  <dgm:desc val=""/>
  <dgm:catLst>
    <dgm:cat type="accent4" pri="11200"/>
  </dgm:catLst>
  <dgm:styleLbl name="alignAcc1">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alignAccFollowNode1">
    <dgm:fillClrLst meth="repeat">
      <a:schemeClr val="accent4">
        <a:alpha val="90000"/>
        <a:tint val="40000"/>
      </a:schemeClr>
    </dgm:fillClrLst>
    <dgm:linClrLst meth="repeat">
      <a:schemeClr val="accent4">
        <a:alpha val="90000"/>
        <a:tint val="40000"/>
      </a:schemeClr>
    </dgm:linClrLst>
    <dgm:effectClrLst/>
    <dgm:txLinClrLst/>
    <dgm:txFillClrLst meth="repeat">
      <a:schemeClr val="dk1"/>
    </dgm:txFillClrLst>
    <dgm:txEffectClrLst/>
  </dgm:styleLbl>
  <dgm:styleLbl name="alignImgPlace1">
    <dgm:fillClrLst meth="repeat">
      <a:schemeClr val="accent4">
        <a:tint val="50000"/>
      </a:schemeClr>
    </dgm:fillClrLst>
    <dgm:linClrLst meth="repeat">
      <a:schemeClr val="lt1"/>
    </dgm:linClrLst>
    <dgm:effectClrLst/>
    <dgm:txLinClrLst/>
    <dgm:txFillClrLst meth="repeat">
      <a:schemeClr val="lt1"/>
    </dgm:txFillClrLst>
    <dgm:txEffectClrLst/>
  </dgm:styleLbl>
  <dgm:styleLbl name="alignNode1">
    <dgm:fillClrLst meth="repeat">
      <a:schemeClr val="accent4"/>
    </dgm:fillClrLst>
    <dgm:linClrLst meth="repeat">
      <a:schemeClr val="accent4"/>
    </dgm:linClrLst>
    <dgm:effectClrLst/>
    <dgm:txLinClrLst/>
    <dgm:txFillClrLst/>
    <dgm:txEffectClrLst/>
  </dgm:styleLbl>
  <dgm:styleLbl name="asst0">
    <dgm:fillClrLst meth="repeat">
      <a:schemeClr val="accent4"/>
    </dgm:fillClrLst>
    <dgm:linClrLst meth="repeat">
      <a:schemeClr val="lt1"/>
    </dgm:linClrLst>
    <dgm:effectClrLst/>
    <dgm:txLinClrLst/>
    <dgm:txFillClrLst/>
    <dgm:txEffectClrLst/>
  </dgm:styleLbl>
  <dgm:styleLbl name="asst1">
    <dgm:fillClrLst meth="repeat">
      <a:schemeClr val="accent4"/>
    </dgm:fillClrLst>
    <dgm:linClrLst meth="repeat">
      <a:schemeClr val="lt1"/>
    </dgm:linClrLst>
    <dgm:effectClrLst/>
    <dgm:txLinClrLst/>
    <dgm:txFillClrLst/>
    <dgm:txEffectClrLst/>
  </dgm:styleLbl>
  <dgm:styleLbl name="asst2">
    <dgm:fillClrLst meth="repeat">
      <a:schemeClr val="accent4"/>
    </dgm:fillClrLst>
    <dgm:linClrLst meth="repeat">
      <a:schemeClr val="lt1"/>
    </dgm:linClrLst>
    <dgm:effectClrLst/>
    <dgm:txLinClrLst/>
    <dgm:txFillClrLst/>
    <dgm:txEffectClrLst/>
  </dgm:styleLbl>
  <dgm:styleLbl name="asst3">
    <dgm:fillClrLst meth="repeat">
      <a:schemeClr val="accent4"/>
    </dgm:fillClrLst>
    <dgm:linClrLst meth="repeat">
      <a:schemeClr val="lt1"/>
    </dgm:linClrLst>
    <dgm:effectClrLst/>
    <dgm:txLinClrLst/>
    <dgm:txFillClrLst/>
    <dgm:txEffectClrLst/>
  </dgm:styleLbl>
  <dgm:styleLbl name="asst4">
    <dgm:fillClrLst meth="repeat">
      <a:schemeClr val="accent4"/>
    </dgm:fillClrLst>
    <dgm:linClrLst meth="repeat">
      <a:schemeClr val="lt1"/>
    </dgm:linClrLst>
    <dgm:effectClrLst/>
    <dgm:txLinClrLst/>
    <dgm:txFillClrLst/>
    <dgm:txEffectClrLst/>
  </dgm:styleLbl>
  <dgm:styleLbl name="bgAcc1">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bgAccFollowNode1">
    <dgm:fillClrLst meth="repeat">
      <a:schemeClr val="accent4">
        <a:alpha val="90000"/>
        <a:tint val="40000"/>
      </a:schemeClr>
    </dgm:fillClrLst>
    <dgm:linClrLst meth="repeat">
      <a:schemeClr val="accent4">
        <a:alpha val="90000"/>
        <a:tint val="40000"/>
      </a:schemeClr>
    </dgm:linClrLst>
    <dgm:effectClrLst/>
    <dgm:txLinClrLst/>
    <dgm:txFillClrLst meth="repeat">
      <a:schemeClr val="dk1"/>
    </dgm:txFillClrLst>
    <dgm:txEffectClrLst/>
  </dgm:styleLbl>
  <dgm:styleLbl name="bgImgPlace1">
    <dgm:fillClrLst meth="repeat">
      <a:schemeClr val="accent4">
        <a:tint val="50000"/>
      </a:schemeClr>
    </dgm:fillClrLst>
    <dgm:linClrLst meth="repeat">
      <a:schemeClr val="lt1"/>
    </dgm:linClrLst>
    <dgm:effectClrLst/>
    <dgm:txLinClrLst/>
    <dgm:txFillClrLst meth="repeat">
      <a:schemeClr val="lt1"/>
    </dgm:txFillClrLst>
    <dgm:txEffectClrLst/>
  </dgm:styleLbl>
  <dgm:styleLbl name="bgShp">
    <dgm:fillClrLst meth="repeat">
      <a:schemeClr val="accent4">
        <a:tint val="40000"/>
      </a:schemeClr>
    </dgm:fillClrLst>
    <dgm:linClrLst meth="repeat">
      <a:schemeClr val="accent4"/>
    </dgm:linClrLst>
    <dgm:effectClrLst/>
    <dgm:txLinClrLst/>
    <dgm:txFillClrLst meth="repeat">
      <a:schemeClr val="dk1"/>
    </dgm:txFillClrLst>
    <dgm:txEffectClrLst/>
  </dgm:styleLbl>
  <dgm:styleLbl name="bgSibTrans2D1">
    <dgm:fillClrLst meth="repeat">
      <a:schemeClr val="accent4">
        <a:tint val="60000"/>
      </a:schemeClr>
    </dgm:fillClrLst>
    <dgm:linClrLst meth="repeat">
      <a:schemeClr val="accent4">
        <a:tint val="60000"/>
      </a:schemeClr>
    </dgm:linClrLst>
    <dgm:effectClrLst/>
    <dgm:txLinClrLst/>
    <dgm:txFillClrLst/>
    <dgm:txEffectClrLst/>
  </dgm:styleLbl>
  <dgm:styleLbl name="callout">
    <dgm:fillClrLst meth="repeat">
      <a:schemeClr val="accent4"/>
    </dgm:fillClrLst>
    <dgm:linClrLst meth="repeat">
      <a:schemeClr val="accent4">
        <a:tint val="50000"/>
      </a:schemeClr>
    </dgm:linClrLst>
    <dgm:effectClrLst/>
    <dgm:txLinClrLst/>
    <dgm:txFillClrLst meth="repeat">
      <a:schemeClr val="tx1"/>
    </dgm:txFillClrLst>
    <dgm:txEffectClrLst/>
  </dgm:styleLbl>
  <dgm:styleLbl name="conFgAcc1">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dkBgShp">
    <dgm:fillClrLst meth="repeat">
      <a:schemeClr val="accent4">
        <a:shade val="80000"/>
      </a:schemeClr>
    </dgm:fillClrLst>
    <dgm:linClrLst meth="repeat">
      <a:schemeClr val="accent4"/>
    </dgm:linClrLst>
    <dgm:effectClrLst/>
    <dgm:txLinClrLst/>
    <dgm:txFillClrLst meth="repeat">
      <a:schemeClr val="lt1"/>
    </dgm:txFillClrLst>
    <dgm:txEffectClrLst/>
  </dgm:styleLbl>
  <dgm:styleLbl name="fgAcc0">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fgAcc1">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fgAccFollowNode1">
    <dgm:fillClrLst meth="repeat">
      <a:schemeClr val="accent4">
        <a:alpha val="90000"/>
        <a:tint val="40000"/>
      </a:schemeClr>
    </dgm:fillClrLst>
    <dgm:linClrLst meth="repeat">
      <a:schemeClr val="accent4">
        <a:alpha val="90000"/>
        <a:tint val="40000"/>
      </a:schemeClr>
    </dgm:linClrLst>
    <dgm:effectClrLst/>
    <dgm:txLinClrLst/>
    <dgm:txFillClrLst meth="repeat">
      <a:schemeClr val="dk1"/>
    </dgm:txFillClrLst>
    <dgm:txEffectClrLst/>
  </dgm:styleLbl>
  <dgm:styleLbl name="fgImgPlace1">
    <dgm:fillClrLst meth="repeat">
      <a:schemeClr val="accent4">
        <a:tint val="50000"/>
      </a:schemeClr>
    </dgm:fillClrLst>
    <dgm:linClrLst meth="repeat">
      <a:schemeClr val="lt1"/>
    </dgm:linClrLst>
    <dgm:effectClrLst/>
    <dgm:txLinClrLst/>
    <dgm:txFillClrLst meth="repeat">
      <a:schemeClr val="lt1"/>
    </dgm:txFillClrLst>
    <dgm:txEffectClrLst/>
  </dgm:styleLbl>
  <dgm:styleLbl name="fgShp">
    <dgm:fillClrLst meth="repeat">
      <a:schemeClr val="accent4">
        <a:tint val="60000"/>
      </a:schemeClr>
    </dgm:fillClrLst>
    <dgm:linClrLst meth="repeat">
      <a:schemeClr val="lt1"/>
    </dgm:linClrLst>
    <dgm:effectClrLst/>
    <dgm:txLinClrLst/>
    <dgm:txFillClrLst meth="repeat">
      <a:schemeClr val="dk1"/>
    </dgm:txFillClrLst>
    <dgm:txEffectClrLst/>
  </dgm:styleLbl>
  <dgm:styleLbl name="fgSibTrans2D1">
    <dgm:fillClrLst meth="repeat">
      <a:schemeClr val="accent4">
        <a:tint val="60000"/>
      </a:schemeClr>
    </dgm:fillClrLst>
    <dgm:linClrLst meth="repeat">
      <a:schemeClr val="accent4">
        <a:tint val="60000"/>
      </a:schemeClr>
    </dgm:linClrLst>
    <dgm:effectClrLst/>
    <dgm:txLinClrLst/>
    <dgm:txFillClrLst/>
    <dgm:txEffectClrLst/>
  </dgm:styleLbl>
  <dgm:styleLbl name="lnNode1">
    <dgm:fillClrLst meth="repeat">
      <a:schemeClr val="accent4"/>
    </dgm:fillClrLst>
    <dgm:linClrLst meth="repeat">
      <a:schemeClr val="lt1"/>
    </dgm:linClrLst>
    <dgm:effectClrLst/>
    <dgm:txLinClrLst/>
    <dgm:txFillClrLst/>
    <dgm:txEffectClrLst/>
  </dgm:styleLbl>
  <dgm:styleLbl name="node0">
    <dgm:fillClrLst meth="repeat">
      <a:schemeClr val="accent4"/>
    </dgm:fillClrLst>
    <dgm:linClrLst meth="repeat">
      <a:schemeClr val="lt1"/>
    </dgm:linClrLst>
    <dgm:effectClrLst/>
    <dgm:txLinClrLst/>
    <dgm:txFillClrLst/>
    <dgm:txEffectClrLst/>
  </dgm:styleLbl>
  <dgm:styleLbl name="node1">
    <dgm:fillClrLst meth="repeat">
      <a:schemeClr val="accent4"/>
    </dgm:fillClrLst>
    <dgm:linClrLst meth="repeat">
      <a:schemeClr val="lt1"/>
    </dgm:linClrLst>
    <dgm:effectClrLst/>
    <dgm:txLinClrLst/>
    <dgm:txFillClrLst/>
    <dgm:txEffectClrLst/>
  </dgm:styleLbl>
  <dgm:styleLbl name="node2">
    <dgm:fillClrLst meth="repeat">
      <a:schemeClr val="accent4"/>
    </dgm:fillClrLst>
    <dgm:linClrLst meth="repeat">
      <a:schemeClr val="lt1"/>
    </dgm:linClrLst>
    <dgm:effectClrLst/>
    <dgm:txLinClrLst/>
    <dgm:txFillClrLst/>
    <dgm:txEffectClrLst/>
  </dgm:styleLbl>
  <dgm:styleLbl name="node3">
    <dgm:fillClrLst meth="repeat">
      <a:schemeClr val="accent4"/>
    </dgm:fillClrLst>
    <dgm:linClrLst meth="repeat">
      <a:schemeClr val="lt1"/>
    </dgm:linClrLst>
    <dgm:effectClrLst/>
    <dgm:txLinClrLst/>
    <dgm:txFillClrLst/>
    <dgm:txEffectClrLst/>
  </dgm:styleLbl>
  <dgm:styleLbl name="node4">
    <dgm:fillClrLst meth="repeat">
      <a:schemeClr val="accent4"/>
    </dgm:fillClrLst>
    <dgm:linClrLst meth="repeat">
      <a:schemeClr val="lt1"/>
    </dgm:linClrLst>
    <dgm:effectClrLst/>
    <dgm:txLinClrLst/>
    <dgm:txFillClrLst/>
    <dgm:txEffectClrLst/>
  </dgm:styleLbl>
  <dgm:styleLbl name="parChTrans1D1">
    <dgm:fillClrLst meth="repeat">
      <a:schemeClr val="accent4"/>
    </dgm:fillClrLst>
    <dgm:linClrLst meth="repeat">
      <a:schemeClr val="accent4">
        <a:shade val="60000"/>
      </a:schemeClr>
    </dgm:linClrLst>
    <dgm:effectClrLst/>
    <dgm:txLinClrLst/>
    <dgm:txFillClrLst meth="repeat">
      <a:schemeClr val="tx1"/>
    </dgm:txFillClrLst>
    <dgm:txEffectClrLst/>
  </dgm:styleLbl>
  <dgm:styleLbl name="parChTrans1D2">
    <dgm:fillClrLst meth="repeat">
      <a:schemeClr val="accent4"/>
    </dgm:fillClrLst>
    <dgm:linClrLst meth="repeat">
      <a:schemeClr val="accent4">
        <a:shade val="60000"/>
      </a:schemeClr>
    </dgm:linClrLst>
    <dgm:effectClrLst/>
    <dgm:txLinClrLst/>
    <dgm:txFillClrLst meth="repeat">
      <a:schemeClr val="tx1"/>
    </dgm:txFillClrLst>
    <dgm:txEffectClrLst/>
  </dgm:styleLbl>
  <dgm:styleLbl name="parChTrans1D3">
    <dgm:fillClrLst meth="repeat">
      <a:schemeClr val="accent4"/>
    </dgm:fillClrLst>
    <dgm:linClrLst meth="repeat">
      <a:schemeClr val="accent4">
        <a:shade val="80000"/>
      </a:schemeClr>
    </dgm:linClrLst>
    <dgm:effectClrLst/>
    <dgm:txLinClrLst/>
    <dgm:txFillClrLst meth="repeat">
      <a:schemeClr val="tx1"/>
    </dgm:txFillClrLst>
    <dgm:txEffectClrLst/>
  </dgm:styleLbl>
  <dgm:styleLbl name="parChTrans1D4">
    <dgm:fillClrLst meth="repeat">
      <a:schemeClr val="accent4"/>
    </dgm:fillClrLst>
    <dgm:linClrLst meth="repeat">
      <a:schemeClr val="accent4">
        <a:shade val="80000"/>
      </a:schemeClr>
    </dgm:linClrLst>
    <dgm:effectClrLst/>
    <dgm:txLinClrLst/>
    <dgm:txFillClrLst meth="repeat">
      <a:schemeClr val="tx1"/>
    </dgm:txFillClrLst>
    <dgm:txEffectClrLst/>
  </dgm:styleLbl>
  <dgm:styleLbl name="parChTrans2D1">
    <dgm:fillClrLst meth="repeat">
      <a:schemeClr val="accent4">
        <a:tint val="60000"/>
      </a:schemeClr>
    </dgm:fillClrLst>
    <dgm:linClrLst meth="repeat">
      <a:schemeClr val="accent4">
        <a:tint val="60000"/>
      </a:schemeClr>
    </dgm:linClrLst>
    <dgm:effectClrLst/>
    <dgm:txLinClrLst/>
    <dgm:txFillClrLst meth="repeat">
      <a:schemeClr val="lt1"/>
    </dgm:txFillClrLst>
    <dgm:txEffectClrLst/>
  </dgm:styleLbl>
  <dgm:styleLbl name="parChTrans2D2">
    <dgm:fillClrLst meth="repeat">
      <a:schemeClr val="accent4"/>
    </dgm:fillClrLst>
    <dgm:linClrLst meth="repeat">
      <a:schemeClr val="accent4"/>
    </dgm:linClrLst>
    <dgm:effectClrLst/>
    <dgm:txLinClrLst/>
    <dgm:txFillClrLst meth="repeat">
      <a:schemeClr val="lt1"/>
    </dgm:txFillClrLst>
    <dgm:txEffectClrLst/>
  </dgm:styleLbl>
  <dgm:styleLbl name="parChTrans2D3">
    <dgm:fillClrLst meth="repeat">
      <a:schemeClr val="accent4"/>
    </dgm:fillClrLst>
    <dgm:linClrLst meth="repeat">
      <a:schemeClr val="accent4"/>
    </dgm:linClrLst>
    <dgm:effectClrLst/>
    <dgm:txLinClrLst/>
    <dgm:txFillClrLst meth="repeat">
      <a:schemeClr val="lt1"/>
    </dgm:txFillClrLst>
    <dgm:txEffectClrLst/>
  </dgm:styleLbl>
  <dgm:styleLbl name="parChTrans2D4">
    <dgm:fillClrLst meth="repeat">
      <a:schemeClr val="accent4"/>
    </dgm:fillClrLst>
    <dgm:linClrLst meth="repeat">
      <a:schemeClr val="accent4"/>
    </dgm:linClrLst>
    <dgm:effectClrLst/>
    <dgm:txLinClrLst/>
    <dgm:txFillClrLst meth="repeat">
      <a:schemeClr val="lt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styleLbl name="sibTrans1D1">
    <dgm:fillClrLst meth="repeat">
      <a:schemeClr val="accent4"/>
    </dgm:fillClrLst>
    <dgm:linClrLst meth="repeat">
      <a:schemeClr val="accent4"/>
    </dgm:linClrLst>
    <dgm:effectClrLst/>
    <dgm:txLinClrLst/>
    <dgm:txFillClrLst meth="repeat">
      <a:schemeClr val="tx1"/>
    </dgm:txFillClrLst>
    <dgm:txEffectClrLst/>
  </dgm:styleLbl>
  <dgm:styleLbl name="sibTrans2D1">
    <dgm:fillClrLst meth="repeat">
      <a:schemeClr val="accent4">
        <a:tint val="60000"/>
      </a:schemeClr>
    </dgm:fillClrLst>
    <dgm:linClrLst meth="repeat">
      <a:schemeClr val="accent4">
        <a:tint val="60000"/>
      </a:schemeClr>
    </dgm:linClrLst>
    <dgm:effectClrLst/>
    <dgm:txLinClrLst/>
    <dgm:txFillClrLst/>
    <dgm:txEffectClrLst/>
  </dgm:styleLbl>
  <dgm:styleLbl name="solidAlignAcc1">
    <dgm:fillClrLst meth="repeat">
      <a:schemeClr val="lt1"/>
    </dgm:fillClrLst>
    <dgm:linClrLst meth="repeat">
      <a:schemeClr val="accent4"/>
    </dgm:linClrLst>
    <dgm:effectClrLst/>
    <dgm:txLinClrLst/>
    <dgm:txFillClrLst meth="repeat">
      <a:schemeClr val="dk1"/>
    </dgm:txFillClrLst>
    <dgm:txEffectClrLst/>
  </dgm:styleLbl>
  <dgm:styleLbl name="solidBgAcc1">
    <dgm:fillClrLst meth="repeat">
      <a:schemeClr val="lt1"/>
    </dgm:fillClrLst>
    <dgm:linClrLst meth="repeat">
      <a:schemeClr val="accent4"/>
    </dgm:linClrLst>
    <dgm:effectClrLst/>
    <dgm:txLinClrLst/>
    <dgm:txFillClrLst meth="repeat">
      <a:schemeClr val="dk1"/>
    </dgm:txFillClrLst>
    <dgm:txEffectClrLst/>
  </dgm:styleLbl>
  <dgm:styleLbl name="solidFgAcc1">
    <dgm:fillClrLst meth="repeat">
      <a:schemeClr val="lt1"/>
    </dgm:fillClrLst>
    <dgm:linClrLst meth="repeat">
      <a:schemeClr val="accent4"/>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4"/>
    </dgm:linClrLst>
    <dgm:effectClrLst/>
    <dgm:txLinClrLst/>
    <dgm:txFillClrLst meth="repeat">
      <a:schemeClr val="dk1"/>
    </dgm:txFillClrLst>
    <dgm:txEffectClrLst/>
  </dgm:styleLbl>
  <dgm:styleLbl name="trBgShp">
    <dgm:fillClrLst meth="repeat">
      <a:schemeClr val="accent4">
        <a:tint val="50000"/>
        <a:alpha val="40000"/>
      </a:schemeClr>
    </dgm:fillClrLst>
    <dgm:linClrLst meth="repeat">
      <a:schemeClr val="accent4"/>
    </dgm:linClrLst>
    <dgm:effectClrLst/>
    <dgm:txLinClrLst/>
    <dgm:txFillClrLst meth="repeat">
      <a:schemeClr val="lt1"/>
    </dgm:txFillClrLst>
    <dgm:txEffectClrLst/>
  </dgm:styleLbl>
  <dgm:styleLbl name="vennNode1">
    <dgm:fillClrLst meth="repeat">
      <a:schemeClr val="accent4">
        <a:alpha val="50000"/>
      </a:schemeClr>
    </dgm:fillClrLst>
    <dgm:linClrLst meth="repeat">
      <a:schemeClr val="lt1"/>
    </dgm:linClrLst>
    <dgm:effectClrLst/>
    <dgm:txLinClrLst/>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18/5/colors/Iconchunking_coloredtext_colorful1">
  <dgm:title val=""/>
  <dgm:desc val=""/>
  <dgm:catLst>
    <dgm:cat type="colorful" pri="10100"/>
  </dgm:catLst>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Shp">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node0">
    <dgm:fillClrLst meth="repeat">
      <a:schemeClr val="accent1"/>
    </dgm:fillClrLst>
    <dgm:linClrLst meth="repeat">
      <a:schemeClr val="lt1"/>
    </dgm:linClrLst>
    <dgm:effectClrLst/>
    <dgm:txLinClrLst/>
    <dgm:txFillClrLst/>
    <dgm:txEffectClrLst/>
  </dgm:styleLbl>
  <dgm:styleLbl name="node1">
    <dgm:fillClrLst meth="repeat">
      <a:schemeClr val="bg1"/>
    </dgm:fillClrLst>
    <dgm:linClrLst meth="repeat">
      <a:schemeClr val="lt1">
        <a:alpha val="0"/>
      </a:schemeClr>
    </dgm:linClrLst>
    <dgm:effectClrLst/>
    <dgm:txLinClrLst/>
    <dgm:txFillClrLst meth="repeat">
      <a:schemeClr val="dk1"/>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revTx">
    <dgm:fillClrLst meth="repeat">
      <a:schemeClr val="accent2">
        <a:alpha val="0"/>
      </a:schemeClr>
    </dgm:fillClrLst>
    <dgm:linClrLst meth="repeat">
      <a:schemeClr val="accent2">
        <a:alpha val="0"/>
      </a:schemeClr>
    </dgm:linClrLst>
    <dgm:effectClrLst/>
    <dgm:txLinClrLst/>
    <dgm:txFillClrLst meth="repeat">
      <a:schemeClr val="accent2"/>
      <a:schemeClr val="accent3"/>
      <a:schemeClr val="accent4"/>
      <a:schemeClr val="accent5"/>
      <a:schemeClr val="accent6"/>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colorsDef>
</file>

<file path=ppt/diagrams/colors6.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colorsDef>
</file>

<file path=ppt/diagrams/colors7.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colorsDef>
</file>

<file path=ppt/diagrams/colors8.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colorsDef>
</file>

<file path=ppt/diagrams/data1.xml><?xml version="1.0" encoding="utf-8"?>
<dgm:dataModel xmlns:dgm="http://schemas.openxmlformats.org/drawingml/2006/diagram" xmlns:a="http://schemas.openxmlformats.org/drawingml/2006/main">
  <dgm:ptLst>
    <dgm:pt modelId="{DB75D114-530D-4EFA-98BF-E42185A63A56}" type="doc">
      <dgm:prSet loTypeId="urn:microsoft.com/office/officeart/2008/layout/SquareAccentList" loCatId="list" qsTypeId="urn:microsoft.com/office/officeart/2005/8/quickstyle/simple1" qsCatId="simple" csTypeId="urn:microsoft.com/office/officeart/2005/8/colors/colorful1" csCatId="colorful" phldr="1"/>
      <dgm:spPr/>
      <dgm:t>
        <a:bodyPr/>
        <a:lstStyle/>
        <a:p>
          <a:endParaRPr lang="en-GB"/>
        </a:p>
      </dgm:t>
    </dgm:pt>
    <dgm:pt modelId="{23EB37CA-7789-46DA-9758-3286DA5A2B6B}">
      <dgm:prSet phldrT="[Text]" custT="1"/>
      <dgm:spPr/>
      <dgm:t>
        <a:bodyPr/>
        <a:lstStyle/>
        <a:p>
          <a:r>
            <a:rPr lang="en-GB" sz="1600" dirty="0"/>
            <a:t>Power Bases</a:t>
          </a:r>
        </a:p>
      </dgm:t>
    </dgm:pt>
    <dgm:pt modelId="{50CCEB28-B4AC-4AD1-A597-0DD9361B1337}" cxnId="{99F2B361-E912-4F8D-9876-3A005894672F}" type="parTrans">
      <dgm:prSet/>
      <dgm:spPr/>
      <dgm:t>
        <a:bodyPr/>
        <a:lstStyle/>
        <a:p>
          <a:endParaRPr lang="en-GB" sz="1600"/>
        </a:p>
      </dgm:t>
    </dgm:pt>
    <dgm:pt modelId="{5031D698-E4C5-45FE-9D4C-D6B63EC27237}" cxnId="{99F2B361-E912-4F8D-9876-3A005894672F}" type="sibTrans">
      <dgm:prSet/>
      <dgm:spPr/>
      <dgm:t>
        <a:bodyPr/>
        <a:lstStyle/>
        <a:p>
          <a:endParaRPr lang="en-GB" sz="1600"/>
        </a:p>
      </dgm:t>
    </dgm:pt>
    <dgm:pt modelId="{4E7D3F79-3E3F-4F3F-BF3D-B00D26381C81}">
      <dgm:prSet phldrT="[Text]" custT="1"/>
      <dgm:spPr/>
      <dgm:t>
        <a:bodyPr/>
        <a:lstStyle/>
        <a:p>
          <a:r>
            <a:rPr lang="en-GB" sz="1600" dirty="0"/>
            <a:t>Formal authority</a:t>
          </a:r>
        </a:p>
      </dgm:t>
    </dgm:pt>
    <dgm:pt modelId="{5EDAD15C-0D06-44D5-B752-550CD41B69F1}" cxnId="{B2296D6F-EFAF-4183-8259-4465315A7E1C}" type="parTrans">
      <dgm:prSet/>
      <dgm:spPr/>
      <dgm:t>
        <a:bodyPr/>
        <a:lstStyle/>
        <a:p>
          <a:endParaRPr lang="en-GB" sz="1600"/>
        </a:p>
      </dgm:t>
    </dgm:pt>
    <dgm:pt modelId="{FD2B78DA-70C2-4BF3-8E61-096887435302}" cxnId="{B2296D6F-EFAF-4183-8259-4465315A7E1C}" type="sibTrans">
      <dgm:prSet/>
      <dgm:spPr/>
      <dgm:t>
        <a:bodyPr/>
        <a:lstStyle/>
        <a:p>
          <a:endParaRPr lang="en-GB" sz="1600"/>
        </a:p>
      </dgm:t>
    </dgm:pt>
    <dgm:pt modelId="{5A0DAAD0-AE64-40D0-9D02-7A40E8683EB6}">
      <dgm:prSet phldrT="[Text]" custT="1"/>
      <dgm:spPr/>
      <dgm:t>
        <a:bodyPr/>
        <a:lstStyle/>
        <a:p>
          <a:r>
            <a:rPr lang="en-GB" sz="1600" dirty="0"/>
            <a:t>Rewards/ punishment legitimacy</a:t>
          </a:r>
        </a:p>
      </dgm:t>
    </dgm:pt>
    <dgm:pt modelId="{6C925F8E-EAF6-436E-8E84-7E323CE4651D}" cxnId="{F2D1974F-3F85-4C5D-BCFE-D6E164548C75}" type="parTrans">
      <dgm:prSet/>
      <dgm:spPr/>
      <dgm:t>
        <a:bodyPr/>
        <a:lstStyle/>
        <a:p>
          <a:endParaRPr lang="en-GB" sz="1600"/>
        </a:p>
      </dgm:t>
    </dgm:pt>
    <dgm:pt modelId="{C3645A9A-8E2D-4574-9CA9-14819B64F94C}" cxnId="{F2D1974F-3F85-4C5D-BCFE-D6E164548C75}" type="sibTrans">
      <dgm:prSet/>
      <dgm:spPr/>
      <dgm:t>
        <a:bodyPr/>
        <a:lstStyle/>
        <a:p>
          <a:endParaRPr lang="en-GB" sz="1600"/>
        </a:p>
      </dgm:t>
    </dgm:pt>
    <dgm:pt modelId="{5C62D979-4155-4F47-B855-7C69765EB317}">
      <dgm:prSet phldrT="[Text]" custT="1"/>
      <dgm:spPr/>
      <dgm:t>
        <a:bodyPr/>
        <a:lstStyle/>
        <a:p>
          <a:r>
            <a:rPr lang="en-GB" sz="1600" dirty="0"/>
            <a:t>Expertise</a:t>
          </a:r>
        </a:p>
      </dgm:t>
    </dgm:pt>
    <dgm:pt modelId="{85E38EE6-E668-4A70-837B-158CC0A0CDE4}" cxnId="{A54C0A6D-C9C1-4270-9AD9-F6BF6B88EA93}" type="parTrans">
      <dgm:prSet/>
      <dgm:spPr/>
      <dgm:t>
        <a:bodyPr/>
        <a:lstStyle/>
        <a:p>
          <a:endParaRPr lang="en-GB" sz="1600"/>
        </a:p>
      </dgm:t>
    </dgm:pt>
    <dgm:pt modelId="{EF145A6A-B68D-41BC-AB38-0FE343C1B38C}" cxnId="{A54C0A6D-C9C1-4270-9AD9-F6BF6B88EA93}" type="sibTrans">
      <dgm:prSet/>
      <dgm:spPr/>
      <dgm:t>
        <a:bodyPr/>
        <a:lstStyle/>
        <a:p>
          <a:endParaRPr lang="en-GB" sz="1600"/>
        </a:p>
      </dgm:t>
    </dgm:pt>
    <dgm:pt modelId="{718EECF7-A23A-45FB-96BB-51E2053DFB86}">
      <dgm:prSet phldrT="[Text]" custT="1"/>
      <dgm:spPr/>
      <dgm:t>
        <a:bodyPr/>
        <a:lstStyle/>
        <a:p>
          <a:r>
            <a:rPr lang="en-GB" sz="1600" dirty="0"/>
            <a:t>Change Strategies</a:t>
          </a:r>
        </a:p>
      </dgm:t>
    </dgm:pt>
    <dgm:pt modelId="{87171018-A01B-4158-8F96-A2BA9E317977}" cxnId="{A7637654-E8D8-4CD0-8874-E3FE17942F7B}" type="parTrans">
      <dgm:prSet/>
      <dgm:spPr/>
      <dgm:t>
        <a:bodyPr/>
        <a:lstStyle/>
        <a:p>
          <a:endParaRPr lang="en-GB" sz="1600"/>
        </a:p>
      </dgm:t>
    </dgm:pt>
    <dgm:pt modelId="{82F586D9-0C8D-4056-B7BB-D7DBEADAA3EC}" cxnId="{A7637654-E8D8-4CD0-8874-E3FE17942F7B}" type="sibTrans">
      <dgm:prSet/>
      <dgm:spPr/>
      <dgm:t>
        <a:bodyPr/>
        <a:lstStyle/>
        <a:p>
          <a:endParaRPr lang="en-GB" sz="1600"/>
        </a:p>
      </dgm:t>
    </dgm:pt>
    <dgm:pt modelId="{4839504B-3922-44D6-AB2E-B961A115FD51}">
      <dgm:prSet phldrT="[Text]" custT="1"/>
      <dgm:spPr/>
      <dgm:t>
        <a:bodyPr/>
        <a:lstStyle/>
        <a:p>
          <a:r>
            <a:rPr lang="en-GB" sz="1600" dirty="0"/>
            <a:t>Frustration and annoyance</a:t>
          </a:r>
        </a:p>
      </dgm:t>
    </dgm:pt>
    <dgm:pt modelId="{7E02F972-2613-490F-924B-F690AC0E4603}" cxnId="{7E8CFA33-F086-4918-B897-ECFD4796C3C5}" type="parTrans">
      <dgm:prSet/>
      <dgm:spPr/>
      <dgm:t>
        <a:bodyPr/>
        <a:lstStyle/>
        <a:p>
          <a:endParaRPr lang="en-GB" sz="1600"/>
        </a:p>
      </dgm:t>
    </dgm:pt>
    <dgm:pt modelId="{8DBF7211-FE15-4929-8AF8-42459D485244}" cxnId="{7E8CFA33-F086-4918-B897-ECFD4796C3C5}" type="sibTrans">
      <dgm:prSet/>
      <dgm:spPr/>
      <dgm:t>
        <a:bodyPr/>
        <a:lstStyle/>
        <a:p>
          <a:endParaRPr lang="en-GB" sz="1600"/>
        </a:p>
      </dgm:t>
    </dgm:pt>
    <dgm:pt modelId="{81AA09FD-40FA-44C1-9A71-16AB6FA49D69}">
      <dgm:prSet phldrT="[Text]" custT="1"/>
      <dgm:spPr/>
      <dgm:t>
        <a:bodyPr/>
        <a:lstStyle/>
        <a:p>
          <a:r>
            <a:rPr lang="en-GB" sz="1600" dirty="0"/>
            <a:t>Temporary compliance</a:t>
          </a:r>
        </a:p>
      </dgm:t>
    </dgm:pt>
    <dgm:pt modelId="{E839785D-7232-461E-9DC7-DDEE4399EE10}" cxnId="{D94CC2BC-138F-4FFD-BD70-139B49D7FE36}" type="parTrans">
      <dgm:prSet/>
      <dgm:spPr/>
      <dgm:t>
        <a:bodyPr/>
        <a:lstStyle/>
        <a:p>
          <a:endParaRPr lang="en-GB" sz="1600"/>
        </a:p>
      </dgm:t>
    </dgm:pt>
    <dgm:pt modelId="{35BED52C-F4F7-4C8A-95AB-73FF0161E98E}" cxnId="{D94CC2BC-138F-4FFD-BD70-139B49D7FE36}" type="sibTrans">
      <dgm:prSet/>
      <dgm:spPr/>
      <dgm:t>
        <a:bodyPr/>
        <a:lstStyle/>
        <a:p>
          <a:endParaRPr lang="en-GB" sz="1600"/>
        </a:p>
      </dgm:t>
    </dgm:pt>
    <dgm:pt modelId="{00AB6B31-D176-4A20-82E8-AB04DC478AFC}">
      <dgm:prSet phldrT="[Text]" custT="1"/>
      <dgm:spPr/>
      <dgm:t>
        <a:bodyPr/>
        <a:lstStyle/>
        <a:p>
          <a:r>
            <a:rPr lang="en-GB" sz="1600" dirty="0"/>
            <a:t>Long-term internalisation</a:t>
          </a:r>
        </a:p>
      </dgm:t>
    </dgm:pt>
    <dgm:pt modelId="{DBB12151-3F2B-4A2E-99AA-43C8DC0B594A}" cxnId="{DD02BFCF-C7F7-4BC5-95F5-55704F2EB8C4}" type="parTrans">
      <dgm:prSet/>
      <dgm:spPr/>
      <dgm:t>
        <a:bodyPr/>
        <a:lstStyle/>
        <a:p>
          <a:endParaRPr lang="en-GB" sz="1600"/>
        </a:p>
      </dgm:t>
    </dgm:pt>
    <dgm:pt modelId="{3147E12A-63CD-4656-BC40-BA8AED83534A}" cxnId="{DD02BFCF-C7F7-4BC5-95F5-55704F2EB8C4}" type="sibTrans">
      <dgm:prSet/>
      <dgm:spPr/>
      <dgm:t>
        <a:bodyPr/>
        <a:lstStyle/>
        <a:p>
          <a:endParaRPr lang="en-GB" sz="1600"/>
        </a:p>
      </dgm:t>
    </dgm:pt>
    <dgm:pt modelId="{53907064-746B-44F4-9CCD-0AD45FB15604}">
      <dgm:prSet phldrT="[Text]" custT="1"/>
      <dgm:spPr/>
      <dgm:t>
        <a:bodyPr/>
        <a:lstStyle/>
        <a:p>
          <a:r>
            <a:rPr lang="en-GB" sz="1600" dirty="0"/>
            <a:t>Predicted outcomes</a:t>
          </a:r>
        </a:p>
      </dgm:t>
    </dgm:pt>
    <dgm:pt modelId="{03372401-05FD-4086-85C0-2FEE8FAF0A01}" cxnId="{58F5939E-5A61-41EA-8092-1BF550B10DF9}" type="parTrans">
      <dgm:prSet/>
      <dgm:spPr/>
      <dgm:t>
        <a:bodyPr/>
        <a:lstStyle/>
        <a:p>
          <a:endParaRPr lang="en-GB" sz="1600"/>
        </a:p>
      </dgm:t>
    </dgm:pt>
    <dgm:pt modelId="{9017420C-FD2E-4461-B4D7-D3C18A6A26A5}" cxnId="{58F5939E-5A61-41EA-8092-1BF550B10DF9}" type="sibTrans">
      <dgm:prSet/>
      <dgm:spPr/>
      <dgm:t>
        <a:bodyPr/>
        <a:lstStyle/>
        <a:p>
          <a:endParaRPr lang="en-GB" sz="1600"/>
        </a:p>
      </dgm:t>
    </dgm:pt>
    <dgm:pt modelId="{EEB297A2-DDED-46F1-AFF0-36BB6D8378DE}">
      <dgm:prSet phldrT="[Text]" custT="1"/>
      <dgm:spPr/>
      <dgm:t>
        <a:bodyPr/>
        <a:lstStyle/>
        <a:p>
          <a:r>
            <a:rPr lang="en-GB" sz="1600" dirty="0"/>
            <a:t>Managerial Behaviours</a:t>
          </a:r>
        </a:p>
      </dgm:t>
    </dgm:pt>
    <dgm:pt modelId="{BCFAD599-3F95-4AD8-813B-180B427686BF}" cxnId="{C0D8E1C1-51FD-4D86-84E4-88B9BD2D512B}" type="parTrans">
      <dgm:prSet/>
      <dgm:spPr/>
      <dgm:t>
        <a:bodyPr/>
        <a:lstStyle/>
        <a:p>
          <a:endParaRPr lang="en-GB" sz="1600"/>
        </a:p>
      </dgm:t>
    </dgm:pt>
    <dgm:pt modelId="{C06A932A-C312-49F5-A7D7-E6A936E99752}" cxnId="{C0D8E1C1-51FD-4D86-84E4-88B9BD2D512B}" type="sibTrans">
      <dgm:prSet/>
      <dgm:spPr/>
      <dgm:t>
        <a:bodyPr/>
        <a:lstStyle/>
        <a:p>
          <a:endParaRPr lang="en-GB" sz="1600"/>
        </a:p>
      </dgm:t>
    </dgm:pt>
    <dgm:pt modelId="{68BBE8A9-AA43-4537-9AB4-4D8D4660D0D5}">
      <dgm:prSet custT="1"/>
      <dgm:spPr/>
      <dgm:t>
        <a:bodyPr/>
        <a:lstStyle/>
        <a:p>
          <a:r>
            <a:rPr lang="en-GB" sz="1600" dirty="0"/>
            <a:t>Top-down</a:t>
          </a:r>
        </a:p>
      </dgm:t>
    </dgm:pt>
    <dgm:pt modelId="{14CFF6FB-5861-4BA8-83A1-B97282B545D1}" cxnId="{1A6D7710-118D-415F-A416-98BA566E948D}" type="parTrans">
      <dgm:prSet/>
      <dgm:spPr/>
      <dgm:t>
        <a:bodyPr/>
        <a:lstStyle/>
        <a:p>
          <a:endParaRPr lang="en-GB" sz="1600"/>
        </a:p>
      </dgm:t>
    </dgm:pt>
    <dgm:pt modelId="{5B6293C9-1169-4D41-8E66-8B01F9DD97F2}" cxnId="{1A6D7710-118D-415F-A416-98BA566E948D}" type="sibTrans">
      <dgm:prSet/>
      <dgm:spPr/>
      <dgm:t>
        <a:bodyPr/>
        <a:lstStyle/>
        <a:p>
          <a:endParaRPr lang="en-GB" sz="1600"/>
        </a:p>
      </dgm:t>
    </dgm:pt>
    <dgm:pt modelId="{C11AB66D-3393-4450-B201-6361AFD49C88}">
      <dgm:prSet custT="1"/>
      <dgm:spPr/>
      <dgm:t>
        <a:bodyPr/>
        <a:lstStyle/>
        <a:p>
          <a:r>
            <a:rPr lang="en-GB" sz="1600" dirty="0"/>
            <a:t>Force- coercion</a:t>
          </a:r>
        </a:p>
      </dgm:t>
    </dgm:pt>
    <dgm:pt modelId="{71551040-13A9-49C7-B40A-B320510E73B6}" cxnId="{DD75EFCF-8D15-4225-A1CA-42181B8EBE6B}" type="parTrans">
      <dgm:prSet/>
      <dgm:spPr/>
      <dgm:t>
        <a:bodyPr/>
        <a:lstStyle/>
        <a:p>
          <a:endParaRPr lang="en-GB" sz="1600"/>
        </a:p>
      </dgm:t>
    </dgm:pt>
    <dgm:pt modelId="{5DB5FE2D-22B4-4E28-B705-3ADBB860E2A5}" cxnId="{DD75EFCF-8D15-4225-A1CA-42181B8EBE6B}" type="sibTrans">
      <dgm:prSet/>
      <dgm:spPr/>
      <dgm:t>
        <a:bodyPr/>
        <a:lstStyle/>
        <a:p>
          <a:endParaRPr lang="en-GB" sz="1600"/>
        </a:p>
      </dgm:t>
    </dgm:pt>
    <dgm:pt modelId="{DAD7EFA7-D155-40DC-8524-E8C965117DE6}">
      <dgm:prSet custT="1"/>
      <dgm:spPr/>
      <dgm:t>
        <a:bodyPr/>
        <a:lstStyle/>
        <a:p>
          <a:r>
            <a:rPr lang="en-GB" sz="1600" dirty="0"/>
            <a:t>Rational persuasion</a:t>
          </a:r>
        </a:p>
      </dgm:t>
    </dgm:pt>
    <dgm:pt modelId="{DD61A4A7-4AA4-4CFC-A63F-7481B63E02DE}" cxnId="{DD51B325-3F99-44C9-ABDC-355F476700A2}" type="parTrans">
      <dgm:prSet/>
      <dgm:spPr/>
      <dgm:t>
        <a:bodyPr/>
        <a:lstStyle/>
        <a:p>
          <a:endParaRPr lang="en-GB" sz="1600"/>
        </a:p>
      </dgm:t>
    </dgm:pt>
    <dgm:pt modelId="{AE7FDF09-A5FE-4D25-8D7E-1E6BBC0AD4DB}" cxnId="{DD51B325-3F99-44C9-ABDC-355F476700A2}" type="sibTrans">
      <dgm:prSet/>
      <dgm:spPr/>
      <dgm:t>
        <a:bodyPr/>
        <a:lstStyle/>
        <a:p>
          <a:endParaRPr lang="en-GB" sz="1600"/>
        </a:p>
      </dgm:t>
    </dgm:pt>
    <dgm:pt modelId="{5B607D47-1C23-4328-9DEC-16ABC4A7BE45}">
      <dgm:prSet custT="1"/>
      <dgm:spPr/>
      <dgm:t>
        <a:bodyPr/>
        <a:lstStyle/>
        <a:p>
          <a:r>
            <a:rPr lang="en-GB" sz="1600" dirty="0"/>
            <a:t>Shared power</a:t>
          </a:r>
        </a:p>
      </dgm:t>
    </dgm:pt>
    <dgm:pt modelId="{8B803CC9-A261-402B-AD88-5AC1F00A9894}" cxnId="{2AE358D6-60B1-495C-B35A-C5365263B3A9}" type="parTrans">
      <dgm:prSet/>
      <dgm:spPr/>
      <dgm:t>
        <a:bodyPr/>
        <a:lstStyle/>
        <a:p>
          <a:endParaRPr lang="en-GB" sz="1600"/>
        </a:p>
      </dgm:t>
    </dgm:pt>
    <dgm:pt modelId="{58483C99-0CE9-423A-A435-A102E82B1D0D}" cxnId="{2AE358D6-60B1-495C-B35A-C5365263B3A9}" type="sibTrans">
      <dgm:prSet/>
      <dgm:spPr/>
      <dgm:t>
        <a:bodyPr/>
        <a:lstStyle/>
        <a:p>
          <a:endParaRPr lang="en-GB" sz="1600"/>
        </a:p>
      </dgm:t>
    </dgm:pt>
    <dgm:pt modelId="{7D8B2F68-1138-4912-B9AE-20E691E298A1}">
      <dgm:prSet custT="1"/>
      <dgm:spPr/>
      <dgm:t>
        <a:bodyPr/>
        <a:lstStyle/>
        <a:p>
          <a:r>
            <a:rPr lang="en-GB" sz="1600" dirty="0"/>
            <a:t>Authoritarian directives (one way communication</a:t>
          </a:r>
        </a:p>
      </dgm:t>
    </dgm:pt>
    <dgm:pt modelId="{9B7A9E6D-1753-4A61-BB79-348CBFA8A8F5}" cxnId="{8835D241-7F9E-4F11-B34B-2EF1B79F2982}" type="parTrans">
      <dgm:prSet/>
      <dgm:spPr/>
      <dgm:t>
        <a:bodyPr/>
        <a:lstStyle/>
        <a:p>
          <a:endParaRPr lang="en-GB" sz="1600"/>
        </a:p>
      </dgm:t>
    </dgm:pt>
    <dgm:pt modelId="{6E0FCF7C-E2F3-4977-9B44-10295E76AC43}" cxnId="{8835D241-7F9E-4F11-B34B-2EF1B79F2982}" type="sibTrans">
      <dgm:prSet/>
      <dgm:spPr/>
      <dgm:t>
        <a:bodyPr/>
        <a:lstStyle/>
        <a:p>
          <a:endParaRPr lang="en-GB" sz="1600"/>
        </a:p>
      </dgm:t>
    </dgm:pt>
    <dgm:pt modelId="{48A0CB62-681F-4E58-9272-B8BA226E64F7}">
      <dgm:prSet custT="1"/>
      <dgm:spPr/>
      <dgm:t>
        <a:bodyPr/>
        <a:lstStyle/>
        <a:p>
          <a:r>
            <a:rPr lang="en-GB" sz="1600" dirty="0"/>
            <a:t>Unilateral action - Command</a:t>
          </a:r>
        </a:p>
      </dgm:t>
    </dgm:pt>
    <dgm:pt modelId="{CDA9D760-2232-4831-B021-235970B269AA}" cxnId="{B80A0D5C-D545-4E14-968E-AF703FBF6F29}" type="parTrans">
      <dgm:prSet/>
      <dgm:spPr/>
      <dgm:t>
        <a:bodyPr/>
        <a:lstStyle/>
        <a:p>
          <a:endParaRPr lang="en-GB" sz="1600"/>
        </a:p>
      </dgm:t>
    </dgm:pt>
    <dgm:pt modelId="{AE511879-BE9F-4C1A-BDC7-EEC73BDE7047}" cxnId="{B80A0D5C-D545-4E14-968E-AF703FBF6F29}" type="sibTrans">
      <dgm:prSet/>
      <dgm:spPr/>
      <dgm:t>
        <a:bodyPr/>
        <a:lstStyle/>
        <a:p>
          <a:endParaRPr lang="en-GB" sz="1600"/>
        </a:p>
      </dgm:t>
    </dgm:pt>
    <dgm:pt modelId="{5D1CA62C-0C3A-4AEF-B949-3FD76448D9B0}">
      <dgm:prSet custT="1"/>
      <dgm:spPr/>
      <dgm:t>
        <a:bodyPr/>
        <a:lstStyle/>
        <a:p>
          <a:r>
            <a:rPr lang="en-GB" sz="1600" dirty="0"/>
            <a:t>Rational; persuasion; expert testimony</a:t>
          </a:r>
        </a:p>
      </dgm:t>
    </dgm:pt>
    <dgm:pt modelId="{32EB3C11-8125-4AD4-9085-89F5F358856E}" cxnId="{BCF8F83A-9E6F-4A8E-B7BA-EE4C532AE4A8}" type="parTrans">
      <dgm:prSet/>
      <dgm:spPr/>
      <dgm:t>
        <a:bodyPr/>
        <a:lstStyle/>
        <a:p>
          <a:endParaRPr lang="en-GB" sz="1600"/>
        </a:p>
      </dgm:t>
    </dgm:pt>
    <dgm:pt modelId="{8D1A4E1E-1AC2-4775-841D-869095023662}" cxnId="{BCF8F83A-9E6F-4A8E-B7BA-EE4C532AE4A8}" type="sibTrans">
      <dgm:prSet/>
      <dgm:spPr/>
      <dgm:t>
        <a:bodyPr/>
        <a:lstStyle/>
        <a:p>
          <a:endParaRPr lang="en-GB" sz="1600"/>
        </a:p>
      </dgm:t>
    </dgm:pt>
    <dgm:pt modelId="{25D35EAC-0868-476A-A20C-77546F7B6EC4}">
      <dgm:prSet custT="1"/>
      <dgm:spPr/>
      <dgm:t>
        <a:bodyPr/>
        <a:lstStyle/>
        <a:p>
          <a:r>
            <a:rPr lang="en-GB" sz="1600" dirty="0"/>
            <a:t>Empowerment; participative decisions</a:t>
          </a:r>
        </a:p>
      </dgm:t>
    </dgm:pt>
    <dgm:pt modelId="{02120DF0-AE60-4163-A8DB-B701821A27F2}" cxnId="{181885EE-3C86-41A6-9B4F-D0A147C25E11}" type="parTrans">
      <dgm:prSet/>
      <dgm:spPr/>
      <dgm:t>
        <a:bodyPr/>
        <a:lstStyle/>
        <a:p>
          <a:endParaRPr lang="en-GB" sz="1600"/>
        </a:p>
      </dgm:t>
    </dgm:pt>
    <dgm:pt modelId="{38F0029B-F485-4D7F-882B-74C9939D09A5}" cxnId="{181885EE-3C86-41A6-9B4F-D0A147C25E11}" type="sibTrans">
      <dgm:prSet/>
      <dgm:spPr/>
      <dgm:t>
        <a:bodyPr/>
        <a:lstStyle/>
        <a:p>
          <a:endParaRPr lang="en-GB" sz="1600"/>
        </a:p>
      </dgm:t>
    </dgm:pt>
    <dgm:pt modelId="{9FE3450A-416A-4531-B9D7-59A5FF17B37B}">
      <dgm:prSet phldrT="[Text]" custT="1"/>
      <dgm:spPr/>
      <dgm:t>
        <a:bodyPr/>
        <a:lstStyle/>
        <a:p>
          <a:r>
            <a:rPr lang="en-GB" sz="1600" dirty="0"/>
            <a:t>Reference</a:t>
          </a:r>
        </a:p>
      </dgm:t>
    </dgm:pt>
    <dgm:pt modelId="{77B75AA7-01CE-40D9-A8F9-9D16149EF585}" cxnId="{A5B25B32-6645-4ACD-88FD-1BEF31A717F6}" type="parTrans">
      <dgm:prSet/>
      <dgm:spPr/>
      <dgm:t>
        <a:bodyPr/>
        <a:lstStyle/>
        <a:p>
          <a:endParaRPr lang="en-GB" sz="1600"/>
        </a:p>
      </dgm:t>
    </dgm:pt>
    <dgm:pt modelId="{5038443B-4C53-4F37-A226-28807C3B78FA}" cxnId="{A5B25B32-6645-4ACD-88FD-1BEF31A717F6}" type="sibTrans">
      <dgm:prSet/>
      <dgm:spPr/>
      <dgm:t>
        <a:bodyPr/>
        <a:lstStyle/>
        <a:p>
          <a:endParaRPr lang="en-GB" sz="1600"/>
        </a:p>
      </dgm:t>
    </dgm:pt>
    <dgm:pt modelId="{41F69924-F102-485A-A61E-55E6A8390865}" type="pres">
      <dgm:prSet presAssocID="{DB75D114-530D-4EFA-98BF-E42185A63A56}" presName="layout" presStyleCnt="0">
        <dgm:presLayoutVars>
          <dgm:chMax/>
          <dgm:chPref/>
          <dgm:dir/>
          <dgm:resizeHandles/>
        </dgm:presLayoutVars>
      </dgm:prSet>
      <dgm:spPr/>
    </dgm:pt>
    <dgm:pt modelId="{98A4F718-09CD-4780-9F67-E457F759754A}" type="pres">
      <dgm:prSet presAssocID="{23EB37CA-7789-46DA-9758-3286DA5A2B6B}" presName="root" presStyleCnt="0">
        <dgm:presLayoutVars>
          <dgm:chMax/>
          <dgm:chPref/>
        </dgm:presLayoutVars>
      </dgm:prSet>
      <dgm:spPr/>
    </dgm:pt>
    <dgm:pt modelId="{F25771F5-D936-40F2-890B-A3DE962082E2}" type="pres">
      <dgm:prSet presAssocID="{23EB37CA-7789-46DA-9758-3286DA5A2B6B}" presName="rootComposite" presStyleCnt="0">
        <dgm:presLayoutVars/>
      </dgm:prSet>
      <dgm:spPr/>
    </dgm:pt>
    <dgm:pt modelId="{E6D9878D-272A-4DA5-A4BC-75A38E713D6A}" type="pres">
      <dgm:prSet presAssocID="{23EB37CA-7789-46DA-9758-3286DA5A2B6B}" presName="ParentAccent" presStyleLbl="alignNode1" presStyleIdx="0" presStyleCnt="4"/>
      <dgm:spPr/>
    </dgm:pt>
    <dgm:pt modelId="{D3B6E4EB-23CB-4838-8E97-0A2B51C076CF}" type="pres">
      <dgm:prSet presAssocID="{23EB37CA-7789-46DA-9758-3286DA5A2B6B}" presName="ParentSmallAccent" presStyleLbl="fgAcc1" presStyleIdx="0" presStyleCnt="4"/>
      <dgm:spPr/>
    </dgm:pt>
    <dgm:pt modelId="{D8E2DEE1-CFBC-4353-8DD6-FC01C2E5C0E2}" type="pres">
      <dgm:prSet presAssocID="{23EB37CA-7789-46DA-9758-3286DA5A2B6B}" presName="Parent" presStyleLbl="revTx" presStyleIdx="0" presStyleCnt="19">
        <dgm:presLayoutVars>
          <dgm:chMax/>
          <dgm:chPref val="4"/>
          <dgm:bulletEnabled val="1"/>
        </dgm:presLayoutVars>
      </dgm:prSet>
      <dgm:spPr/>
    </dgm:pt>
    <dgm:pt modelId="{FEF19330-4E62-434E-A567-28DD0EA89024}" type="pres">
      <dgm:prSet presAssocID="{23EB37CA-7789-46DA-9758-3286DA5A2B6B}" presName="childShape" presStyleCnt="0">
        <dgm:presLayoutVars>
          <dgm:chMax val="0"/>
          <dgm:chPref val="0"/>
        </dgm:presLayoutVars>
      </dgm:prSet>
      <dgm:spPr/>
    </dgm:pt>
    <dgm:pt modelId="{7E26EF0B-2CC0-43E2-8FE6-739523A0C4BD}" type="pres">
      <dgm:prSet presAssocID="{4E7D3F79-3E3F-4F3F-BF3D-B00D26381C81}" presName="childComposite" presStyleCnt="0">
        <dgm:presLayoutVars>
          <dgm:chMax val="0"/>
          <dgm:chPref val="0"/>
        </dgm:presLayoutVars>
      </dgm:prSet>
      <dgm:spPr/>
    </dgm:pt>
    <dgm:pt modelId="{6093D1AA-3BB3-4681-897A-563594D973B0}" type="pres">
      <dgm:prSet presAssocID="{4E7D3F79-3E3F-4F3F-BF3D-B00D26381C81}" presName="ChildAccent" presStyleLbl="solidFgAcc1" presStyleIdx="0" presStyleCnt="15"/>
      <dgm:spPr/>
    </dgm:pt>
    <dgm:pt modelId="{F0A6C49C-40D8-4652-A04F-AC7F6914C495}" type="pres">
      <dgm:prSet presAssocID="{4E7D3F79-3E3F-4F3F-BF3D-B00D26381C81}" presName="Child" presStyleLbl="revTx" presStyleIdx="1" presStyleCnt="19">
        <dgm:presLayoutVars>
          <dgm:chMax val="0"/>
          <dgm:chPref val="0"/>
          <dgm:bulletEnabled val="1"/>
        </dgm:presLayoutVars>
      </dgm:prSet>
      <dgm:spPr/>
    </dgm:pt>
    <dgm:pt modelId="{A43AD62D-118C-4962-8938-02037BB1843A}" type="pres">
      <dgm:prSet presAssocID="{5A0DAAD0-AE64-40D0-9D02-7A40E8683EB6}" presName="childComposite" presStyleCnt="0">
        <dgm:presLayoutVars>
          <dgm:chMax val="0"/>
          <dgm:chPref val="0"/>
        </dgm:presLayoutVars>
      </dgm:prSet>
      <dgm:spPr/>
    </dgm:pt>
    <dgm:pt modelId="{9B5566A2-57B3-4481-9AF3-73B69488F230}" type="pres">
      <dgm:prSet presAssocID="{5A0DAAD0-AE64-40D0-9D02-7A40E8683EB6}" presName="ChildAccent" presStyleLbl="solidFgAcc1" presStyleIdx="1" presStyleCnt="15"/>
      <dgm:spPr/>
    </dgm:pt>
    <dgm:pt modelId="{4176E8C8-4058-4B5F-8E4A-AFB45E603B85}" type="pres">
      <dgm:prSet presAssocID="{5A0DAAD0-AE64-40D0-9D02-7A40E8683EB6}" presName="Child" presStyleLbl="revTx" presStyleIdx="2" presStyleCnt="19">
        <dgm:presLayoutVars>
          <dgm:chMax val="0"/>
          <dgm:chPref val="0"/>
          <dgm:bulletEnabled val="1"/>
        </dgm:presLayoutVars>
      </dgm:prSet>
      <dgm:spPr/>
    </dgm:pt>
    <dgm:pt modelId="{09A95539-46E0-492C-B96F-C2189EE2EA66}" type="pres">
      <dgm:prSet presAssocID="{5C62D979-4155-4F47-B855-7C69765EB317}" presName="childComposite" presStyleCnt="0">
        <dgm:presLayoutVars>
          <dgm:chMax val="0"/>
          <dgm:chPref val="0"/>
        </dgm:presLayoutVars>
      </dgm:prSet>
      <dgm:spPr/>
    </dgm:pt>
    <dgm:pt modelId="{F234AD61-8190-4A24-B798-975C4D527B97}" type="pres">
      <dgm:prSet presAssocID="{5C62D979-4155-4F47-B855-7C69765EB317}" presName="ChildAccent" presStyleLbl="solidFgAcc1" presStyleIdx="2" presStyleCnt="15"/>
      <dgm:spPr/>
    </dgm:pt>
    <dgm:pt modelId="{CE57DA58-CF0F-4353-868C-74C139DD748E}" type="pres">
      <dgm:prSet presAssocID="{5C62D979-4155-4F47-B855-7C69765EB317}" presName="Child" presStyleLbl="revTx" presStyleIdx="3" presStyleCnt="19">
        <dgm:presLayoutVars>
          <dgm:chMax val="0"/>
          <dgm:chPref val="0"/>
          <dgm:bulletEnabled val="1"/>
        </dgm:presLayoutVars>
      </dgm:prSet>
      <dgm:spPr/>
    </dgm:pt>
    <dgm:pt modelId="{8A59129F-4FAA-45B5-B3B2-1166A0378165}" type="pres">
      <dgm:prSet presAssocID="{9FE3450A-416A-4531-B9D7-59A5FF17B37B}" presName="childComposite" presStyleCnt="0">
        <dgm:presLayoutVars>
          <dgm:chMax val="0"/>
          <dgm:chPref val="0"/>
        </dgm:presLayoutVars>
      </dgm:prSet>
      <dgm:spPr/>
    </dgm:pt>
    <dgm:pt modelId="{FA55FFD2-ADBA-4B59-855B-00EDF729879D}" type="pres">
      <dgm:prSet presAssocID="{9FE3450A-416A-4531-B9D7-59A5FF17B37B}" presName="ChildAccent" presStyleLbl="solidFgAcc1" presStyleIdx="3" presStyleCnt="15"/>
      <dgm:spPr/>
    </dgm:pt>
    <dgm:pt modelId="{81104D51-178C-4496-9155-816C54C62E7B}" type="pres">
      <dgm:prSet presAssocID="{9FE3450A-416A-4531-B9D7-59A5FF17B37B}" presName="Child" presStyleLbl="revTx" presStyleIdx="4" presStyleCnt="19">
        <dgm:presLayoutVars>
          <dgm:chMax val="0"/>
          <dgm:chPref val="0"/>
          <dgm:bulletEnabled val="1"/>
        </dgm:presLayoutVars>
      </dgm:prSet>
      <dgm:spPr/>
    </dgm:pt>
    <dgm:pt modelId="{C7CA54C8-127C-483F-A2B4-C3FB6D5E5336}" type="pres">
      <dgm:prSet presAssocID="{718EECF7-A23A-45FB-96BB-51E2053DFB86}" presName="root" presStyleCnt="0">
        <dgm:presLayoutVars>
          <dgm:chMax/>
          <dgm:chPref/>
        </dgm:presLayoutVars>
      </dgm:prSet>
      <dgm:spPr/>
    </dgm:pt>
    <dgm:pt modelId="{049E2DDC-7235-4A34-8033-395BF5A6D66F}" type="pres">
      <dgm:prSet presAssocID="{718EECF7-A23A-45FB-96BB-51E2053DFB86}" presName="rootComposite" presStyleCnt="0">
        <dgm:presLayoutVars/>
      </dgm:prSet>
      <dgm:spPr/>
    </dgm:pt>
    <dgm:pt modelId="{8C4082C6-2197-4CD2-B585-F54E2A000249}" type="pres">
      <dgm:prSet presAssocID="{718EECF7-A23A-45FB-96BB-51E2053DFB86}" presName="ParentAccent" presStyleLbl="alignNode1" presStyleIdx="1" presStyleCnt="4" custLinFactNeighborY="8817"/>
      <dgm:spPr/>
    </dgm:pt>
    <dgm:pt modelId="{241F8B3E-8DB3-4CD0-97CD-33B49845C96A}" type="pres">
      <dgm:prSet presAssocID="{718EECF7-A23A-45FB-96BB-51E2053DFB86}" presName="ParentSmallAccent" presStyleLbl="fgAcc1" presStyleIdx="1" presStyleCnt="4"/>
      <dgm:spPr/>
    </dgm:pt>
    <dgm:pt modelId="{0B985482-80C3-4534-9008-27CEC12F0BAE}" type="pres">
      <dgm:prSet presAssocID="{718EECF7-A23A-45FB-96BB-51E2053DFB86}" presName="Parent" presStyleLbl="revTx" presStyleIdx="5" presStyleCnt="19">
        <dgm:presLayoutVars>
          <dgm:chMax/>
          <dgm:chPref val="4"/>
          <dgm:bulletEnabled val="1"/>
        </dgm:presLayoutVars>
      </dgm:prSet>
      <dgm:spPr/>
    </dgm:pt>
    <dgm:pt modelId="{F7773926-D60F-4710-9E76-914B150FC560}" type="pres">
      <dgm:prSet presAssocID="{718EECF7-A23A-45FB-96BB-51E2053DFB86}" presName="childShape" presStyleCnt="0">
        <dgm:presLayoutVars>
          <dgm:chMax val="0"/>
          <dgm:chPref val="0"/>
        </dgm:presLayoutVars>
      </dgm:prSet>
      <dgm:spPr/>
    </dgm:pt>
    <dgm:pt modelId="{4688DC04-72FF-4F6B-988E-A00CC6DC8A77}" type="pres">
      <dgm:prSet presAssocID="{68BBE8A9-AA43-4537-9AB4-4D8D4660D0D5}" presName="childComposite" presStyleCnt="0">
        <dgm:presLayoutVars>
          <dgm:chMax val="0"/>
          <dgm:chPref val="0"/>
        </dgm:presLayoutVars>
      </dgm:prSet>
      <dgm:spPr/>
    </dgm:pt>
    <dgm:pt modelId="{8CD16BCF-E8BA-44CF-844F-300D2B37ED45}" type="pres">
      <dgm:prSet presAssocID="{68BBE8A9-AA43-4537-9AB4-4D8D4660D0D5}" presName="ChildAccent" presStyleLbl="solidFgAcc1" presStyleIdx="4" presStyleCnt="15"/>
      <dgm:spPr/>
    </dgm:pt>
    <dgm:pt modelId="{AC9EC5A9-B5D7-419A-905A-7B97D070D233}" type="pres">
      <dgm:prSet presAssocID="{68BBE8A9-AA43-4537-9AB4-4D8D4660D0D5}" presName="Child" presStyleLbl="revTx" presStyleIdx="6" presStyleCnt="19">
        <dgm:presLayoutVars>
          <dgm:chMax val="0"/>
          <dgm:chPref val="0"/>
          <dgm:bulletEnabled val="1"/>
        </dgm:presLayoutVars>
      </dgm:prSet>
      <dgm:spPr/>
    </dgm:pt>
    <dgm:pt modelId="{36A3B879-02FB-4D14-A827-E291DCD48F57}" type="pres">
      <dgm:prSet presAssocID="{C11AB66D-3393-4450-B201-6361AFD49C88}" presName="childComposite" presStyleCnt="0">
        <dgm:presLayoutVars>
          <dgm:chMax val="0"/>
          <dgm:chPref val="0"/>
        </dgm:presLayoutVars>
      </dgm:prSet>
      <dgm:spPr/>
    </dgm:pt>
    <dgm:pt modelId="{EE2E9AC4-CE3A-4680-8E8F-2F74162BC7DC}" type="pres">
      <dgm:prSet presAssocID="{C11AB66D-3393-4450-B201-6361AFD49C88}" presName="ChildAccent" presStyleLbl="solidFgAcc1" presStyleIdx="5" presStyleCnt="15"/>
      <dgm:spPr/>
    </dgm:pt>
    <dgm:pt modelId="{A7D4FF60-978D-4B51-93AA-10E2FFB1E928}" type="pres">
      <dgm:prSet presAssocID="{C11AB66D-3393-4450-B201-6361AFD49C88}" presName="Child" presStyleLbl="revTx" presStyleIdx="7" presStyleCnt="19">
        <dgm:presLayoutVars>
          <dgm:chMax val="0"/>
          <dgm:chPref val="0"/>
          <dgm:bulletEnabled val="1"/>
        </dgm:presLayoutVars>
      </dgm:prSet>
      <dgm:spPr/>
    </dgm:pt>
    <dgm:pt modelId="{FDC5E4CA-7D32-47A7-9F08-540CD9E74E09}" type="pres">
      <dgm:prSet presAssocID="{DAD7EFA7-D155-40DC-8524-E8C965117DE6}" presName="childComposite" presStyleCnt="0">
        <dgm:presLayoutVars>
          <dgm:chMax val="0"/>
          <dgm:chPref val="0"/>
        </dgm:presLayoutVars>
      </dgm:prSet>
      <dgm:spPr/>
    </dgm:pt>
    <dgm:pt modelId="{E33EB7F2-DCBC-4FF2-B9CB-48B5D8E69A24}" type="pres">
      <dgm:prSet presAssocID="{DAD7EFA7-D155-40DC-8524-E8C965117DE6}" presName="ChildAccent" presStyleLbl="solidFgAcc1" presStyleIdx="6" presStyleCnt="15"/>
      <dgm:spPr/>
    </dgm:pt>
    <dgm:pt modelId="{124BDF9B-62DE-4417-81FE-9DDA449EF6B1}" type="pres">
      <dgm:prSet presAssocID="{DAD7EFA7-D155-40DC-8524-E8C965117DE6}" presName="Child" presStyleLbl="revTx" presStyleIdx="8" presStyleCnt="19">
        <dgm:presLayoutVars>
          <dgm:chMax val="0"/>
          <dgm:chPref val="0"/>
          <dgm:bulletEnabled val="1"/>
        </dgm:presLayoutVars>
      </dgm:prSet>
      <dgm:spPr/>
    </dgm:pt>
    <dgm:pt modelId="{8F268B04-5976-40B1-A33A-C543A2E51E7B}" type="pres">
      <dgm:prSet presAssocID="{5B607D47-1C23-4328-9DEC-16ABC4A7BE45}" presName="childComposite" presStyleCnt="0">
        <dgm:presLayoutVars>
          <dgm:chMax val="0"/>
          <dgm:chPref val="0"/>
        </dgm:presLayoutVars>
      </dgm:prSet>
      <dgm:spPr/>
    </dgm:pt>
    <dgm:pt modelId="{EAC3839D-CC1F-4F23-B2D0-6C7BC40DA513}" type="pres">
      <dgm:prSet presAssocID="{5B607D47-1C23-4328-9DEC-16ABC4A7BE45}" presName="ChildAccent" presStyleLbl="solidFgAcc1" presStyleIdx="7" presStyleCnt="15"/>
      <dgm:spPr/>
    </dgm:pt>
    <dgm:pt modelId="{FAC9FF0E-96F6-480C-9F44-565D7763C0BD}" type="pres">
      <dgm:prSet presAssocID="{5B607D47-1C23-4328-9DEC-16ABC4A7BE45}" presName="Child" presStyleLbl="revTx" presStyleIdx="9" presStyleCnt="19">
        <dgm:presLayoutVars>
          <dgm:chMax val="0"/>
          <dgm:chPref val="0"/>
          <dgm:bulletEnabled val="1"/>
        </dgm:presLayoutVars>
      </dgm:prSet>
      <dgm:spPr/>
    </dgm:pt>
    <dgm:pt modelId="{14903978-B192-4537-93B9-77513CE82D3F}" type="pres">
      <dgm:prSet presAssocID="{EEB297A2-DDED-46F1-AFF0-36BB6D8378DE}" presName="root" presStyleCnt="0">
        <dgm:presLayoutVars>
          <dgm:chMax/>
          <dgm:chPref/>
        </dgm:presLayoutVars>
      </dgm:prSet>
      <dgm:spPr/>
    </dgm:pt>
    <dgm:pt modelId="{6A9812AC-8F09-4E43-A69A-60A626F66C6C}" type="pres">
      <dgm:prSet presAssocID="{EEB297A2-DDED-46F1-AFF0-36BB6D8378DE}" presName="rootComposite" presStyleCnt="0">
        <dgm:presLayoutVars/>
      </dgm:prSet>
      <dgm:spPr/>
    </dgm:pt>
    <dgm:pt modelId="{3BB527C8-BBA2-40EC-AFD9-C8C805B15F55}" type="pres">
      <dgm:prSet presAssocID="{EEB297A2-DDED-46F1-AFF0-36BB6D8378DE}" presName="ParentAccent" presStyleLbl="alignNode1" presStyleIdx="2" presStyleCnt="4"/>
      <dgm:spPr/>
    </dgm:pt>
    <dgm:pt modelId="{AB61AD15-FEBD-40A4-9878-0F3922461348}" type="pres">
      <dgm:prSet presAssocID="{EEB297A2-DDED-46F1-AFF0-36BB6D8378DE}" presName="ParentSmallAccent" presStyleLbl="fgAcc1" presStyleIdx="2" presStyleCnt="4"/>
      <dgm:spPr/>
    </dgm:pt>
    <dgm:pt modelId="{7E34D508-5FA7-4144-BB12-C323FD2C8B22}" type="pres">
      <dgm:prSet presAssocID="{EEB297A2-DDED-46F1-AFF0-36BB6D8378DE}" presName="Parent" presStyleLbl="revTx" presStyleIdx="10" presStyleCnt="19">
        <dgm:presLayoutVars>
          <dgm:chMax/>
          <dgm:chPref val="4"/>
          <dgm:bulletEnabled val="1"/>
        </dgm:presLayoutVars>
      </dgm:prSet>
      <dgm:spPr/>
    </dgm:pt>
    <dgm:pt modelId="{4A147E4A-780C-46A2-985C-2EDE9FD5C88D}" type="pres">
      <dgm:prSet presAssocID="{EEB297A2-DDED-46F1-AFF0-36BB6D8378DE}" presName="childShape" presStyleCnt="0">
        <dgm:presLayoutVars>
          <dgm:chMax val="0"/>
          <dgm:chPref val="0"/>
        </dgm:presLayoutVars>
      </dgm:prSet>
      <dgm:spPr/>
    </dgm:pt>
    <dgm:pt modelId="{09F53554-2CB6-4A0F-8E6A-28AF41C95C3D}" type="pres">
      <dgm:prSet presAssocID="{7D8B2F68-1138-4912-B9AE-20E691E298A1}" presName="childComposite" presStyleCnt="0">
        <dgm:presLayoutVars>
          <dgm:chMax val="0"/>
          <dgm:chPref val="0"/>
        </dgm:presLayoutVars>
      </dgm:prSet>
      <dgm:spPr/>
    </dgm:pt>
    <dgm:pt modelId="{9C3034BF-E8C3-4929-8B7B-2D7C2D25A2EA}" type="pres">
      <dgm:prSet presAssocID="{7D8B2F68-1138-4912-B9AE-20E691E298A1}" presName="ChildAccent" presStyleLbl="solidFgAcc1" presStyleIdx="8" presStyleCnt="15"/>
      <dgm:spPr/>
    </dgm:pt>
    <dgm:pt modelId="{5CAF1C23-F10B-47F8-AAD9-69E61C672F44}" type="pres">
      <dgm:prSet presAssocID="{7D8B2F68-1138-4912-B9AE-20E691E298A1}" presName="Child" presStyleLbl="revTx" presStyleIdx="11" presStyleCnt="19">
        <dgm:presLayoutVars>
          <dgm:chMax val="0"/>
          <dgm:chPref val="0"/>
          <dgm:bulletEnabled val="1"/>
        </dgm:presLayoutVars>
      </dgm:prSet>
      <dgm:spPr/>
    </dgm:pt>
    <dgm:pt modelId="{6C11480E-A9F5-4CB4-B621-F03E16E5C735}" type="pres">
      <dgm:prSet presAssocID="{48A0CB62-681F-4E58-9272-B8BA226E64F7}" presName="childComposite" presStyleCnt="0">
        <dgm:presLayoutVars>
          <dgm:chMax val="0"/>
          <dgm:chPref val="0"/>
        </dgm:presLayoutVars>
      </dgm:prSet>
      <dgm:spPr/>
    </dgm:pt>
    <dgm:pt modelId="{4657ABAC-87BA-488E-8C90-0C8AE45B97C8}" type="pres">
      <dgm:prSet presAssocID="{48A0CB62-681F-4E58-9272-B8BA226E64F7}" presName="ChildAccent" presStyleLbl="solidFgAcc1" presStyleIdx="9" presStyleCnt="15"/>
      <dgm:spPr/>
    </dgm:pt>
    <dgm:pt modelId="{29D62B4A-9FF7-4A4E-A149-6588E10EF3B1}" type="pres">
      <dgm:prSet presAssocID="{48A0CB62-681F-4E58-9272-B8BA226E64F7}" presName="Child" presStyleLbl="revTx" presStyleIdx="12" presStyleCnt="19">
        <dgm:presLayoutVars>
          <dgm:chMax val="0"/>
          <dgm:chPref val="0"/>
          <dgm:bulletEnabled val="1"/>
        </dgm:presLayoutVars>
      </dgm:prSet>
      <dgm:spPr/>
    </dgm:pt>
    <dgm:pt modelId="{B4E1E416-B3B1-4B39-92EE-9FBD7779DAB8}" type="pres">
      <dgm:prSet presAssocID="{5D1CA62C-0C3A-4AEF-B949-3FD76448D9B0}" presName="childComposite" presStyleCnt="0">
        <dgm:presLayoutVars>
          <dgm:chMax val="0"/>
          <dgm:chPref val="0"/>
        </dgm:presLayoutVars>
      </dgm:prSet>
      <dgm:spPr/>
    </dgm:pt>
    <dgm:pt modelId="{1E4D069B-9504-4198-8389-3576387F8F53}" type="pres">
      <dgm:prSet presAssocID="{5D1CA62C-0C3A-4AEF-B949-3FD76448D9B0}" presName="ChildAccent" presStyleLbl="solidFgAcc1" presStyleIdx="10" presStyleCnt="15"/>
      <dgm:spPr/>
    </dgm:pt>
    <dgm:pt modelId="{54D86E20-39AC-4B71-83B4-1971392DA03E}" type="pres">
      <dgm:prSet presAssocID="{5D1CA62C-0C3A-4AEF-B949-3FD76448D9B0}" presName="Child" presStyleLbl="revTx" presStyleIdx="13" presStyleCnt="19">
        <dgm:presLayoutVars>
          <dgm:chMax val="0"/>
          <dgm:chPref val="0"/>
          <dgm:bulletEnabled val="1"/>
        </dgm:presLayoutVars>
      </dgm:prSet>
      <dgm:spPr/>
    </dgm:pt>
    <dgm:pt modelId="{685EA4D1-4E43-4A51-9E9E-D9970BEBA85D}" type="pres">
      <dgm:prSet presAssocID="{25D35EAC-0868-476A-A20C-77546F7B6EC4}" presName="childComposite" presStyleCnt="0">
        <dgm:presLayoutVars>
          <dgm:chMax val="0"/>
          <dgm:chPref val="0"/>
        </dgm:presLayoutVars>
      </dgm:prSet>
      <dgm:spPr/>
    </dgm:pt>
    <dgm:pt modelId="{589244D4-D961-491F-984F-AC6584707562}" type="pres">
      <dgm:prSet presAssocID="{25D35EAC-0868-476A-A20C-77546F7B6EC4}" presName="ChildAccent" presStyleLbl="solidFgAcc1" presStyleIdx="11" presStyleCnt="15"/>
      <dgm:spPr/>
    </dgm:pt>
    <dgm:pt modelId="{A84CA334-C26C-42B1-9326-2F25D2ED3192}" type="pres">
      <dgm:prSet presAssocID="{25D35EAC-0868-476A-A20C-77546F7B6EC4}" presName="Child" presStyleLbl="revTx" presStyleIdx="14" presStyleCnt="19">
        <dgm:presLayoutVars>
          <dgm:chMax val="0"/>
          <dgm:chPref val="0"/>
          <dgm:bulletEnabled val="1"/>
        </dgm:presLayoutVars>
      </dgm:prSet>
      <dgm:spPr/>
    </dgm:pt>
    <dgm:pt modelId="{5B298B37-A414-4838-A77A-B884E831550D}" type="pres">
      <dgm:prSet presAssocID="{53907064-746B-44F4-9CCD-0AD45FB15604}" presName="root" presStyleCnt="0">
        <dgm:presLayoutVars>
          <dgm:chMax/>
          <dgm:chPref/>
        </dgm:presLayoutVars>
      </dgm:prSet>
      <dgm:spPr/>
    </dgm:pt>
    <dgm:pt modelId="{A7B2AD7C-4390-4918-BDA7-F2E95D1DACBA}" type="pres">
      <dgm:prSet presAssocID="{53907064-746B-44F4-9CCD-0AD45FB15604}" presName="rootComposite" presStyleCnt="0">
        <dgm:presLayoutVars/>
      </dgm:prSet>
      <dgm:spPr/>
    </dgm:pt>
    <dgm:pt modelId="{D7F42D3F-EC05-4018-A2BD-6DE2FAAB7B14}" type="pres">
      <dgm:prSet presAssocID="{53907064-746B-44F4-9CCD-0AD45FB15604}" presName="ParentAccent" presStyleLbl="alignNode1" presStyleIdx="3" presStyleCnt="4"/>
      <dgm:spPr/>
    </dgm:pt>
    <dgm:pt modelId="{501F13A2-7F14-48C4-85D4-8050E53FEB00}" type="pres">
      <dgm:prSet presAssocID="{53907064-746B-44F4-9CCD-0AD45FB15604}" presName="ParentSmallAccent" presStyleLbl="fgAcc1" presStyleIdx="3" presStyleCnt="4"/>
      <dgm:spPr/>
    </dgm:pt>
    <dgm:pt modelId="{B23E1366-4A9D-40C9-8FCC-7BD71F667E96}" type="pres">
      <dgm:prSet presAssocID="{53907064-746B-44F4-9CCD-0AD45FB15604}" presName="Parent" presStyleLbl="revTx" presStyleIdx="15" presStyleCnt="19">
        <dgm:presLayoutVars>
          <dgm:chMax/>
          <dgm:chPref val="4"/>
          <dgm:bulletEnabled val="1"/>
        </dgm:presLayoutVars>
      </dgm:prSet>
      <dgm:spPr/>
    </dgm:pt>
    <dgm:pt modelId="{490DCD6C-7D08-4537-9175-6171FB976A90}" type="pres">
      <dgm:prSet presAssocID="{53907064-746B-44F4-9CCD-0AD45FB15604}" presName="childShape" presStyleCnt="0">
        <dgm:presLayoutVars>
          <dgm:chMax val="0"/>
          <dgm:chPref val="0"/>
        </dgm:presLayoutVars>
      </dgm:prSet>
      <dgm:spPr/>
    </dgm:pt>
    <dgm:pt modelId="{938711A5-1705-4852-8F83-F209BCF9AF2F}" type="pres">
      <dgm:prSet presAssocID="{4839504B-3922-44D6-AB2E-B961A115FD51}" presName="childComposite" presStyleCnt="0">
        <dgm:presLayoutVars>
          <dgm:chMax val="0"/>
          <dgm:chPref val="0"/>
        </dgm:presLayoutVars>
      </dgm:prSet>
      <dgm:spPr/>
    </dgm:pt>
    <dgm:pt modelId="{0BB60451-89BB-426F-9416-17AF320F7BDA}" type="pres">
      <dgm:prSet presAssocID="{4839504B-3922-44D6-AB2E-B961A115FD51}" presName="ChildAccent" presStyleLbl="solidFgAcc1" presStyleIdx="12" presStyleCnt="15"/>
      <dgm:spPr/>
    </dgm:pt>
    <dgm:pt modelId="{BB911C51-8E14-43C4-A218-03AC7D370B2D}" type="pres">
      <dgm:prSet presAssocID="{4839504B-3922-44D6-AB2E-B961A115FD51}" presName="Child" presStyleLbl="revTx" presStyleIdx="16" presStyleCnt="19">
        <dgm:presLayoutVars>
          <dgm:chMax val="0"/>
          <dgm:chPref val="0"/>
          <dgm:bulletEnabled val="1"/>
        </dgm:presLayoutVars>
      </dgm:prSet>
      <dgm:spPr/>
    </dgm:pt>
    <dgm:pt modelId="{B8F071ED-5D33-4F9E-84E3-46498D2B8F03}" type="pres">
      <dgm:prSet presAssocID="{81AA09FD-40FA-44C1-9A71-16AB6FA49D69}" presName="childComposite" presStyleCnt="0">
        <dgm:presLayoutVars>
          <dgm:chMax val="0"/>
          <dgm:chPref val="0"/>
        </dgm:presLayoutVars>
      </dgm:prSet>
      <dgm:spPr/>
    </dgm:pt>
    <dgm:pt modelId="{2C50B3C7-84D9-4CB5-B21B-D54226944DB9}" type="pres">
      <dgm:prSet presAssocID="{81AA09FD-40FA-44C1-9A71-16AB6FA49D69}" presName="ChildAccent" presStyleLbl="solidFgAcc1" presStyleIdx="13" presStyleCnt="15"/>
      <dgm:spPr/>
    </dgm:pt>
    <dgm:pt modelId="{EB6E588A-711D-4B48-B496-9D2A339FF392}" type="pres">
      <dgm:prSet presAssocID="{81AA09FD-40FA-44C1-9A71-16AB6FA49D69}" presName="Child" presStyleLbl="revTx" presStyleIdx="17" presStyleCnt="19">
        <dgm:presLayoutVars>
          <dgm:chMax val="0"/>
          <dgm:chPref val="0"/>
          <dgm:bulletEnabled val="1"/>
        </dgm:presLayoutVars>
      </dgm:prSet>
      <dgm:spPr/>
    </dgm:pt>
    <dgm:pt modelId="{39916BB5-D839-4646-AFE0-98BADF5B888F}" type="pres">
      <dgm:prSet presAssocID="{00AB6B31-D176-4A20-82E8-AB04DC478AFC}" presName="childComposite" presStyleCnt="0">
        <dgm:presLayoutVars>
          <dgm:chMax val="0"/>
          <dgm:chPref val="0"/>
        </dgm:presLayoutVars>
      </dgm:prSet>
      <dgm:spPr/>
    </dgm:pt>
    <dgm:pt modelId="{9DDA0131-3995-4AE2-A283-5DE5A52181E6}" type="pres">
      <dgm:prSet presAssocID="{00AB6B31-D176-4A20-82E8-AB04DC478AFC}" presName="ChildAccent" presStyleLbl="solidFgAcc1" presStyleIdx="14" presStyleCnt="15"/>
      <dgm:spPr/>
    </dgm:pt>
    <dgm:pt modelId="{1FAA8FDA-7A3B-4E50-B973-4DB395E9D6D0}" type="pres">
      <dgm:prSet presAssocID="{00AB6B31-D176-4A20-82E8-AB04DC478AFC}" presName="Child" presStyleLbl="revTx" presStyleIdx="18" presStyleCnt="19">
        <dgm:presLayoutVars>
          <dgm:chMax val="0"/>
          <dgm:chPref val="0"/>
          <dgm:bulletEnabled val="1"/>
        </dgm:presLayoutVars>
      </dgm:prSet>
      <dgm:spPr/>
    </dgm:pt>
  </dgm:ptLst>
  <dgm:cxnLst>
    <dgm:cxn modelId="{1A6D7710-118D-415F-A416-98BA566E948D}" srcId="{718EECF7-A23A-45FB-96BB-51E2053DFB86}" destId="{68BBE8A9-AA43-4537-9AB4-4D8D4660D0D5}" srcOrd="0" destOrd="0" parTransId="{14CFF6FB-5861-4BA8-83A1-B97282B545D1}" sibTransId="{5B6293C9-1169-4D41-8E66-8B01F9DD97F2}"/>
    <dgm:cxn modelId="{8F295622-EC15-4E55-B5CC-9914E5466885}" type="presOf" srcId="{5C62D979-4155-4F47-B855-7C69765EB317}" destId="{CE57DA58-CF0F-4353-868C-74C139DD748E}" srcOrd="0" destOrd="0" presId="urn:microsoft.com/office/officeart/2008/layout/SquareAccentList"/>
    <dgm:cxn modelId="{DD51B325-3F99-44C9-ABDC-355F476700A2}" srcId="{718EECF7-A23A-45FB-96BB-51E2053DFB86}" destId="{DAD7EFA7-D155-40DC-8524-E8C965117DE6}" srcOrd="2" destOrd="0" parTransId="{DD61A4A7-4AA4-4CFC-A63F-7481B63E02DE}" sibTransId="{AE7FDF09-A5FE-4D25-8D7E-1E6BBC0AD4DB}"/>
    <dgm:cxn modelId="{A5B25B32-6645-4ACD-88FD-1BEF31A717F6}" srcId="{23EB37CA-7789-46DA-9758-3286DA5A2B6B}" destId="{9FE3450A-416A-4531-B9D7-59A5FF17B37B}" srcOrd="3" destOrd="0" parTransId="{77B75AA7-01CE-40D9-A8F9-9D16149EF585}" sibTransId="{5038443B-4C53-4F37-A226-28807C3B78FA}"/>
    <dgm:cxn modelId="{7E8CFA33-F086-4918-B897-ECFD4796C3C5}" srcId="{53907064-746B-44F4-9CCD-0AD45FB15604}" destId="{4839504B-3922-44D6-AB2E-B961A115FD51}" srcOrd="0" destOrd="0" parTransId="{7E02F972-2613-490F-924B-F690AC0E4603}" sibTransId="{8DBF7211-FE15-4929-8AF8-42459D485244}"/>
    <dgm:cxn modelId="{BCF8F83A-9E6F-4A8E-B7BA-EE4C532AE4A8}" srcId="{EEB297A2-DDED-46F1-AFF0-36BB6D8378DE}" destId="{5D1CA62C-0C3A-4AEF-B949-3FD76448D9B0}" srcOrd="2" destOrd="0" parTransId="{32EB3C11-8125-4AD4-9085-89F5F358856E}" sibTransId="{8D1A4E1E-1AC2-4775-841D-869095023662}"/>
    <dgm:cxn modelId="{39F14D40-ABC5-4F94-BE72-E69B2B96C480}" type="presOf" srcId="{23EB37CA-7789-46DA-9758-3286DA5A2B6B}" destId="{D8E2DEE1-CFBC-4353-8DD6-FC01C2E5C0E2}" srcOrd="0" destOrd="0" presId="urn:microsoft.com/office/officeart/2008/layout/SquareAccentList"/>
    <dgm:cxn modelId="{8835D241-7F9E-4F11-B34B-2EF1B79F2982}" srcId="{EEB297A2-DDED-46F1-AFF0-36BB6D8378DE}" destId="{7D8B2F68-1138-4912-B9AE-20E691E298A1}" srcOrd="0" destOrd="0" parTransId="{9B7A9E6D-1753-4A61-BB79-348CBFA8A8F5}" sibTransId="{6E0FCF7C-E2F3-4977-9B44-10295E76AC43}"/>
    <dgm:cxn modelId="{2A532D4B-982F-4C8A-847D-E75DADA17DD1}" type="presOf" srcId="{EEB297A2-DDED-46F1-AFF0-36BB6D8378DE}" destId="{7E34D508-5FA7-4144-BB12-C323FD2C8B22}" srcOrd="0" destOrd="0" presId="urn:microsoft.com/office/officeart/2008/layout/SquareAccentList"/>
    <dgm:cxn modelId="{F2D1974F-3F85-4C5D-BCFE-D6E164548C75}" srcId="{23EB37CA-7789-46DA-9758-3286DA5A2B6B}" destId="{5A0DAAD0-AE64-40D0-9D02-7A40E8683EB6}" srcOrd="1" destOrd="0" parTransId="{6C925F8E-EAF6-436E-8E84-7E323CE4651D}" sibTransId="{C3645A9A-8E2D-4574-9CA9-14819B64F94C}"/>
    <dgm:cxn modelId="{A7637654-E8D8-4CD0-8874-E3FE17942F7B}" srcId="{DB75D114-530D-4EFA-98BF-E42185A63A56}" destId="{718EECF7-A23A-45FB-96BB-51E2053DFB86}" srcOrd="1" destOrd="0" parTransId="{87171018-A01B-4158-8F96-A2BA9E317977}" sibTransId="{82F586D9-0C8D-4056-B7BB-D7DBEADAA3EC}"/>
    <dgm:cxn modelId="{B80A0D5C-D545-4E14-968E-AF703FBF6F29}" srcId="{EEB297A2-DDED-46F1-AFF0-36BB6D8378DE}" destId="{48A0CB62-681F-4E58-9272-B8BA226E64F7}" srcOrd="1" destOrd="0" parTransId="{CDA9D760-2232-4831-B021-235970B269AA}" sibTransId="{AE511879-BE9F-4C1A-BDC7-EEC73BDE7047}"/>
    <dgm:cxn modelId="{99F2B361-E912-4F8D-9876-3A005894672F}" srcId="{DB75D114-530D-4EFA-98BF-E42185A63A56}" destId="{23EB37CA-7789-46DA-9758-3286DA5A2B6B}" srcOrd="0" destOrd="0" parTransId="{50CCEB28-B4AC-4AD1-A597-0DD9361B1337}" sibTransId="{5031D698-E4C5-45FE-9D4C-D6B63EC27237}"/>
    <dgm:cxn modelId="{A54C0A6D-C9C1-4270-9AD9-F6BF6B88EA93}" srcId="{23EB37CA-7789-46DA-9758-3286DA5A2B6B}" destId="{5C62D979-4155-4F47-B855-7C69765EB317}" srcOrd="2" destOrd="0" parTransId="{85E38EE6-E668-4A70-837B-158CC0A0CDE4}" sibTransId="{EF145A6A-B68D-41BC-AB38-0FE343C1B38C}"/>
    <dgm:cxn modelId="{B2296D6F-EFAF-4183-8259-4465315A7E1C}" srcId="{23EB37CA-7789-46DA-9758-3286DA5A2B6B}" destId="{4E7D3F79-3E3F-4F3F-BF3D-B00D26381C81}" srcOrd="0" destOrd="0" parTransId="{5EDAD15C-0D06-44D5-B752-550CD41B69F1}" sibTransId="{FD2B78DA-70C2-4BF3-8E61-096887435302}"/>
    <dgm:cxn modelId="{6B1C4371-0DE7-48C4-9719-818A4C21A473}" type="presOf" srcId="{53907064-746B-44F4-9CCD-0AD45FB15604}" destId="{B23E1366-4A9D-40C9-8FCC-7BD71F667E96}" srcOrd="0" destOrd="0" presId="urn:microsoft.com/office/officeart/2008/layout/SquareAccentList"/>
    <dgm:cxn modelId="{7AB78A73-DFFC-458C-BAFC-2EBCF0953312}" type="presOf" srcId="{68BBE8A9-AA43-4537-9AB4-4D8D4660D0D5}" destId="{AC9EC5A9-B5D7-419A-905A-7B97D070D233}" srcOrd="0" destOrd="0" presId="urn:microsoft.com/office/officeart/2008/layout/SquareAccentList"/>
    <dgm:cxn modelId="{C342AD78-61AB-4281-A945-7CC98A44C820}" type="presOf" srcId="{5D1CA62C-0C3A-4AEF-B949-3FD76448D9B0}" destId="{54D86E20-39AC-4B71-83B4-1971392DA03E}" srcOrd="0" destOrd="0" presId="urn:microsoft.com/office/officeart/2008/layout/SquareAccentList"/>
    <dgm:cxn modelId="{3F606A80-ABD7-443F-980D-A8E186D561F1}" type="presOf" srcId="{25D35EAC-0868-476A-A20C-77546F7B6EC4}" destId="{A84CA334-C26C-42B1-9326-2F25D2ED3192}" srcOrd="0" destOrd="0" presId="urn:microsoft.com/office/officeart/2008/layout/SquareAccentList"/>
    <dgm:cxn modelId="{55696683-E5C0-4432-A528-73903E09B86A}" type="presOf" srcId="{5B607D47-1C23-4328-9DEC-16ABC4A7BE45}" destId="{FAC9FF0E-96F6-480C-9F44-565D7763C0BD}" srcOrd="0" destOrd="0" presId="urn:microsoft.com/office/officeart/2008/layout/SquareAccentList"/>
    <dgm:cxn modelId="{DB128684-A9E0-4C0F-A837-189C7DF346FC}" type="presOf" srcId="{718EECF7-A23A-45FB-96BB-51E2053DFB86}" destId="{0B985482-80C3-4534-9008-27CEC12F0BAE}" srcOrd="0" destOrd="0" presId="urn:microsoft.com/office/officeart/2008/layout/SquareAccentList"/>
    <dgm:cxn modelId="{9F7E0A8A-47EE-4BC8-AE50-6E38E371FD25}" type="presOf" srcId="{7D8B2F68-1138-4912-B9AE-20E691E298A1}" destId="{5CAF1C23-F10B-47F8-AAD9-69E61C672F44}" srcOrd="0" destOrd="0" presId="urn:microsoft.com/office/officeart/2008/layout/SquareAccentList"/>
    <dgm:cxn modelId="{BC69CD8E-E531-4D19-9C9D-9DA77587C69D}" type="presOf" srcId="{DB75D114-530D-4EFA-98BF-E42185A63A56}" destId="{41F69924-F102-485A-A61E-55E6A8390865}" srcOrd="0" destOrd="0" presId="urn:microsoft.com/office/officeart/2008/layout/SquareAccentList"/>
    <dgm:cxn modelId="{30B06390-60D5-4D15-B901-4FD954802F44}" type="presOf" srcId="{4839504B-3922-44D6-AB2E-B961A115FD51}" destId="{BB911C51-8E14-43C4-A218-03AC7D370B2D}" srcOrd="0" destOrd="0" presId="urn:microsoft.com/office/officeart/2008/layout/SquareAccentList"/>
    <dgm:cxn modelId="{EEE39495-81ED-4F41-9A66-2540128E40F5}" type="presOf" srcId="{00AB6B31-D176-4A20-82E8-AB04DC478AFC}" destId="{1FAA8FDA-7A3B-4E50-B973-4DB395E9D6D0}" srcOrd="0" destOrd="0" presId="urn:microsoft.com/office/officeart/2008/layout/SquareAccentList"/>
    <dgm:cxn modelId="{7040859A-3D94-4C3C-AC61-560960FA3E52}" type="presOf" srcId="{9FE3450A-416A-4531-B9D7-59A5FF17B37B}" destId="{81104D51-178C-4496-9155-816C54C62E7B}" srcOrd="0" destOrd="0" presId="urn:microsoft.com/office/officeart/2008/layout/SquareAccentList"/>
    <dgm:cxn modelId="{58F5939E-5A61-41EA-8092-1BF550B10DF9}" srcId="{DB75D114-530D-4EFA-98BF-E42185A63A56}" destId="{53907064-746B-44F4-9CCD-0AD45FB15604}" srcOrd="3" destOrd="0" parTransId="{03372401-05FD-4086-85C0-2FEE8FAF0A01}" sibTransId="{9017420C-FD2E-4461-B4D7-D3C18A6A26A5}"/>
    <dgm:cxn modelId="{B532169F-F679-46DF-8174-A9644C50216D}" type="presOf" srcId="{C11AB66D-3393-4450-B201-6361AFD49C88}" destId="{A7D4FF60-978D-4B51-93AA-10E2FFB1E928}" srcOrd="0" destOrd="0" presId="urn:microsoft.com/office/officeart/2008/layout/SquareAccentList"/>
    <dgm:cxn modelId="{8085CEB6-AE44-4550-AA24-5E3158D40C10}" type="presOf" srcId="{81AA09FD-40FA-44C1-9A71-16AB6FA49D69}" destId="{EB6E588A-711D-4B48-B496-9D2A339FF392}" srcOrd="0" destOrd="0" presId="urn:microsoft.com/office/officeart/2008/layout/SquareAccentList"/>
    <dgm:cxn modelId="{D94CC2BC-138F-4FFD-BD70-139B49D7FE36}" srcId="{53907064-746B-44F4-9CCD-0AD45FB15604}" destId="{81AA09FD-40FA-44C1-9A71-16AB6FA49D69}" srcOrd="1" destOrd="0" parTransId="{E839785D-7232-461E-9DC7-DDEE4399EE10}" sibTransId="{35BED52C-F4F7-4C8A-95AB-73FF0161E98E}"/>
    <dgm:cxn modelId="{C0D8E1C1-51FD-4D86-84E4-88B9BD2D512B}" srcId="{DB75D114-530D-4EFA-98BF-E42185A63A56}" destId="{EEB297A2-DDED-46F1-AFF0-36BB6D8378DE}" srcOrd="2" destOrd="0" parTransId="{BCFAD599-3F95-4AD8-813B-180B427686BF}" sibTransId="{C06A932A-C312-49F5-A7D7-E6A936E99752}"/>
    <dgm:cxn modelId="{DD02BFCF-C7F7-4BC5-95F5-55704F2EB8C4}" srcId="{53907064-746B-44F4-9CCD-0AD45FB15604}" destId="{00AB6B31-D176-4A20-82E8-AB04DC478AFC}" srcOrd="2" destOrd="0" parTransId="{DBB12151-3F2B-4A2E-99AA-43C8DC0B594A}" sibTransId="{3147E12A-63CD-4656-BC40-BA8AED83534A}"/>
    <dgm:cxn modelId="{DD75EFCF-8D15-4225-A1CA-42181B8EBE6B}" srcId="{718EECF7-A23A-45FB-96BB-51E2053DFB86}" destId="{C11AB66D-3393-4450-B201-6361AFD49C88}" srcOrd="1" destOrd="0" parTransId="{71551040-13A9-49C7-B40A-B320510E73B6}" sibTransId="{5DB5FE2D-22B4-4E28-B705-3ADBB860E2A5}"/>
    <dgm:cxn modelId="{1680D5D1-766D-4C39-88D6-98CADDD12322}" type="presOf" srcId="{DAD7EFA7-D155-40DC-8524-E8C965117DE6}" destId="{124BDF9B-62DE-4417-81FE-9DDA449EF6B1}" srcOrd="0" destOrd="0" presId="urn:microsoft.com/office/officeart/2008/layout/SquareAccentList"/>
    <dgm:cxn modelId="{2AE358D6-60B1-495C-B35A-C5365263B3A9}" srcId="{718EECF7-A23A-45FB-96BB-51E2053DFB86}" destId="{5B607D47-1C23-4328-9DEC-16ABC4A7BE45}" srcOrd="3" destOrd="0" parTransId="{8B803CC9-A261-402B-AD88-5AC1F00A9894}" sibTransId="{58483C99-0CE9-423A-A435-A102E82B1D0D}"/>
    <dgm:cxn modelId="{756EEFDE-F2CB-4BD8-94C7-60100E978346}" type="presOf" srcId="{48A0CB62-681F-4E58-9272-B8BA226E64F7}" destId="{29D62B4A-9FF7-4A4E-A149-6588E10EF3B1}" srcOrd="0" destOrd="0" presId="urn:microsoft.com/office/officeart/2008/layout/SquareAccentList"/>
    <dgm:cxn modelId="{181885EE-3C86-41A6-9B4F-D0A147C25E11}" srcId="{EEB297A2-DDED-46F1-AFF0-36BB6D8378DE}" destId="{25D35EAC-0868-476A-A20C-77546F7B6EC4}" srcOrd="3" destOrd="0" parTransId="{02120DF0-AE60-4163-A8DB-B701821A27F2}" sibTransId="{38F0029B-F485-4D7F-882B-74C9939D09A5}"/>
    <dgm:cxn modelId="{51AC42F2-7455-4174-9DE5-FC733E92842A}" type="presOf" srcId="{4E7D3F79-3E3F-4F3F-BF3D-B00D26381C81}" destId="{F0A6C49C-40D8-4652-A04F-AC7F6914C495}" srcOrd="0" destOrd="0" presId="urn:microsoft.com/office/officeart/2008/layout/SquareAccentList"/>
    <dgm:cxn modelId="{5E9CDDFE-1DCB-4DDA-9F10-577553651777}" type="presOf" srcId="{5A0DAAD0-AE64-40D0-9D02-7A40E8683EB6}" destId="{4176E8C8-4058-4B5F-8E4A-AFB45E603B85}" srcOrd="0" destOrd="0" presId="urn:microsoft.com/office/officeart/2008/layout/SquareAccentList"/>
    <dgm:cxn modelId="{3B9AF997-ACE2-4705-8DE3-B9DF0F435899}" type="presParOf" srcId="{41F69924-F102-485A-A61E-55E6A8390865}" destId="{98A4F718-09CD-4780-9F67-E457F759754A}" srcOrd="0" destOrd="0" presId="urn:microsoft.com/office/officeart/2008/layout/SquareAccentList"/>
    <dgm:cxn modelId="{9D64AC8E-B2F3-4EC5-A56A-2625CD627B8E}" type="presParOf" srcId="{98A4F718-09CD-4780-9F67-E457F759754A}" destId="{F25771F5-D936-40F2-890B-A3DE962082E2}" srcOrd="0" destOrd="0" presId="urn:microsoft.com/office/officeart/2008/layout/SquareAccentList"/>
    <dgm:cxn modelId="{795AAF86-1636-4F0E-80E5-B5A4C1C20C54}" type="presParOf" srcId="{F25771F5-D936-40F2-890B-A3DE962082E2}" destId="{E6D9878D-272A-4DA5-A4BC-75A38E713D6A}" srcOrd="0" destOrd="0" presId="urn:microsoft.com/office/officeart/2008/layout/SquareAccentList"/>
    <dgm:cxn modelId="{9BFDDC73-ACDE-4950-B581-8E231A955ADC}" type="presParOf" srcId="{F25771F5-D936-40F2-890B-A3DE962082E2}" destId="{D3B6E4EB-23CB-4838-8E97-0A2B51C076CF}" srcOrd="1" destOrd="0" presId="urn:microsoft.com/office/officeart/2008/layout/SquareAccentList"/>
    <dgm:cxn modelId="{9C59BF53-3105-4DC8-9E49-D6D4A8D61154}" type="presParOf" srcId="{F25771F5-D936-40F2-890B-A3DE962082E2}" destId="{D8E2DEE1-CFBC-4353-8DD6-FC01C2E5C0E2}" srcOrd="2" destOrd="0" presId="urn:microsoft.com/office/officeart/2008/layout/SquareAccentList"/>
    <dgm:cxn modelId="{3D599291-009F-40D4-97F0-4A6E14280DE4}" type="presParOf" srcId="{98A4F718-09CD-4780-9F67-E457F759754A}" destId="{FEF19330-4E62-434E-A567-28DD0EA89024}" srcOrd="1" destOrd="0" presId="urn:microsoft.com/office/officeart/2008/layout/SquareAccentList"/>
    <dgm:cxn modelId="{7E3B96A5-795C-4E48-9527-EAE2CB4FE150}" type="presParOf" srcId="{FEF19330-4E62-434E-A567-28DD0EA89024}" destId="{7E26EF0B-2CC0-43E2-8FE6-739523A0C4BD}" srcOrd="0" destOrd="0" presId="urn:microsoft.com/office/officeart/2008/layout/SquareAccentList"/>
    <dgm:cxn modelId="{6B437615-1FA4-4B3A-9F26-0295B828418C}" type="presParOf" srcId="{7E26EF0B-2CC0-43E2-8FE6-739523A0C4BD}" destId="{6093D1AA-3BB3-4681-897A-563594D973B0}" srcOrd="0" destOrd="0" presId="urn:microsoft.com/office/officeart/2008/layout/SquareAccentList"/>
    <dgm:cxn modelId="{F3EB60BA-3EF6-41BA-B351-6257001967FC}" type="presParOf" srcId="{7E26EF0B-2CC0-43E2-8FE6-739523A0C4BD}" destId="{F0A6C49C-40D8-4652-A04F-AC7F6914C495}" srcOrd="1" destOrd="0" presId="urn:microsoft.com/office/officeart/2008/layout/SquareAccentList"/>
    <dgm:cxn modelId="{60456DF6-6CB7-47C6-B504-FFBAB2C8861F}" type="presParOf" srcId="{FEF19330-4E62-434E-A567-28DD0EA89024}" destId="{A43AD62D-118C-4962-8938-02037BB1843A}" srcOrd="1" destOrd="0" presId="urn:microsoft.com/office/officeart/2008/layout/SquareAccentList"/>
    <dgm:cxn modelId="{E2F7C934-2DB7-466C-B757-A3BA1FEC106D}" type="presParOf" srcId="{A43AD62D-118C-4962-8938-02037BB1843A}" destId="{9B5566A2-57B3-4481-9AF3-73B69488F230}" srcOrd="0" destOrd="0" presId="urn:microsoft.com/office/officeart/2008/layout/SquareAccentList"/>
    <dgm:cxn modelId="{4A473023-A0F2-483B-A224-881377F30BBF}" type="presParOf" srcId="{A43AD62D-118C-4962-8938-02037BB1843A}" destId="{4176E8C8-4058-4B5F-8E4A-AFB45E603B85}" srcOrd="1" destOrd="0" presId="urn:microsoft.com/office/officeart/2008/layout/SquareAccentList"/>
    <dgm:cxn modelId="{6182ADCD-6CE2-4FDD-99D3-6DD4CC146A7C}" type="presParOf" srcId="{FEF19330-4E62-434E-A567-28DD0EA89024}" destId="{09A95539-46E0-492C-B96F-C2189EE2EA66}" srcOrd="2" destOrd="0" presId="urn:microsoft.com/office/officeart/2008/layout/SquareAccentList"/>
    <dgm:cxn modelId="{4D5AF039-5224-48CC-9828-CC9550AE3EA2}" type="presParOf" srcId="{09A95539-46E0-492C-B96F-C2189EE2EA66}" destId="{F234AD61-8190-4A24-B798-975C4D527B97}" srcOrd="0" destOrd="0" presId="urn:microsoft.com/office/officeart/2008/layout/SquareAccentList"/>
    <dgm:cxn modelId="{634337C0-E535-4210-95B3-B9D11F795B07}" type="presParOf" srcId="{09A95539-46E0-492C-B96F-C2189EE2EA66}" destId="{CE57DA58-CF0F-4353-868C-74C139DD748E}" srcOrd="1" destOrd="0" presId="urn:microsoft.com/office/officeart/2008/layout/SquareAccentList"/>
    <dgm:cxn modelId="{F764EDB4-33AC-48A8-B93C-0196EABB12B1}" type="presParOf" srcId="{FEF19330-4E62-434E-A567-28DD0EA89024}" destId="{8A59129F-4FAA-45B5-B3B2-1166A0378165}" srcOrd="3" destOrd="0" presId="urn:microsoft.com/office/officeart/2008/layout/SquareAccentList"/>
    <dgm:cxn modelId="{B4A6E1B9-832B-4AD0-83F1-5745D0B6CD07}" type="presParOf" srcId="{8A59129F-4FAA-45B5-B3B2-1166A0378165}" destId="{FA55FFD2-ADBA-4B59-855B-00EDF729879D}" srcOrd="0" destOrd="0" presId="urn:microsoft.com/office/officeart/2008/layout/SquareAccentList"/>
    <dgm:cxn modelId="{F6C78185-E54F-45CB-9F1E-85639ADD303D}" type="presParOf" srcId="{8A59129F-4FAA-45B5-B3B2-1166A0378165}" destId="{81104D51-178C-4496-9155-816C54C62E7B}" srcOrd="1" destOrd="0" presId="urn:microsoft.com/office/officeart/2008/layout/SquareAccentList"/>
    <dgm:cxn modelId="{BE18E586-4ED9-4965-9817-DA774A79EDE6}" type="presParOf" srcId="{41F69924-F102-485A-A61E-55E6A8390865}" destId="{C7CA54C8-127C-483F-A2B4-C3FB6D5E5336}" srcOrd="1" destOrd="0" presId="urn:microsoft.com/office/officeart/2008/layout/SquareAccentList"/>
    <dgm:cxn modelId="{B9C646B4-69DC-4172-8A07-D4EE8C19BB55}" type="presParOf" srcId="{C7CA54C8-127C-483F-A2B4-C3FB6D5E5336}" destId="{049E2DDC-7235-4A34-8033-395BF5A6D66F}" srcOrd="0" destOrd="0" presId="urn:microsoft.com/office/officeart/2008/layout/SquareAccentList"/>
    <dgm:cxn modelId="{F836EBBD-5968-4980-9D9E-F62E64285B4E}" type="presParOf" srcId="{049E2DDC-7235-4A34-8033-395BF5A6D66F}" destId="{8C4082C6-2197-4CD2-B585-F54E2A000249}" srcOrd="0" destOrd="0" presId="urn:microsoft.com/office/officeart/2008/layout/SquareAccentList"/>
    <dgm:cxn modelId="{4F411ADA-5300-443F-A526-64AAFC26E78B}" type="presParOf" srcId="{049E2DDC-7235-4A34-8033-395BF5A6D66F}" destId="{241F8B3E-8DB3-4CD0-97CD-33B49845C96A}" srcOrd="1" destOrd="0" presId="urn:microsoft.com/office/officeart/2008/layout/SquareAccentList"/>
    <dgm:cxn modelId="{2E065C1A-8FCC-43AD-AE91-7BDD9F77AC9C}" type="presParOf" srcId="{049E2DDC-7235-4A34-8033-395BF5A6D66F}" destId="{0B985482-80C3-4534-9008-27CEC12F0BAE}" srcOrd="2" destOrd="0" presId="urn:microsoft.com/office/officeart/2008/layout/SquareAccentList"/>
    <dgm:cxn modelId="{F420B313-DEE3-4AFF-9446-91FF7B15B8D1}" type="presParOf" srcId="{C7CA54C8-127C-483F-A2B4-C3FB6D5E5336}" destId="{F7773926-D60F-4710-9E76-914B150FC560}" srcOrd="1" destOrd="0" presId="urn:microsoft.com/office/officeart/2008/layout/SquareAccentList"/>
    <dgm:cxn modelId="{68841824-D141-4658-AB5C-E5CD262927C8}" type="presParOf" srcId="{F7773926-D60F-4710-9E76-914B150FC560}" destId="{4688DC04-72FF-4F6B-988E-A00CC6DC8A77}" srcOrd="0" destOrd="0" presId="urn:microsoft.com/office/officeart/2008/layout/SquareAccentList"/>
    <dgm:cxn modelId="{724671CB-FB27-40F6-AEB1-C10E752D9BDF}" type="presParOf" srcId="{4688DC04-72FF-4F6B-988E-A00CC6DC8A77}" destId="{8CD16BCF-E8BA-44CF-844F-300D2B37ED45}" srcOrd="0" destOrd="0" presId="urn:microsoft.com/office/officeart/2008/layout/SquareAccentList"/>
    <dgm:cxn modelId="{EB2A4F46-FB1A-49DF-841B-599C4F4CAE3C}" type="presParOf" srcId="{4688DC04-72FF-4F6B-988E-A00CC6DC8A77}" destId="{AC9EC5A9-B5D7-419A-905A-7B97D070D233}" srcOrd="1" destOrd="0" presId="urn:microsoft.com/office/officeart/2008/layout/SquareAccentList"/>
    <dgm:cxn modelId="{2AE97185-521F-401A-A22B-0D0AEDD96A18}" type="presParOf" srcId="{F7773926-D60F-4710-9E76-914B150FC560}" destId="{36A3B879-02FB-4D14-A827-E291DCD48F57}" srcOrd="1" destOrd="0" presId="urn:microsoft.com/office/officeart/2008/layout/SquareAccentList"/>
    <dgm:cxn modelId="{2D6BD78F-61BF-4538-AA61-6BE1506B1765}" type="presParOf" srcId="{36A3B879-02FB-4D14-A827-E291DCD48F57}" destId="{EE2E9AC4-CE3A-4680-8E8F-2F74162BC7DC}" srcOrd="0" destOrd="0" presId="urn:microsoft.com/office/officeart/2008/layout/SquareAccentList"/>
    <dgm:cxn modelId="{0B9B8250-6028-4299-8986-9D82E4329A84}" type="presParOf" srcId="{36A3B879-02FB-4D14-A827-E291DCD48F57}" destId="{A7D4FF60-978D-4B51-93AA-10E2FFB1E928}" srcOrd="1" destOrd="0" presId="urn:microsoft.com/office/officeart/2008/layout/SquareAccentList"/>
    <dgm:cxn modelId="{05CF51F2-A5AF-4CEC-BC4C-7A7789A4C1EF}" type="presParOf" srcId="{F7773926-D60F-4710-9E76-914B150FC560}" destId="{FDC5E4CA-7D32-47A7-9F08-540CD9E74E09}" srcOrd="2" destOrd="0" presId="urn:microsoft.com/office/officeart/2008/layout/SquareAccentList"/>
    <dgm:cxn modelId="{78A479A2-74B5-4B68-B4EC-1245EC660805}" type="presParOf" srcId="{FDC5E4CA-7D32-47A7-9F08-540CD9E74E09}" destId="{E33EB7F2-DCBC-4FF2-B9CB-48B5D8E69A24}" srcOrd="0" destOrd="0" presId="urn:microsoft.com/office/officeart/2008/layout/SquareAccentList"/>
    <dgm:cxn modelId="{CF808B66-9E66-4498-A211-24F050DF2E88}" type="presParOf" srcId="{FDC5E4CA-7D32-47A7-9F08-540CD9E74E09}" destId="{124BDF9B-62DE-4417-81FE-9DDA449EF6B1}" srcOrd="1" destOrd="0" presId="urn:microsoft.com/office/officeart/2008/layout/SquareAccentList"/>
    <dgm:cxn modelId="{25ACDB29-0C06-453E-B6D7-8241155515DC}" type="presParOf" srcId="{F7773926-D60F-4710-9E76-914B150FC560}" destId="{8F268B04-5976-40B1-A33A-C543A2E51E7B}" srcOrd="3" destOrd="0" presId="urn:microsoft.com/office/officeart/2008/layout/SquareAccentList"/>
    <dgm:cxn modelId="{BBF71E89-5F95-4D8E-A097-CA1E8FB4626D}" type="presParOf" srcId="{8F268B04-5976-40B1-A33A-C543A2E51E7B}" destId="{EAC3839D-CC1F-4F23-B2D0-6C7BC40DA513}" srcOrd="0" destOrd="0" presId="urn:microsoft.com/office/officeart/2008/layout/SquareAccentList"/>
    <dgm:cxn modelId="{C73B1460-FF62-447A-923C-ADD056555058}" type="presParOf" srcId="{8F268B04-5976-40B1-A33A-C543A2E51E7B}" destId="{FAC9FF0E-96F6-480C-9F44-565D7763C0BD}" srcOrd="1" destOrd="0" presId="urn:microsoft.com/office/officeart/2008/layout/SquareAccentList"/>
    <dgm:cxn modelId="{0A176DE5-3D22-4ECD-BB0D-FA355A83E587}" type="presParOf" srcId="{41F69924-F102-485A-A61E-55E6A8390865}" destId="{14903978-B192-4537-93B9-77513CE82D3F}" srcOrd="2" destOrd="0" presId="urn:microsoft.com/office/officeart/2008/layout/SquareAccentList"/>
    <dgm:cxn modelId="{82E8DC32-59EB-4D02-9FD0-EF7C0A14804F}" type="presParOf" srcId="{14903978-B192-4537-93B9-77513CE82D3F}" destId="{6A9812AC-8F09-4E43-A69A-60A626F66C6C}" srcOrd="0" destOrd="0" presId="urn:microsoft.com/office/officeart/2008/layout/SquareAccentList"/>
    <dgm:cxn modelId="{0271BF6B-6126-4890-83BA-39780BE17261}" type="presParOf" srcId="{6A9812AC-8F09-4E43-A69A-60A626F66C6C}" destId="{3BB527C8-BBA2-40EC-AFD9-C8C805B15F55}" srcOrd="0" destOrd="0" presId="urn:microsoft.com/office/officeart/2008/layout/SquareAccentList"/>
    <dgm:cxn modelId="{D061B184-AFE7-4612-A0C5-E8E99D5A8DCA}" type="presParOf" srcId="{6A9812AC-8F09-4E43-A69A-60A626F66C6C}" destId="{AB61AD15-FEBD-40A4-9878-0F3922461348}" srcOrd="1" destOrd="0" presId="urn:microsoft.com/office/officeart/2008/layout/SquareAccentList"/>
    <dgm:cxn modelId="{6264CAD2-AF66-4356-AF6B-EAB6D9DE6896}" type="presParOf" srcId="{6A9812AC-8F09-4E43-A69A-60A626F66C6C}" destId="{7E34D508-5FA7-4144-BB12-C323FD2C8B22}" srcOrd="2" destOrd="0" presId="urn:microsoft.com/office/officeart/2008/layout/SquareAccentList"/>
    <dgm:cxn modelId="{402A6074-E410-4448-A6E7-CCB720467F6F}" type="presParOf" srcId="{14903978-B192-4537-93B9-77513CE82D3F}" destId="{4A147E4A-780C-46A2-985C-2EDE9FD5C88D}" srcOrd="1" destOrd="0" presId="urn:microsoft.com/office/officeart/2008/layout/SquareAccentList"/>
    <dgm:cxn modelId="{80D5CC65-E464-4868-8360-123EF64F1A97}" type="presParOf" srcId="{4A147E4A-780C-46A2-985C-2EDE9FD5C88D}" destId="{09F53554-2CB6-4A0F-8E6A-28AF41C95C3D}" srcOrd="0" destOrd="0" presId="urn:microsoft.com/office/officeart/2008/layout/SquareAccentList"/>
    <dgm:cxn modelId="{F575CA69-1515-49C2-8406-E64C0EDBABCD}" type="presParOf" srcId="{09F53554-2CB6-4A0F-8E6A-28AF41C95C3D}" destId="{9C3034BF-E8C3-4929-8B7B-2D7C2D25A2EA}" srcOrd="0" destOrd="0" presId="urn:microsoft.com/office/officeart/2008/layout/SquareAccentList"/>
    <dgm:cxn modelId="{B3A00A27-F021-43F0-B05F-6B33ED720AE1}" type="presParOf" srcId="{09F53554-2CB6-4A0F-8E6A-28AF41C95C3D}" destId="{5CAF1C23-F10B-47F8-AAD9-69E61C672F44}" srcOrd="1" destOrd="0" presId="urn:microsoft.com/office/officeart/2008/layout/SquareAccentList"/>
    <dgm:cxn modelId="{0EC9D03C-22CE-41A1-A230-79DE41C9E31C}" type="presParOf" srcId="{4A147E4A-780C-46A2-985C-2EDE9FD5C88D}" destId="{6C11480E-A9F5-4CB4-B621-F03E16E5C735}" srcOrd="1" destOrd="0" presId="urn:microsoft.com/office/officeart/2008/layout/SquareAccentList"/>
    <dgm:cxn modelId="{93AB689E-D541-4DCB-BC68-A62096825A2F}" type="presParOf" srcId="{6C11480E-A9F5-4CB4-B621-F03E16E5C735}" destId="{4657ABAC-87BA-488E-8C90-0C8AE45B97C8}" srcOrd="0" destOrd="0" presId="urn:microsoft.com/office/officeart/2008/layout/SquareAccentList"/>
    <dgm:cxn modelId="{E794D181-6617-408E-BCFB-1E4DA751BA8F}" type="presParOf" srcId="{6C11480E-A9F5-4CB4-B621-F03E16E5C735}" destId="{29D62B4A-9FF7-4A4E-A149-6588E10EF3B1}" srcOrd="1" destOrd="0" presId="urn:microsoft.com/office/officeart/2008/layout/SquareAccentList"/>
    <dgm:cxn modelId="{B6633936-9F7F-4C2D-9C2E-2B49800D00F9}" type="presParOf" srcId="{4A147E4A-780C-46A2-985C-2EDE9FD5C88D}" destId="{B4E1E416-B3B1-4B39-92EE-9FBD7779DAB8}" srcOrd="2" destOrd="0" presId="urn:microsoft.com/office/officeart/2008/layout/SquareAccentList"/>
    <dgm:cxn modelId="{D4658091-C541-4662-9C63-DE058BF9D434}" type="presParOf" srcId="{B4E1E416-B3B1-4B39-92EE-9FBD7779DAB8}" destId="{1E4D069B-9504-4198-8389-3576387F8F53}" srcOrd="0" destOrd="0" presId="urn:microsoft.com/office/officeart/2008/layout/SquareAccentList"/>
    <dgm:cxn modelId="{3F3AE837-449A-46BD-A19D-384CD71CEF97}" type="presParOf" srcId="{B4E1E416-B3B1-4B39-92EE-9FBD7779DAB8}" destId="{54D86E20-39AC-4B71-83B4-1971392DA03E}" srcOrd="1" destOrd="0" presId="urn:microsoft.com/office/officeart/2008/layout/SquareAccentList"/>
    <dgm:cxn modelId="{31DF5335-C322-442C-A6E1-B49B96E5F9C2}" type="presParOf" srcId="{4A147E4A-780C-46A2-985C-2EDE9FD5C88D}" destId="{685EA4D1-4E43-4A51-9E9E-D9970BEBA85D}" srcOrd="3" destOrd="0" presId="urn:microsoft.com/office/officeart/2008/layout/SquareAccentList"/>
    <dgm:cxn modelId="{31237097-00DA-4A0C-8DD0-108C3EFE1990}" type="presParOf" srcId="{685EA4D1-4E43-4A51-9E9E-D9970BEBA85D}" destId="{589244D4-D961-491F-984F-AC6584707562}" srcOrd="0" destOrd="0" presId="urn:microsoft.com/office/officeart/2008/layout/SquareAccentList"/>
    <dgm:cxn modelId="{81968857-3B79-40B8-A316-CD8B49DA3929}" type="presParOf" srcId="{685EA4D1-4E43-4A51-9E9E-D9970BEBA85D}" destId="{A84CA334-C26C-42B1-9326-2F25D2ED3192}" srcOrd="1" destOrd="0" presId="urn:microsoft.com/office/officeart/2008/layout/SquareAccentList"/>
    <dgm:cxn modelId="{3D6C33A9-3E75-47CA-9727-F9BA70B495C9}" type="presParOf" srcId="{41F69924-F102-485A-A61E-55E6A8390865}" destId="{5B298B37-A414-4838-A77A-B884E831550D}" srcOrd="3" destOrd="0" presId="urn:microsoft.com/office/officeart/2008/layout/SquareAccentList"/>
    <dgm:cxn modelId="{6DF0E31B-D68E-4ACB-BA9D-46E5B6022F5D}" type="presParOf" srcId="{5B298B37-A414-4838-A77A-B884E831550D}" destId="{A7B2AD7C-4390-4918-BDA7-F2E95D1DACBA}" srcOrd="0" destOrd="0" presId="urn:microsoft.com/office/officeart/2008/layout/SquareAccentList"/>
    <dgm:cxn modelId="{40729BE3-A2CD-4A32-8B8B-3B6AF98BED0B}" type="presParOf" srcId="{A7B2AD7C-4390-4918-BDA7-F2E95D1DACBA}" destId="{D7F42D3F-EC05-4018-A2BD-6DE2FAAB7B14}" srcOrd="0" destOrd="0" presId="urn:microsoft.com/office/officeart/2008/layout/SquareAccentList"/>
    <dgm:cxn modelId="{5F956CF5-D71C-467B-924A-4D79067D6A8C}" type="presParOf" srcId="{A7B2AD7C-4390-4918-BDA7-F2E95D1DACBA}" destId="{501F13A2-7F14-48C4-85D4-8050E53FEB00}" srcOrd="1" destOrd="0" presId="urn:microsoft.com/office/officeart/2008/layout/SquareAccentList"/>
    <dgm:cxn modelId="{238F4FB5-CCF4-4717-84E9-FE979E581C98}" type="presParOf" srcId="{A7B2AD7C-4390-4918-BDA7-F2E95D1DACBA}" destId="{B23E1366-4A9D-40C9-8FCC-7BD71F667E96}" srcOrd="2" destOrd="0" presId="urn:microsoft.com/office/officeart/2008/layout/SquareAccentList"/>
    <dgm:cxn modelId="{7E4684E0-B98B-4436-80BF-13E7889E90C8}" type="presParOf" srcId="{5B298B37-A414-4838-A77A-B884E831550D}" destId="{490DCD6C-7D08-4537-9175-6171FB976A90}" srcOrd="1" destOrd="0" presId="urn:microsoft.com/office/officeart/2008/layout/SquareAccentList"/>
    <dgm:cxn modelId="{33276D5D-D0C9-48AF-959D-4C0803B82239}" type="presParOf" srcId="{490DCD6C-7D08-4537-9175-6171FB976A90}" destId="{938711A5-1705-4852-8F83-F209BCF9AF2F}" srcOrd="0" destOrd="0" presId="urn:microsoft.com/office/officeart/2008/layout/SquareAccentList"/>
    <dgm:cxn modelId="{7CEDBD1F-A74B-4DD4-BF7B-61D0BA8A1659}" type="presParOf" srcId="{938711A5-1705-4852-8F83-F209BCF9AF2F}" destId="{0BB60451-89BB-426F-9416-17AF320F7BDA}" srcOrd="0" destOrd="0" presId="urn:microsoft.com/office/officeart/2008/layout/SquareAccentList"/>
    <dgm:cxn modelId="{5AAF952B-AB58-4269-9330-6EE43151EE3C}" type="presParOf" srcId="{938711A5-1705-4852-8F83-F209BCF9AF2F}" destId="{BB911C51-8E14-43C4-A218-03AC7D370B2D}" srcOrd="1" destOrd="0" presId="urn:microsoft.com/office/officeart/2008/layout/SquareAccentList"/>
    <dgm:cxn modelId="{57792A44-F47C-4F0D-B0F6-18CEFD4CF60E}" type="presParOf" srcId="{490DCD6C-7D08-4537-9175-6171FB976A90}" destId="{B8F071ED-5D33-4F9E-84E3-46498D2B8F03}" srcOrd="1" destOrd="0" presId="urn:microsoft.com/office/officeart/2008/layout/SquareAccentList"/>
    <dgm:cxn modelId="{FB4FBB31-22F4-4505-BFA8-393CB2D6D147}" type="presParOf" srcId="{B8F071ED-5D33-4F9E-84E3-46498D2B8F03}" destId="{2C50B3C7-84D9-4CB5-B21B-D54226944DB9}" srcOrd="0" destOrd="0" presId="urn:microsoft.com/office/officeart/2008/layout/SquareAccentList"/>
    <dgm:cxn modelId="{CB790122-070D-4C5A-891A-661A724E4302}" type="presParOf" srcId="{B8F071ED-5D33-4F9E-84E3-46498D2B8F03}" destId="{EB6E588A-711D-4B48-B496-9D2A339FF392}" srcOrd="1" destOrd="0" presId="urn:microsoft.com/office/officeart/2008/layout/SquareAccentList"/>
    <dgm:cxn modelId="{FAAF1129-7E1F-4436-9373-934369F8FB03}" type="presParOf" srcId="{490DCD6C-7D08-4537-9175-6171FB976A90}" destId="{39916BB5-D839-4646-AFE0-98BADF5B888F}" srcOrd="2" destOrd="0" presId="urn:microsoft.com/office/officeart/2008/layout/SquareAccentList"/>
    <dgm:cxn modelId="{D7A40555-30CD-4EEB-83C1-86E9AE1CBD9B}" type="presParOf" srcId="{39916BB5-D839-4646-AFE0-98BADF5B888F}" destId="{9DDA0131-3995-4AE2-A283-5DE5A52181E6}" srcOrd="0" destOrd="0" presId="urn:microsoft.com/office/officeart/2008/layout/SquareAccentList"/>
    <dgm:cxn modelId="{5637CD60-EA16-42D1-BF45-4E3036D74422}" type="presParOf" srcId="{39916BB5-D839-4646-AFE0-98BADF5B888F}" destId="{1FAA8FDA-7A3B-4E50-B973-4DB395E9D6D0}" srcOrd="1" destOrd="0" presId="urn:microsoft.com/office/officeart/2008/layout/SquareAccentList"/>
  </dgm:cxnLst>
  <dgm:bg/>
  <dgm:whole/>
  <dgm:extLst>
    <a:ext uri="http://schemas.microsoft.com/office/drawing/2008/diagram">
      <dsp:dataModelExt xmlns:dsp="http://schemas.microsoft.com/office/drawing/2008/diagram" relId="rId5"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353ED49A-1EBB-40EF-91CE-2206905C9400}" type="doc">
      <dgm:prSet loTypeId="urn:microsoft.com/office/officeart/2005/8/layout/vList2" loCatId="list" qsTypeId="urn:microsoft.com/office/officeart/2005/8/quickstyle/simple1" qsCatId="simple" csTypeId="urn:microsoft.com/office/officeart/2005/8/colors/colorful5" csCatId="colorful"/>
      <dgm:spPr/>
      <dgm:t>
        <a:bodyPr/>
        <a:lstStyle/>
        <a:p>
          <a:endParaRPr lang="en-US"/>
        </a:p>
      </dgm:t>
    </dgm:pt>
    <dgm:pt modelId="{985F9FD1-5FB2-472C-B804-F9285D1AED62}">
      <dgm:prSet phldr="0" custT="0"/>
      <dgm:spPr/>
      <dgm:t>
        <a:bodyPr vert="horz" wrap="square"/>
        <a:p>
          <a:pPr>
            <a:lnSpc>
              <a:spcPct val="100000"/>
            </a:lnSpc>
            <a:spcBef>
              <a:spcPct val="0"/>
            </a:spcBef>
            <a:spcAft>
              <a:spcPct val="35000"/>
            </a:spcAft>
          </a:pPr>
          <a:r>
            <a:rPr lang="en-GB"/>
            <a:t>Organizational change can bring managers, employees and consultants together in advance</a:t>
          </a:r>
          <a:r>
            <a:rPr lang="en-GB"/>
            <a:t/>
          </a:r>
          <a:endParaRPr lang="en-GB"/>
        </a:p>
      </dgm:t>
    </dgm:pt>
    <dgm:pt modelId="{98B77971-21D2-4EF1-A330-D8848A1BC1A6}" cxnId="{A1CF1264-C9A1-419D-9041-550697F35305}" type="parTrans">
      <dgm:prSet/>
      <dgm:spPr/>
      <dgm:t>
        <a:bodyPr/>
        <a:lstStyle/>
        <a:p>
          <a:endParaRPr lang="en-US"/>
        </a:p>
      </dgm:t>
    </dgm:pt>
    <dgm:pt modelId="{967FA694-2E39-4CAB-A86B-75FAB8862E7E}" cxnId="{A1CF1264-C9A1-419D-9041-550697F35305}" type="sibTrans">
      <dgm:prSet/>
      <dgm:spPr/>
      <dgm:t>
        <a:bodyPr/>
        <a:lstStyle/>
        <a:p>
          <a:endParaRPr lang="en-US"/>
        </a:p>
      </dgm:t>
    </dgm:pt>
    <dgm:pt modelId="{C165A4D2-2D1F-49D3-9A2A-C82B67063561}">
      <dgm:prSet phldr="0" custT="0"/>
      <dgm:spPr/>
      <dgm:t>
        <a:bodyPr vert="horz" wrap="square"/>
        <a:p>
          <a:pPr>
            <a:lnSpc>
              <a:spcPct val="100000"/>
            </a:lnSpc>
            <a:spcBef>
              <a:spcPct val="0"/>
            </a:spcBef>
            <a:spcAft>
              <a:spcPct val="35000"/>
            </a:spcAft>
          </a:pPr>
          <a:r>
            <a:rPr lang="en-GB"/>
            <a:t>By developing a detailed plan</a:t>
          </a:r>
          <a:r>
            <a:rPr lang="en-GB"/>
            <a:t/>
          </a:r>
          <a:endParaRPr lang="en-GB"/>
        </a:p>
      </dgm:t>
    </dgm:pt>
    <dgm:pt modelId="{67C5921D-5CF8-468C-BED3-3E4C0FFDD9E7}" cxnId="{76241DAF-AD04-4D6B-B4B7-AA52D7A80EE1}" type="parTrans">
      <dgm:prSet/>
      <dgm:spPr/>
      <dgm:t>
        <a:bodyPr/>
        <a:lstStyle/>
        <a:p>
          <a:endParaRPr lang="en-US"/>
        </a:p>
      </dgm:t>
    </dgm:pt>
    <dgm:pt modelId="{AE10FCDA-518B-4704-BFD4-4FF18A8B72B7}" cxnId="{76241DAF-AD04-4D6B-B4B7-AA52D7A80EE1}" type="sibTrans">
      <dgm:prSet/>
      <dgm:spPr/>
      <dgm:t>
        <a:bodyPr/>
        <a:lstStyle/>
        <a:p>
          <a:endParaRPr lang="en-US"/>
        </a:p>
      </dgm:t>
    </dgm:pt>
    <dgm:pt modelId="{7EC21827-1D8B-45D9-8B80-7C2157A9F830}">
      <dgm:prSet phldr="0" custT="0"/>
      <dgm:spPr/>
      <dgm:t>
        <a:bodyPr vert="horz" wrap="square"/>
        <a:p>
          <a:pPr>
            <a:lnSpc>
              <a:spcPct val="100000"/>
            </a:lnSpc>
            <a:spcBef>
              <a:spcPct val="0"/>
            </a:spcBef>
            <a:spcAft>
              <a:spcPct val="35000"/>
            </a:spcAft>
          </a:pPr>
          <a:r>
            <a:rPr lang="en-GB"/>
            <a:t>Find effective ways to work together to change things to improve organizational performance</a:t>
          </a:r>
          <a:r>
            <a:rPr lang="en-GB"/>
            <a:t/>
          </a:r>
          <a:endParaRPr lang="en-GB"/>
        </a:p>
      </dgm:t>
    </dgm:pt>
    <dgm:pt modelId="{004D4B20-870F-400B-AED5-2E88226ECFF1}" cxnId="{A35A993B-18EB-4B01-B46A-A68E78B98E86}" type="parTrans">
      <dgm:prSet/>
      <dgm:spPr/>
      <dgm:t>
        <a:bodyPr/>
        <a:lstStyle/>
        <a:p>
          <a:endParaRPr lang="en-US"/>
        </a:p>
      </dgm:t>
    </dgm:pt>
    <dgm:pt modelId="{B70CDFFD-1EB0-4760-B593-4814CDEA8386}" cxnId="{A35A993B-18EB-4B01-B46A-A68E78B98E86}" type="sibTrans">
      <dgm:prSet/>
      <dgm:spPr/>
      <dgm:t>
        <a:bodyPr/>
        <a:lstStyle/>
        <a:p>
          <a:endParaRPr lang="en-US"/>
        </a:p>
      </dgm:t>
    </dgm:pt>
    <dgm:pt modelId="{0F7A6C52-4EE8-4166-9710-4FC5D9910C86}" type="pres">
      <dgm:prSet presAssocID="{353ED49A-1EBB-40EF-91CE-2206905C9400}" presName="linear" presStyleCnt="0">
        <dgm:presLayoutVars>
          <dgm:animLvl val="lvl"/>
          <dgm:resizeHandles val="exact"/>
        </dgm:presLayoutVars>
      </dgm:prSet>
      <dgm:spPr/>
    </dgm:pt>
    <dgm:pt modelId="{4F2C6CEC-3503-459E-8D78-B806C67BCDCA}" type="pres">
      <dgm:prSet presAssocID="{985F9FD1-5FB2-472C-B804-F9285D1AED62}" presName="parentText" presStyleLbl="node1" presStyleIdx="0" presStyleCnt="3">
        <dgm:presLayoutVars>
          <dgm:chMax val="0"/>
          <dgm:bulletEnabled val="1"/>
        </dgm:presLayoutVars>
      </dgm:prSet>
      <dgm:spPr/>
    </dgm:pt>
    <dgm:pt modelId="{C098B7DF-C71F-41EE-B018-F3B743F4685E}" type="pres">
      <dgm:prSet presAssocID="{967FA694-2E39-4CAB-A86B-75FAB8862E7E}" presName="spacer" presStyleCnt="0"/>
      <dgm:spPr/>
    </dgm:pt>
    <dgm:pt modelId="{1882D14C-834E-4F43-9AA0-6218BEEAF31E}" type="pres">
      <dgm:prSet presAssocID="{C165A4D2-2D1F-49D3-9A2A-C82B67063561}" presName="parentText" presStyleLbl="node1" presStyleIdx="1" presStyleCnt="3">
        <dgm:presLayoutVars>
          <dgm:chMax val="0"/>
          <dgm:bulletEnabled val="1"/>
        </dgm:presLayoutVars>
      </dgm:prSet>
      <dgm:spPr/>
    </dgm:pt>
    <dgm:pt modelId="{260864B2-4733-41B7-ACE3-7348DB32B208}" type="pres">
      <dgm:prSet presAssocID="{AE10FCDA-518B-4704-BFD4-4FF18A8B72B7}" presName="spacer" presStyleCnt="0"/>
      <dgm:spPr/>
    </dgm:pt>
    <dgm:pt modelId="{374F7670-9D92-4808-BD75-3BC2AA0000C0}" type="pres">
      <dgm:prSet presAssocID="{7EC21827-1D8B-45D9-8B80-7C2157A9F830}" presName="parentText" presStyleLbl="node1" presStyleIdx="2" presStyleCnt="3">
        <dgm:presLayoutVars>
          <dgm:chMax val="0"/>
          <dgm:bulletEnabled val="1"/>
        </dgm:presLayoutVars>
      </dgm:prSet>
      <dgm:spPr/>
    </dgm:pt>
  </dgm:ptLst>
  <dgm:cxnLst>
    <dgm:cxn modelId="{A1CF1264-C9A1-419D-9041-550697F35305}" srcId="{353ED49A-1EBB-40EF-91CE-2206905C9400}" destId="{985F9FD1-5FB2-472C-B804-F9285D1AED62}" srcOrd="0" destOrd="0" parTransId="{98B77971-21D2-4EF1-A330-D8848A1BC1A6}" sibTransId="{967FA694-2E39-4CAB-A86B-75FAB8862E7E}"/>
    <dgm:cxn modelId="{76241DAF-AD04-4D6B-B4B7-AA52D7A80EE1}" srcId="{353ED49A-1EBB-40EF-91CE-2206905C9400}" destId="{C165A4D2-2D1F-49D3-9A2A-C82B67063561}" srcOrd="1" destOrd="0" parTransId="{67C5921D-5CF8-468C-BED3-3E4C0FFDD9E7}" sibTransId="{AE10FCDA-518B-4704-BFD4-4FF18A8B72B7}"/>
    <dgm:cxn modelId="{A35A993B-18EB-4B01-B46A-A68E78B98E86}" srcId="{353ED49A-1EBB-40EF-91CE-2206905C9400}" destId="{7EC21827-1D8B-45D9-8B80-7C2157A9F830}" srcOrd="2" destOrd="0" parTransId="{004D4B20-870F-400B-AED5-2E88226ECFF1}" sibTransId="{B70CDFFD-1EB0-4760-B593-4814CDEA8386}"/>
    <dgm:cxn modelId="{C9D4B6EC-A78B-4D8C-9F9D-C61F9F472C0F}" type="presOf" srcId="{353ED49A-1EBB-40EF-91CE-2206905C9400}" destId="{0F7A6C52-4EE8-4166-9710-4FC5D9910C86}" srcOrd="0" destOrd="0" presId="urn:microsoft.com/office/officeart/2005/8/layout/vList2"/>
    <dgm:cxn modelId="{CEBE3350-B01D-4F4B-9C6E-3FD98BD62DF7}" type="presParOf" srcId="{0F7A6C52-4EE8-4166-9710-4FC5D9910C86}" destId="{4F2C6CEC-3503-459E-8D78-B806C67BCDCA}" srcOrd="0" destOrd="0" presId="urn:microsoft.com/office/officeart/2005/8/layout/vList2"/>
    <dgm:cxn modelId="{F2FB1A00-8119-485F-B25A-47D2C02599FA}" type="presOf" srcId="{985F9FD1-5FB2-472C-B804-F9285D1AED62}" destId="{4F2C6CEC-3503-459E-8D78-B806C67BCDCA}" srcOrd="0" destOrd="0" presId="urn:microsoft.com/office/officeart/2005/8/layout/vList2"/>
    <dgm:cxn modelId="{F61D4268-29FC-417E-95D4-5851DE411822}" type="presParOf" srcId="{0F7A6C52-4EE8-4166-9710-4FC5D9910C86}" destId="{C098B7DF-C71F-41EE-B018-F3B743F4685E}" srcOrd="1" destOrd="0" presId="urn:microsoft.com/office/officeart/2005/8/layout/vList2"/>
    <dgm:cxn modelId="{3E1F6E21-BF2A-42C6-BF78-5E3E7916AA2D}" type="presParOf" srcId="{0F7A6C52-4EE8-4166-9710-4FC5D9910C86}" destId="{1882D14C-834E-4F43-9AA0-6218BEEAF31E}" srcOrd="2" destOrd="0" presId="urn:microsoft.com/office/officeart/2005/8/layout/vList2"/>
    <dgm:cxn modelId="{2FCB9FAB-4F9F-4246-B9C8-EFE972F4357E}" type="presOf" srcId="{C165A4D2-2D1F-49D3-9A2A-C82B67063561}" destId="{1882D14C-834E-4F43-9AA0-6218BEEAF31E}" srcOrd="0" destOrd="0" presId="urn:microsoft.com/office/officeart/2005/8/layout/vList2"/>
    <dgm:cxn modelId="{BDC78C0D-DA15-4559-A83F-40DF13663C6F}" type="presParOf" srcId="{0F7A6C52-4EE8-4166-9710-4FC5D9910C86}" destId="{260864B2-4733-41B7-ACE3-7348DB32B208}" srcOrd="3" destOrd="0" presId="urn:microsoft.com/office/officeart/2005/8/layout/vList2"/>
    <dgm:cxn modelId="{59AEBBF0-6260-47EF-960B-2BFA773F7A2B}" type="presParOf" srcId="{0F7A6C52-4EE8-4166-9710-4FC5D9910C86}" destId="{374F7670-9D92-4808-BD75-3BC2AA0000C0}" srcOrd="4" destOrd="0" presId="urn:microsoft.com/office/officeart/2005/8/layout/vList2"/>
    <dgm:cxn modelId="{A6A48A3C-99D2-4B1D-870C-300CAECC8EA1}" type="presOf" srcId="{7EC21827-1D8B-45D9-8B80-7C2157A9F830}" destId="{374F7670-9D92-4808-BD75-3BC2AA0000C0}" srcOrd="0" destOrd="0" presId="urn:microsoft.com/office/officeart/2005/8/layout/vList2"/>
  </dgm:cxnLst>
  <dgm:bg/>
  <dgm:whole/>
  <dgm:extLst>
    <a:ext uri="http://schemas.microsoft.com/office/drawing/2008/diagram">
      <dsp:dataModelExt xmlns:dsp="http://schemas.microsoft.com/office/drawing/2008/diagram" relId="rId5"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1996B549-48CE-45B1-B277-BC5326B4FAA7}" type="doc">
      <dgm:prSet loTypeId="urn:microsoft.com/office/officeart/2018/2/layout/IconVerticalSolidList" loCatId="icon" qsTypeId="urn:microsoft.com/office/officeart/2005/8/quickstyle/simple1" qsCatId="simple" csTypeId="urn:microsoft.com/office/officeart/2018/5/colors/Iconchunking_neutralbg_colorful1" csCatId="colorful" phldr="1"/>
      <dgm:spPr/>
      <dgm:t>
        <a:bodyPr/>
        <a:lstStyle/>
        <a:p>
          <a:endParaRPr lang="en-US"/>
        </a:p>
      </dgm:t>
    </dgm:pt>
    <dgm:pt modelId="{E523DEF8-D256-411C-B5F2-6EC13A528E2F}">
      <dgm:prSet/>
      <dgm:spPr/>
      <dgm:t>
        <a:bodyPr/>
        <a:lstStyle/>
        <a:p>
          <a:r>
            <a:rPr lang="en-GB"/>
            <a:t>Field theory</a:t>
          </a:r>
          <a:endParaRPr lang="en-US"/>
        </a:p>
      </dgm:t>
    </dgm:pt>
    <dgm:pt modelId="{98CCA7C4-C649-49E0-A3A2-F580BD66D2E6}" cxnId="{F519965A-811B-4926-B15F-95C20A1BAA48}" type="parTrans">
      <dgm:prSet/>
      <dgm:spPr/>
      <dgm:t>
        <a:bodyPr/>
        <a:lstStyle/>
        <a:p>
          <a:endParaRPr lang="en-US"/>
        </a:p>
      </dgm:t>
    </dgm:pt>
    <dgm:pt modelId="{4795D018-D8A6-41FF-8D2C-EFE3424A3B0A}" cxnId="{F519965A-811B-4926-B15F-95C20A1BAA48}" type="sibTrans">
      <dgm:prSet/>
      <dgm:spPr/>
      <dgm:t>
        <a:bodyPr/>
        <a:lstStyle/>
        <a:p>
          <a:endParaRPr lang="en-US"/>
        </a:p>
      </dgm:t>
    </dgm:pt>
    <dgm:pt modelId="{3D707847-0F02-47CD-9CF8-AD31D61B6033}">
      <dgm:prSet/>
      <dgm:spPr/>
      <dgm:t>
        <a:bodyPr/>
        <a:lstStyle/>
        <a:p>
          <a:r>
            <a:rPr lang="en-GB"/>
            <a:t>Group dynamics</a:t>
          </a:r>
          <a:endParaRPr lang="en-US"/>
        </a:p>
      </dgm:t>
    </dgm:pt>
    <dgm:pt modelId="{625D76E1-D54E-4918-9CB2-9F85D95A66FD}" cxnId="{4A7796EE-0F76-460D-AE40-366E032A8853}" type="parTrans">
      <dgm:prSet/>
      <dgm:spPr/>
      <dgm:t>
        <a:bodyPr/>
        <a:lstStyle/>
        <a:p>
          <a:endParaRPr lang="en-US"/>
        </a:p>
      </dgm:t>
    </dgm:pt>
    <dgm:pt modelId="{306C6987-7783-4EB4-BC60-7D72D202515D}" cxnId="{4A7796EE-0F76-460D-AE40-366E032A8853}" type="sibTrans">
      <dgm:prSet/>
      <dgm:spPr/>
      <dgm:t>
        <a:bodyPr/>
        <a:lstStyle/>
        <a:p>
          <a:endParaRPr lang="en-US"/>
        </a:p>
      </dgm:t>
    </dgm:pt>
    <dgm:pt modelId="{FE2AD491-7AAA-4678-9605-9B03DD0CCB03}">
      <dgm:prSet/>
      <dgm:spPr/>
      <dgm:t>
        <a:bodyPr/>
        <a:lstStyle/>
        <a:p>
          <a:r>
            <a:rPr lang="en-GB"/>
            <a:t>Action research</a:t>
          </a:r>
          <a:endParaRPr lang="en-US"/>
        </a:p>
      </dgm:t>
    </dgm:pt>
    <dgm:pt modelId="{2D6BF1E5-EE47-400B-B9C7-8AD8440DC8E6}" cxnId="{2B57509F-7313-4C7E-9A08-EB0AC446A648}" type="parTrans">
      <dgm:prSet/>
      <dgm:spPr/>
      <dgm:t>
        <a:bodyPr/>
        <a:lstStyle/>
        <a:p>
          <a:endParaRPr lang="en-US"/>
        </a:p>
      </dgm:t>
    </dgm:pt>
    <dgm:pt modelId="{B4D3B520-320A-407B-A539-4F7C6795DA6D}" cxnId="{2B57509F-7313-4C7E-9A08-EB0AC446A648}" type="sibTrans">
      <dgm:prSet/>
      <dgm:spPr/>
      <dgm:t>
        <a:bodyPr/>
        <a:lstStyle/>
        <a:p>
          <a:endParaRPr lang="en-US"/>
        </a:p>
      </dgm:t>
    </dgm:pt>
    <dgm:pt modelId="{7D841EC4-663A-4139-991E-7105493E0961}">
      <dgm:prSet/>
      <dgm:spPr/>
      <dgm:t>
        <a:bodyPr/>
        <a:lstStyle/>
        <a:p>
          <a:r>
            <a:rPr lang="en-GB"/>
            <a:t>The three step model</a:t>
          </a:r>
          <a:endParaRPr lang="en-US"/>
        </a:p>
      </dgm:t>
    </dgm:pt>
    <dgm:pt modelId="{7AE064BC-BC49-49DB-90F7-AB8A158B2A94}" cxnId="{E74BB3CC-4D7E-4A33-A2C9-8E2D507E4723}" type="parTrans">
      <dgm:prSet/>
      <dgm:spPr/>
      <dgm:t>
        <a:bodyPr/>
        <a:lstStyle/>
        <a:p>
          <a:endParaRPr lang="en-US"/>
        </a:p>
      </dgm:t>
    </dgm:pt>
    <dgm:pt modelId="{60354892-41D4-43BE-B49B-367BC9CFCD0E}" cxnId="{E74BB3CC-4D7E-4A33-A2C9-8E2D507E4723}" type="sibTrans">
      <dgm:prSet/>
      <dgm:spPr/>
      <dgm:t>
        <a:bodyPr/>
        <a:lstStyle/>
        <a:p>
          <a:endParaRPr lang="en-US"/>
        </a:p>
      </dgm:t>
    </dgm:pt>
    <dgm:pt modelId="{2638686C-7BB2-4299-893A-C89898E54397}" type="pres">
      <dgm:prSet presAssocID="{1996B549-48CE-45B1-B277-BC5326B4FAA7}" presName="root" presStyleCnt="0">
        <dgm:presLayoutVars>
          <dgm:dir/>
          <dgm:resizeHandles val="exact"/>
        </dgm:presLayoutVars>
      </dgm:prSet>
      <dgm:spPr/>
    </dgm:pt>
    <dgm:pt modelId="{B0614BAA-A75B-42CC-8DF8-3EACFFFC2B1F}" type="pres">
      <dgm:prSet presAssocID="{E523DEF8-D256-411C-B5F2-6EC13A528E2F}" presName="compNode" presStyleCnt="0"/>
      <dgm:spPr/>
    </dgm:pt>
    <dgm:pt modelId="{60A07C3B-B3FB-433D-B199-7863618155EA}" type="pres">
      <dgm:prSet presAssocID="{E523DEF8-D256-411C-B5F2-6EC13A528E2F}" presName="bgRect" presStyleLbl="bgShp" presStyleIdx="0" presStyleCnt="4"/>
      <dgm:spPr/>
    </dgm:pt>
    <dgm:pt modelId="{A1838F09-4C89-4704-970E-C7A46DD86409}" type="pres">
      <dgm:prSet presAssocID="{E523DEF8-D256-411C-B5F2-6EC13A528E2F}" presName="iconRect" presStyleLbl="node1" presStyleIdx="0" presStyleCnt="4"/>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pt>
    <dgm:pt modelId="{A4FD802F-DCAD-4064-960F-C237D64A0324}" type="pres">
      <dgm:prSet presAssocID="{E523DEF8-D256-411C-B5F2-6EC13A528E2F}" presName="spaceRect" presStyleCnt="0"/>
      <dgm:spPr/>
    </dgm:pt>
    <dgm:pt modelId="{1F3DD4AE-F19F-408F-A0A4-FB16ABE4B747}" type="pres">
      <dgm:prSet presAssocID="{E523DEF8-D256-411C-B5F2-6EC13A528E2F}" presName="parTx" presStyleLbl="revTx" presStyleIdx="0" presStyleCnt="4">
        <dgm:presLayoutVars>
          <dgm:chMax val="0"/>
          <dgm:chPref val="0"/>
        </dgm:presLayoutVars>
      </dgm:prSet>
      <dgm:spPr/>
    </dgm:pt>
    <dgm:pt modelId="{1EC49D05-C601-4BC4-80DF-79C1ACD5371F}" type="pres">
      <dgm:prSet presAssocID="{4795D018-D8A6-41FF-8D2C-EFE3424A3B0A}" presName="sibTrans" presStyleCnt="0"/>
      <dgm:spPr/>
    </dgm:pt>
    <dgm:pt modelId="{BAB2F577-CBDD-48B2-BD82-EC2228EADDB4}" type="pres">
      <dgm:prSet presAssocID="{3D707847-0F02-47CD-9CF8-AD31D61B6033}" presName="compNode" presStyleCnt="0"/>
      <dgm:spPr/>
    </dgm:pt>
    <dgm:pt modelId="{7D4646C3-7479-43E1-88E2-AE73DD8C4A0D}" type="pres">
      <dgm:prSet presAssocID="{3D707847-0F02-47CD-9CF8-AD31D61B6033}" presName="bgRect" presStyleLbl="bgShp" presStyleIdx="1" presStyleCnt="4"/>
      <dgm:spPr/>
    </dgm:pt>
    <dgm:pt modelId="{8B33B6B5-0030-4CC5-BDC6-4F150385D6FA}" type="pres">
      <dgm:prSet presAssocID="{3D707847-0F02-47CD-9CF8-AD31D61B6033}" presName="iconRect" presStyleLbl="node1" presStyleIdx="1" presStyleCnt="4"/>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pt>
    <dgm:pt modelId="{ED75FDE3-BB7D-48A1-8457-01951337A62C}" type="pres">
      <dgm:prSet presAssocID="{3D707847-0F02-47CD-9CF8-AD31D61B6033}" presName="spaceRect" presStyleCnt="0"/>
      <dgm:spPr/>
    </dgm:pt>
    <dgm:pt modelId="{FEEDF177-8F37-4785-BFE8-0089C6462EE7}" type="pres">
      <dgm:prSet presAssocID="{3D707847-0F02-47CD-9CF8-AD31D61B6033}" presName="parTx" presStyleLbl="revTx" presStyleIdx="1" presStyleCnt="4">
        <dgm:presLayoutVars>
          <dgm:chMax val="0"/>
          <dgm:chPref val="0"/>
        </dgm:presLayoutVars>
      </dgm:prSet>
      <dgm:spPr/>
    </dgm:pt>
    <dgm:pt modelId="{8F09757A-7A96-4878-B61C-7070D3593DE8}" type="pres">
      <dgm:prSet presAssocID="{306C6987-7783-4EB4-BC60-7D72D202515D}" presName="sibTrans" presStyleCnt="0"/>
      <dgm:spPr/>
    </dgm:pt>
    <dgm:pt modelId="{34C5CBF4-7A3C-4BAB-A4E9-60BD0304A4C8}" type="pres">
      <dgm:prSet presAssocID="{FE2AD491-7AAA-4678-9605-9B03DD0CCB03}" presName="compNode" presStyleCnt="0"/>
      <dgm:spPr/>
    </dgm:pt>
    <dgm:pt modelId="{C5518982-092F-40BE-A832-29416016B206}" type="pres">
      <dgm:prSet presAssocID="{FE2AD491-7AAA-4678-9605-9B03DD0CCB03}" presName="bgRect" presStyleLbl="bgShp" presStyleIdx="2" presStyleCnt="4"/>
      <dgm:spPr/>
    </dgm:pt>
    <dgm:pt modelId="{C586EF7D-7576-4F6B-AE2C-9B1460B0845C}" type="pres">
      <dgm:prSet presAssocID="{FE2AD491-7AAA-4678-9605-9B03DD0CCB03}" presName="iconRect" presStyleLbl="node1" presStyleIdx="2" presStyleCnt="4"/>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pt>
    <dgm:pt modelId="{B6F3F5B8-6715-4F36-AED0-967E29004D89}" type="pres">
      <dgm:prSet presAssocID="{FE2AD491-7AAA-4678-9605-9B03DD0CCB03}" presName="spaceRect" presStyleCnt="0"/>
      <dgm:spPr/>
    </dgm:pt>
    <dgm:pt modelId="{10796612-46A7-4C63-9A34-E26430EC6F45}" type="pres">
      <dgm:prSet presAssocID="{FE2AD491-7AAA-4678-9605-9B03DD0CCB03}" presName="parTx" presStyleLbl="revTx" presStyleIdx="2" presStyleCnt="4">
        <dgm:presLayoutVars>
          <dgm:chMax val="0"/>
          <dgm:chPref val="0"/>
        </dgm:presLayoutVars>
      </dgm:prSet>
      <dgm:spPr/>
    </dgm:pt>
    <dgm:pt modelId="{7BCF9C9E-B903-464E-8822-B9F75628CB26}" type="pres">
      <dgm:prSet presAssocID="{B4D3B520-320A-407B-A539-4F7C6795DA6D}" presName="sibTrans" presStyleCnt="0"/>
      <dgm:spPr/>
    </dgm:pt>
    <dgm:pt modelId="{D07DF28A-37D5-4499-821C-008E9EA71E52}" type="pres">
      <dgm:prSet presAssocID="{7D841EC4-663A-4139-991E-7105493E0961}" presName="compNode" presStyleCnt="0"/>
      <dgm:spPr/>
    </dgm:pt>
    <dgm:pt modelId="{5846B019-AFA4-415F-8909-C9E408CC65F1}" type="pres">
      <dgm:prSet presAssocID="{7D841EC4-663A-4139-991E-7105493E0961}" presName="bgRect" presStyleLbl="bgShp" presStyleIdx="3" presStyleCnt="4"/>
      <dgm:spPr/>
    </dgm:pt>
    <dgm:pt modelId="{8E03D476-3CFE-478E-8083-88EA78CEA95F}" type="pres">
      <dgm:prSet presAssocID="{7D841EC4-663A-4139-991E-7105493E0961}" presName="iconRect" presStyleLbl="node1" presStyleIdx="3" presStyleCnt="4"/>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a:noFill/>
        </a:ln>
      </dgm:spPr>
    </dgm:pt>
    <dgm:pt modelId="{365D228B-0999-43B6-B031-3CD64379064C}" type="pres">
      <dgm:prSet presAssocID="{7D841EC4-663A-4139-991E-7105493E0961}" presName="spaceRect" presStyleCnt="0"/>
      <dgm:spPr/>
    </dgm:pt>
    <dgm:pt modelId="{43D97590-BB7F-40C6-8FE5-736A84367238}" type="pres">
      <dgm:prSet presAssocID="{7D841EC4-663A-4139-991E-7105493E0961}" presName="parTx" presStyleLbl="revTx" presStyleIdx="3" presStyleCnt="4">
        <dgm:presLayoutVars>
          <dgm:chMax val="0"/>
          <dgm:chPref val="0"/>
        </dgm:presLayoutVars>
      </dgm:prSet>
      <dgm:spPr/>
    </dgm:pt>
  </dgm:ptLst>
  <dgm:cxnLst>
    <dgm:cxn modelId="{F519965A-811B-4926-B15F-95C20A1BAA48}" srcId="{1996B549-48CE-45B1-B277-BC5326B4FAA7}" destId="{E523DEF8-D256-411C-B5F2-6EC13A528E2F}" srcOrd="0" destOrd="0" parTransId="{98CCA7C4-C649-49E0-A3A2-F580BD66D2E6}" sibTransId="{4795D018-D8A6-41FF-8D2C-EFE3424A3B0A}"/>
    <dgm:cxn modelId="{A2EE5F78-0D84-434A-B8E3-2ACF8C3B9A67}" type="presOf" srcId="{7D841EC4-663A-4139-991E-7105493E0961}" destId="{43D97590-BB7F-40C6-8FE5-736A84367238}" srcOrd="0" destOrd="0" presId="urn:microsoft.com/office/officeart/2018/2/layout/IconVerticalSolidList"/>
    <dgm:cxn modelId="{1CA7F299-8C5C-4531-8E00-E390358990F7}" type="presOf" srcId="{E523DEF8-D256-411C-B5F2-6EC13A528E2F}" destId="{1F3DD4AE-F19F-408F-A0A4-FB16ABE4B747}" srcOrd="0" destOrd="0" presId="urn:microsoft.com/office/officeart/2018/2/layout/IconVerticalSolidList"/>
    <dgm:cxn modelId="{2B57509F-7313-4C7E-9A08-EB0AC446A648}" srcId="{1996B549-48CE-45B1-B277-BC5326B4FAA7}" destId="{FE2AD491-7AAA-4678-9605-9B03DD0CCB03}" srcOrd="2" destOrd="0" parTransId="{2D6BF1E5-EE47-400B-B9C7-8AD8440DC8E6}" sibTransId="{B4D3B520-320A-407B-A539-4F7C6795DA6D}"/>
    <dgm:cxn modelId="{46E61EA8-E808-48EF-AAD0-46EF03B18853}" type="presOf" srcId="{1996B549-48CE-45B1-B277-BC5326B4FAA7}" destId="{2638686C-7BB2-4299-893A-C89898E54397}" srcOrd="0" destOrd="0" presId="urn:microsoft.com/office/officeart/2018/2/layout/IconVerticalSolidList"/>
    <dgm:cxn modelId="{58F7FCB6-00AE-4673-A311-938905756287}" type="presOf" srcId="{FE2AD491-7AAA-4678-9605-9B03DD0CCB03}" destId="{10796612-46A7-4C63-9A34-E26430EC6F45}" srcOrd="0" destOrd="0" presId="urn:microsoft.com/office/officeart/2018/2/layout/IconVerticalSolidList"/>
    <dgm:cxn modelId="{E74BB3CC-4D7E-4A33-A2C9-8E2D507E4723}" srcId="{1996B549-48CE-45B1-B277-BC5326B4FAA7}" destId="{7D841EC4-663A-4139-991E-7105493E0961}" srcOrd="3" destOrd="0" parTransId="{7AE064BC-BC49-49DB-90F7-AB8A158B2A94}" sibTransId="{60354892-41D4-43BE-B49B-367BC9CFCD0E}"/>
    <dgm:cxn modelId="{4A7796EE-0F76-460D-AE40-366E032A8853}" srcId="{1996B549-48CE-45B1-B277-BC5326B4FAA7}" destId="{3D707847-0F02-47CD-9CF8-AD31D61B6033}" srcOrd="1" destOrd="0" parTransId="{625D76E1-D54E-4918-9CB2-9F85D95A66FD}" sibTransId="{306C6987-7783-4EB4-BC60-7D72D202515D}"/>
    <dgm:cxn modelId="{325E07FB-B64A-43F1-9D2B-396C150A67C6}" type="presOf" srcId="{3D707847-0F02-47CD-9CF8-AD31D61B6033}" destId="{FEEDF177-8F37-4785-BFE8-0089C6462EE7}" srcOrd="0" destOrd="0" presId="urn:microsoft.com/office/officeart/2018/2/layout/IconVerticalSolidList"/>
    <dgm:cxn modelId="{58BB284D-DE21-4828-8871-21DDDB9E6B4B}" type="presParOf" srcId="{2638686C-7BB2-4299-893A-C89898E54397}" destId="{B0614BAA-A75B-42CC-8DF8-3EACFFFC2B1F}" srcOrd="0" destOrd="0" presId="urn:microsoft.com/office/officeart/2018/2/layout/IconVerticalSolidList"/>
    <dgm:cxn modelId="{363194A2-6CA7-4E81-8366-9E41766385AF}" type="presParOf" srcId="{B0614BAA-A75B-42CC-8DF8-3EACFFFC2B1F}" destId="{60A07C3B-B3FB-433D-B199-7863618155EA}" srcOrd="0" destOrd="0" presId="urn:microsoft.com/office/officeart/2018/2/layout/IconVerticalSolidList"/>
    <dgm:cxn modelId="{559B1266-2973-451A-A4C4-B0EBEAFC9ED6}" type="presParOf" srcId="{B0614BAA-A75B-42CC-8DF8-3EACFFFC2B1F}" destId="{A1838F09-4C89-4704-970E-C7A46DD86409}" srcOrd="1" destOrd="0" presId="urn:microsoft.com/office/officeart/2018/2/layout/IconVerticalSolidList"/>
    <dgm:cxn modelId="{3D590E42-BFEE-443A-8F06-3E3F99BAAB20}" type="presParOf" srcId="{B0614BAA-A75B-42CC-8DF8-3EACFFFC2B1F}" destId="{A4FD802F-DCAD-4064-960F-C237D64A0324}" srcOrd="2" destOrd="0" presId="urn:microsoft.com/office/officeart/2018/2/layout/IconVerticalSolidList"/>
    <dgm:cxn modelId="{799C22FB-4E75-4BA9-A598-506DE3EDAAA4}" type="presParOf" srcId="{B0614BAA-A75B-42CC-8DF8-3EACFFFC2B1F}" destId="{1F3DD4AE-F19F-408F-A0A4-FB16ABE4B747}" srcOrd="3" destOrd="0" presId="urn:microsoft.com/office/officeart/2018/2/layout/IconVerticalSolidList"/>
    <dgm:cxn modelId="{433455B3-B537-421E-A634-8079237077D0}" type="presParOf" srcId="{2638686C-7BB2-4299-893A-C89898E54397}" destId="{1EC49D05-C601-4BC4-80DF-79C1ACD5371F}" srcOrd="1" destOrd="0" presId="urn:microsoft.com/office/officeart/2018/2/layout/IconVerticalSolidList"/>
    <dgm:cxn modelId="{5784D8F5-450F-48E5-98FB-AE58021BAD3F}" type="presParOf" srcId="{2638686C-7BB2-4299-893A-C89898E54397}" destId="{BAB2F577-CBDD-48B2-BD82-EC2228EADDB4}" srcOrd="2" destOrd="0" presId="urn:microsoft.com/office/officeart/2018/2/layout/IconVerticalSolidList"/>
    <dgm:cxn modelId="{14B09F8B-CB84-4DB1-83E3-26233DDFEC99}" type="presParOf" srcId="{BAB2F577-CBDD-48B2-BD82-EC2228EADDB4}" destId="{7D4646C3-7479-43E1-88E2-AE73DD8C4A0D}" srcOrd="0" destOrd="0" presId="urn:microsoft.com/office/officeart/2018/2/layout/IconVerticalSolidList"/>
    <dgm:cxn modelId="{DE9C99B1-49E7-4621-B69F-E6CBB0A2D3E0}" type="presParOf" srcId="{BAB2F577-CBDD-48B2-BD82-EC2228EADDB4}" destId="{8B33B6B5-0030-4CC5-BDC6-4F150385D6FA}" srcOrd="1" destOrd="0" presId="urn:microsoft.com/office/officeart/2018/2/layout/IconVerticalSolidList"/>
    <dgm:cxn modelId="{D959C2E6-B6C2-4639-91C8-DA62F7EA308D}" type="presParOf" srcId="{BAB2F577-CBDD-48B2-BD82-EC2228EADDB4}" destId="{ED75FDE3-BB7D-48A1-8457-01951337A62C}" srcOrd="2" destOrd="0" presId="urn:microsoft.com/office/officeart/2018/2/layout/IconVerticalSolidList"/>
    <dgm:cxn modelId="{D0899FD2-F878-4AB6-BBC7-C8160CDCB8AF}" type="presParOf" srcId="{BAB2F577-CBDD-48B2-BD82-EC2228EADDB4}" destId="{FEEDF177-8F37-4785-BFE8-0089C6462EE7}" srcOrd="3" destOrd="0" presId="urn:microsoft.com/office/officeart/2018/2/layout/IconVerticalSolidList"/>
    <dgm:cxn modelId="{23EB7055-804C-4408-8795-66390DC11467}" type="presParOf" srcId="{2638686C-7BB2-4299-893A-C89898E54397}" destId="{8F09757A-7A96-4878-B61C-7070D3593DE8}" srcOrd="3" destOrd="0" presId="urn:microsoft.com/office/officeart/2018/2/layout/IconVerticalSolidList"/>
    <dgm:cxn modelId="{48504177-C22B-4EB4-A024-88219DC6CAAC}" type="presParOf" srcId="{2638686C-7BB2-4299-893A-C89898E54397}" destId="{34C5CBF4-7A3C-4BAB-A4E9-60BD0304A4C8}" srcOrd="4" destOrd="0" presId="urn:microsoft.com/office/officeart/2018/2/layout/IconVerticalSolidList"/>
    <dgm:cxn modelId="{FD0AF274-6479-41A3-8BA4-7DB1C5ADEF48}" type="presParOf" srcId="{34C5CBF4-7A3C-4BAB-A4E9-60BD0304A4C8}" destId="{C5518982-092F-40BE-A832-29416016B206}" srcOrd="0" destOrd="0" presId="urn:microsoft.com/office/officeart/2018/2/layout/IconVerticalSolidList"/>
    <dgm:cxn modelId="{989B8B30-980A-415C-A5A4-CC3ED83C3962}" type="presParOf" srcId="{34C5CBF4-7A3C-4BAB-A4E9-60BD0304A4C8}" destId="{C586EF7D-7576-4F6B-AE2C-9B1460B0845C}" srcOrd="1" destOrd="0" presId="urn:microsoft.com/office/officeart/2018/2/layout/IconVerticalSolidList"/>
    <dgm:cxn modelId="{C9D398D0-C431-472F-8AAF-2606586CB213}" type="presParOf" srcId="{34C5CBF4-7A3C-4BAB-A4E9-60BD0304A4C8}" destId="{B6F3F5B8-6715-4F36-AED0-967E29004D89}" srcOrd="2" destOrd="0" presId="urn:microsoft.com/office/officeart/2018/2/layout/IconVerticalSolidList"/>
    <dgm:cxn modelId="{CF9D580F-58B8-459D-A3F9-BD7A86516391}" type="presParOf" srcId="{34C5CBF4-7A3C-4BAB-A4E9-60BD0304A4C8}" destId="{10796612-46A7-4C63-9A34-E26430EC6F45}" srcOrd="3" destOrd="0" presId="urn:microsoft.com/office/officeart/2018/2/layout/IconVerticalSolidList"/>
    <dgm:cxn modelId="{34B28CCD-6789-4BF3-82F8-5D7F746D2665}" type="presParOf" srcId="{2638686C-7BB2-4299-893A-C89898E54397}" destId="{7BCF9C9E-B903-464E-8822-B9F75628CB26}" srcOrd="5" destOrd="0" presId="urn:microsoft.com/office/officeart/2018/2/layout/IconVerticalSolidList"/>
    <dgm:cxn modelId="{569DA468-CBB5-496C-A617-321A3A0CFD4C}" type="presParOf" srcId="{2638686C-7BB2-4299-893A-C89898E54397}" destId="{D07DF28A-37D5-4499-821C-008E9EA71E52}" srcOrd="6" destOrd="0" presId="urn:microsoft.com/office/officeart/2018/2/layout/IconVerticalSolidList"/>
    <dgm:cxn modelId="{FF827744-0B16-43AA-B2E9-162920F5047D}" type="presParOf" srcId="{D07DF28A-37D5-4499-821C-008E9EA71E52}" destId="{5846B019-AFA4-415F-8909-C9E408CC65F1}" srcOrd="0" destOrd="0" presId="urn:microsoft.com/office/officeart/2018/2/layout/IconVerticalSolidList"/>
    <dgm:cxn modelId="{CC8AED57-4157-4CDA-8F64-A0709EBC3593}" type="presParOf" srcId="{D07DF28A-37D5-4499-821C-008E9EA71E52}" destId="{8E03D476-3CFE-478E-8083-88EA78CEA95F}" srcOrd="1" destOrd="0" presId="urn:microsoft.com/office/officeart/2018/2/layout/IconVerticalSolidList"/>
    <dgm:cxn modelId="{F0D9A8C9-91AF-40B9-A386-D5CE3D984628}" type="presParOf" srcId="{D07DF28A-37D5-4499-821C-008E9EA71E52}" destId="{365D228B-0999-43B6-B031-3CD64379064C}" srcOrd="2" destOrd="0" presId="urn:microsoft.com/office/officeart/2018/2/layout/IconVerticalSolidList"/>
    <dgm:cxn modelId="{E69113E0-794E-4407-9E5D-D868B0CADCAB}" type="presParOf" srcId="{D07DF28A-37D5-4499-821C-008E9EA71E52}" destId="{43D97590-BB7F-40C6-8FE5-736A84367238}" srcOrd="3" destOrd="0" presId="urn:microsoft.com/office/officeart/2018/2/layout/IconVerticalSolidList"/>
  </dgm:cxnLst>
  <dgm:bg/>
  <dgm:whole/>
  <dgm:extLst>
    <a:ext uri="http://schemas.microsoft.com/office/drawing/2008/diagram">
      <dsp:dataModelExt xmlns:dsp="http://schemas.microsoft.com/office/drawing/2008/diagram" relId="rId5"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EC3EB1B1-091D-463D-88A0-5DE037B08AF5}" type="doc">
      <dgm:prSet loTypeId="urn:microsoft.com/office/officeart/2008/layout/LinedList" loCatId="list" qsTypeId="urn:microsoft.com/office/officeart/2005/8/quickstyle/simple1" qsCatId="simple" csTypeId="urn:microsoft.com/office/officeart/2005/8/colors/accent4_2" csCatId="accent4"/>
      <dgm:spPr/>
      <dgm:t>
        <a:bodyPr/>
        <a:lstStyle/>
        <a:p>
          <a:endParaRPr lang="en-US"/>
        </a:p>
      </dgm:t>
    </dgm:pt>
    <dgm:pt modelId="{E0FFAA76-925A-4A1B-A5FF-506E2AF7236F}">
      <dgm:prSet/>
      <dgm:spPr/>
      <dgm:t>
        <a:bodyPr/>
        <a:lstStyle/>
        <a:p>
          <a:r>
            <a:rPr lang="en-GB"/>
            <a:t>Assumes environmental stability</a:t>
          </a:r>
          <a:endParaRPr lang="en-US"/>
        </a:p>
      </dgm:t>
    </dgm:pt>
    <dgm:pt modelId="{7BF1723D-4183-4751-BEA7-D96C79DDAC9D}" cxnId="{88F6A60C-E97C-461C-9A92-7AF181EFBC0B}" type="parTrans">
      <dgm:prSet/>
      <dgm:spPr/>
      <dgm:t>
        <a:bodyPr/>
        <a:lstStyle/>
        <a:p>
          <a:endParaRPr lang="en-US"/>
        </a:p>
      </dgm:t>
    </dgm:pt>
    <dgm:pt modelId="{76643073-E016-4794-AEF0-79C61BB685ED}" cxnId="{88F6A60C-E97C-461C-9A92-7AF181EFBC0B}" type="sibTrans">
      <dgm:prSet/>
      <dgm:spPr/>
      <dgm:t>
        <a:bodyPr/>
        <a:lstStyle/>
        <a:p>
          <a:endParaRPr lang="en-US"/>
        </a:p>
      </dgm:t>
    </dgm:pt>
    <dgm:pt modelId="{0D4A1CAD-9290-44E1-8319-2AC265CEDBFD}">
      <dgm:prSet/>
      <dgm:spPr/>
      <dgm:t>
        <a:bodyPr/>
        <a:lstStyle/>
        <a:p>
          <a:r>
            <a:rPr lang="en-GB"/>
            <a:t>Ignores power and politics</a:t>
          </a:r>
          <a:endParaRPr lang="en-US"/>
        </a:p>
      </dgm:t>
    </dgm:pt>
    <dgm:pt modelId="{15C7F926-11F1-465A-9B9C-77F3D381EF72}" cxnId="{66612509-0A71-43A6-BE95-67C2873B9559}" type="parTrans">
      <dgm:prSet/>
      <dgm:spPr/>
      <dgm:t>
        <a:bodyPr/>
        <a:lstStyle/>
        <a:p>
          <a:endParaRPr lang="en-US"/>
        </a:p>
      </dgm:t>
    </dgm:pt>
    <dgm:pt modelId="{56FE1003-9E6A-4522-925A-4BE835511372}" cxnId="{66612509-0A71-43A6-BE95-67C2873B9559}" type="sibTrans">
      <dgm:prSet/>
      <dgm:spPr/>
      <dgm:t>
        <a:bodyPr/>
        <a:lstStyle/>
        <a:p>
          <a:endParaRPr lang="en-US"/>
        </a:p>
      </dgm:t>
    </dgm:pt>
    <dgm:pt modelId="{6FFE80E6-2464-4A59-A9EA-487B8E7ED94A}">
      <dgm:prSet/>
      <dgm:spPr/>
      <dgm:t>
        <a:bodyPr/>
        <a:lstStyle/>
        <a:p>
          <a:r>
            <a:rPr lang="en-GB"/>
            <a:t>Too reliant on managers</a:t>
          </a:r>
          <a:endParaRPr lang="en-US"/>
        </a:p>
      </dgm:t>
    </dgm:pt>
    <dgm:pt modelId="{B8E237C9-CFD8-4DE0-9F04-94CCD6CEEDDD}" cxnId="{896BEB42-D2EB-48F3-8529-C73E95FDC413}" type="parTrans">
      <dgm:prSet/>
      <dgm:spPr/>
      <dgm:t>
        <a:bodyPr/>
        <a:lstStyle/>
        <a:p>
          <a:endParaRPr lang="en-US"/>
        </a:p>
      </dgm:t>
    </dgm:pt>
    <dgm:pt modelId="{3ACE487A-E878-456F-AA9B-CA2A5BBADEF8}" cxnId="{896BEB42-D2EB-48F3-8529-C73E95FDC413}" type="sibTrans">
      <dgm:prSet/>
      <dgm:spPr/>
      <dgm:t>
        <a:bodyPr/>
        <a:lstStyle/>
        <a:p>
          <a:endParaRPr lang="en-US"/>
        </a:p>
      </dgm:t>
    </dgm:pt>
    <dgm:pt modelId="{A9B1A747-62E2-416F-8147-E1C50F1E348C}">
      <dgm:prSet/>
      <dgm:spPr/>
      <dgm:t>
        <a:bodyPr/>
        <a:lstStyle/>
        <a:p>
          <a:r>
            <a:rPr lang="en-GB"/>
            <a:t>Not applicable to situations that need rapid directive transformational change</a:t>
          </a:r>
          <a:endParaRPr lang="en-US"/>
        </a:p>
      </dgm:t>
    </dgm:pt>
    <dgm:pt modelId="{C7EFF6DA-7A00-4983-88F9-65CCDDA4FAB1}" cxnId="{142D12BD-0C85-413B-8DCB-F197E8040B7E}" type="parTrans">
      <dgm:prSet/>
      <dgm:spPr/>
      <dgm:t>
        <a:bodyPr/>
        <a:lstStyle/>
        <a:p>
          <a:endParaRPr lang="en-US"/>
        </a:p>
      </dgm:t>
    </dgm:pt>
    <dgm:pt modelId="{CEF1A56B-3754-46F5-86D8-6D98150358B6}" cxnId="{142D12BD-0C85-413B-8DCB-F197E8040B7E}" type="sibTrans">
      <dgm:prSet/>
      <dgm:spPr/>
      <dgm:t>
        <a:bodyPr/>
        <a:lstStyle/>
        <a:p>
          <a:endParaRPr lang="en-US"/>
        </a:p>
      </dgm:t>
    </dgm:pt>
    <dgm:pt modelId="{85092AFE-CC10-46C8-9AAD-1E4386CED31E}">
      <dgm:prSet/>
      <dgm:spPr/>
      <dgm:t>
        <a:bodyPr/>
        <a:lstStyle/>
        <a:p>
          <a:r>
            <a:rPr lang="en-GB"/>
            <a:t>It is a ‘one best way’ approach</a:t>
          </a:r>
          <a:endParaRPr lang="en-US"/>
        </a:p>
      </dgm:t>
    </dgm:pt>
    <dgm:pt modelId="{4C507A38-D4F2-4C18-A8C9-C6F0570D33F9}" cxnId="{D9BE9FB7-F006-496E-B525-0D5C620CF8DC}" type="parTrans">
      <dgm:prSet/>
      <dgm:spPr/>
      <dgm:t>
        <a:bodyPr/>
        <a:lstStyle/>
        <a:p>
          <a:endParaRPr lang="en-US"/>
        </a:p>
      </dgm:t>
    </dgm:pt>
    <dgm:pt modelId="{4FB0D821-1431-4140-8C66-51BFD5088901}" cxnId="{D9BE9FB7-F006-496E-B525-0D5C620CF8DC}" type="sibTrans">
      <dgm:prSet/>
      <dgm:spPr/>
      <dgm:t>
        <a:bodyPr/>
        <a:lstStyle/>
        <a:p>
          <a:endParaRPr lang="en-US"/>
        </a:p>
      </dgm:t>
    </dgm:pt>
    <dgm:pt modelId="{6AB59F7A-2FB7-4025-A6E3-05149E97B9E4}">
      <dgm:prSet/>
      <dgm:spPr/>
      <dgm:t>
        <a:bodyPr/>
        <a:lstStyle/>
        <a:p>
          <a:r>
            <a:rPr lang="en-GB"/>
            <a:t>Limited applicability</a:t>
          </a:r>
          <a:endParaRPr lang="en-US"/>
        </a:p>
      </dgm:t>
    </dgm:pt>
    <dgm:pt modelId="{33AB9765-24D1-4DCD-A44D-8F8DC512F5EC}" cxnId="{560D5873-EBE1-4213-A298-6B4077B75D2C}" type="parTrans">
      <dgm:prSet/>
      <dgm:spPr/>
      <dgm:t>
        <a:bodyPr/>
        <a:lstStyle/>
        <a:p>
          <a:endParaRPr lang="en-US"/>
        </a:p>
      </dgm:t>
    </dgm:pt>
    <dgm:pt modelId="{3A191318-12FE-44DE-A5E7-A508B26BA2B3}" cxnId="{560D5873-EBE1-4213-A298-6B4077B75D2C}" type="sibTrans">
      <dgm:prSet/>
      <dgm:spPr/>
      <dgm:t>
        <a:bodyPr/>
        <a:lstStyle/>
        <a:p>
          <a:endParaRPr lang="en-US"/>
        </a:p>
      </dgm:t>
    </dgm:pt>
    <dgm:pt modelId="{C8F357DD-A9BA-4613-A799-44A39CA36C1D}" type="pres">
      <dgm:prSet presAssocID="{EC3EB1B1-091D-463D-88A0-5DE037B08AF5}" presName="vert0" presStyleCnt="0">
        <dgm:presLayoutVars>
          <dgm:dir/>
          <dgm:animOne val="branch"/>
          <dgm:animLvl val="lvl"/>
        </dgm:presLayoutVars>
      </dgm:prSet>
      <dgm:spPr/>
    </dgm:pt>
    <dgm:pt modelId="{80C86CBC-2167-4719-8988-23B7F4310D9A}" type="pres">
      <dgm:prSet presAssocID="{E0FFAA76-925A-4A1B-A5FF-506E2AF7236F}" presName="thickLine" presStyleLbl="alignNode1" presStyleIdx="0" presStyleCnt="6"/>
      <dgm:spPr/>
    </dgm:pt>
    <dgm:pt modelId="{D9525184-AAB8-48D0-A08D-60DD41D5809C}" type="pres">
      <dgm:prSet presAssocID="{E0FFAA76-925A-4A1B-A5FF-506E2AF7236F}" presName="horz1" presStyleCnt="0"/>
      <dgm:spPr/>
    </dgm:pt>
    <dgm:pt modelId="{9FEE638B-EA92-4D90-A510-FBEFD0292878}" type="pres">
      <dgm:prSet presAssocID="{E0FFAA76-925A-4A1B-A5FF-506E2AF7236F}" presName="tx1" presStyleLbl="revTx" presStyleIdx="0" presStyleCnt="6"/>
      <dgm:spPr/>
    </dgm:pt>
    <dgm:pt modelId="{405D6039-50CF-4D21-8BA7-540574FC322F}" type="pres">
      <dgm:prSet presAssocID="{E0FFAA76-925A-4A1B-A5FF-506E2AF7236F}" presName="vert1" presStyleCnt="0"/>
      <dgm:spPr/>
    </dgm:pt>
    <dgm:pt modelId="{ED360EC3-CBEF-4C1E-A932-B36FDB0F11F9}" type="pres">
      <dgm:prSet presAssocID="{0D4A1CAD-9290-44E1-8319-2AC265CEDBFD}" presName="thickLine" presStyleLbl="alignNode1" presStyleIdx="1" presStyleCnt="6"/>
      <dgm:spPr/>
    </dgm:pt>
    <dgm:pt modelId="{9ACF12E3-968D-4E60-87CF-4F01AB276011}" type="pres">
      <dgm:prSet presAssocID="{0D4A1CAD-9290-44E1-8319-2AC265CEDBFD}" presName="horz1" presStyleCnt="0"/>
      <dgm:spPr/>
    </dgm:pt>
    <dgm:pt modelId="{EAA276D9-0BF7-4D2F-AB6A-8A83F0D7B2CF}" type="pres">
      <dgm:prSet presAssocID="{0D4A1CAD-9290-44E1-8319-2AC265CEDBFD}" presName="tx1" presStyleLbl="revTx" presStyleIdx="1" presStyleCnt="6"/>
      <dgm:spPr/>
    </dgm:pt>
    <dgm:pt modelId="{714BD1FC-017F-4344-838C-62AA432047A5}" type="pres">
      <dgm:prSet presAssocID="{0D4A1CAD-9290-44E1-8319-2AC265CEDBFD}" presName="vert1" presStyleCnt="0"/>
      <dgm:spPr/>
    </dgm:pt>
    <dgm:pt modelId="{64368F11-3E47-481E-8607-E0F4EE97F05B}" type="pres">
      <dgm:prSet presAssocID="{6FFE80E6-2464-4A59-A9EA-487B8E7ED94A}" presName="thickLine" presStyleLbl="alignNode1" presStyleIdx="2" presStyleCnt="6"/>
      <dgm:spPr/>
    </dgm:pt>
    <dgm:pt modelId="{EB2DF8D3-1B6A-4F28-97BB-1A29E51C138A}" type="pres">
      <dgm:prSet presAssocID="{6FFE80E6-2464-4A59-A9EA-487B8E7ED94A}" presName="horz1" presStyleCnt="0"/>
      <dgm:spPr/>
    </dgm:pt>
    <dgm:pt modelId="{3639C240-5966-4B44-A926-A4FB059BDC2F}" type="pres">
      <dgm:prSet presAssocID="{6FFE80E6-2464-4A59-A9EA-487B8E7ED94A}" presName="tx1" presStyleLbl="revTx" presStyleIdx="2" presStyleCnt="6"/>
      <dgm:spPr/>
    </dgm:pt>
    <dgm:pt modelId="{E3AB7F22-638F-4228-BE47-86FFCA83F91F}" type="pres">
      <dgm:prSet presAssocID="{6FFE80E6-2464-4A59-A9EA-487B8E7ED94A}" presName="vert1" presStyleCnt="0"/>
      <dgm:spPr/>
    </dgm:pt>
    <dgm:pt modelId="{64F49988-7500-4E7B-8F7A-1C9E9F43D5B8}" type="pres">
      <dgm:prSet presAssocID="{A9B1A747-62E2-416F-8147-E1C50F1E348C}" presName="thickLine" presStyleLbl="alignNode1" presStyleIdx="3" presStyleCnt="6"/>
      <dgm:spPr/>
    </dgm:pt>
    <dgm:pt modelId="{A5A12AD1-0057-4AC4-8866-ADC1B62A7319}" type="pres">
      <dgm:prSet presAssocID="{A9B1A747-62E2-416F-8147-E1C50F1E348C}" presName="horz1" presStyleCnt="0"/>
      <dgm:spPr/>
    </dgm:pt>
    <dgm:pt modelId="{CEDDC8DD-41A8-4D1C-86DE-A775B91A330B}" type="pres">
      <dgm:prSet presAssocID="{A9B1A747-62E2-416F-8147-E1C50F1E348C}" presName="tx1" presStyleLbl="revTx" presStyleIdx="3" presStyleCnt="6"/>
      <dgm:spPr/>
    </dgm:pt>
    <dgm:pt modelId="{3A62754C-6AAC-4981-92FA-B2204833700C}" type="pres">
      <dgm:prSet presAssocID="{A9B1A747-62E2-416F-8147-E1C50F1E348C}" presName="vert1" presStyleCnt="0"/>
      <dgm:spPr/>
    </dgm:pt>
    <dgm:pt modelId="{97BDB9BD-A5A1-4535-A39C-00C0360A24D2}" type="pres">
      <dgm:prSet presAssocID="{85092AFE-CC10-46C8-9AAD-1E4386CED31E}" presName="thickLine" presStyleLbl="alignNode1" presStyleIdx="4" presStyleCnt="6"/>
      <dgm:spPr/>
    </dgm:pt>
    <dgm:pt modelId="{621BB69A-4A17-4C8D-B9C5-268255709139}" type="pres">
      <dgm:prSet presAssocID="{85092AFE-CC10-46C8-9AAD-1E4386CED31E}" presName="horz1" presStyleCnt="0"/>
      <dgm:spPr/>
    </dgm:pt>
    <dgm:pt modelId="{D3F33D1E-2EC2-4098-B57A-835ACC0132DB}" type="pres">
      <dgm:prSet presAssocID="{85092AFE-CC10-46C8-9AAD-1E4386CED31E}" presName="tx1" presStyleLbl="revTx" presStyleIdx="4" presStyleCnt="6"/>
      <dgm:spPr/>
    </dgm:pt>
    <dgm:pt modelId="{B3EE7A39-8F6B-412F-B8B0-400FFFF978BB}" type="pres">
      <dgm:prSet presAssocID="{85092AFE-CC10-46C8-9AAD-1E4386CED31E}" presName="vert1" presStyleCnt="0"/>
      <dgm:spPr/>
    </dgm:pt>
    <dgm:pt modelId="{0BA37D57-82C0-4CB3-86FE-B50AF7F34421}" type="pres">
      <dgm:prSet presAssocID="{6AB59F7A-2FB7-4025-A6E3-05149E97B9E4}" presName="thickLine" presStyleLbl="alignNode1" presStyleIdx="5" presStyleCnt="6"/>
      <dgm:spPr/>
    </dgm:pt>
    <dgm:pt modelId="{A1947D17-A420-45AC-AFCB-0CB3F22C5044}" type="pres">
      <dgm:prSet presAssocID="{6AB59F7A-2FB7-4025-A6E3-05149E97B9E4}" presName="horz1" presStyleCnt="0"/>
      <dgm:spPr/>
    </dgm:pt>
    <dgm:pt modelId="{97440CA4-549B-4190-8E23-87D75586FDCB}" type="pres">
      <dgm:prSet presAssocID="{6AB59F7A-2FB7-4025-A6E3-05149E97B9E4}" presName="tx1" presStyleLbl="revTx" presStyleIdx="5" presStyleCnt="6"/>
      <dgm:spPr/>
    </dgm:pt>
    <dgm:pt modelId="{3591620E-8674-4F5D-BE6D-10DD2E7AB984}" type="pres">
      <dgm:prSet presAssocID="{6AB59F7A-2FB7-4025-A6E3-05149E97B9E4}" presName="vert1" presStyleCnt="0"/>
      <dgm:spPr/>
    </dgm:pt>
  </dgm:ptLst>
  <dgm:cxnLst>
    <dgm:cxn modelId="{66612509-0A71-43A6-BE95-67C2873B9559}" srcId="{EC3EB1B1-091D-463D-88A0-5DE037B08AF5}" destId="{0D4A1CAD-9290-44E1-8319-2AC265CEDBFD}" srcOrd="1" destOrd="0" parTransId="{15C7F926-11F1-465A-9B9C-77F3D381EF72}" sibTransId="{56FE1003-9E6A-4522-925A-4BE835511372}"/>
    <dgm:cxn modelId="{88F6A60C-E97C-461C-9A92-7AF181EFBC0B}" srcId="{EC3EB1B1-091D-463D-88A0-5DE037B08AF5}" destId="{E0FFAA76-925A-4A1B-A5FF-506E2AF7236F}" srcOrd="0" destOrd="0" parTransId="{7BF1723D-4183-4751-BEA7-D96C79DDAC9D}" sibTransId="{76643073-E016-4794-AEF0-79C61BB685ED}"/>
    <dgm:cxn modelId="{CAED180D-7506-4FD9-BA6A-EFC2A703F46E}" type="presOf" srcId="{0D4A1CAD-9290-44E1-8319-2AC265CEDBFD}" destId="{EAA276D9-0BF7-4D2F-AB6A-8A83F0D7B2CF}" srcOrd="0" destOrd="0" presId="urn:microsoft.com/office/officeart/2008/layout/LinedList"/>
    <dgm:cxn modelId="{C07A6714-2F9F-4B2D-834D-4D238D7B48F1}" type="presOf" srcId="{E0FFAA76-925A-4A1B-A5FF-506E2AF7236F}" destId="{9FEE638B-EA92-4D90-A510-FBEFD0292878}" srcOrd="0" destOrd="0" presId="urn:microsoft.com/office/officeart/2008/layout/LinedList"/>
    <dgm:cxn modelId="{896BEB42-D2EB-48F3-8529-C73E95FDC413}" srcId="{EC3EB1B1-091D-463D-88A0-5DE037B08AF5}" destId="{6FFE80E6-2464-4A59-A9EA-487B8E7ED94A}" srcOrd="2" destOrd="0" parTransId="{B8E237C9-CFD8-4DE0-9F04-94CCD6CEEDDD}" sibTransId="{3ACE487A-E878-456F-AA9B-CA2A5BBADEF8}"/>
    <dgm:cxn modelId="{C848B070-7856-4693-995C-DC8CD6ACA94E}" type="presOf" srcId="{6FFE80E6-2464-4A59-A9EA-487B8E7ED94A}" destId="{3639C240-5966-4B44-A926-A4FB059BDC2F}" srcOrd="0" destOrd="0" presId="urn:microsoft.com/office/officeart/2008/layout/LinedList"/>
    <dgm:cxn modelId="{560D5873-EBE1-4213-A298-6B4077B75D2C}" srcId="{EC3EB1B1-091D-463D-88A0-5DE037B08AF5}" destId="{6AB59F7A-2FB7-4025-A6E3-05149E97B9E4}" srcOrd="5" destOrd="0" parTransId="{33AB9765-24D1-4DCD-A44D-8F8DC512F5EC}" sibTransId="{3A191318-12FE-44DE-A5E7-A508B26BA2B3}"/>
    <dgm:cxn modelId="{9EF9FD8A-39AE-4DE4-961F-D4F7E90A995A}" type="presOf" srcId="{EC3EB1B1-091D-463D-88A0-5DE037B08AF5}" destId="{C8F357DD-A9BA-4613-A799-44A39CA36C1D}" srcOrd="0" destOrd="0" presId="urn:microsoft.com/office/officeart/2008/layout/LinedList"/>
    <dgm:cxn modelId="{DDB270A7-1B98-4637-BBF7-9DB95763E3F7}" type="presOf" srcId="{6AB59F7A-2FB7-4025-A6E3-05149E97B9E4}" destId="{97440CA4-549B-4190-8E23-87D75586FDCB}" srcOrd="0" destOrd="0" presId="urn:microsoft.com/office/officeart/2008/layout/LinedList"/>
    <dgm:cxn modelId="{D9BE9FB7-F006-496E-B525-0D5C620CF8DC}" srcId="{EC3EB1B1-091D-463D-88A0-5DE037B08AF5}" destId="{85092AFE-CC10-46C8-9AAD-1E4386CED31E}" srcOrd="4" destOrd="0" parTransId="{4C507A38-D4F2-4C18-A8C9-C6F0570D33F9}" sibTransId="{4FB0D821-1431-4140-8C66-51BFD5088901}"/>
    <dgm:cxn modelId="{142D12BD-0C85-413B-8DCB-F197E8040B7E}" srcId="{EC3EB1B1-091D-463D-88A0-5DE037B08AF5}" destId="{A9B1A747-62E2-416F-8147-E1C50F1E348C}" srcOrd="3" destOrd="0" parTransId="{C7EFF6DA-7A00-4983-88F9-65CCDDA4FAB1}" sibTransId="{CEF1A56B-3754-46F5-86D8-6D98150358B6}"/>
    <dgm:cxn modelId="{0E9F3DD4-0059-427A-9285-86AE20D088D5}" type="presOf" srcId="{85092AFE-CC10-46C8-9AAD-1E4386CED31E}" destId="{D3F33D1E-2EC2-4098-B57A-835ACC0132DB}" srcOrd="0" destOrd="0" presId="urn:microsoft.com/office/officeart/2008/layout/LinedList"/>
    <dgm:cxn modelId="{6F6812E6-C64C-4CA1-B1C2-E4D55516F3B9}" type="presOf" srcId="{A9B1A747-62E2-416F-8147-E1C50F1E348C}" destId="{CEDDC8DD-41A8-4D1C-86DE-A775B91A330B}" srcOrd="0" destOrd="0" presId="urn:microsoft.com/office/officeart/2008/layout/LinedList"/>
    <dgm:cxn modelId="{37CCB64F-0973-4996-97C1-4BA5C11C76A6}" type="presParOf" srcId="{C8F357DD-A9BA-4613-A799-44A39CA36C1D}" destId="{80C86CBC-2167-4719-8988-23B7F4310D9A}" srcOrd="0" destOrd="0" presId="urn:microsoft.com/office/officeart/2008/layout/LinedList"/>
    <dgm:cxn modelId="{4351105F-6DFF-4307-A784-B4EEEC9D6ECB}" type="presParOf" srcId="{C8F357DD-A9BA-4613-A799-44A39CA36C1D}" destId="{D9525184-AAB8-48D0-A08D-60DD41D5809C}" srcOrd="1" destOrd="0" presId="urn:microsoft.com/office/officeart/2008/layout/LinedList"/>
    <dgm:cxn modelId="{C0C3C5DF-53CB-4A0D-A812-C40450DC00AC}" type="presParOf" srcId="{D9525184-AAB8-48D0-A08D-60DD41D5809C}" destId="{9FEE638B-EA92-4D90-A510-FBEFD0292878}" srcOrd="0" destOrd="0" presId="urn:microsoft.com/office/officeart/2008/layout/LinedList"/>
    <dgm:cxn modelId="{4A610518-3AED-42FA-AE77-311311B53AD7}" type="presParOf" srcId="{D9525184-AAB8-48D0-A08D-60DD41D5809C}" destId="{405D6039-50CF-4D21-8BA7-540574FC322F}" srcOrd="1" destOrd="0" presId="urn:microsoft.com/office/officeart/2008/layout/LinedList"/>
    <dgm:cxn modelId="{A40B50C3-1E8D-4625-8C13-CD79DF97E49F}" type="presParOf" srcId="{C8F357DD-A9BA-4613-A799-44A39CA36C1D}" destId="{ED360EC3-CBEF-4C1E-A932-B36FDB0F11F9}" srcOrd="2" destOrd="0" presId="urn:microsoft.com/office/officeart/2008/layout/LinedList"/>
    <dgm:cxn modelId="{50A437AD-92D6-49A7-A508-C7BAD8009E18}" type="presParOf" srcId="{C8F357DD-A9BA-4613-A799-44A39CA36C1D}" destId="{9ACF12E3-968D-4E60-87CF-4F01AB276011}" srcOrd="3" destOrd="0" presId="urn:microsoft.com/office/officeart/2008/layout/LinedList"/>
    <dgm:cxn modelId="{166C611E-76E4-4548-81C0-FC7385C11239}" type="presParOf" srcId="{9ACF12E3-968D-4E60-87CF-4F01AB276011}" destId="{EAA276D9-0BF7-4D2F-AB6A-8A83F0D7B2CF}" srcOrd="0" destOrd="0" presId="urn:microsoft.com/office/officeart/2008/layout/LinedList"/>
    <dgm:cxn modelId="{4F0BDA53-4D08-4526-836D-88AA432003E3}" type="presParOf" srcId="{9ACF12E3-968D-4E60-87CF-4F01AB276011}" destId="{714BD1FC-017F-4344-838C-62AA432047A5}" srcOrd="1" destOrd="0" presId="urn:microsoft.com/office/officeart/2008/layout/LinedList"/>
    <dgm:cxn modelId="{9194BD6E-0021-4F7D-AE0C-50DCA91E9CF5}" type="presParOf" srcId="{C8F357DD-A9BA-4613-A799-44A39CA36C1D}" destId="{64368F11-3E47-481E-8607-E0F4EE97F05B}" srcOrd="4" destOrd="0" presId="urn:microsoft.com/office/officeart/2008/layout/LinedList"/>
    <dgm:cxn modelId="{D29081C8-692F-4F24-9ADD-12773B240B37}" type="presParOf" srcId="{C8F357DD-A9BA-4613-A799-44A39CA36C1D}" destId="{EB2DF8D3-1B6A-4F28-97BB-1A29E51C138A}" srcOrd="5" destOrd="0" presId="urn:microsoft.com/office/officeart/2008/layout/LinedList"/>
    <dgm:cxn modelId="{D487FDAE-F7B7-4B6B-95F3-4EF0C8B0768C}" type="presParOf" srcId="{EB2DF8D3-1B6A-4F28-97BB-1A29E51C138A}" destId="{3639C240-5966-4B44-A926-A4FB059BDC2F}" srcOrd="0" destOrd="0" presId="urn:microsoft.com/office/officeart/2008/layout/LinedList"/>
    <dgm:cxn modelId="{21C0E1F8-EDE5-484B-96C1-3394854623EC}" type="presParOf" srcId="{EB2DF8D3-1B6A-4F28-97BB-1A29E51C138A}" destId="{E3AB7F22-638F-4228-BE47-86FFCA83F91F}" srcOrd="1" destOrd="0" presId="urn:microsoft.com/office/officeart/2008/layout/LinedList"/>
    <dgm:cxn modelId="{7ECFEC52-F7F2-473A-8A90-4D0AA7F8BC4D}" type="presParOf" srcId="{C8F357DD-A9BA-4613-A799-44A39CA36C1D}" destId="{64F49988-7500-4E7B-8F7A-1C9E9F43D5B8}" srcOrd="6" destOrd="0" presId="urn:microsoft.com/office/officeart/2008/layout/LinedList"/>
    <dgm:cxn modelId="{5B5BC565-4073-4555-AF1B-9EB6BCD73D9A}" type="presParOf" srcId="{C8F357DD-A9BA-4613-A799-44A39CA36C1D}" destId="{A5A12AD1-0057-4AC4-8866-ADC1B62A7319}" srcOrd="7" destOrd="0" presId="urn:microsoft.com/office/officeart/2008/layout/LinedList"/>
    <dgm:cxn modelId="{3453B9F0-1AAD-4125-A01F-3ABAC39BCB6F}" type="presParOf" srcId="{A5A12AD1-0057-4AC4-8866-ADC1B62A7319}" destId="{CEDDC8DD-41A8-4D1C-86DE-A775B91A330B}" srcOrd="0" destOrd="0" presId="urn:microsoft.com/office/officeart/2008/layout/LinedList"/>
    <dgm:cxn modelId="{2608AC13-88AB-44DC-849B-124A04A45166}" type="presParOf" srcId="{A5A12AD1-0057-4AC4-8866-ADC1B62A7319}" destId="{3A62754C-6AAC-4981-92FA-B2204833700C}" srcOrd="1" destOrd="0" presId="urn:microsoft.com/office/officeart/2008/layout/LinedList"/>
    <dgm:cxn modelId="{88240BCB-32A5-4A88-B7F5-DDF992C39DB1}" type="presParOf" srcId="{C8F357DD-A9BA-4613-A799-44A39CA36C1D}" destId="{97BDB9BD-A5A1-4535-A39C-00C0360A24D2}" srcOrd="8" destOrd="0" presId="urn:microsoft.com/office/officeart/2008/layout/LinedList"/>
    <dgm:cxn modelId="{3BBB1009-9CA0-4FEC-B904-5736337BB2B4}" type="presParOf" srcId="{C8F357DD-A9BA-4613-A799-44A39CA36C1D}" destId="{621BB69A-4A17-4C8D-B9C5-268255709139}" srcOrd="9" destOrd="0" presId="urn:microsoft.com/office/officeart/2008/layout/LinedList"/>
    <dgm:cxn modelId="{BD86F691-40AC-419A-AB5A-D56217DA7334}" type="presParOf" srcId="{621BB69A-4A17-4C8D-B9C5-268255709139}" destId="{D3F33D1E-2EC2-4098-B57A-835ACC0132DB}" srcOrd="0" destOrd="0" presId="urn:microsoft.com/office/officeart/2008/layout/LinedList"/>
    <dgm:cxn modelId="{D266EB09-FAD3-4B6B-BF0A-DA099340C8C8}" type="presParOf" srcId="{621BB69A-4A17-4C8D-B9C5-268255709139}" destId="{B3EE7A39-8F6B-412F-B8B0-400FFFF978BB}" srcOrd="1" destOrd="0" presId="urn:microsoft.com/office/officeart/2008/layout/LinedList"/>
    <dgm:cxn modelId="{44EBAF83-9E03-4194-8EA8-CBD9EDA4D0C9}" type="presParOf" srcId="{C8F357DD-A9BA-4613-A799-44A39CA36C1D}" destId="{0BA37D57-82C0-4CB3-86FE-B50AF7F34421}" srcOrd="10" destOrd="0" presId="urn:microsoft.com/office/officeart/2008/layout/LinedList"/>
    <dgm:cxn modelId="{3C0B1910-AA9F-4FBF-9C00-EA29EE7A2046}" type="presParOf" srcId="{C8F357DD-A9BA-4613-A799-44A39CA36C1D}" destId="{A1947D17-A420-45AC-AFCB-0CB3F22C5044}" srcOrd="11" destOrd="0" presId="urn:microsoft.com/office/officeart/2008/layout/LinedList"/>
    <dgm:cxn modelId="{3A39652D-B9A9-44CB-B953-4D3996145172}" type="presParOf" srcId="{A1947D17-A420-45AC-AFCB-0CB3F22C5044}" destId="{97440CA4-549B-4190-8E23-87D75586FDCB}" srcOrd="0" destOrd="0" presId="urn:microsoft.com/office/officeart/2008/layout/LinedList"/>
    <dgm:cxn modelId="{3D0C6053-08AC-4F01-B078-7ABBB779F3B1}" type="presParOf" srcId="{A1947D17-A420-45AC-AFCB-0CB3F22C5044}" destId="{3591620E-8674-4F5D-BE6D-10DD2E7AB984}" srcOrd="1" destOrd="0" presId="urn:microsoft.com/office/officeart/2008/layout/LinedList"/>
  </dgm:cxnLst>
  <dgm:bg/>
  <dgm:whole/>
  <dgm:extLst>
    <a:ext uri="http://schemas.microsoft.com/office/drawing/2008/diagram">
      <dsp:dataModelExt xmlns:dsp="http://schemas.microsoft.com/office/drawing/2008/diagram" relId="rId5"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CACAB9BA-84B5-4D74-A96E-85E685534B38}" type="doc">
      <dgm:prSet loTypeId="urn:microsoft.com/office/officeart/2018/5/layout/IconCircleLabelList" loCatId="icon" qsTypeId="urn:microsoft.com/office/officeart/2005/8/quickstyle/simple1" qsCatId="simple" csTypeId="urn:microsoft.com/office/officeart/2018/5/colors/Iconchunking_coloredtext_colorful1" csCatId="colorful" phldr="1"/>
      <dgm:spPr/>
      <dgm:t>
        <a:bodyPr/>
        <a:lstStyle/>
        <a:p>
          <a:endParaRPr lang="en-US"/>
        </a:p>
      </dgm:t>
    </dgm:pt>
    <dgm:pt modelId="{888F4963-DAFF-4FA1-9011-807C1E2B2C1F}">
      <dgm:prSet/>
      <dgm:spPr/>
      <dgm:t>
        <a:bodyPr/>
        <a:lstStyle/>
        <a:p>
          <a:r>
            <a:rPr lang="en-GB"/>
            <a:t>Fear of change</a:t>
          </a:r>
          <a:endParaRPr lang="en-US"/>
        </a:p>
      </dgm:t>
    </dgm:pt>
    <dgm:pt modelId="{674CE289-DD43-41FF-94FD-DA22E3D7A2CD}" cxnId="{D1571868-BE99-422A-8920-DAAD4FAFDBAC}" type="parTrans">
      <dgm:prSet/>
      <dgm:spPr/>
      <dgm:t>
        <a:bodyPr/>
        <a:lstStyle/>
        <a:p>
          <a:endParaRPr lang="en-US"/>
        </a:p>
      </dgm:t>
    </dgm:pt>
    <dgm:pt modelId="{2F1FB31F-9CAF-400A-B0D2-914EDF4B002D}" cxnId="{D1571868-BE99-422A-8920-DAAD4FAFDBAC}" type="sibTrans">
      <dgm:prSet/>
      <dgm:spPr/>
      <dgm:t>
        <a:bodyPr/>
        <a:lstStyle/>
        <a:p>
          <a:endParaRPr lang="en-US"/>
        </a:p>
      </dgm:t>
    </dgm:pt>
    <dgm:pt modelId="{35055C33-D7D4-49D9-BAD8-00ED362490ED}">
      <dgm:prSet/>
      <dgm:spPr/>
      <dgm:t>
        <a:bodyPr/>
        <a:lstStyle/>
        <a:p>
          <a:r>
            <a:rPr lang="en-GB"/>
            <a:t>Persistent deep structure (culture)</a:t>
          </a:r>
          <a:endParaRPr lang="en-US"/>
        </a:p>
      </dgm:t>
    </dgm:pt>
    <dgm:pt modelId="{39644487-4645-48D7-8AFE-C4EC94EF5A81}" cxnId="{246C31EF-7C77-4C97-9E79-7647DBAC9698}" type="parTrans">
      <dgm:prSet/>
      <dgm:spPr/>
      <dgm:t>
        <a:bodyPr/>
        <a:lstStyle/>
        <a:p>
          <a:endParaRPr lang="en-US"/>
        </a:p>
      </dgm:t>
    </dgm:pt>
    <dgm:pt modelId="{31184D8E-9C62-49CB-A698-33FA443FD2A8}" cxnId="{246C31EF-7C77-4C97-9E79-7647DBAC9698}" type="sibTrans">
      <dgm:prSet/>
      <dgm:spPr/>
      <dgm:t>
        <a:bodyPr/>
        <a:lstStyle/>
        <a:p>
          <a:endParaRPr lang="en-US"/>
        </a:p>
      </dgm:t>
    </dgm:pt>
    <dgm:pt modelId="{C5B35E7A-9F6A-4C01-8DD5-DCE20BB3E47C}">
      <dgm:prSet/>
      <dgm:spPr/>
      <dgm:t>
        <a:bodyPr/>
        <a:lstStyle/>
        <a:p>
          <a:r>
            <a:rPr lang="en-GB"/>
            <a:t>Pressure to deliver short term results</a:t>
          </a:r>
          <a:endParaRPr lang="en-US"/>
        </a:p>
      </dgm:t>
    </dgm:pt>
    <dgm:pt modelId="{DF8852E8-C100-4904-9575-AB1A2B52A95C}" cxnId="{3DC11FD2-D459-4643-A850-E650225D63C5}" type="parTrans">
      <dgm:prSet/>
      <dgm:spPr/>
      <dgm:t>
        <a:bodyPr/>
        <a:lstStyle/>
        <a:p>
          <a:endParaRPr lang="en-US"/>
        </a:p>
      </dgm:t>
    </dgm:pt>
    <dgm:pt modelId="{FAEA7B00-37F9-4A93-A1E5-20A066326E43}" cxnId="{3DC11FD2-D459-4643-A850-E650225D63C5}" type="sibTrans">
      <dgm:prSet/>
      <dgm:spPr/>
      <dgm:t>
        <a:bodyPr/>
        <a:lstStyle/>
        <a:p>
          <a:endParaRPr lang="en-US"/>
        </a:p>
      </dgm:t>
    </dgm:pt>
    <dgm:pt modelId="{796E3C2C-54F0-4CC5-AEFA-3307F5ADB503}" type="pres">
      <dgm:prSet presAssocID="{CACAB9BA-84B5-4D74-A96E-85E685534B38}" presName="root" presStyleCnt="0">
        <dgm:presLayoutVars>
          <dgm:dir/>
          <dgm:resizeHandles val="exact"/>
        </dgm:presLayoutVars>
      </dgm:prSet>
      <dgm:spPr/>
    </dgm:pt>
    <dgm:pt modelId="{B71AEA47-AF20-4E5E-9F48-6A65CD2B868C}" type="pres">
      <dgm:prSet presAssocID="{888F4963-DAFF-4FA1-9011-807C1E2B2C1F}" presName="compNode" presStyleCnt="0"/>
      <dgm:spPr/>
    </dgm:pt>
    <dgm:pt modelId="{B40478BE-095B-4DC4-B4AD-ED850EBC9DFF}" type="pres">
      <dgm:prSet presAssocID="{888F4963-DAFF-4FA1-9011-807C1E2B2C1F}" presName="iconBgRect" presStyleLbl="bgShp" presStyleIdx="0" presStyleCnt="3"/>
      <dgm:spPr/>
    </dgm:pt>
    <dgm:pt modelId="{35859CD0-97CD-44B7-B0B9-01FDCC596855}" type="pres">
      <dgm:prSet presAssocID="{888F4963-DAFF-4FA1-9011-807C1E2B2C1F}" presName="iconRect" presStyleLbl="node1" presStyleIdx="0" presStyleCnt="3"/>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pt>
    <dgm:pt modelId="{F216A2E6-5A6C-414B-BE01-CC18E0AC42D7}" type="pres">
      <dgm:prSet presAssocID="{888F4963-DAFF-4FA1-9011-807C1E2B2C1F}" presName="spaceRect" presStyleCnt="0"/>
      <dgm:spPr/>
    </dgm:pt>
    <dgm:pt modelId="{2DB2D14A-78D7-424B-A967-189C6B004039}" type="pres">
      <dgm:prSet presAssocID="{888F4963-DAFF-4FA1-9011-807C1E2B2C1F}" presName="textRect" presStyleLbl="revTx" presStyleIdx="0" presStyleCnt="3">
        <dgm:presLayoutVars>
          <dgm:chMax val="1"/>
          <dgm:chPref val="1"/>
        </dgm:presLayoutVars>
      </dgm:prSet>
      <dgm:spPr/>
    </dgm:pt>
    <dgm:pt modelId="{2265723B-3700-4703-9724-267802B5F366}" type="pres">
      <dgm:prSet presAssocID="{2F1FB31F-9CAF-400A-B0D2-914EDF4B002D}" presName="sibTrans" presStyleCnt="0"/>
      <dgm:spPr/>
    </dgm:pt>
    <dgm:pt modelId="{EBBD651F-F06E-4BA7-89D5-CE8F7F01385C}" type="pres">
      <dgm:prSet presAssocID="{35055C33-D7D4-49D9-BAD8-00ED362490ED}" presName="compNode" presStyleCnt="0"/>
      <dgm:spPr/>
    </dgm:pt>
    <dgm:pt modelId="{6CDF5700-7376-481F-8C76-DF911314F256}" type="pres">
      <dgm:prSet presAssocID="{35055C33-D7D4-49D9-BAD8-00ED362490ED}" presName="iconBgRect" presStyleLbl="bgShp" presStyleIdx="1" presStyleCnt="3"/>
      <dgm:spPr/>
    </dgm:pt>
    <dgm:pt modelId="{79E926F3-17C2-4FBC-A892-69B767B806C7}" type="pres">
      <dgm:prSet presAssocID="{35055C33-D7D4-49D9-BAD8-00ED362490ED}" presName="iconRect" presStyleLbl="node1" presStyleIdx="1" presStyleCnt="3"/>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pt>
    <dgm:pt modelId="{F3364B72-CCB8-4614-B37A-D2949B8E16AD}" type="pres">
      <dgm:prSet presAssocID="{35055C33-D7D4-49D9-BAD8-00ED362490ED}" presName="spaceRect" presStyleCnt="0"/>
      <dgm:spPr/>
    </dgm:pt>
    <dgm:pt modelId="{A9B253A4-C99C-4D7C-B750-BECB9763F3B7}" type="pres">
      <dgm:prSet presAssocID="{35055C33-D7D4-49D9-BAD8-00ED362490ED}" presName="textRect" presStyleLbl="revTx" presStyleIdx="1" presStyleCnt="3">
        <dgm:presLayoutVars>
          <dgm:chMax val="1"/>
          <dgm:chPref val="1"/>
        </dgm:presLayoutVars>
      </dgm:prSet>
      <dgm:spPr/>
    </dgm:pt>
    <dgm:pt modelId="{0661D3B5-8098-40CD-8B24-4A9342109BEF}" type="pres">
      <dgm:prSet presAssocID="{31184D8E-9C62-49CB-A698-33FA443FD2A8}" presName="sibTrans" presStyleCnt="0"/>
      <dgm:spPr/>
    </dgm:pt>
    <dgm:pt modelId="{D5D9775C-9E40-4610-9DBD-001EAE350E54}" type="pres">
      <dgm:prSet presAssocID="{C5B35E7A-9F6A-4C01-8DD5-DCE20BB3E47C}" presName="compNode" presStyleCnt="0"/>
      <dgm:spPr/>
    </dgm:pt>
    <dgm:pt modelId="{5C066820-CA49-41A3-BBAB-6FB0097CA9A8}" type="pres">
      <dgm:prSet presAssocID="{C5B35E7A-9F6A-4C01-8DD5-DCE20BB3E47C}" presName="iconBgRect" presStyleLbl="bgShp" presStyleIdx="2" presStyleCnt="3"/>
      <dgm:spPr/>
    </dgm:pt>
    <dgm:pt modelId="{549A3EEB-DD74-4B23-825B-A7A1E27BDF40}" type="pres">
      <dgm:prSet presAssocID="{C5B35E7A-9F6A-4C01-8DD5-DCE20BB3E47C}" presName="iconRect" presStyleLbl="node1" presStyleIdx="2" presStyleCnt="3"/>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pt>
    <dgm:pt modelId="{C240BDE7-5D20-45F7-B451-49623CB955A6}" type="pres">
      <dgm:prSet presAssocID="{C5B35E7A-9F6A-4C01-8DD5-DCE20BB3E47C}" presName="spaceRect" presStyleCnt="0"/>
      <dgm:spPr/>
    </dgm:pt>
    <dgm:pt modelId="{177C8F0D-A6BB-41C5-AEEE-3A951D975A99}" type="pres">
      <dgm:prSet presAssocID="{C5B35E7A-9F6A-4C01-8DD5-DCE20BB3E47C}" presName="textRect" presStyleLbl="revTx" presStyleIdx="2" presStyleCnt="3">
        <dgm:presLayoutVars>
          <dgm:chMax val="1"/>
          <dgm:chPref val="1"/>
        </dgm:presLayoutVars>
      </dgm:prSet>
      <dgm:spPr/>
    </dgm:pt>
  </dgm:ptLst>
  <dgm:cxnLst>
    <dgm:cxn modelId="{C41B184E-C4B9-4148-A82D-12E85E1C801E}" type="presOf" srcId="{888F4963-DAFF-4FA1-9011-807C1E2B2C1F}" destId="{2DB2D14A-78D7-424B-A967-189C6B004039}" srcOrd="0" destOrd="0" presId="urn:microsoft.com/office/officeart/2018/5/layout/IconCircleLabelList"/>
    <dgm:cxn modelId="{D1571868-BE99-422A-8920-DAAD4FAFDBAC}" srcId="{CACAB9BA-84B5-4D74-A96E-85E685534B38}" destId="{888F4963-DAFF-4FA1-9011-807C1E2B2C1F}" srcOrd="0" destOrd="0" parTransId="{674CE289-DD43-41FF-94FD-DA22E3D7A2CD}" sibTransId="{2F1FB31F-9CAF-400A-B0D2-914EDF4B002D}"/>
    <dgm:cxn modelId="{5209246E-5DCD-468E-B23E-A609489A785B}" type="presOf" srcId="{35055C33-D7D4-49D9-BAD8-00ED362490ED}" destId="{A9B253A4-C99C-4D7C-B750-BECB9763F3B7}" srcOrd="0" destOrd="0" presId="urn:microsoft.com/office/officeart/2018/5/layout/IconCircleLabelList"/>
    <dgm:cxn modelId="{75C3F872-5402-4E8B-A39A-C92FB13EEAD7}" type="presOf" srcId="{C5B35E7A-9F6A-4C01-8DD5-DCE20BB3E47C}" destId="{177C8F0D-A6BB-41C5-AEEE-3A951D975A99}" srcOrd="0" destOrd="0" presId="urn:microsoft.com/office/officeart/2018/5/layout/IconCircleLabelList"/>
    <dgm:cxn modelId="{70465274-A6B3-4B5C-A3F4-356DB041C970}" type="presOf" srcId="{CACAB9BA-84B5-4D74-A96E-85E685534B38}" destId="{796E3C2C-54F0-4CC5-AEFA-3307F5ADB503}" srcOrd="0" destOrd="0" presId="urn:microsoft.com/office/officeart/2018/5/layout/IconCircleLabelList"/>
    <dgm:cxn modelId="{3DC11FD2-D459-4643-A850-E650225D63C5}" srcId="{CACAB9BA-84B5-4D74-A96E-85E685534B38}" destId="{C5B35E7A-9F6A-4C01-8DD5-DCE20BB3E47C}" srcOrd="2" destOrd="0" parTransId="{DF8852E8-C100-4904-9575-AB1A2B52A95C}" sibTransId="{FAEA7B00-37F9-4A93-A1E5-20A066326E43}"/>
    <dgm:cxn modelId="{246C31EF-7C77-4C97-9E79-7647DBAC9698}" srcId="{CACAB9BA-84B5-4D74-A96E-85E685534B38}" destId="{35055C33-D7D4-49D9-BAD8-00ED362490ED}" srcOrd="1" destOrd="0" parTransId="{39644487-4645-48D7-8AFE-C4EC94EF5A81}" sibTransId="{31184D8E-9C62-49CB-A698-33FA443FD2A8}"/>
    <dgm:cxn modelId="{96CB8C5F-7C3F-4A5A-9EE9-CD493C358412}" type="presParOf" srcId="{796E3C2C-54F0-4CC5-AEFA-3307F5ADB503}" destId="{B71AEA47-AF20-4E5E-9F48-6A65CD2B868C}" srcOrd="0" destOrd="0" presId="urn:microsoft.com/office/officeart/2018/5/layout/IconCircleLabelList"/>
    <dgm:cxn modelId="{701E7621-837E-41E1-B7D2-AE2F42EADAEB}" type="presParOf" srcId="{B71AEA47-AF20-4E5E-9F48-6A65CD2B868C}" destId="{B40478BE-095B-4DC4-B4AD-ED850EBC9DFF}" srcOrd="0" destOrd="0" presId="urn:microsoft.com/office/officeart/2018/5/layout/IconCircleLabelList"/>
    <dgm:cxn modelId="{173DC219-ABEC-45AE-902E-B32543B084F8}" type="presParOf" srcId="{B71AEA47-AF20-4E5E-9F48-6A65CD2B868C}" destId="{35859CD0-97CD-44B7-B0B9-01FDCC596855}" srcOrd="1" destOrd="0" presId="urn:microsoft.com/office/officeart/2018/5/layout/IconCircleLabelList"/>
    <dgm:cxn modelId="{E808EBB2-2CF5-42F0-B50D-52D6CEA03F8B}" type="presParOf" srcId="{B71AEA47-AF20-4E5E-9F48-6A65CD2B868C}" destId="{F216A2E6-5A6C-414B-BE01-CC18E0AC42D7}" srcOrd="2" destOrd="0" presId="urn:microsoft.com/office/officeart/2018/5/layout/IconCircleLabelList"/>
    <dgm:cxn modelId="{B8F0FB7F-D675-4B66-B92A-8B0C02E2EE78}" type="presParOf" srcId="{B71AEA47-AF20-4E5E-9F48-6A65CD2B868C}" destId="{2DB2D14A-78D7-424B-A967-189C6B004039}" srcOrd="3" destOrd="0" presId="urn:microsoft.com/office/officeart/2018/5/layout/IconCircleLabelList"/>
    <dgm:cxn modelId="{3CADFA6C-BD5A-434A-BD46-87A7832FA348}" type="presParOf" srcId="{796E3C2C-54F0-4CC5-AEFA-3307F5ADB503}" destId="{2265723B-3700-4703-9724-267802B5F366}" srcOrd="1" destOrd="0" presId="urn:microsoft.com/office/officeart/2018/5/layout/IconCircleLabelList"/>
    <dgm:cxn modelId="{53A7D129-F087-422C-B875-41FB91B93B4F}" type="presParOf" srcId="{796E3C2C-54F0-4CC5-AEFA-3307F5ADB503}" destId="{EBBD651F-F06E-4BA7-89D5-CE8F7F01385C}" srcOrd="2" destOrd="0" presId="urn:microsoft.com/office/officeart/2018/5/layout/IconCircleLabelList"/>
    <dgm:cxn modelId="{95F351C0-02CD-4E75-A1EA-85FFCA7BAD75}" type="presParOf" srcId="{EBBD651F-F06E-4BA7-89D5-CE8F7F01385C}" destId="{6CDF5700-7376-481F-8C76-DF911314F256}" srcOrd="0" destOrd="0" presId="urn:microsoft.com/office/officeart/2018/5/layout/IconCircleLabelList"/>
    <dgm:cxn modelId="{0FAAB308-783D-4005-9013-FB11E0054155}" type="presParOf" srcId="{EBBD651F-F06E-4BA7-89D5-CE8F7F01385C}" destId="{79E926F3-17C2-4FBC-A892-69B767B806C7}" srcOrd="1" destOrd="0" presId="urn:microsoft.com/office/officeart/2018/5/layout/IconCircleLabelList"/>
    <dgm:cxn modelId="{1B0C4443-ED17-4822-A07C-EE162EB36B23}" type="presParOf" srcId="{EBBD651F-F06E-4BA7-89D5-CE8F7F01385C}" destId="{F3364B72-CCB8-4614-B37A-D2949B8E16AD}" srcOrd="2" destOrd="0" presId="urn:microsoft.com/office/officeart/2018/5/layout/IconCircleLabelList"/>
    <dgm:cxn modelId="{714709E5-EE4B-4E09-830D-6FB4243A35E5}" type="presParOf" srcId="{EBBD651F-F06E-4BA7-89D5-CE8F7F01385C}" destId="{A9B253A4-C99C-4D7C-B750-BECB9763F3B7}" srcOrd="3" destOrd="0" presId="urn:microsoft.com/office/officeart/2018/5/layout/IconCircleLabelList"/>
    <dgm:cxn modelId="{C5BB3A63-9C17-4A81-9F3B-9292BBE24A92}" type="presParOf" srcId="{796E3C2C-54F0-4CC5-AEFA-3307F5ADB503}" destId="{0661D3B5-8098-40CD-8B24-4A9342109BEF}" srcOrd="3" destOrd="0" presId="urn:microsoft.com/office/officeart/2018/5/layout/IconCircleLabelList"/>
    <dgm:cxn modelId="{4FEB4004-6943-42D9-A34F-EA86220126D8}" type="presParOf" srcId="{796E3C2C-54F0-4CC5-AEFA-3307F5ADB503}" destId="{D5D9775C-9E40-4610-9DBD-001EAE350E54}" srcOrd="4" destOrd="0" presId="urn:microsoft.com/office/officeart/2018/5/layout/IconCircleLabelList"/>
    <dgm:cxn modelId="{D7C0FFCD-5DF8-45EB-9BA0-39CB839BAC50}" type="presParOf" srcId="{D5D9775C-9E40-4610-9DBD-001EAE350E54}" destId="{5C066820-CA49-41A3-BBAB-6FB0097CA9A8}" srcOrd="0" destOrd="0" presId="urn:microsoft.com/office/officeart/2018/5/layout/IconCircleLabelList"/>
    <dgm:cxn modelId="{F0384B1B-C4C9-4A10-B03C-710545BE5868}" type="presParOf" srcId="{D5D9775C-9E40-4610-9DBD-001EAE350E54}" destId="{549A3EEB-DD74-4B23-825B-A7A1E27BDF40}" srcOrd="1" destOrd="0" presId="urn:microsoft.com/office/officeart/2018/5/layout/IconCircleLabelList"/>
    <dgm:cxn modelId="{3BD2F1C6-EF44-42C4-971A-3DF4F1BC0C29}" type="presParOf" srcId="{D5D9775C-9E40-4610-9DBD-001EAE350E54}" destId="{C240BDE7-5D20-45F7-B451-49623CB955A6}" srcOrd="2" destOrd="0" presId="urn:microsoft.com/office/officeart/2018/5/layout/IconCircleLabelList"/>
    <dgm:cxn modelId="{B920BCC1-84F4-46D7-A9DF-1513D270770F}" type="presParOf" srcId="{D5D9775C-9E40-4610-9DBD-001EAE350E54}" destId="{177C8F0D-A6BB-41C5-AEEE-3A951D975A99}" srcOrd="3" destOrd="0" presId="urn:microsoft.com/office/officeart/2018/5/layout/IconCircleLabelList"/>
  </dgm:cxnLst>
  <dgm:bg/>
  <dgm:whole/>
  <dgm:extLst>
    <a:ext uri="http://schemas.microsoft.com/office/drawing/2008/diagram">
      <dsp:dataModelExt xmlns:dsp="http://schemas.microsoft.com/office/drawing/2008/diagram" relId="rId5" minVer="http://schemas.openxmlformats.org/drawingml/2006/diagram"/>
    </a:ext>
  </dgm:extLst>
</dgm:dataModel>
</file>

<file path=ppt/diagrams/data6.xml><?xml version="1.0" encoding="utf-8"?>
<dgm:dataModel xmlns:dgm="http://schemas.openxmlformats.org/drawingml/2006/diagram" xmlns:a="http://schemas.openxmlformats.org/drawingml/2006/main">
  <dgm:ptLst>
    <dgm:pt modelId="{5C8A7D00-BAEF-420F-B7FB-B09AFA839259}" type="doc">
      <dgm:prSet loTypeId="urn:microsoft.com/office/officeart/2008/layout/LinedList" loCatId="list" qsTypeId="urn:microsoft.com/office/officeart/2005/8/quickstyle/simple1" qsCatId="simple" csTypeId="urn:microsoft.com/office/officeart/2005/8/colors/accent1_2" csCatId="accent1" phldr="1"/>
      <dgm:spPr/>
      <dgm:t>
        <a:bodyPr/>
        <a:lstStyle/>
        <a:p>
          <a:endParaRPr lang="en-GB"/>
        </a:p>
      </dgm:t>
    </dgm:pt>
    <dgm:pt modelId="{B02E06E0-1F36-47D0-8CE0-84A6B87D8006}">
      <dgm:prSet phldrT="[Text]"/>
      <dgm:spPr/>
      <dgm:t>
        <a:bodyPr/>
        <a:lstStyle/>
        <a:p>
          <a:r>
            <a:rPr lang="en-GB" dirty="0"/>
            <a:t>Evidence suggest most organisations experience punctuated equilibrium- with 3 exceptions</a:t>
          </a:r>
        </a:p>
      </dgm:t>
    </dgm:pt>
    <dgm:pt modelId="{D7E8BD84-3177-40BA-830B-D2C0BB2E20EB}" cxnId="{6E9369B5-6E27-484B-B3D8-86838679CC79}" type="parTrans">
      <dgm:prSet/>
      <dgm:spPr/>
      <dgm:t>
        <a:bodyPr/>
        <a:lstStyle/>
        <a:p>
          <a:endParaRPr lang="en-GB"/>
        </a:p>
      </dgm:t>
    </dgm:pt>
    <dgm:pt modelId="{73A188C0-8DEA-4F90-BAAF-A6924EF39363}" cxnId="{6E9369B5-6E27-484B-B3D8-86838679CC79}" type="sibTrans">
      <dgm:prSet/>
      <dgm:spPr/>
      <dgm:t>
        <a:bodyPr/>
        <a:lstStyle/>
        <a:p>
          <a:endParaRPr lang="en-GB"/>
        </a:p>
      </dgm:t>
    </dgm:pt>
    <dgm:pt modelId="{F94C044B-7C34-4989-936E-DE25B65B2864}">
      <dgm:prSet phldrT="[Text]"/>
      <dgm:spPr/>
      <dgm:t>
        <a:bodyPr/>
        <a:lstStyle/>
        <a:p>
          <a:r>
            <a:rPr lang="en-GB" dirty="0"/>
            <a:t>1. Learning organisations – manage to continuously adapt through ongoing processes of improvisation and learning</a:t>
          </a:r>
        </a:p>
      </dgm:t>
    </dgm:pt>
    <dgm:pt modelId="{78B7CE05-932F-4A61-B500-0EE197738CF2}" cxnId="{256647B0-23BF-4DAC-B22B-DAE0B8D9C843}" type="parTrans">
      <dgm:prSet/>
      <dgm:spPr/>
      <dgm:t>
        <a:bodyPr/>
        <a:lstStyle/>
        <a:p>
          <a:endParaRPr lang="en-GB"/>
        </a:p>
      </dgm:t>
    </dgm:pt>
    <dgm:pt modelId="{00FDDD13-C95A-4D2E-9586-211F8FD3781B}" cxnId="{256647B0-23BF-4DAC-B22B-DAE0B8D9C843}" type="sibTrans">
      <dgm:prSet/>
      <dgm:spPr/>
      <dgm:t>
        <a:bodyPr/>
        <a:lstStyle/>
        <a:p>
          <a:endParaRPr lang="en-GB"/>
        </a:p>
      </dgm:t>
    </dgm:pt>
    <dgm:pt modelId="{A424F278-49ED-4390-9924-E33A8D08CC2A}">
      <dgm:prSet phldrT="[Text]"/>
      <dgm:spPr/>
      <dgm:t>
        <a:bodyPr/>
        <a:lstStyle/>
        <a:p>
          <a:r>
            <a:rPr lang="en-GB" dirty="0"/>
            <a:t>2. Companies operating in niche markets or in slow moving sectors where they haven't encountered environmental changes that require transformation</a:t>
          </a:r>
        </a:p>
        <a:p>
          <a:endParaRPr lang="en-GB" dirty="0"/>
        </a:p>
      </dgm:t>
    </dgm:pt>
    <dgm:pt modelId="{C9315803-2CD8-4271-8D8F-27E63A86C95B}" cxnId="{19DD2670-B599-44C7-A8D1-A2E84121CF37}" type="parTrans">
      <dgm:prSet/>
      <dgm:spPr/>
      <dgm:t>
        <a:bodyPr/>
        <a:lstStyle/>
        <a:p>
          <a:endParaRPr lang="en-GB"/>
        </a:p>
      </dgm:t>
    </dgm:pt>
    <dgm:pt modelId="{2F4EB077-D712-465F-8EBB-89E1C41C2425}" cxnId="{19DD2670-B599-44C7-A8D1-A2E84121CF37}" type="sibTrans">
      <dgm:prSet/>
      <dgm:spPr/>
      <dgm:t>
        <a:bodyPr/>
        <a:lstStyle/>
        <a:p>
          <a:endParaRPr lang="en-GB"/>
        </a:p>
      </dgm:t>
    </dgm:pt>
    <dgm:pt modelId="{878CB88C-3E98-41BF-87F0-7EAF424FC58C}">
      <dgm:prSet phldrT="[Text]"/>
      <dgm:spPr/>
      <dgm:t>
        <a:bodyPr/>
        <a:lstStyle/>
        <a:p>
          <a:r>
            <a:rPr lang="en-GB" dirty="0"/>
            <a:t>3. Organisations that continue to function without transformation because they can absorb the inefficiencies associated with misalignment</a:t>
          </a:r>
        </a:p>
      </dgm:t>
    </dgm:pt>
    <dgm:pt modelId="{9EBE30D3-7E95-46D8-84C9-D994DD189956}" cxnId="{AA46D1A6-3250-4810-AD3D-5E22DC914C3C}" type="parTrans">
      <dgm:prSet/>
      <dgm:spPr/>
      <dgm:t>
        <a:bodyPr/>
        <a:lstStyle/>
        <a:p>
          <a:endParaRPr lang="en-GB"/>
        </a:p>
      </dgm:t>
    </dgm:pt>
    <dgm:pt modelId="{8ADCA5DF-E19C-45B2-BA32-732993549462}" cxnId="{AA46D1A6-3250-4810-AD3D-5E22DC914C3C}" type="sibTrans">
      <dgm:prSet/>
      <dgm:spPr/>
      <dgm:t>
        <a:bodyPr/>
        <a:lstStyle/>
        <a:p>
          <a:endParaRPr lang="en-GB"/>
        </a:p>
      </dgm:t>
    </dgm:pt>
    <dgm:pt modelId="{D6E491B3-B341-4E77-A3FD-1A791BFA8E18}" type="pres">
      <dgm:prSet presAssocID="{5C8A7D00-BAEF-420F-B7FB-B09AFA839259}" presName="vert0" presStyleCnt="0">
        <dgm:presLayoutVars>
          <dgm:dir/>
          <dgm:animOne val="branch"/>
          <dgm:animLvl val="lvl"/>
        </dgm:presLayoutVars>
      </dgm:prSet>
      <dgm:spPr/>
    </dgm:pt>
    <dgm:pt modelId="{B917DB98-E7AD-47D9-A9B7-A37999696E06}" type="pres">
      <dgm:prSet presAssocID="{B02E06E0-1F36-47D0-8CE0-84A6B87D8006}" presName="thickLine" presStyleLbl="alignNode1" presStyleIdx="0" presStyleCnt="1"/>
      <dgm:spPr/>
    </dgm:pt>
    <dgm:pt modelId="{C467CED5-67AE-45B5-8F95-08DA5AACE9F6}" type="pres">
      <dgm:prSet presAssocID="{B02E06E0-1F36-47D0-8CE0-84A6B87D8006}" presName="horz1" presStyleCnt="0"/>
      <dgm:spPr/>
    </dgm:pt>
    <dgm:pt modelId="{3FBAFB5B-3490-46D0-9F7E-519E290E397B}" type="pres">
      <dgm:prSet presAssocID="{B02E06E0-1F36-47D0-8CE0-84A6B87D8006}" presName="tx1" presStyleLbl="revTx" presStyleIdx="0" presStyleCnt="4"/>
      <dgm:spPr/>
    </dgm:pt>
    <dgm:pt modelId="{4B32D165-D4FF-49C3-B1FF-F58FA00665E7}" type="pres">
      <dgm:prSet presAssocID="{B02E06E0-1F36-47D0-8CE0-84A6B87D8006}" presName="vert1" presStyleCnt="0"/>
      <dgm:spPr/>
    </dgm:pt>
    <dgm:pt modelId="{80EDD754-698B-4833-BEB6-78167BF56E1F}" type="pres">
      <dgm:prSet presAssocID="{F94C044B-7C34-4989-936E-DE25B65B2864}" presName="vertSpace2a" presStyleCnt="0"/>
      <dgm:spPr/>
    </dgm:pt>
    <dgm:pt modelId="{FCB2D462-470F-4C71-ACEB-6F9454CE94EB}" type="pres">
      <dgm:prSet presAssocID="{F94C044B-7C34-4989-936E-DE25B65B2864}" presName="horz2" presStyleCnt="0"/>
      <dgm:spPr/>
    </dgm:pt>
    <dgm:pt modelId="{AF683BD1-6BD8-4EBC-A670-6A585289A5EA}" type="pres">
      <dgm:prSet presAssocID="{F94C044B-7C34-4989-936E-DE25B65B2864}" presName="horzSpace2" presStyleCnt="0"/>
      <dgm:spPr/>
    </dgm:pt>
    <dgm:pt modelId="{C216E9DF-F5FF-4FAC-908A-A7D11EDE6B14}" type="pres">
      <dgm:prSet presAssocID="{F94C044B-7C34-4989-936E-DE25B65B2864}" presName="tx2" presStyleLbl="revTx" presStyleIdx="1" presStyleCnt="4"/>
      <dgm:spPr/>
    </dgm:pt>
    <dgm:pt modelId="{67BC4D4C-D651-457F-B720-F62A60DDFC79}" type="pres">
      <dgm:prSet presAssocID="{F94C044B-7C34-4989-936E-DE25B65B2864}" presName="vert2" presStyleCnt="0"/>
      <dgm:spPr/>
    </dgm:pt>
    <dgm:pt modelId="{678C1EDE-9273-4277-9D09-97CCB20B9932}" type="pres">
      <dgm:prSet presAssocID="{F94C044B-7C34-4989-936E-DE25B65B2864}" presName="thinLine2b" presStyleLbl="callout" presStyleIdx="0" presStyleCnt="3"/>
      <dgm:spPr/>
    </dgm:pt>
    <dgm:pt modelId="{94BC9C91-FF50-4E4D-9D7D-01B0F1C68AE7}" type="pres">
      <dgm:prSet presAssocID="{F94C044B-7C34-4989-936E-DE25B65B2864}" presName="vertSpace2b" presStyleCnt="0"/>
      <dgm:spPr/>
    </dgm:pt>
    <dgm:pt modelId="{6B94DF8A-88AF-4B54-8984-2CB0359C426C}" type="pres">
      <dgm:prSet presAssocID="{A424F278-49ED-4390-9924-E33A8D08CC2A}" presName="horz2" presStyleCnt="0"/>
      <dgm:spPr/>
    </dgm:pt>
    <dgm:pt modelId="{6FCECAA5-E5F0-438E-BDB6-04A8FA95BF9E}" type="pres">
      <dgm:prSet presAssocID="{A424F278-49ED-4390-9924-E33A8D08CC2A}" presName="horzSpace2" presStyleCnt="0"/>
      <dgm:spPr/>
    </dgm:pt>
    <dgm:pt modelId="{E9472116-87F3-444D-9637-BE94D994D41F}" type="pres">
      <dgm:prSet presAssocID="{A424F278-49ED-4390-9924-E33A8D08CC2A}" presName="tx2" presStyleLbl="revTx" presStyleIdx="2" presStyleCnt="4"/>
      <dgm:spPr/>
    </dgm:pt>
    <dgm:pt modelId="{CC174B72-9DDA-46AD-9C7D-8354A10A9249}" type="pres">
      <dgm:prSet presAssocID="{A424F278-49ED-4390-9924-E33A8D08CC2A}" presName="vert2" presStyleCnt="0"/>
      <dgm:spPr/>
    </dgm:pt>
    <dgm:pt modelId="{73C30329-4AC3-45A2-AF7A-AFEB608F32E1}" type="pres">
      <dgm:prSet presAssocID="{A424F278-49ED-4390-9924-E33A8D08CC2A}" presName="thinLine2b" presStyleLbl="callout" presStyleIdx="1" presStyleCnt="3"/>
      <dgm:spPr/>
    </dgm:pt>
    <dgm:pt modelId="{6996A451-E72F-4BFE-B8C2-ABF6A31EB124}" type="pres">
      <dgm:prSet presAssocID="{A424F278-49ED-4390-9924-E33A8D08CC2A}" presName="vertSpace2b" presStyleCnt="0"/>
      <dgm:spPr/>
    </dgm:pt>
    <dgm:pt modelId="{FF3B299D-9659-41DD-B220-8FB990C39402}" type="pres">
      <dgm:prSet presAssocID="{878CB88C-3E98-41BF-87F0-7EAF424FC58C}" presName="horz2" presStyleCnt="0"/>
      <dgm:spPr/>
    </dgm:pt>
    <dgm:pt modelId="{E5AE8E26-4E1E-4857-A3A7-650F9ABEC870}" type="pres">
      <dgm:prSet presAssocID="{878CB88C-3E98-41BF-87F0-7EAF424FC58C}" presName="horzSpace2" presStyleCnt="0"/>
      <dgm:spPr/>
    </dgm:pt>
    <dgm:pt modelId="{B87E726D-8D23-4611-AFF8-5DB0C7E6ADCB}" type="pres">
      <dgm:prSet presAssocID="{878CB88C-3E98-41BF-87F0-7EAF424FC58C}" presName="tx2" presStyleLbl="revTx" presStyleIdx="3" presStyleCnt="4"/>
      <dgm:spPr/>
    </dgm:pt>
    <dgm:pt modelId="{466C00C2-64B3-4661-AD72-E6C6BB29A12C}" type="pres">
      <dgm:prSet presAssocID="{878CB88C-3E98-41BF-87F0-7EAF424FC58C}" presName="vert2" presStyleCnt="0"/>
      <dgm:spPr/>
    </dgm:pt>
    <dgm:pt modelId="{0258BD4B-9CA2-4ACC-A529-F6B3FB406DF2}" type="pres">
      <dgm:prSet presAssocID="{878CB88C-3E98-41BF-87F0-7EAF424FC58C}" presName="thinLine2b" presStyleLbl="callout" presStyleIdx="2" presStyleCnt="3"/>
      <dgm:spPr/>
    </dgm:pt>
    <dgm:pt modelId="{F5208212-B2FF-45F9-860A-9D344372C41A}" type="pres">
      <dgm:prSet presAssocID="{878CB88C-3E98-41BF-87F0-7EAF424FC58C}" presName="vertSpace2b" presStyleCnt="0"/>
      <dgm:spPr/>
    </dgm:pt>
  </dgm:ptLst>
  <dgm:cxnLst>
    <dgm:cxn modelId="{63D7C508-E4B2-491F-BB9D-6BD90DEEC78B}" type="presOf" srcId="{A424F278-49ED-4390-9924-E33A8D08CC2A}" destId="{E9472116-87F3-444D-9637-BE94D994D41F}" srcOrd="0" destOrd="0" presId="urn:microsoft.com/office/officeart/2008/layout/LinedList"/>
    <dgm:cxn modelId="{E1A0AD25-F0F3-44B2-95C8-2FFC23FE3F37}" type="presOf" srcId="{B02E06E0-1F36-47D0-8CE0-84A6B87D8006}" destId="{3FBAFB5B-3490-46D0-9F7E-519E290E397B}" srcOrd="0" destOrd="0" presId="urn:microsoft.com/office/officeart/2008/layout/LinedList"/>
    <dgm:cxn modelId="{AA8A543B-07A0-4E59-8D9B-F7610D20AF73}" type="presOf" srcId="{F94C044B-7C34-4989-936E-DE25B65B2864}" destId="{C216E9DF-F5FF-4FAC-908A-A7D11EDE6B14}" srcOrd="0" destOrd="0" presId="urn:microsoft.com/office/officeart/2008/layout/LinedList"/>
    <dgm:cxn modelId="{19DD2670-B599-44C7-A8D1-A2E84121CF37}" srcId="{B02E06E0-1F36-47D0-8CE0-84A6B87D8006}" destId="{A424F278-49ED-4390-9924-E33A8D08CC2A}" srcOrd="1" destOrd="0" parTransId="{C9315803-2CD8-4271-8D8F-27E63A86C95B}" sibTransId="{2F4EB077-D712-465F-8EBB-89E1C41C2425}"/>
    <dgm:cxn modelId="{AA46D1A6-3250-4810-AD3D-5E22DC914C3C}" srcId="{B02E06E0-1F36-47D0-8CE0-84A6B87D8006}" destId="{878CB88C-3E98-41BF-87F0-7EAF424FC58C}" srcOrd="2" destOrd="0" parTransId="{9EBE30D3-7E95-46D8-84C9-D994DD189956}" sibTransId="{8ADCA5DF-E19C-45B2-BA32-732993549462}"/>
    <dgm:cxn modelId="{256647B0-23BF-4DAC-B22B-DAE0B8D9C843}" srcId="{B02E06E0-1F36-47D0-8CE0-84A6B87D8006}" destId="{F94C044B-7C34-4989-936E-DE25B65B2864}" srcOrd="0" destOrd="0" parTransId="{78B7CE05-932F-4A61-B500-0EE197738CF2}" sibTransId="{00FDDD13-C95A-4D2E-9586-211F8FD3781B}"/>
    <dgm:cxn modelId="{6E9369B5-6E27-484B-B3D8-86838679CC79}" srcId="{5C8A7D00-BAEF-420F-B7FB-B09AFA839259}" destId="{B02E06E0-1F36-47D0-8CE0-84A6B87D8006}" srcOrd="0" destOrd="0" parTransId="{D7E8BD84-3177-40BA-830B-D2C0BB2E20EB}" sibTransId="{73A188C0-8DEA-4F90-BAAF-A6924EF39363}"/>
    <dgm:cxn modelId="{A2F543BF-1874-4C2B-BFDE-7AB4B6CB7E6F}" type="presOf" srcId="{878CB88C-3E98-41BF-87F0-7EAF424FC58C}" destId="{B87E726D-8D23-4611-AFF8-5DB0C7E6ADCB}" srcOrd="0" destOrd="0" presId="urn:microsoft.com/office/officeart/2008/layout/LinedList"/>
    <dgm:cxn modelId="{C497A7D1-DB61-478F-95D1-F469ED865246}" type="presOf" srcId="{5C8A7D00-BAEF-420F-B7FB-B09AFA839259}" destId="{D6E491B3-B341-4E77-A3FD-1A791BFA8E18}" srcOrd="0" destOrd="0" presId="urn:microsoft.com/office/officeart/2008/layout/LinedList"/>
    <dgm:cxn modelId="{B737A2D8-3C8D-4B51-8C53-EE523089F035}" type="presParOf" srcId="{D6E491B3-B341-4E77-A3FD-1A791BFA8E18}" destId="{B917DB98-E7AD-47D9-A9B7-A37999696E06}" srcOrd="0" destOrd="0" presId="urn:microsoft.com/office/officeart/2008/layout/LinedList"/>
    <dgm:cxn modelId="{AC24661F-EA53-4BA6-841A-4DCF20D00A9B}" type="presParOf" srcId="{D6E491B3-B341-4E77-A3FD-1A791BFA8E18}" destId="{C467CED5-67AE-45B5-8F95-08DA5AACE9F6}" srcOrd="1" destOrd="0" presId="urn:microsoft.com/office/officeart/2008/layout/LinedList"/>
    <dgm:cxn modelId="{44C4D0C1-A6B9-4407-A062-EC1376548E11}" type="presParOf" srcId="{C467CED5-67AE-45B5-8F95-08DA5AACE9F6}" destId="{3FBAFB5B-3490-46D0-9F7E-519E290E397B}" srcOrd="0" destOrd="0" presId="urn:microsoft.com/office/officeart/2008/layout/LinedList"/>
    <dgm:cxn modelId="{2B94F1C2-AE50-4A7A-A839-6B44D40FDCE4}" type="presParOf" srcId="{C467CED5-67AE-45B5-8F95-08DA5AACE9F6}" destId="{4B32D165-D4FF-49C3-B1FF-F58FA00665E7}" srcOrd="1" destOrd="0" presId="urn:microsoft.com/office/officeart/2008/layout/LinedList"/>
    <dgm:cxn modelId="{0750FA54-1D36-40E3-8296-1E7E04BF5F9B}" type="presParOf" srcId="{4B32D165-D4FF-49C3-B1FF-F58FA00665E7}" destId="{80EDD754-698B-4833-BEB6-78167BF56E1F}" srcOrd="0" destOrd="0" presId="urn:microsoft.com/office/officeart/2008/layout/LinedList"/>
    <dgm:cxn modelId="{57C65C3D-FB42-49B0-B3C1-E6DAC16E1840}" type="presParOf" srcId="{4B32D165-D4FF-49C3-B1FF-F58FA00665E7}" destId="{FCB2D462-470F-4C71-ACEB-6F9454CE94EB}" srcOrd="1" destOrd="0" presId="urn:microsoft.com/office/officeart/2008/layout/LinedList"/>
    <dgm:cxn modelId="{87BA919F-701E-455F-A94D-ECD520DDDD3A}" type="presParOf" srcId="{FCB2D462-470F-4C71-ACEB-6F9454CE94EB}" destId="{AF683BD1-6BD8-4EBC-A670-6A585289A5EA}" srcOrd="0" destOrd="0" presId="urn:microsoft.com/office/officeart/2008/layout/LinedList"/>
    <dgm:cxn modelId="{148AB013-8F82-41CA-B45C-61FD751C21F6}" type="presParOf" srcId="{FCB2D462-470F-4C71-ACEB-6F9454CE94EB}" destId="{C216E9DF-F5FF-4FAC-908A-A7D11EDE6B14}" srcOrd="1" destOrd="0" presId="urn:microsoft.com/office/officeart/2008/layout/LinedList"/>
    <dgm:cxn modelId="{A30F0C9D-0F84-4E7C-8B45-D81E71665188}" type="presParOf" srcId="{FCB2D462-470F-4C71-ACEB-6F9454CE94EB}" destId="{67BC4D4C-D651-457F-B720-F62A60DDFC79}" srcOrd="2" destOrd="0" presId="urn:microsoft.com/office/officeart/2008/layout/LinedList"/>
    <dgm:cxn modelId="{C6C3124E-3F82-4C14-A5CF-D02FCC4B2201}" type="presParOf" srcId="{4B32D165-D4FF-49C3-B1FF-F58FA00665E7}" destId="{678C1EDE-9273-4277-9D09-97CCB20B9932}" srcOrd="2" destOrd="0" presId="urn:microsoft.com/office/officeart/2008/layout/LinedList"/>
    <dgm:cxn modelId="{52640101-E8A5-44C3-89C7-4346702EF647}" type="presParOf" srcId="{4B32D165-D4FF-49C3-B1FF-F58FA00665E7}" destId="{94BC9C91-FF50-4E4D-9D7D-01B0F1C68AE7}" srcOrd="3" destOrd="0" presId="urn:microsoft.com/office/officeart/2008/layout/LinedList"/>
    <dgm:cxn modelId="{EA00B8FB-0782-4E2C-8609-6A28C3248B35}" type="presParOf" srcId="{4B32D165-D4FF-49C3-B1FF-F58FA00665E7}" destId="{6B94DF8A-88AF-4B54-8984-2CB0359C426C}" srcOrd="4" destOrd="0" presId="urn:microsoft.com/office/officeart/2008/layout/LinedList"/>
    <dgm:cxn modelId="{8AB062AF-D2FB-4ADD-910F-9121DE4615B0}" type="presParOf" srcId="{6B94DF8A-88AF-4B54-8984-2CB0359C426C}" destId="{6FCECAA5-E5F0-438E-BDB6-04A8FA95BF9E}" srcOrd="0" destOrd="0" presId="urn:microsoft.com/office/officeart/2008/layout/LinedList"/>
    <dgm:cxn modelId="{BD6FB6A8-3B8A-41BF-8850-D93FF6119BDE}" type="presParOf" srcId="{6B94DF8A-88AF-4B54-8984-2CB0359C426C}" destId="{E9472116-87F3-444D-9637-BE94D994D41F}" srcOrd="1" destOrd="0" presId="urn:microsoft.com/office/officeart/2008/layout/LinedList"/>
    <dgm:cxn modelId="{F8ED2D61-2ABE-44A2-8925-CE99F185971B}" type="presParOf" srcId="{6B94DF8A-88AF-4B54-8984-2CB0359C426C}" destId="{CC174B72-9DDA-46AD-9C7D-8354A10A9249}" srcOrd="2" destOrd="0" presId="urn:microsoft.com/office/officeart/2008/layout/LinedList"/>
    <dgm:cxn modelId="{B1ADD639-2DAD-4935-A52C-D728E9DCE349}" type="presParOf" srcId="{4B32D165-D4FF-49C3-B1FF-F58FA00665E7}" destId="{73C30329-4AC3-45A2-AF7A-AFEB608F32E1}" srcOrd="5" destOrd="0" presId="urn:microsoft.com/office/officeart/2008/layout/LinedList"/>
    <dgm:cxn modelId="{80789B03-7A8A-4963-9FEA-2F8A570E67A2}" type="presParOf" srcId="{4B32D165-D4FF-49C3-B1FF-F58FA00665E7}" destId="{6996A451-E72F-4BFE-B8C2-ABF6A31EB124}" srcOrd="6" destOrd="0" presId="urn:microsoft.com/office/officeart/2008/layout/LinedList"/>
    <dgm:cxn modelId="{82252808-B0EF-404B-9528-ED36033D2C4A}" type="presParOf" srcId="{4B32D165-D4FF-49C3-B1FF-F58FA00665E7}" destId="{FF3B299D-9659-41DD-B220-8FB990C39402}" srcOrd="7" destOrd="0" presId="urn:microsoft.com/office/officeart/2008/layout/LinedList"/>
    <dgm:cxn modelId="{2F512CAB-DB18-42BA-95D4-734C46940DFE}" type="presParOf" srcId="{FF3B299D-9659-41DD-B220-8FB990C39402}" destId="{E5AE8E26-4E1E-4857-A3A7-650F9ABEC870}" srcOrd="0" destOrd="0" presId="urn:microsoft.com/office/officeart/2008/layout/LinedList"/>
    <dgm:cxn modelId="{F967BAA3-D071-4295-9422-033D8CCD8806}" type="presParOf" srcId="{FF3B299D-9659-41DD-B220-8FB990C39402}" destId="{B87E726D-8D23-4611-AFF8-5DB0C7E6ADCB}" srcOrd="1" destOrd="0" presId="urn:microsoft.com/office/officeart/2008/layout/LinedList"/>
    <dgm:cxn modelId="{88C67269-326C-4D63-B6FE-52CBA1104BF0}" type="presParOf" srcId="{FF3B299D-9659-41DD-B220-8FB990C39402}" destId="{466C00C2-64B3-4661-AD72-E6C6BB29A12C}" srcOrd="2" destOrd="0" presId="urn:microsoft.com/office/officeart/2008/layout/LinedList"/>
    <dgm:cxn modelId="{F5C5892A-93A0-42A0-9E7D-AEFB492B5D60}" type="presParOf" srcId="{4B32D165-D4FF-49C3-B1FF-F58FA00665E7}" destId="{0258BD4B-9CA2-4ACC-A529-F6B3FB406DF2}" srcOrd="8" destOrd="0" presId="urn:microsoft.com/office/officeart/2008/layout/LinedList"/>
    <dgm:cxn modelId="{32EF4BFA-035B-4FE4-8259-5C44DC22A991}" type="presParOf" srcId="{4B32D165-D4FF-49C3-B1FF-F58FA00665E7}" destId="{F5208212-B2FF-45F9-860A-9D344372C41A}" srcOrd="9" destOrd="0" presId="urn:microsoft.com/office/officeart/2008/layout/LinedList"/>
  </dgm:cxnLst>
  <dgm:bg/>
  <dgm:whole/>
  <dgm:extLst>
    <a:ext uri="http://schemas.microsoft.com/office/drawing/2008/diagram">
      <dsp:dataModelExt xmlns:dsp="http://schemas.microsoft.com/office/drawing/2008/diagram" relId="rId5" minVer="http://schemas.openxmlformats.org/drawingml/2006/diagram"/>
    </a:ext>
  </dgm:extLst>
</dgm:dataModel>
</file>

<file path=ppt/diagrams/data7.xml><?xml version="1.0" encoding="utf-8"?>
<dgm:dataModel xmlns:dgm="http://schemas.openxmlformats.org/drawingml/2006/diagram" xmlns:a="http://schemas.openxmlformats.org/drawingml/2006/main">
  <dgm:ptLst>
    <dgm:pt modelId="{8773015C-E2FC-4A06-8FB7-F3AD2DD125FA}" type="doc">
      <dgm:prSet loTypeId="urn:microsoft.com/office/officeart/2005/8/layout/default" loCatId="list" qsTypeId="urn:microsoft.com/office/officeart/2005/8/quickstyle/simple1" qsCatId="simple" csTypeId="urn:microsoft.com/office/officeart/2005/8/colors/colorful2" csCatId="colorful" phldr="1"/>
      <dgm:spPr/>
      <dgm:t>
        <a:bodyPr/>
        <a:lstStyle/>
        <a:p>
          <a:endParaRPr lang="en-GB"/>
        </a:p>
      </dgm:t>
    </dgm:pt>
    <dgm:pt modelId="{0A52DF73-8088-40D3-9DE2-703621F765F9}">
      <dgm:prSet phldrT="[Text]" custT="1"/>
      <dgm:spPr/>
      <dgm:t>
        <a:bodyPr/>
        <a:lstStyle/>
        <a:p>
          <a:r>
            <a:rPr lang="en-GB" sz="2000" b="1" dirty="0"/>
            <a:t>1. Fine Tuning</a:t>
          </a:r>
        </a:p>
      </dgm:t>
    </dgm:pt>
    <dgm:pt modelId="{517C1BCF-42A6-43E4-A5BF-F506FE02683C}" cxnId="{34F239CD-C5E5-4A20-90CA-938DA57931BF}" type="parTrans">
      <dgm:prSet/>
      <dgm:spPr/>
      <dgm:t>
        <a:bodyPr/>
        <a:lstStyle/>
        <a:p>
          <a:endParaRPr lang="en-GB" sz="2000" b="1"/>
        </a:p>
      </dgm:t>
    </dgm:pt>
    <dgm:pt modelId="{2B43B26F-1412-4D70-AD47-05B040D3471A}" cxnId="{34F239CD-C5E5-4A20-90CA-938DA57931BF}" type="sibTrans">
      <dgm:prSet/>
      <dgm:spPr/>
      <dgm:t>
        <a:bodyPr/>
        <a:lstStyle/>
        <a:p>
          <a:endParaRPr lang="en-GB" sz="2000" b="1"/>
        </a:p>
      </dgm:t>
    </dgm:pt>
    <dgm:pt modelId="{555D3710-8F32-4063-A02E-1B372048B3D4}">
      <dgm:prSet phldrT="[Text]" custT="1"/>
      <dgm:spPr/>
      <dgm:t>
        <a:bodyPr/>
        <a:lstStyle/>
        <a:p>
          <a:r>
            <a:rPr lang="en-GB" sz="2000" b="1" dirty="0"/>
            <a:t>3. Re-orientation</a:t>
          </a:r>
        </a:p>
      </dgm:t>
    </dgm:pt>
    <dgm:pt modelId="{34D7C129-210F-46C0-A649-4B607DE499D1}" cxnId="{5E114542-C077-49DE-AD7B-ACC274CE302B}" type="parTrans">
      <dgm:prSet/>
      <dgm:spPr/>
      <dgm:t>
        <a:bodyPr/>
        <a:lstStyle/>
        <a:p>
          <a:endParaRPr lang="en-GB" sz="2000" b="1"/>
        </a:p>
      </dgm:t>
    </dgm:pt>
    <dgm:pt modelId="{45C5953F-15C4-4650-87FE-BF18F8DC37B5}" cxnId="{5E114542-C077-49DE-AD7B-ACC274CE302B}" type="sibTrans">
      <dgm:prSet/>
      <dgm:spPr/>
      <dgm:t>
        <a:bodyPr/>
        <a:lstStyle/>
        <a:p>
          <a:endParaRPr lang="en-GB" sz="2000" b="1"/>
        </a:p>
      </dgm:t>
    </dgm:pt>
    <dgm:pt modelId="{AC1EDB59-3243-4E1D-BDFE-C295385B1DE0}">
      <dgm:prSet phldrT="[Text]" custT="1"/>
      <dgm:spPr/>
      <dgm:t>
        <a:bodyPr/>
        <a:lstStyle/>
        <a:p>
          <a:r>
            <a:rPr lang="en-GB" sz="2000" b="1" dirty="0"/>
            <a:t>2. Adaptation</a:t>
          </a:r>
        </a:p>
      </dgm:t>
    </dgm:pt>
    <dgm:pt modelId="{7B89C224-5B2F-40F0-AFF1-13FDEE51BE31}" cxnId="{1B4E25E4-8677-4327-9546-B4108C2F6DD0}" type="parTrans">
      <dgm:prSet/>
      <dgm:spPr/>
      <dgm:t>
        <a:bodyPr/>
        <a:lstStyle/>
        <a:p>
          <a:endParaRPr lang="en-GB" sz="2000" b="1"/>
        </a:p>
      </dgm:t>
    </dgm:pt>
    <dgm:pt modelId="{7EAC8F30-181B-4203-B25C-2D653AE16613}" cxnId="{1B4E25E4-8677-4327-9546-B4108C2F6DD0}" type="sibTrans">
      <dgm:prSet/>
      <dgm:spPr/>
      <dgm:t>
        <a:bodyPr/>
        <a:lstStyle/>
        <a:p>
          <a:endParaRPr lang="en-GB" sz="2000" b="1"/>
        </a:p>
      </dgm:t>
    </dgm:pt>
    <dgm:pt modelId="{8A7D7C49-8062-4F00-B91E-C7355E82F356}">
      <dgm:prSet phldrT="[Text]" custT="1"/>
      <dgm:spPr/>
      <dgm:t>
        <a:bodyPr/>
        <a:lstStyle/>
        <a:p>
          <a:r>
            <a:rPr lang="en-GB" sz="2000" b="1" dirty="0"/>
            <a:t>4. Re-creation</a:t>
          </a:r>
        </a:p>
      </dgm:t>
    </dgm:pt>
    <dgm:pt modelId="{6C49FE8A-3157-48A2-94DF-F4E8D5AF16A9}" cxnId="{B7563FB4-EBEB-4819-B448-5B151259F37F}" type="parTrans">
      <dgm:prSet/>
      <dgm:spPr/>
      <dgm:t>
        <a:bodyPr/>
        <a:lstStyle/>
        <a:p>
          <a:endParaRPr lang="en-GB" sz="2000" b="1"/>
        </a:p>
      </dgm:t>
    </dgm:pt>
    <dgm:pt modelId="{3C309B1A-701E-4715-B48F-622E00B7476A}" cxnId="{B7563FB4-EBEB-4819-B448-5B151259F37F}" type="sibTrans">
      <dgm:prSet/>
      <dgm:spPr/>
      <dgm:t>
        <a:bodyPr/>
        <a:lstStyle/>
        <a:p>
          <a:endParaRPr lang="en-GB" sz="2000" b="1"/>
        </a:p>
      </dgm:t>
    </dgm:pt>
    <dgm:pt modelId="{AA5E66DD-61DC-4A3C-96E2-FF2FB42B247C}" type="pres">
      <dgm:prSet presAssocID="{8773015C-E2FC-4A06-8FB7-F3AD2DD125FA}" presName="diagram" presStyleCnt="0">
        <dgm:presLayoutVars>
          <dgm:dir/>
          <dgm:resizeHandles val="exact"/>
        </dgm:presLayoutVars>
      </dgm:prSet>
      <dgm:spPr/>
    </dgm:pt>
    <dgm:pt modelId="{96078489-292A-494F-A34D-3E72FAE9C2D5}" type="pres">
      <dgm:prSet presAssocID="{0A52DF73-8088-40D3-9DE2-703621F765F9}" presName="node" presStyleLbl="node1" presStyleIdx="0" presStyleCnt="4">
        <dgm:presLayoutVars>
          <dgm:bulletEnabled val="1"/>
        </dgm:presLayoutVars>
      </dgm:prSet>
      <dgm:spPr/>
    </dgm:pt>
    <dgm:pt modelId="{6303F207-2960-4320-882C-727800DAC6B5}" type="pres">
      <dgm:prSet presAssocID="{2B43B26F-1412-4D70-AD47-05B040D3471A}" presName="sibTrans" presStyleCnt="0"/>
      <dgm:spPr/>
    </dgm:pt>
    <dgm:pt modelId="{A4BC2D0D-8C6A-454F-8700-7F66CC5AEA70}" type="pres">
      <dgm:prSet presAssocID="{555D3710-8F32-4063-A02E-1B372048B3D4}" presName="node" presStyleLbl="node1" presStyleIdx="1" presStyleCnt="4">
        <dgm:presLayoutVars>
          <dgm:bulletEnabled val="1"/>
        </dgm:presLayoutVars>
      </dgm:prSet>
      <dgm:spPr/>
    </dgm:pt>
    <dgm:pt modelId="{7BD8AF84-1C7C-43CF-AB3F-CA62F2C6CAD5}" type="pres">
      <dgm:prSet presAssocID="{45C5953F-15C4-4650-87FE-BF18F8DC37B5}" presName="sibTrans" presStyleCnt="0"/>
      <dgm:spPr/>
    </dgm:pt>
    <dgm:pt modelId="{EDC68A1A-0051-411E-B322-554A4DAE8390}" type="pres">
      <dgm:prSet presAssocID="{AC1EDB59-3243-4E1D-BDFE-C295385B1DE0}" presName="node" presStyleLbl="node1" presStyleIdx="2" presStyleCnt="4">
        <dgm:presLayoutVars>
          <dgm:bulletEnabled val="1"/>
        </dgm:presLayoutVars>
      </dgm:prSet>
      <dgm:spPr/>
    </dgm:pt>
    <dgm:pt modelId="{756D2939-D916-478F-978F-441DAA7924B5}" type="pres">
      <dgm:prSet presAssocID="{7EAC8F30-181B-4203-B25C-2D653AE16613}" presName="sibTrans" presStyleCnt="0"/>
      <dgm:spPr/>
    </dgm:pt>
    <dgm:pt modelId="{9A3B9E90-79FC-4112-9D1A-277AD7987851}" type="pres">
      <dgm:prSet presAssocID="{8A7D7C49-8062-4F00-B91E-C7355E82F356}" presName="node" presStyleLbl="node1" presStyleIdx="3" presStyleCnt="4">
        <dgm:presLayoutVars>
          <dgm:bulletEnabled val="1"/>
        </dgm:presLayoutVars>
      </dgm:prSet>
      <dgm:spPr/>
    </dgm:pt>
  </dgm:ptLst>
  <dgm:cxnLst>
    <dgm:cxn modelId="{9B5CC510-9F08-4618-BEE0-0876E1CA5EF5}" type="presOf" srcId="{0A52DF73-8088-40D3-9DE2-703621F765F9}" destId="{96078489-292A-494F-A34D-3E72FAE9C2D5}" srcOrd="0" destOrd="0" presId="urn:microsoft.com/office/officeart/2005/8/layout/default"/>
    <dgm:cxn modelId="{2693282B-E8E3-4346-8503-76CA978FBAA9}" type="presOf" srcId="{AC1EDB59-3243-4E1D-BDFE-C295385B1DE0}" destId="{EDC68A1A-0051-411E-B322-554A4DAE8390}" srcOrd="0" destOrd="0" presId="urn:microsoft.com/office/officeart/2005/8/layout/default"/>
    <dgm:cxn modelId="{5E114542-C077-49DE-AD7B-ACC274CE302B}" srcId="{8773015C-E2FC-4A06-8FB7-F3AD2DD125FA}" destId="{555D3710-8F32-4063-A02E-1B372048B3D4}" srcOrd="1" destOrd="0" parTransId="{34D7C129-210F-46C0-A649-4B607DE499D1}" sibTransId="{45C5953F-15C4-4650-87FE-BF18F8DC37B5}"/>
    <dgm:cxn modelId="{D33F646A-F4F3-407B-93EB-AAFE238EF456}" type="presOf" srcId="{8A7D7C49-8062-4F00-B91E-C7355E82F356}" destId="{9A3B9E90-79FC-4112-9D1A-277AD7987851}" srcOrd="0" destOrd="0" presId="urn:microsoft.com/office/officeart/2005/8/layout/default"/>
    <dgm:cxn modelId="{BC4F619E-17C4-4711-A44D-11FAF7505A1E}" type="presOf" srcId="{555D3710-8F32-4063-A02E-1B372048B3D4}" destId="{A4BC2D0D-8C6A-454F-8700-7F66CC5AEA70}" srcOrd="0" destOrd="0" presId="urn:microsoft.com/office/officeart/2005/8/layout/default"/>
    <dgm:cxn modelId="{B7563FB4-EBEB-4819-B448-5B151259F37F}" srcId="{8773015C-E2FC-4A06-8FB7-F3AD2DD125FA}" destId="{8A7D7C49-8062-4F00-B91E-C7355E82F356}" srcOrd="3" destOrd="0" parTransId="{6C49FE8A-3157-48A2-94DF-F4E8D5AF16A9}" sibTransId="{3C309B1A-701E-4715-B48F-622E00B7476A}"/>
    <dgm:cxn modelId="{34F239CD-C5E5-4A20-90CA-938DA57931BF}" srcId="{8773015C-E2FC-4A06-8FB7-F3AD2DD125FA}" destId="{0A52DF73-8088-40D3-9DE2-703621F765F9}" srcOrd="0" destOrd="0" parTransId="{517C1BCF-42A6-43E4-A5BF-F506FE02683C}" sibTransId="{2B43B26F-1412-4D70-AD47-05B040D3471A}"/>
    <dgm:cxn modelId="{F29A92CF-B32E-4E6C-887E-CD09CDDB8996}" type="presOf" srcId="{8773015C-E2FC-4A06-8FB7-F3AD2DD125FA}" destId="{AA5E66DD-61DC-4A3C-96E2-FF2FB42B247C}" srcOrd="0" destOrd="0" presId="urn:microsoft.com/office/officeart/2005/8/layout/default"/>
    <dgm:cxn modelId="{1B4E25E4-8677-4327-9546-B4108C2F6DD0}" srcId="{8773015C-E2FC-4A06-8FB7-F3AD2DD125FA}" destId="{AC1EDB59-3243-4E1D-BDFE-C295385B1DE0}" srcOrd="2" destOrd="0" parTransId="{7B89C224-5B2F-40F0-AFF1-13FDEE51BE31}" sibTransId="{7EAC8F30-181B-4203-B25C-2D653AE16613}"/>
    <dgm:cxn modelId="{C7FA1AE0-7C53-4E84-B592-C3DEF34C4D8D}" type="presParOf" srcId="{AA5E66DD-61DC-4A3C-96E2-FF2FB42B247C}" destId="{96078489-292A-494F-A34D-3E72FAE9C2D5}" srcOrd="0" destOrd="0" presId="urn:microsoft.com/office/officeart/2005/8/layout/default"/>
    <dgm:cxn modelId="{AFF7AE2B-4D5C-4620-A05C-062684772803}" type="presParOf" srcId="{AA5E66DD-61DC-4A3C-96E2-FF2FB42B247C}" destId="{6303F207-2960-4320-882C-727800DAC6B5}" srcOrd="1" destOrd="0" presId="urn:microsoft.com/office/officeart/2005/8/layout/default"/>
    <dgm:cxn modelId="{B3C16C0F-8AFC-4079-AAD5-FAD732F6AE60}" type="presParOf" srcId="{AA5E66DD-61DC-4A3C-96E2-FF2FB42B247C}" destId="{A4BC2D0D-8C6A-454F-8700-7F66CC5AEA70}" srcOrd="2" destOrd="0" presId="urn:microsoft.com/office/officeart/2005/8/layout/default"/>
    <dgm:cxn modelId="{88CF1E92-C06B-41AF-9654-1C0A14B97F07}" type="presParOf" srcId="{AA5E66DD-61DC-4A3C-96E2-FF2FB42B247C}" destId="{7BD8AF84-1C7C-43CF-AB3F-CA62F2C6CAD5}" srcOrd="3" destOrd="0" presId="urn:microsoft.com/office/officeart/2005/8/layout/default"/>
    <dgm:cxn modelId="{BF39C67D-7794-48CB-843D-929DE4C16894}" type="presParOf" srcId="{AA5E66DD-61DC-4A3C-96E2-FF2FB42B247C}" destId="{EDC68A1A-0051-411E-B322-554A4DAE8390}" srcOrd="4" destOrd="0" presId="urn:microsoft.com/office/officeart/2005/8/layout/default"/>
    <dgm:cxn modelId="{85EC06BE-8E0E-407F-B9C1-AA65A42DEF4D}" type="presParOf" srcId="{AA5E66DD-61DC-4A3C-96E2-FF2FB42B247C}" destId="{756D2939-D916-478F-978F-441DAA7924B5}" srcOrd="5" destOrd="0" presId="urn:microsoft.com/office/officeart/2005/8/layout/default"/>
    <dgm:cxn modelId="{84442B97-ABB7-45D7-95D3-D64ED018986B}" type="presParOf" srcId="{AA5E66DD-61DC-4A3C-96E2-FF2FB42B247C}" destId="{9A3B9E90-79FC-4112-9D1A-277AD7987851}" srcOrd="6" destOrd="0" presId="urn:microsoft.com/office/officeart/2005/8/layout/default"/>
  </dgm:cxnLst>
  <dgm:bg/>
  <dgm:whole/>
  <dgm:extLst>
    <a:ext uri="http://schemas.microsoft.com/office/drawing/2008/diagram">
      <dsp:dataModelExt xmlns:dsp="http://schemas.microsoft.com/office/drawing/2008/diagram" relId="rId5" minVer="http://schemas.openxmlformats.org/drawingml/2006/diagram"/>
    </a:ext>
  </dgm:extLst>
</dgm:dataModel>
</file>

<file path=ppt/diagrams/data8.xml><?xml version="1.0" encoding="utf-8"?>
<dgm:dataModel xmlns:dgm="http://schemas.openxmlformats.org/drawingml/2006/diagram" xmlns:a="http://schemas.openxmlformats.org/drawingml/2006/main">
  <dgm:ptLst>
    <dgm:pt modelId="{C13FB969-E674-4DBF-AD1C-7F36D61D261F}" type="doc">
      <dgm:prSet loTypeId="urn:microsoft.com/office/officeart/2005/8/layout/vList5" loCatId="list" qsTypeId="urn:microsoft.com/office/officeart/2005/8/quickstyle/simple1" qsCatId="simple" csTypeId="urn:microsoft.com/office/officeart/2005/8/colors/colorful2" csCatId="colorful"/>
      <dgm:spPr/>
      <dgm:t>
        <a:bodyPr/>
        <a:lstStyle/>
        <a:p>
          <a:endParaRPr lang="en-US"/>
        </a:p>
      </dgm:t>
    </dgm:pt>
    <dgm:pt modelId="{83BAF90D-2C0C-4A8C-ADC6-2CD210D37A8D}">
      <dgm:prSet/>
      <dgm:spPr/>
      <dgm:t>
        <a:bodyPr/>
        <a:lstStyle/>
        <a:p>
          <a:r>
            <a:rPr lang="en-GB"/>
            <a:t>Common assertions</a:t>
          </a:r>
          <a:endParaRPr lang="en-US"/>
        </a:p>
      </dgm:t>
    </dgm:pt>
    <dgm:pt modelId="{957E4DBD-9C28-4F6F-A410-D6F01E1FE5D6}" cxnId="{8CF1024A-B44E-47FD-94CD-38E301C07FB9}" type="parTrans">
      <dgm:prSet/>
      <dgm:spPr/>
      <dgm:t>
        <a:bodyPr/>
        <a:lstStyle/>
        <a:p>
          <a:endParaRPr lang="en-US"/>
        </a:p>
      </dgm:t>
    </dgm:pt>
    <dgm:pt modelId="{336E491C-8A08-43CD-8919-282E3A57FCB7}" cxnId="{8CF1024A-B44E-47FD-94CD-38E301C07FB9}" type="sibTrans">
      <dgm:prSet/>
      <dgm:spPr/>
      <dgm:t>
        <a:bodyPr/>
        <a:lstStyle/>
        <a:p>
          <a:endParaRPr lang="en-US"/>
        </a:p>
      </dgm:t>
    </dgm:pt>
    <dgm:pt modelId="{7C50DB25-D73B-4272-B0D5-072CB4740441}">
      <dgm:prSet/>
      <dgm:spPr/>
      <dgm:t>
        <a:bodyPr/>
        <a:lstStyle/>
        <a:p>
          <a:r>
            <a:rPr lang="en-GB"/>
            <a:t>Based on the assumption that all organisations operate in a turbulent dynamic and unpredictable environment</a:t>
          </a:r>
          <a:endParaRPr lang="en-US"/>
        </a:p>
      </dgm:t>
    </dgm:pt>
    <dgm:pt modelId="{F4958427-B48F-464D-AB6A-9EB774ED406A}" cxnId="{049629FB-4C93-482C-A46D-0CAFB89F451E}" type="parTrans">
      <dgm:prSet/>
      <dgm:spPr/>
      <dgm:t>
        <a:bodyPr/>
        <a:lstStyle/>
        <a:p>
          <a:endParaRPr lang="en-US"/>
        </a:p>
      </dgm:t>
    </dgm:pt>
    <dgm:pt modelId="{C310B8D2-D4E6-4D87-B31B-930234A9FAF3}" cxnId="{049629FB-4C93-482C-A46D-0CAFB89F451E}" type="sibTrans">
      <dgm:prSet/>
      <dgm:spPr/>
      <dgm:t>
        <a:bodyPr/>
        <a:lstStyle/>
        <a:p>
          <a:endParaRPr lang="en-US"/>
        </a:p>
      </dgm:t>
    </dgm:pt>
    <dgm:pt modelId="{DC6E109D-BA24-4F1A-BCD1-D8AAAD8EB0E4}">
      <dgm:prSet/>
      <dgm:spPr/>
      <dgm:t>
        <a:bodyPr/>
        <a:lstStyle/>
        <a:p>
          <a:r>
            <a:rPr lang="en-GB"/>
            <a:t>Organisations need to continuously check their environment to identify developments and respond appropriately </a:t>
          </a:r>
          <a:endParaRPr lang="en-US"/>
        </a:p>
      </dgm:t>
    </dgm:pt>
    <dgm:pt modelId="{F0CABBB3-A7C6-4886-9D3E-513D4A4A3284}" cxnId="{290240EF-7441-49A2-B254-0868FC4B6D68}" type="parTrans">
      <dgm:prSet/>
      <dgm:spPr/>
      <dgm:t>
        <a:bodyPr/>
        <a:lstStyle/>
        <a:p>
          <a:endParaRPr lang="en-US"/>
        </a:p>
      </dgm:t>
    </dgm:pt>
    <dgm:pt modelId="{DA7FEE78-06C4-4D43-9045-C6AC0151073E}" cxnId="{290240EF-7441-49A2-B254-0868FC4B6D68}" type="sibTrans">
      <dgm:prSet/>
      <dgm:spPr/>
      <dgm:t>
        <a:bodyPr/>
        <a:lstStyle/>
        <a:p>
          <a:endParaRPr lang="en-US"/>
        </a:p>
      </dgm:t>
    </dgm:pt>
    <dgm:pt modelId="{CD14CE46-F9F6-4C4C-88E1-85D126B8114B}" type="pres">
      <dgm:prSet presAssocID="{C13FB969-E674-4DBF-AD1C-7F36D61D261F}" presName="Name0" presStyleCnt="0">
        <dgm:presLayoutVars>
          <dgm:dir/>
          <dgm:animLvl val="lvl"/>
          <dgm:resizeHandles val="exact"/>
        </dgm:presLayoutVars>
      </dgm:prSet>
      <dgm:spPr/>
    </dgm:pt>
    <dgm:pt modelId="{42E10CBA-BA3C-4B54-BAB5-C693F23F04AB}" type="pres">
      <dgm:prSet presAssocID="{83BAF90D-2C0C-4A8C-ADC6-2CD210D37A8D}" presName="linNode" presStyleCnt="0"/>
      <dgm:spPr/>
    </dgm:pt>
    <dgm:pt modelId="{580F9A2E-BC14-439A-89CA-C0640066477B}" type="pres">
      <dgm:prSet presAssocID="{83BAF90D-2C0C-4A8C-ADC6-2CD210D37A8D}" presName="parentText" presStyleLbl="node1" presStyleIdx="0" presStyleCnt="1">
        <dgm:presLayoutVars>
          <dgm:chMax val="1"/>
          <dgm:bulletEnabled val="1"/>
        </dgm:presLayoutVars>
      </dgm:prSet>
      <dgm:spPr/>
    </dgm:pt>
    <dgm:pt modelId="{32C0AFF5-049F-4E4E-B19B-7D69757F60DB}" type="pres">
      <dgm:prSet presAssocID="{83BAF90D-2C0C-4A8C-ADC6-2CD210D37A8D}" presName="descendantText" presStyleLbl="alignAccFollowNode1" presStyleIdx="0" presStyleCnt="1">
        <dgm:presLayoutVars>
          <dgm:bulletEnabled val="1"/>
        </dgm:presLayoutVars>
      </dgm:prSet>
      <dgm:spPr/>
    </dgm:pt>
  </dgm:ptLst>
  <dgm:cxnLst>
    <dgm:cxn modelId="{94D3AC2A-529E-4068-A85A-B8B8679AC384}" type="presOf" srcId="{C13FB969-E674-4DBF-AD1C-7F36D61D261F}" destId="{CD14CE46-F9F6-4C4C-88E1-85D126B8114B}" srcOrd="0" destOrd="0" presId="urn:microsoft.com/office/officeart/2005/8/layout/vList5"/>
    <dgm:cxn modelId="{127DC631-33DC-401A-A6A8-BF93D19A4986}" type="presOf" srcId="{83BAF90D-2C0C-4A8C-ADC6-2CD210D37A8D}" destId="{580F9A2E-BC14-439A-89CA-C0640066477B}" srcOrd="0" destOrd="0" presId="urn:microsoft.com/office/officeart/2005/8/layout/vList5"/>
    <dgm:cxn modelId="{8CF1024A-B44E-47FD-94CD-38E301C07FB9}" srcId="{C13FB969-E674-4DBF-AD1C-7F36D61D261F}" destId="{83BAF90D-2C0C-4A8C-ADC6-2CD210D37A8D}" srcOrd="0" destOrd="0" parTransId="{957E4DBD-9C28-4F6F-A410-D6F01E1FE5D6}" sibTransId="{336E491C-8A08-43CD-8919-282E3A57FCB7}"/>
    <dgm:cxn modelId="{AC7B995A-6E9E-4127-92DC-3B2B6C377DC8}" type="presOf" srcId="{7C50DB25-D73B-4272-B0D5-072CB4740441}" destId="{32C0AFF5-049F-4E4E-B19B-7D69757F60DB}" srcOrd="0" destOrd="0" presId="urn:microsoft.com/office/officeart/2005/8/layout/vList5"/>
    <dgm:cxn modelId="{726E4687-05BB-4ABE-B344-0B41F3FE7E52}" type="presOf" srcId="{DC6E109D-BA24-4F1A-BCD1-D8AAAD8EB0E4}" destId="{32C0AFF5-049F-4E4E-B19B-7D69757F60DB}" srcOrd="0" destOrd="1" presId="urn:microsoft.com/office/officeart/2005/8/layout/vList5"/>
    <dgm:cxn modelId="{290240EF-7441-49A2-B254-0868FC4B6D68}" srcId="{83BAF90D-2C0C-4A8C-ADC6-2CD210D37A8D}" destId="{DC6E109D-BA24-4F1A-BCD1-D8AAAD8EB0E4}" srcOrd="1" destOrd="0" parTransId="{F0CABBB3-A7C6-4886-9D3E-513D4A4A3284}" sibTransId="{DA7FEE78-06C4-4D43-9045-C6AC0151073E}"/>
    <dgm:cxn modelId="{049629FB-4C93-482C-A46D-0CAFB89F451E}" srcId="{83BAF90D-2C0C-4A8C-ADC6-2CD210D37A8D}" destId="{7C50DB25-D73B-4272-B0D5-072CB4740441}" srcOrd="0" destOrd="0" parTransId="{F4958427-B48F-464D-AB6A-9EB774ED406A}" sibTransId="{C310B8D2-D4E6-4D87-B31B-930234A9FAF3}"/>
    <dgm:cxn modelId="{4BAC18C5-6ECF-4E0D-BA2B-FE7DE68F5317}" type="presParOf" srcId="{CD14CE46-F9F6-4C4C-88E1-85D126B8114B}" destId="{42E10CBA-BA3C-4B54-BAB5-C693F23F04AB}" srcOrd="0" destOrd="0" presId="urn:microsoft.com/office/officeart/2005/8/layout/vList5"/>
    <dgm:cxn modelId="{F700D119-504D-4EA2-AD73-F4C4A431499F}" type="presParOf" srcId="{42E10CBA-BA3C-4B54-BAB5-C693F23F04AB}" destId="{580F9A2E-BC14-439A-89CA-C0640066477B}" srcOrd="0" destOrd="0" presId="urn:microsoft.com/office/officeart/2005/8/layout/vList5"/>
    <dgm:cxn modelId="{B3FB5E19-C5CB-44A5-A76E-3C85F0D17A26}" type="presParOf" srcId="{42E10CBA-BA3C-4B54-BAB5-C693F23F04AB}" destId="{32C0AFF5-049F-4E4E-B19B-7D69757F60DB}" srcOrd="1" destOrd="0" presId="urn:microsoft.com/office/officeart/2005/8/layout/vList5"/>
  </dgm:cxnLst>
  <dgm:bg/>
  <dgm:whole/>
  <dgm:extLst>
    <a:ext uri="http://schemas.microsoft.com/office/drawing/2008/diagram">
      <dsp:dataModelExt xmlns:dsp="http://schemas.microsoft.com/office/drawing/2008/diagram" relId="rId5"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xmlns:r="http://schemas.openxmlformats.org/officeDocument/2006/relationships">
  <dsp:spTree>
    <dsp:nvGrpSpPr>
      <dsp:cNvPr id="2" name="组合 1"/>
      <dsp:cNvGrpSpPr/>
    </dsp:nvGrpSpPr>
    <dsp:grpSpPr>
      <a:xfrm>
        <a:off x="0" y="0"/>
        <a:ext cx="10515600" cy="4496044"/>
        <a:chOff x="0" y="0"/>
        <a:chExt cx="10515600" cy="4496044"/>
      </a:xfrm>
    </dsp:grpSpPr>
    <dsp:sp modelId="{E6D9878D-272A-4DA5-A4BC-75A38E713D6A}">
      <dsp:nvSpPr>
        <dsp:cNvPr id="3" name="矩形 2"/>
        <dsp:cNvSpPr/>
      </dsp:nvSpPr>
      <dsp:spPr bwMode="white">
        <a:xfrm>
          <a:off x="0" y="535519"/>
          <a:ext cx="2533880" cy="298103"/>
        </a:xfrm>
        <a:prstGeom prst="rect">
          <a:avLst/>
        </a:prstGeom>
      </dsp:spPr>
      <dsp:style>
        <a:lnRef idx="2">
          <a:schemeClr val="accent2"/>
        </a:lnRef>
        <a:fillRef idx="1">
          <a:schemeClr val="accent2"/>
        </a:fillRef>
        <a:effectRef idx="0">
          <a:scrgbClr r="0" g="0" b="0"/>
        </a:effectRef>
        <a:fontRef idx="minor">
          <a:schemeClr val="lt1"/>
        </a:fontRef>
      </dsp:style>
      <dsp:txXfrm>
        <a:off x="0" y="535519"/>
        <a:ext cx="2533880" cy="298103"/>
      </dsp:txXfrm>
    </dsp:sp>
    <dsp:sp modelId="{D3B6E4EB-23CB-4838-8E97-0A2B51C076CF}">
      <dsp:nvSpPr>
        <dsp:cNvPr id="4" name="矩形 3"/>
        <dsp:cNvSpPr/>
      </dsp:nvSpPr>
      <dsp:spPr bwMode="white">
        <a:xfrm>
          <a:off x="0" y="647475"/>
          <a:ext cx="186148" cy="186148"/>
        </a:xfrm>
        <a:prstGeom prst="rect">
          <a:avLst/>
        </a:prstGeom>
      </dsp:spPr>
      <dsp:style>
        <a:lnRef idx="2">
          <a:schemeClr val="accent2"/>
        </a:lnRef>
        <a:fillRef idx="1">
          <a:schemeClr val="lt1">
            <a:alpha val="90000"/>
          </a:schemeClr>
        </a:fillRef>
        <a:effectRef idx="0">
          <a:scrgbClr r="0" g="0" b="0"/>
        </a:effectRef>
        <a:fontRef idx="minor"/>
      </dsp:style>
      <dsp:txXfrm>
        <a:off x="0" y="647475"/>
        <a:ext cx="186148" cy="186148"/>
      </dsp:txXfrm>
    </dsp:sp>
    <dsp:sp modelId="{D8E2DEE1-CFBC-4353-8DD6-FC01C2E5C0E2}">
      <dsp:nvSpPr>
        <dsp:cNvPr id="5" name="矩形 4"/>
        <dsp:cNvSpPr/>
      </dsp:nvSpPr>
      <dsp:spPr bwMode="white">
        <a:xfrm>
          <a:off x="0" y="0"/>
          <a:ext cx="2533880" cy="535519"/>
        </a:xfrm>
        <a:prstGeom prst="rect">
          <a:avLst/>
        </a:prstGeom>
      </dsp:spPr>
      <dsp:style>
        <a:lnRef idx="0">
          <a:schemeClr val="dk1">
            <a:alpha val="0"/>
          </a:schemeClr>
        </a:lnRef>
        <a:fillRef idx="0">
          <a:schemeClr val="lt1">
            <a:alpha val="0"/>
          </a:schemeClr>
        </a:fillRef>
        <a:effectRef idx="0">
          <a:scrgbClr r="0" g="0" b="0"/>
        </a:effectRef>
        <a:fontRef idx="minor"/>
      </dsp:style>
      <dsp:txBody>
        <a:bodyPr lIns="30480" tIns="20320" rIns="30480" bIns="20320" anchor="ctr"/>
        <a:lstStyle>
          <a:lvl1pPr algn="l">
            <a:defRPr sz="6500"/>
          </a:lvl1pPr>
          <a:lvl2pPr marL="285750" indent="-285750" algn="l">
            <a:defRPr sz="5000"/>
          </a:lvl2pPr>
          <a:lvl3pPr marL="571500" indent="-285750" algn="l">
            <a:defRPr sz="5000"/>
          </a:lvl3pPr>
          <a:lvl4pPr marL="857250" indent="-285750" algn="l">
            <a:defRPr sz="5000"/>
          </a:lvl4pPr>
          <a:lvl5pPr marL="1143000" indent="-285750" algn="l">
            <a:defRPr sz="5000"/>
          </a:lvl5pPr>
          <a:lvl6pPr marL="1428750" indent="-285750" algn="l">
            <a:defRPr sz="5000"/>
          </a:lvl6pPr>
          <a:lvl7pPr marL="1714500" indent="-285750" algn="l">
            <a:defRPr sz="5000"/>
          </a:lvl7pPr>
          <a:lvl8pPr marL="2000250" indent="-285750" algn="l">
            <a:defRPr sz="5000"/>
          </a:lvl8pPr>
          <a:lvl9pPr marL="2286000" indent="-285750" algn="l">
            <a:defRPr sz="5000"/>
          </a:lvl9pPr>
        </a:lstStyle>
        <a:p>
          <a:pPr lvl="0">
            <a:lnSpc>
              <a:spcPct val="100000"/>
            </a:lnSpc>
            <a:spcBef>
              <a:spcPct val="0"/>
            </a:spcBef>
            <a:spcAft>
              <a:spcPct val="35000"/>
            </a:spcAft>
          </a:pPr>
          <a:r>
            <a:rPr lang="en-GB" sz="1600" dirty="0">
              <a:solidFill>
                <a:schemeClr val="tx1"/>
              </a:solidFill>
            </a:rPr>
            <a:t>Power Bases</a:t>
          </a:r>
          <a:endParaRPr>
            <a:solidFill>
              <a:schemeClr val="tx1"/>
            </a:solidFill>
          </a:endParaRPr>
        </a:p>
      </dsp:txBody>
      <dsp:txXfrm>
        <a:off x="0" y="0"/>
        <a:ext cx="2533880" cy="535519"/>
      </dsp:txXfrm>
    </dsp:sp>
    <dsp:sp modelId="{6093D1AA-3BB3-4681-897A-563594D973B0}">
      <dsp:nvSpPr>
        <dsp:cNvPr id="6" name="矩形 5"/>
        <dsp:cNvSpPr/>
      </dsp:nvSpPr>
      <dsp:spPr bwMode="white">
        <a:xfrm>
          <a:off x="0" y="1081380"/>
          <a:ext cx="186143" cy="186143"/>
        </a:xfrm>
        <a:prstGeom prst="rect">
          <a:avLst/>
        </a:prstGeom>
      </dsp:spPr>
      <dsp:style>
        <a:lnRef idx="2">
          <a:schemeClr val="accent2"/>
        </a:lnRef>
        <a:fillRef idx="1">
          <a:schemeClr val="lt1"/>
        </a:fillRef>
        <a:effectRef idx="0">
          <a:scrgbClr r="0" g="0" b="0"/>
        </a:effectRef>
        <a:fontRef idx="minor"/>
      </dsp:style>
      <dsp:txXfrm>
        <a:off x="0" y="1081380"/>
        <a:ext cx="186143" cy="186143"/>
      </dsp:txXfrm>
    </dsp:sp>
    <dsp:sp modelId="{F0A6C49C-40D8-4652-A04F-AC7F6914C495}">
      <dsp:nvSpPr>
        <dsp:cNvPr id="7" name="矩形 6"/>
        <dsp:cNvSpPr/>
      </dsp:nvSpPr>
      <dsp:spPr bwMode="white">
        <a:xfrm>
          <a:off x="177372" y="957501"/>
          <a:ext cx="2356508" cy="433901"/>
        </a:xfrm>
        <a:prstGeom prst="rect">
          <a:avLst/>
        </a:prstGeom>
      </dsp:spPr>
      <dsp:style>
        <a:lnRef idx="0">
          <a:schemeClr val="dk1">
            <a:alpha val="0"/>
          </a:schemeClr>
        </a:lnRef>
        <a:fillRef idx="0">
          <a:schemeClr val="lt1">
            <a:alpha val="0"/>
          </a:schemeClr>
        </a:fillRef>
        <a:effectRef idx="0">
          <a:scrgbClr r="0" g="0" b="0"/>
        </a:effectRef>
        <a:fontRef idx="minor"/>
      </dsp:style>
      <dsp:txBody>
        <a:bodyPr lIns="113792" tIns="113792" rIns="113792" bIns="113792" anchor="ctr"/>
        <a:lstStyle>
          <a:lvl1pPr algn="l">
            <a:defRPr sz="6500"/>
          </a:lvl1pPr>
          <a:lvl2pPr marL="285750" indent="-285750" algn="l">
            <a:defRPr sz="5000"/>
          </a:lvl2pPr>
          <a:lvl3pPr marL="571500" indent="-285750" algn="l">
            <a:defRPr sz="5000"/>
          </a:lvl3pPr>
          <a:lvl4pPr marL="857250" indent="-285750" algn="l">
            <a:defRPr sz="5000"/>
          </a:lvl4pPr>
          <a:lvl5pPr marL="1143000" indent="-285750" algn="l">
            <a:defRPr sz="5000"/>
          </a:lvl5pPr>
          <a:lvl6pPr marL="1428750" indent="-285750" algn="l">
            <a:defRPr sz="5000"/>
          </a:lvl6pPr>
          <a:lvl7pPr marL="1714500" indent="-285750" algn="l">
            <a:defRPr sz="5000"/>
          </a:lvl7pPr>
          <a:lvl8pPr marL="2000250" indent="-285750" algn="l">
            <a:defRPr sz="5000"/>
          </a:lvl8pPr>
          <a:lvl9pPr marL="2286000" indent="-285750" algn="l">
            <a:defRPr sz="5000"/>
          </a:lvl9pPr>
        </a:lstStyle>
        <a:p>
          <a:pPr lvl="0">
            <a:lnSpc>
              <a:spcPct val="100000"/>
            </a:lnSpc>
            <a:spcBef>
              <a:spcPct val="0"/>
            </a:spcBef>
            <a:spcAft>
              <a:spcPct val="35000"/>
            </a:spcAft>
          </a:pPr>
          <a:r>
            <a:rPr lang="en-GB" sz="1600" dirty="0">
              <a:solidFill>
                <a:schemeClr val="tx1"/>
              </a:solidFill>
            </a:rPr>
            <a:t>Formal authority</a:t>
          </a:r>
          <a:endParaRPr>
            <a:solidFill>
              <a:schemeClr val="tx1"/>
            </a:solidFill>
          </a:endParaRPr>
        </a:p>
      </dsp:txBody>
      <dsp:txXfrm>
        <a:off x="177372" y="957501"/>
        <a:ext cx="2356508" cy="433901"/>
      </dsp:txXfrm>
    </dsp:sp>
    <dsp:sp modelId="{9B5566A2-57B3-4481-9AF3-73B69488F230}">
      <dsp:nvSpPr>
        <dsp:cNvPr id="8" name="矩形 7"/>
        <dsp:cNvSpPr/>
      </dsp:nvSpPr>
      <dsp:spPr bwMode="white">
        <a:xfrm>
          <a:off x="0" y="1515281"/>
          <a:ext cx="186143" cy="186143"/>
        </a:xfrm>
        <a:prstGeom prst="rect">
          <a:avLst/>
        </a:prstGeom>
      </dsp:spPr>
      <dsp:style>
        <a:lnRef idx="2">
          <a:schemeClr val="accent3"/>
        </a:lnRef>
        <a:fillRef idx="1">
          <a:schemeClr val="lt1"/>
        </a:fillRef>
        <a:effectRef idx="0">
          <a:scrgbClr r="0" g="0" b="0"/>
        </a:effectRef>
        <a:fontRef idx="minor"/>
      </dsp:style>
      <dsp:txXfrm>
        <a:off x="0" y="1515281"/>
        <a:ext cx="186143" cy="186143"/>
      </dsp:txXfrm>
    </dsp:sp>
    <dsp:sp modelId="{4176E8C8-4058-4B5F-8E4A-AFB45E603B85}">
      <dsp:nvSpPr>
        <dsp:cNvPr id="9" name="矩形 8"/>
        <dsp:cNvSpPr/>
      </dsp:nvSpPr>
      <dsp:spPr bwMode="white">
        <a:xfrm>
          <a:off x="177372" y="1391402"/>
          <a:ext cx="2356508" cy="433901"/>
        </a:xfrm>
        <a:prstGeom prst="rect">
          <a:avLst/>
        </a:prstGeom>
      </dsp:spPr>
      <dsp:style>
        <a:lnRef idx="0">
          <a:schemeClr val="dk1">
            <a:alpha val="0"/>
          </a:schemeClr>
        </a:lnRef>
        <a:fillRef idx="0">
          <a:schemeClr val="lt1">
            <a:alpha val="0"/>
          </a:schemeClr>
        </a:fillRef>
        <a:effectRef idx="0">
          <a:scrgbClr r="0" g="0" b="0"/>
        </a:effectRef>
        <a:fontRef idx="minor"/>
      </dsp:style>
      <dsp:txBody>
        <a:bodyPr lIns="113792" tIns="113792" rIns="113792" bIns="113792" anchor="ctr"/>
        <a:lstStyle>
          <a:lvl1pPr algn="l">
            <a:defRPr sz="6500"/>
          </a:lvl1pPr>
          <a:lvl2pPr marL="285750" indent="-285750" algn="l">
            <a:defRPr sz="5000"/>
          </a:lvl2pPr>
          <a:lvl3pPr marL="571500" indent="-285750" algn="l">
            <a:defRPr sz="5000"/>
          </a:lvl3pPr>
          <a:lvl4pPr marL="857250" indent="-285750" algn="l">
            <a:defRPr sz="5000"/>
          </a:lvl4pPr>
          <a:lvl5pPr marL="1143000" indent="-285750" algn="l">
            <a:defRPr sz="5000"/>
          </a:lvl5pPr>
          <a:lvl6pPr marL="1428750" indent="-285750" algn="l">
            <a:defRPr sz="5000"/>
          </a:lvl6pPr>
          <a:lvl7pPr marL="1714500" indent="-285750" algn="l">
            <a:defRPr sz="5000"/>
          </a:lvl7pPr>
          <a:lvl8pPr marL="2000250" indent="-285750" algn="l">
            <a:defRPr sz="5000"/>
          </a:lvl8pPr>
          <a:lvl9pPr marL="2286000" indent="-285750" algn="l">
            <a:defRPr sz="5000"/>
          </a:lvl9pPr>
        </a:lstStyle>
        <a:p>
          <a:pPr lvl="0">
            <a:lnSpc>
              <a:spcPct val="100000"/>
            </a:lnSpc>
            <a:spcBef>
              <a:spcPct val="0"/>
            </a:spcBef>
            <a:spcAft>
              <a:spcPct val="35000"/>
            </a:spcAft>
          </a:pPr>
          <a:r>
            <a:rPr lang="en-GB" sz="1600" dirty="0">
              <a:solidFill>
                <a:schemeClr val="tx1"/>
              </a:solidFill>
            </a:rPr>
            <a:t>Rewards/ punishment legitimacy</a:t>
          </a:r>
          <a:endParaRPr>
            <a:solidFill>
              <a:schemeClr val="tx1"/>
            </a:solidFill>
          </a:endParaRPr>
        </a:p>
      </dsp:txBody>
      <dsp:txXfrm>
        <a:off x="177372" y="1391402"/>
        <a:ext cx="2356508" cy="433901"/>
      </dsp:txXfrm>
    </dsp:sp>
    <dsp:sp modelId="{F234AD61-8190-4A24-B798-975C4D527B97}">
      <dsp:nvSpPr>
        <dsp:cNvPr id="10" name="矩形 9"/>
        <dsp:cNvSpPr/>
      </dsp:nvSpPr>
      <dsp:spPr bwMode="white">
        <a:xfrm>
          <a:off x="0" y="1949181"/>
          <a:ext cx="186143" cy="186143"/>
        </a:xfrm>
        <a:prstGeom prst="rect">
          <a:avLst/>
        </a:prstGeom>
      </dsp:spPr>
      <dsp:style>
        <a:lnRef idx="2">
          <a:schemeClr val="accent4"/>
        </a:lnRef>
        <a:fillRef idx="1">
          <a:schemeClr val="lt1"/>
        </a:fillRef>
        <a:effectRef idx="0">
          <a:scrgbClr r="0" g="0" b="0"/>
        </a:effectRef>
        <a:fontRef idx="minor"/>
      </dsp:style>
      <dsp:txXfrm>
        <a:off x="0" y="1949181"/>
        <a:ext cx="186143" cy="186143"/>
      </dsp:txXfrm>
    </dsp:sp>
    <dsp:sp modelId="{CE57DA58-CF0F-4353-868C-74C139DD748E}">
      <dsp:nvSpPr>
        <dsp:cNvPr id="11" name="矩形 10"/>
        <dsp:cNvSpPr/>
      </dsp:nvSpPr>
      <dsp:spPr bwMode="white">
        <a:xfrm>
          <a:off x="177372" y="1825303"/>
          <a:ext cx="2356508" cy="433901"/>
        </a:xfrm>
        <a:prstGeom prst="rect">
          <a:avLst/>
        </a:prstGeom>
      </dsp:spPr>
      <dsp:style>
        <a:lnRef idx="0">
          <a:schemeClr val="dk1">
            <a:alpha val="0"/>
          </a:schemeClr>
        </a:lnRef>
        <a:fillRef idx="0">
          <a:schemeClr val="lt1">
            <a:alpha val="0"/>
          </a:schemeClr>
        </a:fillRef>
        <a:effectRef idx="0">
          <a:scrgbClr r="0" g="0" b="0"/>
        </a:effectRef>
        <a:fontRef idx="minor"/>
      </dsp:style>
      <dsp:txBody>
        <a:bodyPr lIns="113792" tIns="113792" rIns="113792" bIns="113792" anchor="ctr"/>
        <a:lstStyle>
          <a:lvl1pPr algn="l">
            <a:defRPr sz="6500"/>
          </a:lvl1pPr>
          <a:lvl2pPr marL="285750" indent="-285750" algn="l">
            <a:defRPr sz="5000"/>
          </a:lvl2pPr>
          <a:lvl3pPr marL="571500" indent="-285750" algn="l">
            <a:defRPr sz="5000"/>
          </a:lvl3pPr>
          <a:lvl4pPr marL="857250" indent="-285750" algn="l">
            <a:defRPr sz="5000"/>
          </a:lvl4pPr>
          <a:lvl5pPr marL="1143000" indent="-285750" algn="l">
            <a:defRPr sz="5000"/>
          </a:lvl5pPr>
          <a:lvl6pPr marL="1428750" indent="-285750" algn="l">
            <a:defRPr sz="5000"/>
          </a:lvl6pPr>
          <a:lvl7pPr marL="1714500" indent="-285750" algn="l">
            <a:defRPr sz="5000"/>
          </a:lvl7pPr>
          <a:lvl8pPr marL="2000250" indent="-285750" algn="l">
            <a:defRPr sz="5000"/>
          </a:lvl8pPr>
          <a:lvl9pPr marL="2286000" indent="-285750" algn="l">
            <a:defRPr sz="5000"/>
          </a:lvl9pPr>
        </a:lstStyle>
        <a:p>
          <a:pPr lvl="0">
            <a:lnSpc>
              <a:spcPct val="100000"/>
            </a:lnSpc>
            <a:spcBef>
              <a:spcPct val="0"/>
            </a:spcBef>
            <a:spcAft>
              <a:spcPct val="35000"/>
            </a:spcAft>
          </a:pPr>
          <a:r>
            <a:rPr lang="en-GB" sz="1600" dirty="0">
              <a:solidFill>
                <a:schemeClr val="tx1"/>
              </a:solidFill>
            </a:rPr>
            <a:t>Expertise</a:t>
          </a:r>
          <a:endParaRPr>
            <a:solidFill>
              <a:schemeClr val="tx1"/>
            </a:solidFill>
          </a:endParaRPr>
        </a:p>
      </dsp:txBody>
      <dsp:txXfrm>
        <a:off x="177372" y="1825303"/>
        <a:ext cx="2356508" cy="433901"/>
      </dsp:txXfrm>
    </dsp:sp>
    <dsp:sp modelId="{FA55FFD2-ADBA-4B59-855B-00EDF729879D}">
      <dsp:nvSpPr>
        <dsp:cNvPr id="12" name="矩形 11"/>
        <dsp:cNvSpPr/>
      </dsp:nvSpPr>
      <dsp:spPr bwMode="white">
        <a:xfrm>
          <a:off x="0" y="2383082"/>
          <a:ext cx="186143" cy="186143"/>
        </a:xfrm>
        <a:prstGeom prst="rect">
          <a:avLst/>
        </a:prstGeom>
      </dsp:spPr>
      <dsp:style>
        <a:lnRef idx="2">
          <a:schemeClr val="accent5"/>
        </a:lnRef>
        <a:fillRef idx="1">
          <a:schemeClr val="lt1"/>
        </a:fillRef>
        <a:effectRef idx="0">
          <a:scrgbClr r="0" g="0" b="0"/>
        </a:effectRef>
        <a:fontRef idx="minor"/>
      </dsp:style>
      <dsp:txXfrm>
        <a:off x="0" y="2383082"/>
        <a:ext cx="186143" cy="186143"/>
      </dsp:txXfrm>
    </dsp:sp>
    <dsp:sp modelId="{81104D51-178C-4496-9155-816C54C62E7B}">
      <dsp:nvSpPr>
        <dsp:cNvPr id="13" name="矩形 12"/>
        <dsp:cNvSpPr/>
      </dsp:nvSpPr>
      <dsp:spPr bwMode="white">
        <a:xfrm>
          <a:off x="177372" y="2259203"/>
          <a:ext cx="2356508" cy="433901"/>
        </a:xfrm>
        <a:prstGeom prst="rect">
          <a:avLst/>
        </a:prstGeom>
      </dsp:spPr>
      <dsp:style>
        <a:lnRef idx="0">
          <a:schemeClr val="dk1">
            <a:alpha val="0"/>
          </a:schemeClr>
        </a:lnRef>
        <a:fillRef idx="0">
          <a:schemeClr val="lt1">
            <a:alpha val="0"/>
          </a:schemeClr>
        </a:fillRef>
        <a:effectRef idx="0">
          <a:scrgbClr r="0" g="0" b="0"/>
        </a:effectRef>
        <a:fontRef idx="minor"/>
      </dsp:style>
      <dsp:txBody>
        <a:bodyPr lIns="113792" tIns="113792" rIns="113792" bIns="113792" anchor="ctr"/>
        <a:lstStyle>
          <a:lvl1pPr algn="l">
            <a:defRPr sz="6500"/>
          </a:lvl1pPr>
          <a:lvl2pPr marL="285750" indent="-285750" algn="l">
            <a:defRPr sz="5000"/>
          </a:lvl2pPr>
          <a:lvl3pPr marL="571500" indent="-285750" algn="l">
            <a:defRPr sz="5000"/>
          </a:lvl3pPr>
          <a:lvl4pPr marL="857250" indent="-285750" algn="l">
            <a:defRPr sz="5000"/>
          </a:lvl4pPr>
          <a:lvl5pPr marL="1143000" indent="-285750" algn="l">
            <a:defRPr sz="5000"/>
          </a:lvl5pPr>
          <a:lvl6pPr marL="1428750" indent="-285750" algn="l">
            <a:defRPr sz="5000"/>
          </a:lvl6pPr>
          <a:lvl7pPr marL="1714500" indent="-285750" algn="l">
            <a:defRPr sz="5000"/>
          </a:lvl7pPr>
          <a:lvl8pPr marL="2000250" indent="-285750" algn="l">
            <a:defRPr sz="5000"/>
          </a:lvl8pPr>
          <a:lvl9pPr marL="2286000" indent="-285750" algn="l">
            <a:defRPr sz="5000"/>
          </a:lvl9pPr>
        </a:lstStyle>
        <a:p>
          <a:pPr lvl="0">
            <a:lnSpc>
              <a:spcPct val="100000"/>
            </a:lnSpc>
            <a:spcBef>
              <a:spcPct val="0"/>
            </a:spcBef>
            <a:spcAft>
              <a:spcPct val="35000"/>
            </a:spcAft>
          </a:pPr>
          <a:r>
            <a:rPr lang="en-GB" sz="1600" dirty="0">
              <a:solidFill>
                <a:schemeClr val="tx1"/>
              </a:solidFill>
            </a:rPr>
            <a:t>Reference</a:t>
          </a:r>
          <a:endParaRPr>
            <a:solidFill>
              <a:schemeClr val="tx1"/>
            </a:solidFill>
          </a:endParaRPr>
        </a:p>
      </dsp:txBody>
      <dsp:txXfrm>
        <a:off x="177372" y="2259203"/>
        <a:ext cx="2356508" cy="433901"/>
      </dsp:txXfrm>
    </dsp:sp>
    <dsp:sp modelId="{8C4082C6-2197-4CD2-B585-F54E2A000249}">
      <dsp:nvSpPr>
        <dsp:cNvPr id="14" name="矩形 13"/>
        <dsp:cNvSpPr/>
      </dsp:nvSpPr>
      <dsp:spPr bwMode="white">
        <a:xfrm>
          <a:off x="2660573" y="561803"/>
          <a:ext cx="2533880" cy="298103"/>
        </a:xfrm>
        <a:prstGeom prst="rect">
          <a:avLst/>
        </a:prstGeom>
      </dsp:spPr>
      <dsp:style>
        <a:lnRef idx="2">
          <a:schemeClr val="accent3"/>
        </a:lnRef>
        <a:fillRef idx="1">
          <a:schemeClr val="accent3"/>
        </a:fillRef>
        <a:effectRef idx="0">
          <a:scrgbClr r="0" g="0" b="0"/>
        </a:effectRef>
        <a:fontRef idx="minor">
          <a:schemeClr val="lt1"/>
        </a:fontRef>
      </dsp:style>
      <dsp:txXfrm>
        <a:off x="2660573" y="561803"/>
        <a:ext cx="2533880" cy="298103"/>
      </dsp:txXfrm>
    </dsp:sp>
    <dsp:sp modelId="{241F8B3E-8DB3-4CD0-97CD-33B49845C96A}">
      <dsp:nvSpPr>
        <dsp:cNvPr id="15" name="矩形 14"/>
        <dsp:cNvSpPr/>
      </dsp:nvSpPr>
      <dsp:spPr bwMode="white">
        <a:xfrm>
          <a:off x="2660573" y="647475"/>
          <a:ext cx="186148" cy="186148"/>
        </a:xfrm>
        <a:prstGeom prst="rect">
          <a:avLst/>
        </a:prstGeom>
      </dsp:spPr>
      <dsp:style>
        <a:lnRef idx="2">
          <a:schemeClr val="accent3"/>
        </a:lnRef>
        <a:fillRef idx="1">
          <a:schemeClr val="lt1">
            <a:alpha val="90000"/>
          </a:schemeClr>
        </a:fillRef>
        <a:effectRef idx="0">
          <a:scrgbClr r="0" g="0" b="0"/>
        </a:effectRef>
        <a:fontRef idx="minor"/>
      </dsp:style>
      <dsp:txXfrm>
        <a:off x="2660573" y="647475"/>
        <a:ext cx="186148" cy="186148"/>
      </dsp:txXfrm>
    </dsp:sp>
    <dsp:sp modelId="{0B985482-80C3-4534-9008-27CEC12F0BAE}">
      <dsp:nvSpPr>
        <dsp:cNvPr id="16" name="矩形 15"/>
        <dsp:cNvSpPr/>
      </dsp:nvSpPr>
      <dsp:spPr bwMode="white">
        <a:xfrm>
          <a:off x="2660573" y="0"/>
          <a:ext cx="2533880" cy="535519"/>
        </a:xfrm>
        <a:prstGeom prst="rect">
          <a:avLst/>
        </a:prstGeom>
      </dsp:spPr>
      <dsp:style>
        <a:lnRef idx="0">
          <a:schemeClr val="dk1">
            <a:alpha val="0"/>
          </a:schemeClr>
        </a:lnRef>
        <a:fillRef idx="0">
          <a:schemeClr val="lt1">
            <a:alpha val="0"/>
          </a:schemeClr>
        </a:fillRef>
        <a:effectRef idx="0">
          <a:scrgbClr r="0" g="0" b="0"/>
        </a:effectRef>
        <a:fontRef idx="minor"/>
      </dsp:style>
      <dsp:txBody>
        <a:bodyPr lIns="30480" tIns="20320" rIns="30480" bIns="20320" anchor="ctr"/>
        <a:lstStyle>
          <a:lvl1pPr algn="l">
            <a:defRPr sz="6500"/>
          </a:lvl1pPr>
          <a:lvl2pPr marL="285750" indent="-285750" algn="l">
            <a:defRPr sz="5000"/>
          </a:lvl2pPr>
          <a:lvl3pPr marL="571500" indent="-285750" algn="l">
            <a:defRPr sz="5000"/>
          </a:lvl3pPr>
          <a:lvl4pPr marL="857250" indent="-285750" algn="l">
            <a:defRPr sz="5000"/>
          </a:lvl4pPr>
          <a:lvl5pPr marL="1143000" indent="-285750" algn="l">
            <a:defRPr sz="5000"/>
          </a:lvl5pPr>
          <a:lvl6pPr marL="1428750" indent="-285750" algn="l">
            <a:defRPr sz="5000"/>
          </a:lvl6pPr>
          <a:lvl7pPr marL="1714500" indent="-285750" algn="l">
            <a:defRPr sz="5000"/>
          </a:lvl7pPr>
          <a:lvl8pPr marL="2000250" indent="-285750" algn="l">
            <a:defRPr sz="5000"/>
          </a:lvl8pPr>
          <a:lvl9pPr marL="2286000" indent="-285750" algn="l">
            <a:defRPr sz="5000"/>
          </a:lvl9pPr>
        </a:lstStyle>
        <a:p>
          <a:pPr lvl="0">
            <a:lnSpc>
              <a:spcPct val="100000"/>
            </a:lnSpc>
            <a:spcBef>
              <a:spcPct val="0"/>
            </a:spcBef>
            <a:spcAft>
              <a:spcPct val="35000"/>
            </a:spcAft>
          </a:pPr>
          <a:r>
            <a:rPr lang="en-GB" sz="1600" dirty="0">
              <a:solidFill>
                <a:schemeClr val="tx1"/>
              </a:solidFill>
            </a:rPr>
            <a:t>Change Strategies</a:t>
          </a:r>
          <a:endParaRPr>
            <a:solidFill>
              <a:schemeClr val="tx1"/>
            </a:solidFill>
          </a:endParaRPr>
        </a:p>
      </dsp:txBody>
      <dsp:txXfrm>
        <a:off x="2660573" y="0"/>
        <a:ext cx="2533880" cy="535519"/>
      </dsp:txXfrm>
    </dsp:sp>
    <dsp:sp modelId="{8CD16BCF-E8BA-44CF-844F-300D2B37ED45}">
      <dsp:nvSpPr>
        <dsp:cNvPr id="17" name="矩形 16"/>
        <dsp:cNvSpPr/>
      </dsp:nvSpPr>
      <dsp:spPr bwMode="white">
        <a:xfrm>
          <a:off x="2660573" y="1081380"/>
          <a:ext cx="186143" cy="186143"/>
        </a:xfrm>
        <a:prstGeom prst="rect">
          <a:avLst/>
        </a:prstGeom>
      </dsp:spPr>
      <dsp:style>
        <a:lnRef idx="2">
          <a:schemeClr val="accent6"/>
        </a:lnRef>
        <a:fillRef idx="1">
          <a:schemeClr val="lt1"/>
        </a:fillRef>
        <a:effectRef idx="0">
          <a:scrgbClr r="0" g="0" b="0"/>
        </a:effectRef>
        <a:fontRef idx="minor"/>
      </dsp:style>
      <dsp:txXfrm>
        <a:off x="2660573" y="1081380"/>
        <a:ext cx="186143" cy="186143"/>
      </dsp:txXfrm>
    </dsp:sp>
    <dsp:sp modelId="{AC9EC5A9-B5D7-419A-905A-7B97D070D233}">
      <dsp:nvSpPr>
        <dsp:cNvPr id="18" name="矩形 17"/>
        <dsp:cNvSpPr/>
      </dsp:nvSpPr>
      <dsp:spPr bwMode="white">
        <a:xfrm>
          <a:off x="2837945" y="957501"/>
          <a:ext cx="2356508" cy="433901"/>
        </a:xfrm>
        <a:prstGeom prst="rect">
          <a:avLst/>
        </a:prstGeom>
      </dsp:spPr>
      <dsp:style>
        <a:lnRef idx="0">
          <a:schemeClr val="dk1">
            <a:alpha val="0"/>
          </a:schemeClr>
        </a:lnRef>
        <a:fillRef idx="0">
          <a:schemeClr val="lt1">
            <a:alpha val="0"/>
          </a:schemeClr>
        </a:fillRef>
        <a:effectRef idx="0">
          <a:scrgbClr r="0" g="0" b="0"/>
        </a:effectRef>
        <a:fontRef idx="minor"/>
      </dsp:style>
      <dsp:txBody>
        <a:bodyPr lIns="113792" tIns="113792" rIns="113792" bIns="113792" anchor="ctr"/>
        <a:lstStyle>
          <a:lvl1pPr algn="l">
            <a:defRPr sz="6500"/>
          </a:lvl1pPr>
          <a:lvl2pPr marL="285750" indent="-285750" algn="l">
            <a:defRPr sz="5000"/>
          </a:lvl2pPr>
          <a:lvl3pPr marL="571500" indent="-285750" algn="l">
            <a:defRPr sz="5000"/>
          </a:lvl3pPr>
          <a:lvl4pPr marL="857250" indent="-285750" algn="l">
            <a:defRPr sz="5000"/>
          </a:lvl4pPr>
          <a:lvl5pPr marL="1143000" indent="-285750" algn="l">
            <a:defRPr sz="5000"/>
          </a:lvl5pPr>
          <a:lvl6pPr marL="1428750" indent="-285750" algn="l">
            <a:defRPr sz="5000"/>
          </a:lvl6pPr>
          <a:lvl7pPr marL="1714500" indent="-285750" algn="l">
            <a:defRPr sz="5000"/>
          </a:lvl7pPr>
          <a:lvl8pPr marL="2000250" indent="-285750" algn="l">
            <a:defRPr sz="5000"/>
          </a:lvl8pPr>
          <a:lvl9pPr marL="2286000" indent="-285750" algn="l">
            <a:defRPr sz="5000"/>
          </a:lvl9pPr>
        </a:lstStyle>
        <a:p>
          <a:pPr lvl="0">
            <a:lnSpc>
              <a:spcPct val="100000"/>
            </a:lnSpc>
            <a:spcBef>
              <a:spcPct val="0"/>
            </a:spcBef>
            <a:spcAft>
              <a:spcPct val="35000"/>
            </a:spcAft>
          </a:pPr>
          <a:r>
            <a:rPr lang="en-GB" sz="1600" dirty="0">
              <a:solidFill>
                <a:schemeClr val="tx1"/>
              </a:solidFill>
            </a:rPr>
            <a:t>Top-down</a:t>
          </a:r>
          <a:endParaRPr>
            <a:solidFill>
              <a:schemeClr val="tx1"/>
            </a:solidFill>
          </a:endParaRPr>
        </a:p>
      </dsp:txBody>
      <dsp:txXfrm>
        <a:off x="2837945" y="957501"/>
        <a:ext cx="2356508" cy="433901"/>
      </dsp:txXfrm>
    </dsp:sp>
    <dsp:sp modelId="{EE2E9AC4-CE3A-4680-8E8F-2F74162BC7DC}">
      <dsp:nvSpPr>
        <dsp:cNvPr id="19" name="矩形 18"/>
        <dsp:cNvSpPr/>
      </dsp:nvSpPr>
      <dsp:spPr bwMode="white">
        <a:xfrm>
          <a:off x="2660573" y="1515281"/>
          <a:ext cx="186143" cy="186143"/>
        </a:xfrm>
        <a:prstGeom prst="rect">
          <a:avLst/>
        </a:prstGeom>
      </dsp:spPr>
      <dsp:style>
        <a:lnRef idx="2">
          <a:schemeClr val="accent2"/>
        </a:lnRef>
        <a:fillRef idx="1">
          <a:schemeClr val="lt1"/>
        </a:fillRef>
        <a:effectRef idx="0">
          <a:scrgbClr r="0" g="0" b="0"/>
        </a:effectRef>
        <a:fontRef idx="minor"/>
      </dsp:style>
      <dsp:txXfrm>
        <a:off x="2660573" y="1515281"/>
        <a:ext cx="186143" cy="186143"/>
      </dsp:txXfrm>
    </dsp:sp>
    <dsp:sp modelId="{A7D4FF60-978D-4B51-93AA-10E2FFB1E928}">
      <dsp:nvSpPr>
        <dsp:cNvPr id="20" name="矩形 19"/>
        <dsp:cNvSpPr/>
      </dsp:nvSpPr>
      <dsp:spPr bwMode="white">
        <a:xfrm>
          <a:off x="2837945" y="1391402"/>
          <a:ext cx="2356508" cy="433901"/>
        </a:xfrm>
        <a:prstGeom prst="rect">
          <a:avLst/>
        </a:prstGeom>
      </dsp:spPr>
      <dsp:style>
        <a:lnRef idx="0">
          <a:schemeClr val="dk1">
            <a:alpha val="0"/>
          </a:schemeClr>
        </a:lnRef>
        <a:fillRef idx="0">
          <a:schemeClr val="lt1">
            <a:alpha val="0"/>
          </a:schemeClr>
        </a:fillRef>
        <a:effectRef idx="0">
          <a:scrgbClr r="0" g="0" b="0"/>
        </a:effectRef>
        <a:fontRef idx="minor"/>
      </dsp:style>
      <dsp:txBody>
        <a:bodyPr lIns="113792" tIns="113792" rIns="113792" bIns="113792" anchor="ctr"/>
        <a:lstStyle>
          <a:lvl1pPr algn="l">
            <a:defRPr sz="6500"/>
          </a:lvl1pPr>
          <a:lvl2pPr marL="285750" indent="-285750" algn="l">
            <a:defRPr sz="5000"/>
          </a:lvl2pPr>
          <a:lvl3pPr marL="571500" indent="-285750" algn="l">
            <a:defRPr sz="5000"/>
          </a:lvl3pPr>
          <a:lvl4pPr marL="857250" indent="-285750" algn="l">
            <a:defRPr sz="5000"/>
          </a:lvl4pPr>
          <a:lvl5pPr marL="1143000" indent="-285750" algn="l">
            <a:defRPr sz="5000"/>
          </a:lvl5pPr>
          <a:lvl6pPr marL="1428750" indent="-285750" algn="l">
            <a:defRPr sz="5000"/>
          </a:lvl6pPr>
          <a:lvl7pPr marL="1714500" indent="-285750" algn="l">
            <a:defRPr sz="5000"/>
          </a:lvl7pPr>
          <a:lvl8pPr marL="2000250" indent="-285750" algn="l">
            <a:defRPr sz="5000"/>
          </a:lvl8pPr>
          <a:lvl9pPr marL="2286000" indent="-285750" algn="l">
            <a:defRPr sz="5000"/>
          </a:lvl9pPr>
        </a:lstStyle>
        <a:p>
          <a:pPr lvl="0">
            <a:lnSpc>
              <a:spcPct val="100000"/>
            </a:lnSpc>
            <a:spcBef>
              <a:spcPct val="0"/>
            </a:spcBef>
            <a:spcAft>
              <a:spcPct val="35000"/>
            </a:spcAft>
          </a:pPr>
          <a:r>
            <a:rPr lang="en-GB" sz="1600" dirty="0">
              <a:solidFill>
                <a:schemeClr val="tx1"/>
              </a:solidFill>
            </a:rPr>
            <a:t>Force- coercion</a:t>
          </a:r>
          <a:endParaRPr>
            <a:solidFill>
              <a:schemeClr val="tx1"/>
            </a:solidFill>
          </a:endParaRPr>
        </a:p>
      </dsp:txBody>
      <dsp:txXfrm>
        <a:off x="2837945" y="1391402"/>
        <a:ext cx="2356508" cy="433901"/>
      </dsp:txXfrm>
    </dsp:sp>
    <dsp:sp modelId="{E33EB7F2-DCBC-4FF2-B9CB-48B5D8E69A24}">
      <dsp:nvSpPr>
        <dsp:cNvPr id="21" name="矩形 20"/>
        <dsp:cNvSpPr/>
      </dsp:nvSpPr>
      <dsp:spPr bwMode="white">
        <a:xfrm>
          <a:off x="2660573" y="1949181"/>
          <a:ext cx="186143" cy="186143"/>
        </a:xfrm>
        <a:prstGeom prst="rect">
          <a:avLst/>
        </a:prstGeom>
      </dsp:spPr>
      <dsp:style>
        <a:lnRef idx="2">
          <a:schemeClr val="accent3"/>
        </a:lnRef>
        <a:fillRef idx="1">
          <a:schemeClr val="lt1"/>
        </a:fillRef>
        <a:effectRef idx="0">
          <a:scrgbClr r="0" g="0" b="0"/>
        </a:effectRef>
        <a:fontRef idx="minor"/>
      </dsp:style>
      <dsp:txXfrm>
        <a:off x="2660573" y="1949181"/>
        <a:ext cx="186143" cy="186143"/>
      </dsp:txXfrm>
    </dsp:sp>
    <dsp:sp modelId="{124BDF9B-62DE-4417-81FE-9DDA449EF6B1}">
      <dsp:nvSpPr>
        <dsp:cNvPr id="22" name="矩形 21"/>
        <dsp:cNvSpPr/>
      </dsp:nvSpPr>
      <dsp:spPr bwMode="white">
        <a:xfrm>
          <a:off x="2837945" y="1825303"/>
          <a:ext cx="2356508" cy="433901"/>
        </a:xfrm>
        <a:prstGeom prst="rect">
          <a:avLst/>
        </a:prstGeom>
      </dsp:spPr>
      <dsp:style>
        <a:lnRef idx="0">
          <a:schemeClr val="dk1">
            <a:alpha val="0"/>
          </a:schemeClr>
        </a:lnRef>
        <a:fillRef idx="0">
          <a:schemeClr val="lt1">
            <a:alpha val="0"/>
          </a:schemeClr>
        </a:fillRef>
        <a:effectRef idx="0">
          <a:scrgbClr r="0" g="0" b="0"/>
        </a:effectRef>
        <a:fontRef idx="minor"/>
      </dsp:style>
      <dsp:txBody>
        <a:bodyPr lIns="113792" tIns="113792" rIns="113792" bIns="113792" anchor="ctr"/>
        <a:lstStyle>
          <a:lvl1pPr algn="l">
            <a:defRPr sz="6500"/>
          </a:lvl1pPr>
          <a:lvl2pPr marL="285750" indent="-285750" algn="l">
            <a:defRPr sz="5000"/>
          </a:lvl2pPr>
          <a:lvl3pPr marL="571500" indent="-285750" algn="l">
            <a:defRPr sz="5000"/>
          </a:lvl3pPr>
          <a:lvl4pPr marL="857250" indent="-285750" algn="l">
            <a:defRPr sz="5000"/>
          </a:lvl4pPr>
          <a:lvl5pPr marL="1143000" indent="-285750" algn="l">
            <a:defRPr sz="5000"/>
          </a:lvl5pPr>
          <a:lvl6pPr marL="1428750" indent="-285750" algn="l">
            <a:defRPr sz="5000"/>
          </a:lvl6pPr>
          <a:lvl7pPr marL="1714500" indent="-285750" algn="l">
            <a:defRPr sz="5000"/>
          </a:lvl7pPr>
          <a:lvl8pPr marL="2000250" indent="-285750" algn="l">
            <a:defRPr sz="5000"/>
          </a:lvl8pPr>
          <a:lvl9pPr marL="2286000" indent="-285750" algn="l">
            <a:defRPr sz="5000"/>
          </a:lvl9pPr>
        </a:lstStyle>
        <a:p>
          <a:pPr lvl="0">
            <a:lnSpc>
              <a:spcPct val="100000"/>
            </a:lnSpc>
            <a:spcBef>
              <a:spcPct val="0"/>
            </a:spcBef>
            <a:spcAft>
              <a:spcPct val="35000"/>
            </a:spcAft>
          </a:pPr>
          <a:r>
            <a:rPr lang="en-GB" sz="1600" dirty="0">
              <a:solidFill>
                <a:schemeClr val="tx1"/>
              </a:solidFill>
            </a:rPr>
            <a:t>Rational persuasion</a:t>
          </a:r>
          <a:endParaRPr>
            <a:solidFill>
              <a:schemeClr val="tx1"/>
            </a:solidFill>
          </a:endParaRPr>
        </a:p>
      </dsp:txBody>
      <dsp:txXfrm>
        <a:off x="2837945" y="1825303"/>
        <a:ext cx="2356508" cy="433901"/>
      </dsp:txXfrm>
    </dsp:sp>
    <dsp:sp modelId="{EAC3839D-CC1F-4F23-B2D0-6C7BC40DA513}">
      <dsp:nvSpPr>
        <dsp:cNvPr id="23" name="矩形 22"/>
        <dsp:cNvSpPr/>
      </dsp:nvSpPr>
      <dsp:spPr bwMode="white">
        <a:xfrm>
          <a:off x="2660573" y="2383082"/>
          <a:ext cx="186143" cy="186143"/>
        </a:xfrm>
        <a:prstGeom prst="rect">
          <a:avLst/>
        </a:prstGeom>
      </dsp:spPr>
      <dsp:style>
        <a:lnRef idx="2">
          <a:schemeClr val="accent4"/>
        </a:lnRef>
        <a:fillRef idx="1">
          <a:schemeClr val="lt1"/>
        </a:fillRef>
        <a:effectRef idx="0">
          <a:scrgbClr r="0" g="0" b="0"/>
        </a:effectRef>
        <a:fontRef idx="minor"/>
      </dsp:style>
      <dsp:txXfrm>
        <a:off x="2660573" y="2383082"/>
        <a:ext cx="186143" cy="186143"/>
      </dsp:txXfrm>
    </dsp:sp>
    <dsp:sp modelId="{FAC9FF0E-96F6-480C-9F44-565D7763C0BD}">
      <dsp:nvSpPr>
        <dsp:cNvPr id="24" name="矩形 23"/>
        <dsp:cNvSpPr/>
      </dsp:nvSpPr>
      <dsp:spPr bwMode="white">
        <a:xfrm>
          <a:off x="2837945" y="2259203"/>
          <a:ext cx="2356508" cy="433901"/>
        </a:xfrm>
        <a:prstGeom prst="rect">
          <a:avLst/>
        </a:prstGeom>
      </dsp:spPr>
      <dsp:style>
        <a:lnRef idx="0">
          <a:schemeClr val="dk1">
            <a:alpha val="0"/>
          </a:schemeClr>
        </a:lnRef>
        <a:fillRef idx="0">
          <a:schemeClr val="lt1">
            <a:alpha val="0"/>
          </a:schemeClr>
        </a:fillRef>
        <a:effectRef idx="0">
          <a:scrgbClr r="0" g="0" b="0"/>
        </a:effectRef>
        <a:fontRef idx="minor"/>
      </dsp:style>
      <dsp:txBody>
        <a:bodyPr lIns="113792" tIns="113792" rIns="113792" bIns="113792" anchor="ctr"/>
        <a:lstStyle>
          <a:lvl1pPr algn="l">
            <a:defRPr sz="6500"/>
          </a:lvl1pPr>
          <a:lvl2pPr marL="285750" indent="-285750" algn="l">
            <a:defRPr sz="5000"/>
          </a:lvl2pPr>
          <a:lvl3pPr marL="571500" indent="-285750" algn="l">
            <a:defRPr sz="5000"/>
          </a:lvl3pPr>
          <a:lvl4pPr marL="857250" indent="-285750" algn="l">
            <a:defRPr sz="5000"/>
          </a:lvl4pPr>
          <a:lvl5pPr marL="1143000" indent="-285750" algn="l">
            <a:defRPr sz="5000"/>
          </a:lvl5pPr>
          <a:lvl6pPr marL="1428750" indent="-285750" algn="l">
            <a:defRPr sz="5000"/>
          </a:lvl6pPr>
          <a:lvl7pPr marL="1714500" indent="-285750" algn="l">
            <a:defRPr sz="5000"/>
          </a:lvl7pPr>
          <a:lvl8pPr marL="2000250" indent="-285750" algn="l">
            <a:defRPr sz="5000"/>
          </a:lvl8pPr>
          <a:lvl9pPr marL="2286000" indent="-285750" algn="l">
            <a:defRPr sz="5000"/>
          </a:lvl9pPr>
        </a:lstStyle>
        <a:p>
          <a:pPr lvl="0">
            <a:lnSpc>
              <a:spcPct val="100000"/>
            </a:lnSpc>
            <a:spcBef>
              <a:spcPct val="0"/>
            </a:spcBef>
            <a:spcAft>
              <a:spcPct val="35000"/>
            </a:spcAft>
          </a:pPr>
          <a:r>
            <a:rPr lang="en-GB" sz="1600" dirty="0">
              <a:solidFill>
                <a:schemeClr val="tx1"/>
              </a:solidFill>
            </a:rPr>
            <a:t>Shared power</a:t>
          </a:r>
          <a:endParaRPr>
            <a:solidFill>
              <a:schemeClr val="tx1"/>
            </a:solidFill>
          </a:endParaRPr>
        </a:p>
      </dsp:txBody>
      <dsp:txXfrm>
        <a:off x="2837945" y="2259203"/>
        <a:ext cx="2356508" cy="433901"/>
      </dsp:txXfrm>
    </dsp:sp>
    <dsp:sp modelId="{3BB527C8-BBA2-40EC-AFD9-C8C805B15F55}">
      <dsp:nvSpPr>
        <dsp:cNvPr id="25" name="矩形 24"/>
        <dsp:cNvSpPr/>
      </dsp:nvSpPr>
      <dsp:spPr bwMode="white">
        <a:xfrm>
          <a:off x="5321147" y="535519"/>
          <a:ext cx="2533880" cy="298103"/>
        </a:xfrm>
        <a:prstGeom prst="rect">
          <a:avLst/>
        </a:prstGeom>
      </dsp:spPr>
      <dsp:style>
        <a:lnRef idx="2">
          <a:schemeClr val="accent4"/>
        </a:lnRef>
        <a:fillRef idx="1">
          <a:schemeClr val="accent4"/>
        </a:fillRef>
        <a:effectRef idx="0">
          <a:scrgbClr r="0" g="0" b="0"/>
        </a:effectRef>
        <a:fontRef idx="minor">
          <a:schemeClr val="lt1"/>
        </a:fontRef>
      </dsp:style>
      <dsp:txXfrm>
        <a:off x="5321147" y="535519"/>
        <a:ext cx="2533880" cy="298103"/>
      </dsp:txXfrm>
    </dsp:sp>
    <dsp:sp modelId="{AB61AD15-FEBD-40A4-9878-0F3922461348}">
      <dsp:nvSpPr>
        <dsp:cNvPr id="26" name="矩形 25"/>
        <dsp:cNvSpPr/>
      </dsp:nvSpPr>
      <dsp:spPr bwMode="white">
        <a:xfrm>
          <a:off x="5321147" y="647475"/>
          <a:ext cx="186148" cy="186148"/>
        </a:xfrm>
        <a:prstGeom prst="rect">
          <a:avLst/>
        </a:prstGeom>
      </dsp:spPr>
      <dsp:style>
        <a:lnRef idx="2">
          <a:schemeClr val="accent4"/>
        </a:lnRef>
        <a:fillRef idx="1">
          <a:schemeClr val="lt1">
            <a:alpha val="90000"/>
          </a:schemeClr>
        </a:fillRef>
        <a:effectRef idx="0">
          <a:scrgbClr r="0" g="0" b="0"/>
        </a:effectRef>
        <a:fontRef idx="minor"/>
      </dsp:style>
      <dsp:txXfrm>
        <a:off x="5321147" y="647475"/>
        <a:ext cx="186148" cy="186148"/>
      </dsp:txXfrm>
    </dsp:sp>
    <dsp:sp modelId="{7E34D508-5FA7-4144-BB12-C323FD2C8B22}">
      <dsp:nvSpPr>
        <dsp:cNvPr id="27" name="矩形 26"/>
        <dsp:cNvSpPr/>
      </dsp:nvSpPr>
      <dsp:spPr bwMode="white">
        <a:xfrm>
          <a:off x="5321147" y="0"/>
          <a:ext cx="2533880" cy="535519"/>
        </a:xfrm>
        <a:prstGeom prst="rect">
          <a:avLst/>
        </a:prstGeom>
      </dsp:spPr>
      <dsp:style>
        <a:lnRef idx="0">
          <a:schemeClr val="dk1">
            <a:alpha val="0"/>
          </a:schemeClr>
        </a:lnRef>
        <a:fillRef idx="0">
          <a:schemeClr val="lt1">
            <a:alpha val="0"/>
          </a:schemeClr>
        </a:fillRef>
        <a:effectRef idx="0">
          <a:scrgbClr r="0" g="0" b="0"/>
        </a:effectRef>
        <a:fontRef idx="minor"/>
      </dsp:style>
      <dsp:txBody>
        <a:bodyPr lIns="30480" tIns="20320" rIns="30480" bIns="20320" anchor="ctr"/>
        <a:lstStyle>
          <a:lvl1pPr algn="l">
            <a:defRPr sz="6500"/>
          </a:lvl1pPr>
          <a:lvl2pPr marL="285750" indent="-285750" algn="l">
            <a:defRPr sz="5000"/>
          </a:lvl2pPr>
          <a:lvl3pPr marL="571500" indent="-285750" algn="l">
            <a:defRPr sz="5000"/>
          </a:lvl3pPr>
          <a:lvl4pPr marL="857250" indent="-285750" algn="l">
            <a:defRPr sz="5000"/>
          </a:lvl4pPr>
          <a:lvl5pPr marL="1143000" indent="-285750" algn="l">
            <a:defRPr sz="5000"/>
          </a:lvl5pPr>
          <a:lvl6pPr marL="1428750" indent="-285750" algn="l">
            <a:defRPr sz="5000"/>
          </a:lvl6pPr>
          <a:lvl7pPr marL="1714500" indent="-285750" algn="l">
            <a:defRPr sz="5000"/>
          </a:lvl7pPr>
          <a:lvl8pPr marL="2000250" indent="-285750" algn="l">
            <a:defRPr sz="5000"/>
          </a:lvl8pPr>
          <a:lvl9pPr marL="2286000" indent="-285750" algn="l">
            <a:defRPr sz="5000"/>
          </a:lvl9pPr>
        </a:lstStyle>
        <a:p>
          <a:pPr lvl="0">
            <a:lnSpc>
              <a:spcPct val="100000"/>
            </a:lnSpc>
            <a:spcBef>
              <a:spcPct val="0"/>
            </a:spcBef>
            <a:spcAft>
              <a:spcPct val="35000"/>
            </a:spcAft>
          </a:pPr>
          <a:r>
            <a:rPr lang="en-GB" sz="1600" dirty="0">
              <a:solidFill>
                <a:schemeClr val="tx1"/>
              </a:solidFill>
            </a:rPr>
            <a:t>Managerial Behaviours</a:t>
          </a:r>
          <a:endParaRPr>
            <a:solidFill>
              <a:schemeClr val="tx1"/>
            </a:solidFill>
          </a:endParaRPr>
        </a:p>
      </dsp:txBody>
      <dsp:txXfrm>
        <a:off x="5321147" y="0"/>
        <a:ext cx="2533880" cy="535519"/>
      </dsp:txXfrm>
    </dsp:sp>
    <dsp:sp modelId="{9C3034BF-E8C3-4929-8B7B-2D7C2D25A2EA}">
      <dsp:nvSpPr>
        <dsp:cNvPr id="28" name="矩形 27"/>
        <dsp:cNvSpPr/>
      </dsp:nvSpPr>
      <dsp:spPr bwMode="white">
        <a:xfrm>
          <a:off x="5321147" y="1081380"/>
          <a:ext cx="186143" cy="186143"/>
        </a:xfrm>
        <a:prstGeom prst="rect">
          <a:avLst/>
        </a:prstGeom>
      </dsp:spPr>
      <dsp:style>
        <a:lnRef idx="2">
          <a:schemeClr val="accent5"/>
        </a:lnRef>
        <a:fillRef idx="1">
          <a:schemeClr val="lt1"/>
        </a:fillRef>
        <a:effectRef idx="0">
          <a:scrgbClr r="0" g="0" b="0"/>
        </a:effectRef>
        <a:fontRef idx="minor"/>
      </dsp:style>
      <dsp:txXfrm>
        <a:off x="5321147" y="1081380"/>
        <a:ext cx="186143" cy="186143"/>
      </dsp:txXfrm>
    </dsp:sp>
    <dsp:sp modelId="{5CAF1C23-F10B-47F8-AAD9-69E61C672F44}">
      <dsp:nvSpPr>
        <dsp:cNvPr id="29" name="矩形 28"/>
        <dsp:cNvSpPr/>
      </dsp:nvSpPr>
      <dsp:spPr bwMode="white">
        <a:xfrm>
          <a:off x="5498519" y="957501"/>
          <a:ext cx="2356508" cy="433901"/>
        </a:xfrm>
        <a:prstGeom prst="rect">
          <a:avLst/>
        </a:prstGeom>
      </dsp:spPr>
      <dsp:style>
        <a:lnRef idx="0">
          <a:schemeClr val="dk1">
            <a:alpha val="0"/>
          </a:schemeClr>
        </a:lnRef>
        <a:fillRef idx="0">
          <a:schemeClr val="lt1">
            <a:alpha val="0"/>
          </a:schemeClr>
        </a:fillRef>
        <a:effectRef idx="0">
          <a:scrgbClr r="0" g="0" b="0"/>
        </a:effectRef>
        <a:fontRef idx="minor"/>
      </dsp:style>
      <dsp:txBody>
        <a:bodyPr lIns="113792" tIns="113792" rIns="113792" bIns="113792" anchor="ctr"/>
        <a:lstStyle>
          <a:lvl1pPr algn="l">
            <a:defRPr sz="6500"/>
          </a:lvl1pPr>
          <a:lvl2pPr marL="285750" indent="-285750" algn="l">
            <a:defRPr sz="5000"/>
          </a:lvl2pPr>
          <a:lvl3pPr marL="571500" indent="-285750" algn="l">
            <a:defRPr sz="5000"/>
          </a:lvl3pPr>
          <a:lvl4pPr marL="857250" indent="-285750" algn="l">
            <a:defRPr sz="5000"/>
          </a:lvl4pPr>
          <a:lvl5pPr marL="1143000" indent="-285750" algn="l">
            <a:defRPr sz="5000"/>
          </a:lvl5pPr>
          <a:lvl6pPr marL="1428750" indent="-285750" algn="l">
            <a:defRPr sz="5000"/>
          </a:lvl6pPr>
          <a:lvl7pPr marL="1714500" indent="-285750" algn="l">
            <a:defRPr sz="5000"/>
          </a:lvl7pPr>
          <a:lvl8pPr marL="2000250" indent="-285750" algn="l">
            <a:defRPr sz="5000"/>
          </a:lvl8pPr>
          <a:lvl9pPr marL="2286000" indent="-285750" algn="l">
            <a:defRPr sz="5000"/>
          </a:lvl9pPr>
        </a:lstStyle>
        <a:p>
          <a:pPr lvl="0">
            <a:lnSpc>
              <a:spcPct val="100000"/>
            </a:lnSpc>
            <a:spcBef>
              <a:spcPct val="0"/>
            </a:spcBef>
            <a:spcAft>
              <a:spcPct val="35000"/>
            </a:spcAft>
          </a:pPr>
          <a:r>
            <a:rPr lang="en-GB" sz="1600" dirty="0">
              <a:solidFill>
                <a:schemeClr val="tx1"/>
              </a:solidFill>
            </a:rPr>
            <a:t>Authoritarian directives (one way communication</a:t>
          </a:r>
          <a:endParaRPr>
            <a:solidFill>
              <a:schemeClr val="tx1"/>
            </a:solidFill>
          </a:endParaRPr>
        </a:p>
      </dsp:txBody>
      <dsp:txXfrm>
        <a:off x="5498519" y="957501"/>
        <a:ext cx="2356508" cy="433901"/>
      </dsp:txXfrm>
    </dsp:sp>
    <dsp:sp modelId="{4657ABAC-87BA-488E-8C90-0C8AE45B97C8}">
      <dsp:nvSpPr>
        <dsp:cNvPr id="30" name="矩形 29"/>
        <dsp:cNvSpPr/>
      </dsp:nvSpPr>
      <dsp:spPr bwMode="white">
        <a:xfrm>
          <a:off x="5321147" y="1515281"/>
          <a:ext cx="186143" cy="186143"/>
        </a:xfrm>
        <a:prstGeom prst="rect">
          <a:avLst/>
        </a:prstGeom>
      </dsp:spPr>
      <dsp:style>
        <a:lnRef idx="2">
          <a:schemeClr val="accent6"/>
        </a:lnRef>
        <a:fillRef idx="1">
          <a:schemeClr val="lt1"/>
        </a:fillRef>
        <a:effectRef idx="0">
          <a:scrgbClr r="0" g="0" b="0"/>
        </a:effectRef>
        <a:fontRef idx="minor"/>
      </dsp:style>
      <dsp:txXfrm>
        <a:off x="5321147" y="1515281"/>
        <a:ext cx="186143" cy="186143"/>
      </dsp:txXfrm>
    </dsp:sp>
    <dsp:sp modelId="{29D62B4A-9FF7-4A4E-A149-6588E10EF3B1}">
      <dsp:nvSpPr>
        <dsp:cNvPr id="31" name="矩形 30"/>
        <dsp:cNvSpPr/>
      </dsp:nvSpPr>
      <dsp:spPr bwMode="white">
        <a:xfrm>
          <a:off x="5498519" y="1391402"/>
          <a:ext cx="2356508" cy="433901"/>
        </a:xfrm>
        <a:prstGeom prst="rect">
          <a:avLst/>
        </a:prstGeom>
      </dsp:spPr>
      <dsp:style>
        <a:lnRef idx="0">
          <a:schemeClr val="dk1">
            <a:alpha val="0"/>
          </a:schemeClr>
        </a:lnRef>
        <a:fillRef idx="0">
          <a:schemeClr val="lt1">
            <a:alpha val="0"/>
          </a:schemeClr>
        </a:fillRef>
        <a:effectRef idx="0">
          <a:scrgbClr r="0" g="0" b="0"/>
        </a:effectRef>
        <a:fontRef idx="minor"/>
      </dsp:style>
      <dsp:txBody>
        <a:bodyPr lIns="113792" tIns="113792" rIns="113792" bIns="113792" anchor="ctr"/>
        <a:lstStyle>
          <a:lvl1pPr algn="l">
            <a:defRPr sz="6500"/>
          </a:lvl1pPr>
          <a:lvl2pPr marL="285750" indent="-285750" algn="l">
            <a:defRPr sz="5000"/>
          </a:lvl2pPr>
          <a:lvl3pPr marL="571500" indent="-285750" algn="l">
            <a:defRPr sz="5000"/>
          </a:lvl3pPr>
          <a:lvl4pPr marL="857250" indent="-285750" algn="l">
            <a:defRPr sz="5000"/>
          </a:lvl4pPr>
          <a:lvl5pPr marL="1143000" indent="-285750" algn="l">
            <a:defRPr sz="5000"/>
          </a:lvl5pPr>
          <a:lvl6pPr marL="1428750" indent="-285750" algn="l">
            <a:defRPr sz="5000"/>
          </a:lvl6pPr>
          <a:lvl7pPr marL="1714500" indent="-285750" algn="l">
            <a:defRPr sz="5000"/>
          </a:lvl7pPr>
          <a:lvl8pPr marL="2000250" indent="-285750" algn="l">
            <a:defRPr sz="5000"/>
          </a:lvl8pPr>
          <a:lvl9pPr marL="2286000" indent="-285750" algn="l">
            <a:defRPr sz="5000"/>
          </a:lvl9pPr>
        </a:lstStyle>
        <a:p>
          <a:pPr lvl="0">
            <a:lnSpc>
              <a:spcPct val="100000"/>
            </a:lnSpc>
            <a:spcBef>
              <a:spcPct val="0"/>
            </a:spcBef>
            <a:spcAft>
              <a:spcPct val="35000"/>
            </a:spcAft>
          </a:pPr>
          <a:r>
            <a:rPr lang="en-GB" sz="1600" dirty="0">
              <a:solidFill>
                <a:schemeClr val="tx1"/>
              </a:solidFill>
            </a:rPr>
            <a:t>Unilateral action - Command</a:t>
          </a:r>
          <a:endParaRPr>
            <a:solidFill>
              <a:schemeClr val="tx1"/>
            </a:solidFill>
          </a:endParaRPr>
        </a:p>
      </dsp:txBody>
      <dsp:txXfrm>
        <a:off x="5498519" y="1391402"/>
        <a:ext cx="2356508" cy="433901"/>
      </dsp:txXfrm>
    </dsp:sp>
    <dsp:sp modelId="{1E4D069B-9504-4198-8389-3576387F8F53}">
      <dsp:nvSpPr>
        <dsp:cNvPr id="32" name="矩形 31"/>
        <dsp:cNvSpPr/>
      </dsp:nvSpPr>
      <dsp:spPr bwMode="white">
        <a:xfrm>
          <a:off x="5321147" y="1949181"/>
          <a:ext cx="186143" cy="186143"/>
        </a:xfrm>
        <a:prstGeom prst="rect">
          <a:avLst/>
        </a:prstGeom>
      </dsp:spPr>
      <dsp:style>
        <a:lnRef idx="2">
          <a:schemeClr val="accent2"/>
        </a:lnRef>
        <a:fillRef idx="1">
          <a:schemeClr val="lt1"/>
        </a:fillRef>
        <a:effectRef idx="0">
          <a:scrgbClr r="0" g="0" b="0"/>
        </a:effectRef>
        <a:fontRef idx="minor"/>
      </dsp:style>
      <dsp:txXfrm>
        <a:off x="5321147" y="1949181"/>
        <a:ext cx="186143" cy="186143"/>
      </dsp:txXfrm>
    </dsp:sp>
    <dsp:sp modelId="{54D86E20-39AC-4B71-83B4-1971392DA03E}">
      <dsp:nvSpPr>
        <dsp:cNvPr id="33" name="矩形 32"/>
        <dsp:cNvSpPr/>
      </dsp:nvSpPr>
      <dsp:spPr bwMode="white">
        <a:xfrm>
          <a:off x="5498519" y="1825303"/>
          <a:ext cx="2356508" cy="433901"/>
        </a:xfrm>
        <a:prstGeom prst="rect">
          <a:avLst/>
        </a:prstGeom>
      </dsp:spPr>
      <dsp:style>
        <a:lnRef idx="0">
          <a:schemeClr val="dk1">
            <a:alpha val="0"/>
          </a:schemeClr>
        </a:lnRef>
        <a:fillRef idx="0">
          <a:schemeClr val="lt1">
            <a:alpha val="0"/>
          </a:schemeClr>
        </a:fillRef>
        <a:effectRef idx="0">
          <a:scrgbClr r="0" g="0" b="0"/>
        </a:effectRef>
        <a:fontRef idx="minor"/>
      </dsp:style>
      <dsp:txBody>
        <a:bodyPr lIns="113792" tIns="113792" rIns="113792" bIns="113792" anchor="ctr"/>
        <a:lstStyle>
          <a:lvl1pPr algn="l">
            <a:defRPr sz="6500"/>
          </a:lvl1pPr>
          <a:lvl2pPr marL="285750" indent="-285750" algn="l">
            <a:defRPr sz="5000"/>
          </a:lvl2pPr>
          <a:lvl3pPr marL="571500" indent="-285750" algn="l">
            <a:defRPr sz="5000"/>
          </a:lvl3pPr>
          <a:lvl4pPr marL="857250" indent="-285750" algn="l">
            <a:defRPr sz="5000"/>
          </a:lvl4pPr>
          <a:lvl5pPr marL="1143000" indent="-285750" algn="l">
            <a:defRPr sz="5000"/>
          </a:lvl5pPr>
          <a:lvl6pPr marL="1428750" indent="-285750" algn="l">
            <a:defRPr sz="5000"/>
          </a:lvl6pPr>
          <a:lvl7pPr marL="1714500" indent="-285750" algn="l">
            <a:defRPr sz="5000"/>
          </a:lvl7pPr>
          <a:lvl8pPr marL="2000250" indent="-285750" algn="l">
            <a:defRPr sz="5000"/>
          </a:lvl8pPr>
          <a:lvl9pPr marL="2286000" indent="-285750" algn="l">
            <a:defRPr sz="5000"/>
          </a:lvl9pPr>
        </a:lstStyle>
        <a:p>
          <a:pPr lvl="0">
            <a:lnSpc>
              <a:spcPct val="100000"/>
            </a:lnSpc>
            <a:spcBef>
              <a:spcPct val="0"/>
            </a:spcBef>
            <a:spcAft>
              <a:spcPct val="35000"/>
            </a:spcAft>
          </a:pPr>
          <a:r>
            <a:rPr lang="en-GB" sz="1600" dirty="0">
              <a:solidFill>
                <a:schemeClr val="tx1"/>
              </a:solidFill>
            </a:rPr>
            <a:t>Rational; persuasion; expert testimony</a:t>
          </a:r>
          <a:endParaRPr>
            <a:solidFill>
              <a:schemeClr val="tx1"/>
            </a:solidFill>
          </a:endParaRPr>
        </a:p>
      </dsp:txBody>
      <dsp:txXfrm>
        <a:off x="5498519" y="1825303"/>
        <a:ext cx="2356508" cy="433901"/>
      </dsp:txXfrm>
    </dsp:sp>
    <dsp:sp modelId="{589244D4-D961-491F-984F-AC6584707562}">
      <dsp:nvSpPr>
        <dsp:cNvPr id="34" name="矩形 33"/>
        <dsp:cNvSpPr/>
      </dsp:nvSpPr>
      <dsp:spPr bwMode="white">
        <a:xfrm>
          <a:off x="5321147" y="2383082"/>
          <a:ext cx="186143" cy="186143"/>
        </a:xfrm>
        <a:prstGeom prst="rect">
          <a:avLst/>
        </a:prstGeom>
      </dsp:spPr>
      <dsp:style>
        <a:lnRef idx="2">
          <a:schemeClr val="accent3"/>
        </a:lnRef>
        <a:fillRef idx="1">
          <a:schemeClr val="lt1"/>
        </a:fillRef>
        <a:effectRef idx="0">
          <a:scrgbClr r="0" g="0" b="0"/>
        </a:effectRef>
        <a:fontRef idx="minor"/>
      </dsp:style>
      <dsp:txXfrm>
        <a:off x="5321147" y="2383082"/>
        <a:ext cx="186143" cy="186143"/>
      </dsp:txXfrm>
    </dsp:sp>
    <dsp:sp modelId="{A84CA334-C26C-42B1-9326-2F25D2ED3192}">
      <dsp:nvSpPr>
        <dsp:cNvPr id="35" name="矩形 34"/>
        <dsp:cNvSpPr/>
      </dsp:nvSpPr>
      <dsp:spPr bwMode="white">
        <a:xfrm>
          <a:off x="5498519" y="2259203"/>
          <a:ext cx="2356508" cy="433901"/>
        </a:xfrm>
        <a:prstGeom prst="rect">
          <a:avLst/>
        </a:prstGeom>
      </dsp:spPr>
      <dsp:style>
        <a:lnRef idx="0">
          <a:schemeClr val="dk1">
            <a:alpha val="0"/>
          </a:schemeClr>
        </a:lnRef>
        <a:fillRef idx="0">
          <a:schemeClr val="lt1">
            <a:alpha val="0"/>
          </a:schemeClr>
        </a:fillRef>
        <a:effectRef idx="0">
          <a:scrgbClr r="0" g="0" b="0"/>
        </a:effectRef>
        <a:fontRef idx="minor"/>
      </dsp:style>
      <dsp:txBody>
        <a:bodyPr lIns="113792" tIns="113792" rIns="113792" bIns="113792" anchor="ctr"/>
        <a:lstStyle>
          <a:lvl1pPr algn="l">
            <a:defRPr sz="6500"/>
          </a:lvl1pPr>
          <a:lvl2pPr marL="285750" indent="-285750" algn="l">
            <a:defRPr sz="5000"/>
          </a:lvl2pPr>
          <a:lvl3pPr marL="571500" indent="-285750" algn="l">
            <a:defRPr sz="5000"/>
          </a:lvl3pPr>
          <a:lvl4pPr marL="857250" indent="-285750" algn="l">
            <a:defRPr sz="5000"/>
          </a:lvl4pPr>
          <a:lvl5pPr marL="1143000" indent="-285750" algn="l">
            <a:defRPr sz="5000"/>
          </a:lvl5pPr>
          <a:lvl6pPr marL="1428750" indent="-285750" algn="l">
            <a:defRPr sz="5000"/>
          </a:lvl6pPr>
          <a:lvl7pPr marL="1714500" indent="-285750" algn="l">
            <a:defRPr sz="5000"/>
          </a:lvl7pPr>
          <a:lvl8pPr marL="2000250" indent="-285750" algn="l">
            <a:defRPr sz="5000"/>
          </a:lvl8pPr>
          <a:lvl9pPr marL="2286000" indent="-285750" algn="l">
            <a:defRPr sz="5000"/>
          </a:lvl9pPr>
        </a:lstStyle>
        <a:p>
          <a:pPr lvl="0">
            <a:lnSpc>
              <a:spcPct val="100000"/>
            </a:lnSpc>
            <a:spcBef>
              <a:spcPct val="0"/>
            </a:spcBef>
            <a:spcAft>
              <a:spcPct val="35000"/>
            </a:spcAft>
          </a:pPr>
          <a:r>
            <a:rPr lang="en-GB" sz="1600" dirty="0">
              <a:solidFill>
                <a:schemeClr val="tx1"/>
              </a:solidFill>
            </a:rPr>
            <a:t>Empowerment; participative decisions</a:t>
          </a:r>
          <a:endParaRPr>
            <a:solidFill>
              <a:schemeClr val="tx1"/>
            </a:solidFill>
          </a:endParaRPr>
        </a:p>
      </dsp:txBody>
      <dsp:txXfrm>
        <a:off x="5498519" y="2259203"/>
        <a:ext cx="2356508" cy="433901"/>
      </dsp:txXfrm>
    </dsp:sp>
    <dsp:sp modelId="{D7F42D3F-EC05-4018-A2BD-6DE2FAAB7B14}">
      <dsp:nvSpPr>
        <dsp:cNvPr id="36" name="矩形 35"/>
        <dsp:cNvSpPr/>
      </dsp:nvSpPr>
      <dsp:spPr bwMode="white">
        <a:xfrm>
          <a:off x="7981720" y="535519"/>
          <a:ext cx="2533880" cy="298103"/>
        </a:xfrm>
        <a:prstGeom prst="rect">
          <a:avLst/>
        </a:prstGeom>
      </dsp:spPr>
      <dsp:style>
        <a:lnRef idx="2">
          <a:schemeClr val="accent5"/>
        </a:lnRef>
        <a:fillRef idx="1">
          <a:schemeClr val="accent5"/>
        </a:fillRef>
        <a:effectRef idx="0">
          <a:scrgbClr r="0" g="0" b="0"/>
        </a:effectRef>
        <a:fontRef idx="minor">
          <a:schemeClr val="lt1"/>
        </a:fontRef>
      </dsp:style>
      <dsp:txXfrm>
        <a:off x="7981720" y="535519"/>
        <a:ext cx="2533880" cy="298103"/>
      </dsp:txXfrm>
    </dsp:sp>
    <dsp:sp modelId="{501F13A2-7F14-48C4-85D4-8050E53FEB00}">
      <dsp:nvSpPr>
        <dsp:cNvPr id="37" name="矩形 36"/>
        <dsp:cNvSpPr/>
      </dsp:nvSpPr>
      <dsp:spPr bwMode="white">
        <a:xfrm>
          <a:off x="7981720" y="647475"/>
          <a:ext cx="186148" cy="186148"/>
        </a:xfrm>
        <a:prstGeom prst="rect">
          <a:avLst/>
        </a:prstGeom>
      </dsp:spPr>
      <dsp:style>
        <a:lnRef idx="2">
          <a:schemeClr val="accent5"/>
        </a:lnRef>
        <a:fillRef idx="1">
          <a:schemeClr val="lt1">
            <a:alpha val="90000"/>
          </a:schemeClr>
        </a:fillRef>
        <a:effectRef idx="0">
          <a:scrgbClr r="0" g="0" b="0"/>
        </a:effectRef>
        <a:fontRef idx="minor"/>
      </dsp:style>
      <dsp:txXfrm>
        <a:off x="7981720" y="647475"/>
        <a:ext cx="186148" cy="186148"/>
      </dsp:txXfrm>
    </dsp:sp>
    <dsp:sp modelId="{B23E1366-4A9D-40C9-8FCC-7BD71F667E96}">
      <dsp:nvSpPr>
        <dsp:cNvPr id="38" name="矩形 37"/>
        <dsp:cNvSpPr/>
      </dsp:nvSpPr>
      <dsp:spPr bwMode="white">
        <a:xfrm>
          <a:off x="7981720" y="0"/>
          <a:ext cx="2533880" cy="535519"/>
        </a:xfrm>
        <a:prstGeom prst="rect">
          <a:avLst/>
        </a:prstGeom>
      </dsp:spPr>
      <dsp:style>
        <a:lnRef idx="0">
          <a:schemeClr val="dk1">
            <a:alpha val="0"/>
          </a:schemeClr>
        </a:lnRef>
        <a:fillRef idx="0">
          <a:schemeClr val="lt1">
            <a:alpha val="0"/>
          </a:schemeClr>
        </a:fillRef>
        <a:effectRef idx="0">
          <a:scrgbClr r="0" g="0" b="0"/>
        </a:effectRef>
        <a:fontRef idx="minor"/>
      </dsp:style>
      <dsp:txBody>
        <a:bodyPr lIns="30480" tIns="20320" rIns="30480" bIns="20320" anchor="ctr"/>
        <a:lstStyle>
          <a:lvl1pPr algn="l">
            <a:defRPr sz="6500"/>
          </a:lvl1pPr>
          <a:lvl2pPr marL="285750" indent="-285750" algn="l">
            <a:defRPr sz="5000"/>
          </a:lvl2pPr>
          <a:lvl3pPr marL="571500" indent="-285750" algn="l">
            <a:defRPr sz="5000"/>
          </a:lvl3pPr>
          <a:lvl4pPr marL="857250" indent="-285750" algn="l">
            <a:defRPr sz="5000"/>
          </a:lvl4pPr>
          <a:lvl5pPr marL="1143000" indent="-285750" algn="l">
            <a:defRPr sz="5000"/>
          </a:lvl5pPr>
          <a:lvl6pPr marL="1428750" indent="-285750" algn="l">
            <a:defRPr sz="5000"/>
          </a:lvl6pPr>
          <a:lvl7pPr marL="1714500" indent="-285750" algn="l">
            <a:defRPr sz="5000"/>
          </a:lvl7pPr>
          <a:lvl8pPr marL="2000250" indent="-285750" algn="l">
            <a:defRPr sz="5000"/>
          </a:lvl8pPr>
          <a:lvl9pPr marL="2286000" indent="-285750" algn="l">
            <a:defRPr sz="5000"/>
          </a:lvl9pPr>
        </a:lstStyle>
        <a:p>
          <a:pPr lvl="0">
            <a:lnSpc>
              <a:spcPct val="100000"/>
            </a:lnSpc>
            <a:spcBef>
              <a:spcPct val="0"/>
            </a:spcBef>
            <a:spcAft>
              <a:spcPct val="35000"/>
            </a:spcAft>
          </a:pPr>
          <a:r>
            <a:rPr lang="en-GB" sz="1600" dirty="0">
              <a:solidFill>
                <a:schemeClr val="tx1"/>
              </a:solidFill>
            </a:rPr>
            <a:t>Predicted outcomes</a:t>
          </a:r>
          <a:endParaRPr>
            <a:solidFill>
              <a:schemeClr val="tx1"/>
            </a:solidFill>
          </a:endParaRPr>
        </a:p>
      </dsp:txBody>
      <dsp:txXfrm>
        <a:off x="7981720" y="0"/>
        <a:ext cx="2533880" cy="535519"/>
      </dsp:txXfrm>
    </dsp:sp>
    <dsp:sp modelId="{0BB60451-89BB-426F-9416-17AF320F7BDA}">
      <dsp:nvSpPr>
        <dsp:cNvPr id="39" name="矩形 38"/>
        <dsp:cNvSpPr/>
      </dsp:nvSpPr>
      <dsp:spPr bwMode="white">
        <a:xfrm>
          <a:off x="7981720" y="1081380"/>
          <a:ext cx="186143" cy="186143"/>
        </a:xfrm>
        <a:prstGeom prst="rect">
          <a:avLst/>
        </a:prstGeom>
      </dsp:spPr>
      <dsp:style>
        <a:lnRef idx="2">
          <a:schemeClr val="accent4"/>
        </a:lnRef>
        <a:fillRef idx="1">
          <a:schemeClr val="lt1"/>
        </a:fillRef>
        <a:effectRef idx="0">
          <a:scrgbClr r="0" g="0" b="0"/>
        </a:effectRef>
        <a:fontRef idx="minor"/>
      </dsp:style>
      <dsp:txXfrm>
        <a:off x="7981720" y="1081380"/>
        <a:ext cx="186143" cy="186143"/>
      </dsp:txXfrm>
    </dsp:sp>
    <dsp:sp modelId="{BB911C51-8E14-43C4-A218-03AC7D370B2D}">
      <dsp:nvSpPr>
        <dsp:cNvPr id="40" name="矩形 39"/>
        <dsp:cNvSpPr/>
      </dsp:nvSpPr>
      <dsp:spPr bwMode="white">
        <a:xfrm>
          <a:off x="8159092" y="957501"/>
          <a:ext cx="2356508" cy="433901"/>
        </a:xfrm>
        <a:prstGeom prst="rect">
          <a:avLst/>
        </a:prstGeom>
      </dsp:spPr>
      <dsp:style>
        <a:lnRef idx="0">
          <a:schemeClr val="dk1">
            <a:alpha val="0"/>
          </a:schemeClr>
        </a:lnRef>
        <a:fillRef idx="0">
          <a:schemeClr val="lt1">
            <a:alpha val="0"/>
          </a:schemeClr>
        </a:fillRef>
        <a:effectRef idx="0">
          <a:scrgbClr r="0" g="0" b="0"/>
        </a:effectRef>
        <a:fontRef idx="minor"/>
      </dsp:style>
      <dsp:txBody>
        <a:bodyPr lIns="113792" tIns="113792" rIns="113792" bIns="113792" anchor="ctr"/>
        <a:lstStyle>
          <a:lvl1pPr algn="l">
            <a:defRPr sz="6500"/>
          </a:lvl1pPr>
          <a:lvl2pPr marL="285750" indent="-285750" algn="l">
            <a:defRPr sz="5000"/>
          </a:lvl2pPr>
          <a:lvl3pPr marL="571500" indent="-285750" algn="l">
            <a:defRPr sz="5000"/>
          </a:lvl3pPr>
          <a:lvl4pPr marL="857250" indent="-285750" algn="l">
            <a:defRPr sz="5000"/>
          </a:lvl4pPr>
          <a:lvl5pPr marL="1143000" indent="-285750" algn="l">
            <a:defRPr sz="5000"/>
          </a:lvl5pPr>
          <a:lvl6pPr marL="1428750" indent="-285750" algn="l">
            <a:defRPr sz="5000"/>
          </a:lvl6pPr>
          <a:lvl7pPr marL="1714500" indent="-285750" algn="l">
            <a:defRPr sz="5000"/>
          </a:lvl7pPr>
          <a:lvl8pPr marL="2000250" indent="-285750" algn="l">
            <a:defRPr sz="5000"/>
          </a:lvl8pPr>
          <a:lvl9pPr marL="2286000" indent="-285750" algn="l">
            <a:defRPr sz="5000"/>
          </a:lvl9pPr>
        </a:lstStyle>
        <a:p>
          <a:pPr lvl="0">
            <a:lnSpc>
              <a:spcPct val="100000"/>
            </a:lnSpc>
            <a:spcBef>
              <a:spcPct val="0"/>
            </a:spcBef>
            <a:spcAft>
              <a:spcPct val="35000"/>
            </a:spcAft>
          </a:pPr>
          <a:r>
            <a:rPr lang="en-GB" sz="1600" dirty="0">
              <a:solidFill>
                <a:schemeClr val="tx1"/>
              </a:solidFill>
            </a:rPr>
            <a:t>Frustration and annoyance</a:t>
          </a:r>
          <a:endParaRPr>
            <a:solidFill>
              <a:schemeClr val="tx1"/>
            </a:solidFill>
          </a:endParaRPr>
        </a:p>
      </dsp:txBody>
      <dsp:txXfrm>
        <a:off x="8159092" y="957501"/>
        <a:ext cx="2356508" cy="433901"/>
      </dsp:txXfrm>
    </dsp:sp>
    <dsp:sp modelId="{2C50B3C7-84D9-4CB5-B21B-D54226944DB9}">
      <dsp:nvSpPr>
        <dsp:cNvPr id="41" name="矩形 40"/>
        <dsp:cNvSpPr/>
      </dsp:nvSpPr>
      <dsp:spPr bwMode="white">
        <a:xfrm>
          <a:off x="7981720" y="1515281"/>
          <a:ext cx="186143" cy="186143"/>
        </a:xfrm>
        <a:prstGeom prst="rect">
          <a:avLst/>
        </a:prstGeom>
      </dsp:spPr>
      <dsp:style>
        <a:lnRef idx="2">
          <a:schemeClr val="accent5"/>
        </a:lnRef>
        <a:fillRef idx="1">
          <a:schemeClr val="lt1"/>
        </a:fillRef>
        <a:effectRef idx="0">
          <a:scrgbClr r="0" g="0" b="0"/>
        </a:effectRef>
        <a:fontRef idx="minor"/>
      </dsp:style>
      <dsp:txXfrm>
        <a:off x="7981720" y="1515281"/>
        <a:ext cx="186143" cy="186143"/>
      </dsp:txXfrm>
    </dsp:sp>
    <dsp:sp modelId="{EB6E588A-711D-4B48-B496-9D2A339FF392}">
      <dsp:nvSpPr>
        <dsp:cNvPr id="42" name="矩形 41"/>
        <dsp:cNvSpPr/>
      </dsp:nvSpPr>
      <dsp:spPr bwMode="white">
        <a:xfrm>
          <a:off x="8159092" y="1391402"/>
          <a:ext cx="2356508" cy="433901"/>
        </a:xfrm>
        <a:prstGeom prst="rect">
          <a:avLst/>
        </a:prstGeom>
      </dsp:spPr>
      <dsp:style>
        <a:lnRef idx="0">
          <a:schemeClr val="dk1">
            <a:alpha val="0"/>
          </a:schemeClr>
        </a:lnRef>
        <a:fillRef idx="0">
          <a:schemeClr val="lt1">
            <a:alpha val="0"/>
          </a:schemeClr>
        </a:fillRef>
        <a:effectRef idx="0">
          <a:scrgbClr r="0" g="0" b="0"/>
        </a:effectRef>
        <a:fontRef idx="minor"/>
      </dsp:style>
      <dsp:txBody>
        <a:bodyPr lIns="113792" tIns="113792" rIns="113792" bIns="113792" anchor="ctr"/>
        <a:lstStyle>
          <a:lvl1pPr algn="l">
            <a:defRPr sz="6500"/>
          </a:lvl1pPr>
          <a:lvl2pPr marL="285750" indent="-285750" algn="l">
            <a:defRPr sz="5000"/>
          </a:lvl2pPr>
          <a:lvl3pPr marL="571500" indent="-285750" algn="l">
            <a:defRPr sz="5000"/>
          </a:lvl3pPr>
          <a:lvl4pPr marL="857250" indent="-285750" algn="l">
            <a:defRPr sz="5000"/>
          </a:lvl4pPr>
          <a:lvl5pPr marL="1143000" indent="-285750" algn="l">
            <a:defRPr sz="5000"/>
          </a:lvl5pPr>
          <a:lvl6pPr marL="1428750" indent="-285750" algn="l">
            <a:defRPr sz="5000"/>
          </a:lvl6pPr>
          <a:lvl7pPr marL="1714500" indent="-285750" algn="l">
            <a:defRPr sz="5000"/>
          </a:lvl7pPr>
          <a:lvl8pPr marL="2000250" indent="-285750" algn="l">
            <a:defRPr sz="5000"/>
          </a:lvl8pPr>
          <a:lvl9pPr marL="2286000" indent="-285750" algn="l">
            <a:defRPr sz="5000"/>
          </a:lvl9pPr>
        </a:lstStyle>
        <a:p>
          <a:pPr lvl="0">
            <a:lnSpc>
              <a:spcPct val="100000"/>
            </a:lnSpc>
            <a:spcBef>
              <a:spcPct val="0"/>
            </a:spcBef>
            <a:spcAft>
              <a:spcPct val="35000"/>
            </a:spcAft>
          </a:pPr>
          <a:r>
            <a:rPr lang="en-GB" sz="1600" dirty="0">
              <a:solidFill>
                <a:schemeClr val="tx1"/>
              </a:solidFill>
            </a:rPr>
            <a:t>Temporary compliance</a:t>
          </a:r>
          <a:endParaRPr>
            <a:solidFill>
              <a:schemeClr val="tx1"/>
            </a:solidFill>
          </a:endParaRPr>
        </a:p>
      </dsp:txBody>
      <dsp:txXfrm>
        <a:off x="8159092" y="1391402"/>
        <a:ext cx="2356508" cy="433901"/>
      </dsp:txXfrm>
    </dsp:sp>
    <dsp:sp modelId="{9DDA0131-3995-4AE2-A283-5DE5A52181E6}">
      <dsp:nvSpPr>
        <dsp:cNvPr id="43" name="矩形 42"/>
        <dsp:cNvSpPr/>
      </dsp:nvSpPr>
      <dsp:spPr bwMode="white">
        <a:xfrm>
          <a:off x="7981720" y="1949181"/>
          <a:ext cx="186143" cy="186143"/>
        </a:xfrm>
        <a:prstGeom prst="rect">
          <a:avLst/>
        </a:prstGeom>
      </dsp:spPr>
      <dsp:style>
        <a:lnRef idx="2">
          <a:schemeClr val="accent6"/>
        </a:lnRef>
        <a:fillRef idx="1">
          <a:schemeClr val="lt1"/>
        </a:fillRef>
        <a:effectRef idx="0">
          <a:scrgbClr r="0" g="0" b="0"/>
        </a:effectRef>
        <a:fontRef idx="minor"/>
      </dsp:style>
      <dsp:txXfrm>
        <a:off x="7981720" y="1949181"/>
        <a:ext cx="186143" cy="186143"/>
      </dsp:txXfrm>
    </dsp:sp>
    <dsp:sp modelId="{1FAA8FDA-7A3B-4E50-B973-4DB395E9D6D0}">
      <dsp:nvSpPr>
        <dsp:cNvPr id="44" name="矩形 43"/>
        <dsp:cNvSpPr/>
      </dsp:nvSpPr>
      <dsp:spPr bwMode="white">
        <a:xfrm>
          <a:off x="8159092" y="1825303"/>
          <a:ext cx="2356508" cy="433901"/>
        </a:xfrm>
        <a:prstGeom prst="rect">
          <a:avLst/>
        </a:prstGeom>
      </dsp:spPr>
      <dsp:style>
        <a:lnRef idx="0">
          <a:schemeClr val="dk1">
            <a:alpha val="0"/>
          </a:schemeClr>
        </a:lnRef>
        <a:fillRef idx="0">
          <a:schemeClr val="lt1">
            <a:alpha val="0"/>
          </a:schemeClr>
        </a:fillRef>
        <a:effectRef idx="0">
          <a:scrgbClr r="0" g="0" b="0"/>
        </a:effectRef>
        <a:fontRef idx="minor"/>
      </dsp:style>
      <dsp:txBody>
        <a:bodyPr lIns="113792" tIns="113792" rIns="113792" bIns="113792" anchor="ctr"/>
        <a:lstStyle>
          <a:lvl1pPr algn="l">
            <a:defRPr sz="6500"/>
          </a:lvl1pPr>
          <a:lvl2pPr marL="285750" indent="-285750" algn="l">
            <a:defRPr sz="5000"/>
          </a:lvl2pPr>
          <a:lvl3pPr marL="571500" indent="-285750" algn="l">
            <a:defRPr sz="5000"/>
          </a:lvl3pPr>
          <a:lvl4pPr marL="857250" indent="-285750" algn="l">
            <a:defRPr sz="5000"/>
          </a:lvl4pPr>
          <a:lvl5pPr marL="1143000" indent="-285750" algn="l">
            <a:defRPr sz="5000"/>
          </a:lvl5pPr>
          <a:lvl6pPr marL="1428750" indent="-285750" algn="l">
            <a:defRPr sz="5000"/>
          </a:lvl6pPr>
          <a:lvl7pPr marL="1714500" indent="-285750" algn="l">
            <a:defRPr sz="5000"/>
          </a:lvl7pPr>
          <a:lvl8pPr marL="2000250" indent="-285750" algn="l">
            <a:defRPr sz="5000"/>
          </a:lvl8pPr>
          <a:lvl9pPr marL="2286000" indent="-285750" algn="l">
            <a:defRPr sz="5000"/>
          </a:lvl9pPr>
        </a:lstStyle>
        <a:p>
          <a:pPr lvl="0">
            <a:lnSpc>
              <a:spcPct val="100000"/>
            </a:lnSpc>
            <a:spcBef>
              <a:spcPct val="0"/>
            </a:spcBef>
            <a:spcAft>
              <a:spcPct val="35000"/>
            </a:spcAft>
          </a:pPr>
          <a:r>
            <a:rPr lang="en-GB" sz="1600" dirty="0">
              <a:solidFill>
                <a:schemeClr val="tx1"/>
              </a:solidFill>
            </a:rPr>
            <a:t>Long-term internalisation</a:t>
          </a:r>
          <a:endParaRPr>
            <a:solidFill>
              <a:schemeClr val="tx1"/>
            </a:solidFill>
          </a:endParaRPr>
        </a:p>
      </dsp:txBody>
      <dsp:txXfrm>
        <a:off x="8159092" y="1825303"/>
        <a:ext cx="2356508" cy="433901"/>
      </dsp:txXfrm>
    </dsp:sp>
  </dsp:spTree>
</dsp:drawing>
</file>

<file path=ppt/diagrams/drawing2.xml><?xml version="1.0" encoding="utf-8"?>
<dsp:drawing xmlns:dgm="http://schemas.openxmlformats.org/drawingml/2006/diagram" xmlns:dsp="http://schemas.microsoft.com/office/drawing/2008/diagram" xmlns:a="http://schemas.openxmlformats.org/drawingml/2006/main" xmlns:r="http://schemas.openxmlformats.org/officeDocument/2006/relationships">
  <dsp:spTree>
    <dsp:nvGrpSpPr>
      <dsp:cNvPr id="2" name="组合 1"/>
      <dsp:cNvGrpSpPr/>
    </dsp:nvGrpSpPr>
    <dsp:grpSpPr>
      <a:xfrm>
        <a:off x="0" y="0"/>
        <a:ext cx="6263640" cy="5504688"/>
        <a:chOff x="0" y="0"/>
        <a:chExt cx="6263640" cy="5504688"/>
      </a:xfrm>
    </dsp:grpSpPr>
    <dsp:sp modelId="{4F2C6CEC-3503-459E-8D78-B806C67BCDCA}">
      <dsp:nvSpPr>
        <dsp:cNvPr id="3" name="圆角矩形 2"/>
        <dsp:cNvSpPr/>
      </dsp:nvSpPr>
      <dsp:spPr bwMode="white">
        <a:xfrm>
          <a:off x="0" y="92311"/>
          <a:ext cx="6263640" cy="1717675"/>
        </a:xfrm>
        <a:prstGeom prst="roundRect">
          <a:avLst/>
        </a:prstGeom>
      </dsp:spPr>
      <dsp:style>
        <a:lnRef idx="2">
          <a:schemeClr val="lt1"/>
        </a:lnRef>
        <a:fillRef idx="1">
          <a:schemeClr val="accent5">
            <a:hueOff val="0"/>
            <a:satOff val="0"/>
            <a:lumOff val="0"/>
            <a:alpha val="100000"/>
          </a:schemeClr>
        </a:fillRef>
        <a:effectRef idx="0">
          <a:scrgbClr r="0" g="0" b="0"/>
        </a:effectRef>
        <a:fontRef idx="minor">
          <a:schemeClr val="lt1"/>
        </a:fontRef>
      </dsp:style>
      <dsp:txBody>
        <a:bodyPr vert="horz" wrap="square" lIns="110489" tIns="110489" rIns="110489" bIns="110489" anchor="ctr"/>
        <a:lstStyle>
          <a:lvl1pPr algn="l">
            <a:defRPr sz="2900"/>
          </a:lvl1pPr>
          <a:lvl2pPr marL="228600" indent="-228600" algn="l">
            <a:defRPr sz="2200"/>
          </a:lvl2pPr>
          <a:lvl3pPr marL="457200" indent="-228600" algn="l">
            <a:defRPr sz="2200"/>
          </a:lvl3pPr>
          <a:lvl4pPr marL="685800" indent="-228600" algn="l">
            <a:defRPr sz="2200"/>
          </a:lvl4pPr>
          <a:lvl5pPr marL="914400" indent="-228600" algn="l">
            <a:defRPr sz="2200"/>
          </a:lvl5pPr>
          <a:lvl6pPr marL="1143000" indent="-228600" algn="l">
            <a:defRPr sz="2200"/>
          </a:lvl6pPr>
          <a:lvl7pPr marL="1371600" indent="-228600" algn="l">
            <a:defRPr sz="2200"/>
          </a:lvl7pPr>
          <a:lvl8pPr marL="1600200" indent="-228600" algn="l">
            <a:defRPr sz="2200"/>
          </a:lvl8pPr>
          <a:lvl9pPr marL="1828800" indent="-228600" algn="l">
            <a:defRPr sz="2200"/>
          </a:lvl9pPr>
        </a:lstStyle>
        <a:p>
          <a:pPr lvl="0">
            <a:lnSpc>
              <a:spcPct val="100000"/>
            </a:lnSpc>
            <a:spcBef>
              <a:spcPct val="0"/>
            </a:spcBef>
            <a:spcAft>
              <a:spcPct val="35000"/>
            </a:spcAft>
          </a:pPr>
          <a:r>
            <a:rPr lang="en-GB"/>
            <a:t>Organizational change can bring managers, employees and consultants together in advance</a:t>
          </a:r>
          <a:endParaRPr lang="en-GB"/>
        </a:p>
      </dsp:txBody>
      <dsp:txXfrm>
        <a:off x="0" y="92311"/>
        <a:ext cx="6263640" cy="1717675"/>
      </dsp:txXfrm>
    </dsp:sp>
    <dsp:sp modelId="{1882D14C-834E-4F43-9AA0-6218BEEAF31E}">
      <dsp:nvSpPr>
        <dsp:cNvPr id="4" name="圆角矩形 3"/>
        <dsp:cNvSpPr/>
      </dsp:nvSpPr>
      <dsp:spPr bwMode="white">
        <a:xfrm>
          <a:off x="0" y="1893506"/>
          <a:ext cx="6263640" cy="1717675"/>
        </a:xfrm>
        <a:prstGeom prst="roundRect">
          <a:avLst/>
        </a:prstGeom>
      </dsp:spPr>
      <dsp:style>
        <a:lnRef idx="2">
          <a:schemeClr val="lt1"/>
        </a:lnRef>
        <a:fillRef idx="1">
          <a:schemeClr val="accent5">
            <a:hueOff val="-3390000"/>
            <a:satOff val="-8626"/>
            <a:lumOff val="-5881"/>
            <a:alpha val="100000"/>
          </a:schemeClr>
        </a:fillRef>
        <a:effectRef idx="0">
          <a:scrgbClr r="0" g="0" b="0"/>
        </a:effectRef>
        <a:fontRef idx="minor">
          <a:schemeClr val="lt1"/>
        </a:fontRef>
      </dsp:style>
      <dsp:txBody>
        <a:bodyPr vert="horz" wrap="square" lIns="110489" tIns="110489" rIns="110489" bIns="110489" anchor="ctr"/>
        <a:lstStyle>
          <a:lvl1pPr algn="l">
            <a:defRPr sz="2900"/>
          </a:lvl1pPr>
          <a:lvl2pPr marL="228600" indent="-228600" algn="l">
            <a:defRPr sz="2200"/>
          </a:lvl2pPr>
          <a:lvl3pPr marL="457200" indent="-228600" algn="l">
            <a:defRPr sz="2200"/>
          </a:lvl3pPr>
          <a:lvl4pPr marL="685800" indent="-228600" algn="l">
            <a:defRPr sz="2200"/>
          </a:lvl4pPr>
          <a:lvl5pPr marL="914400" indent="-228600" algn="l">
            <a:defRPr sz="2200"/>
          </a:lvl5pPr>
          <a:lvl6pPr marL="1143000" indent="-228600" algn="l">
            <a:defRPr sz="2200"/>
          </a:lvl6pPr>
          <a:lvl7pPr marL="1371600" indent="-228600" algn="l">
            <a:defRPr sz="2200"/>
          </a:lvl7pPr>
          <a:lvl8pPr marL="1600200" indent="-228600" algn="l">
            <a:defRPr sz="2200"/>
          </a:lvl8pPr>
          <a:lvl9pPr marL="1828800" indent="-228600" algn="l">
            <a:defRPr sz="2200"/>
          </a:lvl9pPr>
        </a:lstStyle>
        <a:p>
          <a:pPr lvl="0">
            <a:lnSpc>
              <a:spcPct val="100000"/>
            </a:lnSpc>
            <a:spcBef>
              <a:spcPct val="0"/>
            </a:spcBef>
            <a:spcAft>
              <a:spcPct val="35000"/>
            </a:spcAft>
          </a:pPr>
          <a:r>
            <a:rPr lang="en-GB"/>
            <a:t>By developing a detailed plan</a:t>
          </a:r>
          <a:endParaRPr lang="en-GB"/>
        </a:p>
      </dsp:txBody>
      <dsp:txXfrm>
        <a:off x="0" y="1893506"/>
        <a:ext cx="6263640" cy="1717675"/>
      </dsp:txXfrm>
    </dsp:sp>
    <dsp:sp modelId="{374F7670-9D92-4808-BD75-3BC2AA0000C0}">
      <dsp:nvSpPr>
        <dsp:cNvPr id="5" name="圆角矩形 4"/>
        <dsp:cNvSpPr/>
      </dsp:nvSpPr>
      <dsp:spPr bwMode="white">
        <a:xfrm>
          <a:off x="0" y="3694702"/>
          <a:ext cx="6263640" cy="1717675"/>
        </a:xfrm>
        <a:prstGeom prst="roundRect">
          <a:avLst/>
        </a:prstGeom>
      </dsp:spPr>
      <dsp:style>
        <a:lnRef idx="2">
          <a:schemeClr val="lt1"/>
        </a:lnRef>
        <a:fillRef idx="1">
          <a:schemeClr val="accent5">
            <a:hueOff val="-6780000"/>
            <a:satOff val="-17254"/>
            <a:lumOff val="-11764"/>
            <a:alpha val="100000"/>
          </a:schemeClr>
        </a:fillRef>
        <a:effectRef idx="0">
          <a:scrgbClr r="0" g="0" b="0"/>
        </a:effectRef>
        <a:fontRef idx="minor">
          <a:schemeClr val="lt1"/>
        </a:fontRef>
      </dsp:style>
      <dsp:txBody>
        <a:bodyPr vert="horz" wrap="square" lIns="110489" tIns="110489" rIns="110489" bIns="110489" anchor="ctr"/>
        <a:lstStyle>
          <a:lvl1pPr algn="l">
            <a:defRPr sz="2900"/>
          </a:lvl1pPr>
          <a:lvl2pPr marL="228600" indent="-228600" algn="l">
            <a:defRPr sz="2200"/>
          </a:lvl2pPr>
          <a:lvl3pPr marL="457200" indent="-228600" algn="l">
            <a:defRPr sz="2200"/>
          </a:lvl3pPr>
          <a:lvl4pPr marL="685800" indent="-228600" algn="l">
            <a:defRPr sz="2200"/>
          </a:lvl4pPr>
          <a:lvl5pPr marL="914400" indent="-228600" algn="l">
            <a:defRPr sz="2200"/>
          </a:lvl5pPr>
          <a:lvl6pPr marL="1143000" indent="-228600" algn="l">
            <a:defRPr sz="2200"/>
          </a:lvl6pPr>
          <a:lvl7pPr marL="1371600" indent="-228600" algn="l">
            <a:defRPr sz="2200"/>
          </a:lvl7pPr>
          <a:lvl8pPr marL="1600200" indent="-228600" algn="l">
            <a:defRPr sz="2200"/>
          </a:lvl8pPr>
          <a:lvl9pPr marL="1828800" indent="-228600" algn="l">
            <a:defRPr sz="2200"/>
          </a:lvl9pPr>
        </a:lstStyle>
        <a:p>
          <a:pPr lvl="0">
            <a:lnSpc>
              <a:spcPct val="100000"/>
            </a:lnSpc>
            <a:spcBef>
              <a:spcPct val="0"/>
            </a:spcBef>
            <a:spcAft>
              <a:spcPct val="35000"/>
            </a:spcAft>
          </a:pPr>
          <a:r>
            <a:rPr lang="en-GB"/>
            <a:t>Find effective ways to work together to change things to improve organizational performance</a:t>
          </a:r>
          <a:endParaRPr lang="en-GB"/>
        </a:p>
      </dsp:txBody>
      <dsp:txXfrm>
        <a:off x="0" y="3694702"/>
        <a:ext cx="6263640" cy="1717675"/>
      </dsp:txXfrm>
    </dsp:sp>
  </dsp:spTree>
</dsp:drawing>
</file>

<file path=ppt/diagrams/drawing3.xml><?xml version="1.0" encoding="utf-8"?>
<dsp:drawing xmlns:dgm="http://schemas.openxmlformats.org/drawingml/2006/diagram" xmlns:dsp="http://schemas.microsoft.com/office/drawing/2008/diagram" xmlns:a="http://schemas.openxmlformats.org/drawingml/2006/main" xmlns:r="http://schemas.openxmlformats.org/officeDocument/2006/relationships">
  <dsp:spTree>
    <dsp:nvGrpSpPr>
      <dsp:cNvPr id="2" name="组合 1"/>
      <dsp:cNvGrpSpPr/>
    </dsp:nvGrpSpPr>
    <dsp:grpSpPr>
      <a:xfrm>
        <a:off x="0" y="0"/>
        <a:ext cx="6263640" cy="5504688"/>
        <a:chOff x="0" y="0"/>
        <a:chExt cx="6263640" cy="5504688"/>
      </a:xfrm>
    </dsp:grpSpPr>
    <dsp:sp modelId="{60A07C3B-B3FB-433D-B199-7863618155EA}">
      <dsp:nvSpPr>
        <dsp:cNvPr id="3" name="圆角矩形 2"/>
        <dsp:cNvSpPr/>
      </dsp:nvSpPr>
      <dsp:spPr bwMode="white">
        <a:xfrm>
          <a:off x="0" y="0"/>
          <a:ext cx="6263640" cy="1158882"/>
        </a:xfrm>
        <a:prstGeom prst="roundRect">
          <a:avLst>
            <a:gd name="adj" fmla="val 10000"/>
          </a:avLst>
        </a:prstGeom>
      </dsp:spPr>
      <dsp:style>
        <a:lnRef idx="0">
          <a:schemeClr val="dk1"/>
        </a:lnRef>
        <a:fillRef idx="1">
          <a:schemeClr val="bg1">
            <a:lumMod val="95000"/>
          </a:schemeClr>
        </a:fillRef>
        <a:effectRef idx="0">
          <a:scrgbClr r="0" g="0" b="0"/>
        </a:effectRef>
        <a:fontRef idx="minor"/>
      </dsp:style>
      <dsp:txXfrm>
        <a:off x="0" y="0"/>
        <a:ext cx="6263640" cy="1158882"/>
      </dsp:txXfrm>
    </dsp:sp>
    <dsp:sp modelId="{A1838F09-4C89-4704-970E-C7A46DD86409}">
      <dsp:nvSpPr>
        <dsp:cNvPr id="4" name="矩形 3"/>
        <dsp:cNvSpPr/>
      </dsp:nvSpPr>
      <dsp:spPr bwMode="white">
        <a:xfrm>
          <a:off x="350562" y="260748"/>
          <a:ext cx="637385" cy="637385"/>
        </a:xfrm>
        <a:prstGeom prst="rect">
          <a:avLst/>
        </a:prstGeom>
        <a:blipFill>
          <a:blip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sp:spPr>
      <dsp:style>
        <a:lnRef idx="2">
          <a:schemeClr val="lt1">
            <a:alpha val="0"/>
          </a:schemeClr>
        </a:lnRef>
        <a:fillRef idx="1">
          <a:schemeClr val="accent2"/>
        </a:fillRef>
        <a:effectRef idx="0">
          <a:scrgbClr r="0" g="0" b="0"/>
        </a:effectRef>
        <a:fontRef idx="minor">
          <a:schemeClr val="lt1"/>
        </a:fontRef>
      </dsp:style>
      <dsp:txXfrm>
        <a:off x="350562" y="260748"/>
        <a:ext cx="637385" cy="637385"/>
      </dsp:txXfrm>
    </dsp:sp>
    <dsp:sp modelId="{1F3DD4AE-F19F-408F-A0A4-FB16ABE4B747}">
      <dsp:nvSpPr>
        <dsp:cNvPr id="5" name="矩形 4"/>
        <dsp:cNvSpPr/>
      </dsp:nvSpPr>
      <dsp:spPr bwMode="white">
        <a:xfrm>
          <a:off x="1338508" y="0"/>
          <a:ext cx="4925132" cy="1158882"/>
        </a:xfrm>
        <a:prstGeom prst="rect">
          <a:avLst/>
        </a:prstGeom>
      </dsp:spPr>
      <dsp:style>
        <a:lnRef idx="0">
          <a:schemeClr val="dk1">
            <a:alpha val="0"/>
          </a:schemeClr>
        </a:lnRef>
        <a:fillRef idx="0">
          <a:schemeClr val="lt1">
            <a:alpha val="0"/>
          </a:schemeClr>
        </a:fillRef>
        <a:effectRef idx="0">
          <a:scrgbClr r="0" g="0" b="0"/>
        </a:effectRef>
        <a:fontRef idx="minor"/>
      </dsp:style>
      <dsp:txBody>
        <a:bodyPr lIns="122648" tIns="122648" rIns="122648" bIns="122648" anchor="ctr"/>
        <a:lstStyle>
          <a:lvl1pPr algn="l">
            <a:defRPr sz="4200"/>
          </a:lvl1pPr>
          <a:lvl2pPr marL="285750" indent="-285750" algn="l">
            <a:defRPr sz="3200"/>
          </a:lvl2pPr>
          <a:lvl3pPr marL="571500" indent="-285750" algn="l">
            <a:defRPr sz="3200"/>
          </a:lvl3pPr>
          <a:lvl4pPr marL="857250" indent="-285750" algn="l">
            <a:defRPr sz="3200"/>
          </a:lvl4pPr>
          <a:lvl5pPr marL="1143000" indent="-285750" algn="l">
            <a:defRPr sz="3200"/>
          </a:lvl5pPr>
          <a:lvl6pPr marL="1428750" indent="-285750" algn="l">
            <a:defRPr sz="3200"/>
          </a:lvl6pPr>
          <a:lvl7pPr marL="1714500" indent="-285750" algn="l">
            <a:defRPr sz="3200"/>
          </a:lvl7pPr>
          <a:lvl8pPr marL="2000250" indent="-285750" algn="l">
            <a:defRPr sz="3200"/>
          </a:lvl8pPr>
          <a:lvl9pPr marL="2286000" indent="-285750" algn="l">
            <a:defRPr sz="3200"/>
          </a:lvl9pPr>
        </a:lstStyle>
        <a:p>
          <a:pPr lvl="0">
            <a:lnSpc>
              <a:spcPct val="100000"/>
            </a:lnSpc>
            <a:spcBef>
              <a:spcPct val="0"/>
            </a:spcBef>
            <a:spcAft>
              <a:spcPct val="35000"/>
            </a:spcAft>
          </a:pPr>
          <a:r>
            <a:rPr lang="en-GB">
              <a:solidFill>
                <a:schemeClr val="tx1"/>
              </a:solidFill>
            </a:rPr>
            <a:t>Field theory</a:t>
          </a:r>
          <a:endParaRPr lang="en-US">
            <a:solidFill>
              <a:schemeClr val="tx1"/>
            </a:solidFill>
          </a:endParaRPr>
        </a:p>
      </dsp:txBody>
      <dsp:txXfrm>
        <a:off x="1338508" y="0"/>
        <a:ext cx="4925132" cy="1158882"/>
      </dsp:txXfrm>
    </dsp:sp>
    <dsp:sp modelId="{7D4646C3-7479-43E1-88E2-AE73DD8C4A0D}">
      <dsp:nvSpPr>
        <dsp:cNvPr id="6" name="圆角矩形 5"/>
        <dsp:cNvSpPr/>
      </dsp:nvSpPr>
      <dsp:spPr bwMode="white">
        <a:xfrm>
          <a:off x="0" y="1448602"/>
          <a:ext cx="6263640" cy="1158882"/>
        </a:xfrm>
        <a:prstGeom prst="roundRect">
          <a:avLst>
            <a:gd name="adj" fmla="val 10000"/>
          </a:avLst>
        </a:prstGeom>
      </dsp:spPr>
      <dsp:style>
        <a:lnRef idx="0">
          <a:schemeClr val="dk1"/>
        </a:lnRef>
        <a:fillRef idx="1">
          <a:schemeClr val="bg1">
            <a:lumMod val="95000"/>
          </a:schemeClr>
        </a:fillRef>
        <a:effectRef idx="0">
          <a:scrgbClr r="0" g="0" b="0"/>
        </a:effectRef>
        <a:fontRef idx="minor"/>
      </dsp:style>
      <dsp:txXfrm>
        <a:off x="0" y="1448602"/>
        <a:ext cx="6263640" cy="1158882"/>
      </dsp:txXfrm>
    </dsp:sp>
    <dsp:sp modelId="{8B33B6B5-0030-4CC5-BDC6-4F150385D6FA}">
      <dsp:nvSpPr>
        <dsp:cNvPr id="7" name="矩形 6"/>
        <dsp:cNvSpPr/>
      </dsp:nvSpPr>
      <dsp:spPr bwMode="white">
        <a:xfrm>
          <a:off x="350562" y="1709350"/>
          <a:ext cx="637385" cy="637385"/>
        </a:xfrm>
        <a:prstGeom prst="rect">
          <a:avLst/>
        </a:prstGeom>
        <a:blipFill>
          <a:blip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sp:spPr>
      <dsp:style>
        <a:lnRef idx="2">
          <a:schemeClr val="lt1">
            <a:alpha val="0"/>
          </a:schemeClr>
        </a:lnRef>
        <a:fillRef idx="1">
          <a:schemeClr val="accent3"/>
        </a:fillRef>
        <a:effectRef idx="0">
          <a:scrgbClr r="0" g="0" b="0"/>
        </a:effectRef>
        <a:fontRef idx="minor">
          <a:schemeClr val="lt1"/>
        </a:fontRef>
      </dsp:style>
      <dsp:txXfrm>
        <a:off x="350562" y="1709350"/>
        <a:ext cx="637385" cy="637385"/>
      </dsp:txXfrm>
    </dsp:sp>
    <dsp:sp modelId="{FEEDF177-8F37-4785-BFE8-0089C6462EE7}">
      <dsp:nvSpPr>
        <dsp:cNvPr id="8" name="矩形 7"/>
        <dsp:cNvSpPr/>
      </dsp:nvSpPr>
      <dsp:spPr bwMode="white">
        <a:xfrm>
          <a:off x="1338508" y="1448602"/>
          <a:ext cx="4925132" cy="1158882"/>
        </a:xfrm>
        <a:prstGeom prst="rect">
          <a:avLst/>
        </a:prstGeom>
      </dsp:spPr>
      <dsp:style>
        <a:lnRef idx="0">
          <a:schemeClr val="dk1">
            <a:alpha val="0"/>
          </a:schemeClr>
        </a:lnRef>
        <a:fillRef idx="0">
          <a:schemeClr val="lt1">
            <a:alpha val="0"/>
          </a:schemeClr>
        </a:fillRef>
        <a:effectRef idx="0">
          <a:scrgbClr r="0" g="0" b="0"/>
        </a:effectRef>
        <a:fontRef idx="minor"/>
      </dsp:style>
      <dsp:txBody>
        <a:bodyPr lIns="122648" tIns="122648" rIns="122648" bIns="122648" anchor="ctr"/>
        <a:lstStyle>
          <a:lvl1pPr algn="l">
            <a:defRPr sz="4200"/>
          </a:lvl1pPr>
          <a:lvl2pPr marL="285750" indent="-285750" algn="l">
            <a:defRPr sz="3200"/>
          </a:lvl2pPr>
          <a:lvl3pPr marL="571500" indent="-285750" algn="l">
            <a:defRPr sz="3200"/>
          </a:lvl3pPr>
          <a:lvl4pPr marL="857250" indent="-285750" algn="l">
            <a:defRPr sz="3200"/>
          </a:lvl4pPr>
          <a:lvl5pPr marL="1143000" indent="-285750" algn="l">
            <a:defRPr sz="3200"/>
          </a:lvl5pPr>
          <a:lvl6pPr marL="1428750" indent="-285750" algn="l">
            <a:defRPr sz="3200"/>
          </a:lvl6pPr>
          <a:lvl7pPr marL="1714500" indent="-285750" algn="l">
            <a:defRPr sz="3200"/>
          </a:lvl7pPr>
          <a:lvl8pPr marL="2000250" indent="-285750" algn="l">
            <a:defRPr sz="3200"/>
          </a:lvl8pPr>
          <a:lvl9pPr marL="2286000" indent="-285750" algn="l">
            <a:defRPr sz="3200"/>
          </a:lvl9pPr>
        </a:lstStyle>
        <a:p>
          <a:pPr lvl="0">
            <a:lnSpc>
              <a:spcPct val="100000"/>
            </a:lnSpc>
            <a:spcBef>
              <a:spcPct val="0"/>
            </a:spcBef>
            <a:spcAft>
              <a:spcPct val="35000"/>
            </a:spcAft>
          </a:pPr>
          <a:r>
            <a:rPr lang="en-GB">
              <a:solidFill>
                <a:schemeClr val="tx1"/>
              </a:solidFill>
            </a:rPr>
            <a:t>Group dynamics</a:t>
          </a:r>
          <a:endParaRPr lang="en-US">
            <a:solidFill>
              <a:schemeClr val="tx1"/>
            </a:solidFill>
          </a:endParaRPr>
        </a:p>
      </dsp:txBody>
      <dsp:txXfrm>
        <a:off x="1338508" y="1448602"/>
        <a:ext cx="4925132" cy="1158882"/>
      </dsp:txXfrm>
    </dsp:sp>
    <dsp:sp modelId="{C5518982-092F-40BE-A832-29416016B206}">
      <dsp:nvSpPr>
        <dsp:cNvPr id="9" name="圆角矩形 8"/>
        <dsp:cNvSpPr/>
      </dsp:nvSpPr>
      <dsp:spPr bwMode="white">
        <a:xfrm>
          <a:off x="0" y="2897204"/>
          <a:ext cx="6263640" cy="1158882"/>
        </a:xfrm>
        <a:prstGeom prst="roundRect">
          <a:avLst>
            <a:gd name="adj" fmla="val 10000"/>
          </a:avLst>
        </a:prstGeom>
      </dsp:spPr>
      <dsp:style>
        <a:lnRef idx="0">
          <a:schemeClr val="dk1"/>
        </a:lnRef>
        <a:fillRef idx="1">
          <a:schemeClr val="bg1">
            <a:lumMod val="95000"/>
          </a:schemeClr>
        </a:fillRef>
        <a:effectRef idx="0">
          <a:scrgbClr r="0" g="0" b="0"/>
        </a:effectRef>
        <a:fontRef idx="minor"/>
      </dsp:style>
      <dsp:txXfrm>
        <a:off x="0" y="2897204"/>
        <a:ext cx="6263640" cy="1158882"/>
      </dsp:txXfrm>
    </dsp:sp>
    <dsp:sp modelId="{C586EF7D-7576-4F6B-AE2C-9B1460B0845C}">
      <dsp:nvSpPr>
        <dsp:cNvPr id="10" name="矩形 9"/>
        <dsp:cNvSpPr/>
      </dsp:nvSpPr>
      <dsp:spPr bwMode="white">
        <a:xfrm>
          <a:off x="350562" y="3157953"/>
          <a:ext cx="637385" cy="637385"/>
        </a:xfrm>
        <a:prstGeom prst="rect">
          <a:avLst/>
        </a:prstGeom>
        <a:blipFill>
          <a:blip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sp:spPr>
      <dsp:style>
        <a:lnRef idx="2">
          <a:schemeClr val="lt1">
            <a:alpha val="0"/>
          </a:schemeClr>
        </a:lnRef>
        <a:fillRef idx="1">
          <a:schemeClr val="accent4"/>
        </a:fillRef>
        <a:effectRef idx="0">
          <a:scrgbClr r="0" g="0" b="0"/>
        </a:effectRef>
        <a:fontRef idx="minor">
          <a:schemeClr val="lt1"/>
        </a:fontRef>
      </dsp:style>
      <dsp:txXfrm>
        <a:off x="350562" y="3157953"/>
        <a:ext cx="637385" cy="637385"/>
      </dsp:txXfrm>
    </dsp:sp>
    <dsp:sp modelId="{10796612-46A7-4C63-9A34-E26430EC6F45}">
      <dsp:nvSpPr>
        <dsp:cNvPr id="11" name="矩形 10"/>
        <dsp:cNvSpPr/>
      </dsp:nvSpPr>
      <dsp:spPr bwMode="white">
        <a:xfrm>
          <a:off x="1338508" y="2897204"/>
          <a:ext cx="4925132" cy="1158882"/>
        </a:xfrm>
        <a:prstGeom prst="rect">
          <a:avLst/>
        </a:prstGeom>
      </dsp:spPr>
      <dsp:style>
        <a:lnRef idx="0">
          <a:schemeClr val="dk1">
            <a:alpha val="0"/>
          </a:schemeClr>
        </a:lnRef>
        <a:fillRef idx="0">
          <a:schemeClr val="lt1">
            <a:alpha val="0"/>
          </a:schemeClr>
        </a:fillRef>
        <a:effectRef idx="0">
          <a:scrgbClr r="0" g="0" b="0"/>
        </a:effectRef>
        <a:fontRef idx="minor"/>
      </dsp:style>
      <dsp:txBody>
        <a:bodyPr lIns="122648" tIns="122648" rIns="122648" bIns="122648" anchor="ctr"/>
        <a:lstStyle>
          <a:lvl1pPr algn="l">
            <a:defRPr sz="4200"/>
          </a:lvl1pPr>
          <a:lvl2pPr marL="285750" indent="-285750" algn="l">
            <a:defRPr sz="3200"/>
          </a:lvl2pPr>
          <a:lvl3pPr marL="571500" indent="-285750" algn="l">
            <a:defRPr sz="3200"/>
          </a:lvl3pPr>
          <a:lvl4pPr marL="857250" indent="-285750" algn="l">
            <a:defRPr sz="3200"/>
          </a:lvl4pPr>
          <a:lvl5pPr marL="1143000" indent="-285750" algn="l">
            <a:defRPr sz="3200"/>
          </a:lvl5pPr>
          <a:lvl6pPr marL="1428750" indent="-285750" algn="l">
            <a:defRPr sz="3200"/>
          </a:lvl6pPr>
          <a:lvl7pPr marL="1714500" indent="-285750" algn="l">
            <a:defRPr sz="3200"/>
          </a:lvl7pPr>
          <a:lvl8pPr marL="2000250" indent="-285750" algn="l">
            <a:defRPr sz="3200"/>
          </a:lvl8pPr>
          <a:lvl9pPr marL="2286000" indent="-285750" algn="l">
            <a:defRPr sz="3200"/>
          </a:lvl9pPr>
        </a:lstStyle>
        <a:p>
          <a:pPr lvl="0">
            <a:lnSpc>
              <a:spcPct val="100000"/>
            </a:lnSpc>
            <a:spcBef>
              <a:spcPct val="0"/>
            </a:spcBef>
            <a:spcAft>
              <a:spcPct val="35000"/>
            </a:spcAft>
          </a:pPr>
          <a:r>
            <a:rPr lang="en-GB">
              <a:solidFill>
                <a:schemeClr val="tx1"/>
              </a:solidFill>
            </a:rPr>
            <a:t>Action research</a:t>
          </a:r>
          <a:endParaRPr lang="en-US">
            <a:solidFill>
              <a:schemeClr val="tx1"/>
            </a:solidFill>
          </a:endParaRPr>
        </a:p>
      </dsp:txBody>
      <dsp:txXfrm>
        <a:off x="1338508" y="2897204"/>
        <a:ext cx="4925132" cy="1158882"/>
      </dsp:txXfrm>
    </dsp:sp>
    <dsp:sp modelId="{5846B019-AFA4-415F-8909-C9E408CC65F1}">
      <dsp:nvSpPr>
        <dsp:cNvPr id="12" name="圆角矩形 11"/>
        <dsp:cNvSpPr/>
      </dsp:nvSpPr>
      <dsp:spPr bwMode="white">
        <a:xfrm>
          <a:off x="0" y="4345806"/>
          <a:ext cx="6263640" cy="1158882"/>
        </a:xfrm>
        <a:prstGeom prst="roundRect">
          <a:avLst>
            <a:gd name="adj" fmla="val 10000"/>
          </a:avLst>
        </a:prstGeom>
      </dsp:spPr>
      <dsp:style>
        <a:lnRef idx="0">
          <a:schemeClr val="dk1"/>
        </a:lnRef>
        <a:fillRef idx="1">
          <a:schemeClr val="bg1">
            <a:lumMod val="95000"/>
          </a:schemeClr>
        </a:fillRef>
        <a:effectRef idx="0">
          <a:scrgbClr r="0" g="0" b="0"/>
        </a:effectRef>
        <a:fontRef idx="minor"/>
      </dsp:style>
      <dsp:txXfrm>
        <a:off x="0" y="4345806"/>
        <a:ext cx="6263640" cy="1158882"/>
      </dsp:txXfrm>
    </dsp:sp>
    <dsp:sp modelId="{8E03D476-3CFE-478E-8083-88EA78CEA95F}">
      <dsp:nvSpPr>
        <dsp:cNvPr id="13" name="矩形 12"/>
        <dsp:cNvSpPr/>
      </dsp:nvSpPr>
      <dsp:spPr bwMode="white">
        <a:xfrm>
          <a:off x="350562" y="4606555"/>
          <a:ext cx="637385" cy="637385"/>
        </a:xfrm>
        <a:prstGeom prst="rect">
          <a:avLst/>
        </a:prstGeom>
        <a:blipFill>
          <a:blip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a:noFill/>
        </a:ln>
      </dsp:spPr>
      <dsp:style>
        <a:lnRef idx="2">
          <a:schemeClr val="lt1">
            <a:alpha val="0"/>
          </a:schemeClr>
        </a:lnRef>
        <a:fillRef idx="1">
          <a:schemeClr val="accent5"/>
        </a:fillRef>
        <a:effectRef idx="0">
          <a:scrgbClr r="0" g="0" b="0"/>
        </a:effectRef>
        <a:fontRef idx="minor">
          <a:schemeClr val="lt1"/>
        </a:fontRef>
      </dsp:style>
      <dsp:txXfrm>
        <a:off x="350562" y="4606555"/>
        <a:ext cx="637385" cy="637385"/>
      </dsp:txXfrm>
    </dsp:sp>
    <dsp:sp modelId="{43D97590-BB7F-40C6-8FE5-736A84367238}">
      <dsp:nvSpPr>
        <dsp:cNvPr id="14" name="矩形 13"/>
        <dsp:cNvSpPr/>
      </dsp:nvSpPr>
      <dsp:spPr bwMode="white">
        <a:xfrm>
          <a:off x="1338508" y="4345806"/>
          <a:ext cx="4925132" cy="1158882"/>
        </a:xfrm>
        <a:prstGeom prst="rect">
          <a:avLst/>
        </a:prstGeom>
      </dsp:spPr>
      <dsp:style>
        <a:lnRef idx="0">
          <a:schemeClr val="dk1">
            <a:alpha val="0"/>
          </a:schemeClr>
        </a:lnRef>
        <a:fillRef idx="0">
          <a:schemeClr val="lt1">
            <a:alpha val="0"/>
          </a:schemeClr>
        </a:fillRef>
        <a:effectRef idx="0">
          <a:scrgbClr r="0" g="0" b="0"/>
        </a:effectRef>
        <a:fontRef idx="minor"/>
      </dsp:style>
      <dsp:txBody>
        <a:bodyPr lIns="122648" tIns="122648" rIns="122648" bIns="122648" anchor="ctr"/>
        <a:lstStyle>
          <a:lvl1pPr algn="l">
            <a:defRPr sz="4200"/>
          </a:lvl1pPr>
          <a:lvl2pPr marL="285750" indent="-285750" algn="l">
            <a:defRPr sz="3200"/>
          </a:lvl2pPr>
          <a:lvl3pPr marL="571500" indent="-285750" algn="l">
            <a:defRPr sz="3200"/>
          </a:lvl3pPr>
          <a:lvl4pPr marL="857250" indent="-285750" algn="l">
            <a:defRPr sz="3200"/>
          </a:lvl4pPr>
          <a:lvl5pPr marL="1143000" indent="-285750" algn="l">
            <a:defRPr sz="3200"/>
          </a:lvl5pPr>
          <a:lvl6pPr marL="1428750" indent="-285750" algn="l">
            <a:defRPr sz="3200"/>
          </a:lvl6pPr>
          <a:lvl7pPr marL="1714500" indent="-285750" algn="l">
            <a:defRPr sz="3200"/>
          </a:lvl7pPr>
          <a:lvl8pPr marL="2000250" indent="-285750" algn="l">
            <a:defRPr sz="3200"/>
          </a:lvl8pPr>
          <a:lvl9pPr marL="2286000" indent="-285750" algn="l">
            <a:defRPr sz="3200"/>
          </a:lvl9pPr>
        </a:lstStyle>
        <a:p>
          <a:pPr lvl="0">
            <a:lnSpc>
              <a:spcPct val="100000"/>
            </a:lnSpc>
            <a:spcBef>
              <a:spcPct val="0"/>
            </a:spcBef>
            <a:spcAft>
              <a:spcPct val="35000"/>
            </a:spcAft>
          </a:pPr>
          <a:r>
            <a:rPr lang="en-GB">
              <a:solidFill>
                <a:schemeClr val="tx1"/>
              </a:solidFill>
            </a:rPr>
            <a:t>The three step model</a:t>
          </a:r>
          <a:endParaRPr lang="en-US">
            <a:solidFill>
              <a:schemeClr val="tx1"/>
            </a:solidFill>
          </a:endParaRPr>
        </a:p>
      </dsp:txBody>
      <dsp:txXfrm>
        <a:off x="1338508" y="4345806"/>
        <a:ext cx="4925132" cy="1158882"/>
      </dsp:txXfrm>
    </dsp:sp>
  </dsp:spTree>
</dsp:drawing>
</file>

<file path=ppt/diagrams/drawing4.xml><?xml version="1.0" encoding="utf-8"?>
<dsp:drawing xmlns:dgm="http://schemas.openxmlformats.org/drawingml/2006/diagram" xmlns:dsp="http://schemas.microsoft.com/office/drawing/2008/diagram" xmlns:a="http://schemas.openxmlformats.org/drawingml/2006/main" xmlns:r="http://schemas.openxmlformats.org/officeDocument/2006/relationships">
  <dsp:spTree>
    <dsp:nvGrpSpPr>
      <dsp:cNvPr id="2" name="组合 1"/>
      <dsp:cNvGrpSpPr/>
    </dsp:nvGrpSpPr>
    <dsp:grpSpPr>
      <a:xfrm>
        <a:off x="0" y="0"/>
        <a:ext cx="6900512" cy="5536141"/>
        <a:chOff x="0" y="0"/>
        <a:chExt cx="6900512" cy="5536141"/>
      </a:xfrm>
    </dsp:grpSpPr>
    <dsp:sp modelId="{80C86CBC-2167-4719-8988-23B7F4310D9A}">
      <dsp:nvSpPr>
        <dsp:cNvPr id="3" name="直接连接符 2"/>
        <dsp:cNvSpPr/>
      </dsp:nvSpPr>
      <dsp:spPr bwMode="white">
        <a:xfrm>
          <a:off x="0" y="0"/>
          <a:ext cx="6900512" cy="0"/>
        </a:xfrm>
        <a:prstGeom prst="line">
          <a:avLst/>
        </a:prstGeom>
      </dsp:spPr>
      <dsp:style>
        <a:lnRef idx="2">
          <a:schemeClr val="accent4"/>
        </a:lnRef>
        <a:fillRef idx="1">
          <a:schemeClr val="accent4"/>
        </a:fillRef>
        <a:effectRef idx="0">
          <a:scrgbClr r="0" g="0" b="0"/>
        </a:effectRef>
        <a:fontRef idx="minor">
          <a:schemeClr val="lt1"/>
        </a:fontRef>
      </dsp:style>
      <dsp:txXfrm>
        <a:off x="0" y="0"/>
        <a:ext cx="6900512" cy="0"/>
      </dsp:txXfrm>
    </dsp:sp>
    <dsp:sp modelId="{9FEE638B-EA92-4D90-A510-FBEFD0292878}">
      <dsp:nvSpPr>
        <dsp:cNvPr id="4" name="矩形 3"/>
        <dsp:cNvSpPr/>
      </dsp:nvSpPr>
      <dsp:spPr bwMode="white">
        <a:xfrm>
          <a:off x="0" y="0"/>
          <a:ext cx="6900512" cy="922690"/>
        </a:xfrm>
        <a:prstGeom prst="rect">
          <a:avLst/>
        </a:prstGeom>
      </dsp:spPr>
      <dsp:style>
        <a:lnRef idx="0">
          <a:schemeClr val="dk1">
            <a:alpha val="0"/>
          </a:schemeClr>
        </a:lnRef>
        <a:fillRef idx="0">
          <a:schemeClr val="lt1">
            <a:alpha val="0"/>
          </a:schemeClr>
        </a:fillRef>
        <a:effectRef idx="0">
          <a:scrgbClr r="0" g="0" b="0"/>
        </a:effectRef>
        <a:fontRef idx="minor"/>
      </dsp:style>
      <dsp:txBody>
        <a:bodyPr lIns="91439" tIns="91439" rIns="91439" bIns="91439" anchor="t"/>
        <a:lstStyle>
          <a:lvl1pPr algn="l">
            <a:defRPr sz="2400"/>
          </a:lvl1pPr>
          <a:lvl2pPr marL="171450" indent="-171450" algn="l">
            <a:defRPr sz="1800"/>
          </a:lvl2pPr>
          <a:lvl3pPr marL="342900" indent="-171450" algn="l">
            <a:defRPr sz="1800"/>
          </a:lvl3pPr>
          <a:lvl4pPr marL="514350" indent="-171450" algn="l">
            <a:defRPr sz="1800"/>
          </a:lvl4pPr>
          <a:lvl5pPr marL="685800" indent="-171450" algn="l">
            <a:defRPr sz="1800"/>
          </a:lvl5pPr>
          <a:lvl6pPr marL="857250" indent="-171450" algn="l">
            <a:defRPr sz="1800"/>
          </a:lvl6pPr>
          <a:lvl7pPr marL="1028700" indent="-171450" algn="l">
            <a:defRPr sz="1800"/>
          </a:lvl7pPr>
          <a:lvl8pPr marL="1200150" indent="-171450" algn="l">
            <a:defRPr sz="1800"/>
          </a:lvl8pPr>
          <a:lvl9pPr marL="1371600" indent="-171450" algn="l">
            <a:defRPr sz="1800"/>
          </a:lvl9pPr>
        </a:lstStyle>
        <a:p>
          <a:pPr lvl="0">
            <a:lnSpc>
              <a:spcPct val="100000"/>
            </a:lnSpc>
            <a:spcBef>
              <a:spcPct val="0"/>
            </a:spcBef>
            <a:spcAft>
              <a:spcPct val="35000"/>
            </a:spcAft>
          </a:pPr>
          <a:r>
            <a:rPr lang="en-GB">
              <a:solidFill>
                <a:schemeClr val="tx1"/>
              </a:solidFill>
            </a:rPr>
            <a:t>Assumes environmental stability</a:t>
          </a:r>
          <a:endParaRPr lang="en-US">
            <a:solidFill>
              <a:schemeClr val="tx1"/>
            </a:solidFill>
          </a:endParaRPr>
        </a:p>
      </dsp:txBody>
      <dsp:txXfrm>
        <a:off x="0" y="0"/>
        <a:ext cx="6900512" cy="922690"/>
      </dsp:txXfrm>
    </dsp:sp>
    <dsp:sp modelId="{ED360EC3-CBEF-4C1E-A932-B36FDB0F11F9}">
      <dsp:nvSpPr>
        <dsp:cNvPr id="5" name="直接连接符 4"/>
        <dsp:cNvSpPr/>
      </dsp:nvSpPr>
      <dsp:spPr bwMode="white">
        <a:xfrm>
          <a:off x="0" y="922690"/>
          <a:ext cx="6900512" cy="0"/>
        </a:xfrm>
        <a:prstGeom prst="line">
          <a:avLst/>
        </a:prstGeom>
      </dsp:spPr>
      <dsp:style>
        <a:lnRef idx="2">
          <a:schemeClr val="accent4"/>
        </a:lnRef>
        <a:fillRef idx="1">
          <a:schemeClr val="accent4"/>
        </a:fillRef>
        <a:effectRef idx="0">
          <a:scrgbClr r="0" g="0" b="0"/>
        </a:effectRef>
        <a:fontRef idx="minor">
          <a:schemeClr val="lt1"/>
        </a:fontRef>
      </dsp:style>
      <dsp:txXfrm>
        <a:off x="0" y="922690"/>
        <a:ext cx="6900512" cy="0"/>
      </dsp:txXfrm>
    </dsp:sp>
    <dsp:sp modelId="{EAA276D9-0BF7-4D2F-AB6A-8A83F0D7B2CF}">
      <dsp:nvSpPr>
        <dsp:cNvPr id="6" name="矩形 5"/>
        <dsp:cNvSpPr/>
      </dsp:nvSpPr>
      <dsp:spPr bwMode="white">
        <a:xfrm>
          <a:off x="0" y="922690"/>
          <a:ext cx="6900512" cy="922690"/>
        </a:xfrm>
        <a:prstGeom prst="rect">
          <a:avLst/>
        </a:prstGeom>
      </dsp:spPr>
      <dsp:style>
        <a:lnRef idx="0">
          <a:schemeClr val="dk1">
            <a:alpha val="0"/>
          </a:schemeClr>
        </a:lnRef>
        <a:fillRef idx="0">
          <a:schemeClr val="lt1">
            <a:alpha val="0"/>
          </a:schemeClr>
        </a:fillRef>
        <a:effectRef idx="0">
          <a:scrgbClr r="0" g="0" b="0"/>
        </a:effectRef>
        <a:fontRef idx="minor"/>
      </dsp:style>
      <dsp:txBody>
        <a:bodyPr lIns="91439" tIns="91439" rIns="91439" bIns="91439" anchor="t"/>
        <a:lstStyle>
          <a:lvl1pPr algn="l">
            <a:defRPr sz="2400"/>
          </a:lvl1pPr>
          <a:lvl2pPr marL="171450" indent="-171450" algn="l">
            <a:defRPr sz="1800"/>
          </a:lvl2pPr>
          <a:lvl3pPr marL="342900" indent="-171450" algn="l">
            <a:defRPr sz="1800"/>
          </a:lvl3pPr>
          <a:lvl4pPr marL="514350" indent="-171450" algn="l">
            <a:defRPr sz="1800"/>
          </a:lvl4pPr>
          <a:lvl5pPr marL="685800" indent="-171450" algn="l">
            <a:defRPr sz="1800"/>
          </a:lvl5pPr>
          <a:lvl6pPr marL="857250" indent="-171450" algn="l">
            <a:defRPr sz="1800"/>
          </a:lvl6pPr>
          <a:lvl7pPr marL="1028700" indent="-171450" algn="l">
            <a:defRPr sz="1800"/>
          </a:lvl7pPr>
          <a:lvl8pPr marL="1200150" indent="-171450" algn="l">
            <a:defRPr sz="1800"/>
          </a:lvl8pPr>
          <a:lvl9pPr marL="1371600" indent="-171450" algn="l">
            <a:defRPr sz="1800"/>
          </a:lvl9pPr>
        </a:lstStyle>
        <a:p>
          <a:pPr lvl="0">
            <a:lnSpc>
              <a:spcPct val="100000"/>
            </a:lnSpc>
            <a:spcBef>
              <a:spcPct val="0"/>
            </a:spcBef>
            <a:spcAft>
              <a:spcPct val="35000"/>
            </a:spcAft>
          </a:pPr>
          <a:r>
            <a:rPr lang="en-GB">
              <a:solidFill>
                <a:schemeClr val="tx1"/>
              </a:solidFill>
            </a:rPr>
            <a:t>Ignores power and politics</a:t>
          </a:r>
          <a:endParaRPr lang="en-US">
            <a:solidFill>
              <a:schemeClr val="tx1"/>
            </a:solidFill>
          </a:endParaRPr>
        </a:p>
      </dsp:txBody>
      <dsp:txXfrm>
        <a:off x="0" y="922690"/>
        <a:ext cx="6900512" cy="922690"/>
      </dsp:txXfrm>
    </dsp:sp>
    <dsp:sp modelId="{64368F11-3E47-481E-8607-E0F4EE97F05B}">
      <dsp:nvSpPr>
        <dsp:cNvPr id="7" name="直接连接符 6"/>
        <dsp:cNvSpPr/>
      </dsp:nvSpPr>
      <dsp:spPr bwMode="white">
        <a:xfrm>
          <a:off x="0" y="1845380"/>
          <a:ext cx="6900512" cy="0"/>
        </a:xfrm>
        <a:prstGeom prst="line">
          <a:avLst/>
        </a:prstGeom>
      </dsp:spPr>
      <dsp:style>
        <a:lnRef idx="2">
          <a:schemeClr val="accent4"/>
        </a:lnRef>
        <a:fillRef idx="1">
          <a:schemeClr val="accent4"/>
        </a:fillRef>
        <a:effectRef idx="0">
          <a:scrgbClr r="0" g="0" b="0"/>
        </a:effectRef>
        <a:fontRef idx="minor">
          <a:schemeClr val="lt1"/>
        </a:fontRef>
      </dsp:style>
      <dsp:txXfrm>
        <a:off x="0" y="1845380"/>
        <a:ext cx="6900512" cy="0"/>
      </dsp:txXfrm>
    </dsp:sp>
    <dsp:sp modelId="{3639C240-5966-4B44-A926-A4FB059BDC2F}">
      <dsp:nvSpPr>
        <dsp:cNvPr id="8" name="矩形 7"/>
        <dsp:cNvSpPr/>
      </dsp:nvSpPr>
      <dsp:spPr bwMode="white">
        <a:xfrm>
          <a:off x="0" y="1845380"/>
          <a:ext cx="6900512" cy="922690"/>
        </a:xfrm>
        <a:prstGeom prst="rect">
          <a:avLst/>
        </a:prstGeom>
      </dsp:spPr>
      <dsp:style>
        <a:lnRef idx="0">
          <a:schemeClr val="dk1">
            <a:alpha val="0"/>
          </a:schemeClr>
        </a:lnRef>
        <a:fillRef idx="0">
          <a:schemeClr val="lt1">
            <a:alpha val="0"/>
          </a:schemeClr>
        </a:fillRef>
        <a:effectRef idx="0">
          <a:scrgbClr r="0" g="0" b="0"/>
        </a:effectRef>
        <a:fontRef idx="minor"/>
      </dsp:style>
      <dsp:txBody>
        <a:bodyPr lIns="91439" tIns="91439" rIns="91439" bIns="91439" anchor="t"/>
        <a:lstStyle>
          <a:lvl1pPr algn="l">
            <a:defRPr sz="2400"/>
          </a:lvl1pPr>
          <a:lvl2pPr marL="171450" indent="-171450" algn="l">
            <a:defRPr sz="1800"/>
          </a:lvl2pPr>
          <a:lvl3pPr marL="342900" indent="-171450" algn="l">
            <a:defRPr sz="1800"/>
          </a:lvl3pPr>
          <a:lvl4pPr marL="514350" indent="-171450" algn="l">
            <a:defRPr sz="1800"/>
          </a:lvl4pPr>
          <a:lvl5pPr marL="685800" indent="-171450" algn="l">
            <a:defRPr sz="1800"/>
          </a:lvl5pPr>
          <a:lvl6pPr marL="857250" indent="-171450" algn="l">
            <a:defRPr sz="1800"/>
          </a:lvl6pPr>
          <a:lvl7pPr marL="1028700" indent="-171450" algn="l">
            <a:defRPr sz="1800"/>
          </a:lvl7pPr>
          <a:lvl8pPr marL="1200150" indent="-171450" algn="l">
            <a:defRPr sz="1800"/>
          </a:lvl8pPr>
          <a:lvl9pPr marL="1371600" indent="-171450" algn="l">
            <a:defRPr sz="1800"/>
          </a:lvl9pPr>
        </a:lstStyle>
        <a:p>
          <a:pPr lvl="0">
            <a:lnSpc>
              <a:spcPct val="100000"/>
            </a:lnSpc>
            <a:spcBef>
              <a:spcPct val="0"/>
            </a:spcBef>
            <a:spcAft>
              <a:spcPct val="35000"/>
            </a:spcAft>
          </a:pPr>
          <a:r>
            <a:rPr lang="en-GB">
              <a:solidFill>
                <a:schemeClr val="tx1"/>
              </a:solidFill>
            </a:rPr>
            <a:t>Too reliant on managers</a:t>
          </a:r>
          <a:endParaRPr lang="en-US">
            <a:solidFill>
              <a:schemeClr val="tx1"/>
            </a:solidFill>
          </a:endParaRPr>
        </a:p>
      </dsp:txBody>
      <dsp:txXfrm>
        <a:off x="0" y="1845380"/>
        <a:ext cx="6900512" cy="922690"/>
      </dsp:txXfrm>
    </dsp:sp>
    <dsp:sp modelId="{64F49988-7500-4E7B-8F7A-1C9E9F43D5B8}">
      <dsp:nvSpPr>
        <dsp:cNvPr id="9" name="直接连接符 8"/>
        <dsp:cNvSpPr/>
      </dsp:nvSpPr>
      <dsp:spPr bwMode="white">
        <a:xfrm>
          <a:off x="0" y="2768070"/>
          <a:ext cx="6900512" cy="0"/>
        </a:xfrm>
        <a:prstGeom prst="line">
          <a:avLst/>
        </a:prstGeom>
      </dsp:spPr>
      <dsp:style>
        <a:lnRef idx="2">
          <a:schemeClr val="accent4"/>
        </a:lnRef>
        <a:fillRef idx="1">
          <a:schemeClr val="accent4"/>
        </a:fillRef>
        <a:effectRef idx="0">
          <a:scrgbClr r="0" g="0" b="0"/>
        </a:effectRef>
        <a:fontRef idx="minor">
          <a:schemeClr val="lt1"/>
        </a:fontRef>
      </dsp:style>
      <dsp:txXfrm>
        <a:off x="0" y="2768070"/>
        <a:ext cx="6900512" cy="0"/>
      </dsp:txXfrm>
    </dsp:sp>
    <dsp:sp modelId="{CEDDC8DD-41A8-4D1C-86DE-A775B91A330B}">
      <dsp:nvSpPr>
        <dsp:cNvPr id="10" name="矩形 9"/>
        <dsp:cNvSpPr/>
      </dsp:nvSpPr>
      <dsp:spPr bwMode="white">
        <a:xfrm>
          <a:off x="0" y="2768070"/>
          <a:ext cx="6900512" cy="922690"/>
        </a:xfrm>
        <a:prstGeom prst="rect">
          <a:avLst/>
        </a:prstGeom>
      </dsp:spPr>
      <dsp:style>
        <a:lnRef idx="0">
          <a:schemeClr val="dk1">
            <a:alpha val="0"/>
          </a:schemeClr>
        </a:lnRef>
        <a:fillRef idx="0">
          <a:schemeClr val="lt1">
            <a:alpha val="0"/>
          </a:schemeClr>
        </a:fillRef>
        <a:effectRef idx="0">
          <a:scrgbClr r="0" g="0" b="0"/>
        </a:effectRef>
        <a:fontRef idx="minor"/>
      </dsp:style>
      <dsp:txBody>
        <a:bodyPr lIns="91439" tIns="91439" rIns="91439" bIns="91439" anchor="t"/>
        <a:lstStyle>
          <a:lvl1pPr algn="l">
            <a:defRPr sz="2400"/>
          </a:lvl1pPr>
          <a:lvl2pPr marL="171450" indent="-171450" algn="l">
            <a:defRPr sz="1800"/>
          </a:lvl2pPr>
          <a:lvl3pPr marL="342900" indent="-171450" algn="l">
            <a:defRPr sz="1800"/>
          </a:lvl3pPr>
          <a:lvl4pPr marL="514350" indent="-171450" algn="l">
            <a:defRPr sz="1800"/>
          </a:lvl4pPr>
          <a:lvl5pPr marL="685800" indent="-171450" algn="l">
            <a:defRPr sz="1800"/>
          </a:lvl5pPr>
          <a:lvl6pPr marL="857250" indent="-171450" algn="l">
            <a:defRPr sz="1800"/>
          </a:lvl6pPr>
          <a:lvl7pPr marL="1028700" indent="-171450" algn="l">
            <a:defRPr sz="1800"/>
          </a:lvl7pPr>
          <a:lvl8pPr marL="1200150" indent="-171450" algn="l">
            <a:defRPr sz="1800"/>
          </a:lvl8pPr>
          <a:lvl9pPr marL="1371600" indent="-171450" algn="l">
            <a:defRPr sz="1800"/>
          </a:lvl9pPr>
        </a:lstStyle>
        <a:p>
          <a:pPr lvl="0">
            <a:lnSpc>
              <a:spcPct val="100000"/>
            </a:lnSpc>
            <a:spcBef>
              <a:spcPct val="0"/>
            </a:spcBef>
            <a:spcAft>
              <a:spcPct val="35000"/>
            </a:spcAft>
          </a:pPr>
          <a:r>
            <a:rPr lang="en-GB">
              <a:solidFill>
                <a:schemeClr val="tx1"/>
              </a:solidFill>
            </a:rPr>
            <a:t>Not applicable to situations that need rapid directive transformational change</a:t>
          </a:r>
          <a:endParaRPr lang="en-US">
            <a:solidFill>
              <a:schemeClr val="tx1"/>
            </a:solidFill>
          </a:endParaRPr>
        </a:p>
      </dsp:txBody>
      <dsp:txXfrm>
        <a:off x="0" y="2768070"/>
        <a:ext cx="6900512" cy="922690"/>
      </dsp:txXfrm>
    </dsp:sp>
    <dsp:sp modelId="{97BDB9BD-A5A1-4535-A39C-00C0360A24D2}">
      <dsp:nvSpPr>
        <dsp:cNvPr id="11" name="直接连接符 10"/>
        <dsp:cNvSpPr/>
      </dsp:nvSpPr>
      <dsp:spPr bwMode="white">
        <a:xfrm>
          <a:off x="0" y="3690761"/>
          <a:ext cx="6900512" cy="0"/>
        </a:xfrm>
        <a:prstGeom prst="line">
          <a:avLst/>
        </a:prstGeom>
      </dsp:spPr>
      <dsp:style>
        <a:lnRef idx="2">
          <a:schemeClr val="accent4"/>
        </a:lnRef>
        <a:fillRef idx="1">
          <a:schemeClr val="accent4"/>
        </a:fillRef>
        <a:effectRef idx="0">
          <a:scrgbClr r="0" g="0" b="0"/>
        </a:effectRef>
        <a:fontRef idx="minor">
          <a:schemeClr val="lt1"/>
        </a:fontRef>
      </dsp:style>
      <dsp:txXfrm>
        <a:off x="0" y="3690761"/>
        <a:ext cx="6900512" cy="0"/>
      </dsp:txXfrm>
    </dsp:sp>
    <dsp:sp modelId="{D3F33D1E-2EC2-4098-B57A-835ACC0132DB}">
      <dsp:nvSpPr>
        <dsp:cNvPr id="12" name="矩形 11"/>
        <dsp:cNvSpPr/>
      </dsp:nvSpPr>
      <dsp:spPr bwMode="white">
        <a:xfrm>
          <a:off x="0" y="3690761"/>
          <a:ext cx="6900512" cy="922690"/>
        </a:xfrm>
        <a:prstGeom prst="rect">
          <a:avLst/>
        </a:prstGeom>
      </dsp:spPr>
      <dsp:style>
        <a:lnRef idx="0">
          <a:schemeClr val="dk1">
            <a:alpha val="0"/>
          </a:schemeClr>
        </a:lnRef>
        <a:fillRef idx="0">
          <a:schemeClr val="lt1">
            <a:alpha val="0"/>
          </a:schemeClr>
        </a:fillRef>
        <a:effectRef idx="0">
          <a:scrgbClr r="0" g="0" b="0"/>
        </a:effectRef>
        <a:fontRef idx="minor"/>
      </dsp:style>
      <dsp:txBody>
        <a:bodyPr lIns="91439" tIns="91439" rIns="91439" bIns="91439" anchor="t"/>
        <a:lstStyle>
          <a:lvl1pPr algn="l">
            <a:defRPr sz="2400"/>
          </a:lvl1pPr>
          <a:lvl2pPr marL="171450" indent="-171450" algn="l">
            <a:defRPr sz="1800"/>
          </a:lvl2pPr>
          <a:lvl3pPr marL="342900" indent="-171450" algn="l">
            <a:defRPr sz="1800"/>
          </a:lvl3pPr>
          <a:lvl4pPr marL="514350" indent="-171450" algn="l">
            <a:defRPr sz="1800"/>
          </a:lvl4pPr>
          <a:lvl5pPr marL="685800" indent="-171450" algn="l">
            <a:defRPr sz="1800"/>
          </a:lvl5pPr>
          <a:lvl6pPr marL="857250" indent="-171450" algn="l">
            <a:defRPr sz="1800"/>
          </a:lvl6pPr>
          <a:lvl7pPr marL="1028700" indent="-171450" algn="l">
            <a:defRPr sz="1800"/>
          </a:lvl7pPr>
          <a:lvl8pPr marL="1200150" indent="-171450" algn="l">
            <a:defRPr sz="1800"/>
          </a:lvl8pPr>
          <a:lvl9pPr marL="1371600" indent="-171450" algn="l">
            <a:defRPr sz="1800"/>
          </a:lvl9pPr>
        </a:lstStyle>
        <a:p>
          <a:pPr lvl="0">
            <a:lnSpc>
              <a:spcPct val="100000"/>
            </a:lnSpc>
            <a:spcBef>
              <a:spcPct val="0"/>
            </a:spcBef>
            <a:spcAft>
              <a:spcPct val="35000"/>
            </a:spcAft>
          </a:pPr>
          <a:r>
            <a:rPr lang="en-GB">
              <a:solidFill>
                <a:schemeClr val="tx1"/>
              </a:solidFill>
            </a:rPr>
            <a:t>It is a ‘one best way’ approach</a:t>
          </a:r>
          <a:endParaRPr lang="en-US">
            <a:solidFill>
              <a:schemeClr val="tx1"/>
            </a:solidFill>
          </a:endParaRPr>
        </a:p>
      </dsp:txBody>
      <dsp:txXfrm>
        <a:off x="0" y="3690761"/>
        <a:ext cx="6900512" cy="922690"/>
      </dsp:txXfrm>
    </dsp:sp>
    <dsp:sp modelId="{0BA37D57-82C0-4CB3-86FE-B50AF7F34421}">
      <dsp:nvSpPr>
        <dsp:cNvPr id="13" name="直接连接符 12"/>
        <dsp:cNvSpPr/>
      </dsp:nvSpPr>
      <dsp:spPr bwMode="white">
        <a:xfrm>
          <a:off x="0" y="4613451"/>
          <a:ext cx="6900512" cy="0"/>
        </a:xfrm>
        <a:prstGeom prst="line">
          <a:avLst/>
        </a:prstGeom>
      </dsp:spPr>
      <dsp:style>
        <a:lnRef idx="2">
          <a:schemeClr val="accent4"/>
        </a:lnRef>
        <a:fillRef idx="1">
          <a:schemeClr val="accent4"/>
        </a:fillRef>
        <a:effectRef idx="0">
          <a:scrgbClr r="0" g="0" b="0"/>
        </a:effectRef>
        <a:fontRef idx="minor">
          <a:schemeClr val="lt1"/>
        </a:fontRef>
      </dsp:style>
      <dsp:txXfrm>
        <a:off x="0" y="4613451"/>
        <a:ext cx="6900512" cy="0"/>
      </dsp:txXfrm>
    </dsp:sp>
    <dsp:sp modelId="{97440CA4-549B-4190-8E23-87D75586FDCB}">
      <dsp:nvSpPr>
        <dsp:cNvPr id="14" name="矩形 13"/>
        <dsp:cNvSpPr/>
      </dsp:nvSpPr>
      <dsp:spPr bwMode="white">
        <a:xfrm>
          <a:off x="0" y="4613451"/>
          <a:ext cx="6900512" cy="922690"/>
        </a:xfrm>
        <a:prstGeom prst="rect">
          <a:avLst/>
        </a:prstGeom>
      </dsp:spPr>
      <dsp:style>
        <a:lnRef idx="0">
          <a:schemeClr val="dk1">
            <a:alpha val="0"/>
          </a:schemeClr>
        </a:lnRef>
        <a:fillRef idx="0">
          <a:schemeClr val="lt1">
            <a:alpha val="0"/>
          </a:schemeClr>
        </a:fillRef>
        <a:effectRef idx="0">
          <a:scrgbClr r="0" g="0" b="0"/>
        </a:effectRef>
        <a:fontRef idx="minor"/>
      </dsp:style>
      <dsp:txBody>
        <a:bodyPr lIns="91439" tIns="91439" rIns="91439" bIns="91439" anchor="t"/>
        <a:lstStyle>
          <a:lvl1pPr algn="l">
            <a:defRPr sz="2400"/>
          </a:lvl1pPr>
          <a:lvl2pPr marL="171450" indent="-171450" algn="l">
            <a:defRPr sz="1800"/>
          </a:lvl2pPr>
          <a:lvl3pPr marL="342900" indent="-171450" algn="l">
            <a:defRPr sz="1800"/>
          </a:lvl3pPr>
          <a:lvl4pPr marL="514350" indent="-171450" algn="l">
            <a:defRPr sz="1800"/>
          </a:lvl4pPr>
          <a:lvl5pPr marL="685800" indent="-171450" algn="l">
            <a:defRPr sz="1800"/>
          </a:lvl5pPr>
          <a:lvl6pPr marL="857250" indent="-171450" algn="l">
            <a:defRPr sz="1800"/>
          </a:lvl6pPr>
          <a:lvl7pPr marL="1028700" indent="-171450" algn="l">
            <a:defRPr sz="1800"/>
          </a:lvl7pPr>
          <a:lvl8pPr marL="1200150" indent="-171450" algn="l">
            <a:defRPr sz="1800"/>
          </a:lvl8pPr>
          <a:lvl9pPr marL="1371600" indent="-171450" algn="l">
            <a:defRPr sz="1800"/>
          </a:lvl9pPr>
        </a:lstStyle>
        <a:p>
          <a:pPr lvl="0">
            <a:lnSpc>
              <a:spcPct val="100000"/>
            </a:lnSpc>
            <a:spcBef>
              <a:spcPct val="0"/>
            </a:spcBef>
            <a:spcAft>
              <a:spcPct val="35000"/>
            </a:spcAft>
          </a:pPr>
          <a:r>
            <a:rPr lang="en-GB">
              <a:solidFill>
                <a:schemeClr val="tx1"/>
              </a:solidFill>
            </a:rPr>
            <a:t>Limited applicability</a:t>
          </a:r>
          <a:endParaRPr lang="en-US">
            <a:solidFill>
              <a:schemeClr val="tx1"/>
            </a:solidFill>
          </a:endParaRPr>
        </a:p>
      </dsp:txBody>
      <dsp:txXfrm>
        <a:off x="0" y="4613451"/>
        <a:ext cx="6900512" cy="922690"/>
      </dsp:txXfrm>
    </dsp:sp>
  </dsp:spTree>
</dsp:drawing>
</file>

<file path=ppt/diagrams/drawing5.xml><?xml version="1.0" encoding="utf-8"?>
<dsp:drawing xmlns:dgm="http://schemas.openxmlformats.org/drawingml/2006/diagram" xmlns:dsp="http://schemas.microsoft.com/office/drawing/2008/diagram" xmlns:a="http://schemas.openxmlformats.org/drawingml/2006/main" xmlns:r="http://schemas.openxmlformats.org/officeDocument/2006/relationships">
  <dsp:spTree>
    <dsp:nvGrpSpPr>
      <dsp:cNvPr id="2" name="组合 1"/>
      <dsp:cNvGrpSpPr/>
    </dsp:nvGrpSpPr>
    <dsp:grpSpPr>
      <a:xfrm>
        <a:off x="0" y="0"/>
        <a:ext cx="10515600" cy="4351338"/>
        <a:chOff x="0" y="0"/>
        <a:chExt cx="10515600" cy="4351338"/>
      </a:xfrm>
    </dsp:grpSpPr>
    <dsp:sp modelId="{B40478BE-095B-4DC4-B4AD-ED850EBC9DFF}">
      <dsp:nvSpPr>
        <dsp:cNvPr id="3" name="椭圆 2"/>
        <dsp:cNvSpPr/>
      </dsp:nvSpPr>
      <dsp:spPr bwMode="white">
        <a:xfrm>
          <a:off x="2067107" y="-926652"/>
          <a:ext cx="2182061" cy="2182061"/>
        </a:xfrm>
        <a:prstGeom prst="ellipse">
          <a:avLst/>
        </a:prstGeom>
      </dsp:spPr>
      <dsp:style>
        <a:lnRef idx="0">
          <a:schemeClr val="lt1">
            <a:alpha val="0"/>
          </a:schemeClr>
        </a:lnRef>
        <a:fillRef idx="1">
          <a:schemeClr val="accent2"/>
        </a:fillRef>
        <a:effectRef idx="0">
          <a:scrgbClr r="0" g="0" b="0"/>
        </a:effectRef>
        <a:fontRef idx="minor"/>
      </dsp:style>
      <dsp:txXfrm>
        <a:off x="2067107" y="-926652"/>
        <a:ext cx="2182061" cy="2182061"/>
      </dsp:txXfrm>
    </dsp:sp>
    <dsp:sp modelId="{35859CD0-97CD-44B7-B0B9-01FDCC596855}">
      <dsp:nvSpPr>
        <dsp:cNvPr id="4" name="矩形 3"/>
        <dsp:cNvSpPr/>
      </dsp:nvSpPr>
      <dsp:spPr bwMode="white">
        <a:xfrm>
          <a:off x="2532136" y="-461623"/>
          <a:ext cx="1252002" cy="1252002"/>
        </a:xfrm>
        <a:prstGeom prst="rect">
          <a:avLst/>
        </a:prstGeom>
        <a:blipFill>
          <a:blip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sp:spPr>
      <dsp:style>
        <a:lnRef idx="2">
          <a:schemeClr val="lt1">
            <a:alpha val="0"/>
          </a:schemeClr>
        </a:lnRef>
        <a:fillRef idx="1">
          <a:schemeClr val="bg1"/>
        </a:fillRef>
        <a:effectRef idx="0">
          <a:scrgbClr r="0" g="0" b="0"/>
        </a:effectRef>
        <a:fontRef idx="minor">
          <a:schemeClr val="lt1"/>
        </a:fontRef>
      </dsp:style>
      <dsp:txXfrm>
        <a:off x="2532136" y="-461623"/>
        <a:ext cx="1252002" cy="1252002"/>
      </dsp:txXfrm>
    </dsp:sp>
    <dsp:sp modelId="{2DB2D14A-78D7-424B-A967-189C6B004039}">
      <dsp:nvSpPr>
        <dsp:cNvPr id="5" name="矩形 4"/>
        <dsp:cNvSpPr/>
      </dsp:nvSpPr>
      <dsp:spPr bwMode="white">
        <a:xfrm>
          <a:off x="1369563" y="1935066"/>
          <a:ext cx="3577148" cy="720000"/>
        </a:xfrm>
        <a:prstGeom prst="rect">
          <a:avLst/>
        </a:prstGeom>
      </dsp:spPr>
      <dsp:style>
        <a:lnRef idx="0">
          <a:schemeClr val="accent2">
            <a:alpha val="0"/>
          </a:schemeClr>
        </a:lnRef>
        <a:fillRef idx="0">
          <a:schemeClr val="accent2">
            <a:alpha val="0"/>
          </a:schemeClr>
        </a:fillRef>
        <a:effectRef idx="0">
          <a:scrgbClr r="0" g="0" b="0"/>
        </a:effectRef>
        <a:fontRef idx="minor"/>
      </dsp:style>
      <dsp:txBody>
        <a:bodyPr lIns="0" tIns="0" rIns="0" bIns="0" anchor="t"/>
        <a:lstStyle>
          <a:lvl1pPr algn="ctr">
            <a:defRPr sz="2300"/>
          </a:lvl1pPr>
          <a:lvl2pPr marL="171450" indent="-171450" algn="ctr">
            <a:defRPr sz="1700"/>
          </a:lvl2pPr>
          <a:lvl3pPr marL="342900" indent="-171450" algn="ctr">
            <a:defRPr sz="1700"/>
          </a:lvl3pPr>
          <a:lvl4pPr marL="514350" indent="-171450" algn="ctr">
            <a:defRPr sz="1700"/>
          </a:lvl4pPr>
          <a:lvl5pPr marL="685800" indent="-171450" algn="ctr">
            <a:defRPr sz="1700"/>
          </a:lvl5pPr>
          <a:lvl6pPr marL="857250" indent="-171450" algn="ctr">
            <a:defRPr sz="1700"/>
          </a:lvl6pPr>
          <a:lvl7pPr marL="1028700" indent="-171450" algn="ctr">
            <a:defRPr sz="1700"/>
          </a:lvl7pPr>
          <a:lvl8pPr marL="1200150" indent="-171450" algn="ctr">
            <a:defRPr sz="1700"/>
          </a:lvl8pPr>
          <a:lvl9pPr marL="1371600" indent="-171450" algn="ctr">
            <a:defRPr sz="1700"/>
          </a:lvl9pPr>
        </a:lstStyle>
        <a:p>
          <a:pPr lvl="0">
            <a:lnSpc>
              <a:spcPct val="100000"/>
            </a:lnSpc>
            <a:spcBef>
              <a:spcPct val="0"/>
            </a:spcBef>
            <a:spcAft>
              <a:spcPct val="35000"/>
            </a:spcAft>
          </a:pPr>
          <a:r>
            <a:rPr lang="en-GB">
              <a:solidFill>
                <a:schemeClr val="accent2"/>
              </a:solidFill>
            </a:rPr>
            <a:t>Fear of change</a:t>
          </a:r>
          <a:endParaRPr lang="en-US">
            <a:solidFill>
              <a:schemeClr val="accent2"/>
            </a:solidFill>
          </a:endParaRPr>
        </a:p>
      </dsp:txBody>
      <dsp:txXfrm>
        <a:off x="1369563" y="1935066"/>
        <a:ext cx="3577148" cy="720000"/>
      </dsp:txXfrm>
    </dsp:sp>
    <dsp:sp modelId="{6CDF5700-7376-481F-8C76-DF911314F256}">
      <dsp:nvSpPr>
        <dsp:cNvPr id="6" name="椭圆 5"/>
        <dsp:cNvSpPr/>
      </dsp:nvSpPr>
      <dsp:spPr bwMode="white">
        <a:xfrm>
          <a:off x="6270256" y="-926652"/>
          <a:ext cx="2182061" cy="2182061"/>
        </a:xfrm>
        <a:prstGeom prst="ellipse">
          <a:avLst/>
        </a:prstGeom>
      </dsp:spPr>
      <dsp:style>
        <a:lnRef idx="0">
          <a:schemeClr val="lt1">
            <a:alpha val="0"/>
          </a:schemeClr>
        </a:lnRef>
        <a:fillRef idx="1">
          <a:schemeClr val="accent3"/>
        </a:fillRef>
        <a:effectRef idx="0">
          <a:scrgbClr r="0" g="0" b="0"/>
        </a:effectRef>
        <a:fontRef idx="minor"/>
      </dsp:style>
      <dsp:txXfrm>
        <a:off x="6270256" y="-926652"/>
        <a:ext cx="2182061" cy="2182061"/>
      </dsp:txXfrm>
    </dsp:sp>
    <dsp:sp modelId="{79E926F3-17C2-4FBC-A892-69B767B806C7}">
      <dsp:nvSpPr>
        <dsp:cNvPr id="7" name="矩形 6"/>
        <dsp:cNvSpPr/>
      </dsp:nvSpPr>
      <dsp:spPr bwMode="white">
        <a:xfrm>
          <a:off x="6735285" y="-461623"/>
          <a:ext cx="1252002" cy="1252002"/>
        </a:xfrm>
        <a:prstGeom prst="rect">
          <a:avLst/>
        </a:prstGeom>
        <a:blipFill>
          <a:blip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sp:spPr>
      <dsp:style>
        <a:lnRef idx="2">
          <a:schemeClr val="lt1">
            <a:alpha val="0"/>
          </a:schemeClr>
        </a:lnRef>
        <a:fillRef idx="1">
          <a:schemeClr val="bg1"/>
        </a:fillRef>
        <a:effectRef idx="0">
          <a:scrgbClr r="0" g="0" b="0"/>
        </a:effectRef>
        <a:fontRef idx="minor">
          <a:schemeClr val="lt1"/>
        </a:fontRef>
      </dsp:style>
      <dsp:txXfrm>
        <a:off x="6735285" y="-461623"/>
        <a:ext cx="1252002" cy="1252002"/>
      </dsp:txXfrm>
    </dsp:sp>
    <dsp:sp modelId="{A9B253A4-C99C-4D7C-B750-BECB9763F3B7}">
      <dsp:nvSpPr>
        <dsp:cNvPr id="8" name="矩形 7"/>
        <dsp:cNvSpPr/>
      </dsp:nvSpPr>
      <dsp:spPr bwMode="white">
        <a:xfrm>
          <a:off x="5572712" y="1935066"/>
          <a:ext cx="3577148" cy="720000"/>
        </a:xfrm>
        <a:prstGeom prst="rect">
          <a:avLst/>
        </a:prstGeom>
      </dsp:spPr>
      <dsp:style>
        <a:lnRef idx="0">
          <a:schemeClr val="accent2">
            <a:alpha val="0"/>
          </a:schemeClr>
        </a:lnRef>
        <a:fillRef idx="0">
          <a:schemeClr val="accent2">
            <a:alpha val="0"/>
          </a:schemeClr>
        </a:fillRef>
        <a:effectRef idx="0">
          <a:scrgbClr r="0" g="0" b="0"/>
        </a:effectRef>
        <a:fontRef idx="minor"/>
      </dsp:style>
      <dsp:txBody>
        <a:bodyPr lIns="0" tIns="0" rIns="0" bIns="0" anchor="t"/>
        <a:lstStyle>
          <a:lvl1pPr algn="ctr">
            <a:defRPr sz="2300"/>
          </a:lvl1pPr>
          <a:lvl2pPr marL="171450" indent="-171450" algn="ctr">
            <a:defRPr sz="1700"/>
          </a:lvl2pPr>
          <a:lvl3pPr marL="342900" indent="-171450" algn="ctr">
            <a:defRPr sz="1700"/>
          </a:lvl3pPr>
          <a:lvl4pPr marL="514350" indent="-171450" algn="ctr">
            <a:defRPr sz="1700"/>
          </a:lvl4pPr>
          <a:lvl5pPr marL="685800" indent="-171450" algn="ctr">
            <a:defRPr sz="1700"/>
          </a:lvl5pPr>
          <a:lvl6pPr marL="857250" indent="-171450" algn="ctr">
            <a:defRPr sz="1700"/>
          </a:lvl6pPr>
          <a:lvl7pPr marL="1028700" indent="-171450" algn="ctr">
            <a:defRPr sz="1700"/>
          </a:lvl7pPr>
          <a:lvl8pPr marL="1200150" indent="-171450" algn="ctr">
            <a:defRPr sz="1700"/>
          </a:lvl8pPr>
          <a:lvl9pPr marL="1371600" indent="-171450" algn="ctr">
            <a:defRPr sz="1700"/>
          </a:lvl9pPr>
        </a:lstStyle>
        <a:p>
          <a:pPr lvl="0">
            <a:lnSpc>
              <a:spcPct val="100000"/>
            </a:lnSpc>
            <a:spcBef>
              <a:spcPct val="0"/>
            </a:spcBef>
            <a:spcAft>
              <a:spcPct val="35000"/>
            </a:spcAft>
          </a:pPr>
          <a:r>
            <a:rPr lang="en-GB">
              <a:solidFill>
                <a:schemeClr val="accent3"/>
              </a:solidFill>
            </a:rPr>
            <a:t>Persistent deep structure (culture)</a:t>
          </a:r>
          <a:endParaRPr lang="en-US">
            <a:solidFill>
              <a:schemeClr val="accent3"/>
            </a:solidFill>
          </a:endParaRPr>
        </a:p>
      </dsp:txBody>
      <dsp:txXfrm>
        <a:off x="5572712" y="1935066"/>
        <a:ext cx="3577148" cy="720000"/>
      </dsp:txXfrm>
    </dsp:sp>
    <dsp:sp modelId="{5C066820-CA49-41A3-BBAB-6FB0097CA9A8}">
      <dsp:nvSpPr>
        <dsp:cNvPr id="9" name="椭圆 8"/>
        <dsp:cNvSpPr/>
      </dsp:nvSpPr>
      <dsp:spPr bwMode="white">
        <a:xfrm>
          <a:off x="4167649" y="1696272"/>
          <a:ext cx="2182061" cy="2182061"/>
        </a:xfrm>
        <a:prstGeom prst="ellipse">
          <a:avLst/>
        </a:prstGeom>
      </dsp:spPr>
      <dsp:style>
        <a:lnRef idx="0">
          <a:schemeClr val="lt1">
            <a:alpha val="0"/>
          </a:schemeClr>
        </a:lnRef>
        <a:fillRef idx="1">
          <a:schemeClr val="accent4"/>
        </a:fillRef>
        <a:effectRef idx="0">
          <a:scrgbClr r="0" g="0" b="0"/>
        </a:effectRef>
        <a:fontRef idx="minor"/>
      </dsp:style>
      <dsp:txXfrm>
        <a:off x="4167649" y="1696272"/>
        <a:ext cx="2182061" cy="2182061"/>
      </dsp:txXfrm>
    </dsp:sp>
    <dsp:sp modelId="{549A3EEB-DD74-4B23-825B-A7A1E27BDF40}">
      <dsp:nvSpPr>
        <dsp:cNvPr id="10" name="矩形 9"/>
        <dsp:cNvSpPr/>
      </dsp:nvSpPr>
      <dsp:spPr bwMode="white">
        <a:xfrm>
          <a:off x="4632678" y="2161301"/>
          <a:ext cx="1252002" cy="1252002"/>
        </a:xfrm>
        <a:prstGeom prst="rect">
          <a:avLst/>
        </a:prstGeom>
        <a:blipFill>
          <a:blip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sp:spPr>
      <dsp:style>
        <a:lnRef idx="2">
          <a:schemeClr val="lt1">
            <a:alpha val="0"/>
          </a:schemeClr>
        </a:lnRef>
        <a:fillRef idx="1">
          <a:schemeClr val="bg1"/>
        </a:fillRef>
        <a:effectRef idx="0">
          <a:scrgbClr r="0" g="0" b="0"/>
        </a:effectRef>
        <a:fontRef idx="minor">
          <a:schemeClr val="lt1"/>
        </a:fontRef>
      </dsp:style>
      <dsp:txXfrm>
        <a:off x="4632678" y="2161301"/>
        <a:ext cx="1252002" cy="1252002"/>
      </dsp:txXfrm>
    </dsp:sp>
    <dsp:sp modelId="{177C8F0D-A6BB-41C5-AEEE-3A951D975A99}">
      <dsp:nvSpPr>
        <dsp:cNvPr id="11" name="矩形 10"/>
        <dsp:cNvSpPr/>
      </dsp:nvSpPr>
      <dsp:spPr bwMode="white">
        <a:xfrm>
          <a:off x="3470105" y="4557990"/>
          <a:ext cx="3577148" cy="720000"/>
        </a:xfrm>
        <a:prstGeom prst="rect">
          <a:avLst/>
        </a:prstGeom>
      </dsp:spPr>
      <dsp:style>
        <a:lnRef idx="0">
          <a:schemeClr val="accent2">
            <a:alpha val="0"/>
          </a:schemeClr>
        </a:lnRef>
        <a:fillRef idx="0">
          <a:schemeClr val="accent2">
            <a:alpha val="0"/>
          </a:schemeClr>
        </a:fillRef>
        <a:effectRef idx="0">
          <a:scrgbClr r="0" g="0" b="0"/>
        </a:effectRef>
        <a:fontRef idx="minor"/>
      </dsp:style>
      <dsp:txBody>
        <a:bodyPr lIns="0" tIns="0" rIns="0" bIns="0" anchor="t"/>
        <a:lstStyle>
          <a:lvl1pPr algn="ctr">
            <a:defRPr sz="2300"/>
          </a:lvl1pPr>
          <a:lvl2pPr marL="171450" indent="-171450" algn="ctr">
            <a:defRPr sz="1700"/>
          </a:lvl2pPr>
          <a:lvl3pPr marL="342900" indent="-171450" algn="ctr">
            <a:defRPr sz="1700"/>
          </a:lvl3pPr>
          <a:lvl4pPr marL="514350" indent="-171450" algn="ctr">
            <a:defRPr sz="1700"/>
          </a:lvl4pPr>
          <a:lvl5pPr marL="685800" indent="-171450" algn="ctr">
            <a:defRPr sz="1700"/>
          </a:lvl5pPr>
          <a:lvl6pPr marL="857250" indent="-171450" algn="ctr">
            <a:defRPr sz="1700"/>
          </a:lvl6pPr>
          <a:lvl7pPr marL="1028700" indent="-171450" algn="ctr">
            <a:defRPr sz="1700"/>
          </a:lvl7pPr>
          <a:lvl8pPr marL="1200150" indent="-171450" algn="ctr">
            <a:defRPr sz="1700"/>
          </a:lvl8pPr>
          <a:lvl9pPr marL="1371600" indent="-171450" algn="ctr">
            <a:defRPr sz="1700"/>
          </a:lvl9pPr>
        </a:lstStyle>
        <a:p>
          <a:pPr lvl="0">
            <a:lnSpc>
              <a:spcPct val="100000"/>
            </a:lnSpc>
            <a:spcBef>
              <a:spcPct val="0"/>
            </a:spcBef>
            <a:spcAft>
              <a:spcPct val="35000"/>
            </a:spcAft>
          </a:pPr>
          <a:r>
            <a:rPr lang="en-GB">
              <a:solidFill>
                <a:schemeClr val="accent4"/>
              </a:solidFill>
            </a:rPr>
            <a:t>Pressure to deliver short term results</a:t>
          </a:r>
          <a:endParaRPr lang="en-US">
            <a:solidFill>
              <a:schemeClr val="accent4"/>
            </a:solidFill>
          </a:endParaRPr>
        </a:p>
      </dsp:txBody>
      <dsp:txXfrm>
        <a:off x="3470105" y="4557990"/>
        <a:ext cx="3577148" cy="720000"/>
      </dsp:txXfrm>
    </dsp:sp>
  </dsp:spTree>
</dsp:drawing>
</file>

<file path=ppt/diagrams/drawing6.xml><?xml version="1.0" encoding="utf-8"?>
<dsp:drawing xmlns:dgm="http://schemas.openxmlformats.org/drawingml/2006/diagram" xmlns:dsp="http://schemas.microsoft.com/office/drawing/2008/diagram" xmlns:a="http://schemas.openxmlformats.org/drawingml/2006/main" xmlns:r="http://schemas.openxmlformats.org/officeDocument/2006/relationships">
  <dsp:spTree>
    <dsp:nvGrpSpPr>
      <dsp:cNvPr id="2" name="组合 1"/>
      <dsp:cNvGrpSpPr/>
    </dsp:nvGrpSpPr>
    <dsp:grpSpPr>
      <a:xfrm>
        <a:off x="0" y="0"/>
        <a:ext cx="10597661" cy="4724644"/>
        <a:chOff x="0" y="0"/>
        <a:chExt cx="10597661" cy="4724644"/>
      </a:xfrm>
    </dsp:grpSpPr>
    <dsp:sp modelId="{B917DB98-E7AD-47D9-A9B7-A37999696E06}">
      <dsp:nvSpPr>
        <dsp:cNvPr id="3" name="直接连接符 2"/>
        <dsp:cNvSpPr/>
      </dsp:nvSpPr>
      <dsp:spPr bwMode="white">
        <a:xfrm>
          <a:off x="0" y="0"/>
          <a:ext cx="10597661" cy="0"/>
        </a:xfrm>
        <a:prstGeom prst="line">
          <a:avLst/>
        </a:prstGeom>
      </dsp:spPr>
      <dsp:style>
        <a:lnRef idx="2">
          <a:schemeClr val="accent1"/>
        </a:lnRef>
        <a:fillRef idx="1">
          <a:schemeClr val="accent1"/>
        </a:fillRef>
        <a:effectRef idx="0">
          <a:scrgbClr r="0" g="0" b="0"/>
        </a:effectRef>
        <a:fontRef idx="minor">
          <a:schemeClr val="lt1"/>
        </a:fontRef>
      </dsp:style>
      <dsp:txXfrm>
        <a:off x="0" y="0"/>
        <a:ext cx="10597661" cy="0"/>
      </dsp:txXfrm>
    </dsp:sp>
    <dsp:sp modelId="{3FBAFB5B-3490-46D0-9F7E-519E290E397B}">
      <dsp:nvSpPr>
        <dsp:cNvPr id="4" name="矩形 3"/>
        <dsp:cNvSpPr/>
      </dsp:nvSpPr>
      <dsp:spPr bwMode="white">
        <a:xfrm>
          <a:off x="0" y="0"/>
          <a:ext cx="2119532" cy="4724644"/>
        </a:xfrm>
        <a:prstGeom prst="rect">
          <a:avLst/>
        </a:prstGeom>
      </dsp:spPr>
      <dsp:style>
        <a:lnRef idx="0">
          <a:schemeClr val="dk1">
            <a:alpha val="0"/>
          </a:schemeClr>
        </a:lnRef>
        <a:fillRef idx="0">
          <a:schemeClr val="lt1">
            <a:alpha val="0"/>
          </a:schemeClr>
        </a:fillRef>
        <a:effectRef idx="0">
          <a:scrgbClr r="0" g="0" b="0"/>
        </a:effectRef>
        <a:fontRef idx="minor"/>
      </dsp:style>
      <dsp:txBody>
        <a:bodyPr lIns="102870" tIns="102870" rIns="102870" bIns="102870" anchor="t"/>
        <a:lstStyle>
          <a:lvl1pPr algn="l">
            <a:defRPr sz="2700"/>
          </a:lvl1pPr>
          <a:lvl2pPr marL="228600" indent="-228600" algn="l">
            <a:defRPr sz="2100"/>
          </a:lvl2pPr>
          <a:lvl3pPr marL="457200" indent="-228600" algn="l">
            <a:defRPr sz="2100"/>
          </a:lvl3pPr>
          <a:lvl4pPr marL="685800" indent="-228600" algn="l">
            <a:defRPr sz="2100"/>
          </a:lvl4pPr>
          <a:lvl5pPr marL="914400" indent="-228600" algn="l">
            <a:defRPr sz="2100"/>
          </a:lvl5pPr>
          <a:lvl6pPr marL="1143000" indent="-228600" algn="l">
            <a:defRPr sz="2100"/>
          </a:lvl6pPr>
          <a:lvl7pPr marL="1371600" indent="-228600" algn="l">
            <a:defRPr sz="2100"/>
          </a:lvl7pPr>
          <a:lvl8pPr marL="1600200" indent="-228600" algn="l">
            <a:defRPr sz="2100"/>
          </a:lvl8pPr>
          <a:lvl9pPr marL="1828800" indent="-228600" algn="l">
            <a:defRPr sz="2100"/>
          </a:lvl9pPr>
        </a:lstStyle>
        <a:p>
          <a:pPr lvl="0">
            <a:lnSpc>
              <a:spcPct val="100000"/>
            </a:lnSpc>
            <a:spcBef>
              <a:spcPct val="0"/>
            </a:spcBef>
            <a:spcAft>
              <a:spcPct val="35000"/>
            </a:spcAft>
          </a:pPr>
          <a:r>
            <a:rPr lang="en-GB" dirty="0">
              <a:solidFill>
                <a:schemeClr val="tx1"/>
              </a:solidFill>
            </a:rPr>
            <a:t>Evidence suggest most organisations experience punctuated equilibrium- with 3 exceptions</a:t>
          </a:r>
          <a:endParaRPr>
            <a:solidFill>
              <a:schemeClr val="tx1"/>
            </a:solidFill>
          </a:endParaRPr>
        </a:p>
      </dsp:txBody>
      <dsp:txXfrm>
        <a:off x="0" y="0"/>
        <a:ext cx="2119532" cy="4724644"/>
      </dsp:txXfrm>
    </dsp:sp>
    <dsp:sp modelId="{C216E9DF-F5FF-4FAC-908A-A7D11EDE6B14}">
      <dsp:nvSpPr>
        <dsp:cNvPr id="5" name="矩形 4"/>
        <dsp:cNvSpPr/>
      </dsp:nvSpPr>
      <dsp:spPr bwMode="white">
        <a:xfrm>
          <a:off x="2278497" y="73823"/>
          <a:ext cx="8319164" cy="1476451"/>
        </a:xfrm>
        <a:prstGeom prst="rect">
          <a:avLst/>
        </a:prstGeom>
      </dsp:spPr>
      <dsp:style>
        <a:lnRef idx="0">
          <a:schemeClr val="dk1">
            <a:alpha val="0"/>
          </a:schemeClr>
        </a:lnRef>
        <a:fillRef idx="0">
          <a:schemeClr val="lt1">
            <a:alpha val="0"/>
          </a:schemeClr>
        </a:fillRef>
        <a:effectRef idx="0">
          <a:scrgbClr r="0" g="0" b="0"/>
        </a:effectRef>
        <a:fontRef idx="minor"/>
      </dsp:style>
      <dsp:txBody>
        <a:bodyPr lIns="76200" tIns="76200" rIns="76200" bIns="76200" anchor="t"/>
        <a:lstStyle>
          <a:lvl1pPr algn="l">
            <a:defRPr sz="2000"/>
          </a:lvl1pPr>
          <a:lvl2pPr marL="114300" indent="-114300" algn="l">
            <a:defRPr sz="1500"/>
          </a:lvl2pPr>
          <a:lvl3pPr marL="228600" indent="-114300" algn="l">
            <a:defRPr sz="1500"/>
          </a:lvl3pPr>
          <a:lvl4pPr marL="342900" indent="-114300" algn="l">
            <a:defRPr sz="1500"/>
          </a:lvl4pPr>
          <a:lvl5pPr marL="457200" indent="-114300" algn="l">
            <a:defRPr sz="1500"/>
          </a:lvl5pPr>
          <a:lvl6pPr marL="571500" indent="-114300" algn="l">
            <a:defRPr sz="1500"/>
          </a:lvl6pPr>
          <a:lvl7pPr marL="685800" indent="-114300" algn="l">
            <a:defRPr sz="1500"/>
          </a:lvl7pPr>
          <a:lvl8pPr marL="800100" indent="-114300" algn="l">
            <a:defRPr sz="1500"/>
          </a:lvl8pPr>
          <a:lvl9pPr marL="914400" indent="-114300" algn="l">
            <a:defRPr sz="1500"/>
          </a:lvl9pPr>
        </a:lstStyle>
        <a:p>
          <a:pPr lvl="0">
            <a:lnSpc>
              <a:spcPct val="100000"/>
            </a:lnSpc>
            <a:spcBef>
              <a:spcPct val="0"/>
            </a:spcBef>
            <a:spcAft>
              <a:spcPct val="35000"/>
            </a:spcAft>
          </a:pPr>
          <a:r>
            <a:rPr lang="en-GB" dirty="0">
              <a:solidFill>
                <a:schemeClr val="tx1"/>
              </a:solidFill>
            </a:rPr>
            <a:t>1. Learning organisations – manage to continuously adapt through ongoing processes of improvisation and learning</a:t>
          </a:r>
          <a:endParaRPr>
            <a:solidFill>
              <a:schemeClr val="tx1"/>
            </a:solidFill>
          </a:endParaRPr>
        </a:p>
      </dsp:txBody>
      <dsp:txXfrm>
        <a:off x="2278497" y="73823"/>
        <a:ext cx="8319164" cy="1476451"/>
      </dsp:txXfrm>
    </dsp:sp>
    <dsp:sp modelId="{678C1EDE-9273-4277-9D09-97CCB20B9932}">
      <dsp:nvSpPr>
        <dsp:cNvPr id="6" name="直接连接符 5"/>
        <dsp:cNvSpPr/>
      </dsp:nvSpPr>
      <dsp:spPr bwMode="white">
        <a:xfrm>
          <a:off x="2119532" y="1550274"/>
          <a:ext cx="8478129" cy="0"/>
        </a:xfrm>
        <a:prstGeom prst="line">
          <a:avLst/>
        </a:prstGeom>
      </dsp:spPr>
      <dsp:style>
        <a:lnRef idx="2">
          <a:schemeClr val="accent1">
            <a:tint val="50000"/>
          </a:schemeClr>
        </a:lnRef>
        <a:fillRef idx="1">
          <a:schemeClr val="accent1"/>
        </a:fillRef>
        <a:effectRef idx="0">
          <a:scrgbClr r="0" g="0" b="0"/>
        </a:effectRef>
        <a:fontRef idx="minor"/>
      </dsp:style>
      <dsp:txXfrm>
        <a:off x="2119532" y="1550274"/>
        <a:ext cx="8478129" cy="0"/>
      </dsp:txXfrm>
    </dsp:sp>
    <dsp:sp modelId="{E9472116-87F3-444D-9637-BE94D994D41F}">
      <dsp:nvSpPr>
        <dsp:cNvPr id="7" name="矩形 6"/>
        <dsp:cNvSpPr/>
      </dsp:nvSpPr>
      <dsp:spPr bwMode="white">
        <a:xfrm>
          <a:off x="2278497" y="1624096"/>
          <a:ext cx="8319164" cy="1476451"/>
        </a:xfrm>
        <a:prstGeom prst="rect">
          <a:avLst/>
        </a:prstGeom>
      </dsp:spPr>
      <dsp:style>
        <a:lnRef idx="0">
          <a:schemeClr val="dk1">
            <a:alpha val="0"/>
          </a:schemeClr>
        </a:lnRef>
        <a:fillRef idx="0">
          <a:schemeClr val="lt1">
            <a:alpha val="0"/>
          </a:schemeClr>
        </a:fillRef>
        <a:effectRef idx="0">
          <a:scrgbClr r="0" g="0" b="0"/>
        </a:effectRef>
        <a:fontRef idx="minor"/>
      </dsp:style>
      <dsp:txBody>
        <a:bodyPr lIns="76200" tIns="76200" rIns="76200" bIns="76200" anchor="t"/>
        <a:lstStyle>
          <a:lvl1pPr algn="l">
            <a:defRPr sz="2000"/>
          </a:lvl1pPr>
          <a:lvl2pPr marL="114300" indent="-114300" algn="l">
            <a:defRPr sz="1500"/>
          </a:lvl2pPr>
          <a:lvl3pPr marL="228600" indent="-114300" algn="l">
            <a:defRPr sz="1500"/>
          </a:lvl3pPr>
          <a:lvl4pPr marL="342900" indent="-114300" algn="l">
            <a:defRPr sz="1500"/>
          </a:lvl4pPr>
          <a:lvl5pPr marL="457200" indent="-114300" algn="l">
            <a:defRPr sz="1500"/>
          </a:lvl5pPr>
          <a:lvl6pPr marL="571500" indent="-114300" algn="l">
            <a:defRPr sz="1500"/>
          </a:lvl6pPr>
          <a:lvl7pPr marL="685800" indent="-114300" algn="l">
            <a:defRPr sz="1500"/>
          </a:lvl7pPr>
          <a:lvl8pPr marL="800100" indent="-114300" algn="l">
            <a:defRPr sz="1500"/>
          </a:lvl8pPr>
          <a:lvl9pPr marL="914400" indent="-114300" algn="l">
            <a:defRPr sz="1500"/>
          </a:lvl9pPr>
        </a:lstStyle>
        <a:p>
          <a:pPr lvl="0">
            <a:lnSpc>
              <a:spcPct val="100000"/>
            </a:lnSpc>
            <a:spcBef>
              <a:spcPct val="0"/>
            </a:spcBef>
            <a:spcAft>
              <a:spcPct val="35000"/>
            </a:spcAft>
          </a:pPr>
          <a:r>
            <a:rPr lang="en-GB" dirty="0">
              <a:solidFill>
                <a:schemeClr val="tx1"/>
              </a:solidFill>
            </a:rPr>
            <a:t>2. Companies operating in niche markets or in slow moving sectors where they haven't encountered environmental changes that require transformation</a:t>
          </a:r>
          <a:endParaRPr lang="en-GB" dirty="0">
            <a:solidFill>
              <a:schemeClr val="tx1"/>
            </a:solidFill>
          </a:endParaRPr>
        </a:p>
        <a:p>
          <a:pPr lvl="0">
            <a:lnSpc>
              <a:spcPct val="100000"/>
            </a:lnSpc>
            <a:spcBef>
              <a:spcPct val="0"/>
            </a:spcBef>
            <a:spcAft>
              <a:spcPct val="35000"/>
            </a:spcAft>
          </a:pPr>
          <a:endParaRPr lang="en-GB" dirty="0">
            <a:solidFill>
              <a:schemeClr val="tx1"/>
            </a:solidFill>
          </a:endParaRPr>
        </a:p>
      </dsp:txBody>
      <dsp:txXfrm>
        <a:off x="2278497" y="1624096"/>
        <a:ext cx="8319164" cy="1476451"/>
      </dsp:txXfrm>
    </dsp:sp>
    <dsp:sp modelId="{73C30329-4AC3-45A2-AF7A-AFEB608F32E1}">
      <dsp:nvSpPr>
        <dsp:cNvPr id="8" name="直接连接符 7"/>
        <dsp:cNvSpPr/>
      </dsp:nvSpPr>
      <dsp:spPr bwMode="white">
        <a:xfrm>
          <a:off x="2119532" y="3100548"/>
          <a:ext cx="8478129" cy="0"/>
        </a:xfrm>
        <a:prstGeom prst="line">
          <a:avLst/>
        </a:prstGeom>
      </dsp:spPr>
      <dsp:style>
        <a:lnRef idx="2">
          <a:schemeClr val="accent1">
            <a:tint val="50000"/>
          </a:schemeClr>
        </a:lnRef>
        <a:fillRef idx="1">
          <a:schemeClr val="accent1"/>
        </a:fillRef>
        <a:effectRef idx="0">
          <a:scrgbClr r="0" g="0" b="0"/>
        </a:effectRef>
        <a:fontRef idx="minor"/>
      </dsp:style>
      <dsp:txXfrm>
        <a:off x="2119532" y="3100548"/>
        <a:ext cx="8478129" cy="0"/>
      </dsp:txXfrm>
    </dsp:sp>
    <dsp:sp modelId="{B87E726D-8D23-4611-AFF8-5DB0C7E6ADCB}">
      <dsp:nvSpPr>
        <dsp:cNvPr id="9" name="矩形 8"/>
        <dsp:cNvSpPr/>
      </dsp:nvSpPr>
      <dsp:spPr bwMode="white">
        <a:xfrm>
          <a:off x="2278497" y="3174370"/>
          <a:ext cx="8319164" cy="1476451"/>
        </a:xfrm>
        <a:prstGeom prst="rect">
          <a:avLst/>
        </a:prstGeom>
      </dsp:spPr>
      <dsp:style>
        <a:lnRef idx="0">
          <a:schemeClr val="dk1">
            <a:alpha val="0"/>
          </a:schemeClr>
        </a:lnRef>
        <a:fillRef idx="0">
          <a:schemeClr val="lt1">
            <a:alpha val="0"/>
          </a:schemeClr>
        </a:fillRef>
        <a:effectRef idx="0">
          <a:scrgbClr r="0" g="0" b="0"/>
        </a:effectRef>
        <a:fontRef idx="minor"/>
      </dsp:style>
      <dsp:txBody>
        <a:bodyPr lIns="76200" tIns="76200" rIns="76200" bIns="76200" anchor="t"/>
        <a:lstStyle>
          <a:lvl1pPr algn="l">
            <a:defRPr sz="2000"/>
          </a:lvl1pPr>
          <a:lvl2pPr marL="114300" indent="-114300" algn="l">
            <a:defRPr sz="1500"/>
          </a:lvl2pPr>
          <a:lvl3pPr marL="228600" indent="-114300" algn="l">
            <a:defRPr sz="1500"/>
          </a:lvl3pPr>
          <a:lvl4pPr marL="342900" indent="-114300" algn="l">
            <a:defRPr sz="1500"/>
          </a:lvl4pPr>
          <a:lvl5pPr marL="457200" indent="-114300" algn="l">
            <a:defRPr sz="1500"/>
          </a:lvl5pPr>
          <a:lvl6pPr marL="571500" indent="-114300" algn="l">
            <a:defRPr sz="1500"/>
          </a:lvl6pPr>
          <a:lvl7pPr marL="685800" indent="-114300" algn="l">
            <a:defRPr sz="1500"/>
          </a:lvl7pPr>
          <a:lvl8pPr marL="800100" indent="-114300" algn="l">
            <a:defRPr sz="1500"/>
          </a:lvl8pPr>
          <a:lvl9pPr marL="914400" indent="-114300" algn="l">
            <a:defRPr sz="1500"/>
          </a:lvl9pPr>
        </a:lstStyle>
        <a:p>
          <a:pPr lvl="0">
            <a:lnSpc>
              <a:spcPct val="100000"/>
            </a:lnSpc>
            <a:spcBef>
              <a:spcPct val="0"/>
            </a:spcBef>
            <a:spcAft>
              <a:spcPct val="35000"/>
            </a:spcAft>
          </a:pPr>
          <a:r>
            <a:rPr lang="en-GB" dirty="0">
              <a:solidFill>
                <a:schemeClr val="tx1"/>
              </a:solidFill>
            </a:rPr>
            <a:t>3. Organisations that continue to function without transformation because they can absorb the inefficiencies associated with misalignment</a:t>
          </a:r>
          <a:endParaRPr>
            <a:solidFill>
              <a:schemeClr val="tx1"/>
            </a:solidFill>
          </a:endParaRPr>
        </a:p>
      </dsp:txBody>
      <dsp:txXfrm>
        <a:off x="2278497" y="3174370"/>
        <a:ext cx="8319164" cy="1476451"/>
      </dsp:txXfrm>
    </dsp:sp>
    <dsp:sp modelId="{0258BD4B-9CA2-4ACC-A529-F6B3FB406DF2}">
      <dsp:nvSpPr>
        <dsp:cNvPr id="10" name="直接连接符 9"/>
        <dsp:cNvSpPr/>
      </dsp:nvSpPr>
      <dsp:spPr bwMode="white">
        <a:xfrm>
          <a:off x="2119532" y="4650821"/>
          <a:ext cx="8478129" cy="0"/>
        </a:xfrm>
        <a:prstGeom prst="line">
          <a:avLst/>
        </a:prstGeom>
      </dsp:spPr>
      <dsp:style>
        <a:lnRef idx="2">
          <a:schemeClr val="accent1">
            <a:tint val="50000"/>
          </a:schemeClr>
        </a:lnRef>
        <a:fillRef idx="1">
          <a:schemeClr val="accent1"/>
        </a:fillRef>
        <a:effectRef idx="0">
          <a:scrgbClr r="0" g="0" b="0"/>
        </a:effectRef>
        <a:fontRef idx="minor"/>
      </dsp:style>
      <dsp:txXfrm>
        <a:off x="2119532" y="4650821"/>
        <a:ext cx="8478129" cy="0"/>
      </dsp:txXfrm>
    </dsp:sp>
  </dsp:spTree>
</dsp:drawing>
</file>

<file path=ppt/diagrams/drawing7.xml><?xml version="1.0" encoding="utf-8"?>
<dsp:drawing xmlns:dgm="http://schemas.openxmlformats.org/drawingml/2006/diagram" xmlns:dsp="http://schemas.microsoft.com/office/drawing/2008/diagram" xmlns:a="http://schemas.openxmlformats.org/drawingml/2006/main" xmlns:r="http://schemas.openxmlformats.org/officeDocument/2006/relationships">
  <dsp:spTree>
    <dsp:nvGrpSpPr>
      <dsp:cNvPr id="2" name="组合 1"/>
      <dsp:cNvGrpSpPr/>
    </dsp:nvGrpSpPr>
    <dsp:grpSpPr>
      <a:xfrm>
        <a:off x="0" y="0"/>
        <a:ext cx="6616700" cy="4670017"/>
        <a:chOff x="0" y="0"/>
        <a:chExt cx="6616700" cy="4670017"/>
      </a:xfrm>
    </dsp:grpSpPr>
    <dsp:sp modelId="{96078489-292A-494F-A34D-3E72FAE9C2D5}">
      <dsp:nvSpPr>
        <dsp:cNvPr id="3" name="矩形 2"/>
        <dsp:cNvSpPr/>
      </dsp:nvSpPr>
      <dsp:spPr bwMode="white">
        <a:xfrm>
          <a:off x="4200" y="288452"/>
          <a:ext cx="3150040" cy="1890024"/>
        </a:xfrm>
        <a:prstGeom prst="rect">
          <a:avLst/>
        </a:prstGeom>
      </dsp:spPr>
      <dsp:style>
        <a:lnRef idx="2">
          <a:schemeClr val="lt1"/>
        </a:lnRef>
        <a:fillRef idx="1">
          <a:schemeClr val="accent2">
            <a:hueOff val="0"/>
            <a:satOff val="0"/>
            <a:lumOff val="0"/>
            <a:alpha val="100000"/>
          </a:schemeClr>
        </a:fillRef>
        <a:effectRef idx="0">
          <a:scrgbClr r="0" g="0" b="0"/>
        </a:effectRef>
        <a:fontRef idx="minor">
          <a:schemeClr val="lt1"/>
        </a:fontRef>
      </dsp:style>
      <dsp:txBody>
        <a:bodyPr lIns="76200" tIns="76200" rIns="76200" bIns="76200" anchor="ctr"/>
        <a:lstStyle>
          <a:lvl1pPr algn="ctr">
            <a:defRPr sz="6500"/>
          </a:lvl1pPr>
          <a:lvl2pPr marL="285750" indent="-285750" algn="ctr">
            <a:defRPr sz="5000"/>
          </a:lvl2pPr>
          <a:lvl3pPr marL="571500" indent="-285750" algn="ctr">
            <a:defRPr sz="5000"/>
          </a:lvl3pPr>
          <a:lvl4pPr marL="857250" indent="-285750" algn="ctr">
            <a:defRPr sz="5000"/>
          </a:lvl4pPr>
          <a:lvl5pPr marL="1143000" indent="-285750" algn="ctr">
            <a:defRPr sz="5000"/>
          </a:lvl5pPr>
          <a:lvl6pPr marL="1428750" indent="-285750" algn="ctr">
            <a:defRPr sz="5000"/>
          </a:lvl6pPr>
          <a:lvl7pPr marL="1714500" indent="-285750" algn="ctr">
            <a:defRPr sz="5000"/>
          </a:lvl7pPr>
          <a:lvl8pPr marL="2000250" indent="-285750" algn="ctr">
            <a:defRPr sz="5000"/>
          </a:lvl8pPr>
          <a:lvl9pPr marL="2286000" indent="-285750" algn="ctr">
            <a:defRPr sz="5000"/>
          </a:lvl9pPr>
        </a:lstStyle>
        <a:p>
          <a:pPr lvl="0">
            <a:lnSpc>
              <a:spcPct val="100000"/>
            </a:lnSpc>
            <a:spcBef>
              <a:spcPct val="0"/>
            </a:spcBef>
            <a:spcAft>
              <a:spcPct val="35000"/>
            </a:spcAft>
          </a:pPr>
          <a:r>
            <a:rPr lang="en-GB" sz="2000" b="1" dirty="0"/>
            <a:t>1. Fine Tuning</a:t>
          </a:r>
        </a:p>
      </dsp:txBody>
      <dsp:txXfrm>
        <a:off x="4200" y="288452"/>
        <a:ext cx="3150040" cy="1890024"/>
      </dsp:txXfrm>
    </dsp:sp>
    <dsp:sp modelId="{A4BC2D0D-8C6A-454F-8700-7F66CC5AEA70}">
      <dsp:nvSpPr>
        <dsp:cNvPr id="4" name="矩形 3"/>
        <dsp:cNvSpPr/>
      </dsp:nvSpPr>
      <dsp:spPr bwMode="white">
        <a:xfrm>
          <a:off x="3469244" y="288452"/>
          <a:ext cx="3150040" cy="1890024"/>
        </a:xfrm>
        <a:prstGeom prst="rect">
          <a:avLst/>
        </a:prstGeom>
      </dsp:spPr>
      <dsp:style>
        <a:lnRef idx="2">
          <a:schemeClr val="lt1"/>
        </a:lnRef>
        <a:fillRef idx="1">
          <a:schemeClr val="accent2">
            <a:hueOff val="-499999"/>
            <a:satOff val="-27973"/>
            <a:lumOff val="2876"/>
            <a:alpha val="100000"/>
          </a:schemeClr>
        </a:fillRef>
        <a:effectRef idx="0">
          <a:scrgbClr r="0" g="0" b="0"/>
        </a:effectRef>
        <a:fontRef idx="minor">
          <a:schemeClr val="lt1"/>
        </a:fontRef>
      </dsp:style>
      <dsp:txBody>
        <a:bodyPr lIns="76200" tIns="76200" rIns="76200" bIns="76200" anchor="ctr"/>
        <a:lstStyle>
          <a:lvl1pPr algn="ctr">
            <a:defRPr sz="6500"/>
          </a:lvl1pPr>
          <a:lvl2pPr marL="285750" indent="-285750" algn="ctr">
            <a:defRPr sz="5000"/>
          </a:lvl2pPr>
          <a:lvl3pPr marL="571500" indent="-285750" algn="ctr">
            <a:defRPr sz="5000"/>
          </a:lvl3pPr>
          <a:lvl4pPr marL="857250" indent="-285750" algn="ctr">
            <a:defRPr sz="5000"/>
          </a:lvl4pPr>
          <a:lvl5pPr marL="1143000" indent="-285750" algn="ctr">
            <a:defRPr sz="5000"/>
          </a:lvl5pPr>
          <a:lvl6pPr marL="1428750" indent="-285750" algn="ctr">
            <a:defRPr sz="5000"/>
          </a:lvl6pPr>
          <a:lvl7pPr marL="1714500" indent="-285750" algn="ctr">
            <a:defRPr sz="5000"/>
          </a:lvl7pPr>
          <a:lvl8pPr marL="2000250" indent="-285750" algn="ctr">
            <a:defRPr sz="5000"/>
          </a:lvl8pPr>
          <a:lvl9pPr marL="2286000" indent="-285750" algn="ctr">
            <a:defRPr sz="5000"/>
          </a:lvl9pPr>
        </a:lstStyle>
        <a:p>
          <a:pPr lvl="0">
            <a:lnSpc>
              <a:spcPct val="100000"/>
            </a:lnSpc>
            <a:spcBef>
              <a:spcPct val="0"/>
            </a:spcBef>
            <a:spcAft>
              <a:spcPct val="35000"/>
            </a:spcAft>
          </a:pPr>
          <a:r>
            <a:rPr lang="en-GB" sz="2000" b="1" dirty="0"/>
            <a:t>3. Re-orientation</a:t>
          </a:r>
        </a:p>
      </dsp:txBody>
      <dsp:txXfrm>
        <a:off x="3469244" y="288452"/>
        <a:ext cx="3150040" cy="1890024"/>
      </dsp:txXfrm>
    </dsp:sp>
    <dsp:sp modelId="{EDC68A1A-0051-411E-B322-554A4DAE8390}">
      <dsp:nvSpPr>
        <dsp:cNvPr id="5" name="矩形 4"/>
        <dsp:cNvSpPr/>
      </dsp:nvSpPr>
      <dsp:spPr bwMode="white">
        <a:xfrm>
          <a:off x="4200" y="2491541"/>
          <a:ext cx="3150040" cy="1890024"/>
        </a:xfrm>
        <a:prstGeom prst="rect">
          <a:avLst/>
        </a:prstGeom>
      </dsp:spPr>
      <dsp:style>
        <a:lnRef idx="2">
          <a:schemeClr val="lt1"/>
        </a:lnRef>
        <a:fillRef idx="1">
          <a:schemeClr val="accent2">
            <a:hueOff val="-999999"/>
            <a:satOff val="-55947"/>
            <a:lumOff val="5752"/>
            <a:alpha val="100000"/>
          </a:schemeClr>
        </a:fillRef>
        <a:effectRef idx="0">
          <a:scrgbClr r="0" g="0" b="0"/>
        </a:effectRef>
        <a:fontRef idx="minor">
          <a:schemeClr val="lt1"/>
        </a:fontRef>
      </dsp:style>
      <dsp:txBody>
        <a:bodyPr lIns="76200" tIns="76200" rIns="76200" bIns="76200" anchor="ctr"/>
        <a:lstStyle>
          <a:lvl1pPr algn="ctr">
            <a:defRPr sz="6500"/>
          </a:lvl1pPr>
          <a:lvl2pPr marL="285750" indent="-285750" algn="ctr">
            <a:defRPr sz="5000"/>
          </a:lvl2pPr>
          <a:lvl3pPr marL="571500" indent="-285750" algn="ctr">
            <a:defRPr sz="5000"/>
          </a:lvl3pPr>
          <a:lvl4pPr marL="857250" indent="-285750" algn="ctr">
            <a:defRPr sz="5000"/>
          </a:lvl4pPr>
          <a:lvl5pPr marL="1143000" indent="-285750" algn="ctr">
            <a:defRPr sz="5000"/>
          </a:lvl5pPr>
          <a:lvl6pPr marL="1428750" indent="-285750" algn="ctr">
            <a:defRPr sz="5000"/>
          </a:lvl6pPr>
          <a:lvl7pPr marL="1714500" indent="-285750" algn="ctr">
            <a:defRPr sz="5000"/>
          </a:lvl7pPr>
          <a:lvl8pPr marL="2000250" indent="-285750" algn="ctr">
            <a:defRPr sz="5000"/>
          </a:lvl8pPr>
          <a:lvl9pPr marL="2286000" indent="-285750" algn="ctr">
            <a:defRPr sz="5000"/>
          </a:lvl9pPr>
        </a:lstStyle>
        <a:p>
          <a:pPr lvl="0">
            <a:lnSpc>
              <a:spcPct val="100000"/>
            </a:lnSpc>
            <a:spcBef>
              <a:spcPct val="0"/>
            </a:spcBef>
            <a:spcAft>
              <a:spcPct val="35000"/>
            </a:spcAft>
          </a:pPr>
          <a:r>
            <a:rPr lang="en-GB" sz="2000" b="1" dirty="0"/>
            <a:t>2. Adaptation</a:t>
          </a:r>
        </a:p>
      </dsp:txBody>
      <dsp:txXfrm>
        <a:off x="4200" y="2491541"/>
        <a:ext cx="3150040" cy="1890024"/>
      </dsp:txXfrm>
    </dsp:sp>
    <dsp:sp modelId="{9A3B9E90-79FC-4112-9D1A-277AD7987851}">
      <dsp:nvSpPr>
        <dsp:cNvPr id="6" name="矩形 5"/>
        <dsp:cNvSpPr/>
      </dsp:nvSpPr>
      <dsp:spPr bwMode="white">
        <a:xfrm>
          <a:off x="3469244" y="2491541"/>
          <a:ext cx="3150040" cy="1890024"/>
        </a:xfrm>
        <a:prstGeom prst="rect">
          <a:avLst/>
        </a:prstGeom>
      </dsp:spPr>
      <dsp:style>
        <a:lnRef idx="2">
          <a:schemeClr val="lt1"/>
        </a:lnRef>
        <a:fillRef idx="1">
          <a:schemeClr val="accent2">
            <a:hueOff val="-1500000"/>
            <a:satOff val="-83921"/>
            <a:lumOff val="8627"/>
            <a:alpha val="100000"/>
          </a:schemeClr>
        </a:fillRef>
        <a:effectRef idx="0">
          <a:scrgbClr r="0" g="0" b="0"/>
        </a:effectRef>
        <a:fontRef idx="minor">
          <a:schemeClr val="lt1"/>
        </a:fontRef>
      </dsp:style>
      <dsp:txBody>
        <a:bodyPr lIns="76200" tIns="76200" rIns="76200" bIns="76200" anchor="ctr"/>
        <a:lstStyle>
          <a:lvl1pPr algn="ctr">
            <a:defRPr sz="6500"/>
          </a:lvl1pPr>
          <a:lvl2pPr marL="285750" indent="-285750" algn="ctr">
            <a:defRPr sz="5000"/>
          </a:lvl2pPr>
          <a:lvl3pPr marL="571500" indent="-285750" algn="ctr">
            <a:defRPr sz="5000"/>
          </a:lvl3pPr>
          <a:lvl4pPr marL="857250" indent="-285750" algn="ctr">
            <a:defRPr sz="5000"/>
          </a:lvl4pPr>
          <a:lvl5pPr marL="1143000" indent="-285750" algn="ctr">
            <a:defRPr sz="5000"/>
          </a:lvl5pPr>
          <a:lvl6pPr marL="1428750" indent="-285750" algn="ctr">
            <a:defRPr sz="5000"/>
          </a:lvl6pPr>
          <a:lvl7pPr marL="1714500" indent="-285750" algn="ctr">
            <a:defRPr sz="5000"/>
          </a:lvl7pPr>
          <a:lvl8pPr marL="2000250" indent="-285750" algn="ctr">
            <a:defRPr sz="5000"/>
          </a:lvl8pPr>
          <a:lvl9pPr marL="2286000" indent="-285750" algn="ctr">
            <a:defRPr sz="5000"/>
          </a:lvl9pPr>
        </a:lstStyle>
        <a:p>
          <a:pPr lvl="0">
            <a:lnSpc>
              <a:spcPct val="100000"/>
            </a:lnSpc>
            <a:spcBef>
              <a:spcPct val="0"/>
            </a:spcBef>
            <a:spcAft>
              <a:spcPct val="35000"/>
            </a:spcAft>
          </a:pPr>
          <a:r>
            <a:rPr lang="en-GB" sz="2000" b="1" dirty="0"/>
            <a:t>4. Re-creation</a:t>
          </a:r>
        </a:p>
      </dsp:txBody>
      <dsp:txXfrm>
        <a:off x="3469244" y="2491541"/>
        <a:ext cx="3150040" cy="1890024"/>
      </dsp:txXfrm>
    </dsp:sp>
  </dsp:spTree>
</dsp:drawing>
</file>

<file path=ppt/diagrams/drawing8.xml><?xml version="1.0" encoding="utf-8"?>
<dsp:drawing xmlns:dgm="http://schemas.openxmlformats.org/drawingml/2006/diagram" xmlns:dsp="http://schemas.microsoft.com/office/drawing/2008/diagram" xmlns:a="http://schemas.openxmlformats.org/drawingml/2006/main" xmlns:r="http://schemas.openxmlformats.org/officeDocument/2006/relationships">
  <dsp:spTree>
    <dsp:nvGrpSpPr>
      <dsp:cNvPr id="2" name="组合 1"/>
      <dsp:cNvGrpSpPr/>
    </dsp:nvGrpSpPr>
    <dsp:grpSpPr>
      <a:xfrm>
        <a:off x="0" y="0"/>
        <a:ext cx="6900512" cy="5536141"/>
        <a:chOff x="0" y="0"/>
        <a:chExt cx="6900512" cy="5536141"/>
      </a:xfrm>
    </dsp:grpSpPr>
    <dsp:sp modelId="{32C0AFF5-049F-4E4E-B19B-7D69757F60DB}">
      <dsp:nvSpPr>
        <dsp:cNvPr id="4" name="同侧圆角矩形 3"/>
        <dsp:cNvSpPr/>
      </dsp:nvSpPr>
      <dsp:spPr bwMode="white">
        <a:xfrm rot="5400000">
          <a:off x="2477892" y="559907"/>
          <a:ext cx="4428913" cy="4416328"/>
        </a:xfrm>
        <a:prstGeom prst="round2SameRect">
          <a:avLst/>
        </a:prstGeom>
      </dsp:spPr>
      <dsp:style>
        <a:lnRef idx="2">
          <a:schemeClr val="accent2">
            <a:tint val="40000"/>
            <a:alpha val="90000"/>
          </a:schemeClr>
        </a:lnRef>
        <a:fillRef idx="1">
          <a:schemeClr val="accent2">
            <a:tint val="40000"/>
            <a:alpha val="90000"/>
          </a:schemeClr>
        </a:fillRef>
        <a:effectRef idx="0">
          <a:scrgbClr r="0" g="0" b="0"/>
        </a:effectRef>
        <a:fontRef idx="minor"/>
      </dsp:style>
      <dsp:txBody>
        <a:bodyPr rot="-5400000" lIns="95250" tIns="47625" rIns="95250" bIns="47625" anchor="ctr"/>
        <a:lstStyle>
          <a:lvl1pPr algn="l">
            <a:defRPr sz="2500"/>
          </a:lvl1pPr>
          <a:lvl2pPr marL="228600" indent="-228600" algn="l">
            <a:defRPr sz="2500"/>
          </a:lvl2pPr>
          <a:lvl3pPr marL="457200" indent="-228600" algn="l">
            <a:defRPr sz="2500"/>
          </a:lvl3pPr>
          <a:lvl4pPr marL="685800" indent="-228600" algn="l">
            <a:defRPr sz="2500"/>
          </a:lvl4pPr>
          <a:lvl5pPr marL="914400" indent="-228600" algn="l">
            <a:defRPr sz="2500"/>
          </a:lvl5pPr>
          <a:lvl6pPr marL="1143000" indent="-228600" algn="l">
            <a:defRPr sz="2500"/>
          </a:lvl6pPr>
          <a:lvl7pPr marL="1371600" indent="-228600" algn="l">
            <a:defRPr sz="2500"/>
          </a:lvl7pPr>
          <a:lvl8pPr marL="1600200" indent="-228600" algn="l">
            <a:defRPr sz="2500"/>
          </a:lvl8pPr>
          <a:lvl9pPr marL="1828800" indent="-228600" algn="l">
            <a:defRPr sz="2500"/>
          </a:lvl9pPr>
        </a:lstStyle>
        <a:p>
          <a:pPr lvl="1">
            <a:lnSpc>
              <a:spcPct val="100000"/>
            </a:lnSpc>
            <a:spcBef>
              <a:spcPct val="0"/>
            </a:spcBef>
            <a:spcAft>
              <a:spcPct val="15000"/>
            </a:spcAft>
            <a:buChar char="•"/>
          </a:pPr>
          <a:r>
            <a:rPr lang="en-GB">
              <a:solidFill>
                <a:schemeClr val="dk1"/>
              </a:solidFill>
            </a:rPr>
            <a:t>Based on the assumption that all organisations operate in a turbulent dynamic and unpredictable environment</a:t>
          </a:r>
          <a:endParaRPr lang="en-US">
            <a:solidFill>
              <a:schemeClr val="dk1"/>
            </a:solidFill>
          </a:endParaRPr>
        </a:p>
        <a:p>
          <a:pPr lvl="1">
            <a:lnSpc>
              <a:spcPct val="100000"/>
            </a:lnSpc>
            <a:spcBef>
              <a:spcPct val="0"/>
            </a:spcBef>
            <a:spcAft>
              <a:spcPct val="15000"/>
            </a:spcAft>
            <a:buChar char="•"/>
          </a:pPr>
          <a:r>
            <a:rPr lang="en-GB">
              <a:solidFill>
                <a:schemeClr val="dk1"/>
              </a:solidFill>
            </a:rPr>
            <a:t>Organisations need to continuously check their environment to identify developments and respond appropriately </a:t>
          </a:r>
          <a:endParaRPr lang="en-US">
            <a:solidFill>
              <a:schemeClr val="dk1"/>
            </a:solidFill>
          </a:endParaRPr>
        </a:p>
      </dsp:txBody>
      <dsp:txXfrm rot="5400000">
        <a:off x="2477892" y="559907"/>
        <a:ext cx="4428913" cy="4416328"/>
      </dsp:txXfrm>
    </dsp:sp>
    <dsp:sp modelId="{580F9A2E-BC14-439A-89CA-C0640066477B}">
      <dsp:nvSpPr>
        <dsp:cNvPr id="3" name="圆角矩形 2"/>
        <dsp:cNvSpPr/>
      </dsp:nvSpPr>
      <dsp:spPr bwMode="white">
        <a:xfrm>
          <a:off x="0" y="0"/>
          <a:ext cx="2484184" cy="5536141"/>
        </a:xfrm>
        <a:prstGeom prst="roundRect">
          <a:avLst/>
        </a:prstGeom>
      </dsp:spPr>
      <dsp:style>
        <a:lnRef idx="2">
          <a:schemeClr val="lt1"/>
        </a:lnRef>
        <a:fillRef idx="1">
          <a:schemeClr val="accent2"/>
        </a:fillRef>
        <a:effectRef idx="0">
          <a:scrgbClr r="0" g="0" b="0"/>
        </a:effectRef>
        <a:fontRef idx="minor">
          <a:schemeClr val="lt1"/>
        </a:fontRef>
      </dsp:style>
      <dsp:txBody>
        <a:bodyPr lIns="140970" tIns="70485" rIns="140970" bIns="70485" anchor="ctr"/>
        <a:lstStyle>
          <a:lvl1pPr algn="ctr">
            <a:defRPr sz="3700"/>
          </a:lvl1pPr>
          <a:lvl2pPr marL="285750" indent="-285750" algn="ctr">
            <a:defRPr sz="2800"/>
          </a:lvl2pPr>
          <a:lvl3pPr marL="571500" indent="-285750" algn="ctr">
            <a:defRPr sz="2800"/>
          </a:lvl3pPr>
          <a:lvl4pPr marL="857250" indent="-285750" algn="ctr">
            <a:defRPr sz="2800"/>
          </a:lvl4pPr>
          <a:lvl5pPr marL="1143000" indent="-285750" algn="ctr">
            <a:defRPr sz="2800"/>
          </a:lvl5pPr>
          <a:lvl6pPr marL="1428750" indent="-285750" algn="ctr">
            <a:defRPr sz="2800"/>
          </a:lvl6pPr>
          <a:lvl7pPr marL="1714500" indent="-285750" algn="ctr">
            <a:defRPr sz="2800"/>
          </a:lvl7pPr>
          <a:lvl8pPr marL="2000250" indent="-285750" algn="ctr">
            <a:defRPr sz="2800"/>
          </a:lvl8pPr>
          <a:lvl9pPr marL="2286000" indent="-285750" algn="ctr">
            <a:defRPr sz="2800"/>
          </a:lvl9pPr>
        </a:lstStyle>
        <a:p>
          <a:pPr lvl="0">
            <a:lnSpc>
              <a:spcPct val="100000"/>
            </a:lnSpc>
            <a:spcBef>
              <a:spcPct val="0"/>
            </a:spcBef>
            <a:spcAft>
              <a:spcPct val="35000"/>
            </a:spcAft>
          </a:pPr>
          <a:r>
            <a:rPr lang="en-GB"/>
            <a:t>Common assertions</a:t>
          </a:r>
          <a:endParaRPr lang="en-US"/>
        </a:p>
      </dsp:txBody>
      <dsp:txXfrm>
        <a:off x="0" y="0"/>
        <a:ext cx="2484184" cy="5536141"/>
      </dsp:txXfrm>
    </dsp:sp>
  </dsp:spTree>
</dsp:drawing>
</file>

<file path=ppt/diagrams/layout1.xml><?xml version="1.0" encoding="utf-8"?>
<dgm:layoutDef xmlns:dgm="http://schemas.openxmlformats.org/drawingml/2006/diagram" xmlns:a="http://schemas.openxmlformats.org/drawingml/2006/main" uniqueId="urn:microsoft.com/office/officeart/2008/layout/SquareAccentList">
  <dgm:title val=""/>
  <dgm:desc val=""/>
  <dgm:catLst>
    <dgm:cat type="list" pri="5500"/>
  </dgm:catLst>
  <dgm:sampData>
    <dgm:dataModel>
      <dgm:ptLst>
        <dgm:pt modelId="0" type="doc"/>
        <dgm:pt modelId="10">
          <dgm:prSet phldr="1"/>
        </dgm:pt>
        <dgm:pt modelId="11">
          <dgm:prSet phldr="1"/>
        </dgm:pt>
        <dgm:pt modelId="12">
          <dgm:prSet phldr="1"/>
        </dgm:pt>
        <dgm:pt modelId="13">
          <dgm:prSet phldr="1"/>
        </dgm:pt>
        <dgm:pt modelId="20">
          <dgm:prSet phldr="1"/>
        </dgm:pt>
        <dgm:pt modelId="21">
          <dgm:prSet phldr="1"/>
        </dgm:pt>
        <dgm:pt modelId="22">
          <dgm:prSet phldr="1"/>
        </dgm:pt>
        <dgm:pt modelId="23">
          <dgm:prSet phldr="1"/>
        </dgm:pt>
      </dgm:ptLst>
      <dgm:cxnLst>
        <dgm:cxn modelId="1" srcId="0" destId="10" srcOrd="0" destOrd="0"/>
        <dgm:cxn modelId="2" srcId="10" destId="11" srcOrd="0" destOrd="0"/>
        <dgm:cxn modelId="3" srcId="10" destId="12" srcOrd="1" destOrd="0"/>
        <dgm:cxn modelId="4" srcId="10" destId="13" srcOrd="2" destOrd="0"/>
        <dgm:cxn modelId="5" srcId="0" destId="20" srcOrd="0" destOrd="0"/>
        <dgm:cxn modelId="6" srcId="20" destId="21" srcOrd="0" destOrd="0"/>
        <dgm:cxn modelId="7" srcId="20" destId="22" srcOrd="1" destOrd="0"/>
        <dgm:cxn modelId="8" srcId="20" destId="23" srcOrd="2" destOrd="0"/>
      </dgm:cxnLst>
      <dgm:bg/>
      <dgm:whole/>
    </dgm:dataModel>
  </dgm:sampData>
  <dgm:styleData>
    <dgm:dataModel>
      <dgm:ptLst>
        <dgm:pt modelId="0" type="doc"/>
        <dgm:pt modelId="10">
          <dgm:prSet phldr="1"/>
        </dgm:pt>
        <dgm:pt modelId="11">
          <dgm:prSet phldr="1"/>
        </dgm:pt>
        <dgm:pt modelId="12">
          <dgm:prSet phldr="1"/>
        </dgm:pt>
        <dgm:pt modelId="13">
          <dgm:prSet phldr="1"/>
        </dgm:pt>
        <dgm:pt modelId="20">
          <dgm:prSet phldr="1"/>
        </dgm:pt>
        <dgm:pt modelId="21">
          <dgm:prSet phldr="1"/>
        </dgm:pt>
        <dgm:pt modelId="22">
          <dgm:prSet phldr="1"/>
        </dgm:pt>
        <dgm:pt modelId="23">
          <dgm:prSet phldr="1"/>
        </dgm:pt>
      </dgm:ptLst>
      <dgm:cxnLst>
        <dgm:cxn modelId="1" srcId="0" destId="10" srcOrd="0" destOrd="0"/>
        <dgm:cxn modelId="2" srcId="10" destId="11" srcOrd="0" destOrd="0"/>
        <dgm:cxn modelId="3" srcId="10" destId="12" srcOrd="1" destOrd="0"/>
        <dgm:cxn modelId="4" srcId="10" destId="13" srcOrd="2" destOrd="0"/>
        <dgm:cxn modelId="5" srcId="0" destId="20" srcOrd="0" destOrd="0"/>
        <dgm:cxn modelId="6" srcId="20" destId="21" srcOrd="0" destOrd="0"/>
        <dgm:cxn modelId="7" srcId="20" destId="22" srcOrd="1" destOrd="0"/>
        <dgm:cxn modelId="8" srcId="20" destId="23" srcOrd="2" destOrd="0"/>
      </dgm:cxnLst>
      <dgm:bg/>
      <dgm:whole/>
    </dgm:dataModel>
  </dgm:styleData>
  <dgm:clrData>
    <dgm:dataModel>
      <dgm:ptLst>
        <dgm:pt modelId="0" type="doc"/>
        <dgm:pt modelId="10">
          <dgm:prSet phldr="1"/>
        </dgm:pt>
        <dgm:pt modelId="11">
          <dgm:prSet phldr="1"/>
        </dgm:pt>
        <dgm:pt modelId="12">
          <dgm:prSet phldr="1"/>
        </dgm:pt>
        <dgm:pt modelId="13">
          <dgm:prSet phldr="1"/>
        </dgm:pt>
        <dgm:pt modelId="20">
          <dgm:prSet phldr="1"/>
        </dgm:pt>
        <dgm:pt modelId="21">
          <dgm:prSet phldr="1"/>
        </dgm:pt>
        <dgm:pt modelId="22">
          <dgm:prSet phldr="1"/>
        </dgm:pt>
        <dgm:pt modelId="23">
          <dgm:prSet phldr="1"/>
        </dgm:pt>
      </dgm:ptLst>
      <dgm:cxnLst>
        <dgm:cxn modelId="1" srcId="0" destId="10" srcOrd="0" destOrd="0"/>
        <dgm:cxn modelId="2" srcId="10" destId="11" srcOrd="0" destOrd="0"/>
        <dgm:cxn modelId="3" srcId="10" destId="12" srcOrd="1" destOrd="0"/>
        <dgm:cxn modelId="4" srcId="10" destId="13" srcOrd="2" destOrd="0"/>
        <dgm:cxn modelId="5" srcId="0" destId="20" srcOrd="0" destOrd="0"/>
        <dgm:cxn modelId="6" srcId="20" destId="21" srcOrd="0" destOrd="0"/>
        <dgm:cxn modelId="7" srcId="20" destId="22" srcOrd="1" destOrd="0"/>
        <dgm:cxn modelId="8" srcId="20" destId="23" srcOrd="2" destOrd="0"/>
      </dgm:cxnLst>
      <dgm:bg/>
      <dgm:whole/>
    </dgm:dataModel>
  </dgm:clrData>
  <dgm:layoutNode name="layout">
    <dgm:varLst>
      <dgm:chMax/>
      <dgm:chPref/>
      <dgm:dir/>
      <dgm:resizeHandles/>
    </dgm:varLst>
    <dgm:choose name="Name0">
      <dgm:if name="Name1" func="var" arg="dir" op="equ" val="norm">
        <dgm:alg type="hierChild">
          <dgm:param type="linDir" val="fromL"/>
          <dgm:param type="horzAlign" val="ctr"/>
          <dgm:param type="vertAlign" val="t"/>
          <dgm:param type="nodeVertAlign" val="t"/>
          <dgm:param type="fallback" val="1D"/>
        </dgm:alg>
      </dgm:if>
      <dgm:else name="Name2">
        <dgm:alg type="hierChild">
          <dgm:param type="linDir" val="fromR"/>
          <dgm:param type="horzAlign" val="ctr"/>
          <dgm:param type="vertAlign" val="t"/>
          <dgm:param type="nodeVertAlign" val="t"/>
          <dgm:param type="fallback" val="1D"/>
        </dgm:alg>
      </dgm:else>
    </dgm:choose>
    <dgm:shape xmlns:r="http://schemas.openxmlformats.org/officeDocument/2006/relationships" r:blip="">
      <dgm:adjLst/>
    </dgm:shape>
    <dgm:presOf/>
    <dgm:constrLst>
      <dgm:constr type="primFontSz" for="des" forName="Parent" op="equ" val="65"/>
      <dgm:constr type="primFontSz" for="des" forName="Child" op="equ" val="65"/>
      <dgm:constr type="primFontSz" for="des" forName="Child" refType="primFontSz" refFor="des" refForName="Parent" op="lte"/>
      <dgm:constr type="w" for="des" forName="rootComposite" refType="h" refFor="des" refForName="rootComposite" fact="3.0396"/>
      <dgm:constr type="h" for="des" forName="rootComposite" refType="h"/>
      <dgm:constr type="w" for="des" forName="childComposite" refType="w" refFor="des" refForName="rootComposite"/>
      <dgm:constr type="h" for="des" forName="childComposite" refType="h" refFor="des" refForName="rootComposite" fact="0.5205"/>
      <dgm:constr type="sibSp" refType="w" refFor="des" refForName="rootComposite" fact="0.05"/>
      <dgm:constr type="sp" for="des" forName="root" refType="h" refFor="des" refForName="childComposite" fact="0.2855"/>
    </dgm:constrLst>
    <dgm:ruleLst/>
    <dgm:forEach name="Name3" axis="ch">
      <dgm:forEach name="Name4" axis="self" ptType="node" cnt="1">
        <dgm:layoutNode name="root">
          <dgm:varLst>
            <dgm:chMax/>
            <dgm:chPref/>
          </dgm:varLst>
          <dgm:alg type="hierRoot">
            <dgm:param type="hierAlign" val="tL"/>
          </dgm:alg>
          <dgm:shape xmlns:r="http://schemas.openxmlformats.org/officeDocument/2006/relationships" r:blip="">
            <dgm:adjLst/>
          </dgm:shape>
          <dgm:presOf/>
          <dgm:constrLst/>
          <dgm:ruleLst/>
          <dgm:layoutNode name="rootComposite">
            <dgm:varLst/>
            <dgm:alg type="composite"/>
            <dgm:shape xmlns:r="http://schemas.openxmlformats.org/officeDocument/2006/relationships" r:blip="">
              <dgm:adjLst/>
            </dgm:shape>
            <dgm:presOf axis="self" ptType="node" cnt="1"/>
            <dgm:choose name="Name5">
              <dgm:if name="Name6" func="var" arg="dir" op="equ" val="norm">
                <dgm:constrLst>
                  <dgm:constr type="l" for="ch" forName="Parent" refType="w" fact="0"/>
                  <dgm:constr type="t" for="ch" forName="Parent" refType="h" fact="0"/>
                  <dgm:constr type="w" for="ch" forName="Parent" refType="w"/>
                  <dgm:constr type="h" for="ch" forName="Parent" refType="h" fact="0.6424"/>
                  <dgm:constr type="l" for="ch" forName="ParentAccent" refType="w" fact="0"/>
                  <dgm:constr type="b" for="ch" forName="ParentAccent" refType="h"/>
                  <dgm:constr type="w" for="ch" forName="ParentAccent" refType="w"/>
                  <dgm:constr type="h" for="ch" forName="ParentAccent" refType="h" fact="0.3576"/>
                  <dgm:constr type="l" for="ch" forName="ParentSmallAccent" refType="w" fact="0"/>
                  <dgm:constr type="b" for="ch" forName="ParentSmallAccent" refType="h"/>
                  <dgm:constr type="w" for="ch" forName="ParentSmallAccent" refType="h" fact="0.2233"/>
                  <dgm:constr type="h" for="ch" forName="ParentSmallAccent" refType="h" fact="0.2233"/>
                </dgm:constrLst>
              </dgm:if>
              <dgm:else name="Name7">
                <dgm:constrLst>
                  <dgm:constr type="l" for="ch" forName="Parent" refType="w" fact="0"/>
                  <dgm:constr type="t" for="ch" forName="Parent" refType="h" fact="0"/>
                  <dgm:constr type="w" for="ch" forName="Parent" refType="w"/>
                  <dgm:constr type="h" for="ch" forName="Parent" refType="h" fact="0.6424"/>
                  <dgm:constr type="l" for="ch" forName="ParentAccent" refType="w" fact="0"/>
                  <dgm:constr type="b" for="ch" forName="ParentAccent" refType="h"/>
                  <dgm:constr type="w" for="ch" forName="ParentAccent" refType="w"/>
                  <dgm:constr type="h" for="ch" forName="ParentAccent" refType="h" fact="0.3576"/>
                  <dgm:constr type="r" for="ch" forName="ParentSmallAccent" refType="w"/>
                  <dgm:constr type="b" for="ch" forName="ParentSmallAccent" refType="h"/>
                  <dgm:constr type="w" for="ch" forName="ParentSmallAccent" refType="h" fact="0.2233"/>
                  <dgm:constr type="h" for="ch" forName="ParentSmallAccent" refType="h" fact="0.2233"/>
                </dgm:constrLst>
              </dgm:else>
            </dgm:choose>
            <dgm:ruleLst/>
            <dgm:layoutNode name="ParentAccent" styleLbl="alignNode1">
              <dgm:alg type="sp"/>
              <dgm:shape xmlns:r="http://schemas.openxmlformats.org/officeDocument/2006/relationships" type="rect" r:blip="">
                <dgm:adjLst/>
              </dgm:shape>
              <dgm:presOf/>
            </dgm:layoutNode>
            <dgm:layoutNode name="ParentSmallAccent" styleLbl="fgAcc1">
              <dgm:alg type="sp"/>
              <dgm:shape xmlns:r="http://schemas.openxmlformats.org/officeDocument/2006/relationships" type="rect" r:blip="">
                <dgm:adjLst/>
              </dgm:shape>
              <dgm:presOf/>
            </dgm:layoutNode>
            <dgm:layoutNode name="Parent" styleLbl="revTx">
              <dgm:varLst>
                <dgm:chMax/>
                <dgm:chPref val="4"/>
                <dgm:bulletEnabled val="1"/>
              </dgm:varLst>
              <dgm:choose name="Name8">
                <dgm:if name="Name9" func="var" arg="dir" op="equ" val="norm">
                  <dgm:alg type="tx">
                    <dgm:param type="parTxLTRAlign" val="l"/>
                    <dgm:param type="txAnchorVertCh" val="mid"/>
                  </dgm:alg>
                </dgm:if>
                <dgm:else name="Name10">
                  <dgm:alg type="tx">
                    <dgm:param type="parTxLTRAlign" val="r"/>
                    <dgm:param type="txAnchorVertCh" val="mid"/>
                  </dgm:alg>
                </dgm:else>
              </dgm:choose>
              <dgm:shape xmlns:r="http://schemas.openxmlformats.org/officeDocument/2006/relationships" type="rect" r:blip="">
                <dgm:adjLst/>
              </dgm:shape>
              <dgm:presOf axis="self" ptType="node"/>
              <dgm:constrLst>
                <dgm:constr type="tMarg" refType="primFontSz" fact="0.1"/>
                <dgm:constr type="bMarg" refType="primFontSz" fact="0.1"/>
                <dgm:constr type="lMarg" refType="primFontSz" fact="0.15"/>
                <dgm:constr type="rMarg" refType="primFontSz" fact="0.15"/>
              </dgm:constrLst>
              <dgm:ruleLst>
                <dgm:rule type="primFontSz" val="5" fact="NaN" max="NaN"/>
                <dgm:rule type="primFontSz" val="65" fact="NaN" max="NaN"/>
              </dgm:ruleLst>
            </dgm:layoutNode>
          </dgm:layoutNode>
          <dgm:layoutNode name="childShape">
            <dgm:varLst>
              <dgm:chMax val="0"/>
              <dgm:chPref val="0"/>
            </dgm:varLst>
            <dgm:alg type="hierChild">
              <dgm:param type="linDir" val="fromT"/>
              <dgm:param type="chAlign" val="r"/>
              <dgm:param type="fallback" val="2D"/>
            </dgm:alg>
            <dgm:shape xmlns:r="http://schemas.openxmlformats.org/officeDocument/2006/relationships" r:blip="">
              <dgm:adjLst/>
            </dgm:shape>
            <dgm:presOf/>
            <dgm:constrLst/>
            <dgm:ruleLst/>
            <dgm:forEach name="Name11" axis="ch">
              <dgm:forEach name="Name12" axis="self" ptType="node">
                <dgm:layoutNode name="childComposite">
                  <dgm:varLst>
                    <dgm:chMax val="0"/>
                    <dgm:chPref val="0"/>
                  </dgm:varLst>
                  <dgm:alg type="composite"/>
                  <dgm:shape xmlns:r="http://schemas.openxmlformats.org/officeDocument/2006/relationships" r:blip="">
                    <dgm:adjLst/>
                  </dgm:shape>
                  <dgm:presOf/>
                  <dgm:choose name="Name13">
                    <dgm:if name="Name14" func="var" arg="dir" op="equ" val="norm">
                      <dgm:constrLst>
                        <dgm:constr type="w" for="ch" forName="ChildAccent" refType="h" fact="0.429"/>
                        <dgm:constr type="h" for="ch" forName="ChildAccent" refType="h" fact="0.429"/>
                        <dgm:constr type="l" for="ch" forName="ChildAccent" refType="w" fact="0"/>
                        <dgm:constr type="t" for="ch" forName="ChildAccent" refType="h" fact="0.2855"/>
                        <dgm:constr type="w" for="ch" forName="Child" refType="w" fact="0.93"/>
                        <dgm:constr type="h" for="ch" forName="Child" refType="h"/>
                        <dgm:constr type="l" for="ch" forName="Child" refType="w" fact="0.07"/>
                        <dgm:constr type="t" for="ch" forName="Child" refType="h" fact="0"/>
                      </dgm:constrLst>
                    </dgm:if>
                    <dgm:else name="Name15">
                      <dgm:constrLst>
                        <dgm:constr type="w" for="ch" forName="ChildAccent" refType="h" fact="0.429"/>
                        <dgm:constr type="h" for="ch" forName="ChildAccent" refType="h" fact="0.429"/>
                        <dgm:constr type="r" for="ch" forName="ChildAccent" refType="w"/>
                        <dgm:constr type="t" for="ch" forName="ChildAccent" refType="h" fact="0.2855"/>
                        <dgm:constr type="w" for="ch" forName="Child" refType="w" fact="0.93"/>
                        <dgm:constr type="h" for="ch" forName="Child" refType="h"/>
                        <dgm:constr type="r" for="ch" forName="Child" refType="w" fact="0.93"/>
                        <dgm:constr type="t" for="ch" forName="Child" refType="h" fact="0"/>
                      </dgm:constrLst>
                    </dgm:else>
                  </dgm:choose>
                  <dgm:ruleLst/>
                  <dgm:layoutNode name="ChildAccent" styleLbl="solidFgAcc1">
                    <dgm:alg type="sp"/>
                    <dgm:shape xmlns:r="http://schemas.openxmlformats.org/officeDocument/2006/relationships" type="rect" r:blip="">
                      <dgm:adjLst/>
                    </dgm:shape>
                    <dgm:presOf/>
                  </dgm:layoutNode>
                  <dgm:layoutNode name="Child" styleLbl="revTx">
                    <dgm:varLst>
                      <dgm:chMax val="0"/>
                      <dgm:chPref val="0"/>
                      <dgm:bulletEnabled val="1"/>
                    </dgm:varLst>
                    <dgm:choose name="Name16">
                      <dgm:if name="Name17" func="var" arg="dir" op="equ" val="norm">
                        <dgm:alg type="tx">
                          <dgm:param type="parTxLTRAlign" val="l"/>
                          <dgm:param type="txAnchorVertCh" val="mid"/>
                        </dgm:alg>
                      </dgm:if>
                      <dgm:else name="Name18">
                        <dgm:alg type="tx">
                          <dgm:param type="parTxLTRAlign" val="r"/>
                          <dgm:param type="txAnchorVertCh" val="mid"/>
                        </dgm:alg>
                      </dgm:else>
                    </dgm:choose>
                    <dgm:shape xmlns:r="http://schemas.openxmlformats.org/officeDocument/2006/relationships" type="rect" r:blip="">
                      <dgm:adjLst/>
                    </dgm:shape>
                    <dgm:presOf axis="desOrSelf" ptType="node node"/>
                    <dgm:ruleLst>
                      <dgm:rule type="primFontSz" val="5" fact="NaN" max="NaN"/>
                    </dgm:ruleLst>
                  </dgm:layoutNode>
                </dgm:layoutNode>
              </dgm:forEach>
            </dgm:forEach>
          </dgm:layoutNode>
        </dgm:layoutNode>
      </dgm:forEach>
    </dgm:forEach>
  </dgm:layoutNode>
</dgm:layoutDef>
</file>

<file path=ppt/diagrams/layout2.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rSet qsTypeId="urn:microsoft.com/office/officeart/2005/8/quickstyle/simple5"/>
        </dgm:pt>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lnSpAfChP" val="20"/>
              <dgm:param type="stBulletLvl" val="1"/>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3.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parTxLTRAlign" val="l"/>
            <dgm:param type="parTxRTLAlign" val="r"/>
            <dgm:param type="shpTxLTRAlignCh" val="l"/>
            <dgm:param type="shpTxRTLAlignCh" val="r"/>
            <dgm:param type="txAnchorVert" val="mid"/>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parTxLTRAlign" val="l"/>
                <dgm:param type="parTxRTLAlign" val="r"/>
                <dgm:param type="shpTxLTRAlignCh" val="l"/>
                <dgm:param type="shpTxRTLAlignCh" val="r"/>
                <dgm:param type="stBulletLvl" val="0"/>
                <dgm:param type="txAnchorVertCh" val="mid"/>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layoutDef>
</file>

<file path=ppt/diagrams/layout4.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5.xml><?xml version="1.0" encoding="utf-8"?>
<dgm:layoutDef xmlns:dgm="http://schemas.openxmlformats.org/drawingml/2006/diagram" xmlns:a="http://schemas.openxmlformats.org/drawingml/2006/main" uniqueId="urn:microsoft.com/office/officeart/2018/5/layout/IconCircleLabelList">
  <dgm:title val="Icon Circle Label List"/>
  <dgm:desc val="Use to show non-sequential or grouped chunks of information accompanied by a related visuals. Works best with icons or small pictures with short text ca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snake">
          <dgm:param type="off" val="ctr"/>
          <dgm:param type="contDir" val="sameDir"/>
          <dgm:param type="grDir" val="tL"/>
          <dgm:param type="flowDir" val="row"/>
          <dgm:param type="horzAlign" val="ctr"/>
          <dgm:param type="vertAlign" val="mid"/>
        </dgm:alg>
      </dgm:if>
      <dgm:else name="Name2">
        <dgm:alg type="snake">
          <dgm:param type="off" val="ctr"/>
          <dgm:param type="contDir" val="sameDir"/>
          <dgm:param type="grDir" val="tR"/>
          <dgm:param type="flowDir" val="row"/>
          <dgm:param type="horzAlign" val="ctr"/>
          <dgm:param type="vertAlign" val="mid"/>
        </dgm:alg>
      </dgm:else>
    </dgm:choose>
    <dgm:shape xmlns:r="http://schemas.openxmlformats.org/officeDocument/2006/relationships" r:blip="">
      <dgm:adjLst/>
    </dgm:shape>
    <dgm:presOf/>
    <dgm:choose name="Name3">
      <dgm:if name="Name4" axis="ch" ptType="node" func="cnt" op="lte" val="2">
        <dgm:constrLst>
          <dgm:constr type="h" for="ch" forName="compNode" refType="h" fact="0.4"/>
          <dgm:constr type="w" for="ch" forName="compNode" val="100"/>
          <dgm:constr type="w" for="ch" forName="sibTrans" refType="w" refFor="ch" refForName="compNode" fact="0.175"/>
          <dgm:constr type="sp" refType="w" refFor="ch" refForName="compNode" op="equ" fact="0.25"/>
          <dgm:constr type="primFontSz" for="des" ptType="node" op="equ" val="44"/>
          <dgm:constr type="h" for="des" forName="compNode" op="equ"/>
          <dgm:constr type="h" for="des" forName="textRect" op="equ"/>
        </dgm:constrLst>
      </dgm:if>
      <dgm:if name="Name5" axis="ch" ptType="node" func="cnt" op="lte" val="3">
        <dgm:constrLst>
          <dgm:constr type="h" for="ch" forName="compNode" refType="h" fact="0.4"/>
          <dgm:constr type="w" for="ch" forName="compNode" val="100"/>
          <dgm:constr type="w" for="ch" forName="sibTrans" refType="w" refFor="ch" refForName="compNode" fact="0.175"/>
          <dgm:constr type="sp" refType="w" refFor="ch" refForName="compNode" op="equ" fact="0.25"/>
          <dgm:constr type="primFontSz" for="des" ptType="node" op="equ" val="40"/>
          <dgm:constr type="h" for="des" forName="compNode" op="equ"/>
          <dgm:constr type="h" for="des" forName="textRect" op="equ"/>
        </dgm:constrLst>
      </dgm:if>
      <dgm:if name="Name6" axis="ch" ptType="node" func="cnt" op="lte" val="4">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32"/>
          <dgm:constr type="h" for="des" forName="compNode" op="equ"/>
          <dgm:constr type="h" for="des" forName="textRect" op="equ"/>
        </dgm:constrLst>
      </dgm:if>
      <dgm:else name="Name7">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24"/>
          <dgm:constr type="h" for="des" forName="compNode" op="equ"/>
          <dgm:constr type="h" for="des" forName="textRect" op="equ"/>
        </dgm:constrLst>
      </dgm:else>
    </dgm:choose>
    <dgm:ruleLst>
      <dgm:rule type="w" for="ch" forName="compNode" val="50" fact="NaN" max="NaN"/>
    </dgm:ruleLst>
    <dgm:forEach name="Name8" axis="ch" ptType="node">
      <dgm:layoutNode name="compNode">
        <dgm:alg type="composite"/>
        <dgm:shape xmlns:r="http://schemas.openxmlformats.org/officeDocument/2006/relationships" r:blip="">
          <dgm:adjLst/>
        </dgm:shape>
        <dgm:presOf axis="self"/>
        <dgm:constrLst>
          <dgm:constr type="w" for="ch" forName="iconBgRect" refType="w" fact="0.61"/>
          <dgm:constr type="h" for="ch" forName="iconBgRect" refType="w" refFor="ch" refForName="iconBgRect"/>
          <dgm:constr type="t" for="ch" forName="iconBgRect"/>
          <dgm:constr type="ctrX" for="ch" forName="iconBgRect" refType="w" fact="0.5"/>
          <dgm:constr type="w" for="ch" forName="iconRect" refType="w" fact="0.35"/>
          <dgm:constr type="h" for="ch" forName="iconRect" refType="w" refFor="ch" refForName="iconRect"/>
          <dgm:constr type="ctrX" for="ch" forName="iconRect" refType="ctrX" refFor="ch" refForName="iconBgRect"/>
          <dgm:constr type="ctrY" for="ch" forName="iconRect" refType="ctrY" refFor="ch" refForName="iconBgRect"/>
          <dgm:constr type="h" for="ch" forName="spaceRect" refType="w" fact="0.19"/>
          <dgm:constr type="w" for="ch" forName="spaceRect" refType="w"/>
          <dgm:constr type="l" for="ch" forName="spaceRect"/>
          <dgm:constr type="t" for="ch" forName="spaceRect" refType="b" refFor="ch" refForName="iconBgRect"/>
          <dgm:constr type="h" for="ch" forName="textRect" val="20"/>
          <dgm:constr type="w" for="ch" forName="textRect" refType="w"/>
          <dgm:constr type="l" for="ch" forName="textRect"/>
          <dgm:constr type="t" for="ch" forName="textRect" refType="b" refFor="ch" refForName="spaceRect"/>
        </dgm:constrLst>
        <dgm:ruleLst>
          <dgm:rule type="h" val="INF" fact="NaN" max="NaN"/>
        </dgm:ruleLst>
        <dgm:layoutNode name="iconBgRect" styleLbl="bgShp">
          <dgm:alg type="sp"/>
          <dgm:shape xmlns:r="http://schemas.openxmlformats.org/officeDocument/2006/relationships" type="ellipse" r:blip="">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alg type="tx">
            <dgm:param type="txAnchorVert" val="t"/>
          </dgm:alg>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 type="h" val="INF" fact="NaN" max="NaN"/>
          </dgm:ruleLst>
        </dgm:layoutNode>
      </dgm:layoutNode>
      <dgm:forEach name="Name9" axis="followSib" ptType="sibTrans" cnt="1">
        <dgm:layoutNode name="sibTrans">
          <dgm:alg type="sp"/>
          <dgm:shape xmlns:r="http://schemas.openxmlformats.org/officeDocument/2006/relationships" r:blip="">
            <dgm:adjLst/>
          </dgm:shape>
          <dgm:presOf axis="self"/>
          <dgm:constrLst/>
          <dgm:ruleLst/>
        </dgm:layoutNode>
      </dgm:forEach>
    </dgm:forEach>
  </dgm:layoutNode>
</dgm:layoutDef>
</file>

<file path=ppt/diagrams/layout6.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7.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off" val="ctr"/>
          <dgm:param type="contDir" val="sameDir"/>
          <dgm:param type="grDir" val="tL"/>
          <dgm:param type="flowDir" val="row"/>
        </dgm:alg>
      </dgm:if>
      <dgm:else name="Name2">
        <dgm:alg type="snake">
          <dgm:param type="off" val="ctr"/>
          <dgm:param type="contDir" val="sameDir"/>
          <dgm:param type="grDir" val="tR"/>
          <dgm:param type="flowDir" val="row"/>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layout8.xml><?xml version="1.0" encoding="utf-8"?>
<dgm:layoutDef xmlns:dgm="http://schemas.openxmlformats.org/drawingml/2006/diagram" xmlns:a="http://schemas.openxmlformats.org/drawingml/2006/main" uniqueId="urn:microsoft.com/office/officeart/2005/8/layout/vList5">
  <dgm:title val=""/>
  <dgm:desc val=""/>
  <dgm:catLst>
    <dgm:cat type="list" pri="15000"/>
    <dgm:cat type="convert" pri="2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dir/>
      <dgm:animLvl val="lvl"/>
      <dgm:resizeHandles val="exact"/>
    </dgm:varLst>
    <dgm:choose name="Name1">
      <dgm:if name="Name2" func="var" arg="dir" op="equ" val="norm">
        <dgm:alg type="lin">
          <dgm:param type="linDir" val="fromT"/>
          <dgm:param type="nodeHorzAlign" val="l"/>
        </dgm:alg>
      </dgm:if>
      <dgm:else name="Name3">
        <dgm:alg type="lin">
          <dgm:param type="linDir" val="fromT"/>
          <dgm:param type="nodeHorzAlign" val="r"/>
        </dgm:alg>
      </dgm:else>
    </dgm:choose>
    <dgm:shape xmlns:r="http://schemas.openxmlformats.org/officeDocument/2006/relationships" r:blip="">
      <dgm:adjLst/>
    </dgm:shape>
    <dgm:presOf/>
    <dgm:constrLst>
      <dgm:constr type="h" for="ch" forName="linNode" refType="h"/>
      <dgm:constr type="w" for="ch" forName="linNode" refType="w"/>
      <dgm:constr type="h" for="ch" forName="sp" refType="h" fact="0.05"/>
      <dgm:constr type="primFontSz" for="des" forName="parentText" op="equ" val="65"/>
      <dgm:constr type="secFontSz" for="des" forName="descendantText" op="equ"/>
    </dgm:constrLst>
    <dgm:ruleLst/>
    <dgm:forEach name="Name4" axis="ch" ptType="node">
      <dgm:layoutNode name="linNode">
        <dgm:choose name="Name5">
          <dgm:if name="Name6" func="var" arg="dir" op="equ" val="norm">
            <dgm:alg type="lin">
              <dgm:param type="linDir" val="fromL"/>
            </dgm:alg>
          </dgm:if>
          <dgm:else name="Name7">
            <dgm:alg type="lin">
              <dgm:param type="linDir" val="fromR"/>
            </dgm:alg>
          </dgm:else>
        </dgm:choose>
        <dgm:shape xmlns:r="http://schemas.openxmlformats.org/officeDocument/2006/relationships" r:blip="">
          <dgm:adjLst/>
        </dgm:shape>
        <dgm:presOf/>
        <dgm:constrLst>
          <dgm:constr type="w" for="ch" forName="parentText" refType="w" fact="0.36"/>
          <dgm:constr type="w" for="ch" forName="descendantText" refType="w" fact="0.64"/>
          <dgm:constr type="h" for="ch" forName="parentText" refType="h"/>
          <dgm:constr type="h" for="ch" forName="descendantText" refType="h" refFor="ch" refForName="parentText" fact="0.8"/>
        </dgm:constrLst>
        <dgm:ruleLst/>
        <dgm:layoutNode name="parentText">
          <dgm:varLst>
            <dgm:chMax val="1"/>
            <dgm:bulletEnabled val="1"/>
          </dgm:varLst>
          <dgm:alg type="tx"/>
          <dgm:shape xmlns:r="http://schemas.openxmlformats.org/officeDocument/2006/relationships" type="roundRect" r:blip="" zOrderOff="3">
            <dgm:adjLst/>
          </dgm:shape>
          <dgm:presOf axis="self" ptType="node"/>
          <dgm:constrLst>
            <dgm:constr type="tMarg" refType="primFontSz" fact="0.15"/>
            <dgm:constr type="bMarg" refType="primFontSz" fact="0.15"/>
            <dgm:constr type="lMarg" refType="primFontSz" fact="0.3"/>
            <dgm:constr type="rMarg" refType="primFontSz" fact="0.3"/>
          </dgm:constrLst>
          <dgm:ruleLst>
            <dgm:rule type="primFontSz" val="5" fact="NaN" max="NaN"/>
          </dgm:ruleLst>
        </dgm:layoutNode>
        <dgm:choose name="Name8">
          <dgm:if name="Name9" axis="ch" ptType="node" func="cnt" op="gte" val="1">
            <dgm:layoutNode name="descendantText" styleLbl="alignAccFollowNode1">
              <dgm:varLst>
                <dgm:bulletEnabled val="1"/>
              </dgm:varLst>
              <dgm:alg type="tx">
                <dgm:param type="stBulletLvl" val="1"/>
                <dgm:param type="txAnchorVertCh" val="mid"/>
              </dgm:alg>
              <dgm:choose name="Name10">
                <dgm:if name="Name11" func="var" arg="dir" op="equ" val="norm">
                  <dgm:shape xmlns:r="http://schemas.openxmlformats.org/officeDocument/2006/relationships" type="round2SameRect" r:blip="" rot="90">
                    <dgm:adjLst/>
                  </dgm:shape>
                </dgm:if>
                <dgm:else name="Name12">
                  <dgm:shape xmlns:r="http://schemas.openxmlformats.org/officeDocument/2006/relationships" type="round2SameRect" r:blip="" rot="-90">
                    <dgm:adjLst/>
                  </dgm:shape>
                </dgm:else>
              </dgm:choose>
              <dgm:presOf axis="des" ptType="node"/>
              <dgm:constrLst>
                <dgm:constr type="secFontSz" val="65"/>
                <dgm:constr type="primFontSz" refType="secFontSz"/>
                <dgm:constr type="lMarg" refType="secFontSz" fact="0.3"/>
                <dgm:constr type="rMarg" refType="secFontSz" fact="0.3"/>
                <dgm:constr type="tMarg" refType="secFontSz" fact="0.15"/>
                <dgm:constr type="bMarg" refType="secFontSz" fact="0.15"/>
              </dgm:constrLst>
              <dgm:ruleLst>
                <dgm:rule type="secFontSz" val="5" fact="NaN" max="NaN"/>
              </dgm:ruleLst>
            </dgm:layoutNode>
          </dgm:if>
          <dgm:else name="Name13"/>
        </dgm:choose>
      </dgm:layoutNode>
      <dgm:forEach name="Name14" axis="followSib" ptType="sibTrans" cnt="1">
        <dgm:layoutNode name="sp">
          <dgm:alg type="sp"/>
          <dgm:shape xmlns:r="http://schemas.openxmlformats.org/officeDocument/2006/relationships" r:blip="">
            <dgm:adjLst/>
          </dgm:shape>
          <dgm:presOf/>
          <dgm:constrLst/>
          <dgm:ruleLst/>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alignAcc1">
    <dgm:scene3d>
      <a:camera prst="orthographicFront"/>
      <a:lightRig rig="threePt" dir="t"/>
    </dgm:scene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txPr/>
    <dgm:style>
      <a:lnRef idx="2">
        <a:scrgbClr r="0" g="0" b="0"/>
      </a:lnRef>
      <a:fillRef idx="1">
        <a:scrgbClr r="0" g="0" b="0"/>
      </a:fillRef>
      <a:effectRef idx="0">
        <a:scrgbClr r="0" g="0" b="0"/>
      </a:effectRef>
      <a:fontRef idx="minor"/>
    </dgm:style>
  </dgm:styleLbl>
  <dgm:styleLbl name="alignNode1">
    <dgm:scene3d>
      <a:camera prst="orthographicFront"/>
      <a:lightRig rig="threePt" dir="t"/>
    </dgm:scene3d>
    <dgm:txPr/>
    <dgm:style>
      <a:lnRef idx="2">
        <a:scrgbClr r="0" g="0" b="0"/>
      </a:lnRef>
      <a:fillRef idx="1">
        <a:scrgbClr r="0" g="0" b="0"/>
      </a:fillRef>
      <a:effectRef idx="0">
        <a:scrgbClr r="0" g="0" b="0"/>
      </a:effectRef>
      <a:fontRef idx="minor">
        <a:schemeClr val="lt1"/>
      </a:fontRef>
    </dgm:style>
  </dgm:styleLbl>
  <dgm:styleLbl name="asst0">
    <dgm:scene3d>
      <a:camera prst="orthographicFront"/>
      <a:lightRig rig="threePt" dir="t"/>
    </dgm:scene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txPr/>
    <dgm:style>
      <a:lnRef idx="2">
        <a:scrgbClr r="0" g="0" b="0"/>
      </a:lnRef>
      <a:fillRef idx="1">
        <a:scrgbClr r="0" g="0" b="0"/>
      </a:fillRef>
      <a:effectRef idx="0">
        <a:scrgbClr r="0" g="0" b="0"/>
      </a:effectRef>
      <a:fontRef idx="minor">
        <a:schemeClr val="lt1"/>
      </a:fontRef>
    </dgm:style>
  </dgm:styleLbl>
  <dgm:styleLbl name="bgAcc1">
    <dgm:scene3d>
      <a:camera prst="orthographicFront"/>
      <a:lightRig rig="threePt" dir="t"/>
    </dgm:scene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txPr/>
    <dgm:style>
      <a:lnRef idx="0">
        <a:scrgbClr r="0" g="0" b="0"/>
      </a:lnRef>
      <a:fillRef idx="1">
        <a:scrgbClr r="0" g="0" b="0"/>
      </a:fillRef>
      <a:effectRef idx="0">
        <a:scrgbClr r="0" g="0" b="0"/>
      </a:effectRef>
      <a:fontRef idx="minor"/>
    </dgm:style>
  </dgm:styleLbl>
  <dgm:styleLbl name="bgSibTrans2D1">
    <dgm:scene3d>
      <a:camera prst="orthographicFront"/>
      <a:lightRig rig="threePt" dir="t"/>
    </dgm:scene3d>
    <dgm:txPr/>
    <dgm:style>
      <a:lnRef idx="0">
        <a:scrgbClr r="0" g="0" b="0"/>
      </a:lnRef>
      <a:fillRef idx="1">
        <a:scrgbClr r="0" g="0" b="0"/>
      </a:fillRef>
      <a:effectRef idx="0">
        <a:scrgbClr r="0" g="0" b="0"/>
      </a:effectRef>
      <a:fontRef idx="minor">
        <a:schemeClr val="lt1"/>
      </a:fontRef>
    </dgm:style>
  </dgm:styleLbl>
  <dgm:styleLbl name="callout">
    <dgm:scene3d>
      <a:camera prst="orthographicFront"/>
      <a:lightRig rig="threePt" dir="t"/>
    </dgm:scene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txPr/>
    <dgm:style>
      <a:lnRef idx="2">
        <a:scrgbClr r="0" g="0" b="0"/>
      </a:lnRef>
      <a:fillRef idx="1">
        <a:scrgbClr r="0" g="0" b="0"/>
      </a:fillRef>
      <a:effectRef idx="0">
        <a:scrgbClr r="0" g="0" b="0"/>
      </a:effectRef>
      <a:fontRef idx="minor"/>
    </dgm:style>
  </dgm:styleLbl>
  <dgm:styleLbl name="dkBgShp">
    <dgm:scene3d>
      <a:camera prst="orthographicFront"/>
      <a:lightRig rig="threePt" dir="t"/>
    </dgm:scene3d>
    <dgm:txPr/>
    <dgm:style>
      <a:lnRef idx="0">
        <a:scrgbClr r="0" g="0" b="0"/>
      </a:lnRef>
      <a:fillRef idx="1">
        <a:scrgbClr r="0" g="0" b="0"/>
      </a:fillRef>
      <a:effectRef idx="0">
        <a:scrgbClr r="0" g="0" b="0"/>
      </a:effectRef>
      <a:fontRef idx="minor"/>
    </dgm:style>
  </dgm:styleLbl>
  <dgm:styleLbl name="fgAcc0">
    <dgm:scene3d>
      <a:camera prst="orthographicFront"/>
      <a:lightRig rig="threePt" dir="t"/>
    </dgm:scene3d>
    <dgm:txPr/>
    <dgm:style>
      <a:lnRef idx="2">
        <a:scrgbClr r="0" g="0" b="0"/>
      </a:lnRef>
      <a:fillRef idx="1">
        <a:scrgbClr r="0" g="0" b="0"/>
      </a:fillRef>
      <a:effectRef idx="0">
        <a:scrgbClr r="0" g="0" b="0"/>
      </a:effectRef>
      <a:fontRef idx="minor"/>
    </dgm:style>
  </dgm:styleLbl>
  <dgm:styleLbl name="fgAcc1">
    <dgm:scene3d>
      <a:camera prst="orthographicFront"/>
      <a:lightRig rig="threePt" dir="t"/>
    </dgm:scene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txPr/>
    <dgm:style>
      <a:lnRef idx="2">
        <a:scrgbClr r="0" g="0" b="0"/>
      </a:lnRef>
      <a:fillRef idx="1">
        <a:scrgbClr r="0" g="0" b="0"/>
      </a:fillRef>
      <a:effectRef idx="0">
        <a:scrgbClr r="0" g="0" b="0"/>
      </a:effectRef>
      <a:fontRef idx="minor"/>
    </dgm:style>
  </dgm:styleLbl>
  <dgm:styleLbl name="fgImgPlace1">
    <dgm:scene3d>
      <a:camera prst="orthographicFront"/>
      <a:lightRig rig="threePt" dir="t"/>
    </dgm:scene3d>
    <dgm:txPr/>
    <dgm:style>
      <a:lnRef idx="2">
        <a:scrgbClr r="0" g="0" b="0"/>
      </a:lnRef>
      <a:fillRef idx="1">
        <a:scrgbClr r="0" g="0" b="0"/>
      </a:fillRef>
      <a:effectRef idx="0">
        <a:scrgbClr r="0" g="0" b="0"/>
      </a:effectRef>
      <a:fontRef idx="minor"/>
    </dgm:style>
  </dgm:styleLbl>
  <dgm:styleLbl name="fgShp">
    <dgm:scene3d>
      <a:camera prst="orthographicFront"/>
      <a:lightRig rig="threePt" dir="t"/>
    </dgm:scene3d>
    <dgm:txPr/>
    <dgm:style>
      <a:lnRef idx="2">
        <a:scrgbClr r="0" g="0" b="0"/>
      </a:lnRef>
      <a:fillRef idx="1">
        <a:scrgbClr r="0" g="0" b="0"/>
      </a:fillRef>
      <a:effectRef idx="0">
        <a:scrgbClr r="0" g="0" b="0"/>
      </a:effectRef>
      <a:fontRef idx="minor"/>
    </dgm:style>
  </dgm:styleLbl>
  <dgm:styleLbl name="fgSibTrans2D1">
    <dgm:scene3d>
      <a:camera prst="orthographicFront"/>
      <a:lightRig rig="threePt" dir="t"/>
    </dgm:scene3d>
    <dgm:txPr/>
    <dgm:style>
      <a:lnRef idx="0">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txPr/>
    <dgm:style>
      <a:lnRef idx="2">
        <a:scrgbClr r="0" g="0" b="0"/>
      </a:lnRef>
      <a:fillRef idx="1">
        <a:scrgbClr r="0" g="0" b="0"/>
      </a:fillRef>
      <a:effectRef idx="0">
        <a:scrgbClr r="0" g="0" b="0"/>
      </a:effectRef>
      <a:fontRef idx="minor">
        <a:schemeClr val="lt1"/>
      </a:fontRef>
    </dgm:style>
  </dgm:styleLbl>
  <dgm:styleLbl name="node0">
    <dgm:scene3d>
      <a:camera prst="orthographicFront"/>
      <a:lightRig rig="threePt" dir="t"/>
    </dgm:scene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txPr/>
    <dgm:style>
      <a:lnRef idx="2">
        <a:scrgbClr r="0" g="0" b="0"/>
      </a:lnRef>
      <a:fillRef idx="0">
        <a:scrgbClr r="0" g="0" b="0"/>
      </a:fillRef>
      <a:effectRef idx="0">
        <a:scrgbClr r="0" g="0" b="0"/>
      </a:effectRef>
      <a:fontRef idx="minor"/>
    </dgm:style>
  </dgm:styleLbl>
  <dgm:styleLbl name="parChTrans2D1">
    <dgm:scene3d>
      <a:camera prst="orthographicFront"/>
      <a:lightRig rig="threePt" dir="t"/>
    </dgm:scene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txPr/>
    <dgm:style>
      <a:lnRef idx="2">
        <a:scrgbClr r="0" g="0" b="0"/>
      </a:lnRef>
      <a:fillRef idx="1">
        <a:scrgbClr r="0" g="0" b="0"/>
      </a:fillRef>
      <a:effectRef idx="0">
        <a:scrgbClr r="0" g="0" b="0"/>
      </a:effectRef>
      <a:fontRef idx="minor">
        <a:schemeClr val="lt1"/>
      </a:fontRef>
    </dgm:style>
  </dgm:styleLbl>
  <dgm:styleLbl name="revTx">
    <dgm:scene3d>
      <a:camera prst="orthographicFront"/>
      <a:lightRig rig="threePt" dir="t"/>
    </dgm:scene3d>
    <dgm:txPr/>
    <dgm:style>
      <a:lnRef idx="0">
        <a:scrgbClr r="0" g="0" b="0"/>
      </a:lnRef>
      <a:fillRef idx="0">
        <a:scrgbClr r="0" g="0" b="0"/>
      </a:fillRef>
      <a:effectRef idx="0">
        <a:scrgbClr r="0" g="0" b="0"/>
      </a:effectRef>
      <a:fontRef idx="minor"/>
    </dgm:style>
  </dgm:styleLbl>
  <dgm:styleLbl name="sibTrans1D1">
    <dgm:scene3d>
      <a:camera prst="orthographicFront"/>
      <a:lightRig rig="threePt" dir="t"/>
    </dgm:scene3d>
    <dgm:txPr/>
    <dgm:style>
      <a:lnRef idx="1">
        <a:scrgbClr r="0" g="0" b="0"/>
      </a:lnRef>
      <a:fillRef idx="0">
        <a:scrgbClr r="0" g="0" b="0"/>
      </a:fillRef>
      <a:effectRef idx="0">
        <a:scrgbClr r="0" g="0" b="0"/>
      </a:effectRef>
      <a:fontRef idx="minor"/>
    </dgm:style>
  </dgm:styleLbl>
  <dgm:styleLbl name="sibTrans2D1">
    <dgm:scene3d>
      <a:camera prst="orthographicFront"/>
      <a:lightRig rig="threePt" dir="t"/>
    </dgm:scene3d>
    <dgm:txPr/>
    <dgm:style>
      <a:lnRef idx="0">
        <a:scrgbClr r="0" g="0" b="0"/>
      </a:lnRef>
      <a:fillRef idx="1">
        <a:scrgbClr r="0" g="0" b="0"/>
      </a:fillRef>
      <a:effectRef idx="0">
        <a:scrgbClr r="0" g="0" b="0"/>
      </a:effectRef>
      <a:fontRef idx="minor">
        <a:schemeClr val="lt1"/>
      </a:fontRef>
    </dgm:style>
  </dgm:styleLbl>
  <dgm:styleLbl name="solidAlignAcc1">
    <dgm:scene3d>
      <a:camera prst="orthographicFront"/>
      <a:lightRig rig="threePt" dir="t"/>
    </dgm:scene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txPr/>
    <dgm:style>
      <a:lnRef idx="1">
        <a:scrgbClr r="0" g="0" b="0"/>
      </a:lnRef>
      <a:fillRef idx="1">
        <a:scrgbClr r="0" g="0" b="0"/>
      </a:fillRef>
      <a:effectRef idx="0">
        <a:scrgbClr r="0" g="0" b="0"/>
      </a:effectRef>
      <a:fontRef idx="minor"/>
    </dgm:style>
  </dgm:styleLbl>
  <dgm:styleLbl name="trBgShp">
    <dgm:scene3d>
      <a:camera prst="orthographicFront"/>
      <a:lightRig rig="threePt" dir="t"/>
    </dgm:scene3d>
    <dgm:txPr/>
    <dgm:style>
      <a:lnRef idx="0">
        <a:scrgbClr r="0" g="0" b="0"/>
      </a:lnRef>
      <a:fillRef idx="1">
        <a:scrgbClr r="0" g="0" b="0"/>
      </a:fillRef>
      <a:effectRef idx="0">
        <a:scrgbClr r="0" g="0" b="0"/>
      </a:effectRef>
      <a:fontRef idx="minor"/>
    </dgm:style>
  </dgm:styleLbl>
  <dgm:styleLbl name="vennNode1">
    <dgm:scene3d>
      <a:camera prst="orthographicFront"/>
      <a:lightRig rig="threePt" dir="t"/>
    </dgm:scene3d>
    <dgm:txPr/>
    <dgm:style>
      <a:lnRef idx="2">
        <a:scrgbClr r="0" g="0" b="0"/>
      </a:lnRef>
      <a:fillRef idx="1">
        <a:scrgbClr r="0" g="0" b="0"/>
      </a:fillRef>
      <a:effectRef idx="0">
        <a:scrgbClr r="0" g="0" b="0"/>
      </a:effectRef>
      <a:fontRef idx="minor">
        <a:schemeClr val="tx1"/>
      </a:fontRef>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alignAcc1">
    <dgm:scene3d>
      <a:camera prst="orthographicFront"/>
      <a:lightRig rig="threePt" dir="t"/>
    </dgm:scene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txPr/>
    <dgm:style>
      <a:lnRef idx="2">
        <a:scrgbClr r="0" g="0" b="0"/>
      </a:lnRef>
      <a:fillRef idx="1">
        <a:scrgbClr r="0" g="0" b="0"/>
      </a:fillRef>
      <a:effectRef idx="0">
        <a:scrgbClr r="0" g="0" b="0"/>
      </a:effectRef>
      <a:fontRef idx="minor"/>
    </dgm:style>
  </dgm:styleLbl>
  <dgm:styleLbl name="alignNode1">
    <dgm:scene3d>
      <a:camera prst="orthographicFront"/>
      <a:lightRig rig="threePt" dir="t"/>
    </dgm:scene3d>
    <dgm:txPr/>
    <dgm:style>
      <a:lnRef idx="2">
        <a:scrgbClr r="0" g="0" b="0"/>
      </a:lnRef>
      <a:fillRef idx="1">
        <a:scrgbClr r="0" g="0" b="0"/>
      </a:fillRef>
      <a:effectRef idx="0">
        <a:scrgbClr r="0" g="0" b="0"/>
      </a:effectRef>
      <a:fontRef idx="minor">
        <a:schemeClr val="lt1"/>
      </a:fontRef>
    </dgm:style>
  </dgm:styleLbl>
  <dgm:styleLbl name="asst0">
    <dgm:scene3d>
      <a:camera prst="orthographicFront"/>
      <a:lightRig rig="threePt" dir="t"/>
    </dgm:scene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txPr/>
    <dgm:style>
      <a:lnRef idx="2">
        <a:scrgbClr r="0" g="0" b="0"/>
      </a:lnRef>
      <a:fillRef idx="1">
        <a:scrgbClr r="0" g="0" b="0"/>
      </a:fillRef>
      <a:effectRef idx="0">
        <a:scrgbClr r="0" g="0" b="0"/>
      </a:effectRef>
      <a:fontRef idx="minor">
        <a:schemeClr val="lt1"/>
      </a:fontRef>
    </dgm:style>
  </dgm:styleLbl>
  <dgm:styleLbl name="bgAcc1">
    <dgm:scene3d>
      <a:camera prst="orthographicFront"/>
      <a:lightRig rig="threePt" dir="t"/>
    </dgm:scene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txPr/>
    <dgm:style>
      <a:lnRef idx="0">
        <a:scrgbClr r="0" g="0" b="0"/>
      </a:lnRef>
      <a:fillRef idx="1">
        <a:scrgbClr r="0" g="0" b="0"/>
      </a:fillRef>
      <a:effectRef idx="0">
        <a:scrgbClr r="0" g="0" b="0"/>
      </a:effectRef>
      <a:fontRef idx="minor"/>
    </dgm:style>
  </dgm:styleLbl>
  <dgm:styleLbl name="bgSibTrans2D1">
    <dgm:scene3d>
      <a:camera prst="orthographicFront"/>
      <a:lightRig rig="threePt" dir="t"/>
    </dgm:scene3d>
    <dgm:txPr/>
    <dgm:style>
      <a:lnRef idx="0">
        <a:scrgbClr r="0" g="0" b="0"/>
      </a:lnRef>
      <a:fillRef idx="1">
        <a:scrgbClr r="0" g="0" b="0"/>
      </a:fillRef>
      <a:effectRef idx="0">
        <a:scrgbClr r="0" g="0" b="0"/>
      </a:effectRef>
      <a:fontRef idx="minor">
        <a:schemeClr val="lt1"/>
      </a:fontRef>
    </dgm:style>
  </dgm:styleLbl>
  <dgm:styleLbl name="callout">
    <dgm:scene3d>
      <a:camera prst="orthographicFront"/>
      <a:lightRig rig="threePt" dir="t"/>
    </dgm:scene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txPr/>
    <dgm:style>
      <a:lnRef idx="2">
        <a:scrgbClr r="0" g="0" b="0"/>
      </a:lnRef>
      <a:fillRef idx="1">
        <a:scrgbClr r="0" g="0" b="0"/>
      </a:fillRef>
      <a:effectRef idx="0">
        <a:scrgbClr r="0" g="0" b="0"/>
      </a:effectRef>
      <a:fontRef idx="minor"/>
    </dgm:style>
  </dgm:styleLbl>
  <dgm:styleLbl name="dkBgShp">
    <dgm:scene3d>
      <a:camera prst="orthographicFront"/>
      <a:lightRig rig="threePt" dir="t"/>
    </dgm:scene3d>
    <dgm:txPr/>
    <dgm:style>
      <a:lnRef idx="0">
        <a:scrgbClr r="0" g="0" b="0"/>
      </a:lnRef>
      <a:fillRef idx="1">
        <a:scrgbClr r="0" g="0" b="0"/>
      </a:fillRef>
      <a:effectRef idx="0">
        <a:scrgbClr r="0" g="0" b="0"/>
      </a:effectRef>
      <a:fontRef idx="minor"/>
    </dgm:style>
  </dgm:styleLbl>
  <dgm:styleLbl name="fgAcc0">
    <dgm:scene3d>
      <a:camera prst="orthographicFront"/>
      <a:lightRig rig="threePt" dir="t"/>
    </dgm:scene3d>
    <dgm:txPr/>
    <dgm:style>
      <a:lnRef idx="2">
        <a:scrgbClr r="0" g="0" b="0"/>
      </a:lnRef>
      <a:fillRef idx="1">
        <a:scrgbClr r="0" g="0" b="0"/>
      </a:fillRef>
      <a:effectRef idx="0">
        <a:scrgbClr r="0" g="0" b="0"/>
      </a:effectRef>
      <a:fontRef idx="minor"/>
    </dgm:style>
  </dgm:styleLbl>
  <dgm:styleLbl name="fgAcc1">
    <dgm:scene3d>
      <a:camera prst="orthographicFront"/>
      <a:lightRig rig="threePt" dir="t"/>
    </dgm:scene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txPr/>
    <dgm:style>
      <a:lnRef idx="2">
        <a:scrgbClr r="0" g="0" b="0"/>
      </a:lnRef>
      <a:fillRef idx="1">
        <a:scrgbClr r="0" g="0" b="0"/>
      </a:fillRef>
      <a:effectRef idx="0">
        <a:scrgbClr r="0" g="0" b="0"/>
      </a:effectRef>
      <a:fontRef idx="minor"/>
    </dgm:style>
  </dgm:styleLbl>
  <dgm:styleLbl name="fgImgPlace1">
    <dgm:scene3d>
      <a:camera prst="orthographicFront"/>
      <a:lightRig rig="threePt" dir="t"/>
    </dgm:scene3d>
    <dgm:txPr/>
    <dgm:style>
      <a:lnRef idx="2">
        <a:scrgbClr r="0" g="0" b="0"/>
      </a:lnRef>
      <a:fillRef idx="1">
        <a:scrgbClr r="0" g="0" b="0"/>
      </a:fillRef>
      <a:effectRef idx="0">
        <a:scrgbClr r="0" g="0" b="0"/>
      </a:effectRef>
      <a:fontRef idx="minor"/>
    </dgm:style>
  </dgm:styleLbl>
  <dgm:styleLbl name="fgShp">
    <dgm:scene3d>
      <a:camera prst="orthographicFront"/>
      <a:lightRig rig="threePt" dir="t"/>
    </dgm:scene3d>
    <dgm:txPr/>
    <dgm:style>
      <a:lnRef idx="2">
        <a:scrgbClr r="0" g="0" b="0"/>
      </a:lnRef>
      <a:fillRef idx="1">
        <a:scrgbClr r="0" g="0" b="0"/>
      </a:fillRef>
      <a:effectRef idx="0">
        <a:scrgbClr r="0" g="0" b="0"/>
      </a:effectRef>
      <a:fontRef idx="minor"/>
    </dgm:style>
  </dgm:styleLbl>
  <dgm:styleLbl name="fgSibTrans2D1">
    <dgm:scene3d>
      <a:camera prst="orthographicFront"/>
      <a:lightRig rig="threePt" dir="t"/>
    </dgm:scene3d>
    <dgm:txPr/>
    <dgm:style>
      <a:lnRef idx="0">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txPr/>
    <dgm:style>
      <a:lnRef idx="2">
        <a:scrgbClr r="0" g="0" b="0"/>
      </a:lnRef>
      <a:fillRef idx="1">
        <a:scrgbClr r="0" g="0" b="0"/>
      </a:fillRef>
      <a:effectRef idx="0">
        <a:scrgbClr r="0" g="0" b="0"/>
      </a:effectRef>
      <a:fontRef idx="minor">
        <a:schemeClr val="lt1"/>
      </a:fontRef>
    </dgm:style>
  </dgm:styleLbl>
  <dgm:styleLbl name="node0">
    <dgm:scene3d>
      <a:camera prst="orthographicFront"/>
      <a:lightRig rig="threePt" dir="t"/>
    </dgm:scene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txPr/>
    <dgm:style>
      <a:lnRef idx="2">
        <a:scrgbClr r="0" g="0" b="0"/>
      </a:lnRef>
      <a:fillRef idx="0">
        <a:scrgbClr r="0" g="0" b="0"/>
      </a:fillRef>
      <a:effectRef idx="0">
        <a:scrgbClr r="0" g="0" b="0"/>
      </a:effectRef>
      <a:fontRef idx="minor"/>
    </dgm:style>
  </dgm:styleLbl>
  <dgm:styleLbl name="parChTrans2D1">
    <dgm:scene3d>
      <a:camera prst="orthographicFront"/>
      <a:lightRig rig="threePt" dir="t"/>
    </dgm:scene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txPr/>
    <dgm:style>
      <a:lnRef idx="2">
        <a:scrgbClr r="0" g="0" b="0"/>
      </a:lnRef>
      <a:fillRef idx="1">
        <a:scrgbClr r="0" g="0" b="0"/>
      </a:fillRef>
      <a:effectRef idx="0">
        <a:scrgbClr r="0" g="0" b="0"/>
      </a:effectRef>
      <a:fontRef idx="minor">
        <a:schemeClr val="lt1"/>
      </a:fontRef>
    </dgm:style>
  </dgm:styleLbl>
  <dgm:styleLbl name="revTx">
    <dgm:scene3d>
      <a:camera prst="orthographicFront"/>
      <a:lightRig rig="threePt" dir="t"/>
    </dgm:scene3d>
    <dgm:txPr/>
    <dgm:style>
      <a:lnRef idx="0">
        <a:scrgbClr r="0" g="0" b="0"/>
      </a:lnRef>
      <a:fillRef idx="0">
        <a:scrgbClr r="0" g="0" b="0"/>
      </a:fillRef>
      <a:effectRef idx="0">
        <a:scrgbClr r="0" g="0" b="0"/>
      </a:effectRef>
      <a:fontRef idx="minor"/>
    </dgm:style>
  </dgm:styleLbl>
  <dgm:styleLbl name="sibTrans1D1">
    <dgm:scene3d>
      <a:camera prst="orthographicFront"/>
      <a:lightRig rig="threePt" dir="t"/>
    </dgm:scene3d>
    <dgm:txPr/>
    <dgm:style>
      <a:lnRef idx="1">
        <a:scrgbClr r="0" g="0" b="0"/>
      </a:lnRef>
      <a:fillRef idx="0">
        <a:scrgbClr r="0" g="0" b="0"/>
      </a:fillRef>
      <a:effectRef idx="0">
        <a:scrgbClr r="0" g="0" b="0"/>
      </a:effectRef>
      <a:fontRef idx="minor"/>
    </dgm:style>
  </dgm:styleLbl>
  <dgm:styleLbl name="sibTrans2D1">
    <dgm:scene3d>
      <a:camera prst="orthographicFront"/>
      <a:lightRig rig="threePt" dir="t"/>
    </dgm:scene3d>
    <dgm:txPr/>
    <dgm:style>
      <a:lnRef idx="0">
        <a:scrgbClr r="0" g="0" b="0"/>
      </a:lnRef>
      <a:fillRef idx="1">
        <a:scrgbClr r="0" g="0" b="0"/>
      </a:fillRef>
      <a:effectRef idx="0">
        <a:scrgbClr r="0" g="0" b="0"/>
      </a:effectRef>
      <a:fontRef idx="minor">
        <a:schemeClr val="lt1"/>
      </a:fontRef>
    </dgm:style>
  </dgm:styleLbl>
  <dgm:styleLbl name="solidAlignAcc1">
    <dgm:scene3d>
      <a:camera prst="orthographicFront"/>
      <a:lightRig rig="threePt" dir="t"/>
    </dgm:scene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txPr/>
    <dgm:style>
      <a:lnRef idx="1">
        <a:scrgbClr r="0" g="0" b="0"/>
      </a:lnRef>
      <a:fillRef idx="1">
        <a:scrgbClr r="0" g="0" b="0"/>
      </a:fillRef>
      <a:effectRef idx="0">
        <a:scrgbClr r="0" g="0" b="0"/>
      </a:effectRef>
      <a:fontRef idx="minor"/>
    </dgm:style>
  </dgm:styleLbl>
  <dgm:styleLbl name="trBgShp">
    <dgm:scene3d>
      <a:camera prst="orthographicFront"/>
      <a:lightRig rig="threePt" dir="t"/>
    </dgm:scene3d>
    <dgm:txPr/>
    <dgm:style>
      <a:lnRef idx="0">
        <a:scrgbClr r="0" g="0" b="0"/>
      </a:lnRef>
      <a:fillRef idx="1">
        <a:scrgbClr r="0" g="0" b="0"/>
      </a:fillRef>
      <a:effectRef idx="0">
        <a:scrgbClr r="0" g="0" b="0"/>
      </a:effectRef>
      <a:fontRef idx="minor"/>
    </dgm:style>
  </dgm:styleLbl>
  <dgm:styleLbl name="vennNode1">
    <dgm:scene3d>
      <a:camera prst="orthographicFront"/>
      <a:lightRig rig="threePt" dir="t"/>
    </dgm:scene3d>
    <dgm:txPr/>
    <dgm:style>
      <a:lnRef idx="2">
        <a:scrgbClr r="0" g="0" b="0"/>
      </a:lnRef>
      <a:fillRef idx="1">
        <a:scrgbClr r="0" g="0" b="0"/>
      </a:fillRef>
      <a:effectRef idx="0">
        <a:scrgbClr r="0" g="0" b="0"/>
      </a:effectRef>
      <a:fontRef idx="minor">
        <a:schemeClr val="tx1"/>
      </a:fontRef>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alignAcc1">
    <dgm:scene3d>
      <a:camera prst="orthographicFront"/>
      <a:lightRig rig="threePt" dir="t"/>
    </dgm:scene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txPr/>
    <dgm:style>
      <a:lnRef idx="2">
        <a:scrgbClr r="0" g="0" b="0"/>
      </a:lnRef>
      <a:fillRef idx="1">
        <a:scrgbClr r="0" g="0" b="0"/>
      </a:fillRef>
      <a:effectRef idx="0">
        <a:scrgbClr r="0" g="0" b="0"/>
      </a:effectRef>
      <a:fontRef idx="minor"/>
    </dgm:style>
  </dgm:styleLbl>
  <dgm:styleLbl name="alignNode1">
    <dgm:scene3d>
      <a:camera prst="orthographicFront"/>
      <a:lightRig rig="threePt" dir="t"/>
    </dgm:scene3d>
    <dgm:txPr/>
    <dgm:style>
      <a:lnRef idx="2">
        <a:scrgbClr r="0" g="0" b="0"/>
      </a:lnRef>
      <a:fillRef idx="1">
        <a:scrgbClr r="0" g="0" b="0"/>
      </a:fillRef>
      <a:effectRef idx="0">
        <a:scrgbClr r="0" g="0" b="0"/>
      </a:effectRef>
      <a:fontRef idx="minor">
        <a:schemeClr val="lt1"/>
      </a:fontRef>
    </dgm:style>
  </dgm:styleLbl>
  <dgm:styleLbl name="asst0">
    <dgm:scene3d>
      <a:camera prst="orthographicFront"/>
      <a:lightRig rig="threePt" dir="t"/>
    </dgm:scene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txPr/>
    <dgm:style>
      <a:lnRef idx="2">
        <a:scrgbClr r="0" g="0" b="0"/>
      </a:lnRef>
      <a:fillRef idx="1">
        <a:scrgbClr r="0" g="0" b="0"/>
      </a:fillRef>
      <a:effectRef idx="0">
        <a:scrgbClr r="0" g="0" b="0"/>
      </a:effectRef>
      <a:fontRef idx="minor">
        <a:schemeClr val="lt1"/>
      </a:fontRef>
    </dgm:style>
  </dgm:styleLbl>
  <dgm:styleLbl name="bgAcc1">
    <dgm:scene3d>
      <a:camera prst="orthographicFront"/>
      <a:lightRig rig="threePt" dir="t"/>
    </dgm:scene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txPr/>
    <dgm:style>
      <a:lnRef idx="0">
        <a:scrgbClr r="0" g="0" b="0"/>
      </a:lnRef>
      <a:fillRef idx="1">
        <a:scrgbClr r="0" g="0" b="0"/>
      </a:fillRef>
      <a:effectRef idx="0">
        <a:scrgbClr r="0" g="0" b="0"/>
      </a:effectRef>
      <a:fontRef idx="minor"/>
    </dgm:style>
  </dgm:styleLbl>
  <dgm:styleLbl name="bgSibTrans2D1">
    <dgm:scene3d>
      <a:camera prst="orthographicFront"/>
      <a:lightRig rig="threePt" dir="t"/>
    </dgm:scene3d>
    <dgm:txPr/>
    <dgm:style>
      <a:lnRef idx="0">
        <a:scrgbClr r="0" g="0" b="0"/>
      </a:lnRef>
      <a:fillRef idx="1">
        <a:scrgbClr r="0" g="0" b="0"/>
      </a:fillRef>
      <a:effectRef idx="0">
        <a:scrgbClr r="0" g="0" b="0"/>
      </a:effectRef>
      <a:fontRef idx="minor">
        <a:schemeClr val="lt1"/>
      </a:fontRef>
    </dgm:style>
  </dgm:styleLbl>
  <dgm:styleLbl name="callout">
    <dgm:scene3d>
      <a:camera prst="orthographicFront"/>
      <a:lightRig rig="threePt" dir="t"/>
    </dgm:scene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txPr/>
    <dgm:style>
      <a:lnRef idx="2">
        <a:scrgbClr r="0" g="0" b="0"/>
      </a:lnRef>
      <a:fillRef idx="1">
        <a:scrgbClr r="0" g="0" b="0"/>
      </a:fillRef>
      <a:effectRef idx="0">
        <a:scrgbClr r="0" g="0" b="0"/>
      </a:effectRef>
      <a:fontRef idx="minor"/>
    </dgm:style>
  </dgm:styleLbl>
  <dgm:styleLbl name="dkBgShp">
    <dgm:scene3d>
      <a:camera prst="orthographicFront"/>
      <a:lightRig rig="threePt" dir="t"/>
    </dgm:scene3d>
    <dgm:txPr/>
    <dgm:style>
      <a:lnRef idx="0">
        <a:scrgbClr r="0" g="0" b="0"/>
      </a:lnRef>
      <a:fillRef idx="1">
        <a:scrgbClr r="0" g="0" b="0"/>
      </a:fillRef>
      <a:effectRef idx="0">
        <a:scrgbClr r="0" g="0" b="0"/>
      </a:effectRef>
      <a:fontRef idx="minor"/>
    </dgm:style>
  </dgm:styleLbl>
  <dgm:styleLbl name="fgAcc0">
    <dgm:scene3d>
      <a:camera prst="orthographicFront"/>
      <a:lightRig rig="threePt" dir="t"/>
    </dgm:scene3d>
    <dgm:txPr/>
    <dgm:style>
      <a:lnRef idx="2">
        <a:scrgbClr r="0" g="0" b="0"/>
      </a:lnRef>
      <a:fillRef idx="1">
        <a:scrgbClr r="0" g="0" b="0"/>
      </a:fillRef>
      <a:effectRef idx="0">
        <a:scrgbClr r="0" g="0" b="0"/>
      </a:effectRef>
      <a:fontRef idx="minor"/>
    </dgm:style>
  </dgm:styleLbl>
  <dgm:styleLbl name="fgAcc1">
    <dgm:scene3d>
      <a:camera prst="orthographicFront"/>
      <a:lightRig rig="threePt" dir="t"/>
    </dgm:scene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txPr/>
    <dgm:style>
      <a:lnRef idx="2">
        <a:scrgbClr r="0" g="0" b="0"/>
      </a:lnRef>
      <a:fillRef idx="1">
        <a:scrgbClr r="0" g="0" b="0"/>
      </a:fillRef>
      <a:effectRef idx="0">
        <a:scrgbClr r="0" g="0" b="0"/>
      </a:effectRef>
      <a:fontRef idx="minor"/>
    </dgm:style>
  </dgm:styleLbl>
  <dgm:styleLbl name="fgImgPlace1">
    <dgm:scene3d>
      <a:camera prst="orthographicFront"/>
      <a:lightRig rig="threePt" dir="t"/>
    </dgm:scene3d>
    <dgm:txPr/>
    <dgm:style>
      <a:lnRef idx="2">
        <a:scrgbClr r="0" g="0" b="0"/>
      </a:lnRef>
      <a:fillRef idx="1">
        <a:scrgbClr r="0" g="0" b="0"/>
      </a:fillRef>
      <a:effectRef idx="0">
        <a:scrgbClr r="0" g="0" b="0"/>
      </a:effectRef>
      <a:fontRef idx="minor"/>
    </dgm:style>
  </dgm:styleLbl>
  <dgm:styleLbl name="fgShp">
    <dgm:scene3d>
      <a:camera prst="orthographicFront"/>
      <a:lightRig rig="threePt" dir="t"/>
    </dgm:scene3d>
    <dgm:txPr/>
    <dgm:style>
      <a:lnRef idx="2">
        <a:scrgbClr r="0" g="0" b="0"/>
      </a:lnRef>
      <a:fillRef idx="1">
        <a:scrgbClr r="0" g="0" b="0"/>
      </a:fillRef>
      <a:effectRef idx="0">
        <a:scrgbClr r="0" g="0" b="0"/>
      </a:effectRef>
      <a:fontRef idx="minor"/>
    </dgm:style>
  </dgm:styleLbl>
  <dgm:styleLbl name="fgSibTrans2D1">
    <dgm:scene3d>
      <a:camera prst="orthographicFront"/>
      <a:lightRig rig="threePt" dir="t"/>
    </dgm:scene3d>
    <dgm:txPr/>
    <dgm:style>
      <a:lnRef idx="0">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txPr/>
    <dgm:style>
      <a:lnRef idx="2">
        <a:scrgbClr r="0" g="0" b="0"/>
      </a:lnRef>
      <a:fillRef idx="1">
        <a:scrgbClr r="0" g="0" b="0"/>
      </a:fillRef>
      <a:effectRef idx="0">
        <a:scrgbClr r="0" g="0" b="0"/>
      </a:effectRef>
      <a:fontRef idx="minor">
        <a:schemeClr val="lt1"/>
      </a:fontRef>
    </dgm:style>
  </dgm:styleLbl>
  <dgm:styleLbl name="node0">
    <dgm:scene3d>
      <a:camera prst="orthographicFront"/>
      <a:lightRig rig="threePt" dir="t"/>
    </dgm:scene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txPr/>
    <dgm:style>
      <a:lnRef idx="2">
        <a:scrgbClr r="0" g="0" b="0"/>
      </a:lnRef>
      <a:fillRef idx="0">
        <a:scrgbClr r="0" g="0" b="0"/>
      </a:fillRef>
      <a:effectRef idx="0">
        <a:scrgbClr r="0" g="0" b="0"/>
      </a:effectRef>
      <a:fontRef idx="minor"/>
    </dgm:style>
  </dgm:styleLbl>
  <dgm:styleLbl name="parChTrans2D1">
    <dgm:scene3d>
      <a:camera prst="orthographicFront"/>
      <a:lightRig rig="threePt" dir="t"/>
    </dgm:scene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txPr/>
    <dgm:style>
      <a:lnRef idx="2">
        <a:scrgbClr r="0" g="0" b="0"/>
      </a:lnRef>
      <a:fillRef idx="1">
        <a:scrgbClr r="0" g="0" b="0"/>
      </a:fillRef>
      <a:effectRef idx="0">
        <a:scrgbClr r="0" g="0" b="0"/>
      </a:effectRef>
      <a:fontRef idx="minor">
        <a:schemeClr val="lt1"/>
      </a:fontRef>
    </dgm:style>
  </dgm:styleLbl>
  <dgm:styleLbl name="revTx">
    <dgm:scene3d>
      <a:camera prst="orthographicFront"/>
      <a:lightRig rig="threePt" dir="t"/>
    </dgm:scene3d>
    <dgm:txPr/>
    <dgm:style>
      <a:lnRef idx="0">
        <a:scrgbClr r="0" g="0" b="0"/>
      </a:lnRef>
      <a:fillRef idx="0">
        <a:scrgbClr r="0" g="0" b="0"/>
      </a:fillRef>
      <a:effectRef idx="0">
        <a:scrgbClr r="0" g="0" b="0"/>
      </a:effectRef>
      <a:fontRef idx="minor"/>
    </dgm:style>
  </dgm:styleLbl>
  <dgm:styleLbl name="sibTrans1D1">
    <dgm:scene3d>
      <a:camera prst="orthographicFront"/>
      <a:lightRig rig="threePt" dir="t"/>
    </dgm:scene3d>
    <dgm:txPr/>
    <dgm:style>
      <a:lnRef idx="1">
        <a:scrgbClr r="0" g="0" b="0"/>
      </a:lnRef>
      <a:fillRef idx="0">
        <a:scrgbClr r="0" g="0" b="0"/>
      </a:fillRef>
      <a:effectRef idx="0">
        <a:scrgbClr r="0" g="0" b="0"/>
      </a:effectRef>
      <a:fontRef idx="minor"/>
    </dgm:style>
  </dgm:styleLbl>
  <dgm:styleLbl name="sibTrans2D1">
    <dgm:scene3d>
      <a:camera prst="orthographicFront"/>
      <a:lightRig rig="threePt" dir="t"/>
    </dgm:scene3d>
    <dgm:txPr/>
    <dgm:style>
      <a:lnRef idx="0">
        <a:scrgbClr r="0" g="0" b="0"/>
      </a:lnRef>
      <a:fillRef idx="1">
        <a:scrgbClr r="0" g="0" b="0"/>
      </a:fillRef>
      <a:effectRef idx="0">
        <a:scrgbClr r="0" g="0" b="0"/>
      </a:effectRef>
      <a:fontRef idx="minor">
        <a:schemeClr val="lt1"/>
      </a:fontRef>
    </dgm:style>
  </dgm:styleLbl>
  <dgm:styleLbl name="solidAlignAcc1">
    <dgm:scene3d>
      <a:camera prst="orthographicFront"/>
      <a:lightRig rig="threePt" dir="t"/>
    </dgm:scene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txPr/>
    <dgm:style>
      <a:lnRef idx="1">
        <a:scrgbClr r="0" g="0" b="0"/>
      </a:lnRef>
      <a:fillRef idx="1">
        <a:scrgbClr r="0" g="0" b="0"/>
      </a:fillRef>
      <a:effectRef idx="0">
        <a:scrgbClr r="0" g="0" b="0"/>
      </a:effectRef>
      <a:fontRef idx="minor"/>
    </dgm:style>
  </dgm:styleLbl>
  <dgm:styleLbl name="trBgShp">
    <dgm:scene3d>
      <a:camera prst="orthographicFront"/>
      <a:lightRig rig="threePt" dir="t"/>
    </dgm:scene3d>
    <dgm:txPr/>
    <dgm:style>
      <a:lnRef idx="0">
        <a:scrgbClr r="0" g="0" b="0"/>
      </a:lnRef>
      <a:fillRef idx="1">
        <a:scrgbClr r="0" g="0" b="0"/>
      </a:fillRef>
      <a:effectRef idx="0">
        <a:scrgbClr r="0" g="0" b="0"/>
      </a:effectRef>
      <a:fontRef idx="minor"/>
    </dgm:style>
  </dgm:styleLbl>
  <dgm:styleLbl name="vennNode1">
    <dgm:scene3d>
      <a:camera prst="orthographicFront"/>
      <a:lightRig rig="threePt" dir="t"/>
    </dgm:scene3d>
    <dgm:txPr/>
    <dgm:style>
      <a:lnRef idx="2">
        <a:scrgbClr r="0" g="0" b="0"/>
      </a:lnRef>
      <a:fillRef idx="1">
        <a:scrgbClr r="0" g="0" b="0"/>
      </a:fillRef>
      <a:effectRef idx="0">
        <a:scrgbClr r="0" g="0" b="0"/>
      </a:effectRef>
      <a:fontRef idx="minor">
        <a:schemeClr val="tx1"/>
      </a:fontRef>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alignAcc1">
    <dgm:scene3d>
      <a:camera prst="orthographicFront"/>
      <a:lightRig rig="threePt" dir="t"/>
    </dgm:scene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txPr/>
    <dgm:style>
      <a:lnRef idx="2">
        <a:scrgbClr r="0" g="0" b="0"/>
      </a:lnRef>
      <a:fillRef idx="1">
        <a:scrgbClr r="0" g="0" b="0"/>
      </a:fillRef>
      <a:effectRef idx="0">
        <a:scrgbClr r="0" g="0" b="0"/>
      </a:effectRef>
      <a:fontRef idx="minor"/>
    </dgm:style>
  </dgm:styleLbl>
  <dgm:styleLbl name="alignNode1">
    <dgm:scene3d>
      <a:camera prst="orthographicFront"/>
      <a:lightRig rig="threePt" dir="t"/>
    </dgm:scene3d>
    <dgm:txPr/>
    <dgm:style>
      <a:lnRef idx="2">
        <a:scrgbClr r="0" g="0" b="0"/>
      </a:lnRef>
      <a:fillRef idx="1">
        <a:scrgbClr r="0" g="0" b="0"/>
      </a:fillRef>
      <a:effectRef idx="0">
        <a:scrgbClr r="0" g="0" b="0"/>
      </a:effectRef>
      <a:fontRef idx="minor">
        <a:schemeClr val="lt1"/>
      </a:fontRef>
    </dgm:style>
  </dgm:styleLbl>
  <dgm:styleLbl name="asst0">
    <dgm:scene3d>
      <a:camera prst="orthographicFront"/>
      <a:lightRig rig="threePt" dir="t"/>
    </dgm:scene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txPr/>
    <dgm:style>
      <a:lnRef idx="2">
        <a:scrgbClr r="0" g="0" b="0"/>
      </a:lnRef>
      <a:fillRef idx="1">
        <a:scrgbClr r="0" g="0" b="0"/>
      </a:fillRef>
      <a:effectRef idx="0">
        <a:scrgbClr r="0" g="0" b="0"/>
      </a:effectRef>
      <a:fontRef idx="minor">
        <a:schemeClr val="lt1"/>
      </a:fontRef>
    </dgm:style>
  </dgm:styleLbl>
  <dgm:styleLbl name="bgAcc1">
    <dgm:scene3d>
      <a:camera prst="orthographicFront"/>
      <a:lightRig rig="threePt" dir="t"/>
    </dgm:scene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txPr/>
    <dgm:style>
      <a:lnRef idx="0">
        <a:scrgbClr r="0" g="0" b="0"/>
      </a:lnRef>
      <a:fillRef idx="1">
        <a:scrgbClr r="0" g="0" b="0"/>
      </a:fillRef>
      <a:effectRef idx="0">
        <a:scrgbClr r="0" g="0" b="0"/>
      </a:effectRef>
      <a:fontRef idx="minor"/>
    </dgm:style>
  </dgm:styleLbl>
  <dgm:styleLbl name="bgSibTrans2D1">
    <dgm:scene3d>
      <a:camera prst="orthographicFront"/>
      <a:lightRig rig="threePt" dir="t"/>
    </dgm:scene3d>
    <dgm:txPr/>
    <dgm:style>
      <a:lnRef idx="0">
        <a:scrgbClr r="0" g="0" b="0"/>
      </a:lnRef>
      <a:fillRef idx="1">
        <a:scrgbClr r="0" g="0" b="0"/>
      </a:fillRef>
      <a:effectRef idx="0">
        <a:scrgbClr r="0" g="0" b="0"/>
      </a:effectRef>
      <a:fontRef idx="minor">
        <a:schemeClr val="lt1"/>
      </a:fontRef>
    </dgm:style>
  </dgm:styleLbl>
  <dgm:styleLbl name="callout">
    <dgm:scene3d>
      <a:camera prst="orthographicFront"/>
      <a:lightRig rig="threePt" dir="t"/>
    </dgm:scene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txPr/>
    <dgm:style>
      <a:lnRef idx="2">
        <a:scrgbClr r="0" g="0" b="0"/>
      </a:lnRef>
      <a:fillRef idx="1">
        <a:scrgbClr r="0" g="0" b="0"/>
      </a:fillRef>
      <a:effectRef idx="0">
        <a:scrgbClr r="0" g="0" b="0"/>
      </a:effectRef>
      <a:fontRef idx="minor"/>
    </dgm:style>
  </dgm:styleLbl>
  <dgm:styleLbl name="dkBgShp">
    <dgm:scene3d>
      <a:camera prst="orthographicFront"/>
      <a:lightRig rig="threePt" dir="t"/>
    </dgm:scene3d>
    <dgm:txPr/>
    <dgm:style>
      <a:lnRef idx="0">
        <a:scrgbClr r="0" g="0" b="0"/>
      </a:lnRef>
      <a:fillRef idx="1">
        <a:scrgbClr r="0" g="0" b="0"/>
      </a:fillRef>
      <a:effectRef idx="0">
        <a:scrgbClr r="0" g="0" b="0"/>
      </a:effectRef>
      <a:fontRef idx="minor"/>
    </dgm:style>
  </dgm:styleLbl>
  <dgm:styleLbl name="fgAcc0">
    <dgm:scene3d>
      <a:camera prst="orthographicFront"/>
      <a:lightRig rig="threePt" dir="t"/>
    </dgm:scene3d>
    <dgm:txPr/>
    <dgm:style>
      <a:lnRef idx="2">
        <a:scrgbClr r="0" g="0" b="0"/>
      </a:lnRef>
      <a:fillRef idx="1">
        <a:scrgbClr r="0" g="0" b="0"/>
      </a:fillRef>
      <a:effectRef idx="0">
        <a:scrgbClr r="0" g="0" b="0"/>
      </a:effectRef>
      <a:fontRef idx="minor"/>
    </dgm:style>
  </dgm:styleLbl>
  <dgm:styleLbl name="fgAcc1">
    <dgm:scene3d>
      <a:camera prst="orthographicFront"/>
      <a:lightRig rig="threePt" dir="t"/>
    </dgm:scene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txPr/>
    <dgm:style>
      <a:lnRef idx="2">
        <a:scrgbClr r="0" g="0" b="0"/>
      </a:lnRef>
      <a:fillRef idx="1">
        <a:scrgbClr r="0" g="0" b="0"/>
      </a:fillRef>
      <a:effectRef idx="0">
        <a:scrgbClr r="0" g="0" b="0"/>
      </a:effectRef>
      <a:fontRef idx="minor"/>
    </dgm:style>
  </dgm:styleLbl>
  <dgm:styleLbl name="fgImgPlace1">
    <dgm:scene3d>
      <a:camera prst="orthographicFront"/>
      <a:lightRig rig="threePt" dir="t"/>
    </dgm:scene3d>
    <dgm:txPr/>
    <dgm:style>
      <a:lnRef idx="2">
        <a:scrgbClr r="0" g="0" b="0"/>
      </a:lnRef>
      <a:fillRef idx="1">
        <a:scrgbClr r="0" g="0" b="0"/>
      </a:fillRef>
      <a:effectRef idx="0">
        <a:scrgbClr r="0" g="0" b="0"/>
      </a:effectRef>
      <a:fontRef idx="minor"/>
    </dgm:style>
  </dgm:styleLbl>
  <dgm:styleLbl name="fgShp">
    <dgm:scene3d>
      <a:camera prst="orthographicFront"/>
      <a:lightRig rig="threePt" dir="t"/>
    </dgm:scene3d>
    <dgm:txPr/>
    <dgm:style>
      <a:lnRef idx="2">
        <a:scrgbClr r="0" g="0" b="0"/>
      </a:lnRef>
      <a:fillRef idx="1">
        <a:scrgbClr r="0" g="0" b="0"/>
      </a:fillRef>
      <a:effectRef idx="0">
        <a:scrgbClr r="0" g="0" b="0"/>
      </a:effectRef>
      <a:fontRef idx="minor"/>
    </dgm:style>
  </dgm:styleLbl>
  <dgm:styleLbl name="fgSibTrans2D1">
    <dgm:scene3d>
      <a:camera prst="orthographicFront"/>
      <a:lightRig rig="threePt" dir="t"/>
    </dgm:scene3d>
    <dgm:txPr/>
    <dgm:style>
      <a:lnRef idx="0">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txPr/>
    <dgm:style>
      <a:lnRef idx="2">
        <a:scrgbClr r="0" g="0" b="0"/>
      </a:lnRef>
      <a:fillRef idx="1">
        <a:scrgbClr r="0" g="0" b="0"/>
      </a:fillRef>
      <a:effectRef idx="0">
        <a:scrgbClr r="0" g="0" b="0"/>
      </a:effectRef>
      <a:fontRef idx="minor">
        <a:schemeClr val="lt1"/>
      </a:fontRef>
    </dgm:style>
  </dgm:styleLbl>
  <dgm:styleLbl name="node0">
    <dgm:scene3d>
      <a:camera prst="orthographicFront"/>
      <a:lightRig rig="threePt" dir="t"/>
    </dgm:scene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txPr/>
    <dgm:style>
      <a:lnRef idx="2">
        <a:scrgbClr r="0" g="0" b="0"/>
      </a:lnRef>
      <a:fillRef idx="0">
        <a:scrgbClr r="0" g="0" b="0"/>
      </a:fillRef>
      <a:effectRef idx="0">
        <a:scrgbClr r="0" g="0" b="0"/>
      </a:effectRef>
      <a:fontRef idx="minor"/>
    </dgm:style>
  </dgm:styleLbl>
  <dgm:styleLbl name="parChTrans2D1">
    <dgm:scene3d>
      <a:camera prst="orthographicFront"/>
      <a:lightRig rig="threePt" dir="t"/>
    </dgm:scene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txPr/>
    <dgm:style>
      <a:lnRef idx="2">
        <a:scrgbClr r="0" g="0" b="0"/>
      </a:lnRef>
      <a:fillRef idx="1">
        <a:scrgbClr r="0" g="0" b="0"/>
      </a:fillRef>
      <a:effectRef idx="0">
        <a:scrgbClr r="0" g="0" b="0"/>
      </a:effectRef>
      <a:fontRef idx="minor">
        <a:schemeClr val="lt1"/>
      </a:fontRef>
    </dgm:style>
  </dgm:styleLbl>
  <dgm:styleLbl name="revTx">
    <dgm:scene3d>
      <a:camera prst="orthographicFront"/>
      <a:lightRig rig="threePt" dir="t"/>
    </dgm:scene3d>
    <dgm:txPr/>
    <dgm:style>
      <a:lnRef idx="0">
        <a:scrgbClr r="0" g="0" b="0"/>
      </a:lnRef>
      <a:fillRef idx="0">
        <a:scrgbClr r="0" g="0" b="0"/>
      </a:fillRef>
      <a:effectRef idx="0">
        <a:scrgbClr r="0" g="0" b="0"/>
      </a:effectRef>
      <a:fontRef idx="minor"/>
    </dgm:style>
  </dgm:styleLbl>
  <dgm:styleLbl name="sibTrans1D1">
    <dgm:scene3d>
      <a:camera prst="orthographicFront"/>
      <a:lightRig rig="threePt" dir="t"/>
    </dgm:scene3d>
    <dgm:txPr/>
    <dgm:style>
      <a:lnRef idx="1">
        <a:scrgbClr r="0" g="0" b="0"/>
      </a:lnRef>
      <a:fillRef idx="0">
        <a:scrgbClr r="0" g="0" b="0"/>
      </a:fillRef>
      <a:effectRef idx="0">
        <a:scrgbClr r="0" g="0" b="0"/>
      </a:effectRef>
      <a:fontRef idx="minor"/>
    </dgm:style>
  </dgm:styleLbl>
  <dgm:styleLbl name="sibTrans2D1">
    <dgm:scene3d>
      <a:camera prst="orthographicFront"/>
      <a:lightRig rig="threePt" dir="t"/>
    </dgm:scene3d>
    <dgm:txPr/>
    <dgm:style>
      <a:lnRef idx="0">
        <a:scrgbClr r="0" g="0" b="0"/>
      </a:lnRef>
      <a:fillRef idx="1">
        <a:scrgbClr r="0" g="0" b="0"/>
      </a:fillRef>
      <a:effectRef idx="0">
        <a:scrgbClr r="0" g="0" b="0"/>
      </a:effectRef>
      <a:fontRef idx="minor">
        <a:schemeClr val="lt1"/>
      </a:fontRef>
    </dgm:style>
  </dgm:styleLbl>
  <dgm:styleLbl name="solidAlignAcc1">
    <dgm:scene3d>
      <a:camera prst="orthographicFront"/>
      <a:lightRig rig="threePt" dir="t"/>
    </dgm:scene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txPr/>
    <dgm:style>
      <a:lnRef idx="1">
        <a:scrgbClr r="0" g="0" b="0"/>
      </a:lnRef>
      <a:fillRef idx="1">
        <a:scrgbClr r="0" g="0" b="0"/>
      </a:fillRef>
      <a:effectRef idx="0">
        <a:scrgbClr r="0" g="0" b="0"/>
      </a:effectRef>
      <a:fontRef idx="minor"/>
    </dgm:style>
  </dgm:styleLbl>
  <dgm:styleLbl name="trBgShp">
    <dgm:scene3d>
      <a:camera prst="orthographicFront"/>
      <a:lightRig rig="threePt" dir="t"/>
    </dgm:scene3d>
    <dgm:txPr/>
    <dgm:style>
      <a:lnRef idx="0">
        <a:scrgbClr r="0" g="0" b="0"/>
      </a:lnRef>
      <a:fillRef idx="1">
        <a:scrgbClr r="0" g="0" b="0"/>
      </a:fillRef>
      <a:effectRef idx="0">
        <a:scrgbClr r="0" g="0" b="0"/>
      </a:effectRef>
      <a:fontRef idx="minor"/>
    </dgm:style>
  </dgm:styleLbl>
  <dgm:styleLbl name="vennNode1">
    <dgm:scene3d>
      <a:camera prst="orthographicFront"/>
      <a:lightRig rig="threePt" dir="t"/>
    </dgm:scene3d>
    <dgm:txPr/>
    <dgm:style>
      <a:lnRef idx="2">
        <a:scrgbClr r="0" g="0" b="0"/>
      </a:lnRef>
      <a:fillRef idx="1">
        <a:scrgbClr r="0" g="0" b="0"/>
      </a:fillRef>
      <a:effectRef idx="0">
        <a:scrgbClr r="0" g="0" b="0"/>
      </a:effectRef>
      <a:fontRef idx="minor">
        <a:schemeClr val="tx1"/>
      </a:fontRef>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alignAcc1">
    <dgm:scene3d>
      <a:camera prst="orthographicFront"/>
      <a:lightRig rig="threePt" dir="t"/>
    </dgm:scene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txPr/>
    <dgm:style>
      <a:lnRef idx="2">
        <a:scrgbClr r="0" g="0" b="0"/>
      </a:lnRef>
      <a:fillRef idx="1">
        <a:scrgbClr r="0" g="0" b="0"/>
      </a:fillRef>
      <a:effectRef idx="0">
        <a:scrgbClr r="0" g="0" b="0"/>
      </a:effectRef>
      <a:fontRef idx="minor"/>
    </dgm:style>
  </dgm:styleLbl>
  <dgm:styleLbl name="alignNode1">
    <dgm:scene3d>
      <a:camera prst="orthographicFront"/>
      <a:lightRig rig="threePt" dir="t"/>
    </dgm:scene3d>
    <dgm:txPr/>
    <dgm:style>
      <a:lnRef idx="2">
        <a:scrgbClr r="0" g="0" b="0"/>
      </a:lnRef>
      <a:fillRef idx="1">
        <a:scrgbClr r="0" g="0" b="0"/>
      </a:fillRef>
      <a:effectRef idx="0">
        <a:scrgbClr r="0" g="0" b="0"/>
      </a:effectRef>
      <a:fontRef idx="minor">
        <a:schemeClr val="lt1"/>
      </a:fontRef>
    </dgm:style>
  </dgm:styleLbl>
  <dgm:styleLbl name="asst0">
    <dgm:scene3d>
      <a:camera prst="orthographicFront"/>
      <a:lightRig rig="threePt" dir="t"/>
    </dgm:scene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txPr/>
    <dgm:style>
      <a:lnRef idx="2">
        <a:scrgbClr r="0" g="0" b="0"/>
      </a:lnRef>
      <a:fillRef idx="1">
        <a:scrgbClr r="0" g="0" b="0"/>
      </a:fillRef>
      <a:effectRef idx="0">
        <a:scrgbClr r="0" g="0" b="0"/>
      </a:effectRef>
      <a:fontRef idx="minor">
        <a:schemeClr val="lt1"/>
      </a:fontRef>
    </dgm:style>
  </dgm:styleLbl>
  <dgm:styleLbl name="bgAcc1">
    <dgm:scene3d>
      <a:camera prst="orthographicFront"/>
      <a:lightRig rig="threePt" dir="t"/>
    </dgm:scene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txPr/>
    <dgm:style>
      <a:lnRef idx="0">
        <a:scrgbClr r="0" g="0" b="0"/>
      </a:lnRef>
      <a:fillRef idx="1">
        <a:scrgbClr r="0" g="0" b="0"/>
      </a:fillRef>
      <a:effectRef idx="0">
        <a:scrgbClr r="0" g="0" b="0"/>
      </a:effectRef>
      <a:fontRef idx="minor"/>
    </dgm:style>
  </dgm:styleLbl>
  <dgm:styleLbl name="bgSibTrans2D1">
    <dgm:scene3d>
      <a:camera prst="orthographicFront"/>
      <a:lightRig rig="threePt" dir="t"/>
    </dgm:scene3d>
    <dgm:txPr/>
    <dgm:style>
      <a:lnRef idx="0">
        <a:scrgbClr r="0" g="0" b="0"/>
      </a:lnRef>
      <a:fillRef idx="1">
        <a:scrgbClr r="0" g="0" b="0"/>
      </a:fillRef>
      <a:effectRef idx="0">
        <a:scrgbClr r="0" g="0" b="0"/>
      </a:effectRef>
      <a:fontRef idx="minor">
        <a:schemeClr val="lt1"/>
      </a:fontRef>
    </dgm:style>
  </dgm:styleLbl>
  <dgm:styleLbl name="callout">
    <dgm:scene3d>
      <a:camera prst="orthographicFront"/>
      <a:lightRig rig="threePt" dir="t"/>
    </dgm:scene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txPr/>
    <dgm:style>
      <a:lnRef idx="2">
        <a:scrgbClr r="0" g="0" b="0"/>
      </a:lnRef>
      <a:fillRef idx="1">
        <a:scrgbClr r="0" g="0" b="0"/>
      </a:fillRef>
      <a:effectRef idx="0">
        <a:scrgbClr r="0" g="0" b="0"/>
      </a:effectRef>
      <a:fontRef idx="minor"/>
    </dgm:style>
  </dgm:styleLbl>
  <dgm:styleLbl name="dkBgShp">
    <dgm:scene3d>
      <a:camera prst="orthographicFront"/>
      <a:lightRig rig="threePt" dir="t"/>
    </dgm:scene3d>
    <dgm:txPr/>
    <dgm:style>
      <a:lnRef idx="0">
        <a:scrgbClr r="0" g="0" b="0"/>
      </a:lnRef>
      <a:fillRef idx="1">
        <a:scrgbClr r="0" g="0" b="0"/>
      </a:fillRef>
      <a:effectRef idx="0">
        <a:scrgbClr r="0" g="0" b="0"/>
      </a:effectRef>
      <a:fontRef idx="minor"/>
    </dgm:style>
  </dgm:styleLbl>
  <dgm:styleLbl name="fgAcc0">
    <dgm:scene3d>
      <a:camera prst="orthographicFront"/>
      <a:lightRig rig="threePt" dir="t"/>
    </dgm:scene3d>
    <dgm:txPr/>
    <dgm:style>
      <a:lnRef idx="2">
        <a:scrgbClr r="0" g="0" b="0"/>
      </a:lnRef>
      <a:fillRef idx="1">
        <a:scrgbClr r="0" g="0" b="0"/>
      </a:fillRef>
      <a:effectRef idx="0">
        <a:scrgbClr r="0" g="0" b="0"/>
      </a:effectRef>
      <a:fontRef idx="minor"/>
    </dgm:style>
  </dgm:styleLbl>
  <dgm:styleLbl name="fgAcc1">
    <dgm:scene3d>
      <a:camera prst="orthographicFront"/>
      <a:lightRig rig="threePt" dir="t"/>
    </dgm:scene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txPr/>
    <dgm:style>
      <a:lnRef idx="2">
        <a:scrgbClr r="0" g="0" b="0"/>
      </a:lnRef>
      <a:fillRef idx="1">
        <a:scrgbClr r="0" g="0" b="0"/>
      </a:fillRef>
      <a:effectRef idx="0">
        <a:scrgbClr r="0" g="0" b="0"/>
      </a:effectRef>
      <a:fontRef idx="minor"/>
    </dgm:style>
  </dgm:styleLbl>
  <dgm:styleLbl name="fgImgPlace1">
    <dgm:scene3d>
      <a:camera prst="orthographicFront"/>
      <a:lightRig rig="threePt" dir="t"/>
    </dgm:scene3d>
    <dgm:txPr/>
    <dgm:style>
      <a:lnRef idx="2">
        <a:scrgbClr r="0" g="0" b="0"/>
      </a:lnRef>
      <a:fillRef idx="1">
        <a:scrgbClr r="0" g="0" b="0"/>
      </a:fillRef>
      <a:effectRef idx="0">
        <a:scrgbClr r="0" g="0" b="0"/>
      </a:effectRef>
      <a:fontRef idx="minor"/>
    </dgm:style>
  </dgm:styleLbl>
  <dgm:styleLbl name="fgShp">
    <dgm:scene3d>
      <a:camera prst="orthographicFront"/>
      <a:lightRig rig="threePt" dir="t"/>
    </dgm:scene3d>
    <dgm:txPr/>
    <dgm:style>
      <a:lnRef idx="2">
        <a:scrgbClr r="0" g="0" b="0"/>
      </a:lnRef>
      <a:fillRef idx="1">
        <a:scrgbClr r="0" g="0" b="0"/>
      </a:fillRef>
      <a:effectRef idx="0">
        <a:scrgbClr r="0" g="0" b="0"/>
      </a:effectRef>
      <a:fontRef idx="minor"/>
    </dgm:style>
  </dgm:styleLbl>
  <dgm:styleLbl name="fgSibTrans2D1">
    <dgm:scene3d>
      <a:camera prst="orthographicFront"/>
      <a:lightRig rig="threePt" dir="t"/>
    </dgm:scene3d>
    <dgm:txPr/>
    <dgm:style>
      <a:lnRef idx="0">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txPr/>
    <dgm:style>
      <a:lnRef idx="2">
        <a:scrgbClr r="0" g="0" b="0"/>
      </a:lnRef>
      <a:fillRef idx="1">
        <a:scrgbClr r="0" g="0" b="0"/>
      </a:fillRef>
      <a:effectRef idx="0">
        <a:scrgbClr r="0" g="0" b="0"/>
      </a:effectRef>
      <a:fontRef idx="minor">
        <a:schemeClr val="lt1"/>
      </a:fontRef>
    </dgm:style>
  </dgm:styleLbl>
  <dgm:styleLbl name="node0">
    <dgm:scene3d>
      <a:camera prst="orthographicFront"/>
      <a:lightRig rig="threePt" dir="t"/>
    </dgm:scene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txPr/>
    <dgm:style>
      <a:lnRef idx="2">
        <a:scrgbClr r="0" g="0" b="0"/>
      </a:lnRef>
      <a:fillRef idx="0">
        <a:scrgbClr r="0" g="0" b="0"/>
      </a:fillRef>
      <a:effectRef idx="0">
        <a:scrgbClr r="0" g="0" b="0"/>
      </a:effectRef>
      <a:fontRef idx="minor"/>
    </dgm:style>
  </dgm:styleLbl>
  <dgm:styleLbl name="parChTrans2D1">
    <dgm:scene3d>
      <a:camera prst="orthographicFront"/>
      <a:lightRig rig="threePt" dir="t"/>
    </dgm:scene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txPr/>
    <dgm:style>
      <a:lnRef idx="2">
        <a:scrgbClr r="0" g="0" b="0"/>
      </a:lnRef>
      <a:fillRef idx="1">
        <a:scrgbClr r="0" g="0" b="0"/>
      </a:fillRef>
      <a:effectRef idx="0">
        <a:scrgbClr r="0" g="0" b="0"/>
      </a:effectRef>
      <a:fontRef idx="minor">
        <a:schemeClr val="lt1"/>
      </a:fontRef>
    </dgm:style>
  </dgm:styleLbl>
  <dgm:styleLbl name="revTx">
    <dgm:scene3d>
      <a:camera prst="orthographicFront"/>
      <a:lightRig rig="threePt" dir="t"/>
    </dgm:scene3d>
    <dgm:txPr/>
    <dgm:style>
      <a:lnRef idx="0">
        <a:scrgbClr r="0" g="0" b="0"/>
      </a:lnRef>
      <a:fillRef idx="0">
        <a:scrgbClr r="0" g="0" b="0"/>
      </a:fillRef>
      <a:effectRef idx="0">
        <a:scrgbClr r="0" g="0" b="0"/>
      </a:effectRef>
      <a:fontRef idx="minor"/>
    </dgm:style>
  </dgm:styleLbl>
  <dgm:styleLbl name="sibTrans1D1">
    <dgm:scene3d>
      <a:camera prst="orthographicFront"/>
      <a:lightRig rig="threePt" dir="t"/>
    </dgm:scene3d>
    <dgm:txPr/>
    <dgm:style>
      <a:lnRef idx="1">
        <a:scrgbClr r="0" g="0" b="0"/>
      </a:lnRef>
      <a:fillRef idx="0">
        <a:scrgbClr r="0" g="0" b="0"/>
      </a:fillRef>
      <a:effectRef idx="0">
        <a:scrgbClr r="0" g="0" b="0"/>
      </a:effectRef>
      <a:fontRef idx="minor"/>
    </dgm:style>
  </dgm:styleLbl>
  <dgm:styleLbl name="sibTrans2D1">
    <dgm:scene3d>
      <a:camera prst="orthographicFront"/>
      <a:lightRig rig="threePt" dir="t"/>
    </dgm:scene3d>
    <dgm:txPr/>
    <dgm:style>
      <a:lnRef idx="0">
        <a:scrgbClr r="0" g="0" b="0"/>
      </a:lnRef>
      <a:fillRef idx="1">
        <a:scrgbClr r="0" g="0" b="0"/>
      </a:fillRef>
      <a:effectRef idx="0">
        <a:scrgbClr r="0" g="0" b="0"/>
      </a:effectRef>
      <a:fontRef idx="minor">
        <a:schemeClr val="lt1"/>
      </a:fontRef>
    </dgm:style>
  </dgm:styleLbl>
  <dgm:styleLbl name="solidAlignAcc1">
    <dgm:scene3d>
      <a:camera prst="orthographicFront"/>
      <a:lightRig rig="threePt" dir="t"/>
    </dgm:scene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txPr/>
    <dgm:style>
      <a:lnRef idx="1">
        <a:scrgbClr r="0" g="0" b="0"/>
      </a:lnRef>
      <a:fillRef idx="1">
        <a:scrgbClr r="0" g="0" b="0"/>
      </a:fillRef>
      <a:effectRef idx="0">
        <a:scrgbClr r="0" g="0" b="0"/>
      </a:effectRef>
      <a:fontRef idx="minor"/>
    </dgm:style>
  </dgm:styleLbl>
  <dgm:styleLbl name="trBgShp">
    <dgm:scene3d>
      <a:camera prst="orthographicFront"/>
      <a:lightRig rig="threePt" dir="t"/>
    </dgm:scene3d>
    <dgm:txPr/>
    <dgm:style>
      <a:lnRef idx="0">
        <a:scrgbClr r="0" g="0" b="0"/>
      </a:lnRef>
      <a:fillRef idx="1">
        <a:scrgbClr r="0" g="0" b="0"/>
      </a:fillRef>
      <a:effectRef idx="0">
        <a:scrgbClr r="0" g="0" b="0"/>
      </a:effectRef>
      <a:fontRef idx="minor"/>
    </dgm:style>
  </dgm:styleLbl>
  <dgm:styleLbl name="vennNode1">
    <dgm:scene3d>
      <a:camera prst="orthographicFront"/>
      <a:lightRig rig="threePt" dir="t"/>
    </dgm:scene3d>
    <dgm:txPr/>
    <dgm:style>
      <a:lnRef idx="2">
        <a:scrgbClr r="0" g="0" b="0"/>
      </a:lnRef>
      <a:fillRef idx="1">
        <a:scrgbClr r="0" g="0" b="0"/>
      </a:fillRef>
      <a:effectRef idx="0">
        <a:scrgbClr r="0" g="0" b="0"/>
      </a:effectRef>
      <a:fontRef idx="minor">
        <a:schemeClr val="tx1"/>
      </a:fontRef>
    </dgm:style>
  </dgm:styleLbl>
</dgm:styleDef>
</file>

<file path=ppt/diagrams/quickStyle6.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alignAcc1">
    <dgm:scene3d>
      <a:camera prst="orthographicFront"/>
      <a:lightRig rig="threePt" dir="t"/>
    </dgm:scene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txPr/>
    <dgm:style>
      <a:lnRef idx="2">
        <a:scrgbClr r="0" g="0" b="0"/>
      </a:lnRef>
      <a:fillRef idx="1">
        <a:scrgbClr r="0" g="0" b="0"/>
      </a:fillRef>
      <a:effectRef idx="0">
        <a:scrgbClr r="0" g="0" b="0"/>
      </a:effectRef>
      <a:fontRef idx="minor"/>
    </dgm:style>
  </dgm:styleLbl>
  <dgm:styleLbl name="alignNode1">
    <dgm:scene3d>
      <a:camera prst="orthographicFront"/>
      <a:lightRig rig="threePt" dir="t"/>
    </dgm:scene3d>
    <dgm:txPr/>
    <dgm:style>
      <a:lnRef idx="2">
        <a:scrgbClr r="0" g="0" b="0"/>
      </a:lnRef>
      <a:fillRef idx="1">
        <a:scrgbClr r="0" g="0" b="0"/>
      </a:fillRef>
      <a:effectRef idx="0">
        <a:scrgbClr r="0" g="0" b="0"/>
      </a:effectRef>
      <a:fontRef idx="minor">
        <a:schemeClr val="lt1"/>
      </a:fontRef>
    </dgm:style>
  </dgm:styleLbl>
  <dgm:styleLbl name="asst0">
    <dgm:scene3d>
      <a:camera prst="orthographicFront"/>
      <a:lightRig rig="threePt" dir="t"/>
    </dgm:scene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txPr/>
    <dgm:style>
      <a:lnRef idx="2">
        <a:scrgbClr r="0" g="0" b="0"/>
      </a:lnRef>
      <a:fillRef idx="1">
        <a:scrgbClr r="0" g="0" b="0"/>
      </a:fillRef>
      <a:effectRef idx="0">
        <a:scrgbClr r="0" g="0" b="0"/>
      </a:effectRef>
      <a:fontRef idx="minor">
        <a:schemeClr val="lt1"/>
      </a:fontRef>
    </dgm:style>
  </dgm:styleLbl>
  <dgm:styleLbl name="bgAcc1">
    <dgm:scene3d>
      <a:camera prst="orthographicFront"/>
      <a:lightRig rig="threePt" dir="t"/>
    </dgm:scene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txPr/>
    <dgm:style>
      <a:lnRef idx="0">
        <a:scrgbClr r="0" g="0" b="0"/>
      </a:lnRef>
      <a:fillRef idx="1">
        <a:scrgbClr r="0" g="0" b="0"/>
      </a:fillRef>
      <a:effectRef idx="0">
        <a:scrgbClr r="0" g="0" b="0"/>
      </a:effectRef>
      <a:fontRef idx="minor"/>
    </dgm:style>
  </dgm:styleLbl>
  <dgm:styleLbl name="bgSibTrans2D1">
    <dgm:scene3d>
      <a:camera prst="orthographicFront"/>
      <a:lightRig rig="threePt" dir="t"/>
    </dgm:scene3d>
    <dgm:txPr/>
    <dgm:style>
      <a:lnRef idx="0">
        <a:scrgbClr r="0" g="0" b="0"/>
      </a:lnRef>
      <a:fillRef idx="1">
        <a:scrgbClr r="0" g="0" b="0"/>
      </a:fillRef>
      <a:effectRef idx="0">
        <a:scrgbClr r="0" g="0" b="0"/>
      </a:effectRef>
      <a:fontRef idx="minor">
        <a:schemeClr val="lt1"/>
      </a:fontRef>
    </dgm:style>
  </dgm:styleLbl>
  <dgm:styleLbl name="callout">
    <dgm:scene3d>
      <a:camera prst="orthographicFront"/>
      <a:lightRig rig="threePt" dir="t"/>
    </dgm:scene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txPr/>
    <dgm:style>
      <a:lnRef idx="2">
        <a:scrgbClr r="0" g="0" b="0"/>
      </a:lnRef>
      <a:fillRef idx="1">
        <a:scrgbClr r="0" g="0" b="0"/>
      </a:fillRef>
      <a:effectRef idx="0">
        <a:scrgbClr r="0" g="0" b="0"/>
      </a:effectRef>
      <a:fontRef idx="minor"/>
    </dgm:style>
  </dgm:styleLbl>
  <dgm:styleLbl name="dkBgShp">
    <dgm:scene3d>
      <a:camera prst="orthographicFront"/>
      <a:lightRig rig="threePt" dir="t"/>
    </dgm:scene3d>
    <dgm:txPr/>
    <dgm:style>
      <a:lnRef idx="0">
        <a:scrgbClr r="0" g="0" b="0"/>
      </a:lnRef>
      <a:fillRef idx="1">
        <a:scrgbClr r="0" g="0" b="0"/>
      </a:fillRef>
      <a:effectRef idx="0">
        <a:scrgbClr r="0" g="0" b="0"/>
      </a:effectRef>
      <a:fontRef idx="minor"/>
    </dgm:style>
  </dgm:styleLbl>
  <dgm:styleLbl name="fgAcc0">
    <dgm:scene3d>
      <a:camera prst="orthographicFront"/>
      <a:lightRig rig="threePt" dir="t"/>
    </dgm:scene3d>
    <dgm:txPr/>
    <dgm:style>
      <a:lnRef idx="2">
        <a:scrgbClr r="0" g="0" b="0"/>
      </a:lnRef>
      <a:fillRef idx="1">
        <a:scrgbClr r="0" g="0" b="0"/>
      </a:fillRef>
      <a:effectRef idx="0">
        <a:scrgbClr r="0" g="0" b="0"/>
      </a:effectRef>
      <a:fontRef idx="minor"/>
    </dgm:style>
  </dgm:styleLbl>
  <dgm:styleLbl name="fgAcc1">
    <dgm:scene3d>
      <a:camera prst="orthographicFront"/>
      <a:lightRig rig="threePt" dir="t"/>
    </dgm:scene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txPr/>
    <dgm:style>
      <a:lnRef idx="2">
        <a:scrgbClr r="0" g="0" b="0"/>
      </a:lnRef>
      <a:fillRef idx="1">
        <a:scrgbClr r="0" g="0" b="0"/>
      </a:fillRef>
      <a:effectRef idx="0">
        <a:scrgbClr r="0" g="0" b="0"/>
      </a:effectRef>
      <a:fontRef idx="minor"/>
    </dgm:style>
  </dgm:styleLbl>
  <dgm:styleLbl name="fgImgPlace1">
    <dgm:scene3d>
      <a:camera prst="orthographicFront"/>
      <a:lightRig rig="threePt" dir="t"/>
    </dgm:scene3d>
    <dgm:txPr/>
    <dgm:style>
      <a:lnRef idx="2">
        <a:scrgbClr r="0" g="0" b="0"/>
      </a:lnRef>
      <a:fillRef idx="1">
        <a:scrgbClr r="0" g="0" b="0"/>
      </a:fillRef>
      <a:effectRef idx="0">
        <a:scrgbClr r="0" g="0" b="0"/>
      </a:effectRef>
      <a:fontRef idx="minor"/>
    </dgm:style>
  </dgm:styleLbl>
  <dgm:styleLbl name="fgShp">
    <dgm:scene3d>
      <a:camera prst="orthographicFront"/>
      <a:lightRig rig="threePt" dir="t"/>
    </dgm:scene3d>
    <dgm:txPr/>
    <dgm:style>
      <a:lnRef idx="2">
        <a:scrgbClr r="0" g="0" b="0"/>
      </a:lnRef>
      <a:fillRef idx="1">
        <a:scrgbClr r="0" g="0" b="0"/>
      </a:fillRef>
      <a:effectRef idx="0">
        <a:scrgbClr r="0" g="0" b="0"/>
      </a:effectRef>
      <a:fontRef idx="minor"/>
    </dgm:style>
  </dgm:styleLbl>
  <dgm:styleLbl name="fgSibTrans2D1">
    <dgm:scene3d>
      <a:camera prst="orthographicFront"/>
      <a:lightRig rig="threePt" dir="t"/>
    </dgm:scene3d>
    <dgm:txPr/>
    <dgm:style>
      <a:lnRef idx="0">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txPr/>
    <dgm:style>
      <a:lnRef idx="2">
        <a:scrgbClr r="0" g="0" b="0"/>
      </a:lnRef>
      <a:fillRef idx="1">
        <a:scrgbClr r="0" g="0" b="0"/>
      </a:fillRef>
      <a:effectRef idx="0">
        <a:scrgbClr r="0" g="0" b="0"/>
      </a:effectRef>
      <a:fontRef idx="minor">
        <a:schemeClr val="lt1"/>
      </a:fontRef>
    </dgm:style>
  </dgm:styleLbl>
  <dgm:styleLbl name="node0">
    <dgm:scene3d>
      <a:camera prst="orthographicFront"/>
      <a:lightRig rig="threePt" dir="t"/>
    </dgm:scene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txPr/>
    <dgm:style>
      <a:lnRef idx="2">
        <a:scrgbClr r="0" g="0" b="0"/>
      </a:lnRef>
      <a:fillRef idx="0">
        <a:scrgbClr r="0" g="0" b="0"/>
      </a:fillRef>
      <a:effectRef idx="0">
        <a:scrgbClr r="0" g="0" b="0"/>
      </a:effectRef>
      <a:fontRef idx="minor"/>
    </dgm:style>
  </dgm:styleLbl>
  <dgm:styleLbl name="parChTrans2D1">
    <dgm:scene3d>
      <a:camera prst="orthographicFront"/>
      <a:lightRig rig="threePt" dir="t"/>
    </dgm:scene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txPr/>
    <dgm:style>
      <a:lnRef idx="2">
        <a:scrgbClr r="0" g="0" b="0"/>
      </a:lnRef>
      <a:fillRef idx="1">
        <a:scrgbClr r="0" g="0" b="0"/>
      </a:fillRef>
      <a:effectRef idx="0">
        <a:scrgbClr r="0" g="0" b="0"/>
      </a:effectRef>
      <a:fontRef idx="minor">
        <a:schemeClr val="lt1"/>
      </a:fontRef>
    </dgm:style>
  </dgm:styleLbl>
  <dgm:styleLbl name="revTx">
    <dgm:scene3d>
      <a:camera prst="orthographicFront"/>
      <a:lightRig rig="threePt" dir="t"/>
    </dgm:scene3d>
    <dgm:txPr/>
    <dgm:style>
      <a:lnRef idx="0">
        <a:scrgbClr r="0" g="0" b="0"/>
      </a:lnRef>
      <a:fillRef idx="0">
        <a:scrgbClr r="0" g="0" b="0"/>
      </a:fillRef>
      <a:effectRef idx="0">
        <a:scrgbClr r="0" g="0" b="0"/>
      </a:effectRef>
      <a:fontRef idx="minor"/>
    </dgm:style>
  </dgm:styleLbl>
  <dgm:styleLbl name="sibTrans1D1">
    <dgm:scene3d>
      <a:camera prst="orthographicFront"/>
      <a:lightRig rig="threePt" dir="t"/>
    </dgm:scene3d>
    <dgm:txPr/>
    <dgm:style>
      <a:lnRef idx="1">
        <a:scrgbClr r="0" g="0" b="0"/>
      </a:lnRef>
      <a:fillRef idx="0">
        <a:scrgbClr r="0" g="0" b="0"/>
      </a:fillRef>
      <a:effectRef idx="0">
        <a:scrgbClr r="0" g="0" b="0"/>
      </a:effectRef>
      <a:fontRef idx="minor"/>
    </dgm:style>
  </dgm:styleLbl>
  <dgm:styleLbl name="sibTrans2D1">
    <dgm:scene3d>
      <a:camera prst="orthographicFront"/>
      <a:lightRig rig="threePt" dir="t"/>
    </dgm:scene3d>
    <dgm:txPr/>
    <dgm:style>
      <a:lnRef idx="0">
        <a:scrgbClr r="0" g="0" b="0"/>
      </a:lnRef>
      <a:fillRef idx="1">
        <a:scrgbClr r="0" g="0" b="0"/>
      </a:fillRef>
      <a:effectRef idx="0">
        <a:scrgbClr r="0" g="0" b="0"/>
      </a:effectRef>
      <a:fontRef idx="minor">
        <a:schemeClr val="lt1"/>
      </a:fontRef>
    </dgm:style>
  </dgm:styleLbl>
  <dgm:styleLbl name="solidAlignAcc1">
    <dgm:scene3d>
      <a:camera prst="orthographicFront"/>
      <a:lightRig rig="threePt" dir="t"/>
    </dgm:scene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txPr/>
    <dgm:style>
      <a:lnRef idx="1">
        <a:scrgbClr r="0" g="0" b="0"/>
      </a:lnRef>
      <a:fillRef idx="1">
        <a:scrgbClr r="0" g="0" b="0"/>
      </a:fillRef>
      <a:effectRef idx="0">
        <a:scrgbClr r="0" g="0" b="0"/>
      </a:effectRef>
      <a:fontRef idx="minor"/>
    </dgm:style>
  </dgm:styleLbl>
  <dgm:styleLbl name="trBgShp">
    <dgm:scene3d>
      <a:camera prst="orthographicFront"/>
      <a:lightRig rig="threePt" dir="t"/>
    </dgm:scene3d>
    <dgm:txPr/>
    <dgm:style>
      <a:lnRef idx="0">
        <a:scrgbClr r="0" g="0" b="0"/>
      </a:lnRef>
      <a:fillRef idx="1">
        <a:scrgbClr r="0" g="0" b="0"/>
      </a:fillRef>
      <a:effectRef idx="0">
        <a:scrgbClr r="0" g="0" b="0"/>
      </a:effectRef>
      <a:fontRef idx="minor"/>
    </dgm:style>
  </dgm:styleLbl>
  <dgm:styleLbl name="vennNode1">
    <dgm:scene3d>
      <a:camera prst="orthographicFront"/>
      <a:lightRig rig="threePt" dir="t"/>
    </dgm:scene3d>
    <dgm:txPr/>
    <dgm:style>
      <a:lnRef idx="2">
        <a:scrgbClr r="0" g="0" b="0"/>
      </a:lnRef>
      <a:fillRef idx="1">
        <a:scrgbClr r="0" g="0" b="0"/>
      </a:fillRef>
      <a:effectRef idx="0">
        <a:scrgbClr r="0" g="0" b="0"/>
      </a:effectRef>
      <a:fontRef idx="minor">
        <a:schemeClr val="tx1"/>
      </a:fontRef>
    </dgm:style>
  </dgm:styleLbl>
</dgm:styleDef>
</file>

<file path=ppt/diagrams/quickStyle7.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alignAcc1">
    <dgm:scene3d>
      <a:camera prst="orthographicFront"/>
      <a:lightRig rig="threePt" dir="t"/>
    </dgm:scene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txPr/>
    <dgm:style>
      <a:lnRef idx="2">
        <a:scrgbClr r="0" g="0" b="0"/>
      </a:lnRef>
      <a:fillRef idx="1">
        <a:scrgbClr r="0" g="0" b="0"/>
      </a:fillRef>
      <a:effectRef idx="0">
        <a:scrgbClr r="0" g="0" b="0"/>
      </a:effectRef>
      <a:fontRef idx="minor"/>
    </dgm:style>
  </dgm:styleLbl>
  <dgm:styleLbl name="alignNode1">
    <dgm:scene3d>
      <a:camera prst="orthographicFront"/>
      <a:lightRig rig="threePt" dir="t"/>
    </dgm:scene3d>
    <dgm:txPr/>
    <dgm:style>
      <a:lnRef idx="2">
        <a:scrgbClr r="0" g="0" b="0"/>
      </a:lnRef>
      <a:fillRef idx="1">
        <a:scrgbClr r="0" g="0" b="0"/>
      </a:fillRef>
      <a:effectRef idx="0">
        <a:scrgbClr r="0" g="0" b="0"/>
      </a:effectRef>
      <a:fontRef idx="minor">
        <a:schemeClr val="lt1"/>
      </a:fontRef>
    </dgm:style>
  </dgm:styleLbl>
  <dgm:styleLbl name="asst0">
    <dgm:scene3d>
      <a:camera prst="orthographicFront"/>
      <a:lightRig rig="threePt" dir="t"/>
    </dgm:scene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txPr/>
    <dgm:style>
      <a:lnRef idx="2">
        <a:scrgbClr r="0" g="0" b="0"/>
      </a:lnRef>
      <a:fillRef idx="1">
        <a:scrgbClr r="0" g="0" b="0"/>
      </a:fillRef>
      <a:effectRef idx="0">
        <a:scrgbClr r="0" g="0" b="0"/>
      </a:effectRef>
      <a:fontRef idx="minor">
        <a:schemeClr val="lt1"/>
      </a:fontRef>
    </dgm:style>
  </dgm:styleLbl>
  <dgm:styleLbl name="bgAcc1">
    <dgm:scene3d>
      <a:camera prst="orthographicFront"/>
      <a:lightRig rig="threePt" dir="t"/>
    </dgm:scene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txPr/>
    <dgm:style>
      <a:lnRef idx="0">
        <a:scrgbClr r="0" g="0" b="0"/>
      </a:lnRef>
      <a:fillRef idx="1">
        <a:scrgbClr r="0" g="0" b="0"/>
      </a:fillRef>
      <a:effectRef idx="0">
        <a:scrgbClr r="0" g="0" b="0"/>
      </a:effectRef>
      <a:fontRef idx="minor"/>
    </dgm:style>
  </dgm:styleLbl>
  <dgm:styleLbl name="bgSibTrans2D1">
    <dgm:scene3d>
      <a:camera prst="orthographicFront"/>
      <a:lightRig rig="threePt" dir="t"/>
    </dgm:scene3d>
    <dgm:txPr/>
    <dgm:style>
      <a:lnRef idx="0">
        <a:scrgbClr r="0" g="0" b="0"/>
      </a:lnRef>
      <a:fillRef idx="1">
        <a:scrgbClr r="0" g="0" b="0"/>
      </a:fillRef>
      <a:effectRef idx="0">
        <a:scrgbClr r="0" g="0" b="0"/>
      </a:effectRef>
      <a:fontRef idx="minor">
        <a:schemeClr val="lt1"/>
      </a:fontRef>
    </dgm:style>
  </dgm:styleLbl>
  <dgm:styleLbl name="callout">
    <dgm:scene3d>
      <a:camera prst="orthographicFront"/>
      <a:lightRig rig="threePt" dir="t"/>
    </dgm:scene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txPr/>
    <dgm:style>
      <a:lnRef idx="2">
        <a:scrgbClr r="0" g="0" b="0"/>
      </a:lnRef>
      <a:fillRef idx="1">
        <a:scrgbClr r="0" g="0" b="0"/>
      </a:fillRef>
      <a:effectRef idx="0">
        <a:scrgbClr r="0" g="0" b="0"/>
      </a:effectRef>
      <a:fontRef idx="minor"/>
    </dgm:style>
  </dgm:styleLbl>
  <dgm:styleLbl name="dkBgShp">
    <dgm:scene3d>
      <a:camera prst="orthographicFront"/>
      <a:lightRig rig="threePt" dir="t"/>
    </dgm:scene3d>
    <dgm:txPr/>
    <dgm:style>
      <a:lnRef idx="0">
        <a:scrgbClr r="0" g="0" b="0"/>
      </a:lnRef>
      <a:fillRef idx="1">
        <a:scrgbClr r="0" g="0" b="0"/>
      </a:fillRef>
      <a:effectRef idx="0">
        <a:scrgbClr r="0" g="0" b="0"/>
      </a:effectRef>
      <a:fontRef idx="minor"/>
    </dgm:style>
  </dgm:styleLbl>
  <dgm:styleLbl name="fgAcc0">
    <dgm:scene3d>
      <a:camera prst="orthographicFront"/>
      <a:lightRig rig="threePt" dir="t"/>
    </dgm:scene3d>
    <dgm:txPr/>
    <dgm:style>
      <a:lnRef idx="2">
        <a:scrgbClr r="0" g="0" b="0"/>
      </a:lnRef>
      <a:fillRef idx="1">
        <a:scrgbClr r="0" g="0" b="0"/>
      </a:fillRef>
      <a:effectRef idx="0">
        <a:scrgbClr r="0" g="0" b="0"/>
      </a:effectRef>
      <a:fontRef idx="minor"/>
    </dgm:style>
  </dgm:styleLbl>
  <dgm:styleLbl name="fgAcc1">
    <dgm:scene3d>
      <a:camera prst="orthographicFront"/>
      <a:lightRig rig="threePt" dir="t"/>
    </dgm:scene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txPr/>
    <dgm:style>
      <a:lnRef idx="2">
        <a:scrgbClr r="0" g="0" b="0"/>
      </a:lnRef>
      <a:fillRef idx="1">
        <a:scrgbClr r="0" g="0" b="0"/>
      </a:fillRef>
      <a:effectRef idx="0">
        <a:scrgbClr r="0" g="0" b="0"/>
      </a:effectRef>
      <a:fontRef idx="minor"/>
    </dgm:style>
  </dgm:styleLbl>
  <dgm:styleLbl name="fgImgPlace1">
    <dgm:scene3d>
      <a:camera prst="orthographicFront"/>
      <a:lightRig rig="threePt" dir="t"/>
    </dgm:scene3d>
    <dgm:txPr/>
    <dgm:style>
      <a:lnRef idx="2">
        <a:scrgbClr r="0" g="0" b="0"/>
      </a:lnRef>
      <a:fillRef idx="1">
        <a:scrgbClr r="0" g="0" b="0"/>
      </a:fillRef>
      <a:effectRef idx="0">
        <a:scrgbClr r="0" g="0" b="0"/>
      </a:effectRef>
      <a:fontRef idx="minor"/>
    </dgm:style>
  </dgm:styleLbl>
  <dgm:styleLbl name="fgShp">
    <dgm:scene3d>
      <a:camera prst="orthographicFront"/>
      <a:lightRig rig="threePt" dir="t"/>
    </dgm:scene3d>
    <dgm:txPr/>
    <dgm:style>
      <a:lnRef idx="2">
        <a:scrgbClr r="0" g="0" b="0"/>
      </a:lnRef>
      <a:fillRef idx="1">
        <a:scrgbClr r="0" g="0" b="0"/>
      </a:fillRef>
      <a:effectRef idx="0">
        <a:scrgbClr r="0" g="0" b="0"/>
      </a:effectRef>
      <a:fontRef idx="minor"/>
    </dgm:style>
  </dgm:styleLbl>
  <dgm:styleLbl name="fgSibTrans2D1">
    <dgm:scene3d>
      <a:camera prst="orthographicFront"/>
      <a:lightRig rig="threePt" dir="t"/>
    </dgm:scene3d>
    <dgm:txPr/>
    <dgm:style>
      <a:lnRef idx="0">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txPr/>
    <dgm:style>
      <a:lnRef idx="2">
        <a:scrgbClr r="0" g="0" b="0"/>
      </a:lnRef>
      <a:fillRef idx="1">
        <a:scrgbClr r="0" g="0" b="0"/>
      </a:fillRef>
      <a:effectRef idx="0">
        <a:scrgbClr r="0" g="0" b="0"/>
      </a:effectRef>
      <a:fontRef idx="minor">
        <a:schemeClr val="lt1"/>
      </a:fontRef>
    </dgm:style>
  </dgm:styleLbl>
  <dgm:styleLbl name="node0">
    <dgm:scene3d>
      <a:camera prst="orthographicFront"/>
      <a:lightRig rig="threePt" dir="t"/>
    </dgm:scene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txPr/>
    <dgm:style>
      <a:lnRef idx="2">
        <a:scrgbClr r="0" g="0" b="0"/>
      </a:lnRef>
      <a:fillRef idx="0">
        <a:scrgbClr r="0" g="0" b="0"/>
      </a:fillRef>
      <a:effectRef idx="0">
        <a:scrgbClr r="0" g="0" b="0"/>
      </a:effectRef>
      <a:fontRef idx="minor"/>
    </dgm:style>
  </dgm:styleLbl>
  <dgm:styleLbl name="parChTrans2D1">
    <dgm:scene3d>
      <a:camera prst="orthographicFront"/>
      <a:lightRig rig="threePt" dir="t"/>
    </dgm:scene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txPr/>
    <dgm:style>
      <a:lnRef idx="2">
        <a:scrgbClr r="0" g="0" b="0"/>
      </a:lnRef>
      <a:fillRef idx="1">
        <a:scrgbClr r="0" g="0" b="0"/>
      </a:fillRef>
      <a:effectRef idx="0">
        <a:scrgbClr r="0" g="0" b="0"/>
      </a:effectRef>
      <a:fontRef idx="minor">
        <a:schemeClr val="lt1"/>
      </a:fontRef>
    </dgm:style>
  </dgm:styleLbl>
  <dgm:styleLbl name="revTx">
    <dgm:scene3d>
      <a:camera prst="orthographicFront"/>
      <a:lightRig rig="threePt" dir="t"/>
    </dgm:scene3d>
    <dgm:txPr/>
    <dgm:style>
      <a:lnRef idx="0">
        <a:scrgbClr r="0" g="0" b="0"/>
      </a:lnRef>
      <a:fillRef idx="0">
        <a:scrgbClr r="0" g="0" b="0"/>
      </a:fillRef>
      <a:effectRef idx="0">
        <a:scrgbClr r="0" g="0" b="0"/>
      </a:effectRef>
      <a:fontRef idx="minor"/>
    </dgm:style>
  </dgm:styleLbl>
  <dgm:styleLbl name="sibTrans1D1">
    <dgm:scene3d>
      <a:camera prst="orthographicFront"/>
      <a:lightRig rig="threePt" dir="t"/>
    </dgm:scene3d>
    <dgm:txPr/>
    <dgm:style>
      <a:lnRef idx="1">
        <a:scrgbClr r="0" g="0" b="0"/>
      </a:lnRef>
      <a:fillRef idx="0">
        <a:scrgbClr r="0" g="0" b="0"/>
      </a:fillRef>
      <a:effectRef idx="0">
        <a:scrgbClr r="0" g="0" b="0"/>
      </a:effectRef>
      <a:fontRef idx="minor"/>
    </dgm:style>
  </dgm:styleLbl>
  <dgm:styleLbl name="sibTrans2D1">
    <dgm:scene3d>
      <a:camera prst="orthographicFront"/>
      <a:lightRig rig="threePt" dir="t"/>
    </dgm:scene3d>
    <dgm:txPr/>
    <dgm:style>
      <a:lnRef idx="0">
        <a:scrgbClr r="0" g="0" b="0"/>
      </a:lnRef>
      <a:fillRef idx="1">
        <a:scrgbClr r="0" g="0" b="0"/>
      </a:fillRef>
      <a:effectRef idx="0">
        <a:scrgbClr r="0" g="0" b="0"/>
      </a:effectRef>
      <a:fontRef idx="minor">
        <a:schemeClr val="lt1"/>
      </a:fontRef>
    </dgm:style>
  </dgm:styleLbl>
  <dgm:styleLbl name="solidAlignAcc1">
    <dgm:scene3d>
      <a:camera prst="orthographicFront"/>
      <a:lightRig rig="threePt" dir="t"/>
    </dgm:scene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txPr/>
    <dgm:style>
      <a:lnRef idx="1">
        <a:scrgbClr r="0" g="0" b="0"/>
      </a:lnRef>
      <a:fillRef idx="1">
        <a:scrgbClr r="0" g="0" b="0"/>
      </a:fillRef>
      <a:effectRef idx="0">
        <a:scrgbClr r="0" g="0" b="0"/>
      </a:effectRef>
      <a:fontRef idx="minor"/>
    </dgm:style>
  </dgm:styleLbl>
  <dgm:styleLbl name="trBgShp">
    <dgm:scene3d>
      <a:camera prst="orthographicFront"/>
      <a:lightRig rig="threePt" dir="t"/>
    </dgm:scene3d>
    <dgm:txPr/>
    <dgm:style>
      <a:lnRef idx="0">
        <a:scrgbClr r="0" g="0" b="0"/>
      </a:lnRef>
      <a:fillRef idx="1">
        <a:scrgbClr r="0" g="0" b="0"/>
      </a:fillRef>
      <a:effectRef idx="0">
        <a:scrgbClr r="0" g="0" b="0"/>
      </a:effectRef>
      <a:fontRef idx="minor"/>
    </dgm:style>
  </dgm:styleLbl>
  <dgm:styleLbl name="vennNode1">
    <dgm:scene3d>
      <a:camera prst="orthographicFront"/>
      <a:lightRig rig="threePt" dir="t"/>
    </dgm:scene3d>
    <dgm:txPr/>
    <dgm:style>
      <a:lnRef idx="2">
        <a:scrgbClr r="0" g="0" b="0"/>
      </a:lnRef>
      <a:fillRef idx="1">
        <a:scrgbClr r="0" g="0" b="0"/>
      </a:fillRef>
      <a:effectRef idx="0">
        <a:scrgbClr r="0" g="0" b="0"/>
      </a:effectRef>
      <a:fontRef idx="minor">
        <a:schemeClr val="tx1"/>
      </a:fontRef>
    </dgm:style>
  </dgm:styleLbl>
</dgm:styleDef>
</file>

<file path=ppt/diagrams/quickStyle8.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alignAcc1">
    <dgm:scene3d>
      <a:camera prst="orthographicFront"/>
      <a:lightRig rig="threePt" dir="t"/>
    </dgm:scene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txPr/>
    <dgm:style>
      <a:lnRef idx="2">
        <a:scrgbClr r="0" g="0" b="0"/>
      </a:lnRef>
      <a:fillRef idx="1">
        <a:scrgbClr r="0" g="0" b="0"/>
      </a:fillRef>
      <a:effectRef idx="0">
        <a:scrgbClr r="0" g="0" b="0"/>
      </a:effectRef>
      <a:fontRef idx="minor"/>
    </dgm:style>
  </dgm:styleLbl>
  <dgm:styleLbl name="alignNode1">
    <dgm:scene3d>
      <a:camera prst="orthographicFront"/>
      <a:lightRig rig="threePt" dir="t"/>
    </dgm:scene3d>
    <dgm:txPr/>
    <dgm:style>
      <a:lnRef idx="2">
        <a:scrgbClr r="0" g="0" b="0"/>
      </a:lnRef>
      <a:fillRef idx="1">
        <a:scrgbClr r="0" g="0" b="0"/>
      </a:fillRef>
      <a:effectRef idx="0">
        <a:scrgbClr r="0" g="0" b="0"/>
      </a:effectRef>
      <a:fontRef idx="minor">
        <a:schemeClr val="lt1"/>
      </a:fontRef>
    </dgm:style>
  </dgm:styleLbl>
  <dgm:styleLbl name="asst0">
    <dgm:scene3d>
      <a:camera prst="orthographicFront"/>
      <a:lightRig rig="threePt" dir="t"/>
    </dgm:scene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txPr/>
    <dgm:style>
      <a:lnRef idx="2">
        <a:scrgbClr r="0" g="0" b="0"/>
      </a:lnRef>
      <a:fillRef idx="1">
        <a:scrgbClr r="0" g="0" b="0"/>
      </a:fillRef>
      <a:effectRef idx="0">
        <a:scrgbClr r="0" g="0" b="0"/>
      </a:effectRef>
      <a:fontRef idx="minor">
        <a:schemeClr val="lt1"/>
      </a:fontRef>
    </dgm:style>
  </dgm:styleLbl>
  <dgm:styleLbl name="bgAcc1">
    <dgm:scene3d>
      <a:camera prst="orthographicFront"/>
      <a:lightRig rig="threePt" dir="t"/>
    </dgm:scene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txPr/>
    <dgm:style>
      <a:lnRef idx="0">
        <a:scrgbClr r="0" g="0" b="0"/>
      </a:lnRef>
      <a:fillRef idx="1">
        <a:scrgbClr r="0" g="0" b="0"/>
      </a:fillRef>
      <a:effectRef idx="0">
        <a:scrgbClr r="0" g="0" b="0"/>
      </a:effectRef>
      <a:fontRef idx="minor"/>
    </dgm:style>
  </dgm:styleLbl>
  <dgm:styleLbl name="bgSibTrans2D1">
    <dgm:scene3d>
      <a:camera prst="orthographicFront"/>
      <a:lightRig rig="threePt" dir="t"/>
    </dgm:scene3d>
    <dgm:txPr/>
    <dgm:style>
      <a:lnRef idx="0">
        <a:scrgbClr r="0" g="0" b="0"/>
      </a:lnRef>
      <a:fillRef idx="1">
        <a:scrgbClr r="0" g="0" b="0"/>
      </a:fillRef>
      <a:effectRef idx="0">
        <a:scrgbClr r="0" g="0" b="0"/>
      </a:effectRef>
      <a:fontRef idx="minor">
        <a:schemeClr val="lt1"/>
      </a:fontRef>
    </dgm:style>
  </dgm:styleLbl>
  <dgm:styleLbl name="callout">
    <dgm:scene3d>
      <a:camera prst="orthographicFront"/>
      <a:lightRig rig="threePt" dir="t"/>
    </dgm:scene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txPr/>
    <dgm:style>
      <a:lnRef idx="2">
        <a:scrgbClr r="0" g="0" b="0"/>
      </a:lnRef>
      <a:fillRef idx="1">
        <a:scrgbClr r="0" g="0" b="0"/>
      </a:fillRef>
      <a:effectRef idx="0">
        <a:scrgbClr r="0" g="0" b="0"/>
      </a:effectRef>
      <a:fontRef idx="minor"/>
    </dgm:style>
  </dgm:styleLbl>
  <dgm:styleLbl name="dkBgShp">
    <dgm:scene3d>
      <a:camera prst="orthographicFront"/>
      <a:lightRig rig="threePt" dir="t"/>
    </dgm:scene3d>
    <dgm:txPr/>
    <dgm:style>
      <a:lnRef idx="0">
        <a:scrgbClr r="0" g="0" b="0"/>
      </a:lnRef>
      <a:fillRef idx="1">
        <a:scrgbClr r="0" g="0" b="0"/>
      </a:fillRef>
      <a:effectRef idx="0">
        <a:scrgbClr r="0" g="0" b="0"/>
      </a:effectRef>
      <a:fontRef idx="minor"/>
    </dgm:style>
  </dgm:styleLbl>
  <dgm:styleLbl name="fgAcc0">
    <dgm:scene3d>
      <a:camera prst="orthographicFront"/>
      <a:lightRig rig="threePt" dir="t"/>
    </dgm:scene3d>
    <dgm:txPr/>
    <dgm:style>
      <a:lnRef idx="2">
        <a:scrgbClr r="0" g="0" b="0"/>
      </a:lnRef>
      <a:fillRef idx="1">
        <a:scrgbClr r="0" g="0" b="0"/>
      </a:fillRef>
      <a:effectRef idx="0">
        <a:scrgbClr r="0" g="0" b="0"/>
      </a:effectRef>
      <a:fontRef idx="minor"/>
    </dgm:style>
  </dgm:styleLbl>
  <dgm:styleLbl name="fgAcc1">
    <dgm:scene3d>
      <a:camera prst="orthographicFront"/>
      <a:lightRig rig="threePt" dir="t"/>
    </dgm:scene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txPr/>
    <dgm:style>
      <a:lnRef idx="2">
        <a:scrgbClr r="0" g="0" b="0"/>
      </a:lnRef>
      <a:fillRef idx="1">
        <a:scrgbClr r="0" g="0" b="0"/>
      </a:fillRef>
      <a:effectRef idx="0">
        <a:scrgbClr r="0" g="0" b="0"/>
      </a:effectRef>
      <a:fontRef idx="minor"/>
    </dgm:style>
  </dgm:styleLbl>
  <dgm:styleLbl name="fgImgPlace1">
    <dgm:scene3d>
      <a:camera prst="orthographicFront"/>
      <a:lightRig rig="threePt" dir="t"/>
    </dgm:scene3d>
    <dgm:txPr/>
    <dgm:style>
      <a:lnRef idx="2">
        <a:scrgbClr r="0" g="0" b="0"/>
      </a:lnRef>
      <a:fillRef idx="1">
        <a:scrgbClr r="0" g="0" b="0"/>
      </a:fillRef>
      <a:effectRef idx="0">
        <a:scrgbClr r="0" g="0" b="0"/>
      </a:effectRef>
      <a:fontRef idx="minor"/>
    </dgm:style>
  </dgm:styleLbl>
  <dgm:styleLbl name="fgShp">
    <dgm:scene3d>
      <a:camera prst="orthographicFront"/>
      <a:lightRig rig="threePt" dir="t"/>
    </dgm:scene3d>
    <dgm:txPr/>
    <dgm:style>
      <a:lnRef idx="2">
        <a:scrgbClr r="0" g="0" b="0"/>
      </a:lnRef>
      <a:fillRef idx="1">
        <a:scrgbClr r="0" g="0" b="0"/>
      </a:fillRef>
      <a:effectRef idx="0">
        <a:scrgbClr r="0" g="0" b="0"/>
      </a:effectRef>
      <a:fontRef idx="minor"/>
    </dgm:style>
  </dgm:styleLbl>
  <dgm:styleLbl name="fgSibTrans2D1">
    <dgm:scene3d>
      <a:camera prst="orthographicFront"/>
      <a:lightRig rig="threePt" dir="t"/>
    </dgm:scene3d>
    <dgm:txPr/>
    <dgm:style>
      <a:lnRef idx="0">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txPr/>
    <dgm:style>
      <a:lnRef idx="2">
        <a:scrgbClr r="0" g="0" b="0"/>
      </a:lnRef>
      <a:fillRef idx="1">
        <a:scrgbClr r="0" g="0" b="0"/>
      </a:fillRef>
      <a:effectRef idx="0">
        <a:scrgbClr r="0" g="0" b="0"/>
      </a:effectRef>
      <a:fontRef idx="minor">
        <a:schemeClr val="lt1"/>
      </a:fontRef>
    </dgm:style>
  </dgm:styleLbl>
  <dgm:styleLbl name="node0">
    <dgm:scene3d>
      <a:camera prst="orthographicFront"/>
      <a:lightRig rig="threePt" dir="t"/>
    </dgm:scene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txPr/>
    <dgm:style>
      <a:lnRef idx="2">
        <a:scrgbClr r="0" g="0" b="0"/>
      </a:lnRef>
      <a:fillRef idx="0">
        <a:scrgbClr r="0" g="0" b="0"/>
      </a:fillRef>
      <a:effectRef idx="0">
        <a:scrgbClr r="0" g="0" b="0"/>
      </a:effectRef>
      <a:fontRef idx="minor"/>
    </dgm:style>
  </dgm:styleLbl>
  <dgm:styleLbl name="parChTrans2D1">
    <dgm:scene3d>
      <a:camera prst="orthographicFront"/>
      <a:lightRig rig="threePt" dir="t"/>
    </dgm:scene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txPr/>
    <dgm:style>
      <a:lnRef idx="2">
        <a:scrgbClr r="0" g="0" b="0"/>
      </a:lnRef>
      <a:fillRef idx="1">
        <a:scrgbClr r="0" g="0" b="0"/>
      </a:fillRef>
      <a:effectRef idx="0">
        <a:scrgbClr r="0" g="0" b="0"/>
      </a:effectRef>
      <a:fontRef idx="minor">
        <a:schemeClr val="lt1"/>
      </a:fontRef>
    </dgm:style>
  </dgm:styleLbl>
  <dgm:styleLbl name="revTx">
    <dgm:scene3d>
      <a:camera prst="orthographicFront"/>
      <a:lightRig rig="threePt" dir="t"/>
    </dgm:scene3d>
    <dgm:txPr/>
    <dgm:style>
      <a:lnRef idx="0">
        <a:scrgbClr r="0" g="0" b="0"/>
      </a:lnRef>
      <a:fillRef idx="0">
        <a:scrgbClr r="0" g="0" b="0"/>
      </a:fillRef>
      <a:effectRef idx="0">
        <a:scrgbClr r="0" g="0" b="0"/>
      </a:effectRef>
      <a:fontRef idx="minor"/>
    </dgm:style>
  </dgm:styleLbl>
  <dgm:styleLbl name="sibTrans1D1">
    <dgm:scene3d>
      <a:camera prst="orthographicFront"/>
      <a:lightRig rig="threePt" dir="t"/>
    </dgm:scene3d>
    <dgm:txPr/>
    <dgm:style>
      <a:lnRef idx="1">
        <a:scrgbClr r="0" g="0" b="0"/>
      </a:lnRef>
      <a:fillRef idx="0">
        <a:scrgbClr r="0" g="0" b="0"/>
      </a:fillRef>
      <a:effectRef idx="0">
        <a:scrgbClr r="0" g="0" b="0"/>
      </a:effectRef>
      <a:fontRef idx="minor"/>
    </dgm:style>
  </dgm:styleLbl>
  <dgm:styleLbl name="sibTrans2D1">
    <dgm:scene3d>
      <a:camera prst="orthographicFront"/>
      <a:lightRig rig="threePt" dir="t"/>
    </dgm:scene3d>
    <dgm:txPr/>
    <dgm:style>
      <a:lnRef idx="0">
        <a:scrgbClr r="0" g="0" b="0"/>
      </a:lnRef>
      <a:fillRef idx="1">
        <a:scrgbClr r="0" g="0" b="0"/>
      </a:fillRef>
      <a:effectRef idx="0">
        <a:scrgbClr r="0" g="0" b="0"/>
      </a:effectRef>
      <a:fontRef idx="minor">
        <a:schemeClr val="lt1"/>
      </a:fontRef>
    </dgm:style>
  </dgm:styleLbl>
  <dgm:styleLbl name="solidAlignAcc1">
    <dgm:scene3d>
      <a:camera prst="orthographicFront"/>
      <a:lightRig rig="threePt" dir="t"/>
    </dgm:scene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txPr/>
    <dgm:style>
      <a:lnRef idx="1">
        <a:scrgbClr r="0" g="0" b="0"/>
      </a:lnRef>
      <a:fillRef idx="1">
        <a:scrgbClr r="0" g="0" b="0"/>
      </a:fillRef>
      <a:effectRef idx="0">
        <a:scrgbClr r="0" g="0" b="0"/>
      </a:effectRef>
      <a:fontRef idx="minor"/>
    </dgm:style>
  </dgm:styleLbl>
  <dgm:styleLbl name="trBgShp">
    <dgm:scene3d>
      <a:camera prst="orthographicFront"/>
      <a:lightRig rig="threePt" dir="t"/>
    </dgm:scene3d>
    <dgm:txPr/>
    <dgm:style>
      <a:lnRef idx="0">
        <a:scrgbClr r="0" g="0" b="0"/>
      </a:lnRef>
      <a:fillRef idx="1">
        <a:scrgbClr r="0" g="0" b="0"/>
      </a:fillRef>
      <a:effectRef idx="0">
        <a:scrgbClr r="0" g="0" b="0"/>
      </a:effectRef>
      <a:fontRef idx="minor"/>
    </dgm:style>
  </dgm:styleLbl>
  <dgm:styleLbl name="vennNode1">
    <dgm:scene3d>
      <a:camera prst="orthographicFront"/>
      <a:lightRig rig="threePt" dir="t"/>
    </dgm:scene3d>
    <dgm:txPr/>
    <dgm:style>
      <a:lnRef idx="2">
        <a:scrgbClr r="0" g="0" b="0"/>
      </a:lnRef>
      <a:fillRef idx="1">
        <a:scrgbClr r="0" g="0" b="0"/>
      </a:fillRef>
      <a:effectRef idx="0">
        <a:scrgbClr r="0" g="0" b="0"/>
      </a:effectRef>
      <a:fontRef idx="minor">
        <a:schemeClr val="tx1"/>
      </a:fontRef>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3.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84500" cy="501650"/>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902075" y="0"/>
            <a:ext cx="2984500" cy="501650"/>
          </a:xfrm>
          <a:prstGeom prst="rect">
            <a:avLst/>
          </a:prstGeom>
        </p:spPr>
        <p:txBody>
          <a:bodyPr vert="horz" lIns="91440" tIns="45720" rIns="91440" bIns="45720" rtlCol="0"/>
          <a:lstStyle>
            <a:lvl1pPr algn="r">
              <a:defRPr sz="1200"/>
            </a:lvl1pPr>
          </a:lstStyle>
          <a:p>
            <a:fld id="{A1553DD2-6FF7-452D-917B-378216DA4DAF}" type="datetimeFigureOut">
              <a:rPr lang="en-GB" smtClean="0"/>
            </a:fld>
            <a:endParaRPr lang="en-GB"/>
          </a:p>
        </p:txBody>
      </p:sp>
      <p:sp>
        <p:nvSpPr>
          <p:cNvPr id="4" name="Slide Image Placeholder 3"/>
          <p:cNvSpPr>
            <a:spLocks noGrp="1" noRot="1" noChangeAspect="1"/>
          </p:cNvSpPr>
          <p:nvPr>
            <p:ph type="sldImg" idx="2"/>
          </p:nvPr>
        </p:nvSpPr>
        <p:spPr>
          <a:xfrm>
            <a:off x="439738" y="1252538"/>
            <a:ext cx="6008687" cy="3381375"/>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8975" y="4822825"/>
            <a:ext cx="5510213" cy="3944938"/>
          </a:xfrm>
          <a:prstGeom prst="rect">
            <a:avLst/>
          </a:prstGeom>
        </p:spPr>
        <p:txBody>
          <a:bodyPr vert="horz" lIns="91440" tIns="45720" rIns="91440" bIns="45720" rtlCol="0"/>
          <a:lstStyle/>
          <a:p>
            <a:pPr lvl="0"/>
            <a:r>
              <a:rPr lang="en-US"/>
              <a:t>Click to edit Master text styles</a:t>
            </a:r>
            <a:endParaRPr lang="en-US"/>
          </a:p>
          <a:p>
            <a:pPr lvl="1"/>
            <a:r>
              <a:rPr lang="en-US"/>
              <a:t>Second level</a:t>
            </a:r>
            <a:endParaRPr lang="en-US"/>
          </a:p>
          <a:p>
            <a:pPr lvl="2"/>
            <a:r>
              <a:rPr lang="en-US"/>
              <a:t>Third level</a:t>
            </a:r>
            <a:endParaRPr lang="en-US"/>
          </a:p>
          <a:p>
            <a:pPr lvl="3"/>
            <a:r>
              <a:rPr lang="en-US"/>
              <a:t>Fourth level</a:t>
            </a:r>
            <a:endParaRPr lang="en-US"/>
          </a:p>
          <a:p>
            <a:pPr lvl="4"/>
            <a:r>
              <a:rPr lang="en-US"/>
              <a:t>Fifth level</a:t>
            </a:r>
            <a:endParaRPr lang="en-GB"/>
          </a:p>
        </p:txBody>
      </p:sp>
      <p:sp>
        <p:nvSpPr>
          <p:cNvPr id="6" name="Footer Placeholder 5"/>
          <p:cNvSpPr>
            <a:spLocks noGrp="1"/>
          </p:cNvSpPr>
          <p:nvPr>
            <p:ph type="ftr" sz="quarter" idx="4"/>
          </p:nvPr>
        </p:nvSpPr>
        <p:spPr>
          <a:xfrm>
            <a:off x="0" y="9518650"/>
            <a:ext cx="2984500" cy="501650"/>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902075" y="9518650"/>
            <a:ext cx="2984500" cy="501650"/>
          </a:xfrm>
          <a:prstGeom prst="rect">
            <a:avLst/>
          </a:prstGeom>
        </p:spPr>
        <p:txBody>
          <a:bodyPr vert="horz" lIns="91440" tIns="45720" rIns="91440" bIns="45720" rtlCol="0" anchor="b"/>
          <a:lstStyle>
            <a:lvl1pPr algn="r">
              <a:defRPr sz="1200"/>
            </a:lvl1pPr>
          </a:lstStyle>
          <a:p>
            <a:fld id="{8836CFB8-E52E-4890-8505-2CE77E7D45D6}" type="slidenum">
              <a:rPr lang="en-GB" smtClean="0"/>
            </a:fld>
            <a:endParaRPr lang="en-GB"/>
          </a:p>
        </p:txBody>
      </p:sp>
    </p:spTree>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notesMaster" Target="../notesMasters/notesMaster1.xml"/><Relationship Id="rId1" Type="http://schemas.openxmlformats.org/officeDocument/2006/relationships/slide" Target="../slides/slide3.xml"/></Relationships>
</file>

<file path=ppt/notesSlides/_rels/notesSlide2.xml.rels><?xml version="1.0" encoding="UTF-8" standalone="yes"?>
<Relationships xmlns="http://schemas.openxmlformats.org/package/2006/relationships"><Relationship Id="rId2" Type="http://schemas.openxmlformats.org/officeDocument/2006/relationships/notesMaster" Target="../notesMasters/notesMaster1.xml"/><Relationship Id="rId1" Type="http://schemas.openxmlformats.org/officeDocument/2006/relationships/slide" Target="../slides/slide4.xml"/></Relationships>
</file>

<file path=ppt/notesSlides/_rels/notesSlide3.xml.rels><?xml version="1.0" encoding="UTF-8" standalone="yes"?>
<Relationships xmlns="http://schemas.openxmlformats.org/package/2006/relationships"><Relationship Id="rId2" Type="http://schemas.openxmlformats.org/officeDocument/2006/relationships/notesMaster" Target="../notesMasters/notesMaster1.xml"/><Relationship Id="rId1" Type="http://schemas.openxmlformats.org/officeDocument/2006/relationships/slide" Target="../slides/slide5.xml"/></Relationships>
</file>

<file path=ppt/notesSlides/_rels/notesSlide4.xml.rels><?xml version="1.0" encoding="UTF-8" standalone="yes"?>
<Relationships xmlns="http://schemas.openxmlformats.org/package/2006/relationships"><Relationship Id="rId2" Type="http://schemas.openxmlformats.org/officeDocument/2006/relationships/notesMaster" Target="../notesMasters/notesMaster1.xml"/><Relationship Id="rId1" Type="http://schemas.openxmlformats.org/officeDocument/2006/relationships/slide" Target="../slides/slide11.xml"/></Relationships>
</file>

<file path=ppt/notesSlides/_rels/notesSlide5.xml.rels><?xml version="1.0" encoding="UTF-8" standalone="yes"?>
<Relationships xmlns="http://schemas.openxmlformats.org/package/2006/relationships"><Relationship Id="rId2" Type="http://schemas.openxmlformats.org/officeDocument/2006/relationships/notesMaster" Target="../notesMasters/notesMaster1.xml"/><Relationship Id="rId1" Type="http://schemas.openxmlformats.org/officeDocument/2006/relationships/slide" Target="../slides/slide13.xml"/></Relationships>
</file>

<file path=ppt/notesSlides/_rels/notesSlide6.xml.rels><?xml version="1.0" encoding="UTF-8" standalone="yes"?>
<Relationships xmlns="http://schemas.openxmlformats.org/package/2006/relationships"><Relationship Id="rId2" Type="http://schemas.openxmlformats.org/officeDocument/2006/relationships/notesMaster" Target="../notesMasters/notesMaster1.xml"/><Relationship Id="rId1" Type="http://schemas.openxmlformats.org/officeDocument/2006/relationships/slide" Target="../slides/slide14.xml"/></Relationships>
</file>

<file path=ppt/notesSlides/_rels/notesSlide7.xml.rels><?xml version="1.0" encoding="UTF-8" standalone="yes"?>
<Relationships xmlns="http://schemas.openxmlformats.org/package/2006/relationships"><Relationship Id="rId2" Type="http://schemas.openxmlformats.org/officeDocument/2006/relationships/notesMaster" Target="../notesMasters/notesMaster1.xml"/><Relationship Id="rId1" Type="http://schemas.openxmlformats.org/officeDocument/2006/relationships/slide" Target="../slides/slide15.xml"/></Relationships>
</file>

<file path=ppt/notesSlides/_rels/notesSlide8.xml.rels><?xml version="1.0" encoding="UTF-8" standalone="yes"?>
<Relationships xmlns="http://schemas.openxmlformats.org/package/2006/relationships"><Relationship Id="rId2" Type="http://schemas.openxmlformats.org/officeDocument/2006/relationships/notesMaster" Target="../notesMasters/notesMaster1.xml"/><Relationship Id="rId1" Type="http://schemas.openxmlformats.org/officeDocument/2006/relationships/slide" Target="../slides/slide16.xml"/></Relationships>
</file>

<file path=ppt/notesSlides/_rels/notesSlide9.xml.rels><?xml version="1.0" encoding="UTF-8" standalone="yes"?>
<Relationships xmlns="http://schemas.openxmlformats.org/package/2006/relationships"><Relationship Id="rId2" Type="http://schemas.openxmlformats.org/officeDocument/2006/relationships/notesMaster" Target="../notesMasters/notesMaster1.xml"/><Relationship Id="rId1" Type="http://schemas.openxmlformats.org/officeDocument/2006/relationships/slide" Target="../slides/slide17.xml"/></Relationships>
</file>

<file path=ppt/notesSlides/_rels/notesSlide10.xml.rels><?xml version="1.0" encoding="UTF-8" standalone="yes"?>
<Relationships xmlns="http://schemas.openxmlformats.org/package/2006/relationships"><Relationship Id="rId2" Type="http://schemas.openxmlformats.org/officeDocument/2006/relationships/notesMaster" Target="../notesMasters/notesMaster1.xml"/><Relationship Id="rId1" Type="http://schemas.openxmlformats.org/officeDocument/2006/relationships/slide" Target="../slides/slide20.xml"/></Relationships>
</file>

<file path=ppt/notesSlides/_rels/notesSlide11.xml.rels><?xml version="1.0" encoding="UTF-8" standalone="yes"?>
<Relationships xmlns="http://schemas.openxmlformats.org/package/2006/relationships"><Relationship Id="rId2" Type="http://schemas.openxmlformats.org/officeDocument/2006/relationships/notesMaster" Target="../notesMasters/notesMaster1.xml"/><Relationship Id="rId1" Type="http://schemas.openxmlformats.org/officeDocument/2006/relationships/slide" Target="../slides/slide21.xml"/></Relationships>
</file>

<file path=ppt/notesSlides/_rels/notesSlide12.xml.rels><?xml version="1.0" encoding="UTF-8" standalone="yes"?>
<Relationships xmlns="http://schemas.openxmlformats.org/package/2006/relationships"><Relationship Id="rId2" Type="http://schemas.openxmlformats.org/officeDocument/2006/relationships/notesMaster" Target="../notesMasters/notesMaster1.xml"/><Relationship Id="rId1" Type="http://schemas.openxmlformats.org/officeDocument/2006/relationships/slide" Target="../slides/slide22.xml"/></Relationships>
</file>

<file path=ppt/notesSlides/_rels/notesSlide13.xml.rels><?xml version="1.0" encoding="UTF-8" standalone="yes"?>
<Relationships xmlns="http://schemas.openxmlformats.org/package/2006/relationships"><Relationship Id="rId2" Type="http://schemas.openxmlformats.org/officeDocument/2006/relationships/notesMaster" Target="../notesMasters/notesMaster1.xml"/><Relationship Id="rId1" Type="http://schemas.openxmlformats.org/officeDocument/2006/relationships/slide" Target="../slides/slide23.xml"/></Relationships>
</file>

<file path=ppt/notesSlides/_rels/notesSlide14.xml.rels><?xml version="1.0" encoding="UTF-8" standalone="yes"?>
<Relationships xmlns="http://schemas.openxmlformats.org/package/2006/relationships"><Relationship Id="rId2" Type="http://schemas.openxmlformats.org/officeDocument/2006/relationships/notesMaster" Target="../notesMasters/notesMaster1.xml"/><Relationship Id="rId1" Type="http://schemas.openxmlformats.org/officeDocument/2006/relationships/slide" Target="../slides/slide28.xml"/></Relationships>
</file>

<file path=ppt/notesSlides/_rels/notesSlide15.xml.rels><?xml version="1.0" encoding="UTF-8" standalone="yes"?>
<Relationships xmlns="http://schemas.openxmlformats.org/package/2006/relationships"><Relationship Id="rId2" Type="http://schemas.openxmlformats.org/officeDocument/2006/relationships/notesMaster" Target="../notesMasters/notesMaster1.xml"/><Relationship Id="rId1" Type="http://schemas.openxmlformats.org/officeDocument/2006/relationships/slide" Target="../slides/slide29.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We are going to focus primarily on Lewin today so that you can use the model in support of your presentation. There are countless change management models, and following the presentation we will look at few other models related to change management and also discuss the power and politics within an </a:t>
            </a:r>
            <a:r>
              <a:rPr lang="en-US" dirty="0" err="1"/>
              <a:t>organisation</a:t>
            </a:r>
            <a:r>
              <a:rPr lang="en-US" dirty="0"/>
              <a:t> and how that can affect the change </a:t>
            </a:r>
            <a:r>
              <a:rPr lang="en-US" dirty="0" err="1"/>
              <a:t>processs</a:t>
            </a:r>
            <a:r>
              <a:rPr lang="en-US" dirty="0"/>
              <a:t>. </a:t>
            </a:r>
            <a:endParaRPr lang="en-US" dirty="0"/>
          </a:p>
        </p:txBody>
      </p:sp>
      <p:sp>
        <p:nvSpPr>
          <p:cNvPr id="4" name="Slide Number Placeholder 3"/>
          <p:cNvSpPr>
            <a:spLocks noGrp="1"/>
          </p:cNvSpPr>
          <p:nvPr>
            <p:ph type="sldNum" sz="quarter" idx="5"/>
          </p:nvPr>
        </p:nvSpPr>
        <p:spPr/>
        <p:txBody>
          <a:bodyPr/>
          <a:lstStyle/>
          <a:p>
            <a:fld id="{8836CFB8-E52E-4890-8505-2CE77E7D45D6}" type="slidenum">
              <a:rPr lang="en-GB" smtClean="0"/>
            </a:fld>
            <a:endParaRPr lang="en-GB"/>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There two dominate approaches to change management, the planned approach and the emergent approach.   </a:t>
            </a:r>
            <a:endParaRPr lang="en-US" dirty="0"/>
          </a:p>
        </p:txBody>
      </p:sp>
      <p:sp>
        <p:nvSpPr>
          <p:cNvPr id="4" name="Slide Number Placeholder 3"/>
          <p:cNvSpPr>
            <a:spLocks noGrp="1"/>
          </p:cNvSpPr>
          <p:nvPr>
            <p:ph type="sldNum" sz="quarter" idx="5"/>
          </p:nvPr>
        </p:nvSpPr>
        <p:spPr/>
        <p:txBody>
          <a:bodyPr/>
          <a:lstStyle/>
          <a:p>
            <a:fld id="{8836CFB8-E52E-4890-8505-2CE77E7D45D6}" type="slidenum">
              <a:rPr lang="en-GB" smtClean="0"/>
            </a:fld>
            <a:endParaRPr lang="en-GB"/>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lvl="0"/>
            <a:r>
              <a:rPr lang="en-GB" dirty="0"/>
              <a:t>ACAS sees change initiatives as potential arising from:</a:t>
            </a:r>
            <a:endParaRPr lang="en-US" dirty="0"/>
          </a:p>
          <a:p>
            <a:pPr lvl="1"/>
            <a:r>
              <a:rPr lang="en-GB" dirty="0"/>
              <a:t>A sense that the organisation could do better</a:t>
            </a:r>
            <a:endParaRPr lang="en-US" dirty="0"/>
          </a:p>
          <a:p>
            <a:pPr lvl="1"/>
            <a:r>
              <a:rPr lang="en-GB" dirty="0"/>
              <a:t>The need to improve flexibility or quality</a:t>
            </a:r>
            <a:endParaRPr lang="en-US" dirty="0"/>
          </a:p>
          <a:p>
            <a:pPr lvl="1"/>
            <a:r>
              <a:rPr lang="en-GB" dirty="0"/>
              <a:t>A sense that skills are under utilised</a:t>
            </a:r>
            <a:endParaRPr lang="en-US" dirty="0"/>
          </a:p>
          <a:p>
            <a:pPr lvl="1"/>
            <a:r>
              <a:rPr lang="en-GB" dirty="0"/>
              <a:t>Technological or work practice changes</a:t>
            </a:r>
            <a:endParaRPr lang="en-US" dirty="0"/>
          </a:p>
          <a:p>
            <a:pPr lvl="1"/>
            <a:r>
              <a:rPr lang="en-GB" dirty="0"/>
              <a:t>Over-control of workers </a:t>
            </a:r>
            <a:endParaRPr lang="en-US" dirty="0"/>
          </a:p>
          <a:p>
            <a:pPr lvl="1"/>
            <a:r>
              <a:rPr lang="en-GB" dirty="0"/>
              <a:t>Ineffective communication</a:t>
            </a:r>
            <a:endParaRPr lang="en-US" dirty="0"/>
          </a:p>
          <a:p>
            <a:pPr lvl="1"/>
            <a:r>
              <a:rPr lang="en-GB" dirty="0"/>
              <a:t>Fractious relationships between managers and employees</a:t>
            </a:r>
            <a:endParaRPr lang="en-GB" dirty="0"/>
          </a:p>
          <a:p>
            <a:endParaRPr lang="en-GB" dirty="0"/>
          </a:p>
        </p:txBody>
      </p:sp>
      <p:sp>
        <p:nvSpPr>
          <p:cNvPr id="4" name="Slide Number Placeholder 3"/>
          <p:cNvSpPr>
            <a:spLocks noGrp="1"/>
          </p:cNvSpPr>
          <p:nvPr>
            <p:ph type="sldNum" sz="quarter" idx="5"/>
          </p:nvPr>
        </p:nvSpPr>
        <p:spPr/>
        <p:txBody>
          <a:bodyPr/>
          <a:lstStyle/>
          <a:p>
            <a:fld id="{8836CFB8-E52E-4890-8505-2CE77E7D45D6}" type="slidenum">
              <a:rPr lang="en-GB" smtClean="0"/>
            </a:fld>
            <a:endParaRPr lang="en-GB"/>
          </a:p>
        </p:txBody>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Score each force from one (weak) to five (strong) according to how important the teams feels for each force.  Then add up the scores for all of the driving and restraining forces.  </a:t>
            </a:r>
            <a:endParaRPr lang="en-GB" dirty="0"/>
          </a:p>
        </p:txBody>
      </p:sp>
      <p:sp>
        <p:nvSpPr>
          <p:cNvPr id="4" name="Slide Number Placeholder 3"/>
          <p:cNvSpPr>
            <a:spLocks noGrp="1"/>
          </p:cNvSpPr>
          <p:nvPr>
            <p:ph type="sldNum" sz="quarter" idx="5"/>
          </p:nvPr>
        </p:nvSpPr>
        <p:spPr/>
        <p:txBody>
          <a:bodyPr/>
          <a:lstStyle/>
          <a:p>
            <a:fld id="{8836CFB8-E52E-4890-8505-2CE77E7D45D6}" type="slidenum">
              <a:rPr lang="en-GB" smtClean="0"/>
            </a:fld>
            <a:endParaRPr lang="en-GB"/>
          </a:p>
        </p:txBody>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In your final report you can look at other change management models if you prefer. But for the presentation, forcefield analysis must be used. </a:t>
            </a:r>
            <a:endParaRPr lang="en-GB" dirty="0"/>
          </a:p>
        </p:txBody>
      </p:sp>
      <p:sp>
        <p:nvSpPr>
          <p:cNvPr id="4" name="Slide Number Placeholder 3"/>
          <p:cNvSpPr>
            <a:spLocks noGrp="1"/>
          </p:cNvSpPr>
          <p:nvPr>
            <p:ph type="sldNum" sz="quarter" idx="5"/>
          </p:nvPr>
        </p:nvSpPr>
        <p:spPr/>
        <p:txBody>
          <a:bodyPr/>
          <a:lstStyle/>
          <a:p>
            <a:fld id="{8836CFB8-E52E-4890-8505-2CE77E7D45D6}" type="slidenum">
              <a:rPr lang="en-GB" smtClean="0"/>
            </a:fld>
            <a:endParaRPr lang="en-GB"/>
          </a:p>
        </p:txBody>
      </p:sp>
    </p:spTree>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Go to the next slide</a:t>
            </a:r>
            <a:endParaRPr lang="en-US" dirty="0"/>
          </a:p>
        </p:txBody>
      </p:sp>
      <p:sp>
        <p:nvSpPr>
          <p:cNvPr id="4" name="Slide Number Placeholder 3"/>
          <p:cNvSpPr>
            <a:spLocks noGrp="1"/>
          </p:cNvSpPr>
          <p:nvPr>
            <p:ph type="sldNum" sz="quarter" idx="5"/>
          </p:nvPr>
        </p:nvSpPr>
        <p:spPr/>
        <p:txBody>
          <a:bodyPr/>
          <a:lstStyle/>
          <a:p>
            <a:fld id="{8836CFB8-E52E-4890-8505-2CE77E7D45D6}" type="slidenum">
              <a:rPr lang="en-GB" smtClean="0"/>
            </a:fld>
            <a:endParaRPr lang="en-GB"/>
          </a:p>
        </p:txBody>
      </p:sp>
    </p:spTree>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err="1"/>
              <a:t>Durig</a:t>
            </a:r>
            <a:r>
              <a:rPr lang="en-US" dirty="0"/>
              <a:t> the unfreeze state, the focus is on getting ready to accept the change, so this is a combination of recognizing that things can’t stay as they are and creating a desire for something different.  Essentially this is the process of letting go of the current status quo so that we can move to the future.  A key point here is a recognition that people can have a bias toward the current status quo, in other words the do nothing option is normally the most compelling as it is the most familiar and therefore comfortable. </a:t>
            </a:r>
            <a:endParaRPr lang="en-US" dirty="0"/>
          </a:p>
          <a:p>
            <a:endParaRPr lang="en-US" dirty="0"/>
          </a:p>
          <a:p>
            <a:r>
              <a:rPr lang="en-US" dirty="0"/>
              <a:t>The change  or moving stage is the process of moving to the future state, it is a stage of transition in which the </a:t>
            </a:r>
            <a:r>
              <a:rPr lang="en-US" dirty="0" err="1"/>
              <a:t>organisation</a:t>
            </a:r>
            <a:r>
              <a:rPr lang="en-US" dirty="0"/>
              <a:t> and the people within it transform from one way of doing things to something new.  It’s the moment in which change becomes real.  It is also the stage in which people struggle the most.  Education, training, communication and support are </a:t>
            </a:r>
            <a:r>
              <a:rPr lang="en-US" dirty="0" err="1"/>
              <a:t>cruticial</a:t>
            </a:r>
            <a:r>
              <a:rPr lang="en-US" dirty="0"/>
              <a:t> as people go through a process of adapting to the change, and each person will adapt in their own way.</a:t>
            </a:r>
            <a:endParaRPr lang="en-US" dirty="0"/>
          </a:p>
          <a:p>
            <a:endParaRPr lang="en-US" dirty="0"/>
          </a:p>
          <a:p>
            <a:r>
              <a:rPr lang="en-US" dirty="0"/>
              <a:t>The refreeze stage is where the change becomes the new norm.  It is the moment in which changes transform into organizational goals, processes, structures or roles.  Once changes are accepted, they must be refrozen and become the new status quo.  What is more important is that changes are transformed into the organizational culture. Positive reinforcement in the form of rewards, acknowledgement and nudging are often used in this stage.  There have been critics who suggest that this stage is outdated as in the current ever changing business environment it is unnecessary to refreeze a new change, but rather it is better that </a:t>
            </a:r>
            <a:r>
              <a:rPr lang="en-US" dirty="0" err="1"/>
              <a:t>organisationa</a:t>
            </a:r>
            <a:r>
              <a:rPr lang="en-US" dirty="0"/>
              <a:t> just avoid returning to the old ways of doing things.  </a:t>
            </a:r>
            <a:endParaRPr lang="en-US" dirty="0"/>
          </a:p>
        </p:txBody>
      </p:sp>
      <p:sp>
        <p:nvSpPr>
          <p:cNvPr id="4" name="Slide Number Placeholder 3"/>
          <p:cNvSpPr>
            <a:spLocks noGrp="1"/>
          </p:cNvSpPr>
          <p:nvPr>
            <p:ph type="sldNum" sz="quarter" idx="5"/>
          </p:nvPr>
        </p:nvSpPr>
        <p:spPr/>
        <p:txBody>
          <a:bodyPr/>
          <a:lstStyle/>
          <a:p>
            <a:fld id="{8836CFB8-E52E-4890-8505-2CE77E7D45D6}" type="slidenum">
              <a:rPr lang="en-GB" smtClean="0"/>
            </a:fld>
            <a:endParaRPr lang="en-GB"/>
          </a:p>
        </p:txBody>
      </p:sp>
    </p:spTree>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So here is another view of the model, 1. where the </a:t>
            </a:r>
            <a:r>
              <a:rPr lang="en-US" dirty="0" err="1"/>
              <a:t>organisation</a:t>
            </a:r>
            <a:r>
              <a:rPr lang="en-US" dirty="0"/>
              <a:t>/managements initial identification of a problem i.e. it could be that productivity isn’t a effective as it was, so 2 management would begin to obtain data to facilitate 3 which is problem diagnosis.  Once the problem has been diagnosed a plan of action will be developed </a:t>
            </a:r>
            <a:r>
              <a:rPr lang="en-US" dirty="0" err="1"/>
              <a:t>i.e</a:t>
            </a:r>
            <a:r>
              <a:rPr lang="en-US" dirty="0"/>
              <a:t> it could be finding new machinery or introducing training and development for employees.  This is then followed by the implementation of the plan, which must be followed up and any </a:t>
            </a:r>
            <a:r>
              <a:rPr lang="en-US" dirty="0" err="1"/>
              <a:t>stabalisation</a:t>
            </a:r>
            <a:r>
              <a:rPr lang="en-US" dirty="0"/>
              <a:t> processes put in place.  Next management will assess the consequences of the change, look at how the </a:t>
            </a:r>
            <a:r>
              <a:rPr lang="en-US" dirty="0" err="1"/>
              <a:t>organisation</a:t>
            </a:r>
            <a:r>
              <a:rPr lang="en-US" dirty="0"/>
              <a:t> and the people within it responded to the change and it is therefore important to learn from the process so that any barriers or problems encountered during the process can be avoided in the future.  For example, maybe management failed to clearly communicate with employees the importance of the change, or maybe more training is required.  Naturally each organisations situation is different and the culture of the </a:t>
            </a:r>
            <a:r>
              <a:rPr lang="en-US" dirty="0" err="1"/>
              <a:t>organisation</a:t>
            </a:r>
            <a:r>
              <a:rPr lang="en-US" dirty="0"/>
              <a:t> is key, if it is an </a:t>
            </a:r>
            <a:r>
              <a:rPr lang="en-US" dirty="0" err="1"/>
              <a:t>organisation</a:t>
            </a:r>
            <a:r>
              <a:rPr lang="en-US" dirty="0"/>
              <a:t> that embraces change, the whole process can be more straight forward. However, for organisations that are not used to change, there can be more challenges.   Next slide</a:t>
            </a:r>
            <a:endParaRPr lang="en-US" dirty="0"/>
          </a:p>
          <a:p>
            <a:endParaRPr lang="en-US" dirty="0"/>
          </a:p>
          <a:p>
            <a:endParaRPr lang="en-US" dirty="0"/>
          </a:p>
          <a:p>
            <a:endParaRPr lang="en-US" dirty="0"/>
          </a:p>
          <a:p>
            <a:endParaRPr lang="en-US" dirty="0"/>
          </a:p>
        </p:txBody>
      </p:sp>
      <p:sp>
        <p:nvSpPr>
          <p:cNvPr id="4" name="Slide Number Placeholder 3"/>
          <p:cNvSpPr>
            <a:spLocks noGrp="1"/>
          </p:cNvSpPr>
          <p:nvPr>
            <p:ph type="sldNum" sz="quarter" idx="5"/>
          </p:nvPr>
        </p:nvSpPr>
        <p:spPr/>
        <p:txBody>
          <a:bodyPr/>
          <a:lstStyle/>
          <a:p>
            <a:fld id="{8836CFB8-E52E-4890-8505-2CE77E7D45D6}" type="slidenum">
              <a:rPr lang="en-GB" smtClean="0"/>
            </a:fld>
            <a:endParaRPr lang="en-GB"/>
          </a:p>
        </p:txBody>
      </p:sp>
    </p:spTree>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It is important for management to appreciate that employees will go through a cycle of coping, although this can also be true for management.  What we have to bear in mind is that some managers tasked with the role of facilitating the change may have their own doubts and concerns.  </a:t>
            </a:r>
            <a:endParaRPr lang="en-US" dirty="0"/>
          </a:p>
        </p:txBody>
      </p:sp>
      <p:sp>
        <p:nvSpPr>
          <p:cNvPr id="4" name="Slide Number Placeholder 3"/>
          <p:cNvSpPr>
            <a:spLocks noGrp="1"/>
          </p:cNvSpPr>
          <p:nvPr>
            <p:ph type="sldNum" sz="quarter" idx="5"/>
          </p:nvPr>
        </p:nvSpPr>
        <p:spPr/>
        <p:txBody>
          <a:bodyPr/>
          <a:lstStyle/>
          <a:p>
            <a:fld id="{8836CFB8-E52E-4890-8505-2CE77E7D45D6}" type="slidenum">
              <a:rPr lang="en-GB" smtClean="0"/>
            </a:fld>
            <a:endParaRPr lang="en-GB"/>
          </a:p>
        </p:txBody>
      </p:sp>
    </p:spTree>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Other models of organizational change include:  incremental, punctuated equilibrium and continuous transformation. I mentioned these before the break.  </a:t>
            </a:r>
            <a:endParaRPr lang="en-US" dirty="0"/>
          </a:p>
        </p:txBody>
      </p:sp>
      <p:sp>
        <p:nvSpPr>
          <p:cNvPr id="4" name="Slide Number Placeholder 3"/>
          <p:cNvSpPr>
            <a:spLocks noGrp="1"/>
          </p:cNvSpPr>
          <p:nvPr>
            <p:ph type="sldNum" sz="quarter" idx="5"/>
          </p:nvPr>
        </p:nvSpPr>
        <p:spPr/>
        <p:txBody>
          <a:bodyPr/>
          <a:lstStyle/>
          <a:p>
            <a:fld id="{8836CFB8-E52E-4890-8505-2CE77E7D45D6}" type="slidenum">
              <a:rPr lang="en-GB" smtClean="0"/>
            </a:fld>
            <a:endParaRPr lang="en-GB"/>
          </a:p>
        </p:txBody>
      </p:sp>
    </p:spTree>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As I mentioned earlier, change occurs when the state of something is altered or modified and it involves moving from one state to a different state. </a:t>
            </a:r>
            <a:r>
              <a:rPr lang="en-GB" sz="1200" b="0" i="0" kern="1200" dirty="0">
                <a:solidFill>
                  <a:schemeClr val="tx1"/>
                </a:solidFill>
                <a:effectLst/>
                <a:latin typeface="+mn-lt"/>
                <a:ea typeface="+mn-ea"/>
                <a:cs typeface="+mn-cs"/>
              </a:rPr>
              <a:t>Incremental change refers to </a:t>
            </a:r>
            <a:r>
              <a:rPr lang="en-GB" sz="1200" b="1" i="0" kern="1200" dirty="0">
                <a:solidFill>
                  <a:schemeClr val="tx1"/>
                </a:solidFill>
                <a:effectLst/>
                <a:latin typeface="+mn-lt"/>
                <a:ea typeface="+mn-ea"/>
                <a:cs typeface="+mn-cs"/>
              </a:rPr>
              <a:t>change that occurs slowly and without necessarily modifying the essence of social structures or organizational practices</a:t>
            </a:r>
            <a:r>
              <a:rPr lang="en-GB" sz="1200" b="0" i="0" kern="1200" dirty="0">
                <a:solidFill>
                  <a:schemeClr val="tx1"/>
                </a:solidFill>
                <a:effectLst/>
                <a:latin typeface="+mn-lt"/>
                <a:ea typeface="+mn-ea"/>
                <a:cs typeface="+mn-cs"/>
              </a:rPr>
              <a:t>. For example, </a:t>
            </a:r>
            <a:r>
              <a:rPr lang="en-GB" sz="1200" b="1" i="0" kern="1200" dirty="0">
                <a:solidFill>
                  <a:schemeClr val="tx1"/>
                </a:solidFill>
                <a:effectLst/>
                <a:latin typeface="+mn-lt"/>
                <a:ea typeface="+mn-ea"/>
                <a:cs typeface="+mn-cs"/>
              </a:rPr>
              <a:t>an incremental change may occur when a company decides to improve its customer service</a:t>
            </a:r>
            <a:r>
              <a:rPr lang="en-GB" sz="1200" b="0" i="0" kern="1200" dirty="0">
                <a:solidFill>
                  <a:schemeClr val="tx1"/>
                </a:solidFill>
                <a:effectLst/>
                <a:latin typeface="+mn-lt"/>
                <a:ea typeface="+mn-ea"/>
                <a:cs typeface="+mn-cs"/>
              </a:rPr>
              <a:t>. A change within the software program would be just one part of this process, making it an incremental change.</a:t>
            </a:r>
            <a:endParaRPr lang="en-GB" sz="1200" b="0" i="0" kern="1200" dirty="0">
              <a:solidFill>
                <a:schemeClr val="tx1"/>
              </a:solidFill>
              <a:effectLst/>
              <a:latin typeface="+mn-lt"/>
              <a:ea typeface="+mn-ea"/>
              <a:cs typeface="+mn-cs"/>
            </a:endParaRPr>
          </a:p>
          <a:p>
            <a:endParaRPr lang="en-GB" sz="1200" b="0" i="0" kern="1200" dirty="0">
              <a:solidFill>
                <a:schemeClr val="tx1"/>
              </a:solidFill>
              <a:effectLst/>
              <a:latin typeface="+mn-lt"/>
              <a:ea typeface="+mn-ea"/>
              <a:cs typeface="+mn-cs"/>
            </a:endParaRPr>
          </a:p>
          <a:p>
            <a:r>
              <a:rPr lang="en-GB" sz="1200" b="0" i="0" kern="1200" dirty="0">
                <a:solidFill>
                  <a:schemeClr val="tx1"/>
                </a:solidFill>
                <a:effectLst/>
                <a:latin typeface="+mn-lt"/>
                <a:ea typeface="+mn-ea"/>
                <a:cs typeface="+mn-cs"/>
              </a:rPr>
              <a:t>The punctuated equilibrium model of change "sees organisations as evolving through relatively long periods of stability (equilibrium periods) in their basic patterns of activity that are punctuated by relatively short bursts of fundamental change (revolutionary periods)" (Burnes, 2009). </a:t>
            </a:r>
            <a:r>
              <a:rPr lang="en-GB" sz="1200" b="1" i="0" kern="1200" dirty="0">
                <a:solidFill>
                  <a:schemeClr val="tx1"/>
                </a:solidFill>
                <a:effectLst/>
                <a:latin typeface="+mn-lt"/>
                <a:ea typeface="+mn-ea"/>
                <a:cs typeface="+mn-cs"/>
              </a:rPr>
              <a:t>Apple is a prime example of the success of the PE model</a:t>
            </a:r>
            <a:r>
              <a:rPr lang="en-GB" sz="1200" b="0" i="0" kern="1200" dirty="0">
                <a:solidFill>
                  <a:schemeClr val="tx1"/>
                </a:solidFill>
                <a:effectLst/>
                <a:latin typeface="+mn-lt"/>
                <a:ea typeface="+mn-ea"/>
                <a:cs typeface="+mn-cs"/>
              </a:rPr>
              <a:t>. According to Glenn </a:t>
            </a:r>
            <a:r>
              <a:rPr lang="en-GB" sz="1200" b="0" i="0" kern="1200" dirty="0" err="1">
                <a:solidFill>
                  <a:schemeClr val="tx1"/>
                </a:solidFill>
                <a:effectLst/>
                <a:latin typeface="+mn-lt"/>
                <a:ea typeface="+mn-ea"/>
                <a:cs typeface="+mn-cs"/>
              </a:rPr>
              <a:t>Fleischmen</a:t>
            </a:r>
            <a:r>
              <a:rPr lang="en-GB" sz="1200" b="0" i="0" kern="1200" dirty="0">
                <a:solidFill>
                  <a:schemeClr val="tx1"/>
                </a:solidFill>
                <a:effectLst/>
                <a:latin typeface="+mn-lt"/>
                <a:ea typeface="+mn-ea"/>
                <a:cs typeface="+mn-cs"/>
              </a:rPr>
              <a:t>, "Apple makes its living through punctuated equilibrium, not through disruption," because small, significant changes are easier than starting revolutions</a:t>
            </a:r>
            <a:endParaRPr lang="en-GB" sz="1200" b="0" i="0" kern="1200" dirty="0">
              <a:solidFill>
                <a:schemeClr val="tx1"/>
              </a:solidFill>
              <a:effectLst/>
              <a:latin typeface="+mn-lt"/>
              <a:ea typeface="+mn-ea"/>
              <a:cs typeface="+mn-cs"/>
            </a:endParaRPr>
          </a:p>
          <a:p>
            <a:endParaRPr lang="en-GB" sz="1200" b="0" i="0" kern="1200" dirty="0">
              <a:solidFill>
                <a:schemeClr val="tx1"/>
              </a:solidFill>
              <a:effectLst/>
              <a:latin typeface="+mn-lt"/>
              <a:ea typeface="+mn-ea"/>
              <a:cs typeface="+mn-cs"/>
            </a:endParaRPr>
          </a:p>
          <a:p>
            <a:r>
              <a:rPr lang="en-GB" sz="1200" b="0" i="0" kern="1200" dirty="0">
                <a:solidFill>
                  <a:schemeClr val="tx1"/>
                </a:solidFill>
                <a:effectLst/>
                <a:latin typeface="+mn-lt"/>
                <a:ea typeface="+mn-ea"/>
                <a:cs typeface="+mn-cs"/>
              </a:rPr>
              <a:t>Continuous change, in contrast, is '</a:t>
            </a:r>
            <a:r>
              <a:rPr lang="en-GB" sz="1200" b="1" i="0" kern="1200" dirty="0">
                <a:solidFill>
                  <a:schemeClr val="tx1"/>
                </a:solidFill>
                <a:effectLst/>
                <a:latin typeface="+mn-lt"/>
                <a:ea typeface="+mn-ea"/>
                <a:cs typeface="+mn-cs"/>
              </a:rPr>
              <a:t>ongoing, evolving and cumulative</a:t>
            </a:r>
            <a:r>
              <a:rPr lang="en-GB" sz="1200" b="0" i="0" kern="1200" dirty="0">
                <a:solidFill>
                  <a:schemeClr val="tx1"/>
                </a:solidFill>
                <a:effectLst/>
                <a:latin typeface="+mn-lt"/>
                <a:ea typeface="+mn-ea"/>
                <a:cs typeface="+mn-cs"/>
              </a:rPr>
              <a:t>'. Also referred to as 'first order' or 'incremental' change, continuous change is characterised by people constantly adapting and editing ideas they acquire from different sources. Change is depicted as continuous, starting with the problem definition, followed by a solution, implementation of the solution, and measuring and evaluating the effectiveness of the change. Based on that data, a new problem is defined, and the process starts again. New companies are a good example of continuous change as they are developing the organisation and the processes they will undertake. </a:t>
            </a:r>
            <a:endParaRPr lang="en-US" dirty="0"/>
          </a:p>
        </p:txBody>
      </p:sp>
      <p:sp>
        <p:nvSpPr>
          <p:cNvPr id="4" name="Slide Number Placeholder 3"/>
          <p:cNvSpPr>
            <a:spLocks noGrp="1"/>
          </p:cNvSpPr>
          <p:nvPr>
            <p:ph type="sldNum" sz="quarter" idx="5"/>
          </p:nvPr>
        </p:nvSpPr>
        <p:spPr/>
        <p:txBody>
          <a:bodyPr/>
          <a:lstStyle/>
          <a:p>
            <a:fld id="{8836CFB8-E52E-4890-8505-2CE77E7D45D6}" type="slidenum">
              <a:rPr lang="en-GB" smtClean="0"/>
            </a:fld>
            <a:endParaRPr lang="en-GB"/>
          </a:p>
        </p:txBody>
      </p:sp>
    </p:spTree>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0" i="0" kern="1200" dirty="0">
                <a:solidFill>
                  <a:schemeClr val="tx1"/>
                </a:solidFill>
                <a:effectLst/>
                <a:latin typeface="+mn-lt"/>
                <a:ea typeface="+mn-ea"/>
                <a:cs typeface="+mn-cs"/>
              </a:rPr>
              <a:t>The gradualist paradigm </a:t>
            </a:r>
            <a:r>
              <a:rPr lang="en-GB" sz="1200" b="1" i="0" kern="1200" dirty="0">
                <a:solidFill>
                  <a:schemeClr val="tx1"/>
                </a:solidFill>
                <a:effectLst/>
                <a:latin typeface="+mn-lt"/>
                <a:ea typeface="+mn-ea"/>
                <a:cs typeface="+mn-cs"/>
              </a:rPr>
              <a:t>posits that organizations adapt to opportunities and threats by engaging in a process of continuous incremental change</a:t>
            </a:r>
            <a:r>
              <a:rPr lang="en-GB" sz="1200" b="0" i="0" kern="1200" dirty="0">
                <a:solidFill>
                  <a:schemeClr val="tx1"/>
                </a:solidFill>
                <a:effectLst/>
                <a:latin typeface="+mn-lt"/>
                <a:ea typeface="+mn-ea"/>
                <a:cs typeface="+mn-cs"/>
              </a:rPr>
              <a:t>. Their response is </a:t>
            </a:r>
            <a:r>
              <a:rPr lang="en-GB" sz="1200" b="0" i="0" kern="1200" dirty="0" err="1">
                <a:solidFill>
                  <a:schemeClr val="tx1"/>
                </a:solidFill>
                <a:effectLst/>
                <a:latin typeface="+mn-lt"/>
                <a:ea typeface="+mn-ea"/>
                <a:cs typeface="+mn-cs"/>
              </a:rPr>
              <a:t>evolv</a:t>
            </a:r>
            <a:r>
              <a:rPr lang="en-GB" sz="1200" b="0" i="0" kern="1200" dirty="0">
                <a:solidFill>
                  <a:schemeClr val="tx1"/>
                </a:solidFill>
                <a:effectLst/>
                <a:latin typeface="+mn-lt"/>
                <a:ea typeface="+mn-ea"/>
                <a:cs typeface="+mn-cs"/>
              </a:rPr>
              <a:t>- </a:t>
            </a:r>
            <a:r>
              <a:rPr lang="en-GB" sz="1200" b="0" i="0" kern="1200" dirty="0" err="1">
                <a:solidFill>
                  <a:schemeClr val="tx1"/>
                </a:solidFill>
                <a:effectLst/>
                <a:latin typeface="+mn-lt"/>
                <a:ea typeface="+mn-ea"/>
                <a:cs typeface="+mn-cs"/>
              </a:rPr>
              <a:t>ing</a:t>
            </a:r>
            <a:r>
              <a:rPr lang="en-GB" sz="1200" b="0" i="0" kern="1200" dirty="0">
                <a:solidFill>
                  <a:schemeClr val="tx1"/>
                </a:solidFill>
                <a:effectLst/>
                <a:latin typeface="+mn-lt"/>
                <a:ea typeface="+mn-ea"/>
                <a:cs typeface="+mn-cs"/>
              </a:rPr>
              <a:t> and, over time, these continuous changes cumulate to transform the organization</a:t>
            </a:r>
            <a:endParaRPr lang="en-US" dirty="0"/>
          </a:p>
        </p:txBody>
      </p:sp>
      <p:sp>
        <p:nvSpPr>
          <p:cNvPr id="4" name="Slide Number Placeholder 3"/>
          <p:cNvSpPr>
            <a:spLocks noGrp="1"/>
          </p:cNvSpPr>
          <p:nvPr>
            <p:ph type="sldNum" sz="quarter" idx="5"/>
          </p:nvPr>
        </p:nvSpPr>
        <p:spPr/>
        <p:txBody>
          <a:bodyPr/>
          <a:lstStyle/>
          <a:p>
            <a:fld id="{8836CFB8-E52E-4890-8505-2CE77E7D45D6}" type="slidenum">
              <a:rPr lang="en-GB" smtClean="0"/>
            </a:fld>
            <a:endParaRPr lang="en-GB"/>
          </a:p>
        </p:txBody>
      </p:sp>
    </p:spTree>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defRPr/>
            </a:pPr>
            <a:r>
              <a:rPr lang="en-US" dirty="0"/>
              <a:t>As I mentioned earlier, </a:t>
            </a:r>
            <a:r>
              <a:rPr lang="en-GB" sz="1200" b="0" i="0" kern="1200" dirty="0">
                <a:solidFill>
                  <a:schemeClr val="tx1"/>
                </a:solidFill>
                <a:effectLst/>
                <a:latin typeface="+mn-lt"/>
                <a:ea typeface="+mn-ea"/>
                <a:cs typeface="+mn-cs"/>
              </a:rPr>
              <a:t>The punctuated equilibrium model of change "sees organisations as evolving through relatively long periods of stability (equilibrium periods) in their basic patterns of activity that are punctuated by relatively short bursts of fundamental change (revolutionary periods)" (Burnes, 2009). </a:t>
            </a:r>
            <a:r>
              <a:rPr lang="en-GB" sz="1200" b="1" i="0" kern="1200" dirty="0">
                <a:solidFill>
                  <a:schemeClr val="tx1"/>
                </a:solidFill>
                <a:effectLst/>
                <a:latin typeface="+mn-lt"/>
                <a:ea typeface="+mn-ea"/>
                <a:cs typeface="+mn-cs"/>
              </a:rPr>
              <a:t>Apple is a prime example of the success of the PE model</a:t>
            </a:r>
            <a:r>
              <a:rPr lang="en-GB" sz="1200" b="0" i="0" kern="1200" dirty="0">
                <a:solidFill>
                  <a:schemeClr val="tx1"/>
                </a:solidFill>
                <a:effectLst/>
                <a:latin typeface="+mn-lt"/>
                <a:ea typeface="+mn-ea"/>
                <a:cs typeface="+mn-cs"/>
              </a:rPr>
              <a:t>. According to Glenn </a:t>
            </a:r>
            <a:r>
              <a:rPr lang="en-GB" sz="1200" b="0" i="0" kern="1200" dirty="0" err="1">
                <a:solidFill>
                  <a:schemeClr val="tx1"/>
                </a:solidFill>
                <a:effectLst/>
                <a:latin typeface="+mn-lt"/>
                <a:ea typeface="+mn-ea"/>
                <a:cs typeface="+mn-cs"/>
              </a:rPr>
              <a:t>Fleischmen</a:t>
            </a:r>
            <a:r>
              <a:rPr lang="en-GB" sz="1200" b="0" i="0" kern="1200" dirty="0">
                <a:solidFill>
                  <a:schemeClr val="tx1"/>
                </a:solidFill>
                <a:effectLst/>
                <a:latin typeface="+mn-lt"/>
                <a:ea typeface="+mn-ea"/>
                <a:cs typeface="+mn-cs"/>
              </a:rPr>
              <a:t>, "Apple makes its living through punctuated equilibrium, not through disruption," because small, significant changes are easier than starting revolutions.</a:t>
            </a:r>
            <a:endParaRPr lang="en-GB" sz="1200" b="0" i="0" kern="1200" dirty="0">
              <a:solidFill>
                <a:schemeClr val="tx1"/>
              </a:solidFill>
              <a:effectLst/>
              <a:latin typeface="+mn-lt"/>
              <a:ea typeface="+mn-ea"/>
              <a:cs typeface="+mn-cs"/>
            </a:endParaRPr>
          </a:p>
          <a:p>
            <a:endParaRPr lang="en-US" dirty="0"/>
          </a:p>
        </p:txBody>
      </p:sp>
      <p:sp>
        <p:nvSpPr>
          <p:cNvPr id="4" name="Slide Number Placeholder 3"/>
          <p:cNvSpPr>
            <a:spLocks noGrp="1"/>
          </p:cNvSpPr>
          <p:nvPr>
            <p:ph type="sldNum" sz="quarter" idx="5"/>
          </p:nvPr>
        </p:nvSpPr>
        <p:spPr/>
        <p:txBody>
          <a:bodyPr/>
          <a:lstStyle/>
          <a:p>
            <a:fld id="{8836CFB8-E52E-4890-8505-2CE77E7D45D6}" type="slidenum">
              <a:rPr lang="en-GB" smtClean="0"/>
            </a:fld>
            <a:endParaRPr lang="en-GB"/>
          </a:p>
        </p:txBody>
      </p:sp>
    </p:spTree>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Why do you think it is more challenging for organisations to respond to urgent change?</a:t>
            </a:r>
            <a:endParaRPr lang="en-US" dirty="0"/>
          </a:p>
        </p:txBody>
      </p:sp>
      <p:sp>
        <p:nvSpPr>
          <p:cNvPr id="4" name="Slide Number Placeholder 3"/>
          <p:cNvSpPr>
            <a:spLocks noGrp="1"/>
          </p:cNvSpPr>
          <p:nvPr>
            <p:ph type="sldNum" sz="quarter" idx="5"/>
          </p:nvPr>
        </p:nvSpPr>
        <p:spPr/>
        <p:txBody>
          <a:bodyPr/>
          <a:lstStyle/>
          <a:p>
            <a:fld id="{8836CFB8-E52E-4890-8505-2CE77E7D45D6}" type="slidenum">
              <a:rPr lang="en-GB" smtClean="0"/>
            </a:fld>
            <a:endParaRPr lang="en-GB"/>
          </a:p>
        </p:txBody>
      </p:sp>
    </p:spTree>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Although, as we saw with the COVID 19 enforced lockdowns and the need for organisations to quickly respond, they were able to respond.  However, for many, the move or change to new ways of operating already existed within the </a:t>
            </a:r>
            <a:r>
              <a:rPr lang="en-US" dirty="0" err="1"/>
              <a:t>organisation</a:t>
            </a:r>
            <a:r>
              <a:rPr lang="en-US" dirty="0"/>
              <a:t> in some way.  For example, retailers shifted to selling entirely online.  </a:t>
            </a:r>
            <a:endParaRPr lang="en-US" dirty="0"/>
          </a:p>
        </p:txBody>
      </p:sp>
      <p:sp>
        <p:nvSpPr>
          <p:cNvPr id="4" name="Slide Number Placeholder 3"/>
          <p:cNvSpPr>
            <a:spLocks noGrp="1"/>
          </p:cNvSpPr>
          <p:nvPr>
            <p:ph type="sldNum" sz="quarter" idx="5"/>
          </p:nvPr>
        </p:nvSpPr>
        <p:spPr/>
        <p:txBody>
          <a:bodyPr/>
          <a:lstStyle/>
          <a:p>
            <a:fld id="{8836CFB8-E52E-4890-8505-2CE77E7D45D6}" type="slidenum">
              <a:rPr lang="en-GB" smtClean="0"/>
            </a:fld>
            <a:endParaRPr lang="en-GB"/>
          </a:p>
        </p:txBody>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p:cNvSpPr>
            <a:spLocks noGrp="1"/>
          </p:cNvSpPr>
          <p:nvPr>
            <p:ph type="dt" sz="half" idx="10"/>
          </p:nvPr>
        </p:nvSpPr>
        <p:spPr/>
        <p:txBody>
          <a:bodyPr/>
          <a:lstStyle/>
          <a:p>
            <a:fld id="{CD8E93E3-8273-4EF6-93D4-AEECBF1F4D75}" type="datetimeFigureOut">
              <a:rPr lang="en-GB" smtClean="0"/>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A92B58F4-A3A4-4345-8CDD-93170163BA9C}" type="slidenum">
              <a:rPr lang="en-GB" smtClean="0"/>
            </a:fld>
            <a:endParaRPr lang="en-GB"/>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p:txBody>
          <a:bodyPr/>
          <a:lstStyle/>
          <a:p>
            <a:pPr lvl="0"/>
            <a:r>
              <a:rPr lang="en-US"/>
              <a:t>Click to edit Master text styles</a:t>
            </a:r>
            <a:endParaRPr lang="en-US"/>
          </a:p>
          <a:p>
            <a:pPr lvl="1"/>
            <a:r>
              <a:rPr lang="en-US"/>
              <a:t>Second level</a:t>
            </a:r>
            <a:endParaRPr lang="en-US"/>
          </a:p>
          <a:p>
            <a:pPr lvl="2"/>
            <a:r>
              <a:rPr lang="en-US"/>
              <a:t>Third level</a:t>
            </a:r>
            <a:endParaRPr lang="en-US"/>
          </a:p>
          <a:p>
            <a:pPr lvl="3"/>
            <a:r>
              <a:rPr lang="en-US"/>
              <a:t>Fourth level</a:t>
            </a:r>
            <a:endParaRPr lang="en-US"/>
          </a:p>
          <a:p>
            <a:pPr lvl="4"/>
            <a:r>
              <a:rPr lang="en-US"/>
              <a:t>Fifth level</a:t>
            </a:r>
            <a:endParaRPr lang="en-GB"/>
          </a:p>
        </p:txBody>
      </p:sp>
      <p:sp>
        <p:nvSpPr>
          <p:cNvPr id="4" name="Date Placeholder 3"/>
          <p:cNvSpPr>
            <a:spLocks noGrp="1"/>
          </p:cNvSpPr>
          <p:nvPr>
            <p:ph type="dt" sz="half" idx="10"/>
          </p:nvPr>
        </p:nvSpPr>
        <p:spPr/>
        <p:txBody>
          <a:bodyPr/>
          <a:lstStyle/>
          <a:p>
            <a:fld id="{CD8E93E3-8273-4EF6-93D4-AEECBF1F4D75}" type="datetimeFigureOut">
              <a:rPr lang="en-GB" smtClean="0"/>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A92B58F4-A3A4-4345-8CDD-93170163BA9C}" type="slidenum">
              <a:rPr lang="en-GB" smtClean="0"/>
            </a:fld>
            <a:endParaRPr lang="en-GB"/>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endParaRPr lang="en-US"/>
          </a:p>
        </p:txBody>
      </p:sp>
      <p:sp>
        <p:nvSpPr>
          <p:cNvPr id="4" name="Date Placeholder 3"/>
          <p:cNvSpPr>
            <a:spLocks noGrp="1"/>
          </p:cNvSpPr>
          <p:nvPr>
            <p:ph type="dt" sz="half" idx="10"/>
          </p:nvPr>
        </p:nvSpPr>
        <p:spPr/>
        <p:txBody>
          <a:bodyPr/>
          <a:lstStyle/>
          <a:p>
            <a:fld id="{CD8E93E3-8273-4EF6-93D4-AEECBF1F4D75}" type="datetimeFigureOut">
              <a:rPr lang="en-GB" smtClean="0"/>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A92B58F4-A3A4-4345-8CDD-93170163BA9C}" type="slidenum">
              <a:rPr lang="en-GB" smtClean="0"/>
            </a:fld>
            <a:endParaRPr lang="en-GB"/>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838200" y="1825625"/>
            <a:ext cx="5181600" cy="4351338"/>
          </a:xfrm>
        </p:spPr>
        <p:txBody>
          <a:bodyPr/>
          <a:lstStyle/>
          <a:p>
            <a:pPr lvl="0"/>
            <a:r>
              <a:rPr lang="en-US"/>
              <a:t>Click to edit Master text styles</a:t>
            </a:r>
            <a:endParaRPr lang="en-US"/>
          </a:p>
          <a:p>
            <a:pPr lvl="1"/>
            <a:r>
              <a:rPr lang="en-US"/>
              <a:t>Second level</a:t>
            </a:r>
            <a:endParaRPr lang="en-US"/>
          </a:p>
          <a:p>
            <a:pPr lvl="2"/>
            <a:r>
              <a:rPr lang="en-US"/>
              <a:t>Third level</a:t>
            </a:r>
            <a:endParaRPr lang="en-US"/>
          </a:p>
          <a:p>
            <a:pPr lvl="3"/>
            <a:r>
              <a:rPr lang="en-US"/>
              <a:t>Fourth level</a:t>
            </a:r>
            <a:endParaRPr lang="en-US"/>
          </a:p>
          <a:p>
            <a:pPr lvl="4"/>
            <a:r>
              <a:rPr lang="en-US"/>
              <a:t>Fifth level</a:t>
            </a:r>
            <a:endParaRPr lang="en-GB"/>
          </a:p>
        </p:txBody>
      </p:sp>
      <p:sp>
        <p:nvSpPr>
          <p:cNvPr id="4" name="Content Placeholder 3"/>
          <p:cNvSpPr>
            <a:spLocks noGrp="1"/>
          </p:cNvSpPr>
          <p:nvPr>
            <p:ph sz="half" idx="2"/>
          </p:nvPr>
        </p:nvSpPr>
        <p:spPr>
          <a:xfrm>
            <a:off x="6172200" y="1825625"/>
            <a:ext cx="5181600" cy="4351338"/>
          </a:xfrm>
        </p:spPr>
        <p:txBody>
          <a:bodyPr/>
          <a:lstStyle/>
          <a:p>
            <a:pPr lvl="0"/>
            <a:r>
              <a:rPr lang="en-US"/>
              <a:t>Click to edit Master text styles</a:t>
            </a:r>
            <a:endParaRPr lang="en-US"/>
          </a:p>
          <a:p>
            <a:pPr lvl="1"/>
            <a:r>
              <a:rPr lang="en-US"/>
              <a:t>Second level</a:t>
            </a:r>
            <a:endParaRPr lang="en-US"/>
          </a:p>
          <a:p>
            <a:pPr lvl="2"/>
            <a:r>
              <a:rPr lang="en-US"/>
              <a:t>Third level</a:t>
            </a:r>
            <a:endParaRPr lang="en-US"/>
          </a:p>
          <a:p>
            <a:pPr lvl="3"/>
            <a:r>
              <a:rPr lang="en-US"/>
              <a:t>Fourth level</a:t>
            </a:r>
            <a:endParaRPr lang="en-US"/>
          </a:p>
          <a:p>
            <a:pPr lvl="4"/>
            <a:r>
              <a:rPr lang="en-US"/>
              <a:t>Fifth level</a:t>
            </a:r>
            <a:endParaRPr lang="en-GB"/>
          </a:p>
        </p:txBody>
      </p:sp>
      <p:sp>
        <p:nvSpPr>
          <p:cNvPr id="5" name="Date Placeholder 4"/>
          <p:cNvSpPr>
            <a:spLocks noGrp="1"/>
          </p:cNvSpPr>
          <p:nvPr>
            <p:ph type="dt" sz="half" idx="10"/>
          </p:nvPr>
        </p:nvSpPr>
        <p:spPr/>
        <p:txBody>
          <a:bodyPr/>
          <a:lstStyle/>
          <a:p>
            <a:fld id="{CD8E93E3-8273-4EF6-93D4-AEECBF1F4D75}" type="datetimeFigureOut">
              <a:rPr lang="en-GB" smtClean="0"/>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A92B58F4-A3A4-4345-8CDD-93170163BA9C}" type="slidenum">
              <a:rPr lang="en-GB" smtClean="0"/>
            </a:fld>
            <a:endParaRPr lang="en-GB"/>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endParaRPr lang="en-US"/>
          </a:p>
        </p:txBody>
      </p:sp>
      <p:sp>
        <p:nvSpPr>
          <p:cNvPr id="4" name="Content Placeholder 3"/>
          <p:cNvSpPr>
            <a:spLocks noGrp="1"/>
          </p:cNvSpPr>
          <p:nvPr>
            <p:ph sz="half" idx="2"/>
          </p:nvPr>
        </p:nvSpPr>
        <p:spPr>
          <a:xfrm>
            <a:off x="839788" y="2505075"/>
            <a:ext cx="5157787" cy="3684588"/>
          </a:xfrm>
        </p:spPr>
        <p:txBody>
          <a:bodyPr/>
          <a:lstStyle/>
          <a:p>
            <a:pPr lvl="0"/>
            <a:r>
              <a:rPr lang="en-US"/>
              <a:t>Click to edit Master text styles</a:t>
            </a:r>
            <a:endParaRPr lang="en-US"/>
          </a:p>
          <a:p>
            <a:pPr lvl="1"/>
            <a:r>
              <a:rPr lang="en-US"/>
              <a:t>Second level</a:t>
            </a:r>
            <a:endParaRPr lang="en-US"/>
          </a:p>
          <a:p>
            <a:pPr lvl="2"/>
            <a:r>
              <a:rPr lang="en-US"/>
              <a:t>Third level</a:t>
            </a:r>
            <a:endParaRPr lang="en-US"/>
          </a:p>
          <a:p>
            <a:pPr lvl="3"/>
            <a:r>
              <a:rPr lang="en-US"/>
              <a:t>Fourth level</a:t>
            </a:r>
            <a:endParaRPr lang="en-US"/>
          </a:p>
          <a:p>
            <a:pPr lvl="4"/>
            <a:r>
              <a:rPr lang="en-US"/>
              <a:t>Fifth level</a:t>
            </a:r>
            <a:endParaRPr lang="en-GB"/>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endParaRPr lang="en-US"/>
          </a:p>
        </p:txBody>
      </p:sp>
      <p:sp>
        <p:nvSpPr>
          <p:cNvPr id="6" name="Content Placeholder 5"/>
          <p:cNvSpPr>
            <a:spLocks noGrp="1"/>
          </p:cNvSpPr>
          <p:nvPr>
            <p:ph sz="quarter" idx="4"/>
          </p:nvPr>
        </p:nvSpPr>
        <p:spPr>
          <a:xfrm>
            <a:off x="6172200" y="2505075"/>
            <a:ext cx="5183188" cy="3684588"/>
          </a:xfrm>
        </p:spPr>
        <p:txBody>
          <a:bodyPr/>
          <a:lstStyle/>
          <a:p>
            <a:pPr lvl="0"/>
            <a:r>
              <a:rPr lang="en-US"/>
              <a:t>Click to edit Master text styles</a:t>
            </a:r>
            <a:endParaRPr lang="en-US"/>
          </a:p>
          <a:p>
            <a:pPr lvl="1"/>
            <a:r>
              <a:rPr lang="en-US"/>
              <a:t>Second level</a:t>
            </a:r>
            <a:endParaRPr lang="en-US"/>
          </a:p>
          <a:p>
            <a:pPr lvl="2"/>
            <a:r>
              <a:rPr lang="en-US"/>
              <a:t>Third level</a:t>
            </a:r>
            <a:endParaRPr lang="en-US"/>
          </a:p>
          <a:p>
            <a:pPr lvl="3"/>
            <a:r>
              <a:rPr lang="en-US"/>
              <a:t>Fourth level</a:t>
            </a:r>
            <a:endParaRPr lang="en-US"/>
          </a:p>
          <a:p>
            <a:pPr lvl="4"/>
            <a:r>
              <a:rPr lang="en-US"/>
              <a:t>Fifth level</a:t>
            </a:r>
            <a:endParaRPr lang="en-GB"/>
          </a:p>
        </p:txBody>
      </p:sp>
      <p:sp>
        <p:nvSpPr>
          <p:cNvPr id="7" name="Date Placeholder 6"/>
          <p:cNvSpPr>
            <a:spLocks noGrp="1"/>
          </p:cNvSpPr>
          <p:nvPr>
            <p:ph type="dt" sz="half" idx="10"/>
          </p:nvPr>
        </p:nvSpPr>
        <p:spPr/>
        <p:txBody>
          <a:bodyPr/>
          <a:lstStyle/>
          <a:p>
            <a:fld id="{CD8E93E3-8273-4EF6-93D4-AEECBF1F4D75}" type="datetimeFigureOut">
              <a:rPr lang="en-GB" smtClean="0"/>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A92B58F4-A3A4-4345-8CDD-93170163BA9C}" type="slidenum">
              <a:rPr lang="en-GB" smtClean="0"/>
            </a:fld>
            <a:endParaRPr lang="en-GB"/>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CD8E93E3-8273-4EF6-93D4-AEECBF1F4D75}" type="datetimeFigureOut">
              <a:rPr lang="en-GB" smtClean="0"/>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A92B58F4-A3A4-4345-8CDD-93170163BA9C}" type="slidenum">
              <a:rPr lang="en-GB" smtClean="0"/>
            </a:fld>
            <a:endParaRPr lang="en-GB"/>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CD8E93E3-8273-4EF6-93D4-AEECBF1F4D75}" type="datetimeFigureOut">
              <a:rPr lang="en-GB" smtClean="0"/>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A92B58F4-A3A4-4345-8CDD-93170163BA9C}" type="slidenum">
              <a:rPr lang="en-GB" smtClean="0"/>
            </a:fld>
            <a:endParaRPr lang="en-GB"/>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endParaRPr lang="en-US"/>
          </a:p>
          <a:p>
            <a:pPr lvl="1"/>
            <a:r>
              <a:rPr lang="en-US"/>
              <a:t>Second level</a:t>
            </a:r>
            <a:endParaRPr lang="en-US"/>
          </a:p>
          <a:p>
            <a:pPr lvl="2"/>
            <a:r>
              <a:rPr lang="en-US"/>
              <a:t>Third level</a:t>
            </a:r>
            <a:endParaRPr lang="en-US"/>
          </a:p>
          <a:p>
            <a:pPr lvl="3"/>
            <a:r>
              <a:rPr lang="en-US"/>
              <a:t>Fourth level</a:t>
            </a:r>
            <a:endParaRPr lang="en-US"/>
          </a:p>
          <a:p>
            <a:pPr lvl="4"/>
            <a:r>
              <a:rPr lang="en-US"/>
              <a:t>Fifth level</a:t>
            </a:r>
            <a:endParaRPr lang="en-GB"/>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endParaRPr lang="en-US"/>
          </a:p>
        </p:txBody>
      </p:sp>
      <p:sp>
        <p:nvSpPr>
          <p:cNvPr id="5" name="Date Placeholder 4"/>
          <p:cNvSpPr>
            <a:spLocks noGrp="1"/>
          </p:cNvSpPr>
          <p:nvPr>
            <p:ph type="dt" sz="half" idx="10"/>
          </p:nvPr>
        </p:nvSpPr>
        <p:spPr/>
        <p:txBody>
          <a:bodyPr/>
          <a:lstStyle/>
          <a:p>
            <a:fld id="{CD8E93E3-8273-4EF6-93D4-AEECBF1F4D75}" type="datetimeFigureOut">
              <a:rPr lang="en-GB" smtClean="0"/>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A92B58F4-A3A4-4345-8CDD-93170163BA9C}" type="slidenum">
              <a:rPr lang="en-GB" smtClean="0"/>
            </a:fld>
            <a:endParaRPr lang="en-GB"/>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endParaRPr lang="en-US"/>
          </a:p>
        </p:txBody>
      </p:sp>
      <p:sp>
        <p:nvSpPr>
          <p:cNvPr id="5" name="Date Placeholder 4"/>
          <p:cNvSpPr>
            <a:spLocks noGrp="1"/>
          </p:cNvSpPr>
          <p:nvPr>
            <p:ph type="dt" sz="half" idx="10"/>
          </p:nvPr>
        </p:nvSpPr>
        <p:spPr/>
        <p:txBody>
          <a:bodyPr/>
          <a:lstStyle/>
          <a:p>
            <a:fld id="{CD8E93E3-8273-4EF6-93D4-AEECBF1F4D75}" type="datetimeFigureOut">
              <a:rPr lang="en-GB" smtClean="0"/>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A92B58F4-A3A4-4345-8CDD-93170163BA9C}" type="slidenum">
              <a:rPr lang="en-GB" smtClean="0"/>
            </a:fld>
            <a:endParaRPr lang="en-GB"/>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Click to edit Master text styles</a:t>
            </a:r>
            <a:endParaRPr lang="en-US"/>
          </a:p>
          <a:p>
            <a:pPr lvl="1"/>
            <a:r>
              <a:rPr lang="en-US"/>
              <a:t>Second level</a:t>
            </a:r>
            <a:endParaRPr lang="en-US"/>
          </a:p>
          <a:p>
            <a:pPr lvl="2"/>
            <a:r>
              <a:rPr lang="en-US"/>
              <a:t>Third level</a:t>
            </a:r>
            <a:endParaRPr lang="en-US"/>
          </a:p>
          <a:p>
            <a:pPr lvl="3"/>
            <a:r>
              <a:rPr lang="en-US"/>
              <a:t>Fourth level</a:t>
            </a:r>
            <a:endParaRPr lang="en-US"/>
          </a:p>
          <a:p>
            <a:pPr lvl="4"/>
            <a:r>
              <a:rPr lang="en-US"/>
              <a:t>Fifth level</a:t>
            </a:r>
            <a:endParaRPr lang="en-GB"/>
          </a:p>
        </p:txBody>
      </p:sp>
      <p:sp>
        <p:nvSpPr>
          <p:cNvPr id="4" name="Date Placeholder 3"/>
          <p:cNvSpPr>
            <a:spLocks noGrp="1"/>
          </p:cNvSpPr>
          <p:nvPr>
            <p:ph type="dt" sz="half" idx="10"/>
          </p:nvPr>
        </p:nvSpPr>
        <p:spPr/>
        <p:txBody>
          <a:bodyPr/>
          <a:lstStyle/>
          <a:p>
            <a:fld id="{CD8E93E3-8273-4EF6-93D4-AEECBF1F4D75}" type="datetimeFigureOut">
              <a:rPr lang="en-GB" smtClean="0"/>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A92B58F4-A3A4-4345-8CDD-93170163BA9C}" type="slidenum">
              <a:rPr lang="en-GB" smtClean="0"/>
            </a:fld>
            <a:endParaRPr lang="en-GB"/>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a:t>Click to edit Master text styles</a:t>
            </a:r>
            <a:endParaRPr lang="en-US"/>
          </a:p>
          <a:p>
            <a:pPr lvl="1"/>
            <a:r>
              <a:rPr lang="en-US"/>
              <a:t>Second level</a:t>
            </a:r>
            <a:endParaRPr lang="en-US"/>
          </a:p>
          <a:p>
            <a:pPr lvl="2"/>
            <a:r>
              <a:rPr lang="en-US"/>
              <a:t>Third level</a:t>
            </a:r>
            <a:endParaRPr lang="en-US"/>
          </a:p>
          <a:p>
            <a:pPr lvl="3"/>
            <a:r>
              <a:rPr lang="en-US"/>
              <a:t>Fourth level</a:t>
            </a:r>
            <a:endParaRPr lang="en-US"/>
          </a:p>
          <a:p>
            <a:pPr lvl="4"/>
            <a:r>
              <a:rPr lang="en-US"/>
              <a:t>Fifth level</a:t>
            </a:r>
            <a:endParaRPr lang="en-GB"/>
          </a:p>
        </p:txBody>
      </p:sp>
      <p:sp>
        <p:nvSpPr>
          <p:cNvPr id="4" name="Date Placeholder 3"/>
          <p:cNvSpPr>
            <a:spLocks noGrp="1"/>
          </p:cNvSpPr>
          <p:nvPr>
            <p:ph type="dt" sz="half" idx="10"/>
          </p:nvPr>
        </p:nvSpPr>
        <p:spPr/>
        <p:txBody>
          <a:bodyPr/>
          <a:lstStyle/>
          <a:p>
            <a:fld id="{CD8E93E3-8273-4EF6-93D4-AEECBF1F4D75}" type="datetimeFigureOut">
              <a:rPr lang="en-GB" smtClean="0"/>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A92B58F4-A3A4-4345-8CDD-93170163BA9C}" type="slidenum">
              <a:rPr lang="en-GB" smtClean="0"/>
            </a:fld>
            <a:endParaRPr lang="en-GB"/>
          </a:p>
        </p:txBody>
      </p:sp>
    </p:spTree>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p:cNvSpPr>
            <a:spLocks noGrp="1"/>
          </p:cNvSpPr>
          <p:nvPr>
            <p:ph type="dt" sz="half" idx="10"/>
          </p:nvPr>
        </p:nvSpPr>
        <p:spPr/>
        <p:txBody>
          <a:bodyPr/>
          <a:lstStyle/>
          <a:p>
            <a:fld id="{CD8E93E3-8273-4EF6-93D4-AEECBF1F4D75}" type="datetimeFigureOut">
              <a:rPr lang="en-GB" smtClean="0"/>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A92B58F4-A3A4-4345-8CDD-93170163BA9C}" type="slidenum">
              <a:rPr lang="en-GB" smtClean="0"/>
            </a:fld>
            <a:endParaRPr lang="en-GB"/>
          </a:p>
        </p:txBody>
      </p:sp>
    </p:spTree>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p:txBody>
          <a:bodyPr/>
          <a:lstStyle/>
          <a:p>
            <a:pPr lvl="0"/>
            <a:r>
              <a:rPr lang="en-US"/>
              <a:t>Click to edit Master text styles</a:t>
            </a:r>
            <a:endParaRPr lang="en-US"/>
          </a:p>
          <a:p>
            <a:pPr lvl="1"/>
            <a:r>
              <a:rPr lang="en-US"/>
              <a:t>Second level</a:t>
            </a:r>
            <a:endParaRPr lang="en-US"/>
          </a:p>
          <a:p>
            <a:pPr lvl="2"/>
            <a:r>
              <a:rPr lang="en-US"/>
              <a:t>Third level</a:t>
            </a:r>
            <a:endParaRPr lang="en-US"/>
          </a:p>
          <a:p>
            <a:pPr lvl="3"/>
            <a:r>
              <a:rPr lang="en-US"/>
              <a:t>Fourth level</a:t>
            </a:r>
            <a:endParaRPr lang="en-US"/>
          </a:p>
          <a:p>
            <a:pPr lvl="4"/>
            <a:r>
              <a:rPr lang="en-US"/>
              <a:t>Fifth level</a:t>
            </a:r>
            <a:endParaRPr lang="en-GB"/>
          </a:p>
        </p:txBody>
      </p:sp>
      <p:sp>
        <p:nvSpPr>
          <p:cNvPr id="4" name="Date Placeholder 3"/>
          <p:cNvSpPr>
            <a:spLocks noGrp="1"/>
          </p:cNvSpPr>
          <p:nvPr>
            <p:ph type="dt" sz="half" idx="10"/>
          </p:nvPr>
        </p:nvSpPr>
        <p:spPr/>
        <p:txBody>
          <a:bodyPr/>
          <a:lstStyle/>
          <a:p>
            <a:fld id="{CD8E93E3-8273-4EF6-93D4-AEECBF1F4D75}" type="datetimeFigureOut">
              <a:rPr lang="en-GB" smtClean="0"/>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A92B58F4-A3A4-4345-8CDD-93170163BA9C}" type="slidenum">
              <a:rPr lang="en-GB" smtClean="0"/>
            </a:fld>
            <a:endParaRPr lang="en-GB"/>
          </a:p>
        </p:txBody>
      </p:sp>
    </p:spTree>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endParaRPr lang="en-US"/>
          </a:p>
        </p:txBody>
      </p:sp>
      <p:sp>
        <p:nvSpPr>
          <p:cNvPr id="4" name="Date Placeholder 3"/>
          <p:cNvSpPr>
            <a:spLocks noGrp="1"/>
          </p:cNvSpPr>
          <p:nvPr>
            <p:ph type="dt" sz="half" idx="10"/>
          </p:nvPr>
        </p:nvSpPr>
        <p:spPr/>
        <p:txBody>
          <a:bodyPr/>
          <a:lstStyle/>
          <a:p>
            <a:fld id="{CD8E93E3-8273-4EF6-93D4-AEECBF1F4D75}" type="datetimeFigureOut">
              <a:rPr lang="en-GB" smtClean="0"/>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A92B58F4-A3A4-4345-8CDD-93170163BA9C}" type="slidenum">
              <a:rPr lang="en-GB" smtClean="0"/>
            </a:fld>
            <a:endParaRPr lang="en-GB"/>
          </a:p>
        </p:txBody>
      </p:sp>
    </p:spTree>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838200" y="1825625"/>
            <a:ext cx="5181600" cy="4351338"/>
          </a:xfrm>
        </p:spPr>
        <p:txBody>
          <a:bodyPr/>
          <a:lstStyle/>
          <a:p>
            <a:pPr lvl="0"/>
            <a:r>
              <a:rPr lang="en-US"/>
              <a:t>Click to edit Master text styles</a:t>
            </a:r>
            <a:endParaRPr lang="en-US"/>
          </a:p>
          <a:p>
            <a:pPr lvl="1"/>
            <a:r>
              <a:rPr lang="en-US"/>
              <a:t>Second level</a:t>
            </a:r>
            <a:endParaRPr lang="en-US"/>
          </a:p>
          <a:p>
            <a:pPr lvl="2"/>
            <a:r>
              <a:rPr lang="en-US"/>
              <a:t>Third level</a:t>
            </a:r>
            <a:endParaRPr lang="en-US"/>
          </a:p>
          <a:p>
            <a:pPr lvl="3"/>
            <a:r>
              <a:rPr lang="en-US"/>
              <a:t>Fourth level</a:t>
            </a:r>
            <a:endParaRPr lang="en-US"/>
          </a:p>
          <a:p>
            <a:pPr lvl="4"/>
            <a:r>
              <a:rPr lang="en-US"/>
              <a:t>Fifth level</a:t>
            </a:r>
            <a:endParaRPr lang="en-GB"/>
          </a:p>
        </p:txBody>
      </p:sp>
      <p:sp>
        <p:nvSpPr>
          <p:cNvPr id="4" name="Content Placeholder 3"/>
          <p:cNvSpPr>
            <a:spLocks noGrp="1"/>
          </p:cNvSpPr>
          <p:nvPr>
            <p:ph sz="half" idx="2"/>
          </p:nvPr>
        </p:nvSpPr>
        <p:spPr>
          <a:xfrm>
            <a:off x="6172200" y="1825625"/>
            <a:ext cx="5181600" cy="4351338"/>
          </a:xfrm>
        </p:spPr>
        <p:txBody>
          <a:bodyPr/>
          <a:lstStyle/>
          <a:p>
            <a:pPr lvl="0"/>
            <a:r>
              <a:rPr lang="en-US"/>
              <a:t>Click to edit Master text styles</a:t>
            </a:r>
            <a:endParaRPr lang="en-US"/>
          </a:p>
          <a:p>
            <a:pPr lvl="1"/>
            <a:r>
              <a:rPr lang="en-US"/>
              <a:t>Second level</a:t>
            </a:r>
            <a:endParaRPr lang="en-US"/>
          </a:p>
          <a:p>
            <a:pPr lvl="2"/>
            <a:r>
              <a:rPr lang="en-US"/>
              <a:t>Third level</a:t>
            </a:r>
            <a:endParaRPr lang="en-US"/>
          </a:p>
          <a:p>
            <a:pPr lvl="3"/>
            <a:r>
              <a:rPr lang="en-US"/>
              <a:t>Fourth level</a:t>
            </a:r>
            <a:endParaRPr lang="en-US"/>
          </a:p>
          <a:p>
            <a:pPr lvl="4"/>
            <a:r>
              <a:rPr lang="en-US"/>
              <a:t>Fifth level</a:t>
            </a:r>
            <a:endParaRPr lang="en-GB"/>
          </a:p>
        </p:txBody>
      </p:sp>
      <p:sp>
        <p:nvSpPr>
          <p:cNvPr id="5" name="Date Placeholder 4"/>
          <p:cNvSpPr>
            <a:spLocks noGrp="1"/>
          </p:cNvSpPr>
          <p:nvPr>
            <p:ph type="dt" sz="half" idx="10"/>
          </p:nvPr>
        </p:nvSpPr>
        <p:spPr/>
        <p:txBody>
          <a:bodyPr/>
          <a:lstStyle/>
          <a:p>
            <a:fld id="{CD8E93E3-8273-4EF6-93D4-AEECBF1F4D75}" type="datetimeFigureOut">
              <a:rPr lang="en-GB" smtClean="0"/>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A92B58F4-A3A4-4345-8CDD-93170163BA9C}" type="slidenum">
              <a:rPr lang="en-GB" smtClean="0"/>
            </a:fld>
            <a:endParaRPr lang="en-GB"/>
          </a:p>
        </p:txBody>
      </p:sp>
    </p:spTree>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endParaRPr lang="en-US"/>
          </a:p>
        </p:txBody>
      </p:sp>
      <p:sp>
        <p:nvSpPr>
          <p:cNvPr id="4" name="Content Placeholder 3"/>
          <p:cNvSpPr>
            <a:spLocks noGrp="1"/>
          </p:cNvSpPr>
          <p:nvPr>
            <p:ph sz="half" idx="2"/>
          </p:nvPr>
        </p:nvSpPr>
        <p:spPr>
          <a:xfrm>
            <a:off x="839788" y="2505075"/>
            <a:ext cx="5157787" cy="3684588"/>
          </a:xfrm>
        </p:spPr>
        <p:txBody>
          <a:bodyPr/>
          <a:lstStyle/>
          <a:p>
            <a:pPr lvl="0"/>
            <a:r>
              <a:rPr lang="en-US"/>
              <a:t>Click to edit Master text styles</a:t>
            </a:r>
            <a:endParaRPr lang="en-US"/>
          </a:p>
          <a:p>
            <a:pPr lvl="1"/>
            <a:r>
              <a:rPr lang="en-US"/>
              <a:t>Second level</a:t>
            </a:r>
            <a:endParaRPr lang="en-US"/>
          </a:p>
          <a:p>
            <a:pPr lvl="2"/>
            <a:r>
              <a:rPr lang="en-US"/>
              <a:t>Third level</a:t>
            </a:r>
            <a:endParaRPr lang="en-US"/>
          </a:p>
          <a:p>
            <a:pPr lvl="3"/>
            <a:r>
              <a:rPr lang="en-US"/>
              <a:t>Fourth level</a:t>
            </a:r>
            <a:endParaRPr lang="en-US"/>
          </a:p>
          <a:p>
            <a:pPr lvl="4"/>
            <a:r>
              <a:rPr lang="en-US"/>
              <a:t>Fifth level</a:t>
            </a:r>
            <a:endParaRPr lang="en-GB"/>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endParaRPr lang="en-US"/>
          </a:p>
        </p:txBody>
      </p:sp>
      <p:sp>
        <p:nvSpPr>
          <p:cNvPr id="6" name="Content Placeholder 5"/>
          <p:cNvSpPr>
            <a:spLocks noGrp="1"/>
          </p:cNvSpPr>
          <p:nvPr>
            <p:ph sz="quarter" idx="4"/>
          </p:nvPr>
        </p:nvSpPr>
        <p:spPr>
          <a:xfrm>
            <a:off x="6172200" y="2505075"/>
            <a:ext cx="5183188" cy="3684588"/>
          </a:xfrm>
        </p:spPr>
        <p:txBody>
          <a:bodyPr/>
          <a:lstStyle/>
          <a:p>
            <a:pPr lvl="0"/>
            <a:r>
              <a:rPr lang="en-US"/>
              <a:t>Click to edit Master text styles</a:t>
            </a:r>
            <a:endParaRPr lang="en-US"/>
          </a:p>
          <a:p>
            <a:pPr lvl="1"/>
            <a:r>
              <a:rPr lang="en-US"/>
              <a:t>Second level</a:t>
            </a:r>
            <a:endParaRPr lang="en-US"/>
          </a:p>
          <a:p>
            <a:pPr lvl="2"/>
            <a:r>
              <a:rPr lang="en-US"/>
              <a:t>Third level</a:t>
            </a:r>
            <a:endParaRPr lang="en-US"/>
          </a:p>
          <a:p>
            <a:pPr lvl="3"/>
            <a:r>
              <a:rPr lang="en-US"/>
              <a:t>Fourth level</a:t>
            </a:r>
            <a:endParaRPr lang="en-US"/>
          </a:p>
          <a:p>
            <a:pPr lvl="4"/>
            <a:r>
              <a:rPr lang="en-US"/>
              <a:t>Fifth level</a:t>
            </a:r>
            <a:endParaRPr lang="en-GB"/>
          </a:p>
        </p:txBody>
      </p:sp>
      <p:sp>
        <p:nvSpPr>
          <p:cNvPr id="7" name="Date Placeholder 6"/>
          <p:cNvSpPr>
            <a:spLocks noGrp="1"/>
          </p:cNvSpPr>
          <p:nvPr>
            <p:ph type="dt" sz="half" idx="10"/>
          </p:nvPr>
        </p:nvSpPr>
        <p:spPr/>
        <p:txBody>
          <a:bodyPr/>
          <a:lstStyle/>
          <a:p>
            <a:fld id="{CD8E93E3-8273-4EF6-93D4-AEECBF1F4D75}" type="datetimeFigureOut">
              <a:rPr lang="en-GB" smtClean="0"/>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A92B58F4-A3A4-4345-8CDD-93170163BA9C}" type="slidenum">
              <a:rPr lang="en-GB" smtClean="0"/>
            </a:fld>
            <a:endParaRPr lang="en-GB"/>
          </a:p>
        </p:txBody>
      </p:sp>
    </p:spTree>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CD8E93E3-8273-4EF6-93D4-AEECBF1F4D75}" type="datetimeFigureOut">
              <a:rPr lang="en-GB" smtClean="0"/>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A92B58F4-A3A4-4345-8CDD-93170163BA9C}" type="slidenum">
              <a:rPr lang="en-GB" smtClean="0"/>
            </a:fld>
            <a:endParaRPr lang="en-GB"/>
          </a:p>
        </p:txBody>
      </p:sp>
    </p:spTree>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CD8E93E3-8273-4EF6-93D4-AEECBF1F4D75}" type="datetimeFigureOut">
              <a:rPr lang="en-GB" smtClean="0"/>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A92B58F4-A3A4-4345-8CDD-93170163BA9C}" type="slidenum">
              <a:rPr lang="en-GB" smtClean="0"/>
            </a:fld>
            <a:endParaRPr lang="en-GB"/>
          </a:p>
        </p:txBody>
      </p:sp>
    </p:spTree>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endParaRPr lang="en-US"/>
          </a:p>
          <a:p>
            <a:pPr lvl="1"/>
            <a:r>
              <a:rPr lang="en-US"/>
              <a:t>Second level</a:t>
            </a:r>
            <a:endParaRPr lang="en-US"/>
          </a:p>
          <a:p>
            <a:pPr lvl="2"/>
            <a:r>
              <a:rPr lang="en-US"/>
              <a:t>Third level</a:t>
            </a:r>
            <a:endParaRPr lang="en-US"/>
          </a:p>
          <a:p>
            <a:pPr lvl="3"/>
            <a:r>
              <a:rPr lang="en-US"/>
              <a:t>Fourth level</a:t>
            </a:r>
            <a:endParaRPr lang="en-US"/>
          </a:p>
          <a:p>
            <a:pPr lvl="4"/>
            <a:r>
              <a:rPr lang="en-US"/>
              <a:t>Fifth level</a:t>
            </a:r>
            <a:endParaRPr lang="en-GB"/>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endParaRPr lang="en-US"/>
          </a:p>
        </p:txBody>
      </p:sp>
      <p:sp>
        <p:nvSpPr>
          <p:cNvPr id="5" name="Date Placeholder 4"/>
          <p:cNvSpPr>
            <a:spLocks noGrp="1"/>
          </p:cNvSpPr>
          <p:nvPr>
            <p:ph type="dt" sz="half" idx="10"/>
          </p:nvPr>
        </p:nvSpPr>
        <p:spPr/>
        <p:txBody>
          <a:bodyPr/>
          <a:lstStyle/>
          <a:p>
            <a:fld id="{CD8E93E3-8273-4EF6-93D4-AEECBF1F4D75}" type="datetimeFigureOut">
              <a:rPr lang="en-GB" smtClean="0"/>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A92B58F4-A3A4-4345-8CDD-93170163BA9C}" type="slidenum">
              <a:rPr lang="en-GB" smtClean="0"/>
            </a:fld>
            <a:endParaRPr lang="en-GB"/>
          </a:p>
        </p:txBody>
      </p:sp>
    </p:spTree>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endParaRPr lang="en-US"/>
          </a:p>
        </p:txBody>
      </p:sp>
      <p:sp>
        <p:nvSpPr>
          <p:cNvPr id="5" name="Date Placeholder 4"/>
          <p:cNvSpPr>
            <a:spLocks noGrp="1"/>
          </p:cNvSpPr>
          <p:nvPr>
            <p:ph type="dt" sz="half" idx="10"/>
          </p:nvPr>
        </p:nvSpPr>
        <p:spPr/>
        <p:txBody>
          <a:bodyPr/>
          <a:lstStyle/>
          <a:p>
            <a:fld id="{CD8E93E3-8273-4EF6-93D4-AEECBF1F4D75}" type="datetimeFigureOut">
              <a:rPr lang="en-GB" smtClean="0"/>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A92B58F4-A3A4-4345-8CDD-93170163BA9C}" type="slidenum">
              <a:rPr lang="en-GB" smtClean="0"/>
            </a:fld>
            <a:endParaRPr lang="en-GB"/>
          </a:p>
        </p:txBody>
      </p:sp>
    </p:spTree>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Click to edit Master text styles</a:t>
            </a:r>
            <a:endParaRPr lang="en-US"/>
          </a:p>
          <a:p>
            <a:pPr lvl="1"/>
            <a:r>
              <a:rPr lang="en-US"/>
              <a:t>Second level</a:t>
            </a:r>
            <a:endParaRPr lang="en-US"/>
          </a:p>
          <a:p>
            <a:pPr lvl="2"/>
            <a:r>
              <a:rPr lang="en-US"/>
              <a:t>Third level</a:t>
            </a:r>
            <a:endParaRPr lang="en-US"/>
          </a:p>
          <a:p>
            <a:pPr lvl="3"/>
            <a:r>
              <a:rPr lang="en-US"/>
              <a:t>Fourth level</a:t>
            </a:r>
            <a:endParaRPr lang="en-US"/>
          </a:p>
          <a:p>
            <a:pPr lvl="4"/>
            <a:r>
              <a:rPr lang="en-US"/>
              <a:t>Fifth level</a:t>
            </a:r>
            <a:endParaRPr lang="en-GB"/>
          </a:p>
        </p:txBody>
      </p:sp>
      <p:sp>
        <p:nvSpPr>
          <p:cNvPr id="4" name="Date Placeholder 3"/>
          <p:cNvSpPr>
            <a:spLocks noGrp="1"/>
          </p:cNvSpPr>
          <p:nvPr>
            <p:ph type="dt" sz="half" idx="10"/>
          </p:nvPr>
        </p:nvSpPr>
        <p:spPr/>
        <p:txBody>
          <a:bodyPr/>
          <a:lstStyle/>
          <a:p>
            <a:fld id="{CD8E93E3-8273-4EF6-93D4-AEECBF1F4D75}" type="datetimeFigureOut">
              <a:rPr lang="en-GB" smtClean="0"/>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A92B58F4-A3A4-4345-8CDD-93170163BA9C}" type="slidenum">
              <a:rPr lang="en-GB" smtClean="0"/>
            </a:fld>
            <a:endParaRPr lang="en-GB"/>
          </a:p>
        </p:txBody>
      </p:sp>
    </p:spTree>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a:t>Click to edit Master text styles</a:t>
            </a:r>
            <a:endParaRPr lang="en-US"/>
          </a:p>
          <a:p>
            <a:pPr lvl="1"/>
            <a:r>
              <a:rPr lang="en-US"/>
              <a:t>Second level</a:t>
            </a:r>
            <a:endParaRPr lang="en-US"/>
          </a:p>
          <a:p>
            <a:pPr lvl="2"/>
            <a:r>
              <a:rPr lang="en-US"/>
              <a:t>Third level</a:t>
            </a:r>
            <a:endParaRPr lang="en-US"/>
          </a:p>
          <a:p>
            <a:pPr lvl="3"/>
            <a:r>
              <a:rPr lang="en-US"/>
              <a:t>Fourth level</a:t>
            </a:r>
            <a:endParaRPr lang="en-US"/>
          </a:p>
          <a:p>
            <a:pPr lvl="4"/>
            <a:r>
              <a:rPr lang="en-US"/>
              <a:t>Fifth level</a:t>
            </a:r>
            <a:endParaRPr lang="en-GB"/>
          </a:p>
        </p:txBody>
      </p:sp>
      <p:sp>
        <p:nvSpPr>
          <p:cNvPr id="4" name="Date Placeholder 3"/>
          <p:cNvSpPr>
            <a:spLocks noGrp="1"/>
          </p:cNvSpPr>
          <p:nvPr>
            <p:ph type="dt" sz="half" idx="10"/>
          </p:nvPr>
        </p:nvSpPr>
        <p:spPr/>
        <p:txBody>
          <a:bodyPr/>
          <a:lstStyle/>
          <a:p>
            <a:fld id="{CD8E93E3-8273-4EF6-93D4-AEECBF1F4D75}" type="datetimeFigureOut">
              <a:rPr lang="en-GB" smtClean="0"/>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A92B58F4-A3A4-4345-8CDD-93170163BA9C}" type="slidenum">
              <a:rPr lang="en-GB" smtClean="0"/>
            </a:fld>
            <a:endParaRPr lang="en-GB"/>
          </a:p>
        </p:txBody>
      </p:sp>
    </p:spTree>
  </p:cSld>
  <p:clrMapOvr>
    <a:masterClrMapping/>
  </p:clrMapOvr>
</p:sldLayout>
</file>

<file path=ppt/slideMasters/_rels/slideMaster1.xml.rels><?xml version="1.0" encoding="UTF-8" standalone="yes"?>
<Relationships xmlns="http://schemas.openxmlformats.org/package/2006/relationships"><Relationship Id="rId9" Type="http://schemas.openxmlformats.org/officeDocument/2006/relationships/slideLayout" Target="../slideLayouts/slideLayout9.xml"/><Relationship Id="rId8" Type="http://schemas.openxmlformats.org/officeDocument/2006/relationships/slideLayout" Target="../slideLayouts/slideLayout8.xml"/><Relationship Id="rId7" Type="http://schemas.openxmlformats.org/officeDocument/2006/relationships/slideLayout" Target="../slideLayouts/slideLayout7.xml"/><Relationship Id="rId6" Type="http://schemas.openxmlformats.org/officeDocument/2006/relationships/slideLayout" Target="../slideLayouts/slideLayout6.xml"/><Relationship Id="rId5" Type="http://schemas.openxmlformats.org/officeDocument/2006/relationships/slideLayout" Target="../slideLayouts/slideLayout5.xml"/><Relationship Id="rId4" Type="http://schemas.openxmlformats.org/officeDocument/2006/relationships/slideLayout" Target="../slideLayouts/slideLayout4.xml"/><Relationship Id="rId3" Type="http://schemas.openxmlformats.org/officeDocument/2006/relationships/slideLayout" Target="../slideLayouts/slideLayout3.xml"/><Relationship Id="rId2" Type="http://schemas.openxmlformats.org/officeDocument/2006/relationships/slideLayout" Target="../slideLayouts/slideLayout2.xml"/><Relationship Id="rId12" Type="http://schemas.openxmlformats.org/officeDocument/2006/relationships/theme" Target="../theme/theme1.xml"/><Relationship Id="rId11" Type="http://schemas.openxmlformats.org/officeDocument/2006/relationships/slideLayout" Target="../slideLayouts/slideLayout11.xml"/><Relationship Id="rId10" Type="http://schemas.openxmlformats.org/officeDocument/2006/relationships/slideLayout" Target="../slideLayouts/slideLayout10.xml"/><Relationship Id="rId1" Type="http://schemas.openxmlformats.org/officeDocument/2006/relationships/slideLayout" Target="../slideLayouts/slideLayout1.xml"/></Relationships>
</file>

<file path=ppt/slideMasters/_rels/slideMaster2.xml.rels><?xml version="1.0" encoding="UTF-8" standalone="yes"?>
<Relationships xmlns="http://schemas.openxmlformats.org/package/2006/relationships"><Relationship Id="rId9" Type="http://schemas.openxmlformats.org/officeDocument/2006/relationships/slideLayout" Target="../slideLayouts/slideLayout20.xml"/><Relationship Id="rId8" Type="http://schemas.openxmlformats.org/officeDocument/2006/relationships/slideLayout" Target="../slideLayouts/slideLayout19.xml"/><Relationship Id="rId7" Type="http://schemas.openxmlformats.org/officeDocument/2006/relationships/slideLayout" Target="../slideLayouts/slideLayout18.xml"/><Relationship Id="rId6" Type="http://schemas.openxmlformats.org/officeDocument/2006/relationships/slideLayout" Target="../slideLayouts/slideLayout17.xml"/><Relationship Id="rId5" Type="http://schemas.openxmlformats.org/officeDocument/2006/relationships/slideLayout" Target="../slideLayouts/slideLayout16.xml"/><Relationship Id="rId4" Type="http://schemas.openxmlformats.org/officeDocument/2006/relationships/slideLayout" Target="../slideLayouts/slideLayout15.xml"/><Relationship Id="rId3" Type="http://schemas.openxmlformats.org/officeDocument/2006/relationships/slideLayout" Target="../slideLayouts/slideLayout14.xml"/><Relationship Id="rId2" Type="http://schemas.openxmlformats.org/officeDocument/2006/relationships/slideLayout" Target="../slideLayouts/slideLayout13.xml"/><Relationship Id="rId12" Type="http://schemas.openxmlformats.org/officeDocument/2006/relationships/theme" Target="../theme/theme2.xml"/><Relationship Id="rId11" Type="http://schemas.openxmlformats.org/officeDocument/2006/relationships/slideLayout" Target="../slideLayouts/slideLayout22.xml"/><Relationship Id="rId10" Type="http://schemas.openxmlformats.org/officeDocument/2006/relationships/slideLayout" Target="../slideLayouts/slideLayout21.xml"/><Relationship Id="rId1" Type="http://schemas.openxmlformats.org/officeDocument/2006/relationships/slideLayout" Target="../slideLayouts/slideLayout12.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endParaRPr lang="en-US"/>
          </a:p>
          <a:p>
            <a:pPr lvl="1"/>
            <a:r>
              <a:rPr lang="en-US"/>
              <a:t>Second level</a:t>
            </a:r>
            <a:endParaRPr lang="en-US"/>
          </a:p>
          <a:p>
            <a:pPr lvl="2"/>
            <a:r>
              <a:rPr lang="en-US"/>
              <a:t>Third level</a:t>
            </a:r>
            <a:endParaRPr lang="en-US"/>
          </a:p>
          <a:p>
            <a:pPr lvl="3"/>
            <a:r>
              <a:rPr lang="en-US"/>
              <a:t>Fourth level</a:t>
            </a:r>
            <a:endParaRPr lang="en-US"/>
          </a:p>
          <a:p>
            <a:pPr lvl="4"/>
            <a:r>
              <a:rPr lang="en-US"/>
              <a:t>Fifth level</a:t>
            </a:r>
            <a:endParaRPr lang="en-GB"/>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CD8E93E3-8273-4EF6-93D4-AEECBF1F4D75}" type="datetimeFigureOut">
              <a:rPr lang="en-GB" smtClean="0"/>
            </a:fld>
            <a:endParaRPr lang="en-GB"/>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A92B58F4-A3A4-4345-8CDD-93170163BA9C}" type="slidenum">
              <a:rPr lang="en-GB" smtClean="0"/>
            </a:fld>
            <a:endParaRPr lang="en-GB"/>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endParaRPr lang="en-US"/>
          </a:p>
          <a:p>
            <a:pPr lvl="1"/>
            <a:r>
              <a:rPr lang="en-US"/>
              <a:t>Second level</a:t>
            </a:r>
            <a:endParaRPr lang="en-US"/>
          </a:p>
          <a:p>
            <a:pPr lvl="2"/>
            <a:r>
              <a:rPr lang="en-US"/>
              <a:t>Third level</a:t>
            </a:r>
            <a:endParaRPr lang="en-US"/>
          </a:p>
          <a:p>
            <a:pPr lvl="3"/>
            <a:r>
              <a:rPr lang="en-US"/>
              <a:t>Fourth level</a:t>
            </a:r>
            <a:endParaRPr lang="en-US"/>
          </a:p>
          <a:p>
            <a:pPr lvl="4"/>
            <a:r>
              <a:rPr lang="en-US"/>
              <a:t>Fifth level</a:t>
            </a:r>
            <a:endParaRPr lang="en-GB"/>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CD8E93E3-8273-4EF6-93D4-AEECBF1F4D75}" type="datetimeFigureOut">
              <a:rPr lang="en-GB" smtClean="0"/>
            </a:fld>
            <a:endParaRPr lang="en-GB"/>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A92B58F4-A3A4-4345-8CDD-93170163BA9C}" type="slidenum">
              <a:rPr lang="en-GB" smtClean="0"/>
            </a:fld>
            <a:endParaRPr lang="en-GB"/>
          </a:p>
        </p:txBody>
      </p:sp>
    </p:spTree>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slideLayout" Target="../slideLayouts/slideLayout1.xml"/><Relationship Id="rId1" Type="http://schemas.openxmlformats.org/officeDocument/2006/relationships/image" Target="../media/image1.jpeg"/></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4" Type="http://schemas.openxmlformats.org/officeDocument/2006/relationships/notesSlide" Target="../notesSlides/notesSlide2.xml"/><Relationship Id="rId3" Type="http://schemas.openxmlformats.org/officeDocument/2006/relationships/slideLayout" Target="../slideLayouts/slideLayout2.xml"/><Relationship Id="rId2" Type="http://schemas.openxmlformats.org/officeDocument/2006/relationships/image" Target="../media/image3.svg"/><Relationship Id="rId1" Type="http://schemas.openxmlformats.org/officeDocument/2006/relationships/image" Target="../media/image2.png"/></Relationships>
</file>

<file path=ppt/slides/_rels/slide5.xml.rels><?xml version="1.0" encoding="UTF-8" standalone="yes"?>
<Relationships xmlns="http://schemas.openxmlformats.org/package/2006/relationships"><Relationship Id="rId3" Type="http://schemas.openxmlformats.org/officeDocument/2006/relationships/notesSlide" Target="../notesSlides/notesSlide3.xml"/><Relationship Id="rId2" Type="http://schemas.openxmlformats.org/officeDocument/2006/relationships/slideLayout" Target="../slideLayouts/slideLayout2.xml"/><Relationship Id="rId1" Type="http://schemas.openxmlformats.org/officeDocument/2006/relationships/image" Target="../media/image4.jpeg"/></Relationships>
</file>

<file path=ppt/slides/_rels/slide6.xml.rels><?xml version="1.0" encoding="UTF-8" standalone="yes"?>
<Relationships xmlns="http://schemas.openxmlformats.org/package/2006/relationships"><Relationship Id="rId6" Type="http://schemas.openxmlformats.org/officeDocument/2006/relationships/slideLayout" Target="../slideLayouts/slideLayout2.xml"/><Relationship Id="rId5" Type="http://schemas.microsoft.com/office/2007/relationships/diagramDrawing" Target="../diagrams/drawing1.xml"/><Relationship Id="rId4" Type="http://schemas.openxmlformats.org/officeDocument/2006/relationships/diagramColors" Target="../diagrams/colors1.xml"/><Relationship Id="rId3" Type="http://schemas.openxmlformats.org/officeDocument/2006/relationships/diagramQuickStyle" Target="../diagrams/quickStyle1.xml"/><Relationship Id="rId2" Type="http://schemas.openxmlformats.org/officeDocument/2006/relationships/diagramLayout" Target="../diagrams/layout1.xml"/><Relationship Id="rId1" Type="http://schemas.openxmlformats.org/officeDocument/2006/relationships/diagramData" Target="../diagrams/data1.xml"/></Relationships>
</file>

<file path=ppt/slides/_rels/slide7.xml.rels><?xml version="1.0" encoding="UTF-8" standalone="yes"?>
<Relationships xmlns="http://schemas.openxmlformats.org/package/2006/relationships"><Relationship Id="rId6" Type="http://schemas.openxmlformats.org/officeDocument/2006/relationships/slideLayout" Target="../slideLayouts/slideLayout2.xml"/><Relationship Id="rId5" Type="http://schemas.microsoft.com/office/2007/relationships/diagramDrawing" Target="../diagrams/drawing2.xml"/><Relationship Id="rId4" Type="http://schemas.openxmlformats.org/officeDocument/2006/relationships/diagramColors" Target="../diagrams/colors2.xml"/><Relationship Id="rId3" Type="http://schemas.openxmlformats.org/officeDocument/2006/relationships/diagramQuickStyle" Target="../diagrams/quickStyle2.xml"/><Relationship Id="rId2" Type="http://schemas.openxmlformats.org/officeDocument/2006/relationships/diagramLayout" Target="../diagrams/layout2.xml"/><Relationship Id="rId1" Type="http://schemas.openxmlformats.org/officeDocument/2006/relationships/diagramData" Target="../diagrams/data2.xml"/></Relationships>
</file>

<file path=ppt/slides/_rels/slide8.xml.rels><?xml version="1.0" encoding="UTF-8" standalone="yes"?>
<Relationships xmlns="http://schemas.openxmlformats.org/package/2006/relationships"><Relationship Id="rId6" Type="http://schemas.openxmlformats.org/officeDocument/2006/relationships/slideLayout" Target="../slideLayouts/slideLayout2.xml"/><Relationship Id="rId5" Type="http://schemas.microsoft.com/office/2007/relationships/diagramDrawing" Target="../diagrams/drawing3.xml"/><Relationship Id="rId4" Type="http://schemas.openxmlformats.org/officeDocument/2006/relationships/diagramColors" Target="../diagrams/colors3.xml"/><Relationship Id="rId3" Type="http://schemas.openxmlformats.org/officeDocument/2006/relationships/diagramQuickStyle" Target="../diagrams/quickStyle3.xml"/><Relationship Id="rId2" Type="http://schemas.openxmlformats.org/officeDocument/2006/relationships/diagramLayout" Target="../diagrams/layout3.xml"/><Relationship Id="rId1" Type="http://schemas.openxmlformats.org/officeDocument/2006/relationships/diagramData" Target="../diagrams/data3.xml"/></Relationships>
</file>

<file path=ppt/slides/_rels/slide9.xml.rels><?xml version="1.0" encoding="UTF-8" standalone="yes"?>
<Relationships xmlns="http://schemas.openxmlformats.org/package/2006/relationships"><Relationship Id="rId2" Type="http://schemas.openxmlformats.org/officeDocument/2006/relationships/slideLayout" Target="../slideLayouts/slideLayout2.xml"/><Relationship Id="rId1" Type="http://schemas.openxmlformats.org/officeDocument/2006/relationships/image" Target="../media/image5.png"/></Relationships>
</file>

<file path=ppt/slides/_rels/slide10.xml.rels><?xml version="1.0" encoding="UTF-8" standalone="yes"?>
<Relationships xmlns="http://schemas.openxmlformats.org/package/2006/relationships"><Relationship Id="rId2" Type="http://schemas.openxmlformats.org/officeDocument/2006/relationships/slideLayout" Target="../slideLayouts/slideLayout2.xml"/><Relationship Id="rId1" Type="http://schemas.openxmlformats.org/officeDocument/2006/relationships/image" Target="../media/image6.png"/></Relationships>
</file>

<file path=ppt/slides/_rels/slide11.xml.rels><?xml version="1.0" encoding="UTF-8" standalone="yes"?>
<Relationships xmlns="http://schemas.openxmlformats.org/package/2006/relationships"><Relationship Id="rId3" Type="http://schemas.openxmlformats.org/officeDocument/2006/relationships/notesSlide" Target="../notesSlides/notesSlide4.xml"/><Relationship Id="rId2" Type="http://schemas.openxmlformats.org/officeDocument/2006/relationships/slideLayout" Target="../slideLayouts/slideLayout2.xml"/><Relationship Id="rId1" Type="http://schemas.openxmlformats.org/officeDocument/2006/relationships/image" Target="../media/image7.jpeg"/></Relationships>
</file>

<file path=ppt/slides/_rels/slide12.xml.rels><?xml version="1.0" encoding="UTF-8" standalone="yes"?>
<Relationships xmlns="http://schemas.openxmlformats.org/package/2006/relationships"><Relationship Id="rId2" Type="http://schemas.openxmlformats.org/officeDocument/2006/relationships/slideLayout" Target="../slideLayouts/slideLayout2.xml"/><Relationship Id="rId1" Type="http://schemas.openxmlformats.org/officeDocument/2006/relationships/image" Target="../media/image8.png"/></Relationships>
</file>

<file path=ppt/slides/_rels/slide13.xml.rels><?xml version="1.0" encoding="UTF-8" standalone="yes"?>
<Relationships xmlns="http://schemas.openxmlformats.org/package/2006/relationships"><Relationship Id="rId4" Type="http://schemas.openxmlformats.org/officeDocument/2006/relationships/notesSlide" Target="../notesSlides/notesSlide5.xml"/><Relationship Id="rId3" Type="http://schemas.openxmlformats.org/officeDocument/2006/relationships/slideLayout" Target="../slideLayouts/slideLayout2.xml"/><Relationship Id="rId2" Type="http://schemas.openxmlformats.org/officeDocument/2006/relationships/image" Target="../media/image10.svg"/><Relationship Id="rId1" Type="http://schemas.openxmlformats.org/officeDocument/2006/relationships/image" Target="../media/image9.png"/></Relationships>
</file>

<file path=ppt/slides/_rels/slide14.xml.rels><?xml version="1.0" encoding="UTF-8" standalone="yes"?>
<Relationships xmlns="http://schemas.openxmlformats.org/package/2006/relationships"><Relationship Id="rId4" Type="http://schemas.openxmlformats.org/officeDocument/2006/relationships/notesSlide" Target="../notesSlides/notesSlide6.xml"/><Relationship Id="rId3" Type="http://schemas.openxmlformats.org/officeDocument/2006/relationships/slideLayout" Target="../slideLayouts/slideLayout2.xml"/><Relationship Id="rId2" Type="http://schemas.openxmlformats.org/officeDocument/2006/relationships/image" Target="../media/image12.svg"/><Relationship Id="rId1" Type="http://schemas.openxmlformats.org/officeDocument/2006/relationships/image" Target="../media/image11.png"/></Relationships>
</file>

<file path=ppt/slides/_rels/slide15.xml.rels><?xml version="1.0" encoding="UTF-8" standalone="yes"?>
<Relationships xmlns="http://schemas.openxmlformats.org/package/2006/relationships"><Relationship Id="rId3" Type="http://schemas.openxmlformats.org/officeDocument/2006/relationships/notesSlide" Target="../notesSlides/notesSlide7.xml"/><Relationship Id="rId2" Type="http://schemas.openxmlformats.org/officeDocument/2006/relationships/slideLayout" Target="../slideLayouts/slideLayout2.xml"/><Relationship Id="rId1" Type="http://schemas.openxmlformats.org/officeDocument/2006/relationships/image" Target="../media/image13.png"/></Relationships>
</file>

<file path=ppt/slides/_rels/slide16.xml.rels><?xml version="1.0" encoding="UTF-8" standalone="yes"?>
<Relationships xmlns="http://schemas.openxmlformats.org/package/2006/relationships"><Relationship Id="rId4" Type="http://schemas.openxmlformats.org/officeDocument/2006/relationships/notesSlide" Target="../notesSlides/notesSlide8.xml"/><Relationship Id="rId3" Type="http://schemas.openxmlformats.org/officeDocument/2006/relationships/slideLayout" Target="../slideLayouts/slideLayout2.xml"/><Relationship Id="rId2" Type="http://schemas.openxmlformats.org/officeDocument/2006/relationships/image" Target="../media/image15.png"/><Relationship Id="rId1" Type="http://schemas.openxmlformats.org/officeDocument/2006/relationships/image" Target="../media/image14.png"/></Relationships>
</file>

<file path=ppt/slides/_rels/slide17.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6" Type="http://schemas.openxmlformats.org/officeDocument/2006/relationships/slideLayout" Target="../slideLayouts/slideLayout2.xml"/><Relationship Id="rId5" Type="http://schemas.microsoft.com/office/2007/relationships/diagramDrawing" Target="../diagrams/drawing4.xml"/><Relationship Id="rId4" Type="http://schemas.openxmlformats.org/officeDocument/2006/relationships/diagramColors" Target="../diagrams/colors4.xml"/><Relationship Id="rId3" Type="http://schemas.openxmlformats.org/officeDocument/2006/relationships/diagramQuickStyle" Target="../diagrams/quickStyle4.xml"/><Relationship Id="rId2" Type="http://schemas.openxmlformats.org/officeDocument/2006/relationships/diagramLayout" Target="../diagrams/layout4.xml"/><Relationship Id="rId1" Type="http://schemas.openxmlformats.org/officeDocument/2006/relationships/diagramData" Target="../diagrams/data4.xml"/></Relationships>
</file>

<file path=ppt/slides/_rels/slide20.xml.rels><?xml version="1.0" encoding="UTF-8" standalone="yes"?>
<Relationships xmlns="http://schemas.openxmlformats.org/package/2006/relationships"><Relationship Id="rId3" Type="http://schemas.openxmlformats.org/officeDocument/2006/relationships/notesSlide" Target="../notesSlides/notesSlide10.xml"/><Relationship Id="rId2" Type="http://schemas.openxmlformats.org/officeDocument/2006/relationships/slideLayout" Target="../slideLayouts/slideLayout2.xml"/><Relationship Id="rId1" Type="http://schemas.openxmlformats.org/officeDocument/2006/relationships/image" Target="../media/image16.jpeg"/></Relationships>
</file>

<file path=ppt/slides/_rels/slide21.xml.rels><?xml version="1.0" encoding="UTF-8" standalone="yes"?>
<Relationships xmlns="http://schemas.openxmlformats.org/package/2006/relationships"><Relationship Id="rId5" Type="http://schemas.openxmlformats.org/officeDocument/2006/relationships/notesSlide" Target="../notesSlides/notesSlide11.xml"/><Relationship Id="rId4" Type="http://schemas.openxmlformats.org/officeDocument/2006/relationships/slideLayout" Target="../slideLayouts/slideLayout2.xml"/><Relationship Id="rId3" Type="http://schemas.openxmlformats.org/officeDocument/2006/relationships/image" Target="../media/image19.png"/><Relationship Id="rId2" Type="http://schemas.openxmlformats.org/officeDocument/2006/relationships/image" Target="../media/image18.png"/><Relationship Id="rId1" Type="http://schemas.openxmlformats.org/officeDocument/2006/relationships/image" Target="../media/image17.png"/></Relationships>
</file>

<file path=ppt/slides/_rels/slide22.xml.rels><?xml version="1.0" encoding="UTF-8" standalone="yes"?>
<Relationships xmlns="http://schemas.openxmlformats.org/package/2006/relationships"><Relationship Id="rId3" Type="http://schemas.openxmlformats.org/officeDocument/2006/relationships/notesSlide" Target="../notesSlides/notesSlide12.xml"/><Relationship Id="rId2" Type="http://schemas.openxmlformats.org/officeDocument/2006/relationships/slideLayout" Target="../slideLayouts/slideLayout2.xml"/><Relationship Id="rId1" Type="http://schemas.openxmlformats.org/officeDocument/2006/relationships/image" Target="../media/image20.png"/></Relationships>
</file>

<file path=ppt/slides/_rels/slide23.xml.rels><?xml version="1.0" encoding="UTF-8" standalone="yes"?>
<Relationships xmlns="http://schemas.openxmlformats.org/package/2006/relationships"><Relationship Id="rId3" Type="http://schemas.openxmlformats.org/officeDocument/2006/relationships/notesSlide" Target="../notesSlides/notesSlide13.xml"/><Relationship Id="rId2" Type="http://schemas.openxmlformats.org/officeDocument/2006/relationships/slideLayout" Target="../slideLayouts/slideLayout2.xml"/><Relationship Id="rId1" Type="http://schemas.openxmlformats.org/officeDocument/2006/relationships/image" Target="../media/image21.png"/></Relationships>
</file>

<file path=ppt/slides/_rels/slide24.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image" Target="../media/image23.png"/><Relationship Id="rId1" Type="http://schemas.openxmlformats.org/officeDocument/2006/relationships/image" Target="../media/image22.png"/></Relationships>
</file>

<file path=ppt/slides/_rels/slide25.xml.rels><?xml version="1.0" encoding="UTF-8" standalone="yes"?>
<Relationships xmlns="http://schemas.openxmlformats.org/package/2006/relationships"><Relationship Id="rId6" Type="http://schemas.openxmlformats.org/officeDocument/2006/relationships/slideLayout" Target="../slideLayouts/slideLayout2.xml"/><Relationship Id="rId5" Type="http://schemas.microsoft.com/office/2007/relationships/diagramDrawing" Target="../diagrams/drawing5.xml"/><Relationship Id="rId4" Type="http://schemas.openxmlformats.org/officeDocument/2006/relationships/diagramColors" Target="../diagrams/colors5.xml"/><Relationship Id="rId3" Type="http://schemas.openxmlformats.org/officeDocument/2006/relationships/diagramQuickStyle" Target="../diagrams/quickStyle5.xml"/><Relationship Id="rId2" Type="http://schemas.openxmlformats.org/officeDocument/2006/relationships/diagramLayout" Target="../diagrams/layout5.xml"/><Relationship Id="rId1" Type="http://schemas.openxmlformats.org/officeDocument/2006/relationships/diagramData" Target="../diagrams/data5.xml"/></Relationships>
</file>

<file path=ppt/slides/_rels/slide26.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image" Target="../media/image25.png"/><Relationship Id="rId1" Type="http://schemas.openxmlformats.org/officeDocument/2006/relationships/image" Target="../media/image24.png"/></Relationships>
</file>

<file path=ppt/slides/_rels/slide27.xml.rels><?xml version="1.0" encoding="UTF-8" standalone="yes"?>
<Relationships xmlns="http://schemas.openxmlformats.org/package/2006/relationships"><Relationship Id="rId2" Type="http://schemas.openxmlformats.org/officeDocument/2006/relationships/slideLayout" Target="../slideLayouts/slideLayout2.xml"/><Relationship Id="rId1" Type="http://schemas.openxmlformats.org/officeDocument/2006/relationships/image" Target="../media/image26.jpeg"/></Relationships>
</file>

<file path=ppt/slides/_rels/slide28.xml.rels><?xml version="1.0" encoding="UTF-8" standalone="yes"?>
<Relationships xmlns="http://schemas.openxmlformats.org/package/2006/relationships"><Relationship Id="rId7" Type="http://schemas.openxmlformats.org/officeDocument/2006/relationships/notesSlide" Target="../notesSlides/notesSlide14.xml"/><Relationship Id="rId6" Type="http://schemas.openxmlformats.org/officeDocument/2006/relationships/slideLayout" Target="../slideLayouts/slideLayout2.xml"/><Relationship Id="rId5" Type="http://schemas.microsoft.com/office/2007/relationships/diagramDrawing" Target="../diagrams/drawing6.xml"/><Relationship Id="rId4" Type="http://schemas.openxmlformats.org/officeDocument/2006/relationships/diagramColors" Target="../diagrams/colors6.xml"/><Relationship Id="rId3" Type="http://schemas.openxmlformats.org/officeDocument/2006/relationships/diagramQuickStyle" Target="../diagrams/quickStyle6.xml"/><Relationship Id="rId2" Type="http://schemas.openxmlformats.org/officeDocument/2006/relationships/diagramLayout" Target="../diagrams/layout6.xml"/><Relationship Id="rId1" Type="http://schemas.openxmlformats.org/officeDocument/2006/relationships/diagramData" Target="../diagrams/data6.xml"/></Relationships>
</file>

<file path=ppt/slides/_rels/slide29.xml.rels><?xml version="1.0" encoding="UTF-8" standalone="yes"?>
<Relationships xmlns="http://schemas.openxmlformats.org/package/2006/relationships"><Relationship Id="rId3" Type="http://schemas.openxmlformats.org/officeDocument/2006/relationships/notesSlide" Target="../notesSlides/notesSlide15.xml"/><Relationship Id="rId2" Type="http://schemas.openxmlformats.org/officeDocument/2006/relationships/slideLayout" Target="../slideLayouts/slideLayout2.xml"/><Relationship Id="rId1" Type="http://schemas.openxmlformats.org/officeDocument/2006/relationships/image" Target="../media/image27.jpeg"/></Relationships>
</file>

<file path=ppt/slides/_rels/slide30.xml.rels><?xml version="1.0" encoding="UTF-8" standalone="yes"?>
<Relationships xmlns="http://schemas.openxmlformats.org/package/2006/relationships"><Relationship Id="rId6" Type="http://schemas.openxmlformats.org/officeDocument/2006/relationships/slideLayout" Target="../slideLayouts/slideLayout2.xml"/><Relationship Id="rId5" Type="http://schemas.microsoft.com/office/2007/relationships/diagramDrawing" Target="../diagrams/drawing7.xml"/><Relationship Id="rId4" Type="http://schemas.openxmlformats.org/officeDocument/2006/relationships/diagramColors" Target="../diagrams/colors7.xml"/><Relationship Id="rId3" Type="http://schemas.openxmlformats.org/officeDocument/2006/relationships/diagramQuickStyle" Target="../diagrams/quickStyle7.xml"/><Relationship Id="rId2" Type="http://schemas.openxmlformats.org/officeDocument/2006/relationships/diagramLayout" Target="../diagrams/layout7.xml"/><Relationship Id="rId1" Type="http://schemas.openxmlformats.org/officeDocument/2006/relationships/diagramData" Target="../diagrams/data7.xml"/></Relationships>
</file>

<file path=ppt/slides/_rels/slide3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6" Type="http://schemas.openxmlformats.org/officeDocument/2006/relationships/slideLayout" Target="../slideLayouts/slideLayout2.xml"/><Relationship Id="rId5" Type="http://schemas.microsoft.com/office/2007/relationships/diagramDrawing" Target="../diagrams/drawing8.xml"/><Relationship Id="rId4" Type="http://schemas.openxmlformats.org/officeDocument/2006/relationships/diagramColors" Target="../diagrams/colors8.xml"/><Relationship Id="rId3" Type="http://schemas.openxmlformats.org/officeDocument/2006/relationships/diagramQuickStyle" Target="../diagrams/quickStyle8.xml"/><Relationship Id="rId2" Type="http://schemas.openxmlformats.org/officeDocument/2006/relationships/diagramLayout" Target="../diagrams/layout8.xml"/><Relationship Id="rId1" Type="http://schemas.openxmlformats.org/officeDocument/2006/relationships/diagramData" Target="../diagrams/data8.xml"/></Relationships>
</file>

<file path=ppt/slides/_rels/slide3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6.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37.xml.rels><?xml version="1.0" encoding="UTF-8" standalone="yes"?>
<Relationships xmlns="http://schemas.openxmlformats.org/package/2006/relationships"><Relationship Id="rId3" Type="http://schemas.openxmlformats.org/officeDocument/2006/relationships/slideLayout" Target="../slideLayouts/slideLayout13.xml"/><Relationship Id="rId2" Type="http://schemas.openxmlformats.org/officeDocument/2006/relationships/image" Target="../media/image26.jpeg"/><Relationship Id="rId1" Type="http://schemas.openxmlformats.org/officeDocument/2006/relationships/tags" Target="../tags/tag1.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rgbClr val="000000"/>
        </a:solidFill>
        <a:effectLst/>
      </p:bgPr>
    </p:bg>
    <p:spTree>
      <p:nvGrpSpPr>
        <p:cNvPr id="1" name=""/>
        <p:cNvGrpSpPr/>
        <p:nvPr/>
      </p:nvGrpSpPr>
      <p:grpSpPr>
        <a:xfrm>
          <a:off x="0" y="0"/>
          <a:ext cx="0" cy="0"/>
          <a:chOff x="0" y="0"/>
          <a:chExt cx="0" cy="0"/>
        </a:xfrm>
      </p:grpSpPr>
      <p:sp>
        <p:nvSpPr>
          <p:cNvPr id="9" name="Rectangle 8"/>
          <p:cNvSpPr>
            <a:spLocks noGrp="1" noRot="1" noChangeAspect="1" noMove="1" noResize="1" noEditPoints="1" noAdjustHandles="1" noChangeArrowheads="1" noChangeShapeType="1" noTextEdit="1"/>
          </p:cNvSpPr>
          <p:nvPr/>
        </p:nvSpPr>
        <p:spPr>
          <a:xfrm>
            <a:off x="0" y="0"/>
            <a:ext cx="12192000" cy="6857999"/>
          </a:xfrm>
          <a:prstGeom prst="rect">
            <a:avLst/>
          </a:prstGeom>
          <a:solidFill>
            <a:srgbClr val="000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descr="Close-up of a server network panel with lights and cables"/>
          <p:cNvPicPr>
            <a:picLocks noChangeAspect="1"/>
          </p:cNvPicPr>
          <p:nvPr/>
        </p:nvPicPr>
        <p:blipFill rotWithShape="1">
          <a:blip r:embed="rId1">
            <a:alphaModFix amt="50000"/>
          </a:blip>
          <a:srcRect t="2524" b="13207"/>
          <a:stretch>
            <a:fillRect/>
          </a:stretch>
        </p:blipFill>
        <p:spPr>
          <a:xfrm>
            <a:off x="20" y="1"/>
            <a:ext cx="12191980" cy="6857999"/>
          </a:xfrm>
          <a:prstGeom prst="rect">
            <a:avLst/>
          </a:prstGeom>
        </p:spPr>
      </p:pic>
      <p:sp>
        <p:nvSpPr>
          <p:cNvPr id="2" name="Title 1"/>
          <p:cNvSpPr>
            <a:spLocks noGrp="1"/>
          </p:cNvSpPr>
          <p:nvPr>
            <p:ph type="ctrTitle"/>
          </p:nvPr>
        </p:nvSpPr>
        <p:spPr>
          <a:xfrm>
            <a:off x="1414780" y="347027"/>
            <a:ext cx="9144000" cy="2900518"/>
          </a:xfrm>
        </p:spPr>
        <p:txBody>
          <a:bodyPr>
            <a:normAutofit/>
          </a:bodyPr>
          <a:lstStyle/>
          <a:p>
            <a:r>
              <a:rPr lang="en-US" altLang="en-GB" b="1" dirty="0">
                <a:solidFill>
                  <a:srgbClr val="FFFFFF"/>
                </a:solidFill>
              </a:rPr>
              <a:t> Organizational Change</a:t>
            </a:r>
            <a:endParaRPr lang="en-US" altLang="en-GB" b="1" dirty="0">
              <a:solidFill>
                <a:srgbClr val="FFFFFF"/>
              </a:solidFill>
            </a:endParaRPr>
          </a:p>
        </p:txBody>
      </p:sp>
      <p:sp>
        <p:nvSpPr>
          <p:cNvPr id="3" name="Subtitle 2"/>
          <p:cNvSpPr>
            <a:spLocks noGrp="1"/>
          </p:cNvSpPr>
          <p:nvPr>
            <p:ph type="subTitle" idx="1"/>
          </p:nvPr>
        </p:nvSpPr>
        <p:spPr>
          <a:xfrm>
            <a:off x="1524000" y="4159404"/>
            <a:ext cx="9144000" cy="1098395"/>
          </a:xfrm>
        </p:spPr>
        <p:txBody>
          <a:bodyPr>
            <a:normAutofit/>
          </a:bodyPr>
          <a:lstStyle/>
          <a:p>
            <a:r>
              <a:rPr lang="en-GB" sz="1700" b="1" dirty="0">
                <a:solidFill>
                  <a:srgbClr val="FFFFFF"/>
                </a:solidFill>
              </a:rPr>
              <a:t>Methodology and Content</a:t>
            </a:r>
            <a:endParaRPr lang="en-GB" sz="1700" b="1" dirty="0">
              <a:solidFill>
                <a:srgbClr val="FFFFFF"/>
              </a:solidFill>
            </a:endParaRPr>
          </a:p>
        </p:txBody>
      </p:sp>
    </p:spTree>
  </p:cSld>
  <p:clrMapOvr>
    <a:overrideClrMapping bg1="dk1" tx1="lt1" bg2="dk2" tx2="lt2" accent1="accent1" accent2="accent2" accent3="accent3" accent4="accent4" accent5="accent5" accent6="accent6" hlink="hlink" folHlink="folHlink"/>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childTnLst>
                                    <p:set>
                                      <p:cBhvr>
                                        <p:cTn id="6" dur="1" fill="hold">
                                          <p:stCondLst>
                                            <p:cond delay="0"/>
                                          </p:stCondLst>
                                        </p:cTn>
                                        <p:tgtEl>
                                          <p:spTgt spid="2"/>
                                        </p:tgtEl>
                                        <p:attrNameLst>
                                          <p:attrName>style.visibility</p:attrName>
                                        </p:attrNameLst>
                                      </p:cBhvr>
                                      <p:to>
                                        <p:strVal val="visible"/>
                                      </p:to>
                                    </p:set>
                                    <p:animEffect transition="in" filter="fade">
                                      <p:cBhvr>
                                        <p:cTn id="7" dur="700"/>
                                        <p:tgtEl>
                                          <p:spTgt spid="2"/>
                                        </p:tgtEl>
                                      </p:cBhvr>
                                    </p:animEffect>
                                  </p:childTnLst>
                                </p:cTn>
                              </p:par>
                              <p:par>
                                <p:cTn id="8" presetID="10" presetClass="entr" presetSubtype="0" fill="hold" grpId="0" nodeType="withEffect">
                                  <p:stCondLst>
                                    <p:cond delay="1500"/>
                                  </p:stCondLst>
                                  <p:childTnLst>
                                    <p:set>
                                      <p:cBhvr>
                                        <p:cTn id="9" dur="1" fill="hold">
                                          <p:stCondLst>
                                            <p:cond delay="0"/>
                                          </p:stCondLst>
                                        </p:cTn>
                                        <p:tgtEl>
                                          <p:spTgt spid="3">
                                            <p:txEl>
                                              <p:pRg st="0" end="0"/>
                                            </p:txEl>
                                          </p:spTgt>
                                        </p:tgtEl>
                                        <p:attrNameLst>
                                          <p:attrName>style.visibility</p:attrName>
                                        </p:attrNameLst>
                                      </p:cBhvr>
                                      <p:to>
                                        <p:strVal val="visible"/>
                                      </p:to>
                                    </p:set>
                                    <p:animEffect transition="in" filter="fade">
                                      <p:cBhvr>
                                        <p:cTn id="10" dur="700"/>
                                        <p:tgtEl>
                                          <p:spTgt spid="3">
                                            <p:txEl>
                                              <p:pRg st="0" end="0"/>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p:cNvSpPr>
            <a:spLocks noGrp="1" noRot="1" noChangeAspect="1" noMove="1" noResize="1" noEditPoints="1" noAdjustHandles="1" noChangeArrowheads="1" noChangeShapeType="1" noTextEdit="1"/>
          </p:cNvSpPr>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Shape 9"/>
          <p:cNvSpPr>
            <a:spLocks noGrp="1" noRot="1" noChangeAspect="1" noMove="1" noResize="1" noEditPoints="1" noAdjustHandles="1" noChangeArrowheads="1" noChangeShapeType="1" noTextEdit="1"/>
          </p:cNvSpPr>
          <p:nvPr/>
        </p:nvSpPr>
        <p:spPr>
          <a:xfrm>
            <a:off x="1" y="0"/>
            <a:ext cx="4167271" cy="6858000"/>
          </a:xfrm>
          <a:custGeom>
            <a:avLst/>
            <a:gdLst>
              <a:gd name="connsiteX0" fmla="*/ 0 w 4167271"/>
              <a:gd name="connsiteY0" fmla="*/ 0 h 6858000"/>
              <a:gd name="connsiteX1" fmla="*/ 2259550 w 4167271"/>
              <a:gd name="connsiteY1" fmla="*/ 0 h 6858000"/>
              <a:gd name="connsiteX2" fmla="*/ 2387803 w 4167271"/>
              <a:gd name="connsiteY2" fmla="*/ 82222 h 6858000"/>
              <a:gd name="connsiteX3" fmla="*/ 4167271 w 4167271"/>
              <a:gd name="connsiteY3" fmla="*/ 3429000 h 6858000"/>
              <a:gd name="connsiteX4" fmla="*/ 2387803 w 4167271"/>
              <a:gd name="connsiteY4" fmla="*/ 6775779 h 6858000"/>
              <a:gd name="connsiteX5" fmla="*/ 2259550 w 4167271"/>
              <a:gd name="connsiteY5" fmla="*/ 6858000 h 6858000"/>
              <a:gd name="connsiteX6" fmla="*/ 0 w 4167271"/>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167271" h="6858000">
                <a:moveTo>
                  <a:pt x="0" y="0"/>
                </a:moveTo>
                <a:lnTo>
                  <a:pt x="2259550" y="0"/>
                </a:lnTo>
                <a:lnTo>
                  <a:pt x="2387803" y="82222"/>
                </a:lnTo>
                <a:cubicBezTo>
                  <a:pt x="3461407" y="807534"/>
                  <a:pt x="4167271" y="2035835"/>
                  <a:pt x="4167271" y="3429000"/>
                </a:cubicBezTo>
                <a:cubicBezTo>
                  <a:pt x="4167271" y="4822165"/>
                  <a:pt x="3461407" y="6050467"/>
                  <a:pt x="2387803" y="6775779"/>
                </a:cubicBezTo>
                <a:lnTo>
                  <a:pt x="2259550" y="6858000"/>
                </a:lnTo>
                <a:lnTo>
                  <a:pt x="0" y="6858000"/>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686834" y="1153572"/>
            <a:ext cx="3200400" cy="4461163"/>
          </a:xfrm>
        </p:spPr>
        <p:txBody>
          <a:bodyPr>
            <a:normAutofit/>
          </a:bodyPr>
          <a:lstStyle/>
          <a:p>
            <a:r>
              <a:rPr lang="en-GB">
                <a:solidFill>
                  <a:srgbClr val="FFFFFF"/>
                </a:solidFill>
              </a:rPr>
              <a:t>Todays Objectives</a:t>
            </a:r>
            <a:endParaRPr lang="en-GB">
              <a:solidFill>
                <a:srgbClr val="FFFFFF"/>
              </a:solidFill>
            </a:endParaRPr>
          </a:p>
        </p:txBody>
      </p:sp>
      <p:sp>
        <p:nvSpPr>
          <p:cNvPr id="12" name="Arc 11"/>
          <p:cNvSpPr>
            <a:spLocks noGrp="1" noRot="1" noChangeAspect="1" noMove="1" noResize="1" noEditPoints="1" noAdjustHandles="1" noChangeArrowheads="1" noChangeShapeType="1" noTextEdit="1"/>
          </p:cNvSpPr>
          <p:nvPr/>
        </p:nvSpPr>
        <p:spPr>
          <a:xfrm flipV="1">
            <a:off x="7550402" y="2455479"/>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3" name="Content Placeholder 2"/>
          <p:cNvSpPr>
            <a:spLocks noGrp="1"/>
          </p:cNvSpPr>
          <p:nvPr>
            <p:ph idx="1"/>
          </p:nvPr>
        </p:nvSpPr>
        <p:spPr>
          <a:xfrm>
            <a:off x="4447308" y="591344"/>
            <a:ext cx="6906491" cy="5585619"/>
          </a:xfrm>
        </p:spPr>
        <p:txBody>
          <a:bodyPr anchor="ctr">
            <a:normAutofit/>
          </a:bodyPr>
          <a:lstStyle/>
          <a:p>
            <a:r>
              <a:rPr lang="en-GB" dirty="0"/>
              <a:t>Evaluate changes in the program</a:t>
            </a:r>
            <a:endParaRPr lang="en-GB" dirty="0"/>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p:cNvSpPr>
            <a:spLocks noGrp="1" noRot="1" noChangeAspect="1" noMove="1" noResize="1" noEditPoints="1" noAdjustHandles="1" noChangeArrowheads="1" noChangeShapeType="1" noTextEdit="1"/>
          </p:cNvSpPr>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p:cNvSpPr>
            <a:spLocks noGrp="1" noRot="1" noChangeAspect="1" noMove="1" noResize="1" noEditPoints="1" noAdjustHandles="1" noChangeArrowheads="1" noChangeShapeType="1" noTextEdit="1"/>
          </p:cNvSpPr>
          <p:nvPr/>
        </p:nvSpPr>
        <p:spPr>
          <a:xfrm>
            <a:off x="0" y="2"/>
            <a:ext cx="12192000" cy="4412583"/>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2" name="Rectangle 11"/>
          <p:cNvSpPr>
            <a:spLocks noGrp="1" noRot="1" noChangeAspect="1" noMove="1" noResize="1" noEditPoints="1" noAdjustHandles="1" noChangeArrowheads="1" noChangeShapeType="1" noTextEdit="1"/>
          </p:cNvSpPr>
          <p:nvPr/>
        </p:nvSpPr>
        <p:spPr>
          <a:xfrm>
            <a:off x="596464" y="551962"/>
            <a:ext cx="10999072" cy="4618549"/>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1524000" y="1293338"/>
            <a:ext cx="9144000" cy="3274592"/>
          </a:xfrm>
        </p:spPr>
        <p:txBody>
          <a:bodyPr vert="horz" lIns="91440" tIns="45720" rIns="91440" bIns="45720" rtlCol="0" anchor="ctr">
            <a:normAutofit/>
          </a:bodyPr>
          <a:lstStyle/>
          <a:p>
            <a:pPr algn="ctr"/>
            <a:r>
              <a:rPr lang="en-US" sz="7200" kern="1200" dirty="0">
                <a:solidFill>
                  <a:schemeClr val="tx1"/>
                </a:solidFill>
                <a:latin typeface="+mj-lt"/>
                <a:ea typeface="+mj-ea"/>
                <a:cs typeface="+mj-cs"/>
              </a:rPr>
              <a:t>Key Theory</a:t>
            </a:r>
            <a:endParaRPr lang="en-US" sz="7200" kern="1200" dirty="0">
              <a:solidFill>
                <a:schemeClr val="tx1"/>
              </a:solidFill>
              <a:latin typeface="+mj-lt"/>
              <a:ea typeface="+mj-ea"/>
              <a:cs typeface="+mj-cs"/>
            </a:endParaRPr>
          </a:p>
        </p:txBody>
      </p:sp>
      <p:sp>
        <p:nvSpPr>
          <p:cNvPr id="3" name="Content Placeholder 2"/>
          <p:cNvSpPr>
            <a:spLocks noGrp="1"/>
          </p:cNvSpPr>
          <p:nvPr>
            <p:ph idx="1"/>
          </p:nvPr>
        </p:nvSpPr>
        <p:spPr>
          <a:xfrm>
            <a:off x="1524000" y="5514052"/>
            <a:ext cx="9144000" cy="651910"/>
          </a:xfrm>
        </p:spPr>
        <p:txBody>
          <a:bodyPr vert="horz" lIns="91440" tIns="45720" rIns="91440" bIns="45720" rtlCol="0" anchor="ctr">
            <a:normAutofit/>
          </a:bodyPr>
          <a:lstStyle/>
          <a:p>
            <a:pPr marL="0" indent="0" algn="ctr">
              <a:buNone/>
            </a:pPr>
            <a:r>
              <a:rPr lang="en-US" sz="2400" kern="1200">
                <a:solidFill>
                  <a:schemeClr val="tx1"/>
                </a:solidFill>
                <a:latin typeface="+mn-lt"/>
                <a:ea typeface="+mn-ea"/>
                <a:cs typeface="+mn-cs"/>
              </a:rPr>
              <a:t>The planned Approach to Change</a:t>
            </a:r>
            <a:endParaRPr lang="en-US" sz="2400" kern="1200">
              <a:solidFill>
                <a:schemeClr val="tx1"/>
              </a:solidFill>
              <a:latin typeface="+mn-lt"/>
              <a:ea typeface="+mn-ea"/>
              <a:cs typeface="+mn-cs"/>
            </a:endParaRPr>
          </a:p>
        </p:txBody>
      </p:sp>
      <p:cxnSp>
        <p:nvCxnSpPr>
          <p:cNvPr id="14" name="Straight Connector 13"/>
          <p:cNvCxnSpPr>
            <a:cxnSpLocks noGrp="1" noRot="1" noChangeAspect="1" noMove="1" noResize="1" noEditPoints="1" noAdjustHandles="1" noChangeArrowheads="1" noChangeShapeType="1"/>
          </p:cNvCxnSpPr>
          <p:nvPr/>
        </p:nvCxnSpPr>
        <p:spPr>
          <a:xfrm flipH="1">
            <a:off x="596464" y="6354708"/>
            <a:ext cx="11000232" cy="0"/>
          </a:xfrm>
          <a:prstGeom prst="line">
            <a:avLst/>
          </a:prstGeom>
          <a:ln w="101600">
            <a:solidFill>
              <a:schemeClr val="accent4"/>
            </a:solidFill>
          </a:ln>
        </p:spPr>
        <p:style>
          <a:lnRef idx="1">
            <a:schemeClr val="accent1"/>
          </a:lnRef>
          <a:fillRef idx="0">
            <a:schemeClr val="accent1"/>
          </a:fillRef>
          <a:effectRef idx="0">
            <a:schemeClr val="accent1"/>
          </a:effectRef>
          <a:fontRef idx="minor">
            <a:schemeClr val="tx1"/>
          </a:fontRef>
        </p:style>
      </p:cxn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p:cNvSpPr>
            <a:spLocks noGrp="1" noRot="1" noChangeAspect="1" noMove="1" noResize="1" noEditPoints="1" noAdjustHandles="1" noChangeArrowheads="1" noChangeShapeType="1" noTextEdit="1"/>
          </p:cNvSpPr>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p:cNvSpPr>
            <a:spLocks noGrp="1" noRot="1" noChangeAspect="1" noMove="1" noResize="1" noEditPoints="1" noAdjustHandles="1" noChangeArrowheads="1" noChangeShapeType="1" noTextEdit="1"/>
          </p:cNvSpPr>
          <p:nvPr/>
        </p:nvSpPr>
        <p:spPr>
          <a:xfrm>
            <a:off x="305" y="0"/>
            <a:ext cx="12191695"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804672" y="802955"/>
            <a:ext cx="4977976" cy="1454051"/>
          </a:xfrm>
        </p:spPr>
        <p:txBody>
          <a:bodyPr>
            <a:normAutofit/>
          </a:bodyPr>
          <a:lstStyle/>
          <a:p>
            <a:r>
              <a:rPr lang="en-GB" sz="3600" b="1" dirty="0">
                <a:solidFill>
                  <a:schemeClr val="tx2"/>
                </a:solidFill>
              </a:rPr>
              <a:t>Classification of reform methods</a:t>
            </a:r>
            <a:endParaRPr lang="en-GB" sz="3600" b="1" dirty="0">
              <a:solidFill>
                <a:schemeClr val="tx2"/>
              </a:solidFill>
            </a:endParaRPr>
          </a:p>
        </p:txBody>
      </p:sp>
      <p:sp>
        <p:nvSpPr>
          <p:cNvPr id="3" name="Content Placeholder 2"/>
          <p:cNvSpPr>
            <a:spLocks noGrp="1"/>
          </p:cNvSpPr>
          <p:nvPr>
            <p:ph idx="1"/>
          </p:nvPr>
        </p:nvSpPr>
        <p:spPr>
          <a:xfrm>
            <a:off x="804672" y="2421682"/>
            <a:ext cx="4977578" cy="3639289"/>
          </a:xfrm>
        </p:spPr>
        <p:txBody>
          <a:bodyPr anchor="ctr">
            <a:normAutofit/>
          </a:bodyPr>
          <a:lstStyle/>
          <a:p>
            <a:pPr marL="0" indent="0">
              <a:buNone/>
            </a:pPr>
            <a:r>
              <a:rPr lang="en-GB" sz="1800" dirty="0">
                <a:solidFill>
                  <a:schemeClr val="tx2"/>
                </a:solidFill>
              </a:rPr>
              <a:t>Two dominate approached</a:t>
            </a:r>
            <a:endParaRPr lang="en-GB" sz="1800" dirty="0">
              <a:solidFill>
                <a:schemeClr val="tx2"/>
              </a:solidFill>
            </a:endParaRPr>
          </a:p>
          <a:p>
            <a:r>
              <a:rPr lang="en-GB" sz="1800" dirty="0">
                <a:solidFill>
                  <a:schemeClr val="tx2"/>
                </a:solidFill>
              </a:rPr>
              <a:t>The </a:t>
            </a:r>
            <a:r>
              <a:rPr lang="en-GB" sz="1800" b="1" dirty="0">
                <a:solidFill>
                  <a:schemeClr val="tx2"/>
                </a:solidFill>
              </a:rPr>
              <a:t>Planned</a:t>
            </a:r>
            <a:r>
              <a:rPr lang="en-GB" sz="1800" dirty="0">
                <a:solidFill>
                  <a:schemeClr val="tx2"/>
                </a:solidFill>
              </a:rPr>
              <a:t> Approach – 1940s</a:t>
            </a:r>
            <a:endParaRPr lang="en-GB" sz="1800" dirty="0">
              <a:solidFill>
                <a:schemeClr val="tx2"/>
              </a:solidFill>
            </a:endParaRPr>
          </a:p>
          <a:p>
            <a:r>
              <a:rPr lang="en-GB" sz="1800" dirty="0">
                <a:solidFill>
                  <a:schemeClr val="tx2"/>
                </a:solidFill>
              </a:rPr>
              <a:t>The </a:t>
            </a:r>
            <a:r>
              <a:rPr lang="en-GB" sz="1800" b="1" dirty="0">
                <a:solidFill>
                  <a:schemeClr val="tx2"/>
                </a:solidFill>
              </a:rPr>
              <a:t>Emergent</a:t>
            </a:r>
            <a:r>
              <a:rPr lang="en-GB" sz="1800" dirty="0">
                <a:solidFill>
                  <a:schemeClr val="tx2"/>
                </a:solidFill>
              </a:rPr>
              <a:t> Approach – 1980s</a:t>
            </a:r>
            <a:endParaRPr lang="en-GB" sz="1800" dirty="0">
              <a:solidFill>
                <a:schemeClr val="tx2"/>
              </a:solidFill>
            </a:endParaRPr>
          </a:p>
        </p:txBody>
      </p:sp>
      <p:grpSp>
        <p:nvGrpSpPr>
          <p:cNvPr id="14" name="Group 13"/>
          <p:cNvGrpSpPr>
            <a:grpSpLocks noGrp="1" noRot="1" noChangeAspect="1" noMove="1" noResize="1" noUngrp="1"/>
          </p:cNvGrpSpPr>
          <p:nvPr/>
        </p:nvGrpSpPr>
        <p:grpSpPr>
          <a:xfrm>
            <a:off x="6369897" y="0"/>
            <a:ext cx="5822103" cy="6685267"/>
            <a:chOff x="6357228" y="0"/>
            <a:chExt cx="5822103" cy="6685267"/>
          </a:xfrm>
        </p:grpSpPr>
        <p:sp>
          <p:nvSpPr>
            <p:cNvPr id="15" name="Freeform: Shape 14"/>
            <p:cNvSpPr/>
            <p:nvPr/>
          </p:nvSpPr>
          <p:spPr>
            <a:xfrm>
              <a:off x="6357228" y="0"/>
              <a:ext cx="5822102" cy="6685267"/>
            </a:xfrm>
            <a:custGeom>
              <a:avLst/>
              <a:gdLst>
                <a:gd name="connsiteX0" fmla="*/ 2605444 w 5822102"/>
                <a:gd name="connsiteY0" fmla="*/ 0 h 6685267"/>
                <a:gd name="connsiteX1" fmla="*/ 4757391 w 5822102"/>
                <a:gd name="connsiteY1" fmla="*/ 0 h 6685267"/>
                <a:gd name="connsiteX2" fmla="*/ 4913680 w 5822102"/>
                <a:gd name="connsiteY2" fmla="*/ 56274 h 6685267"/>
                <a:gd name="connsiteX3" fmla="*/ 5376238 w 5822102"/>
                <a:gd name="connsiteY3" fmla="*/ 282027 h 6685267"/>
                <a:gd name="connsiteX4" fmla="*/ 5658024 w 5822102"/>
                <a:gd name="connsiteY4" fmla="*/ 471014 h 6685267"/>
                <a:gd name="connsiteX5" fmla="*/ 5822102 w 5822102"/>
                <a:gd name="connsiteY5" fmla="*/ 609109 h 6685267"/>
                <a:gd name="connsiteX6" fmla="*/ 5822102 w 5822102"/>
                <a:gd name="connsiteY6" fmla="*/ 760697 h 6685267"/>
                <a:gd name="connsiteX7" fmla="*/ 5707785 w 5822102"/>
                <a:gd name="connsiteY7" fmla="*/ 666601 h 6685267"/>
                <a:gd name="connsiteX8" fmla="*/ 5577306 w 5822102"/>
                <a:gd name="connsiteY8" fmla="*/ 571666 h 6685267"/>
                <a:gd name="connsiteX9" fmla="*/ 5298630 w 5822102"/>
                <a:gd name="connsiteY9" fmla="*/ 407449 h 6685267"/>
                <a:gd name="connsiteX10" fmla="*/ 4690768 w 5822102"/>
                <a:gd name="connsiteY10" fmla="*/ 184979 h 6685267"/>
                <a:gd name="connsiteX11" fmla="*/ 4048577 w 5822102"/>
                <a:gd name="connsiteY11" fmla="*/ 99280 h 6685267"/>
                <a:gd name="connsiteX12" fmla="*/ 3405404 w 5822102"/>
                <a:gd name="connsiteY12" fmla="*/ 131937 h 6685267"/>
                <a:gd name="connsiteX13" fmla="*/ 3089702 w 5822102"/>
                <a:gd name="connsiteY13" fmla="*/ 190190 h 6685267"/>
                <a:gd name="connsiteX14" fmla="*/ 2780132 w 5822102"/>
                <a:gd name="connsiteY14" fmla="*/ 273457 h 6685267"/>
                <a:gd name="connsiteX15" fmla="*/ 2478040 w 5822102"/>
                <a:gd name="connsiteY15" fmla="*/ 379654 h 6685267"/>
                <a:gd name="connsiteX16" fmla="*/ 2184897 w 5822102"/>
                <a:gd name="connsiteY16" fmla="*/ 507972 h 6685267"/>
                <a:gd name="connsiteX17" fmla="*/ 1629141 w 5822102"/>
                <a:gd name="connsiteY17" fmla="*/ 823205 h 6685267"/>
                <a:gd name="connsiteX18" fmla="*/ 1497711 w 5822102"/>
                <a:gd name="connsiteY18" fmla="*/ 914000 h 6685267"/>
                <a:gd name="connsiteX19" fmla="*/ 1433099 w 5822102"/>
                <a:gd name="connsiteY19" fmla="*/ 960903 h 6685267"/>
                <a:gd name="connsiteX20" fmla="*/ 1369346 w 5822102"/>
                <a:gd name="connsiteY20" fmla="*/ 1008963 h 6685267"/>
                <a:gd name="connsiteX21" fmla="*/ 1123406 w 5822102"/>
                <a:gd name="connsiteY21" fmla="*/ 1212905 h 6685267"/>
                <a:gd name="connsiteX22" fmla="*/ 684367 w 5822102"/>
                <a:gd name="connsiteY22" fmla="*/ 1675564 h 6685267"/>
                <a:gd name="connsiteX23" fmla="*/ 497153 w 5822102"/>
                <a:gd name="connsiteY23" fmla="*/ 1933588 h 6685267"/>
                <a:gd name="connsiteX24" fmla="*/ 337770 w 5822102"/>
                <a:gd name="connsiteY24" fmla="*/ 2208983 h 6685267"/>
                <a:gd name="connsiteX25" fmla="*/ 302461 w 5822102"/>
                <a:gd name="connsiteY25" fmla="*/ 2280207 h 6685267"/>
                <a:gd name="connsiteX26" fmla="*/ 285296 w 5822102"/>
                <a:gd name="connsiteY26" fmla="*/ 2316107 h 6685267"/>
                <a:gd name="connsiteX27" fmla="*/ 268991 w 5822102"/>
                <a:gd name="connsiteY27" fmla="*/ 2352355 h 6685267"/>
                <a:gd name="connsiteX28" fmla="*/ 237849 w 5822102"/>
                <a:gd name="connsiteY28" fmla="*/ 2425432 h 6685267"/>
                <a:gd name="connsiteX29" fmla="*/ 208670 w 5822102"/>
                <a:gd name="connsiteY29" fmla="*/ 2499319 h 6685267"/>
                <a:gd name="connsiteX30" fmla="*/ 113775 w 5822102"/>
                <a:gd name="connsiteY30" fmla="*/ 2801929 h 6685267"/>
                <a:gd name="connsiteX31" fmla="*/ 36781 w 5822102"/>
                <a:gd name="connsiteY31" fmla="*/ 3428922 h 6685267"/>
                <a:gd name="connsiteX32" fmla="*/ 69148 w 5822102"/>
                <a:gd name="connsiteY32" fmla="*/ 3741955 h 6685267"/>
                <a:gd name="connsiteX33" fmla="*/ 167966 w 5822102"/>
                <a:gd name="connsiteY33" fmla="*/ 4041323 h 6685267"/>
                <a:gd name="connsiteX34" fmla="*/ 202049 w 5822102"/>
                <a:gd name="connsiteY34" fmla="*/ 4112894 h 6685267"/>
                <a:gd name="connsiteX35" fmla="*/ 239933 w 5822102"/>
                <a:gd name="connsiteY35" fmla="*/ 4182843 h 6685267"/>
                <a:gd name="connsiteX36" fmla="*/ 323916 w 5822102"/>
                <a:gd name="connsiteY36" fmla="*/ 4318456 h 6685267"/>
                <a:gd name="connsiteX37" fmla="*/ 416604 w 5822102"/>
                <a:gd name="connsiteY37" fmla="*/ 4449436 h 6685267"/>
                <a:gd name="connsiteX38" fmla="*/ 515911 w 5822102"/>
                <a:gd name="connsiteY38" fmla="*/ 4576711 h 6685267"/>
                <a:gd name="connsiteX39" fmla="*/ 722619 w 5822102"/>
                <a:gd name="connsiteY39" fmla="*/ 4828482 h 6685267"/>
                <a:gd name="connsiteX40" fmla="*/ 825972 w 5822102"/>
                <a:gd name="connsiteY40" fmla="*/ 4956104 h 6685267"/>
                <a:gd name="connsiteX41" fmla="*/ 926506 w 5822102"/>
                <a:gd name="connsiteY41" fmla="*/ 5085347 h 6685267"/>
                <a:gd name="connsiteX42" fmla="*/ 1027040 w 5822102"/>
                <a:gd name="connsiteY42" fmla="*/ 5210191 h 6685267"/>
                <a:gd name="connsiteX43" fmla="*/ 1132110 w 5822102"/>
                <a:gd name="connsiteY43" fmla="*/ 5330748 h 6685267"/>
                <a:gd name="connsiteX44" fmla="*/ 1354880 w 5822102"/>
                <a:gd name="connsiteY44" fmla="*/ 5558083 h 6685267"/>
                <a:gd name="connsiteX45" fmla="*/ 1855220 w 5822102"/>
                <a:gd name="connsiteY45" fmla="*/ 5937591 h 6685267"/>
                <a:gd name="connsiteX46" fmla="*/ 2131810 w 5822102"/>
                <a:gd name="connsiteY46" fmla="*/ 6080268 h 6685267"/>
                <a:gd name="connsiteX47" fmla="*/ 2423726 w 5822102"/>
                <a:gd name="connsiteY47" fmla="*/ 6188087 h 6685267"/>
                <a:gd name="connsiteX48" fmla="*/ 2727780 w 5822102"/>
                <a:gd name="connsiteY48" fmla="*/ 6262552 h 6685267"/>
                <a:gd name="connsiteX49" fmla="*/ 3041276 w 5822102"/>
                <a:gd name="connsiteY49" fmla="*/ 6304245 h 6685267"/>
                <a:gd name="connsiteX50" fmla="*/ 3360532 w 5822102"/>
                <a:gd name="connsiteY50" fmla="*/ 6317331 h 6685267"/>
                <a:gd name="connsiteX51" fmla="*/ 3439855 w 5822102"/>
                <a:gd name="connsiteY51" fmla="*/ 6316751 h 6685267"/>
                <a:gd name="connsiteX52" fmla="*/ 3478721 w 5822102"/>
                <a:gd name="connsiteY52" fmla="*/ 6315826 h 6685267"/>
                <a:gd name="connsiteX53" fmla="*/ 3517463 w 5822102"/>
                <a:gd name="connsiteY53" fmla="*/ 6313971 h 6685267"/>
                <a:gd name="connsiteX54" fmla="*/ 3671452 w 5822102"/>
                <a:gd name="connsiteY54" fmla="*/ 6301233 h 6685267"/>
                <a:gd name="connsiteX55" fmla="*/ 4265460 w 5822102"/>
                <a:gd name="connsiteY55" fmla="*/ 6149638 h 6685267"/>
                <a:gd name="connsiteX56" fmla="*/ 4546587 w 5822102"/>
                <a:gd name="connsiteY56" fmla="*/ 6018079 h 6685267"/>
                <a:gd name="connsiteX57" fmla="*/ 4818030 w 5822102"/>
                <a:gd name="connsiteY57" fmla="*/ 5858029 h 6685267"/>
                <a:gd name="connsiteX58" fmla="*/ 5081870 w 5822102"/>
                <a:gd name="connsiteY58" fmla="*/ 5676903 h 6685267"/>
                <a:gd name="connsiteX59" fmla="*/ 5212073 w 5822102"/>
                <a:gd name="connsiteY59" fmla="*/ 5581013 h 6685267"/>
                <a:gd name="connsiteX60" fmla="*/ 5343625 w 5822102"/>
                <a:gd name="connsiteY60" fmla="*/ 5481533 h 6685267"/>
                <a:gd name="connsiteX61" fmla="*/ 5610378 w 5822102"/>
                <a:gd name="connsiteY61" fmla="*/ 5284425 h 6685267"/>
                <a:gd name="connsiteX62" fmla="*/ 5822102 w 5822102"/>
                <a:gd name="connsiteY62" fmla="*/ 5126414 h 6685267"/>
                <a:gd name="connsiteX63" fmla="*/ 5822102 w 5822102"/>
                <a:gd name="connsiteY63" fmla="*/ 5556641 h 6685267"/>
                <a:gd name="connsiteX64" fmla="*/ 5576325 w 5822102"/>
                <a:gd name="connsiteY64" fmla="*/ 5749979 h 6685267"/>
                <a:gd name="connsiteX65" fmla="*/ 5447715 w 5822102"/>
                <a:gd name="connsiteY65" fmla="*/ 5852818 h 6685267"/>
                <a:gd name="connsiteX66" fmla="*/ 5315059 w 5822102"/>
                <a:gd name="connsiteY66" fmla="*/ 5956236 h 6685267"/>
                <a:gd name="connsiteX67" fmla="*/ 5038468 w 5822102"/>
                <a:gd name="connsiteY67" fmla="*/ 6155776 h 6685267"/>
                <a:gd name="connsiteX68" fmla="*/ 4741892 w 5822102"/>
                <a:gd name="connsiteY68" fmla="*/ 6338292 h 6685267"/>
                <a:gd name="connsiteX69" fmla="*/ 4420920 w 5822102"/>
                <a:gd name="connsiteY69" fmla="*/ 6492203 h 6685267"/>
                <a:gd name="connsiteX70" fmla="*/ 3717672 w 5822102"/>
                <a:gd name="connsiteY70" fmla="*/ 6670434 h 6685267"/>
                <a:gd name="connsiteX71" fmla="*/ 3535853 w 5822102"/>
                <a:gd name="connsiteY71" fmla="*/ 6683289 h 6685267"/>
                <a:gd name="connsiteX72" fmla="*/ 3490367 w 5822102"/>
                <a:gd name="connsiteY72" fmla="*/ 6684910 h 6685267"/>
                <a:gd name="connsiteX73" fmla="*/ 3445005 w 5822102"/>
                <a:gd name="connsiteY73" fmla="*/ 6685142 h 6685267"/>
                <a:gd name="connsiteX74" fmla="*/ 3355872 w 5822102"/>
                <a:gd name="connsiteY74" fmla="*/ 6684100 h 6685267"/>
                <a:gd name="connsiteX75" fmla="*/ 3179203 w 5822102"/>
                <a:gd name="connsiteY75" fmla="*/ 6677150 h 6685267"/>
                <a:gd name="connsiteX76" fmla="*/ 3002410 w 5822102"/>
                <a:gd name="connsiteY76" fmla="*/ 6661169 h 6685267"/>
                <a:gd name="connsiteX77" fmla="*/ 2650296 w 5822102"/>
                <a:gd name="connsiteY77" fmla="*/ 6604191 h 6685267"/>
                <a:gd name="connsiteX78" fmla="*/ 2306028 w 5822102"/>
                <a:gd name="connsiteY78" fmla="*/ 6505869 h 6685267"/>
                <a:gd name="connsiteX79" fmla="*/ 1978803 w 5822102"/>
                <a:gd name="connsiteY79" fmla="*/ 6363307 h 6685267"/>
                <a:gd name="connsiteX80" fmla="*/ 1678428 w 5822102"/>
                <a:gd name="connsiteY80" fmla="*/ 6177779 h 6685267"/>
                <a:gd name="connsiteX81" fmla="*/ 1175880 w 5822102"/>
                <a:gd name="connsiteY81" fmla="*/ 5710373 h 6685267"/>
                <a:gd name="connsiteX82" fmla="*/ 971502 w 5822102"/>
                <a:gd name="connsiteY82" fmla="*/ 5445399 h 6685267"/>
                <a:gd name="connsiteX83" fmla="*/ 790909 w 5822102"/>
                <a:gd name="connsiteY83" fmla="*/ 5169078 h 6685267"/>
                <a:gd name="connsiteX84" fmla="*/ 706680 w 5822102"/>
                <a:gd name="connsiteY84" fmla="*/ 5031959 h 6685267"/>
                <a:gd name="connsiteX85" fmla="*/ 619143 w 5822102"/>
                <a:gd name="connsiteY85" fmla="*/ 4897157 h 6685267"/>
                <a:gd name="connsiteX86" fmla="*/ 436465 w 5822102"/>
                <a:gd name="connsiteY86" fmla="*/ 4628710 h 6685267"/>
                <a:gd name="connsiteX87" fmla="*/ 347088 w 5822102"/>
                <a:gd name="connsiteY87" fmla="*/ 4492171 h 6685267"/>
                <a:gd name="connsiteX88" fmla="*/ 262001 w 5822102"/>
                <a:gd name="connsiteY88" fmla="*/ 4352619 h 6685267"/>
                <a:gd name="connsiteX89" fmla="*/ 118679 w 5822102"/>
                <a:gd name="connsiteY89" fmla="*/ 4059853 h 6685267"/>
                <a:gd name="connsiteX90" fmla="*/ 28322 w 5822102"/>
                <a:gd name="connsiteY90" fmla="*/ 3749136 h 6685267"/>
                <a:gd name="connsiteX91" fmla="*/ 0 w 5822102"/>
                <a:gd name="connsiteY91" fmla="*/ 3428922 h 6685267"/>
                <a:gd name="connsiteX92" fmla="*/ 253052 w 5822102"/>
                <a:gd name="connsiteY92" fmla="*/ 2174356 h 6685267"/>
                <a:gd name="connsiteX93" fmla="*/ 389141 w 5822102"/>
                <a:gd name="connsiteY93" fmla="*/ 1877652 h 6685267"/>
                <a:gd name="connsiteX94" fmla="*/ 552079 w 5822102"/>
                <a:gd name="connsiteY94" fmla="*/ 1591834 h 6685267"/>
                <a:gd name="connsiteX95" fmla="*/ 954950 w 5822102"/>
                <a:gd name="connsiteY95" fmla="*/ 1061773 h 6685267"/>
                <a:gd name="connsiteX96" fmla="*/ 1192922 w 5822102"/>
                <a:gd name="connsiteY96" fmla="*/ 822626 h 6685267"/>
                <a:gd name="connsiteX97" fmla="*/ 1255939 w 5822102"/>
                <a:gd name="connsiteY97" fmla="*/ 765880 h 6685267"/>
                <a:gd name="connsiteX98" fmla="*/ 1320183 w 5822102"/>
                <a:gd name="connsiteY98" fmla="*/ 710291 h 6685267"/>
                <a:gd name="connsiteX99" fmla="*/ 1452961 w 5822102"/>
                <a:gd name="connsiteY99" fmla="*/ 603514 h 6685267"/>
                <a:gd name="connsiteX100" fmla="*/ 2033360 w 5822102"/>
                <a:gd name="connsiteY100" fmla="*/ 235818 h 6685267"/>
                <a:gd name="connsiteX101" fmla="*/ 2512513 w 5822102"/>
                <a:gd name="connsiteY101" fmla="*/ 30012 h 668526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Lst>
              <a:rect l="l" t="t" r="r" b="b"/>
              <a:pathLst>
                <a:path w="5822102" h="6685267">
                  <a:moveTo>
                    <a:pt x="2605444" y="0"/>
                  </a:moveTo>
                  <a:lnTo>
                    <a:pt x="4757391" y="0"/>
                  </a:lnTo>
                  <a:lnTo>
                    <a:pt x="4913680" y="56274"/>
                  </a:lnTo>
                  <a:cubicBezTo>
                    <a:pt x="5074659" y="119278"/>
                    <a:pt x="5229483" y="195083"/>
                    <a:pt x="5376238" y="282027"/>
                  </a:cubicBezTo>
                  <a:cubicBezTo>
                    <a:pt x="5474014" y="340105"/>
                    <a:pt x="5568080" y="403280"/>
                    <a:pt x="5658024" y="471014"/>
                  </a:cubicBezTo>
                  <a:lnTo>
                    <a:pt x="5822102" y="609109"/>
                  </a:lnTo>
                  <a:lnTo>
                    <a:pt x="5822102" y="760697"/>
                  </a:lnTo>
                  <a:lnTo>
                    <a:pt x="5707785" y="666601"/>
                  </a:lnTo>
                  <a:cubicBezTo>
                    <a:pt x="5665273" y="633682"/>
                    <a:pt x="5621749" y="602008"/>
                    <a:pt x="5577306" y="571666"/>
                  </a:cubicBezTo>
                  <a:cubicBezTo>
                    <a:pt x="5487929" y="511562"/>
                    <a:pt x="5395118" y="456089"/>
                    <a:pt x="5298630" y="407449"/>
                  </a:cubicBezTo>
                  <a:cubicBezTo>
                    <a:pt x="5106266" y="309010"/>
                    <a:pt x="4901153" y="235355"/>
                    <a:pt x="4690768" y="184979"/>
                  </a:cubicBezTo>
                  <a:cubicBezTo>
                    <a:pt x="4480382" y="134486"/>
                    <a:pt x="4264724" y="106807"/>
                    <a:pt x="4048577" y="99280"/>
                  </a:cubicBezTo>
                  <a:cubicBezTo>
                    <a:pt x="3832182" y="90709"/>
                    <a:pt x="3617997" y="102290"/>
                    <a:pt x="3405404" y="131937"/>
                  </a:cubicBezTo>
                  <a:cubicBezTo>
                    <a:pt x="3299353" y="147340"/>
                    <a:pt x="3193915" y="166449"/>
                    <a:pt x="3089702" y="190190"/>
                  </a:cubicBezTo>
                  <a:cubicBezTo>
                    <a:pt x="2985491" y="214278"/>
                    <a:pt x="2882137" y="241725"/>
                    <a:pt x="2780132" y="273457"/>
                  </a:cubicBezTo>
                  <a:cubicBezTo>
                    <a:pt x="2678126" y="305073"/>
                    <a:pt x="2577348" y="340510"/>
                    <a:pt x="2478040" y="379654"/>
                  </a:cubicBezTo>
                  <a:cubicBezTo>
                    <a:pt x="2378854" y="418914"/>
                    <a:pt x="2281017" y="461763"/>
                    <a:pt x="2184897" y="507972"/>
                  </a:cubicBezTo>
                  <a:cubicBezTo>
                    <a:pt x="1992657" y="600271"/>
                    <a:pt x="1806791" y="705542"/>
                    <a:pt x="1629141" y="823205"/>
                  </a:cubicBezTo>
                  <a:cubicBezTo>
                    <a:pt x="1584882" y="852736"/>
                    <a:pt x="1540745" y="882731"/>
                    <a:pt x="1497711" y="914000"/>
                  </a:cubicBezTo>
                  <a:cubicBezTo>
                    <a:pt x="1475888" y="929286"/>
                    <a:pt x="1454555" y="945153"/>
                    <a:pt x="1433099" y="960903"/>
                  </a:cubicBezTo>
                  <a:cubicBezTo>
                    <a:pt x="1411521" y="976537"/>
                    <a:pt x="1390311" y="992634"/>
                    <a:pt x="1369346" y="1008963"/>
                  </a:cubicBezTo>
                  <a:cubicBezTo>
                    <a:pt x="1285119" y="1074165"/>
                    <a:pt x="1202730" y="1141797"/>
                    <a:pt x="1123406" y="1212905"/>
                  </a:cubicBezTo>
                  <a:cubicBezTo>
                    <a:pt x="964391" y="1354656"/>
                    <a:pt x="816900" y="1509261"/>
                    <a:pt x="684367" y="1675564"/>
                  </a:cubicBezTo>
                  <a:cubicBezTo>
                    <a:pt x="618161" y="1758716"/>
                    <a:pt x="555512" y="1844763"/>
                    <a:pt x="497153" y="1933588"/>
                  </a:cubicBezTo>
                  <a:cubicBezTo>
                    <a:pt x="439775" y="2022877"/>
                    <a:pt x="385584" y="2114367"/>
                    <a:pt x="337770" y="2208983"/>
                  </a:cubicBezTo>
                  <a:cubicBezTo>
                    <a:pt x="325388" y="2232493"/>
                    <a:pt x="313862" y="2256349"/>
                    <a:pt x="302461" y="2280207"/>
                  </a:cubicBezTo>
                  <a:lnTo>
                    <a:pt x="285296" y="2316107"/>
                  </a:lnTo>
                  <a:lnTo>
                    <a:pt x="268991" y="2352355"/>
                  </a:lnTo>
                  <a:cubicBezTo>
                    <a:pt x="258324" y="2376560"/>
                    <a:pt x="247535" y="2400764"/>
                    <a:pt x="237849" y="2425432"/>
                  </a:cubicBezTo>
                  <a:cubicBezTo>
                    <a:pt x="228163" y="2450099"/>
                    <a:pt x="217498" y="2474419"/>
                    <a:pt x="208670" y="2499319"/>
                  </a:cubicBezTo>
                  <a:cubicBezTo>
                    <a:pt x="170909" y="2598219"/>
                    <a:pt x="138908" y="2699206"/>
                    <a:pt x="113775" y="2801929"/>
                  </a:cubicBezTo>
                  <a:cubicBezTo>
                    <a:pt x="62773" y="3006911"/>
                    <a:pt x="36659" y="3217917"/>
                    <a:pt x="36781" y="3428922"/>
                  </a:cubicBezTo>
                  <a:cubicBezTo>
                    <a:pt x="37394" y="3534078"/>
                    <a:pt x="47816" y="3639001"/>
                    <a:pt x="69148" y="3741955"/>
                  </a:cubicBezTo>
                  <a:cubicBezTo>
                    <a:pt x="91585" y="3844679"/>
                    <a:pt x="124074" y="3945202"/>
                    <a:pt x="167966" y="4041323"/>
                  </a:cubicBezTo>
                  <a:cubicBezTo>
                    <a:pt x="178387" y="4065528"/>
                    <a:pt x="190525" y="4089153"/>
                    <a:pt x="202049" y="4112894"/>
                  </a:cubicBezTo>
                  <a:cubicBezTo>
                    <a:pt x="214555" y="4136288"/>
                    <a:pt x="226447" y="4159912"/>
                    <a:pt x="239933" y="4182843"/>
                  </a:cubicBezTo>
                  <a:cubicBezTo>
                    <a:pt x="265680" y="4229167"/>
                    <a:pt x="294368" y="4274101"/>
                    <a:pt x="323916" y="4318456"/>
                  </a:cubicBezTo>
                  <a:cubicBezTo>
                    <a:pt x="353341" y="4362927"/>
                    <a:pt x="384849" y="4406240"/>
                    <a:pt x="416604" y="4449436"/>
                  </a:cubicBezTo>
                  <a:cubicBezTo>
                    <a:pt x="448847" y="4492286"/>
                    <a:pt x="482319" y="4534557"/>
                    <a:pt x="515911" y="4576711"/>
                  </a:cubicBezTo>
                  <a:cubicBezTo>
                    <a:pt x="583219" y="4661137"/>
                    <a:pt x="653594" y="4743825"/>
                    <a:pt x="722619" y="4828482"/>
                  </a:cubicBezTo>
                  <a:cubicBezTo>
                    <a:pt x="757315" y="4870637"/>
                    <a:pt x="791889" y="4913138"/>
                    <a:pt x="825972" y="4956104"/>
                  </a:cubicBezTo>
                  <a:cubicBezTo>
                    <a:pt x="859934" y="4998722"/>
                    <a:pt x="893649" y="5044004"/>
                    <a:pt x="926506" y="5085347"/>
                  </a:cubicBezTo>
                  <a:cubicBezTo>
                    <a:pt x="959119" y="5127734"/>
                    <a:pt x="993324" y="5168847"/>
                    <a:pt x="1027040" y="5210191"/>
                  </a:cubicBezTo>
                  <a:cubicBezTo>
                    <a:pt x="1061737" y="5250840"/>
                    <a:pt x="1096188" y="5291488"/>
                    <a:pt x="1132110" y="5330748"/>
                  </a:cubicBezTo>
                  <a:cubicBezTo>
                    <a:pt x="1203465" y="5409731"/>
                    <a:pt x="1277639" y="5485818"/>
                    <a:pt x="1354880" y="5558083"/>
                  </a:cubicBezTo>
                  <a:cubicBezTo>
                    <a:pt x="1509603" y="5702266"/>
                    <a:pt x="1676588" y="5830930"/>
                    <a:pt x="1855220" y="5937591"/>
                  </a:cubicBezTo>
                  <a:cubicBezTo>
                    <a:pt x="1944720" y="5990632"/>
                    <a:pt x="2036549" y="6039272"/>
                    <a:pt x="2131810" y="6080268"/>
                  </a:cubicBezTo>
                  <a:cubicBezTo>
                    <a:pt x="2226460" y="6122423"/>
                    <a:pt x="2324173" y="6157977"/>
                    <a:pt x="2423726" y="6188087"/>
                  </a:cubicBezTo>
                  <a:cubicBezTo>
                    <a:pt x="2523280" y="6218313"/>
                    <a:pt x="2624794" y="6242749"/>
                    <a:pt x="2727780" y="6262552"/>
                  </a:cubicBezTo>
                  <a:cubicBezTo>
                    <a:pt x="2830890" y="6282008"/>
                    <a:pt x="2935714" y="6295326"/>
                    <a:pt x="3041276" y="6304245"/>
                  </a:cubicBezTo>
                  <a:cubicBezTo>
                    <a:pt x="3146836" y="6313277"/>
                    <a:pt x="3253499" y="6317215"/>
                    <a:pt x="3360532" y="6317331"/>
                  </a:cubicBezTo>
                  <a:cubicBezTo>
                    <a:pt x="3387259" y="6317331"/>
                    <a:pt x="3414354" y="6317794"/>
                    <a:pt x="3439855" y="6316751"/>
                  </a:cubicBezTo>
                  <a:lnTo>
                    <a:pt x="3478721" y="6315826"/>
                  </a:lnTo>
                  <a:lnTo>
                    <a:pt x="3517463" y="6313971"/>
                  </a:lnTo>
                  <a:cubicBezTo>
                    <a:pt x="3569078" y="6311772"/>
                    <a:pt x="3620449" y="6306907"/>
                    <a:pt x="3671452" y="6301233"/>
                  </a:cubicBezTo>
                  <a:cubicBezTo>
                    <a:pt x="3875707" y="6277608"/>
                    <a:pt x="4074445" y="6225841"/>
                    <a:pt x="4265460" y="6149638"/>
                  </a:cubicBezTo>
                  <a:cubicBezTo>
                    <a:pt x="4361212" y="6111884"/>
                    <a:pt x="4454636" y="6067065"/>
                    <a:pt x="4546587" y="6018079"/>
                  </a:cubicBezTo>
                  <a:cubicBezTo>
                    <a:pt x="4638662" y="5969322"/>
                    <a:pt x="4729020" y="5915240"/>
                    <a:pt x="4818030" y="5858029"/>
                  </a:cubicBezTo>
                  <a:cubicBezTo>
                    <a:pt x="4907038" y="5800703"/>
                    <a:pt x="4994577" y="5739672"/>
                    <a:pt x="5081870" y="5676903"/>
                  </a:cubicBezTo>
                  <a:cubicBezTo>
                    <a:pt x="5125392" y="5645519"/>
                    <a:pt x="5168794" y="5613324"/>
                    <a:pt x="5212073" y="5581013"/>
                  </a:cubicBezTo>
                  <a:lnTo>
                    <a:pt x="5343625" y="5481533"/>
                  </a:lnTo>
                  <a:cubicBezTo>
                    <a:pt x="5432696" y="5414768"/>
                    <a:pt x="5521951" y="5349452"/>
                    <a:pt x="5610378" y="5284425"/>
                  </a:cubicBezTo>
                  <a:lnTo>
                    <a:pt x="5822102" y="5126414"/>
                  </a:lnTo>
                  <a:lnTo>
                    <a:pt x="5822102" y="5556641"/>
                  </a:lnTo>
                  <a:lnTo>
                    <a:pt x="5576325" y="5749979"/>
                  </a:lnTo>
                  <a:lnTo>
                    <a:pt x="5447715" y="5852818"/>
                  </a:lnTo>
                  <a:cubicBezTo>
                    <a:pt x="5403945" y="5887445"/>
                    <a:pt x="5359932" y="5922073"/>
                    <a:pt x="5315059" y="5956236"/>
                  </a:cubicBezTo>
                  <a:cubicBezTo>
                    <a:pt x="5225682" y="6024680"/>
                    <a:pt x="5133976" y="6091734"/>
                    <a:pt x="5038468" y="6155776"/>
                  </a:cubicBezTo>
                  <a:cubicBezTo>
                    <a:pt x="4943084" y="6219703"/>
                    <a:pt x="4845002" y="6281777"/>
                    <a:pt x="4741892" y="6338292"/>
                  </a:cubicBezTo>
                  <a:cubicBezTo>
                    <a:pt x="4638784" y="6394692"/>
                    <a:pt x="4532120" y="6447038"/>
                    <a:pt x="4420920" y="6492203"/>
                  </a:cubicBezTo>
                  <a:cubicBezTo>
                    <a:pt x="4199255" y="6583693"/>
                    <a:pt x="3959813" y="6644840"/>
                    <a:pt x="3717672" y="6670434"/>
                  </a:cubicBezTo>
                  <a:cubicBezTo>
                    <a:pt x="3657106" y="6676456"/>
                    <a:pt x="3596419" y="6681321"/>
                    <a:pt x="3535853" y="6683289"/>
                  </a:cubicBezTo>
                  <a:lnTo>
                    <a:pt x="3490367" y="6684910"/>
                  </a:lnTo>
                  <a:lnTo>
                    <a:pt x="3445005" y="6685142"/>
                  </a:lnTo>
                  <a:cubicBezTo>
                    <a:pt x="3414354" y="6685605"/>
                    <a:pt x="3385297" y="6684679"/>
                    <a:pt x="3355872" y="6684100"/>
                  </a:cubicBezTo>
                  <a:cubicBezTo>
                    <a:pt x="3297146" y="6683405"/>
                    <a:pt x="3238052" y="6680047"/>
                    <a:pt x="3179203" y="6677150"/>
                  </a:cubicBezTo>
                  <a:cubicBezTo>
                    <a:pt x="3120232" y="6672519"/>
                    <a:pt x="3061259" y="6668233"/>
                    <a:pt x="3002410" y="6661169"/>
                  </a:cubicBezTo>
                  <a:cubicBezTo>
                    <a:pt x="2884589" y="6647851"/>
                    <a:pt x="2766891" y="6629669"/>
                    <a:pt x="2650296" y="6604191"/>
                  </a:cubicBezTo>
                  <a:cubicBezTo>
                    <a:pt x="2533702" y="6578713"/>
                    <a:pt x="2418456" y="6545938"/>
                    <a:pt x="2306028" y="6505869"/>
                  </a:cubicBezTo>
                  <a:cubicBezTo>
                    <a:pt x="2193602" y="6465683"/>
                    <a:pt x="2084118" y="6417738"/>
                    <a:pt x="1978803" y="6363307"/>
                  </a:cubicBezTo>
                  <a:cubicBezTo>
                    <a:pt x="1873855" y="6308066"/>
                    <a:pt x="1773077" y="6246340"/>
                    <a:pt x="1678428" y="6177779"/>
                  </a:cubicBezTo>
                  <a:cubicBezTo>
                    <a:pt x="1488393" y="6041356"/>
                    <a:pt x="1321900" y="5881423"/>
                    <a:pt x="1175880" y="5710373"/>
                  </a:cubicBezTo>
                  <a:cubicBezTo>
                    <a:pt x="1103177" y="5624441"/>
                    <a:pt x="1035501" y="5535732"/>
                    <a:pt x="971502" y="5445399"/>
                  </a:cubicBezTo>
                  <a:cubicBezTo>
                    <a:pt x="907380" y="5355069"/>
                    <a:pt x="847550" y="5262768"/>
                    <a:pt x="790909" y="5169078"/>
                  </a:cubicBezTo>
                  <a:cubicBezTo>
                    <a:pt x="761974" y="5121712"/>
                    <a:pt x="735492" y="5077357"/>
                    <a:pt x="706680" y="5031959"/>
                  </a:cubicBezTo>
                  <a:cubicBezTo>
                    <a:pt x="678114" y="4986910"/>
                    <a:pt x="649058" y="4941860"/>
                    <a:pt x="619143" y="4897157"/>
                  </a:cubicBezTo>
                  <a:lnTo>
                    <a:pt x="436465" y="4628710"/>
                  </a:lnTo>
                  <a:cubicBezTo>
                    <a:pt x="406182" y="4583544"/>
                    <a:pt x="376267" y="4538147"/>
                    <a:pt x="347088" y="4492171"/>
                  </a:cubicBezTo>
                  <a:cubicBezTo>
                    <a:pt x="317908" y="4446194"/>
                    <a:pt x="288974" y="4400102"/>
                    <a:pt x="262001" y="4352619"/>
                  </a:cubicBezTo>
                  <a:cubicBezTo>
                    <a:pt x="207934" y="4258119"/>
                    <a:pt x="158280" y="4160840"/>
                    <a:pt x="118679" y="4059853"/>
                  </a:cubicBezTo>
                  <a:cubicBezTo>
                    <a:pt x="78343" y="3959214"/>
                    <a:pt x="48429" y="3854870"/>
                    <a:pt x="28322" y="3749136"/>
                  </a:cubicBezTo>
                  <a:cubicBezTo>
                    <a:pt x="9073" y="3643402"/>
                    <a:pt x="0" y="3536046"/>
                    <a:pt x="0" y="3428922"/>
                  </a:cubicBezTo>
                  <a:cubicBezTo>
                    <a:pt x="1594" y="3001816"/>
                    <a:pt x="89010" y="2575868"/>
                    <a:pt x="253052" y="2174356"/>
                  </a:cubicBezTo>
                  <a:cubicBezTo>
                    <a:pt x="294246" y="2074066"/>
                    <a:pt x="338873" y="1974700"/>
                    <a:pt x="389141" y="1877652"/>
                  </a:cubicBezTo>
                  <a:cubicBezTo>
                    <a:pt x="438672" y="1780256"/>
                    <a:pt x="493230" y="1684945"/>
                    <a:pt x="552079" y="1591834"/>
                  </a:cubicBezTo>
                  <a:cubicBezTo>
                    <a:pt x="669900" y="1405728"/>
                    <a:pt x="804394" y="1227729"/>
                    <a:pt x="954950" y="1061773"/>
                  </a:cubicBezTo>
                  <a:cubicBezTo>
                    <a:pt x="1030597" y="979085"/>
                    <a:pt x="1109552" y="898829"/>
                    <a:pt x="1192922" y="822626"/>
                  </a:cubicBezTo>
                  <a:cubicBezTo>
                    <a:pt x="1213642" y="803402"/>
                    <a:pt x="1234483" y="784409"/>
                    <a:pt x="1255939" y="765880"/>
                  </a:cubicBezTo>
                  <a:cubicBezTo>
                    <a:pt x="1277273" y="747234"/>
                    <a:pt x="1298237" y="728241"/>
                    <a:pt x="1320183" y="710291"/>
                  </a:cubicBezTo>
                  <a:cubicBezTo>
                    <a:pt x="1363585" y="673811"/>
                    <a:pt x="1408088" y="638489"/>
                    <a:pt x="1452961" y="603514"/>
                  </a:cubicBezTo>
                  <a:cubicBezTo>
                    <a:pt x="1633310" y="464543"/>
                    <a:pt x="1828125" y="341437"/>
                    <a:pt x="2033360" y="235818"/>
                  </a:cubicBezTo>
                  <a:cubicBezTo>
                    <a:pt x="2187242" y="156561"/>
                    <a:pt x="2347554" y="87597"/>
                    <a:pt x="2512513" y="30012"/>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Freeform: Shape 15"/>
            <p:cNvSpPr/>
            <p:nvPr/>
          </p:nvSpPr>
          <p:spPr>
            <a:xfrm>
              <a:off x="6404998" y="98659"/>
              <a:ext cx="5774333" cy="6315453"/>
            </a:xfrm>
            <a:custGeom>
              <a:avLst/>
              <a:gdLst>
                <a:gd name="connsiteX0" fmla="*/ 3707237 w 5774333"/>
                <a:gd name="connsiteY0" fmla="*/ 1489 h 6315453"/>
                <a:gd name="connsiteX1" fmla="*/ 4037665 w 5774333"/>
                <a:gd name="connsiteY1" fmla="*/ 6121 h 6315453"/>
                <a:gd name="connsiteX2" fmla="*/ 4692239 w 5774333"/>
                <a:gd name="connsiteY2" fmla="*/ 102128 h 6315453"/>
                <a:gd name="connsiteX3" fmla="*/ 5315059 w 5774333"/>
                <a:gd name="connsiteY3" fmla="*/ 324945 h 6315453"/>
                <a:gd name="connsiteX4" fmla="*/ 5738325 w 5774333"/>
                <a:gd name="connsiteY4" fmla="*/ 578286 h 6315453"/>
                <a:gd name="connsiteX5" fmla="*/ 5774333 w 5774333"/>
                <a:gd name="connsiteY5" fmla="*/ 606551 h 6315453"/>
                <a:gd name="connsiteX6" fmla="*/ 5774333 w 5774333"/>
                <a:gd name="connsiteY6" fmla="*/ 975490 h 6315453"/>
                <a:gd name="connsiteX7" fmla="*/ 5676001 w 5774333"/>
                <a:gd name="connsiteY7" fmla="*/ 889749 h 6315453"/>
                <a:gd name="connsiteX8" fmla="*/ 5177132 w 5774333"/>
                <a:gd name="connsiteY8" fmla="*/ 581926 h 6315453"/>
                <a:gd name="connsiteX9" fmla="*/ 4615735 w 5774333"/>
                <a:gd name="connsiteY9" fmla="*/ 388640 h 6315453"/>
                <a:gd name="connsiteX10" fmla="*/ 4020010 w 5774333"/>
                <a:gd name="connsiteY10" fmla="*/ 308500 h 6315453"/>
                <a:gd name="connsiteX11" fmla="*/ 3416315 w 5774333"/>
                <a:gd name="connsiteY11" fmla="*/ 328882 h 6315453"/>
                <a:gd name="connsiteX12" fmla="*/ 2823779 w 5774333"/>
                <a:gd name="connsiteY12" fmla="*/ 446545 h 6315453"/>
                <a:gd name="connsiteX13" fmla="*/ 2256987 w 5774333"/>
                <a:gd name="connsiteY13" fmla="*/ 651296 h 6315453"/>
                <a:gd name="connsiteX14" fmla="*/ 1244169 w 5774333"/>
                <a:gd name="connsiteY14" fmla="*/ 1280374 h 6315453"/>
                <a:gd name="connsiteX15" fmla="*/ 830141 w 5774333"/>
                <a:gd name="connsiteY15" fmla="*/ 1700184 h 6315453"/>
                <a:gd name="connsiteX16" fmla="*/ 502792 w 5774333"/>
                <a:gd name="connsiteY16" fmla="*/ 2182300 h 6315453"/>
                <a:gd name="connsiteX17" fmla="*/ 280637 w 5774333"/>
                <a:gd name="connsiteY17" fmla="*/ 2715256 h 6315453"/>
                <a:gd name="connsiteX18" fmla="*/ 199843 w 5774333"/>
                <a:gd name="connsiteY18" fmla="*/ 3283418 h 6315453"/>
                <a:gd name="connsiteX19" fmla="*/ 233926 w 5774333"/>
                <a:gd name="connsiteY19" fmla="*/ 3561593 h 6315453"/>
                <a:gd name="connsiteX20" fmla="*/ 334582 w 5774333"/>
                <a:gd name="connsiteY20" fmla="*/ 3821816 h 6315453"/>
                <a:gd name="connsiteX21" fmla="*/ 404834 w 5774333"/>
                <a:gd name="connsiteY21" fmla="*/ 3944343 h 6315453"/>
                <a:gd name="connsiteX22" fmla="*/ 485506 w 5774333"/>
                <a:gd name="connsiteY22" fmla="*/ 4062932 h 6315453"/>
                <a:gd name="connsiteX23" fmla="*/ 671861 w 5774333"/>
                <a:gd name="connsiteY23" fmla="*/ 4292120 h 6315453"/>
                <a:gd name="connsiteX24" fmla="*/ 873542 w 5774333"/>
                <a:gd name="connsiteY24" fmla="*/ 4523044 h 6315453"/>
                <a:gd name="connsiteX25" fmla="*/ 973831 w 5774333"/>
                <a:gd name="connsiteY25" fmla="*/ 4643601 h 6315453"/>
                <a:gd name="connsiteX26" fmla="*/ 1022014 w 5774333"/>
                <a:gd name="connsiteY26" fmla="*/ 4702780 h 6315453"/>
                <a:gd name="connsiteX27" fmla="*/ 1069215 w 5774333"/>
                <a:gd name="connsiteY27" fmla="*/ 4759411 h 6315453"/>
                <a:gd name="connsiteX28" fmla="*/ 1474784 w 5774333"/>
                <a:gd name="connsiteY28" fmla="*/ 5177948 h 6315453"/>
                <a:gd name="connsiteX29" fmla="*/ 1690442 w 5774333"/>
                <a:gd name="connsiteY29" fmla="*/ 5366255 h 6315453"/>
                <a:gd name="connsiteX30" fmla="*/ 1916276 w 5774333"/>
                <a:gd name="connsiteY30" fmla="*/ 5539852 h 6315453"/>
                <a:gd name="connsiteX31" fmla="*/ 2420784 w 5774333"/>
                <a:gd name="connsiteY31" fmla="*/ 5814437 h 6315453"/>
                <a:gd name="connsiteX32" fmla="*/ 2703015 w 5774333"/>
                <a:gd name="connsiteY32" fmla="*/ 5892029 h 6315453"/>
                <a:gd name="connsiteX33" fmla="*/ 2775350 w 5774333"/>
                <a:gd name="connsiteY33" fmla="*/ 5905695 h 6315453"/>
                <a:gd name="connsiteX34" fmla="*/ 2848299 w 5774333"/>
                <a:gd name="connsiteY34" fmla="*/ 5917161 h 6315453"/>
                <a:gd name="connsiteX35" fmla="*/ 2995544 w 5774333"/>
                <a:gd name="connsiteY35" fmla="*/ 5933605 h 6315453"/>
                <a:gd name="connsiteX36" fmla="*/ 3069596 w 5774333"/>
                <a:gd name="connsiteY36" fmla="*/ 5938933 h 6315453"/>
                <a:gd name="connsiteX37" fmla="*/ 3143894 w 5774333"/>
                <a:gd name="connsiteY37" fmla="*/ 5942639 h 6315453"/>
                <a:gd name="connsiteX38" fmla="*/ 3218436 w 5774333"/>
                <a:gd name="connsiteY38" fmla="*/ 5944260 h 6315453"/>
                <a:gd name="connsiteX39" fmla="*/ 3293101 w 5774333"/>
                <a:gd name="connsiteY39" fmla="*/ 5943913 h 6315453"/>
                <a:gd name="connsiteX40" fmla="*/ 3330494 w 5774333"/>
                <a:gd name="connsiteY40" fmla="*/ 5943565 h 6315453"/>
                <a:gd name="connsiteX41" fmla="*/ 3366540 w 5774333"/>
                <a:gd name="connsiteY41" fmla="*/ 5942059 h 6315453"/>
                <a:gd name="connsiteX42" fmla="*/ 3402462 w 5774333"/>
                <a:gd name="connsiteY42" fmla="*/ 5940323 h 6315453"/>
                <a:gd name="connsiteX43" fmla="*/ 3438262 w 5774333"/>
                <a:gd name="connsiteY43" fmla="*/ 5937543 h 6315453"/>
                <a:gd name="connsiteX44" fmla="*/ 3580236 w 5774333"/>
                <a:gd name="connsiteY44" fmla="*/ 5920982 h 6315453"/>
                <a:gd name="connsiteX45" fmla="*/ 4121034 w 5774333"/>
                <a:gd name="connsiteY45" fmla="*/ 5753290 h 6315453"/>
                <a:gd name="connsiteX46" fmla="*/ 4620639 w 5774333"/>
                <a:gd name="connsiteY46" fmla="*/ 5459364 h 6315453"/>
                <a:gd name="connsiteX47" fmla="*/ 4741771 w 5774333"/>
                <a:gd name="connsiteY47" fmla="*/ 5372971 h 6315453"/>
                <a:gd name="connsiteX48" fmla="*/ 4862901 w 5774333"/>
                <a:gd name="connsiteY48" fmla="*/ 5283682 h 6315453"/>
                <a:gd name="connsiteX49" fmla="*/ 5108229 w 5774333"/>
                <a:gd name="connsiteY49" fmla="*/ 5098386 h 6315453"/>
                <a:gd name="connsiteX50" fmla="*/ 5612493 w 5774333"/>
                <a:gd name="connsiteY50" fmla="*/ 4739724 h 6315453"/>
                <a:gd name="connsiteX51" fmla="*/ 5774333 w 5774333"/>
                <a:gd name="connsiteY51" fmla="*/ 4623488 h 6315453"/>
                <a:gd name="connsiteX52" fmla="*/ 5774333 w 5774333"/>
                <a:gd name="connsiteY52" fmla="*/ 5232926 h 6315453"/>
                <a:gd name="connsiteX53" fmla="*/ 5676492 w 5774333"/>
                <a:gd name="connsiteY53" fmla="*/ 5306859 h 6315453"/>
                <a:gd name="connsiteX54" fmla="*/ 5426260 w 5774333"/>
                <a:gd name="connsiteY54" fmla="*/ 5486233 h 6315453"/>
                <a:gd name="connsiteX55" fmla="*/ 5300225 w 5774333"/>
                <a:gd name="connsiteY55" fmla="*/ 5576217 h 6315453"/>
                <a:gd name="connsiteX56" fmla="*/ 5170757 w 5774333"/>
                <a:gd name="connsiteY56" fmla="*/ 5666780 h 6315453"/>
                <a:gd name="connsiteX57" fmla="*/ 5038100 w 5774333"/>
                <a:gd name="connsiteY57" fmla="*/ 5756185 h 6315453"/>
                <a:gd name="connsiteX58" fmla="*/ 4901276 w 5774333"/>
                <a:gd name="connsiteY58" fmla="*/ 5843043 h 6315453"/>
                <a:gd name="connsiteX59" fmla="*/ 4614019 w 5774333"/>
                <a:gd name="connsiteY59" fmla="*/ 6006103 h 6315453"/>
                <a:gd name="connsiteX60" fmla="*/ 4305061 w 5774333"/>
                <a:gd name="connsiteY60" fmla="*/ 6144726 h 6315453"/>
                <a:gd name="connsiteX61" fmla="*/ 3632710 w 5774333"/>
                <a:gd name="connsiteY61" fmla="*/ 6304196 h 6315453"/>
                <a:gd name="connsiteX62" fmla="*/ 3459594 w 5774333"/>
                <a:gd name="connsiteY62" fmla="*/ 6314504 h 6315453"/>
                <a:gd name="connsiteX63" fmla="*/ 3416315 w 5774333"/>
                <a:gd name="connsiteY63" fmla="*/ 6315429 h 6315453"/>
                <a:gd name="connsiteX64" fmla="*/ 3373159 w 5774333"/>
                <a:gd name="connsiteY64" fmla="*/ 6315198 h 6315453"/>
                <a:gd name="connsiteX65" fmla="*/ 3330127 w 5774333"/>
                <a:gd name="connsiteY65" fmla="*/ 6314735 h 6315453"/>
                <a:gd name="connsiteX66" fmla="*/ 3288320 w 5774333"/>
                <a:gd name="connsiteY66" fmla="*/ 6313230 h 6315453"/>
                <a:gd name="connsiteX67" fmla="*/ 2954350 w 5774333"/>
                <a:gd name="connsiteY67" fmla="*/ 6288098 h 6315453"/>
                <a:gd name="connsiteX68" fmla="*/ 2622466 w 5774333"/>
                <a:gd name="connsiteY68" fmla="*/ 6232742 h 6315453"/>
                <a:gd name="connsiteX69" fmla="*/ 2296466 w 5774333"/>
                <a:gd name="connsiteY69" fmla="*/ 6146001 h 6315453"/>
                <a:gd name="connsiteX70" fmla="*/ 1672419 w 5774333"/>
                <a:gd name="connsiteY70" fmla="*/ 5885197 h 6315453"/>
                <a:gd name="connsiteX71" fmla="*/ 1146578 w 5774333"/>
                <a:gd name="connsiteY71" fmla="*/ 5479168 h 6315453"/>
                <a:gd name="connsiteX72" fmla="*/ 933372 w 5774333"/>
                <a:gd name="connsiteY72" fmla="*/ 5234810 h 6315453"/>
                <a:gd name="connsiteX73" fmla="*/ 747140 w 5774333"/>
                <a:gd name="connsiteY73" fmla="*/ 4976091 h 6315453"/>
                <a:gd name="connsiteX74" fmla="*/ 703616 w 5774333"/>
                <a:gd name="connsiteY74" fmla="*/ 4910196 h 6315453"/>
                <a:gd name="connsiteX75" fmla="*/ 662053 w 5774333"/>
                <a:gd name="connsiteY75" fmla="*/ 4846269 h 6315453"/>
                <a:gd name="connsiteX76" fmla="*/ 580033 w 5774333"/>
                <a:gd name="connsiteY76" fmla="*/ 4722352 h 6315453"/>
                <a:gd name="connsiteX77" fmla="*/ 410105 w 5774333"/>
                <a:gd name="connsiteY77" fmla="*/ 4469193 h 6315453"/>
                <a:gd name="connsiteX78" fmla="*/ 244224 w 5774333"/>
                <a:gd name="connsiteY78" fmla="*/ 4201556 h 6315453"/>
                <a:gd name="connsiteX79" fmla="*/ 169437 w 5774333"/>
                <a:gd name="connsiteY79" fmla="*/ 4059690 h 6315453"/>
                <a:gd name="connsiteX80" fmla="*/ 105929 w 5774333"/>
                <a:gd name="connsiteY80" fmla="*/ 3911221 h 6315453"/>
                <a:gd name="connsiteX81" fmla="*/ 57256 w 5774333"/>
                <a:gd name="connsiteY81" fmla="*/ 3757195 h 6315453"/>
                <a:gd name="connsiteX82" fmla="*/ 39111 w 5774333"/>
                <a:gd name="connsiteY82" fmla="*/ 3678677 h 6315453"/>
                <a:gd name="connsiteX83" fmla="*/ 31142 w 5774333"/>
                <a:gd name="connsiteY83" fmla="*/ 3639300 h 6315453"/>
                <a:gd name="connsiteX84" fmla="*/ 24521 w 5774333"/>
                <a:gd name="connsiteY84" fmla="*/ 3599809 h 6315453"/>
                <a:gd name="connsiteX85" fmla="*/ 0 w 5774333"/>
                <a:gd name="connsiteY85" fmla="*/ 3283418 h 6315453"/>
                <a:gd name="connsiteX86" fmla="*/ 68045 w 5774333"/>
                <a:gd name="connsiteY86" fmla="*/ 2666963 h 6315453"/>
                <a:gd name="connsiteX87" fmla="*/ 272546 w 5774333"/>
                <a:gd name="connsiteY87" fmla="*/ 2076334 h 6315453"/>
                <a:gd name="connsiteX88" fmla="*/ 1039300 w 5774333"/>
                <a:gd name="connsiteY88" fmla="*/ 1073307 h 6315453"/>
                <a:gd name="connsiteX89" fmla="*/ 1547733 w 5774333"/>
                <a:gd name="connsiteY89" fmla="*/ 680365 h 6315453"/>
                <a:gd name="connsiteX90" fmla="*/ 2115995 w 5774333"/>
                <a:gd name="connsiteY90" fmla="*/ 368373 h 6315453"/>
                <a:gd name="connsiteX91" fmla="*/ 3377451 w 5774333"/>
                <a:gd name="connsiteY91" fmla="*/ 24304 h 6315453"/>
                <a:gd name="connsiteX92" fmla="*/ 3707237 w 5774333"/>
                <a:gd name="connsiteY92" fmla="*/ 1489 h 631545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Lst>
              <a:rect l="l" t="t" r="r" b="b"/>
              <a:pathLst>
                <a:path w="5774333" h="6315453">
                  <a:moveTo>
                    <a:pt x="3707237" y="1489"/>
                  </a:moveTo>
                  <a:cubicBezTo>
                    <a:pt x="3817502" y="-1522"/>
                    <a:pt x="3927875" y="41"/>
                    <a:pt x="4037665" y="6121"/>
                  </a:cubicBezTo>
                  <a:cubicBezTo>
                    <a:pt x="4257614" y="18745"/>
                    <a:pt x="4477439" y="49665"/>
                    <a:pt x="4692239" y="102128"/>
                  </a:cubicBezTo>
                  <a:cubicBezTo>
                    <a:pt x="4907039" y="154474"/>
                    <a:pt x="5116811" y="228592"/>
                    <a:pt x="5315059" y="324945"/>
                  </a:cubicBezTo>
                  <a:cubicBezTo>
                    <a:pt x="5463562" y="397211"/>
                    <a:pt x="5606133" y="481527"/>
                    <a:pt x="5738325" y="578286"/>
                  </a:cubicBezTo>
                  <a:lnTo>
                    <a:pt x="5774333" y="606551"/>
                  </a:lnTo>
                  <a:lnTo>
                    <a:pt x="5774333" y="975490"/>
                  </a:lnTo>
                  <a:lnTo>
                    <a:pt x="5676001" y="889749"/>
                  </a:lnTo>
                  <a:cubicBezTo>
                    <a:pt x="5522381" y="769886"/>
                    <a:pt x="5355519" y="665657"/>
                    <a:pt x="5177132" y="581926"/>
                  </a:cubicBezTo>
                  <a:cubicBezTo>
                    <a:pt x="4998867" y="497965"/>
                    <a:pt x="4810183" y="433574"/>
                    <a:pt x="4615735" y="388640"/>
                  </a:cubicBezTo>
                  <a:cubicBezTo>
                    <a:pt x="4421289" y="343591"/>
                    <a:pt x="4221446" y="317649"/>
                    <a:pt x="4020010" y="308500"/>
                  </a:cubicBezTo>
                  <a:cubicBezTo>
                    <a:pt x="3818207" y="298887"/>
                    <a:pt x="3616649" y="305257"/>
                    <a:pt x="3416315" y="328882"/>
                  </a:cubicBezTo>
                  <a:cubicBezTo>
                    <a:pt x="3216106" y="352623"/>
                    <a:pt x="3017736" y="392346"/>
                    <a:pt x="2823779" y="446545"/>
                  </a:cubicBezTo>
                  <a:cubicBezTo>
                    <a:pt x="2629699" y="500513"/>
                    <a:pt x="2440401" y="570345"/>
                    <a:pt x="2256987" y="651296"/>
                  </a:cubicBezTo>
                  <a:cubicBezTo>
                    <a:pt x="1889058" y="811461"/>
                    <a:pt x="1545527" y="1023856"/>
                    <a:pt x="1244169" y="1280374"/>
                  </a:cubicBezTo>
                  <a:cubicBezTo>
                    <a:pt x="1093982" y="1409039"/>
                    <a:pt x="954828" y="1549400"/>
                    <a:pt x="830141" y="1700184"/>
                  </a:cubicBezTo>
                  <a:cubicBezTo>
                    <a:pt x="705209" y="1850736"/>
                    <a:pt x="594989" y="2012176"/>
                    <a:pt x="502792" y="2182300"/>
                  </a:cubicBezTo>
                  <a:cubicBezTo>
                    <a:pt x="410595" y="2352308"/>
                    <a:pt x="333847" y="2530307"/>
                    <a:pt x="280637" y="2715256"/>
                  </a:cubicBezTo>
                  <a:cubicBezTo>
                    <a:pt x="227306" y="2899741"/>
                    <a:pt x="199719" y="3091521"/>
                    <a:pt x="199843" y="3283418"/>
                  </a:cubicBezTo>
                  <a:cubicBezTo>
                    <a:pt x="200946" y="3377687"/>
                    <a:pt x="210754" y="3471261"/>
                    <a:pt x="233926" y="3561593"/>
                  </a:cubicBezTo>
                  <a:cubicBezTo>
                    <a:pt x="256730" y="3652040"/>
                    <a:pt x="292162" y="3738550"/>
                    <a:pt x="334582" y="3821816"/>
                  </a:cubicBezTo>
                  <a:cubicBezTo>
                    <a:pt x="356038" y="3863392"/>
                    <a:pt x="379823" y="3904157"/>
                    <a:pt x="404834" y="3944343"/>
                  </a:cubicBezTo>
                  <a:cubicBezTo>
                    <a:pt x="430212" y="3984413"/>
                    <a:pt x="457308" y="4023905"/>
                    <a:pt x="485506" y="4062932"/>
                  </a:cubicBezTo>
                  <a:cubicBezTo>
                    <a:pt x="542639" y="4140757"/>
                    <a:pt x="606146" y="4216265"/>
                    <a:pt x="671861" y="4292120"/>
                  </a:cubicBezTo>
                  <a:cubicBezTo>
                    <a:pt x="737576" y="4368091"/>
                    <a:pt x="806234" y="4444062"/>
                    <a:pt x="873542" y="4523044"/>
                  </a:cubicBezTo>
                  <a:cubicBezTo>
                    <a:pt x="907258" y="4562419"/>
                    <a:pt x="940606" y="4602721"/>
                    <a:pt x="973831" y="4643601"/>
                  </a:cubicBezTo>
                  <a:lnTo>
                    <a:pt x="1022014" y="4702780"/>
                  </a:lnTo>
                  <a:cubicBezTo>
                    <a:pt x="1037829" y="4721658"/>
                    <a:pt x="1052910" y="4740998"/>
                    <a:pt x="1069215" y="4759411"/>
                  </a:cubicBezTo>
                  <a:cubicBezTo>
                    <a:pt x="1196477" y="4909269"/>
                    <a:pt x="1334527" y="5047199"/>
                    <a:pt x="1474784" y="5177948"/>
                  </a:cubicBezTo>
                  <a:cubicBezTo>
                    <a:pt x="1545281" y="5243033"/>
                    <a:pt x="1617003" y="5305917"/>
                    <a:pt x="1690442" y="5366255"/>
                  </a:cubicBezTo>
                  <a:cubicBezTo>
                    <a:pt x="1763881" y="5426591"/>
                    <a:pt x="1838668" y="5484959"/>
                    <a:pt x="1916276" y="5539852"/>
                  </a:cubicBezTo>
                  <a:cubicBezTo>
                    <a:pt x="2070877" y="5649872"/>
                    <a:pt x="2237617" y="5748194"/>
                    <a:pt x="2420784" y="5814437"/>
                  </a:cubicBezTo>
                  <a:cubicBezTo>
                    <a:pt x="2512124" y="5847559"/>
                    <a:pt x="2606773" y="5872921"/>
                    <a:pt x="2703015" y="5892029"/>
                  </a:cubicBezTo>
                  <a:cubicBezTo>
                    <a:pt x="2727168" y="5896546"/>
                    <a:pt x="2751075" y="5901758"/>
                    <a:pt x="2775350" y="5905695"/>
                  </a:cubicBezTo>
                  <a:lnTo>
                    <a:pt x="2848299" y="5917161"/>
                  </a:lnTo>
                  <a:cubicBezTo>
                    <a:pt x="2897218" y="5923298"/>
                    <a:pt x="2946136" y="5929784"/>
                    <a:pt x="2995544" y="5933605"/>
                  </a:cubicBezTo>
                  <a:cubicBezTo>
                    <a:pt x="3020188" y="5935806"/>
                    <a:pt x="3044831" y="5937891"/>
                    <a:pt x="3069596" y="5938933"/>
                  </a:cubicBezTo>
                  <a:cubicBezTo>
                    <a:pt x="3094362" y="5940090"/>
                    <a:pt x="3119005" y="5941943"/>
                    <a:pt x="3143894" y="5942639"/>
                  </a:cubicBezTo>
                  <a:lnTo>
                    <a:pt x="3218436" y="5944260"/>
                  </a:lnTo>
                  <a:cubicBezTo>
                    <a:pt x="3243201" y="5944838"/>
                    <a:pt x="3268212" y="5944029"/>
                    <a:pt x="3293101" y="5943913"/>
                  </a:cubicBezTo>
                  <a:lnTo>
                    <a:pt x="3330494" y="5943565"/>
                  </a:lnTo>
                  <a:cubicBezTo>
                    <a:pt x="3342632" y="5943218"/>
                    <a:pt x="3354524" y="5942523"/>
                    <a:pt x="3366540" y="5942059"/>
                  </a:cubicBezTo>
                  <a:cubicBezTo>
                    <a:pt x="3378554" y="5941480"/>
                    <a:pt x="3390570" y="5941134"/>
                    <a:pt x="3402462" y="5940323"/>
                  </a:cubicBezTo>
                  <a:lnTo>
                    <a:pt x="3438262" y="5937543"/>
                  </a:lnTo>
                  <a:cubicBezTo>
                    <a:pt x="3485954" y="5933953"/>
                    <a:pt x="3533279" y="5927931"/>
                    <a:pt x="3580236" y="5920982"/>
                  </a:cubicBezTo>
                  <a:cubicBezTo>
                    <a:pt x="3768185" y="5891567"/>
                    <a:pt x="3948901" y="5834010"/>
                    <a:pt x="4121034" y="5753290"/>
                  </a:cubicBezTo>
                  <a:cubicBezTo>
                    <a:pt x="4293782" y="5673497"/>
                    <a:pt x="4458191" y="5571353"/>
                    <a:pt x="4620639" y="5459364"/>
                  </a:cubicBezTo>
                  <a:cubicBezTo>
                    <a:pt x="4661221" y="5431455"/>
                    <a:pt x="4701557" y="5402271"/>
                    <a:pt x="4741771" y="5372971"/>
                  </a:cubicBezTo>
                  <a:cubicBezTo>
                    <a:pt x="4782230" y="5343672"/>
                    <a:pt x="4822566" y="5313908"/>
                    <a:pt x="4862901" y="5283682"/>
                  </a:cubicBezTo>
                  <a:lnTo>
                    <a:pt x="5108229" y="5098386"/>
                  </a:lnTo>
                  <a:cubicBezTo>
                    <a:pt x="5276563" y="4972270"/>
                    <a:pt x="5446489" y="4854838"/>
                    <a:pt x="5612493" y="4739724"/>
                  </a:cubicBezTo>
                  <a:lnTo>
                    <a:pt x="5774333" y="4623488"/>
                  </a:lnTo>
                  <a:lnTo>
                    <a:pt x="5774333" y="5232926"/>
                  </a:lnTo>
                  <a:lnTo>
                    <a:pt x="5676492" y="5306859"/>
                  </a:lnTo>
                  <a:cubicBezTo>
                    <a:pt x="5592693" y="5367905"/>
                    <a:pt x="5508955" y="5427286"/>
                    <a:pt x="5426260" y="5486233"/>
                  </a:cubicBezTo>
                  <a:lnTo>
                    <a:pt x="5300225" y="5576217"/>
                  </a:lnTo>
                  <a:cubicBezTo>
                    <a:pt x="5257559" y="5606443"/>
                    <a:pt x="5214525" y="5636901"/>
                    <a:pt x="5170757" y="5666780"/>
                  </a:cubicBezTo>
                  <a:cubicBezTo>
                    <a:pt x="5127110" y="5696775"/>
                    <a:pt x="5082973" y="5726654"/>
                    <a:pt x="5038100" y="5756185"/>
                  </a:cubicBezTo>
                  <a:cubicBezTo>
                    <a:pt x="4993106" y="5785486"/>
                    <a:pt x="4947743" y="5814553"/>
                    <a:pt x="4901276" y="5843043"/>
                  </a:cubicBezTo>
                  <a:cubicBezTo>
                    <a:pt x="4808835" y="5900136"/>
                    <a:pt x="4713449" y="5955494"/>
                    <a:pt x="4614019" y="6006103"/>
                  </a:cubicBezTo>
                  <a:cubicBezTo>
                    <a:pt x="4514711" y="6056943"/>
                    <a:pt x="4411971" y="6104192"/>
                    <a:pt x="4305061" y="6144726"/>
                  </a:cubicBezTo>
                  <a:cubicBezTo>
                    <a:pt x="4092223" y="6226952"/>
                    <a:pt x="3863569" y="6282424"/>
                    <a:pt x="3632710" y="6304196"/>
                  </a:cubicBezTo>
                  <a:cubicBezTo>
                    <a:pt x="3574964" y="6309408"/>
                    <a:pt x="3517218" y="6313345"/>
                    <a:pt x="3459594" y="6314504"/>
                  </a:cubicBezTo>
                  <a:lnTo>
                    <a:pt x="3416315" y="6315429"/>
                  </a:lnTo>
                  <a:cubicBezTo>
                    <a:pt x="3401971" y="6315546"/>
                    <a:pt x="3387505" y="6315198"/>
                    <a:pt x="3373159" y="6315198"/>
                  </a:cubicBezTo>
                  <a:lnTo>
                    <a:pt x="3330127" y="6314735"/>
                  </a:lnTo>
                  <a:lnTo>
                    <a:pt x="3288320" y="6313230"/>
                  </a:lnTo>
                  <a:cubicBezTo>
                    <a:pt x="3176996" y="6309870"/>
                    <a:pt x="3065428" y="6301533"/>
                    <a:pt x="2954350" y="6288098"/>
                  </a:cubicBezTo>
                  <a:cubicBezTo>
                    <a:pt x="2843150" y="6275360"/>
                    <a:pt x="2732194" y="6257061"/>
                    <a:pt x="2622466" y="6232742"/>
                  </a:cubicBezTo>
                  <a:cubicBezTo>
                    <a:pt x="2512859" y="6208190"/>
                    <a:pt x="2404110" y="6179122"/>
                    <a:pt x="2296466" y="6146001"/>
                  </a:cubicBezTo>
                  <a:cubicBezTo>
                    <a:pt x="2081544" y="6079179"/>
                    <a:pt x="1869073" y="5996027"/>
                    <a:pt x="1672419" y="5885197"/>
                  </a:cubicBezTo>
                  <a:cubicBezTo>
                    <a:pt x="1475643" y="5774599"/>
                    <a:pt x="1299954" y="5634353"/>
                    <a:pt x="1146578" y="5479168"/>
                  </a:cubicBezTo>
                  <a:cubicBezTo>
                    <a:pt x="1069461" y="5401692"/>
                    <a:pt x="999333" y="5319235"/>
                    <a:pt x="933372" y="5234810"/>
                  </a:cubicBezTo>
                  <a:cubicBezTo>
                    <a:pt x="867781" y="5150038"/>
                    <a:pt x="805375" y="5063991"/>
                    <a:pt x="747140" y="4976091"/>
                  </a:cubicBezTo>
                  <a:cubicBezTo>
                    <a:pt x="732182" y="4954319"/>
                    <a:pt x="718082" y="4932199"/>
                    <a:pt x="703616" y="4910196"/>
                  </a:cubicBezTo>
                  <a:lnTo>
                    <a:pt x="662053" y="4846269"/>
                  </a:lnTo>
                  <a:cubicBezTo>
                    <a:pt x="635449" y="4804925"/>
                    <a:pt x="607864" y="4763928"/>
                    <a:pt x="580033" y="4722352"/>
                  </a:cubicBezTo>
                  <a:lnTo>
                    <a:pt x="410105" y="4469193"/>
                  </a:lnTo>
                  <a:cubicBezTo>
                    <a:pt x="353095" y="4382915"/>
                    <a:pt x="296820" y="4294089"/>
                    <a:pt x="244224" y="4201556"/>
                  </a:cubicBezTo>
                  <a:cubicBezTo>
                    <a:pt x="217987" y="4155232"/>
                    <a:pt x="192609" y="4108098"/>
                    <a:pt x="169437" y="4059690"/>
                  </a:cubicBezTo>
                  <a:cubicBezTo>
                    <a:pt x="146388" y="4011165"/>
                    <a:pt x="124932" y="3961715"/>
                    <a:pt x="105929" y="3911221"/>
                  </a:cubicBezTo>
                  <a:cubicBezTo>
                    <a:pt x="87293" y="3860613"/>
                    <a:pt x="70742" y="3809309"/>
                    <a:pt x="57256" y="3757195"/>
                  </a:cubicBezTo>
                  <a:cubicBezTo>
                    <a:pt x="50881" y="3731138"/>
                    <a:pt x="44383" y="3704965"/>
                    <a:pt x="39111" y="3678677"/>
                  </a:cubicBezTo>
                  <a:lnTo>
                    <a:pt x="31142" y="3639300"/>
                  </a:lnTo>
                  <a:lnTo>
                    <a:pt x="24521" y="3599809"/>
                  </a:lnTo>
                  <a:cubicBezTo>
                    <a:pt x="7234" y="3494423"/>
                    <a:pt x="0" y="3388457"/>
                    <a:pt x="0" y="3283418"/>
                  </a:cubicBezTo>
                  <a:cubicBezTo>
                    <a:pt x="491" y="3076698"/>
                    <a:pt x="23418" y="2869978"/>
                    <a:pt x="68045" y="2666963"/>
                  </a:cubicBezTo>
                  <a:cubicBezTo>
                    <a:pt x="112550" y="2464064"/>
                    <a:pt x="180717" y="2265104"/>
                    <a:pt x="272546" y="2076334"/>
                  </a:cubicBezTo>
                  <a:cubicBezTo>
                    <a:pt x="457062" y="1698794"/>
                    <a:pt x="724457" y="1360978"/>
                    <a:pt x="1039300" y="1073307"/>
                  </a:cubicBezTo>
                  <a:cubicBezTo>
                    <a:pt x="1197090" y="929472"/>
                    <a:pt x="1367630" y="798259"/>
                    <a:pt x="1547733" y="680365"/>
                  </a:cubicBezTo>
                  <a:cubicBezTo>
                    <a:pt x="1728081" y="562587"/>
                    <a:pt x="1917870" y="457663"/>
                    <a:pt x="2115995" y="368373"/>
                  </a:cubicBezTo>
                  <a:cubicBezTo>
                    <a:pt x="2512737" y="191070"/>
                    <a:pt x="2939883" y="73870"/>
                    <a:pt x="3377451" y="24304"/>
                  </a:cubicBezTo>
                  <a:cubicBezTo>
                    <a:pt x="3486812" y="12086"/>
                    <a:pt x="3596971" y="4500"/>
                    <a:pt x="3707237" y="1489"/>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Freeform: Shape 16"/>
            <p:cNvSpPr/>
            <p:nvPr/>
          </p:nvSpPr>
          <p:spPr>
            <a:xfrm>
              <a:off x="6410220" y="131729"/>
              <a:ext cx="5769111" cy="6229400"/>
            </a:xfrm>
            <a:custGeom>
              <a:avLst/>
              <a:gdLst>
                <a:gd name="connsiteX0" fmla="*/ 3882695 w 5769111"/>
                <a:gd name="connsiteY0" fmla="*/ 0 h 6229400"/>
                <a:gd name="connsiteX1" fmla="*/ 5691883 w 5769111"/>
                <a:gd name="connsiteY1" fmla="*/ 557381 h 6229400"/>
                <a:gd name="connsiteX2" fmla="*/ 5769111 w 5769111"/>
                <a:gd name="connsiteY2" fmla="*/ 620523 h 6229400"/>
                <a:gd name="connsiteX3" fmla="*/ 5769111 w 5769111"/>
                <a:gd name="connsiteY3" fmla="*/ 1464911 h 6229400"/>
                <a:gd name="connsiteX4" fmla="*/ 5660063 w 5769111"/>
                <a:gd name="connsiteY4" fmla="*/ 1328105 h 6229400"/>
                <a:gd name="connsiteX5" fmla="*/ 4910471 w 5769111"/>
                <a:gd name="connsiteY5" fmla="*/ 781599 h 6229400"/>
                <a:gd name="connsiteX6" fmla="*/ 3882695 w 5769111"/>
                <a:gd name="connsiteY6" fmla="*/ 579048 h 6229400"/>
                <a:gd name="connsiteX7" fmla="*/ 2683153 w 5769111"/>
                <a:gd name="connsiteY7" fmla="*/ 797003 h 6229400"/>
                <a:gd name="connsiteX8" fmla="*/ 1617493 w 5769111"/>
                <a:gd name="connsiteY8" fmla="*/ 1395738 h 6229400"/>
                <a:gd name="connsiteX9" fmla="*/ 880408 w 5769111"/>
                <a:gd name="connsiteY9" fmla="*/ 2259099 h 6229400"/>
                <a:gd name="connsiteX10" fmla="*/ 613135 w 5769111"/>
                <a:gd name="connsiteY10" fmla="*/ 3263863 h 6229400"/>
                <a:gd name="connsiteX11" fmla="*/ 1055484 w 5769111"/>
                <a:gd name="connsiteY11" fmla="*/ 4196825 h 6229400"/>
                <a:gd name="connsiteX12" fmla="*/ 1278376 w 5769111"/>
                <a:gd name="connsiteY12" fmla="*/ 4492950 h 6229400"/>
                <a:gd name="connsiteX13" fmla="*/ 3369851 w 5769111"/>
                <a:gd name="connsiteY13" fmla="*/ 5650468 h 6229400"/>
                <a:gd name="connsiteX14" fmla="*/ 4957551 w 5769111"/>
                <a:gd name="connsiteY14" fmla="*/ 4938355 h 6229400"/>
                <a:gd name="connsiteX15" fmla="*/ 5150773 w 5769111"/>
                <a:gd name="connsiteY15" fmla="*/ 4796950 h 6229400"/>
                <a:gd name="connsiteX16" fmla="*/ 5747247 w 5769111"/>
                <a:gd name="connsiteY16" fmla="*/ 4338176 h 6229400"/>
                <a:gd name="connsiteX17" fmla="*/ 5769111 w 5769111"/>
                <a:gd name="connsiteY17" fmla="*/ 4318497 h 6229400"/>
                <a:gd name="connsiteX18" fmla="*/ 5769111 w 5769111"/>
                <a:gd name="connsiteY18" fmla="*/ 5074612 h 6229400"/>
                <a:gd name="connsiteX19" fmla="*/ 5636252 w 5769111"/>
                <a:gd name="connsiteY19" fmla="*/ 5174208 h 6229400"/>
                <a:gd name="connsiteX20" fmla="*/ 5334922 w 5769111"/>
                <a:gd name="connsiteY20" fmla="*/ 5394528 h 6229400"/>
                <a:gd name="connsiteX21" fmla="*/ 3369727 w 5769111"/>
                <a:gd name="connsiteY21" fmla="*/ 6229400 h 6229400"/>
                <a:gd name="connsiteX22" fmla="*/ 771046 w 5769111"/>
                <a:gd name="connsiteY22" fmla="*/ 4817913 h 6229400"/>
                <a:gd name="connsiteX23" fmla="*/ 0 w 5769111"/>
                <a:gd name="connsiteY23" fmla="*/ 3263748 h 6229400"/>
                <a:gd name="connsiteX24" fmla="*/ 3882695 w 5769111"/>
                <a:gd name="connsiteY24" fmla="*/ 0 h 62294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Lst>
              <a:rect l="l" t="t" r="r" b="b"/>
              <a:pathLst>
                <a:path w="5769111" h="6229400">
                  <a:moveTo>
                    <a:pt x="3882695" y="0"/>
                  </a:moveTo>
                  <a:cubicBezTo>
                    <a:pt x="4601253" y="0"/>
                    <a:pt x="5210727" y="205477"/>
                    <a:pt x="5691883" y="557381"/>
                  </a:cubicBezTo>
                  <a:lnTo>
                    <a:pt x="5769111" y="620523"/>
                  </a:lnTo>
                  <a:lnTo>
                    <a:pt x="5769111" y="1464911"/>
                  </a:lnTo>
                  <a:lnTo>
                    <a:pt x="5660063" y="1328105"/>
                  </a:lnTo>
                  <a:cubicBezTo>
                    <a:pt x="5449800" y="1091506"/>
                    <a:pt x="5197607" y="907600"/>
                    <a:pt x="4910471" y="781599"/>
                  </a:cubicBezTo>
                  <a:cubicBezTo>
                    <a:pt x="4604088" y="647260"/>
                    <a:pt x="4258349" y="579048"/>
                    <a:pt x="3882695" y="579048"/>
                  </a:cubicBezTo>
                  <a:cubicBezTo>
                    <a:pt x="3484238" y="579048"/>
                    <a:pt x="3080631" y="652240"/>
                    <a:pt x="2683153" y="797003"/>
                  </a:cubicBezTo>
                  <a:cubicBezTo>
                    <a:pt x="2296098" y="937595"/>
                    <a:pt x="1927678" y="1144662"/>
                    <a:pt x="1617493" y="1395738"/>
                  </a:cubicBezTo>
                  <a:cubicBezTo>
                    <a:pt x="1301915" y="1651098"/>
                    <a:pt x="1053890" y="1941665"/>
                    <a:pt x="880408" y="2259099"/>
                  </a:cubicBezTo>
                  <a:cubicBezTo>
                    <a:pt x="703125" y="2583597"/>
                    <a:pt x="613135" y="2921645"/>
                    <a:pt x="613135" y="3263863"/>
                  </a:cubicBezTo>
                  <a:cubicBezTo>
                    <a:pt x="613135" y="3608512"/>
                    <a:pt x="756702" y="3809789"/>
                    <a:pt x="1055484" y="4196825"/>
                  </a:cubicBezTo>
                  <a:cubicBezTo>
                    <a:pt x="1127574" y="4290167"/>
                    <a:pt x="1202116" y="4386753"/>
                    <a:pt x="1278376" y="4492950"/>
                  </a:cubicBezTo>
                  <a:cubicBezTo>
                    <a:pt x="1861105" y="5304313"/>
                    <a:pt x="2486623" y="5650468"/>
                    <a:pt x="3369851" y="5650468"/>
                  </a:cubicBezTo>
                  <a:cubicBezTo>
                    <a:pt x="3949515" y="5650468"/>
                    <a:pt x="4374822" y="5368471"/>
                    <a:pt x="4957551" y="4938355"/>
                  </a:cubicBezTo>
                  <a:cubicBezTo>
                    <a:pt x="5022653" y="4890293"/>
                    <a:pt x="5087755" y="4842811"/>
                    <a:pt x="5150773" y="4796950"/>
                  </a:cubicBezTo>
                  <a:cubicBezTo>
                    <a:pt x="5364254" y="4641404"/>
                    <a:pt x="5570313" y="4491241"/>
                    <a:pt x="5747247" y="4338176"/>
                  </a:cubicBezTo>
                  <a:lnTo>
                    <a:pt x="5769111" y="4318497"/>
                  </a:lnTo>
                  <a:lnTo>
                    <a:pt x="5769111" y="5074612"/>
                  </a:lnTo>
                  <a:lnTo>
                    <a:pt x="5636252" y="5174208"/>
                  </a:lnTo>
                  <a:cubicBezTo>
                    <a:pt x="5537051" y="5246835"/>
                    <a:pt x="5436100" y="5319845"/>
                    <a:pt x="5334922" y="5394528"/>
                  </a:cubicBezTo>
                  <a:cubicBezTo>
                    <a:pt x="4745327" y="5829741"/>
                    <a:pt x="4177309" y="6229400"/>
                    <a:pt x="3369727" y="6229400"/>
                  </a:cubicBezTo>
                  <a:cubicBezTo>
                    <a:pt x="2172147" y="6229400"/>
                    <a:pt x="1394603" y="5686137"/>
                    <a:pt x="771046" y="4817913"/>
                  </a:cubicBezTo>
                  <a:cubicBezTo>
                    <a:pt x="396864" y="4297000"/>
                    <a:pt x="0" y="3939728"/>
                    <a:pt x="0" y="3263748"/>
                  </a:cubicBezTo>
                  <a:cubicBezTo>
                    <a:pt x="0" y="1461170"/>
                    <a:pt x="1955141" y="0"/>
                    <a:pt x="3882695" y="0"/>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Freeform: Shape 17"/>
            <p:cNvSpPr/>
            <p:nvPr/>
          </p:nvSpPr>
          <p:spPr>
            <a:xfrm>
              <a:off x="6410220" y="131729"/>
              <a:ext cx="5769111" cy="6229400"/>
            </a:xfrm>
            <a:custGeom>
              <a:avLst/>
              <a:gdLst>
                <a:gd name="connsiteX0" fmla="*/ 3882695 w 5769111"/>
                <a:gd name="connsiteY0" fmla="*/ 0 h 6229400"/>
                <a:gd name="connsiteX1" fmla="*/ 5691883 w 5769111"/>
                <a:gd name="connsiteY1" fmla="*/ 557381 h 6229400"/>
                <a:gd name="connsiteX2" fmla="*/ 5769111 w 5769111"/>
                <a:gd name="connsiteY2" fmla="*/ 620523 h 6229400"/>
                <a:gd name="connsiteX3" fmla="*/ 5769111 w 5769111"/>
                <a:gd name="connsiteY3" fmla="*/ 1675390 h 6229400"/>
                <a:gd name="connsiteX4" fmla="*/ 5711488 w 5769111"/>
                <a:gd name="connsiteY4" fmla="*/ 1585205 h 6229400"/>
                <a:gd name="connsiteX5" fmla="*/ 5566027 w 5769111"/>
                <a:gd name="connsiteY5" fmla="*/ 1402571 h 6229400"/>
                <a:gd name="connsiteX6" fmla="*/ 4858734 w 5769111"/>
                <a:gd name="connsiteY6" fmla="*/ 886639 h 6229400"/>
                <a:gd name="connsiteX7" fmla="*/ 3882695 w 5769111"/>
                <a:gd name="connsiteY7" fmla="*/ 694858 h 6229400"/>
                <a:gd name="connsiteX8" fmla="*/ 2727046 w 5769111"/>
                <a:gd name="connsiteY8" fmla="*/ 905053 h 6229400"/>
                <a:gd name="connsiteX9" fmla="*/ 1697186 w 5769111"/>
                <a:gd name="connsiteY9" fmla="*/ 1483638 h 6229400"/>
                <a:gd name="connsiteX10" fmla="*/ 989279 w 5769111"/>
                <a:gd name="connsiteY10" fmla="*/ 2312139 h 6229400"/>
                <a:gd name="connsiteX11" fmla="*/ 735615 w 5769111"/>
                <a:gd name="connsiteY11" fmla="*/ 3263863 h 6229400"/>
                <a:gd name="connsiteX12" fmla="*/ 1154424 w 5769111"/>
                <a:gd name="connsiteY12" fmla="*/ 4128614 h 6229400"/>
                <a:gd name="connsiteX13" fmla="*/ 1379768 w 5769111"/>
                <a:gd name="connsiteY13" fmla="*/ 4427981 h 6229400"/>
                <a:gd name="connsiteX14" fmla="*/ 2239456 w 5769111"/>
                <a:gd name="connsiteY14" fmla="*/ 5256947 h 6229400"/>
                <a:gd name="connsiteX15" fmla="*/ 3369727 w 5769111"/>
                <a:gd name="connsiteY15" fmla="*/ 5534658 h 6229400"/>
                <a:gd name="connsiteX16" fmla="*/ 4096760 w 5769111"/>
                <a:gd name="connsiteY16" fmla="*/ 5357817 h 6229400"/>
                <a:gd name="connsiteX17" fmla="*/ 4881905 w 5769111"/>
                <a:gd name="connsiteY17" fmla="*/ 4847212 h 6229400"/>
                <a:gd name="connsiteX18" fmla="*/ 5075739 w 5769111"/>
                <a:gd name="connsiteY18" fmla="*/ 4705346 h 6229400"/>
                <a:gd name="connsiteX19" fmla="*/ 5759930 w 5769111"/>
                <a:gd name="connsiteY19" fmla="*/ 4166809 h 6229400"/>
                <a:gd name="connsiteX20" fmla="*/ 5769111 w 5769111"/>
                <a:gd name="connsiteY20" fmla="*/ 4157764 h 6229400"/>
                <a:gd name="connsiteX21" fmla="*/ 5769111 w 5769111"/>
                <a:gd name="connsiteY21" fmla="*/ 5074612 h 6229400"/>
                <a:gd name="connsiteX22" fmla="*/ 5636252 w 5769111"/>
                <a:gd name="connsiteY22" fmla="*/ 5174208 h 6229400"/>
                <a:gd name="connsiteX23" fmla="*/ 5334922 w 5769111"/>
                <a:gd name="connsiteY23" fmla="*/ 5394528 h 6229400"/>
                <a:gd name="connsiteX24" fmla="*/ 3369727 w 5769111"/>
                <a:gd name="connsiteY24" fmla="*/ 6229400 h 6229400"/>
                <a:gd name="connsiteX25" fmla="*/ 771046 w 5769111"/>
                <a:gd name="connsiteY25" fmla="*/ 4817913 h 6229400"/>
                <a:gd name="connsiteX26" fmla="*/ 0 w 5769111"/>
                <a:gd name="connsiteY26" fmla="*/ 3263748 h 6229400"/>
                <a:gd name="connsiteX27" fmla="*/ 3882695 w 5769111"/>
                <a:gd name="connsiteY27" fmla="*/ 0 h 62294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Lst>
              <a:rect l="l" t="t" r="r" b="b"/>
              <a:pathLst>
                <a:path w="5769111" h="6229400">
                  <a:moveTo>
                    <a:pt x="3882695" y="0"/>
                  </a:moveTo>
                  <a:cubicBezTo>
                    <a:pt x="4601253" y="0"/>
                    <a:pt x="5210727" y="205477"/>
                    <a:pt x="5691883" y="557381"/>
                  </a:cubicBezTo>
                  <a:lnTo>
                    <a:pt x="5769111" y="620523"/>
                  </a:lnTo>
                  <a:lnTo>
                    <a:pt x="5769111" y="1675390"/>
                  </a:lnTo>
                  <a:lnTo>
                    <a:pt x="5711488" y="1585205"/>
                  </a:lnTo>
                  <a:cubicBezTo>
                    <a:pt x="5665942" y="1521390"/>
                    <a:pt x="5617428" y="1460432"/>
                    <a:pt x="5566027" y="1402571"/>
                  </a:cubicBezTo>
                  <a:cubicBezTo>
                    <a:pt x="5367411" y="1179058"/>
                    <a:pt x="5129563" y="1005460"/>
                    <a:pt x="4858734" y="886639"/>
                  </a:cubicBezTo>
                  <a:cubicBezTo>
                    <a:pt x="4568779" y="759363"/>
                    <a:pt x="4240327" y="694858"/>
                    <a:pt x="3882695" y="694858"/>
                  </a:cubicBezTo>
                  <a:cubicBezTo>
                    <a:pt x="3504835" y="694858"/>
                    <a:pt x="3105151" y="767471"/>
                    <a:pt x="2727046" y="905053"/>
                  </a:cubicBezTo>
                  <a:cubicBezTo>
                    <a:pt x="2352985" y="1041013"/>
                    <a:pt x="1996826" y="1241132"/>
                    <a:pt x="1697186" y="1483638"/>
                  </a:cubicBezTo>
                  <a:cubicBezTo>
                    <a:pt x="1397913" y="1725796"/>
                    <a:pt x="1153199" y="2012308"/>
                    <a:pt x="989279" y="2312139"/>
                  </a:cubicBezTo>
                  <a:cubicBezTo>
                    <a:pt x="820946" y="2620077"/>
                    <a:pt x="735615" y="2940290"/>
                    <a:pt x="735615" y="3263863"/>
                  </a:cubicBezTo>
                  <a:cubicBezTo>
                    <a:pt x="735615" y="3573074"/>
                    <a:pt x="863980" y="3752464"/>
                    <a:pt x="1154424" y="4128614"/>
                  </a:cubicBezTo>
                  <a:cubicBezTo>
                    <a:pt x="1227127" y="4222767"/>
                    <a:pt x="1302282" y="4320162"/>
                    <a:pt x="1379768" y="4427981"/>
                  </a:cubicBezTo>
                  <a:cubicBezTo>
                    <a:pt x="1653784" y="4809458"/>
                    <a:pt x="1934912" y="5080685"/>
                    <a:pt x="2239456" y="5256947"/>
                  </a:cubicBezTo>
                  <a:cubicBezTo>
                    <a:pt x="2562268" y="5443863"/>
                    <a:pt x="2932037" y="5534658"/>
                    <a:pt x="3369727" y="5534658"/>
                  </a:cubicBezTo>
                  <a:cubicBezTo>
                    <a:pt x="3618120" y="5534658"/>
                    <a:pt x="3849103" y="5478491"/>
                    <a:pt x="4096760" y="5357817"/>
                  </a:cubicBezTo>
                  <a:cubicBezTo>
                    <a:pt x="4351037" y="5233901"/>
                    <a:pt x="4602740" y="5053238"/>
                    <a:pt x="4881905" y="4847212"/>
                  </a:cubicBezTo>
                  <a:cubicBezTo>
                    <a:pt x="4947375" y="4798920"/>
                    <a:pt x="5012599" y="4751322"/>
                    <a:pt x="5075739" y="4705346"/>
                  </a:cubicBezTo>
                  <a:cubicBezTo>
                    <a:pt x="5327320" y="4521990"/>
                    <a:pt x="5568418" y="4346256"/>
                    <a:pt x="5759930" y="4166809"/>
                  </a:cubicBezTo>
                  <a:lnTo>
                    <a:pt x="5769111" y="4157764"/>
                  </a:lnTo>
                  <a:lnTo>
                    <a:pt x="5769111" y="5074612"/>
                  </a:lnTo>
                  <a:lnTo>
                    <a:pt x="5636252" y="5174208"/>
                  </a:lnTo>
                  <a:cubicBezTo>
                    <a:pt x="5537051" y="5246835"/>
                    <a:pt x="5436100" y="5319845"/>
                    <a:pt x="5334922" y="5394528"/>
                  </a:cubicBezTo>
                  <a:cubicBezTo>
                    <a:pt x="4745327" y="5829741"/>
                    <a:pt x="4177309" y="6229400"/>
                    <a:pt x="3369727" y="6229400"/>
                  </a:cubicBezTo>
                  <a:cubicBezTo>
                    <a:pt x="2172147" y="6229400"/>
                    <a:pt x="1394603" y="5686137"/>
                    <a:pt x="771046" y="4817913"/>
                  </a:cubicBezTo>
                  <a:cubicBezTo>
                    <a:pt x="396864" y="4297000"/>
                    <a:pt x="0" y="3939728"/>
                    <a:pt x="0" y="3263748"/>
                  </a:cubicBezTo>
                  <a:cubicBezTo>
                    <a:pt x="0" y="1461170"/>
                    <a:pt x="1955141" y="0"/>
                    <a:pt x="3882695" y="0"/>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pic>
        <p:nvPicPr>
          <p:cNvPr id="7" name="Graphic 6" descr="Transfer"/>
          <p:cNvPicPr>
            <a:picLocks noChangeAspect="1"/>
          </p:cNvPicPr>
          <p:nvPr/>
        </p:nvPicPr>
        <p:blipFill>
          <a:blip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p:blipFill>
        <p:spPr>
          <a:xfrm>
            <a:off x="8121726" y="1629089"/>
            <a:ext cx="3620021" cy="3620021"/>
          </a:xfrm>
          <a:prstGeom prst="rect">
            <a:avLst/>
          </a:prstGeom>
        </p:spPr>
      </p:pic>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0" name="Rectangle 19"/>
          <p:cNvSpPr>
            <a:spLocks noGrp="1" noRot="1" noChangeAspect="1" noMove="1" noResize="1" noEditPoints="1" noAdjustHandles="1" noChangeArrowheads="1" noChangeShapeType="1" noTextEdit="1"/>
          </p:cNvSpPr>
          <p:nvPr/>
        </p:nvSpPr>
        <p:spPr>
          <a:xfrm>
            <a:off x="-1"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p:cNvPicPr>
            <a:picLocks noChangeAspect="1"/>
          </p:cNvPicPr>
          <p:nvPr/>
        </p:nvPicPr>
        <p:blipFill rotWithShape="1">
          <a:blip r:embed="rId1"/>
          <a:srcRect r="5882" b="-1"/>
          <a:stretch>
            <a:fillRect/>
          </a:stretch>
        </p:blipFill>
        <p:spPr>
          <a:xfrm>
            <a:off x="1" y="10"/>
            <a:ext cx="9669642" cy="6857990"/>
          </a:xfrm>
          <a:prstGeom prst="rect">
            <a:avLst/>
          </a:prstGeom>
        </p:spPr>
      </p:pic>
      <p:sp>
        <p:nvSpPr>
          <p:cNvPr id="22" name="Rectangle 21"/>
          <p:cNvSpPr>
            <a:spLocks noGrp="1" noRot="1" noChangeAspect="1" noMove="1" noResize="1" noEditPoints="1" noAdjustHandles="1" noChangeArrowheads="1" noChangeShapeType="1" noTextEdit="1"/>
          </p:cNvSpPr>
          <p:nvPr/>
        </p:nvSpPr>
        <p:spPr>
          <a:xfrm flipH="1">
            <a:off x="5125019" y="0"/>
            <a:ext cx="7066978" cy="6858000"/>
          </a:xfrm>
          <a:prstGeom prst="rect">
            <a:avLst/>
          </a:prstGeom>
          <a:gradFill>
            <a:gsLst>
              <a:gs pos="48000">
                <a:schemeClr val="bg1"/>
              </a:gs>
              <a:gs pos="35000">
                <a:schemeClr val="bg1">
                  <a:alpha val="77000"/>
                </a:schemeClr>
              </a:gs>
              <a:gs pos="19000">
                <a:schemeClr val="bg1">
                  <a:alpha val="38000"/>
                </a:schemeClr>
              </a:gs>
              <a:gs pos="0">
                <a:schemeClr val="bg1">
                  <a:alpha val="0"/>
                </a:schemeClr>
              </a:gs>
              <a:gs pos="100000">
                <a:schemeClr val="bg1"/>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p:cNvSpPr>
            <a:spLocks noGrp="1"/>
          </p:cNvSpPr>
          <p:nvPr>
            <p:ph type="title"/>
          </p:nvPr>
        </p:nvSpPr>
        <p:spPr>
          <a:xfrm>
            <a:off x="6591300" y="365125"/>
            <a:ext cx="4762499" cy="1899912"/>
          </a:xfrm>
        </p:spPr>
        <p:txBody>
          <a:bodyPr>
            <a:normAutofit/>
          </a:bodyPr>
          <a:lstStyle/>
          <a:p>
            <a:pPr algn="ctr"/>
            <a:r>
              <a:rPr lang="en-GB" sz="4000" dirty="0"/>
              <a:t>Organizational Change Planning</a:t>
            </a:r>
            <a:endParaRPr lang="en-GB" sz="4000" dirty="0"/>
          </a:p>
        </p:txBody>
      </p:sp>
      <p:sp>
        <p:nvSpPr>
          <p:cNvPr id="3" name="Content Placeholder 2"/>
          <p:cNvSpPr>
            <a:spLocks noGrp="1"/>
          </p:cNvSpPr>
          <p:nvPr>
            <p:ph idx="1"/>
          </p:nvPr>
        </p:nvSpPr>
        <p:spPr>
          <a:xfrm>
            <a:off x="5362575" y="2689225"/>
            <a:ext cx="6257925" cy="3833813"/>
          </a:xfrm>
        </p:spPr>
        <p:txBody>
          <a:bodyPr>
            <a:noAutofit/>
          </a:bodyPr>
          <a:lstStyle/>
          <a:p>
            <a:r>
              <a:rPr lang="en-GB"/>
              <a:t>Some changes can be managed, and those that are led and implemented by managers are called planned changes.</a:t>
            </a:r>
            <a:endParaRPr lang="en-GB"/>
          </a:p>
          <a:p>
            <a:r>
              <a:rPr lang="en-GB"/>
              <a:t>Conversely, they are unplanned changes.</a:t>
            </a:r>
            <a:endParaRPr lang="en-GB"/>
          </a:p>
        </p:txBody>
      </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GB" dirty="0"/>
              <a:t>Planned Change Strategies</a:t>
            </a:r>
            <a:endParaRPr lang="en-GB" dirty="0"/>
          </a:p>
        </p:txBody>
      </p:sp>
      <p:graphicFrame>
        <p:nvGraphicFramePr>
          <p:cNvPr id="4" name="Content Placeholder 3"/>
          <p:cNvGraphicFramePr>
            <a:graphicFrameLocks noGrp="1"/>
          </p:cNvGraphicFramePr>
          <p:nvPr>
            <p:ph idx="1"/>
          </p:nvPr>
        </p:nvGraphicFramePr>
        <p:xfrm>
          <a:off x="838200" y="1825625"/>
          <a:ext cx="10515600" cy="4496044"/>
        </p:xfrm>
        <a:graphic>
          <a:graphicData uri="http://schemas.openxmlformats.org/drawingml/2006/diagram">
            <dgm:relIds xmlns:dgm="http://schemas.openxmlformats.org/drawingml/2006/diagram" xmlns:r="http://schemas.openxmlformats.org/officeDocument/2006/relationships" r:dm="rId1" r:lo="rId2" r:qs="rId3" r:cs="rId4"/>
          </a:graphicData>
        </a:graphic>
      </p:graphicFrame>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p:cNvSpPr>
            <a:spLocks noGrp="1" noRot="1" noChangeAspect="1" noMove="1" noResize="1" noEditPoints="1" noAdjustHandles="1" noChangeArrowheads="1" noChangeShapeType="1" noTextEdit="1"/>
          </p:cNvSpPr>
          <p:nvPr/>
        </p:nvSpPr>
        <p:spPr>
          <a:xfrm>
            <a:off x="-1" y="0"/>
            <a:ext cx="5093209"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p:cNvSpPr>
            <a:spLocks noGrp="1"/>
          </p:cNvSpPr>
          <p:nvPr>
            <p:ph type="title"/>
          </p:nvPr>
        </p:nvSpPr>
        <p:spPr>
          <a:xfrm>
            <a:off x="524741" y="620392"/>
            <a:ext cx="3808268" cy="5504688"/>
          </a:xfrm>
        </p:spPr>
        <p:txBody>
          <a:bodyPr>
            <a:normAutofit/>
          </a:bodyPr>
          <a:lstStyle/>
          <a:p>
            <a:r>
              <a:rPr lang="en-GB" sz="6000">
                <a:solidFill>
                  <a:schemeClr val="bg1"/>
                </a:solidFill>
              </a:rPr>
              <a:t>Kurt Lewin – Planned Change</a:t>
            </a:r>
            <a:endParaRPr lang="en-GB" sz="6000">
              <a:solidFill>
                <a:schemeClr val="bg1"/>
              </a:solidFill>
            </a:endParaRPr>
          </a:p>
        </p:txBody>
      </p:sp>
      <p:graphicFrame>
        <p:nvGraphicFramePr>
          <p:cNvPr id="5" name="Content Placeholder 2"/>
          <p:cNvGraphicFramePr>
            <a:graphicFrameLocks noGrp="1"/>
          </p:cNvGraphicFramePr>
          <p:nvPr>
            <p:ph idx="1"/>
          </p:nvPr>
        </p:nvGraphicFramePr>
        <p:xfrm>
          <a:off x="5468389" y="620392"/>
          <a:ext cx="6263640" cy="5504688"/>
        </p:xfrm>
        <a:graphic>
          <a:graphicData uri="http://schemas.openxmlformats.org/drawingml/2006/diagram">
            <dgm:relIds xmlns:dgm="http://schemas.openxmlformats.org/drawingml/2006/diagram" xmlns:r="http://schemas.openxmlformats.org/officeDocument/2006/relationships" r:dm="rId1" r:lo="rId2" r:qs="rId3" r:cs="rId4"/>
          </a:graphicData>
        </a:graphic>
      </p:graphicFrame>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p:cNvSpPr>
            <a:spLocks noGrp="1" noRot="1" noChangeAspect="1" noMove="1" noResize="1" noEditPoints="1" noAdjustHandles="1" noChangeArrowheads="1" noChangeShapeType="1" noTextEdit="1"/>
          </p:cNvSpPr>
          <p:nvPr/>
        </p:nvSpPr>
        <p:spPr>
          <a:xfrm>
            <a:off x="-1" y="0"/>
            <a:ext cx="5093209"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p:cNvSpPr>
            <a:spLocks noGrp="1"/>
          </p:cNvSpPr>
          <p:nvPr>
            <p:ph type="title"/>
          </p:nvPr>
        </p:nvSpPr>
        <p:spPr>
          <a:xfrm>
            <a:off x="524741" y="620392"/>
            <a:ext cx="3808268" cy="5504688"/>
          </a:xfrm>
        </p:spPr>
        <p:txBody>
          <a:bodyPr>
            <a:normAutofit/>
          </a:bodyPr>
          <a:lstStyle/>
          <a:p>
            <a:r>
              <a:rPr lang="en-GB" sz="6000">
                <a:solidFill>
                  <a:schemeClr val="bg1"/>
                </a:solidFill>
              </a:rPr>
              <a:t>The main elements of planned change</a:t>
            </a:r>
            <a:endParaRPr lang="en-GB" sz="6000">
              <a:solidFill>
                <a:schemeClr val="bg1"/>
              </a:solidFill>
            </a:endParaRPr>
          </a:p>
        </p:txBody>
      </p:sp>
      <p:graphicFrame>
        <p:nvGraphicFramePr>
          <p:cNvPr id="5" name="Content Placeholder 2"/>
          <p:cNvGraphicFramePr>
            <a:graphicFrameLocks noGrp="1"/>
          </p:cNvGraphicFramePr>
          <p:nvPr>
            <p:ph idx="1"/>
          </p:nvPr>
        </p:nvGraphicFramePr>
        <p:xfrm>
          <a:off x="5468389" y="620392"/>
          <a:ext cx="6263640" cy="5504688"/>
        </p:xfrm>
        <a:graphic>
          <a:graphicData uri="http://schemas.openxmlformats.org/drawingml/2006/diagram">
            <dgm:relIds xmlns:dgm="http://schemas.openxmlformats.org/drawingml/2006/diagram" xmlns:r="http://schemas.openxmlformats.org/officeDocument/2006/relationships" r:dm="rId1" r:lo="rId2" r:qs="rId3" r:cs="rId4"/>
          </a:graphicData>
        </a:graphic>
      </p:graphicFrame>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GB" dirty="0"/>
              <a:t>Force Field Analysis</a:t>
            </a:r>
            <a:endParaRPr lang="en-GB" dirty="0"/>
          </a:p>
        </p:txBody>
      </p:sp>
      <p:pic>
        <p:nvPicPr>
          <p:cNvPr id="7170" name="Picture 2" descr="See the source image"/>
          <p:cNvPicPr>
            <a:picLocks noChangeAspect="1" noChangeArrowheads="1"/>
          </p:cNvPicPr>
          <p:nvPr/>
        </p:nvPicPr>
        <p:blipFill>
          <a:blip r:embed="rId1">
            <a:extLst>
              <a:ext uri="{28A0092B-C50C-407E-A947-70E740481C1C}">
                <a14:useLocalDpi xmlns:a14="http://schemas.microsoft.com/office/drawing/2010/main" val="0"/>
              </a:ext>
            </a:extLst>
          </a:blip>
          <a:srcRect/>
          <a:stretch>
            <a:fillRect/>
          </a:stretch>
        </p:blipFill>
        <p:spPr bwMode="auto">
          <a:xfrm>
            <a:off x="2684585" y="2225675"/>
            <a:ext cx="7010400" cy="4267200"/>
          </a:xfrm>
          <a:prstGeom prst="rect">
            <a:avLst/>
          </a:prstGeom>
          <a:noFill/>
          <a:extLst>
            <a:ext uri="{909E8E84-426E-40DD-AFC4-6F175D3DCCD1}">
              <a14:hiddenFill xmlns:a14="http://schemas.microsoft.com/office/drawing/2010/main">
                <a:solidFill>
                  <a:srgbClr val="FFFFFF"/>
                </a:solidFill>
              </a14:hiddenFill>
            </a:ext>
          </a:extLst>
        </p:spPr>
      </p:pic>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Content Placeholder 4"/>
          <p:cNvPicPr>
            <a:picLocks noGrp="1" noChangeAspect="1"/>
          </p:cNvPicPr>
          <p:nvPr>
            <p:ph idx="1"/>
          </p:nvPr>
        </p:nvPicPr>
        <p:blipFill>
          <a:blip r:embed="rId1"/>
          <a:stretch>
            <a:fillRect/>
          </a:stretch>
        </p:blipFill>
        <p:spPr>
          <a:xfrm>
            <a:off x="1757213" y="231587"/>
            <a:ext cx="8282137" cy="6165178"/>
          </a:xfrm>
        </p:spPr>
      </p:pic>
      <p:sp>
        <p:nvSpPr>
          <p:cNvPr id="6" name="TextBox 5"/>
          <p:cNvSpPr txBox="1"/>
          <p:nvPr/>
        </p:nvSpPr>
        <p:spPr>
          <a:xfrm>
            <a:off x="276225" y="6383205"/>
            <a:ext cx="4257675" cy="369332"/>
          </a:xfrm>
          <a:prstGeom prst="rect">
            <a:avLst/>
          </a:prstGeom>
          <a:noFill/>
        </p:spPr>
        <p:txBody>
          <a:bodyPr wrap="square" rtlCol="0">
            <a:spAutoFit/>
          </a:bodyPr>
          <a:lstStyle/>
          <a:p>
            <a:r>
              <a:rPr lang="en-GB" dirty="0"/>
              <a:t>Example of Lewin’s Force field analysis</a:t>
            </a:r>
            <a:endParaRPr lang="en-GB" dirty="0"/>
          </a:p>
        </p:txBody>
      </p:sp>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71" name="Rectangle 70"/>
          <p:cNvSpPr>
            <a:spLocks noGrp="1" noRot="1" noChangeAspect="1" noMove="1" noResize="1" noEditPoints="1" noAdjustHandles="1" noChangeArrowheads="1" noChangeShapeType="1" noTextEdit="1"/>
          </p:cNvSpPr>
          <p:nvPr/>
        </p:nvSpPr>
        <p:spPr>
          <a:xfrm>
            <a:off x="0" y="0"/>
            <a:ext cx="12192000"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73" name="Freeform: Shape 72"/>
          <p:cNvSpPr>
            <a:spLocks noGrp="1" noRot="1" noChangeAspect="1" noMove="1" noResize="1" noEditPoints="1" noAdjustHandles="1" noChangeArrowheads="1" noChangeShapeType="1" noTextEdit="1"/>
          </p:cNvSpPr>
          <p:nvPr/>
        </p:nvSpPr>
        <p:spPr>
          <a:xfrm rot="18900000" flipH="1">
            <a:off x="-376156" y="-253670"/>
            <a:ext cx="1827638" cy="1376989"/>
          </a:xfrm>
          <a:custGeom>
            <a:avLst/>
            <a:gdLst>
              <a:gd name="connsiteX0" fmla="*/ 0 w 1827638"/>
              <a:gd name="connsiteY0" fmla="*/ 987379 h 1376989"/>
              <a:gd name="connsiteX1" fmla="*/ 987379 w 1827638"/>
              <a:gd name="connsiteY1" fmla="*/ 0 h 1376989"/>
              <a:gd name="connsiteX2" fmla="*/ 1827638 w 1827638"/>
              <a:gd name="connsiteY2" fmla="*/ 840260 h 1376989"/>
              <a:gd name="connsiteX3" fmla="*/ 1827638 w 1827638"/>
              <a:gd name="connsiteY3" fmla="*/ 1376989 h 1376989"/>
              <a:gd name="connsiteX4" fmla="*/ 0 w 1827638"/>
              <a:gd name="connsiteY4" fmla="*/ 1376989 h 137698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827638" h="1376989">
                <a:moveTo>
                  <a:pt x="0" y="987379"/>
                </a:moveTo>
                <a:lnTo>
                  <a:pt x="987379" y="0"/>
                </a:lnTo>
                <a:lnTo>
                  <a:pt x="1827638" y="840260"/>
                </a:lnTo>
                <a:lnTo>
                  <a:pt x="1827638" y="1376989"/>
                </a:lnTo>
                <a:lnTo>
                  <a:pt x="0" y="1376989"/>
                </a:lnTo>
                <a:close/>
              </a:path>
            </a:pathLst>
          </a:cu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75" name="Rectangle 74"/>
          <p:cNvSpPr>
            <a:spLocks noGrp="1" noRot="1" noChangeAspect="1" noMove="1" noResize="1" noEditPoints="1" noAdjustHandles="1" noChangeArrowheads="1" noChangeShapeType="1" noTextEdit="1"/>
          </p:cNvSpPr>
          <p:nvPr/>
        </p:nvSpPr>
        <p:spPr>
          <a:xfrm rot="18900000" flipH="1">
            <a:off x="891641" y="422146"/>
            <a:ext cx="645368" cy="645368"/>
          </a:xfrm>
          <a:prstGeom prst="rect">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7" name="Rectangle 76"/>
          <p:cNvSpPr>
            <a:spLocks noGrp="1" noRot="1" noChangeAspect="1" noMove="1" noResize="1" noEditPoints="1" noAdjustHandles="1" noChangeArrowheads="1" noChangeShapeType="1" noTextEdit="1"/>
          </p:cNvSpPr>
          <p:nvPr/>
        </p:nvSpPr>
        <p:spPr>
          <a:xfrm rot="18900000" flipH="1">
            <a:off x="10043482" y="655140"/>
            <a:ext cx="687472" cy="687472"/>
          </a:xfrm>
          <a:prstGeom prst="rect">
            <a:avLst/>
          </a:pr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9" name="Freeform: Shape 78"/>
          <p:cNvSpPr>
            <a:spLocks noGrp="1" noRot="1" noChangeAspect="1" noMove="1" noResize="1" noEditPoints="1" noAdjustHandles="1" noChangeArrowheads="1" noChangeShapeType="1" noTextEdit="1"/>
          </p:cNvSpPr>
          <p:nvPr/>
        </p:nvSpPr>
        <p:spPr>
          <a:xfrm rot="10800000" flipH="1">
            <a:off x="9356643" y="0"/>
            <a:ext cx="2835357" cy="1480837"/>
          </a:xfrm>
          <a:custGeom>
            <a:avLst/>
            <a:gdLst>
              <a:gd name="connsiteX0" fmla="*/ 2835357 w 2835357"/>
              <a:gd name="connsiteY0" fmla="*/ 1480837 h 1480837"/>
              <a:gd name="connsiteX1" fmla="*/ 0 w 2835357"/>
              <a:gd name="connsiteY1" fmla="*/ 1480837 h 1480837"/>
              <a:gd name="connsiteX2" fmla="*/ 1552727 w 2835357"/>
              <a:gd name="connsiteY2" fmla="*/ 0 h 1480837"/>
              <a:gd name="connsiteX3" fmla="*/ 2835357 w 2835357"/>
              <a:gd name="connsiteY3" fmla="*/ 1223245 h 1480837"/>
            </a:gdLst>
            <a:ahLst/>
            <a:cxnLst>
              <a:cxn ang="0">
                <a:pos x="connsiteX0" y="connsiteY0"/>
              </a:cxn>
              <a:cxn ang="0">
                <a:pos x="connsiteX1" y="connsiteY1"/>
              </a:cxn>
              <a:cxn ang="0">
                <a:pos x="connsiteX2" y="connsiteY2"/>
              </a:cxn>
              <a:cxn ang="0">
                <a:pos x="connsiteX3" y="connsiteY3"/>
              </a:cxn>
            </a:cxnLst>
            <a:rect l="l" t="t" r="r" b="b"/>
            <a:pathLst>
              <a:path w="2835357" h="1480837">
                <a:moveTo>
                  <a:pt x="2835357" y="1480837"/>
                </a:moveTo>
                <a:lnTo>
                  <a:pt x="0" y="1480837"/>
                </a:lnTo>
                <a:lnTo>
                  <a:pt x="1552727" y="0"/>
                </a:lnTo>
                <a:lnTo>
                  <a:pt x="2835357" y="1223245"/>
                </a:lnTo>
                <a:close/>
              </a:path>
            </a:pathLst>
          </a:cu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81" name="Isosceles Triangle 80"/>
          <p:cNvSpPr>
            <a:spLocks noGrp="1" noRot="1" noChangeAspect="1" noMove="1" noResize="1" noEditPoints="1" noAdjustHandles="1" noChangeArrowheads="1" noChangeShapeType="1" noTextEdit="1"/>
          </p:cNvSpPr>
          <p:nvPr/>
        </p:nvSpPr>
        <p:spPr>
          <a:xfrm flipH="1">
            <a:off x="7976344" y="6115501"/>
            <a:ext cx="1494513" cy="742499"/>
          </a:xfrm>
          <a:prstGeom prst="triangle">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8194" name="Picture 2" descr="See the source image"/>
          <p:cNvPicPr>
            <a:picLocks noChangeAspect="1" noChangeArrowheads="1"/>
          </p:cNvPicPr>
          <p:nvPr/>
        </p:nvPicPr>
        <p:blipFill>
          <a:blip r:embed="rId1">
            <a:extLst>
              <a:ext uri="{28A0092B-C50C-407E-A947-70E740481C1C}">
                <a14:useLocalDpi xmlns:a14="http://schemas.microsoft.com/office/drawing/2010/main" val="0"/>
              </a:ext>
            </a:extLst>
          </a:blip>
          <a:stretch>
            <a:fillRect/>
          </a:stretch>
        </p:blipFill>
        <p:spPr bwMode="auto">
          <a:xfrm>
            <a:off x="643467" y="852678"/>
            <a:ext cx="10905066" cy="5152643"/>
          </a:xfrm>
          <a:prstGeom prst="rect">
            <a:avLst/>
          </a:prstGeom>
          <a:noFill/>
          <a:ln>
            <a:noFill/>
          </a:ln>
          <a:extLst>
            <a:ext uri="{909E8E84-426E-40DD-AFC4-6F175D3DCCD1}">
              <a14:hiddenFill xmlns:a14="http://schemas.microsoft.com/office/drawing/2010/main">
                <a:solidFill>
                  <a:srgbClr val="FFFFFF"/>
                </a:solidFill>
              </a14:hiddenFill>
            </a:ext>
          </a:extLst>
        </p:spPr>
      </p:pic>
      <p:sp>
        <p:nvSpPr>
          <p:cNvPr id="83" name="Isosceles Triangle 82"/>
          <p:cNvSpPr>
            <a:spLocks noGrp="1" noRot="1" noChangeAspect="1" noMove="1" noResize="1" noEditPoints="1" noAdjustHandles="1" noChangeArrowheads="1" noChangeShapeType="1" noTextEdit="1"/>
          </p:cNvSpPr>
          <p:nvPr/>
        </p:nvSpPr>
        <p:spPr>
          <a:xfrm flipH="1">
            <a:off x="7604080" y="6453143"/>
            <a:ext cx="814903" cy="404857"/>
          </a:xfrm>
          <a:prstGeom prst="triangle">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p:cNvPicPr>
            <a:picLocks noChangeAspect="1"/>
          </p:cNvPicPr>
          <p:nvPr/>
        </p:nvPicPr>
        <p:blipFill>
          <a:blip r:embed="rId1"/>
          <a:stretch>
            <a:fillRect/>
          </a:stretch>
        </p:blipFill>
        <p:spPr>
          <a:xfrm>
            <a:off x="1953409" y="347205"/>
            <a:ext cx="8285182" cy="6163590"/>
          </a:xfrm>
          <a:prstGeom prst="rect">
            <a:avLst/>
          </a:prstGeom>
        </p:spPr>
      </p:pic>
      <p:sp>
        <p:nvSpPr>
          <p:cNvPr id="5" name="Oval 4"/>
          <p:cNvSpPr/>
          <p:nvPr/>
        </p:nvSpPr>
        <p:spPr>
          <a:xfrm>
            <a:off x="10444528" y="2038350"/>
            <a:ext cx="819150" cy="533400"/>
          </a:xfrm>
          <a:prstGeom prst="ellips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a:t>4</a:t>
            </a:r>
            <a:endParaRPr lang="en-GB" dirty="0"/>
          </a:p>
        </p:txBody>
      </p:sp>
      <p:sp>
        <p:nvSpPr>
          <p:cNvPr id="6" name="Oval 5"/>
          <p:cNvSpPr/>
          <p:nvPr/>
        </p:nvSpPr>
        <p:spPr>
          <a:xfrm>
            <a:off x="629409" y="3409950"/>
            <a:ext cx="819150" cy="533400"/>
          </a:xfrm>
          <a:prstGeom prst="ellips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a:t>4</a:t>
            </a:r>
            <a:endParaRPr lang="en-GB" dirty="0"/>
          </a:p>
        </p:txBody>
      </p:sp>
      <p:sp>
        <p:nvSpPr>
          <p:cNvPr id="7" name="Oval 6"/>
          <p:cNvSpPr/>
          <p:nvPr/>
        </p:nvSpPr>
        <p:spPr>
          <a:xfrm>
            <a:off x="10444528" y="4588118"/>
            <a:ext cx="819150" cy="533400"/>
          </a:xfrm>
          <a:prstGeom prst="ellips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a:t>2</a:t>
            </a:r>
            <a:endParaRPr lang="en-GB" dirty="0"/>
          </a:p>
        </p:txBody>
      </p:sp>
      <p:sp>
        <p:nvSpPr>
          <p:cNvPr id="8" name="Oval 7"/>
          <p:cNvSpPr/>
          <p:nvPr/>
        </p:nvSpPr>
        <p:spPr>
          <a:xfrm>
            <a:off x="10444528" y="3267806"/>
            <a:ext cx="819150" cy="533400"/>
          </a:xfrm>
          <a:prstGeom prst="ellips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a:t>4</a:t>
            </a:r>
            <a:endParaRPr lang="en-GB" dirty="0"/>
          </a:p>
        </p:txBody>
      </p:sp>
      <p:sp>
        <p:nvSpPr>
          <p:cNvPr id="9" name="Oval 8"/>
          <p:cNvSpPr/>
          <p:nvPr/>
        </p:nvSpPr>
        <p:spPr>
          <a:xfrm>
            <a:off x="648484" y="1962150"/>
            <a:ext cx="819150" cy="533400"/>
          </a:xfrm>
          <a:prstGeom prst="ellips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a:t>5</a:t>
            </a:r>
            <a:endParaRPr lang="en-GB" dirty="0"/>
          </a:p>
        </p:txBody>
      </p:sp>
      <p:sp>
        <p:nvSpPr>
          <p:cNvPr id="10" name="Oval 9"/>
          <p:cNvSpPr/>
          <p:nvPr/>
        </p:nvSpPr>
        <p:spPr>
          <a:xfrm>
            <a:off x="629409" y="4511920"/>
            <a:ext cx="819150" cy="533400"/>
          </a:xfrm>
          <a:prstGeom prst="ellips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a:t>3</a:t>
            </a:r>
            <a:endParaRPr lang="en-GB" dirty="0"/>
          </a:p>
        </p:txBody>
      </p:sp>
      <p:sp>
        <p:nvSpPr>
          <p:cNvPr id="11" name="Rectangle 10"/>
          <p:cNvSpPr/>
          <p:nvPr/>
        </p:nvSpPr>
        <p:spPr>
          <a:xfrm>
            <a:off x="10444528" y="6049108"/>
            <a:ext cx="1108564" cy="334107"/>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a:t>Total = 10</a:t>
            </a:r>
            <a:endParaRPr lang="en-GB" dirty="0"/>
          </a:p>
        </p:txBody>
      </p:sp>
      <p:sp>
        <p:nvSpPr>
          <p:cNvPr id="12" name="Rectangle 11"/>
          <p:cNvSpPr/>
          <p:nvPr/>
        </p:nvSpPr>
        <p:spPr>
          <a:xfrm>
            <a:off x="484702" y="6060831"/>
            <a:ext cx="1108564" cy="334107"/>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a:t>Total = 12</a:t>
            </a:r>
            <a:endParaRPr lang="en-GB" dirty="0"/>
          </a:p>
        </p:txBody>
      </p:sp>
    </p:spTree>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9" name="Rectangle 9"/>
          <p:cNvSpPr>
            <a:spLocks noGrp="1" noRot="1" noChangeAspect="1" noMove="1" noResize="1" noEditPoints="1" noAdjustHandles="1" noChangeArrowheads="1" noChangeShapeType="1" noTextEdit="1"/>
          </p:cNvSpPr>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p:cNvSpPr>
            <a:spLocks noGrp="1" noRot="1" noChangeAspect="1" noMove="1" noResize="1" noEditPoints="1" noAdjustHandles="1" noChangeArrowheads="1" noChangeShapeType="1" noTextEdit="1"/>
          </p:cNvSpPr>
          <p:nvPr/>
        </p:nvSpPr>
        <p:spPr>
          <a:xfrm>
            <a:off x="305" y="0"/>
            <a:ext cx="12191695"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1198781" y="1277739"/>
            <a:ext cx="4189359" cy="1454051"/>
          </a:xfrm>
        </p:spPr>
        <p:txBody>
          <a:bodyPr>
            <a:normAutofit/>
          </a:bodyPr>
          <a:lstStyle/>
          <a:p>
            <a:pPr algn="ctr"/>
            <a:r>
              <a:rPr lang="en-GB" sz="3600" dirty="0">
                <a:solidFill>
                  <a:schemeClr val="tx2"/>
                </a:solidFill>
              </a:rPr>
              <a:t>Task for presentation</a:t>
            </a:r>
            <a:endParaRPr lang="en-GB" sz="3600" b="1" dirty="0">
              <a:solidFill>
                <a:schemeClr val="tx2"/>
              </a:solidFill>
            </a:endParaRPr>
          </a:p>
        </p:txBody>
      </p:sp>
      <p:sp>
        <p:nvSpPr>
          <p:cNvPr id="3" name="Content Placeholder 2"/>
          <p:cNvSpPr>
            <a:spLocks noGrp="1"/>
          </p:cNvSpPr>
          <p:nvPr>
            <p:ph idx="1"/>
          </p:nvPr>
        </p:nvSpPr>
        <p:spPr>
          <a:xfrm>
            <a:off x="804672" y="2421682"/>
            <a:ext cx="4977578" cy="3639289"/>
          </a:xfrm>
        </p:spPr>
        <p:txBody>
          <a:bodyPr anchor="ctr">
            <a:normAutofit/>
          </a:bodyPr>
          <a:lstStyle/>
          <a:p>
            <a:pPr marL="0" indent="0" algn="ctr">
              <a:buNone/>
            </a:pPr>
            <a:r>
              <a:rPr lang="en-GB" sz="1800" dirty="0">
                <a:solidFill>
                  <a:schemeClr val="tx2"/>
                </a:solidFill>
              </a:rPr>
              <a:t>Produce and incorporate into your overall presentation a forcefield analysis for your chosen case study organisation</a:t>
            </a:r>
            <a:endParaRPr lang="en-GB" sz="1800" dirty="0">
              <a:solidFill>
                <a:schemeClr val="tx2"/>
              </a:solidFill>
            </a:endParaRPr>
          </a:p>
        </p:txBody>
      </p:sp>
      <p:grpSp>
        <p:nvGrpSpPr>
          <p:cNvPr id="20" name="Group 13"/>
          <p:cNvGrpSpPr>
            <a:grpSpLocks noGrp="1" noRot="1" noChangeAspect="1" noMove="1" noResize="1" noUngrp="1"/>
          </p:cNvGrpSpPr>
          <p:nvPr/>
        </p:nvGrpSpPr>
        <p:grpSpPr>
          <a:xfrm>
            <a:off x="6369897" y="0"/>
            <a:ext cx="5822103" cy="6685267"/>
            <a:chOff x="6357228" y="0"/>
            <a:chExt cx="5822103" cy="6685267"/>
          </a:xfrm>
        </p:grpSpPr>
        <p:sp>
          <p:nvSpPr>
            <p:cNvPr id="15" name="Freeform: Shape 14"/>
            <p:cNvSpPr/>
            <p:nvPr/>
          </p:nvSpPr>
          <p:spPr>
            <a:xfrm>
              <a:off x="6357228" y="0"/>
              <a:ext cx="5822102" cy="6685267"/>
            </a:xfrm>
            <a:custGeom>
              <a:avLst/>
              <a:gdLst>
                <a:gd name="connsiteX0" fmla="*/ 2605444 w 5822102"/>
                <a:gd name="connsiteY0" fmla="*/ 0 h 6685267"/>
                <a:gd name="connsiteX1" fmla="*/ 4757391 w 5822102"/>
                <a:gd name="connsiteY1" fmla="*/ 0 h 6685267"/>
                <a:gd name="connsiteX2" fmla="*/ 4913680 w 5822102"/>
                <a:gd name="connsiteY2" fmla="*/ 56274 h 6685267"/>
                <a:gd name="connsiteX3" fmla="*/ 5376238 w 5822102"/>
                <a:gd name="connsiteY3" fmla="*/ 282027 h 6685267"/>
                <a:gd name="connsiteX4" fmla="*/ 5658024 w 5822102"/>
                <a:gd name="connsiteY4" fmla="*/ 471014 h 6685267"/>
                <a:gd name="connsiteX5" fmla="*/ 5822102 w 5822102"/>
                <a:gd name="connsiteY5" fmla="*/ 609109 h 6685267"/>
                <a:gd name="connsiteX6" fmla="*/ 5822102 w 5822102"/>
                <a:gd name="connsiteY6" fmla="*/ 760697 h 6685267"/>
                <a:gd name="connsiteX7" fmla="*/ 5707785 w 5822102"/>
                <a:gd name="connsiteY7" fmla="*/ 666601 h 6685267"/>
                <a:gd name="connsiteX8" fmla="*/ 5577306 w 5822102"/>
                <a:gd name="connsiteY8" fmla="*/ 571666 h 6685267"/>
                <a:gd name="connsiteX9" fmla="*/ 5298630 w 5822102"/>
                <a:gd name="connsiteY9" fmla="*/ 407449 h 6685267"/>
                <a:gd name="connsiteX10" fmla="*/ 4690768 w 5822102"/>
                <a:gd name="connsiteY10" fmla="*/ 184979 h 6685267"/>
                <a:gd name="connsiteX11" fmla="*/ 4048577 w 5822102"/>
                <a:gd name="connsiteY11" fmla="*/ 99280 h 6685267"/>
                <a:gd name="connsiteX12" fmla="*/ 3405404 w 5822102"/>
                <a:gd name="connsiteY12" fmla="*/ 131937 h 6685267"/>
                <a:gd name="connsiteX13" fmla="*/ 3089702 w 5822102"/>
                <a:gd name="connsiteY13" fmla="*/ 190190 h 6685267"/>
                <a:gd name="connsiteX14" fmla="*/ 2780132 w 5822102"/>
                <a:gd name="connsiteY14" fmla="*/ 273457 h 6685267"/>
                <a:gd name="connsiteX15" fmla="*/ 2478040 w 5822102"/>
                <a:gd name="connsiteY15" fmla="*/ 379654 h 6685267"/>
                <a:gd name="connsiteX16" fmla="*/ 2184897 w 5822102"/>
                <a:gd name="connsiteY16" fmla="*/ 507972 h 6685267"/>
                <a:gd name="connsiteX17" fmla="*/ 1629141 w 5822102"/>
                <a:gd name="connsiteY17" fmla="*/ 823205 h 6685267"/>
                <a:gd name="connsiteX18" fmla="*/ 1497711 w 5822102"/>
                <a:gd name="connsiteY18" fmla="*/ 914000 h 6685267"/>
                <a:gd name="connsiteX19" fmla="*/ 1433099 w 5822102"/>
                <a:gd name="connsiteY19" fmla="*/ 960903 h 6685267"/>
                <a:gd name="connsiteX20" fmla="*/ 1369346 w 5822102"/>
                <a:gd name="connsiteY20" fmla="*/ 1008963 h 6685267"/>
                <a:gd name="connsiteX21" fmla="*/ 1123406 w 5822102"/>
                <a:gd name="connsiteY21" fmla="*/ 1212905 h 6685267"/>
                <a:gd name="connsiteX22" fmla="*/ 684367 w 5822102"/>
                <a:gd name="connsiteY22" fmla="*/ 1675564 h 6685267"/>
                <a:gd name="connsiteX23" fmla="*/ 497153 w 5822102"/>
                <a:gd name="connsiteY23" fmla="*/ 1933588 h 6685267"/>
                <a:gd name="connsiteX24" fmla="*/ 337770 w 5822102"/>
                <a:gd name="connsiteY24" fmla="*/ 2208983 h 6685267"/>
                <a:gd name="connsiteX25" fmla="*/ 302461 w 5822102"/>
                <a:gd name="connsiteY25" fmla="*/ 2280207 h 6685267"/>
                <a:gd name="connsiteX26" fmla="*/ 285296 w 5822102"/>
                <a:gd name="connsiteY26" fmla="*/ 2316107 h 6685267"/>
                <a:gd name="connsiteX27" fmla="*/ 268991 w 5822102"/>
                <a:gd name="connsiteY27" fmla="*/ 2352355 h 6685267"/>
                <a:gd name="connsiteX28" fmla="*/ 237849 w 5822102"/>
                <a:gd name="connsiteY28" fmla="*/ 2425432 h 6685267"/>
                <a:gd name="connsiteX29" fmla="*/ 208670 w 5822102"/>
                <a:gd name="connsiteY29" fmla="*/ 2499319 h 6685267"/>
                <a:gd name="connsiteX30" fmla="*/ 113775 w 5822102"/>
                <a:gd name="connsiteY30" fmla="*/ 2801929 h 6685267"/>
                <a:gd name="connsiteX31" fmla="*/ 36781 w 5822102"/>
                <a:gd name="connsiteY31" fmla="*/ 3428922 h 6685267"/>
                <a:gd name="connsiteX32" fmla="*/ 69148 w 5822102"/>
                <a:gd name="connsiteY32" fmla="*/ 3741955 h 6685267"/>
                <a:gd name="connsiteX33" fmla="*/ 167966 w 5822102"/>
                <a:gd name="connsiteY33" fmla="*/ 4041323 h 6685267"/>
                <a:gd name="connsiteX34" fmla="*/ 202049 w 5822102"/>
                <a:gd name="connsiteY34" fmla="*/ 4112894 h 6685267"/>
                <a:gd name="connsiteX35" fmla="*/ 239933 w 5822102"/>
                <a:gd name="connsiteY35" fmla="*/ 4182843 h 6685267"/>
                <a:gd name="connsiteX36" fmla="*/ 323916 w 5822102"/>
                <a:gd name="connsiteY36" fmla="*/ 4318456 h 6685267"/>
                <a:gd name="connsiteX37" fmla="*/ 416604 w 5822102"/>
                <a:gd name="connsiteY37" fmla="*/ 4449436 h 6685267"/>
                <a:gd name="connsiteX38" fmla="*/ 515911 w 5822102"/>
                <a:gd name="connsiteY38" fmla="*/ 4576711 h 6685267"/>
                <a:gd name="connsiteX39" fmla="*/ 722619 w 5822102"/>
                <a:gd name="connsiteY39" fmla="*/ 4828482 h 6685267"/>
                <a:gd name="connsiteX40" fmla="*/ 825972 w 5822102"/>
                <a:gd name="connsiteY40" fmla="*/ 4956104 h 6685267"/>
                <a:gd name="connsiteX41" fmla="*/ 926506 w 5822102"/>
                <a:gd name="connsiteY41" fmla="*/ 5085347 h 6685267"/>
                <a:gd name="connsiteX42" fmla="*/ 1027040 w 5822102"/>
                <a:gd name="connsiteY42" fmla="*/ 5210191 h 6685267"/>
                <a:gd name="connsiteX43" fmla="*/ 1132110 w 5822102"/>
                <a:gd name="connsiteY43" fmla="*/ 5330748 h 6685267"/>
                <a:gd name="connsiteX44" fmla="*/ 1354880 w 5822102"/>
                <a:gd name="connsiteY44" fmla="*/ 5558083 h 6685267"/>
                <a:gd name="connsiteX45" fmla="*/ 1855220 w 5822102"/>
                <a:gd name="connsiteY45" fmla="*/ 5937591 h 6685267"/>
                <a:gd name="connsiteX46" fmla="*/ 2131810 w 5822102"/>
                <a:gd name="connsiteY46" fmla="*/ 6080268 h 6685267"/>
                <a:gd name="connsiteX47" fmla="*/ 2423726 w 5822102"/>
                <a:gd name="connsiteY47" fmla="*/ 6188087 h 6685267"/>
                <a:gd name="connsiteX48" fmla="*/ 2727780 w 5822102"/>
                <a:gd name="connsiteY48" fmla="*/ 6262552 h 6685267"/>
                <a:gd name="connsiteX49" fmla="*/ 3041276 w 5822102"/>
                <a:gd name="connsiteY49" fmla="*/ 6304245 h 6685267"/>
                <a:gd name="connsiteX50" fmla="*/ 3360532 w 5822102"/>
                <a:gd name="connsiteY50" fmla="*/ 6317331 h 6685267"/>
                <a:gd name="connsiteX51" fmla="*/ 3439855 w 5822102"/>
                <a:gd name="connsiteY51" fmla="*/ 6316751 h 6685267"/>
                <a:gd name="connsiteX52" fmla="*/ 3478721 w 5822102"/>
                <a:gd name="connsiteY52" fmla="*/ 6315826 h 6685267"/>
                <a:gd name="connsiteX53" fmla="*/ 3517463 w 5822102"/>
                <a:gd name="connsiteY53" fmla="*/ 6313971 h 6685267"/>
                <a:gd name="connsiteX54" fmla="*/ 3671452 w 5822102"/>
                <a:gd name="connsiteY54" fmla="*/ 6301233 h 6685267"/>
                <a:gd name="connsiteX55" fmla="*/ 4265460 w 5822102"/>
                <a:gd name="connsiteY55" fmla="*/ 6149638 h 6685267"/>
                <a:gd name="connsiteX56" fmla="*/ 4546587 w 5822102"/>
                <a:gd name="connsiteY56" fmla="*/ 6018079 h 6685267"/>
                <a:gd name="connsiteX57" fmla="*/ 4818030 w 5822102"/>
                <a:gd name="connsiteY57" fmla="*/ 5858029 h 6685267"/>
                <a:gd name="connsiteX58" fmla="*/ 5081870 w 5822102"/>
                <a:gd name="connsiteY58" fmla="*/ 5676903 h 6685267"/>
                <a:gd name="connsiteX59" fmla="*/ 5212073 w 5822102"/>
                <a:gd name="connsiteY59" fmla="*/ 5581013 h 6685267"/>
                <a:gd name="connsiteX60" fmla="*/ 5343625 w 5822102"/>
                <a:gd name="connsiteY60" fmla="*/ 5481533 h 6685267"/>
                <a:gd name="connsiteX61" fmla="*/ 5610378 w 5822102"/>
                <a:gd name="connsiteY61" fmla="*/ 5284425 h 6685267"/>
                <a:gd name="connsiteX62" fmla="*/ 5822102 w 5822102"/>
                <a:gd name="connsiteY62" fmla="*/ 5126414 h 6685267"/>
                <a:gd name="connsiteX63" fmla="*/ 5822102 w 5822102"/>
                <a:gd name="connsiteY63" fmla="*/ 5556641 h 6685267"/>
                <a:gd name="connsiteX64" fmla="*/ 5576325 w 5822102"/>
                <a:gd name="connsiteY64" fmla="*/ 5749979 h 6685267"/>
                <a:gd name="connsiteX65" fmla="*/ 5447715 w 5822102"/>
                <a:gd name="connsiteY65" fmla="*/ 5852818 h 6685267"/>
                <a:gd name="connsiteX66" fmla="*/ 5315059 w 5822102"/>
                <a:gd name="connsiteY66" fmla="*/ 5956236 h 6685267"/>
                <a:gd name="connsiteX67" fmla="*/ 5038468 w 5822102"/>
                <a:gd name="connsiteY67" fmla="*/ 6155776 h 6685267"/>
                <a:gd name="connsiteX68" fmla="*/ 4741892 w 5822102"/>
                <a:gd name="connsiteY68" fmla="*/ 6338292 h 6685267"/>
                <a:gd name="connsiteX69" fmla="*/ 4420920 w 5822102"/>
                <a:gd name="connsiteY69" fmla="*/ 6492203 h 6685267"/>
                <a:gd name="connsiteX70" fmla="*/ 3717672 w 5822102"/>
                <a:gd name="connsiteY70" fmla="*/ 6670434 h 6685267"/>
                <a:gd name="connsiteX71" fmla="*/ 3535853 w 5822102"/>
                <a:gd name="connsiteY71" fmla="*/ 6683289 h 6685267"/>
                <a:gd name="connsiteX72" fmla="*/ 3490367 w 5822102"/>
                <a:gd name="connsiteY72" fmla="*/ 6684910 h 6685267"/>
                <a:gd name="connsiteX73" fmla="*/ 3445005 w 5822102"/>
                <a:gd name="connsiteY73" fmla="*/ 6685142 h 6685267"/>
                <a:gd name="connsiteX74" fmla="*/ 3355872 w 5822102"/>
                <a:gd name="connsiteY74" fmla="*/ 6684100 h 6685267"/>
                <a:gd name="connsiteX75" fmla="*/ 3179203 w 5822102"/>
                <a:gd name="connsiteY75" fmla="*/ 6677150 h 6685267"/>
                <a:gd name="connsiteX76" fmla="*/ 3002410 w 5822102"/>
                <a:gd name="connsiteY76" fmla="*/ 6661169 h 6685267"/>
                <a:gd name="connsiteX77" fmla="*/ 2650296 w 5822102"/>
                <a:gd name="connsiteY77" fmla="*/ 6604191 h 6685267"/>
                <a:gd name="connsiteX78" fmla="*/ 2306028 w 5822102"/>
                <a:gd name="connsiteY78" fmla="*/ 6505869 h 6685267"/>
                <a:gd name="connsiteX79" fmla="*/ 1978803 w 5822102"/>
                <a:gd name="connsiteY79" fmla="*/ 6363307 h 6685267"/>
                <a:gd name="connsiteX80" fmla="*/ 1678428 w 5822102"/>
                <a:gd name="connsiteY80" fmla="*/ 6177779 h 6685267"/>
                <a:gd name="connsiteX81" fmla="*/ 1175880 w 5822102"/>
                <a:gd name="connsiteY81" fmla="*/ 5710373 h 6685267"/>
                <a:gd name="connsiteX82" fmla="*/ 971502 w 5822102"/>
                <a:gd name="connsiteY82" fmla="*/ 5445399 h 6685267"/>
                <a:gd name="connsiteX83" fmla="*/ 790909 w 5822102"/>
                <a:gd name="connsiteY83" fmla="*/ 5169078 h 6685267"/>
                <a:gd name="connsiteX84" fmla="*/ 706680 w 5822102"/>
                <a:gd name="connsiteY84" fmla="*/ 5031959 h 6685267"/>
                <a:gd name="connsiteX85" fmla="*/ 619143 w 5822102"/>
                <a:gd name="connsiteY85" fmla="*/ 4897157 h 6685267"/>
                <a:gd name="connsiteX86" fmla="*/ 436465 w 5822102"/>
                <a:gd name="connsiteY86" fmla="*/ 4628710 h 6685267"/>
                <a:gd name="connsiteX87" fmla="*/ 347088 w 5822102"/>
                <a:gd name="connsiteY87" fmla="*/ 4492171 h 6685267"/>
                <a:gd name="connsiteX88" fmla="*/ 262001 w 5822102"/>
                <a:gd name="connsiteY88" fmla="*/ 4352619 h 6685267"/>
                <a:gd name="connsiteX89" fmla="*/ 118679 w 5822102"/>
                <a:gd name="connsiteY89" fmla="*/ 4059853 h 6685267"/>
                <a:gd name="connsiteX90" fmla="*/ 28322 w 5822102"/>
                <a:gd name="connsiteY90" fmla="*/ 3749136 h 6685267"/>
                <a:gd name="connsiteX91" fmla="*/ 0 w 5822102"/>
                <a:gd name="connsiteY91" fmla="*/ 3428922 h 6685267"/>
                <a:gd name="connsiteX92" fmla="*/ 253052 w 5822102"/>
                <a:gd name="connsiteY92" fmla="*/ 2174356 h 6685267"/>
                <a:gd name="connsiteX93" fmla="*/ 389141 w 5822102"/>
                <a:gd name="connsiteY93" fmla="*/ 1877652 h 6685267"/>
                <a:gd name="connsiteX94" fmla="*/ 552079 w 5822102"/>
                <a:gd name="connsiteY94" fmla="*/ 1591834 h 6685267"/>
                <a:gd name="connsiteX95" fmla="*/ 954950 w 5822102"/>
                <a:gd name="connsiteY95" fmla="*/ 1061773 h 6685267"/>
                <a:gd name="connsiteX96" fmla="*/ 1192922 w 5822102"/>
                <a:gd name="connsiteY96" fmla="*/ 822626 h 6685267"/>
                <a:gd name="connsiteX97" fmla="*/ 1255939 w 5822102"/>
                <a:gd name="connsiteY97" fmla="*/ 765880 h 6685267"/>
                <a:gd name="connsiteX98" fmla="*/ 1320183 w 5822102"/>
                <a:gd name="connsiteY98" fmla="*/ 710291 h 6685267"/>
                <a:gd name="connsiteX99" fmla="*/ 1452961 w 5822102"/>
                <a:gd name="connsiteY99" fmla="*/ 603514 h 6685267"/>
                <a:gd name="connsiteX100" fmla="*/ 2033360 w 5822102"/>
                <a:gd name="connsiteY100" fmla="*/ 235818 h 6685267"/>
                <a:gd name="connsiteX101" fmla="*/ 2512513 w 5822102"/>
                <a:gd name="connsiteY101" fmla="*/ 30012 h 668526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Lst>
              <a:rect l="l" t="t" r="r" b="b"/>
              <a:pathLst>
                <a:path w="5822102" h="6685267">
                  <a:moveTo>
                    <a:pt x="2605444" y="0"/>
                  </a:moveTo>
                  <a:lnTo>
                    <a:pt x="4757391" y="0"/>
                  </a:lnTo>
                  <a:lnTo>
                    <a:pt x="4913680" y="56274"/>
                  </a:lnTo>
                  <a:cubicBezTo>
                    <a:pt x="5074659" y="119278"/>
                    <a:pt x="5229483" y="195083"/>
                    <a:pt x="5376238" y="282027"/>
                  </a:cubicBezTo>
                  <a:cubicBezTo>
                    <a:pt x="5474014" y="340105"/>
                    <a:pt x="5568080" y="403280"/>
                    <a:pt x="5658024" y="471014"/>
                  </a:cubicBezTo>
                  <a:lnTo>
                    <a:pt x="5822102" y="609109"/>
                  </a:lnTo>
                  <a:lnTo>
                    <a:pt x="5822102" y="760697"/>
                  </a:lnTo>
                  <a:lnTo>
                    <a:pt x="5707785" y="666601"/>
                  </a:lnTo>
                  <a:cubicBezTo>
                    <a:pt x="5665273" y="633682"/>
                    <a:pt x="5621749" y="602008"/>
                    <a:pt x="5577306" y="571666"/>
                  </a:cubicBezTo>
                  <a:cubicBezTo>
                    <a:pt x="5487929" y="511562"/>
                    <a:pt x="5395118" y="456089"/>
                    <a:pt x="5298630" y="407449"/>
                  </a:cubicBezTo>
                  <a:cubicBezTo>
                    <a:pt x="5106266" y="309010"/>
                    <a:pt x="4901153" y="235355"/>
                    <a:pt x="4690768" y="184979"/>
                  </a:cubicBezTo>
                  <a:cubicBezTo>
                    <a:pt x="4480382" y="134486"/>
                    <a:pt x="4264724" y="106807"/>
                    <a:pt x="4048577" y="99280"/>
                  </a:cubicBezTo>
                  <a:cubicBezTo>
                    <a:pt x="3832182" y="90709"/>
                    <a:pt x="3617997" y="102290"/>
                    <a:pt x="3405404" y="131937"/>
                  </a:cubicBezTo>
                  <a:cubicBezTo>
                    <a:pt x="3299353" y="147340"/>
                    <a:pt x="3193915" y="166449"/>
                    <a:pt x="3089702" y="190190"/>
                  </a:cubicBezTo>
                  <a:cubicBezTo>
                    <a:pt x="2985491" y="214278"/>
                    <a:pt x="2882137" y="241725"/>
                    <a:pt x="2780132" y="273457"/>
                  </a:cubicBezTo>
                  <a:cubicBezTo>
                    <a:pt x="2678126" y="305073"/>
                    <a:pt x="2577348" y="340510"/>
                    <a:pt x="2478040" y="379654"/>
                  </a:cubicBezTo>
                  <a:cubicBezTo>
                    <a:pt x="2378854" y="418914"/>
                    <a:pt x="2281017" y="461763"/>
                    <a:pt x="2184897" y="507972"/>
                  </a:cubicBezTo>
                  <a:cubicBezTo>
                    <a:pt x="1992657" y="600271"/>
                    <a:pt x="1806791" y="705542"/>
                    <a:pt x="1629141" y="823205"/>
                  </a:cubicBezTo>
                  <a:cubicBezTo>
                    <a:pt x="1584882" y="852736"/>
                    <a:pt x="1540745" y="882731"/>
                    <a:pt x="1497711" y="914000"/>
                  </a:cubicBezTo>
                  <a:cubicBezTo>
                    <a:pt x="1475888" y="929286"/>
                    <a:pt x="1454555" y="945153"/>
                    <a:pt x="1433099" y="960903"/>
                  </a:cubicBezTo>
                  <a:cubicBezTo>
                    <a:pt x="1411521" y="976537"/>
                    <a:pt x="1390311" y="992634"/>
                    <a:pt x="1369346" y="1008963"/>
                  </a:cubicBezTo>
                  <a:cubicBezTo>
                    <a:pt x="1285119" y="1074165"/>
                    <a:pt x="1202730" y="1141797"/>
                    <a:pt x="1123406" y="1212905"/>
                  </a:cubicBezTo>
                  <a:cubicBezTo>
                    <a:pt x="964391" y="1354656"/>
                    <a:pt x="816900" y="1509261"/>
                    <a:pt x="684367" y="1675564"/>
                  </a:cubicBezTo>
                  <a:cubicBezTo>
                    <a:pt x="618161" y="1758716"/>
                    <a:pt x="555512" y="1844763"/>
                    <a:pt x="497153" y="1933588"/>
                  </a:cubicBezTo>
                  <a:cubicBezTo>
                    <a:pt x="439775" y="2022877"/>
                    <a:pt x="385584" y="2114367"/>
                    <a:pt x="337770" y="2208983"/>
                  </a:cubicBezTo>
                  <a:cubicBezTo>
                    <a:pt x="325388" y="2232493"/>
                    <a:pt x="313862" y="2256349"/>
                    <a:pt x="302461" y="2280207"/>
                  </a:cubicBezTo>
                  <a:lnTo>
                    <a:pt x="285296" y="2316107"/>
                  </a:lnTo>
                  <a:lnTo>
                    <a:pt x="268991" y="2352355"/>
                  </a:lnTo>
                  <a:cubicBezTo>
                    <a:pt x="258324" y="2376560"/>
                    <a:pt x="247535" y="2400764"/>
                    <a:pt x="237849" y="2425432"/>
                  </a:cubicBezTo>
                  <a:cubicBezTo>
                    <a:pt x="228163" y="2450099"/>
                    <a:pt x="217498" y="2474419"/>
                    <a:pt x="208670" y="2499319"/>
                  </a:cubicBezTo>
                  <a:cubicBezTo>
                    <a:pt x="170909" y="2598219"/>
                    <a:pt x="138908" y="2699206"/>
                    <a:pt x="113775" y="2801929"/>
                  </a:cubicBezTo>
                  <a:cubicBezTo>
                    <a:pt x="62773" y="3006911"/>
                    <a:pt x="36659" y="3217917"/>
                    <a:pt x="36781" y="3428922"/>
                  </a:cubicBezTo>
                  <a:cubicBezTo>
                    <a:pt x="37394" y="3534078"/>
                    <a:pt x="47816" y="3639001"/>
                    <a:pt x="69148" y="3741955"/>
                  </a:cubicBezTo>
                  <a:cubicBezTo>
                    <a:pt x="91585" y="3844679"/>
                    <a:pt x="124074" y="3945202"/>
                    <a:pt x="167966" y="4041323"/>
                  </a:cubicBezTo>
                  <a:cubicBezTo>
                    <a:pt x="178387" y="4065528"/>
                    <a:pt x="190525" y="4089153"/>
                    <a:pt x="202049" y="4112894"/>
                  </a:cubicBezTo>
                  <a:cubicBezTo>
                    <a:pt x="214555" y="4136288"/>
                    <a:pt x="226447" y="4159912"/>
                    <a:pt x="239933" y="4182843"/>
                  </a:cubicBezTo>
                  <a:cubicBezTo>
                    <a:pt x="265680" y="4229167"/>
                    <a:pt x="294368" y="4274101"/>
                    <a:pt x="323916" y="4318456"/>
                  </a:cubicBezTo>
                  <a:cubicBezTo>
                    <a:pt x="353341" y="4362927"/>
                    <a:pt x="384849" y="4406240"/>
                    <a:pt x="416604" y="4449436"/>
                  </a:cubicBezTo>
                  <a:cubicBezTo>
                    <a:pt x="448847" y="4492286"/>
                    <a:pt x="482319" y="4534557"/>
                    <a:pt x="515911" y="4576711"/>
                  </a:cubicBezTo>
                  <a:cubicBezTo>
                    <a:pt x="583219" y="4661137"/>
                    <a:pt x="653594" y="4743825"/>
                    <a:pt x="722619" y="4828482"/>
                  </a:cubicBezTo>
                  <a:cubicBezTo>
                    <a:pt x="757315" y="4870637"/>
                    <a:pt x="791889" y="4913138"/>
                    <a:pt x="825972" y="4956104"/>
                  </a:cubicBezTo>
                  <a:cubicBezTo>
                    <a:pt x="859934" y="4998722"/>
                    <a:pt x="893649" y="5044004"/>
                    <a:pt x="926506" y="5085347"/>
                  </a:cubicBezTo>
                  <a:cubicBezTo>
                    <a:pt x="959119" y="5127734"/>
                    <a:pt x="993324" y="5168847"/>
                    <a:pt x="1027040" y="5210191"/>
                  </a:cubicBezTo>
                  <a:cubicBezTo>
                    <a:pt x="1061737" y="5250840"/>
                    <a:pt x="1096188" y="5291488"/>
                    <a:pt x="1132110" y="5330748"/>
                  </a:cubicBezTo>
                  <a:cubicBezTo>
                    <a:pt x="1203465" y="5409731"/>
                    <a:pt x="1277639" y="5485818"/>
                    <a:pt x="1354880" y="5558083"/>
                  </a:cubicBezTo>
                  <a:cubicBezTo>
                    <a:pt x="1509603" y="5702266"/>
                    <a:pt x="1676588" y="5830930"/>
                    <a:pt x="1855220" y="5937591"/>
                  </a:cubicBezTo>
                  <a:cubicBezTo>
                    <a:pt x="1944720" y="5990632"/>
                    <a:pt x="2036549" y="6039272"/>
                    <a:pt x="2131810" y="6080268"/>
                  </a:cubicBezTo>
                  <a:cubicBezTo>
                    <a:pt x="2226460" y="6122423"/>
                    <a:pt x="2324173" y="6157977"/>
                    <a:pt x="2423726" y="6188087"/>
                  </a:cubicBezTo>
                  <a:cubicBezTo>
                    <a:pt x="2523280" y="6218313"/>
                    <a:pt x="2624794" y="6242749"/>
                    <a:pt x="2727780" y="6262552"/>
                  </a:cubicBezTo>
                  <a:cubicBezTo>
                    <a:pt x="2830890" y="6282008"/>
                    <a:pt x="2935714" y="6295326"/>
                    <a:pt x="3041276" y="6304245"/>
                  </a:cubicBezTo>
                  <a:cubicBezTo>
                    <a:pt x="3146836" y="6313277"/>
                    <a:pt x="3253499" y="6317215"/>
                    <a:pt x="3360532" y="6317331"/>
                  </a:cubicBezTo>
                  <a:cubicBezTo>
                    <a:pt x="3387259" y="6317331"/>
                    <a:pt x="3414354" y="6317794"/>
                    <a:pt x="3439855" y="6316751"/>
                  </a:cubicBezTo>
                  <a:lnTo>
                    <a:pt x="3478721" y="6315826"/>
                  </a:lnTo>
                  <a:lnTo>
                    <a:pt x="3517463" y="6313971"/>
                  </a:lnTo>
                  <a:cubicBezTo>
                    <a:pt x="3569078" y="6311772"/>
                    <a:pt x="3620449" y="6306907"/>
                    <a:pt x="3671452" y="6301233"/>
                  </a:cubicBezTo>
                  <a:cubicBezTo>
                    <a:pt x="3875707" y="6277608"/>
                    <a:pt x="4074445" y="6225841"/>
                    <a:pt x="4265460" y="6149638"/>
                  </a:cubicBezTo>
                  <a:cubicBezTo>
                    <a:pt x="4361212" y="6111884"/>
                    <a:pt x="4454636" y="6067065"/>
                    <a:pt x="4546587" y="6018079"/>
                  </a:cubicBezTo>
                  <a:cubicBezTo>
                    <a:pt x="4638662" y="5969322"/>
                    <a:pt x="4729020" y="5915240"/>
                    <a:pt x="4818030" y="5858029"/>
                  </a:cubicBezTo>
                  <a:cubicBezTo>
                    <a:pt x="4907038" y="5800703"/>
                    <a:pt x="4994577" y="5739672"/>
                    <a:pt x="5081870" y="5676903"/>
                  </a:cubicBezTo>
                  <a:cubicBezTo>
                    <a:pt x="5125392" y="5645519"/>
                    <a:pt x="5168794" y="5613324"/>
                    <a:pt x="5212073" y="5581013"/>
                  </a:cubicBezTo>
                  <a:lnTo>
                    <a:pt x="5343625" y="5481533"/>
                  </a:lnTo>
                  <a:cubicBezTo>
                    <a:pt x="5432696" y="5414768"/>
                    <a:pt x="5521951" y="5349452"/>
                    <a:pt x="5610378" y="5284425"/>
                  </a:cubicBezTo>
                  <a:lnTo>
                    <a:pt x="5822102" y="5126414"/>
                  </a:lnTo>
                  <a:lnTo>
                    <a:pt x="5822102" y="5556641"/>
                  </a:lnTo>
                  <a:lnTo>
                    <a:pt x="5576325" y="5749979"/>
                  </a:lnTo>
                  <a:lnTo>
                    <a:pt x="5447715" y="5852818"/>
                  </a:lnTo>
                  <a:cubicBezTo>
                    <a:pt x="5403945" y="5887445"/>
                    <a:pt x="5359932" y="5922073"/>
                    <a:pt x="5315059" y="5956236"/>
                  </a:cubicBezTo>
                  <a:cubicBezTo>
                    <a:pt x="5225682" y="6024680"/>
                    <a:pt x="5133976" y="6091734"/>
                    <a:pt x="5038468" y="6155776"/>
                  </a:cubicBezTo>
                  <a:cubicBezTo>
                    <a:pt x="4943084" y="6219703"/>
                    <a:pt x="4845002" y="6281777"/>
                    <a:pt x="4741892" y="6338292"/>
                  </a:cubicBezTo>
                  <a:cubicBezTo>
                    <a:pt x="4638784" y="6394692"/>
                    <a:pt x="4532120" y="6447038"/>
                    <a:pt x="4420920" y="6492203"/>
                  </a:cubicBezTo>
                  <a:cubicBezTo>
                    <a:pt x="4199255" y="6583693"/>
                    <a:pt x="3959813" y="6644840"/>
                    <a:pt x="3717672" y="6670434"/>
                  </a:cubicBezTo>
                  <a:cubicBezTo>
                    <a:pt x="3657106" y="6676456"/>
                    <a:pt x="3596419" y="6681321"/>
                    <a:pt x="3535853" y="6683289"/>
                  </a:cubicBezTo>
                  <a:lnTo>
                    <a:pt x="3490367" y="6684910"/>
                  </a:lnTo>
                  <a:lnTo>
                    <a:pt x="3445005" y="6685142"/>
                  </a:lnTo>
                  <a:cubicBezTo>
                    <a:pt x="3414354" y="6685605"/>
                    <a:pt x="3385297" y="6684679"/>
                    <a:pt x="3355872" y="6684100"/>
                  </a:cubicBezTo>
                  <a:cubicBezTo>
                    <a:pt x="3297146" y="6683405"/>
                    <a:pt x="3238052" y="6680047"/>
                    <a:pt x="3179203" y="6677150"/>
                  </a:cubicBezTo>
                  <a:cubicBezTo>
                    <a:pt x="3120232" y="6672519"/>
                    <a:pt x="3061259" y="6668233"/>
                    <a:pt x="3002410" y="6661169"/>
                  </a:cubicBezTo>
                  <a:cubicBezTo>
                    <a:pt x="2884589" y="6647851"/>
                    <a:pt x="2766891" y="6629669"/>
                    <a:pt x="2650296" y="6604191"/>
                  </a:cubicBezTo>
                  <a:cubicBezTo>
                    <a:pt x="2533702" y="6578713"/>
                    <a:pt x="2418456" y="6545938"/>
                    <a:pt x="2306028" y="6505869"/>
                  </a:cubicBezTo>
                  <a:cubicBezTo>
                    <a:pt x="2193602" y="6465683"/>
                    <a:pt x="2084118" y="6417738"/>
                    <a:pt x="1978803" y="6363307"/>
                  </a:cubicBezTo>
                  <a:cubicBezTo>
                    <a:pt x="1873855" y="6308066"/>
                    <a:pt x="1773077" y="6246340"/>
                    <a:pt x="1678428" y="6177779"/>
                  </a:cubicBezTo>
                  <a:cubicBezTo>
                    <a:pt x="1488393" y="6041356"/>
                    <a:pt x="1321900" y="5881423"/>
                    <a:pt x="1175880" y="5710373"/>
                  </a:cubicBezTo>
                  <a:cubicBezTo>
                    <a:pt x="1103177" y="5624441"/>
                    <a:pt x="1035501" y="5535732"/>
                    <a:pt x="971502" y="5445399"/>
                  </a:cubicBezTo>
                  <a:cubicBezTo>
                    <a:pt x="907380" y="5355069"/>
                    <a:pt x="847550" y="5262768"/>
                    <a:pt x="790909" y="5169078"/>
                  </a:cubicBezTo>
                  <a:cubicBezTo>
                    <a:pt x="761974" y="5121712"/>
                    <a:pt x="735492" y="5077357"/>
                    <a:pt x="706680" y="5031959"/>
                  </a:cubicBezTo>
                  <a:cubicBezTo>
                    <a:pt x="678114" y="4986910"/>
                    <a:pt x="649058" y="4941860"/>
                    <a:pt x="619143" y="4897157"/>
                  </a:cubicBezTo>
                  <a:lnTo>
                    <a:pt x="436465" y="4628710"/>
                  </a:lnTo>
                  <a:cubicBezTo>
                    <a:pt x="406182" y="4583544"/>
                    <a:pt x="376267" y="4538147"/>
                    <a:pt x="347088" y="4492171"/>
                  </a:cubicBezTo>
                  <a:cubicBezTo>
                    <a:pt x="317908" y="4446194"/>
                    <a:pt x="288974" y="4400102"/>
                    <a:pt x="262001" y="4352619"/>
                  </a:cubicBezTo>
                  <a:cubicBezTo>
                    <a:pt x="207934" y="4258119"/>
                    <a:pt x="158280" y="4160840"/>
                    <a:pt x="118679" y="4059853"/>
                  </a:cubicBezTo>
                  <a:cubicBezTo>
                    <a:pt x="78343" y="3959214"/>
                    <a:pt x="48429" y="3854870"/>
                    <a:pt x="28322" y="3749136"/>
                  </a:cubicBezTo>
                  <a:cubicBezTo>
                    <a:pt x="9073" y="3643402"/>
                    <a:pt x="0" y="3536046"/>
                    <a:pt x="0" y="3428922"/>
                  </a:cubicBezTo>
                  <a:cubicBezTo>
                    <a:pt x="1594" y="3001816"/>
                    <a:pt x="89010" y="2575868"/>
                    <a:pt x="253052" y="2174356"/>
                  </a:cubicBezTo>
                  <a:cubicBezTo>
                    <a:pt x="294246" y="2074066"/>
                    <a:pt x="338873" y="1974700"/>
                    <a:pt x="389141" y="1877652"/>
                  </a:cubicBezTo>
                  <a:cubicBezTo>
                    <a:pt x="438672" y="1780256"/>
                    <a:pt x="493230" y="1684945"/>
                    <a:pt x="552079" y="1591834"/>
                  </a:cubicBezTo>
                  <a:cubicBezTo>
                    <a:pt x="669900" y="1405728"/>
                    <a:pt x="804394" y="1227729"/>
                    <a:pt x="954950" y="1061773"/>
                  </a:cubicBezTo>
                  <a:cubicBezTo>
                    <a:pt x="1030597" y="979085"/>
                    <a:pt x="1109552" y="898829"/>
                    <a:pt x="1192922" y="822626"/>
                  </a:cubicBezTo>
                  <a:cubicBezTo>
                    <a:pt x="1213642" y="803402"/>
                    <a:pt x="1234483" y="784409"/>
                    <a:pt x="1255939" y="765880"/>
                  </a:cubicBezTo>
                  <a:cubicBezTo>
                    <a:pt x="1277273" y="747234"/>
                    <a:pt x="1298237" y="728241"/>
                    <a:pt x="1320183" y="710291"/>
                  </a:cubicBezTo>
                  <a:cubicBezTo>
                    <a:pt x="1363585" y="673811"/>
                    <a:pt x="1408088" y="638489"/>
                    <a:pt x="1452961" y="603514"/>
                  </a:cubicBezTo>
                  <a:cubicBezTo>
                    <a:pt x="1633310" y="464543"/>
                    <a:pt x="1828125" y="341437"/>
                    <a:pt x="2033360" y="235818"/>
                  </a:cubicBezTo>
                  <a:cubicBezTo>
                    <a:pt x="2187242" y="156561"/>
                    <a:pt x="2347554" y="87597"/>
                    <a:pt x="2512513" y="30012"/>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Freeform: Shape 15"/>
            <p:cNvSpPr/>
            <p:nvPr/>
          </p:nvSpPr>
          <p:spPr>
            <a:xfrm>
              <a:off x="6404998" y="98659"/>
              <a:ext cx="5774333" cy="6315453"/>
            </a:xfrm>
            <a:custGeom>
              <a:avLst/>
              <a:gdLst>
                <a:gd name="connsiteX0" fmla="*/ 3707237 w 5774333"/>
                <a:gd name="connsiteY0" fmla="*/ 1489 h 6315453"/>
                <a:gd name="connsiteX1" fmla="*/ 4037665 w 5774333"/>
                <a:gd name="connsiteY1" fmla="*/ 6121 h 6315453"/>
                <a:gd name="connsiteX2" fmla="*/ 4692239 w 5774333"/>
                <a:gd name="connsiteY2" fmla="*/ 102128 h 6315453"/>
                <a:gd name="connsiteX3" fmla="*/ 5315059 w 5774333"/>
                <a:gd name="connsiteY3" fmla="*/ 324945 h 6315453"/>
                <a:gd name="connsiteX4" fmla="*/ 5738325 w 5774333"/>
                <a:gd name="connsiteY4" fmla="*/ 578286 h 6315453"/>
                <a:gd name="connsiteX5" fmla="*/ 5774333 w 5774333"/>
                <a:gd name="connsiteY5" fmla="*/ 606551 h 6315453"/>
                <a:gd name="connsiteX6" fmla="*/ 5774333 w 5774333"/>
                <a:gd name="connsiteY6" fmla="*/ 975490 h 6315453"/>
                <a:gd name="connsiteX7" fmla="*/ 5676001 w 5774333"/>
                <a:gd name="connsiteY7" fmla="*/ 889749 h 6315453"/>
                <a:gd name="connsiteX8" fmla="*/ 5177132 w 5774333"/>
                <a:gd name="connsiteY8" fmla="*/ 581926 h 6315453"/>
                <a:gd name="connsiteX9" fmla="*/ 4615735 w 5774333"/>
                <a:gd name="connsiteY9" fmla="*/ 388640 h 6315453"/>
                <a:gd name="connsiteX10" fmla="*/ 4020010 w 5774333"/>
                <a:gd name="connsiteY10" fmla="*/ 308500 h 6315453"/>
                <a:gd name="connsiteX11" fmla="*/ 3416315 w 5774333"/>
                <a:gd name="connsiteY11" fmla="*/ 328882 h 6315453"/>
                <a:gd name="connsiteX12" fmla="*/ 2823779 w 5774333"/>
                <a:gd name="connsiteY12" fmla="*/ 446545 h 6315453"/>
                <a:gd name="connsiteX13" fmla="*/ 2256987 w 5774333"/>
                <a:gd name="connsiteY13" fmla="*/ 651296 h 6315453"/>
                <a:gd name="connsiteX14" fmla="*/ 1244169 w 5774333"/>
                <a:gd name="connsiteY14" fmla="*/ 1280374 h 6315453"/>
                <a:gd name="connsiteX15" fmla="*/ 830141 w 5774333"/>
                <a:gd name="connsiteY15" fmla="*/ 1700184 h 6315453"/>
                <a:gd name="connsiteX16" fmla="*/ 502792 w 5774333"/>
                <a:gd name="connsiteY16" fmla="*/ 2182300 h 6315453"/>
                <a:gd name="connsiteX17" fmla="*/ 280637 w 5774333"/>
                <a:gd name="connsiteY17" fmla="*/ 2715256 h 6315453"/>
                <a:gd name="connsiteX18" fmla="*/ 199843 w 5774333"/>
                <a:gd name="connsiteY18" fmla="*/ 3283418 h 6315453"/>
                <a:gd name="connsiteX19" fmla="*/ 233926 w 5774333"/>
                <a:gd name="connsiteY19" fmla="*/ 3561593 h 6315453"/>
                <a:gd name="connsiteX20" fmla="*/ 334582 w 5774333"/>
                <a:gd name="connsiteY20" fmla="*/ 3821816 h 6315453"/>
                <a:gd name="connsiteX21" fmla="*/ 404834 w 5774333"/>
                <a:gd name="connsiteY21" fmla="*/ 3944343 h 6315453"/>
                <a:gd name="connsiteX22" fmla="*/ 485506 w 5774333"/>
                <a:gd name="connsiteY22" fmla="*/ 4062932 h 6315453"/>
                <a:gd name="connsiteX23" fmla="*/ 671861 w 5774333"/>
                <a:gd name="connsiteY23" fmla="*/ 4292120 h 6315453"/>
                <a:gd name="connsiteX24" fmla="*/ 873542 w 5774333"/>
                <a:gd name="connsiteY24" fmla="*/ 4523044 h 6315453"/>
                <a:gd name="connsiteX25" fmla="*/ 973831 w 5774333"/>
                <a:gd name="connsiteY25" fmla="*/ 4643601 h 6315453"/>
                <a:gd name="connsiteX26" fmla="*/ 1022014 w 5774333"/>
                <a:gd name="connsiteY26" fmla="*/ 4702780 h 6315453"/>
                <a:gd name="connsiteX27" fmla="*/ 1069215 w 5774333"/>
                <a:gd name="connsiteY27" fmla="*/ 4759411 h 6315453"/>
                <a:gd name="connsiteX28" fmla="*/ 1474784 w 5774333"/>
                <a:gd name="connsiteY28" fmla="*/ 5177948 h 6315453"/>
                <a:gd name="connsiteX29" fmla="*/ 1690442 w 5774333"/>
                <a:gd name="connsiteY29" fmla="*/ 5366255 h 6315453"/>
                <a:gd name="connsiteX30" fmla="*/ 1916276 w 5774333"/>
                <a:gd name="connsiteY30" fmla="*/ 5539852 h 6315453"/>
                <a:gd name="connsiteX31" fmla="*/ 2420784 w 5774333"/>
                <a:gd name="connsiteY31" fmla="*/ 5814437 h 6315453"/>
                <a:gd name="connsiteX32" fmla="*/ 2703015 w 5774333"/>
                <a:gd name="connsiteY32" fmla="*/ 5892029 h 6315453"/>
                <a:gd name="connsiteX33" fmla="*/ 2775350 w 5774333"/>
                <a:gd name="connsiteY33" fmla="*/ 5905695 h 6315453"/>
                <a:gd name="connsiteX34" fmla="*/ 2848299 w 5774333"/>
                <a:gd name="connsiteY34" fmla="*/ 5917161 h 6315453"/>
                <a:gd name="connsiteX35" fmla="*/ 2995544 w 5774333"/>
                <a:gd name="connsiteY35" fmla="*/ 5933605 h 6315453"/>
                <a:gd name="connsiteX36" fmla="*/ 3069596 w 5774333"/>
                <a:gd name="connsiteY36" fmla="*/ 5938933 h 6315453"/>
                <a:gd name="connsiteX37" fmla="*/ 3143894 w 5774333"/>
                <a:gd name="connsiteY37" fmla="*/ 5942639 h 6315453"/>
                <a:gd name="connsiteX38" fmla="*/ 3218436 w 5774333"/>
                <a:gd name="connsiteY38" fmla="*/ 5944260 h 6315453"/>
                <a:gd name="connsiteX39" fmla="*/ 3293101 w 5774333"/>
                <a:gd name="connsiteY39" fmla="*/ 5943913 h 6315453"/>
                <a:gd name="connsiteX40" fmla="*/ 3330494 w 5774333"/>
                <a:gd name="connsiteY40" fmla="*/ 5943565 h 6315453"/>
                <a:gd name="connsiteX41" fmla="*/ 3366540 w 5774333"/>
                <a:gd name="connsiteY41" fmla="*/ 5942059 h 6315453"/>
                <a:gd name="connsiteX42" fmla="*/ 3402462 w 5774333"/>
                <a:gd name="connsiteY42" fmla="*/ 5940323 h 6315453"/>
                <a:gd name="connsiteX43" fmla="*/ 3438262 w 5774333"/>
                <a:gd name="connsiteY43" fmla="*/ 5937543 h 6315453"/>
                <a:gd name="connsiteX44" fmla="*/ 3580236 w 5774333"/>
                <a:gd name="connsiteY44" fmla="*/ 5920982 h 6315453"/>
                <a:gd name="connsiteX45" fmla="*/ 4121034 w 5774333"/>
                <a:gd name="connsiteY45" fmla="*/ 5753290 h 6315453"/>
                <a:gd name="connsiteX46" fmla="*/ 4620639 w 5774333"/>
                <a:gd name="connsiteY46" fmla="*/ 5459364 h 6315453"/>
                <a:gd name="connsiteX47" fmla="*/ 4741771 w 5774333"/>
                <a:gd name="connsiteY47" fmla="*/ 5372971 h 6315453"/>
                <a:gd name="connsiteX48" fmla="*/ 4862901 w 5774333"/>
                <a:gd name="connsiteY48" fmla="*/ 5283682 h 6315453"/>
                <a:gd name="connsiteX49" fmla="*/ 5108229 w 5774333"/>
                <a:gd name="connsiteY49" fmla="*/ 5098386 h 6315453"/>
                <a:gd name="connsiteX50" fmla="*/ 5612493 w 5774333"/>
                <a:gd name="connsiteY50" fmla="*/ 4739724 h 6315453"/>
                <a:gd name="connsiteX51" fmla="*/ 5774333 w 5774333"/>
                <a:gd name="connsiteY51" fmla="*/ 4623488 h 6315453"/>
                <a:gd name="connsiteX52" fmla="*/ 5774333 w 5774333"/>
                <a:gd name="connsiteY52" fmla="*/ 5232926 h 6315453"/>
                <a:gd name="connsiteX53" fmla="*/ 5676492 w 5774333"/>
                <a:gd name="connsiteY53" fmla="*/ 5306859 h 6315453"/>
                <a:gd name="connsiteX54" fmla="*/ 5426260 w 5774333"/>
                <a:gd name="connsiteY54" fmla="*/ 5486233 h 6315453"/>
                <a:gd name="connsiteX55" fmla="*/ 5300225 w 5774333"/>
                <a:gd name="connsiteY55" fmla="*/ 5576217 h 6315453"/>
                <a:gd name="connsiteX56" fmla="*/ 5170757 w 5774333"/>
                <a:gd name="connsiteY56" fmla="*/ 5666780 h 6315453"/>
                <a:gd name="connsiteX57" fmla="*/ 5038100 w 5774333"/>
                <a:gd name="connsiteY57" fmla="*/ 5756185 h 6315453"/>
                <a:gd name="connsiteX58" fmla="*/ 4901276 w 5774333"/>
                <a:gd name="connsiteY58" fmla="*/ 5843043 h 6315453"/>
                <a:gd name="connsiteX59" fmla="*/ 4614019 w 5774333"/>
                <a:gd name="connsiteY59" fmla="*/ 6006103 h 6315453"/>
                <a:gd name="connsiteX60" fmla="*/ 4305061 w 5774333"/>
                <a:gd name="connsiteY60" fmla="*/ 6144726 h 6315453"/>
                <a:gd name="connsiteX61" fmla="*/ 3632710 w 5774333"/>
                <a:gd name="connsiteY61" fmla="*/ 6304196 h 6315453"/>
                <a:gd name="connsiteX62" fmla="*/ 3459594 w 5774333"/>
                <a:gd name="connsiteY62" fmla="*/ 6314504 h 6315453"/>
                <a:gd name="connsiteX63" fmla="*/ 3416315 w 5774333"/>
                <a:gd name="connsiteY63" fmla="*/ 6315429 h 6315453"/>
                <a:gd name="connsiteX64" fmla="*/ 3373159 w 5774333"/>
                <a:gd name="connsiteY64" fmla="*/ 6315198 h 6315453"/>
                <a:gd name="connsiteX65" fmla="*/ 3330127 w 5774333"/>
                <a:gd name="connsiteY65" fmla="*/ 6314735 h 6315453"/>
                <a:gd name="connsiteX66" fmla="*/ 3288320 w 5774333"/>
                <a:gd name="connsiteY66" fmla="*/ 6313230 h 6315453"/>
                <a:gd name="connsiteX67" fmla="*/ 2954350 w 5774333"/>
                <a:gd name="connsiteY67" fmla="*/ 6288098 h 6315453"/>
                <a:gd name="connsiteX68" fmla="*/ 2622466 w 5774333"/>
                <a:gd name="connsiteY68" fmla="*/ 6232742 h 6315453"/>
                <a:gd name="connsiteX69" fmla="*/ 2296466 w 5774333"/>
                <a:gd name="connsiteY69" fmla="*/ 6146001 h 6315453"/>
                <a:gd name="connsiteX70" fmla="*/ 1672419 w 5774333"/>
                <a:gd name="connsiteY70" fmla="*/ 5885197 h 6315453"/>
                <a:gd name="connsiteX71" fmla="*/ 1146578 w 5774333"/>
                <a:gd name="connsiteY71" fmla="*/ 5479168 h 6315453"/>
                <a:gd name="connsiteX72" fmla="*/ 933372 w 5774333"/>
                <a:gd name="connsiteY72" fmla="*/ 5234810 h 6315453"/>
                <a:gd name="connsiteX73" fmla="*/ 747140 w 5774333"/>
                <a:gd name="connsiteY73" fmla="*/ 4976091 h 6315453"/>
                <a:gd name="connsiteX74" fmla="*/ 703616 w 5774333"/>
                <a:gd name="connsiteY74" fmla="*/ 4910196 h 6315453"/>
                <a:gd name="connsiteX75" fmla="*/ 662053 w 5774333"/>
                <a:gd name="connsiteY75" fmla="*/ 4846269 h 6315453"/>
                <a:gd name="connsiteX76" fmla="*/ 580033 w 5774333"/>
                <a:gd name="connsiteY76" fmla="*/ 4722352 h 6315453"/>
                <a:gd name="connsiteX77" fmla="*/ 410105 w 5774333"/>
                <a:gd name="connsiteY77" fmla="*/ 4469193 h 6315453"/>
                <a:gd name="connsiteX78" fmla="*/ 244224 w 5774333"/>
                <a:gd name="connsiteY78" fmla="*/ 4201556 h 6315453"/>
                <a:gd name="connsiteX79" fmla="*/ 169437 w 5774333"/>
                <a:gd name="connsiteY79" fmla="*/ 4059690 h 6315453"/>
                <a:gd name="connsiteX80" fmla="*/ 105929 w 5774333"/>
                <a:gd name="connsiteY80" fmla="*/ 3911221 h 6315453"/>
                <a:gd name="connsiteX81" fmla="*/ 57256 w 5774333"/>
                <a:gd name="connsiteY81" fmla="*/ 3757195 h 6315453"/>
                <a:gd name="connsiteX82" fmla="*/ 39111 w 5774333"/>
                <a:gd name="connsiteY82" fmla="*/ 3678677 h 6315453"/>
                <a:gd name="connsiteX83" fmla="*/ 31142 w 5774333"/>
                <a:gd name="connsiteY83" fmla="*/ 3639300 h 6315453"/>
                <a:gd name="connsiteX84" fmla="*/ 24521 w 5774333"/>
                <a:gd name="connsiteY84" fmla="*/ 3599809 h 6315453"/>
                <a:gd name="connsiteX85" fmla="*/ 0 w 5774333"/>
                <a:gd name="connsiteY85" fmla="*/ 3283418 h 6315453"/>
                <a:gd name="connsiteX86" fmla="*/ 68045 w 5774333"/>
                <a:gd name="connsiteY86" fmla="*/ 2666963 h 6315453"/>
                <a:gd name="connsiteX87" fmla="*/ 272546 w 5774333"/>
                <a:gd name="connsiteY87" fmla="*/ 2076334 h 6315453"/>
                <a:gd name="connsiteX88" fmla="*/ 1039300 w 5774333"/>
                <a:gd name="connsiteY88" fmla="*/ 1073307 h 6315453"/>
                <a:gd name="connsiteX89" fmla="*/ 1547733 w 5774333"/>
                <a:gd name="connsiteY89" fmla="*/ 680365 h 6315453"/>
                <a:gd name="connsiteX90" fmla="*/ 2115995 w 5774333"/>
                <a:gd name="connsiteY90" fmla="*/ 368373 h 6315453"/>
                <a:gd name="connsiteX91" fmla="*/ 3377451 w 5774333"/>
                <a:gd name="connsiteY91" fmla="*/ 24304 h 6315453"/>
                <a:gd name="connsiteX92" fmla="*/ 3707237 w 5774333"/>
                <a:gd name="connsiteY92" fmla="*/ 1489 h 631545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Lst>
              <a:rect l="l" t="t" r="r" b="b"/>
              <a:pathLst>
                <a:path w="5774333" h="6315453">
                  <a:moveTo>
                    <a:pt x="3707237" y="1489"/>
                  </a:moveTo>
                  <a:cubicBezTo>
                    <a:pt x="3817502" y="-1522"/>
                    <a:pt x="3927875" y="41"/>
                    <a:pt x="4037665" y="6121"/>
                  </a:cubicBezTo>
                  <a:cubicBezTo>
                    <a:pt x="4257614" y="18745"/>
                    <a:pt x="4477439" y="49665"/>
                    <a:pt x="4692239" y="102128"/>
                  </a:cubicBezTo>
                  <a:cubicBezTo>
                    <a:pt x="4907039" y="154474"/>
                    <a:pt x="5116811" y="228592"/>
                    <a:pt x="5315059" y="324945"/>
                  </a:cubicBezTo>
                  <a:cubicBezTo>
                    <a:pt x="5463562" y="397211"/>
                    <a:pt x="5606133" y="481527"/>
                    <a:pt x="5738325" y="578286"/>
                  </a:cubicBezTo>
                  <a:lnTo>
                    <a:pt x="5774333" y="606551"/>
                  </a:lnTo>
                  <a:lnTo>
                    <a:pt x="5774333" y="975490"/>
                  </a:lnTo>
                  <a:lnTo>
                    <a:pt x="5676001" y="889749"/>
                  </a:lnTo>
                  <a:cubicBezTo>
                    <a:pt x="5522381" y="769886"/>
                    <a:pt x="5355519" y="665657"/>
                    <a:pt x="5177132" y="581926"/>
                  </a:cubicBezTo>
                  <a:cubicBezTo>
                    <a:pt x="4998867" y="497965"/>
                    <a:pt x="4810183" y="433574"/>
                    <a:pt x="4615735" y="388640"/>
                  </a:cubicBezTo>
                  <a:cubicBezTo>
                    <a:pt x="4421289" y="343591"/>
                    <a:pt x="4221446" y="317649"/>
                    <a:pt x="4020010" y="308500"/>
                  </a:cubicBezTo>
                  <a:cubicBezTo>
                    <a:pt x="3818207" y="298887"/>
                    <a:pt x="3616649" y="305257"/>
                    <a:pt x="3416315" y="328882"/>
                  </a:cubicBezTo>
                  <a:cubicBezTo>
                    <a:pt x="3216106" y="352623"/>
                    <a:pt x="3017736" y="392346"/>
                    <a:pt x="2823779" y="446545"/>
                  </a:cubicBezTo>
                  <a:cubicBezTo>
                    <a:pt x="2629699" y="500513"/>
                    <a:pt x="2440401" y="570345"/>
                    <a:pt x="2256987" y="651296"/>
                  </a:cubicBezTo>
                  <a:cubicBezTo>
                    <a:pt x="1889058" y="811461"/>
                    <a:pt x="1545527" y="1023856"/>
                    <a:pt x="1244169" y="1280374"/>
                  </a:cubicBezTo>
                  <a:cubicBezTo>
                    <a:pt x="1093982" y="1409039"/>
                    <a:pt x="954828" y="1549400"/>
                    <a:pt x="830141" y="1700184"/>
                  </a:cubicBezTo>
                  <a:cubicBezTo>
                    <a:pt x="705209" y="1850736"/>
                    <a:pt x="594989" y="2012176"/>
                    <a:pt x="502792" y="2182300"/>
                  </a:cubicBezTo>
                  <a:cubicBezTo>
                    <a:pt x="410595" y="2352308"/>
                    <a:pt x="333847" y="2530307"/>
                    <a:pt x="280637" y="2715256"/>
                  </a:cubicBezTo>
                  <a:cubicBezTo>
                    <a:pt x="227306" y="2899741"/>
                    <a:pt x="199719" y="3091521"/>
                    <a:pt x="199843" y="3283418"/>
                  </a:cubicBezTo>
                  <a:cubicBezTo>
                    <a:pt x="200946" y="3377687"/>
                    <a:pt x="210754" y="3471261"/>
                    <a:pt x="233926" y="3561593"/>
                  </a:cubicBezTo>
                  <a:cubicBezTo>
                    <a:pt x="256730" y="3652040"/>
                    <a:pt x="292162" y="3738550"/>
                    <a:pt x="334582" y="3821816"/>
                  </a:cubicBezTo>
                  <a:cubicBezTo>
                    <a:pt x="356038" y="3863392"/>
                    <a:pt x="379823" y="3904157"/>
                    <a:pt x="404834" y="3944343"/>
                  </a:cubicBezTo>
                  <a:cubicBezTo>
                    <a:pt x="430212" y="3984413"/>
                    <a:pt x="457308" y="4023905"/>
                    <a:pt x="485506" y="4062932"/>
                  </a:cubicBezTo>
                  <a:cubicBezTo>
                    <a:pt x="542639" y="4140757"/>
                    <a:pt x="606146" y="4216265"/>
                    <a:pt x="671861" y="4292120"/>
                  </a:cubicBezTo>
                  <a:cubicBezTo>
                    <a:pt x="737576" y="4368091"/>
                    <a:pt x="806234" y="4444062"/>
                    <a:pt x="873542" y="4523044"/>
                  </a:cubicBezTo>
                  <a:cubicBezTo>
                    <a:pt x="907258" y="4562419"/>
                    <a:pt x="940606" y="4602721"/>
                    <a:pt x="973831" y="4643601"/>
                  </a:cubicBezTo>
                  <a:lnTo>
                    <a:pt x="1022014" y="4702780"/>
                  </a:lnTo>
                  <a:cubicBezTo>
                    <a:pt x="1037829" y="4721658"/>
                    <a:pt x="1052910" y="4740998"/>
                    <a:pt x="1069215" y="4759411"/>
                  </a:cubicBezTo>
                  <a:cubicBezTo>
                    <a:pt x="1196477" y="4909269"/>
                    <a:pt x="1334527" y="5047199"/>
                    <a:pt x="1474784" y="5177948"/>
                  </a:cubicBezTo>
                  <a:cubicBezTo>
                    <a:pt x="1545281" y="5243033"/>
                    <a:pt x="1617003" y="5305917"/>
                    <a:pt x="1690442" y="5366255"/>
                  </a:cubicBezTo>
                  <a:cubicBezTo>
                    <a:pt x="1763881" y="5426591"/>
                    <a:pt x="1838668" y="5484959"/>
                    <a:pt x="1916276" y="5539852"/>
                  </a:cubicBezTo>
                  <a:cubicBezTo>
                    <a:pt x="2070877" y="5649872"/>
                    <a:pt x="2237617" y="5748194"/>
                    <a:pt x="2420784" y="5814437"/>
                  </a:cubicBezTo>
                  <a:cubicBezTo>
                    <a:pt x="2512124" y="5847559"/>
                    <a:pt x="2606773" y="5872921"/>
                    <a:pt x="2703015" y="5892029"/>
                  </a:cubicBezTo>
                  <a:cubicBezTo>
                    <a:pt x="2727168" y="5896546"/>
                    <a:pt x="2751075" y="5901758"/>
                    <a:pt x="2775350" y="5905695"/>
                  </a:cubicBezTo>
                  <a:lnTo>
                    <a:pt x="2848299" y="5917161"/>
                  </a:lnTo>
                  <a:cubicBezTo>
                    <a:pt x="2897218" y="5923298"/>
                    <a:pt x="2946136" y="5929784"/>
                    <a:pt x="2995544" y="5933605"/>
                  </a:cubicBezTo>
                  <a:cubicBezTo>
                    <a:pt x="3020188" y="5935806"/>
                    <a:pt x="3044831" y="5937891"/>
                    <a:pt x="3069596" y="5938933"/>
                  </a:cubicBezTo>
                  <a:cubicBezTo>
                    <a:pt x="3094362" y="5940090"/>
                    <a:pt x="3119005" y="5941943"/>
                    <a:pt x="3143894" y="5942639"/>
                  </a:cubicBezTo>
                  <a:lnTo>
                    <a:pt x="3218436" y="5944260"/>
                  </a:lnTo>
                  <a:cubicBezTo>
                    <a:pt x="3243201" y="5944838"/>
                    <a:pt x="3268212" y="5944029"/>
                    <a:pt x="3293101" y="5943913"/>
                  </a:cubicBezTo>
                  <a:lnTo>
                    <a:pt x="3330494" y="5943565"/>
                  </a:lnTo>
                  <a:cubicBezTo>
                    <a:pt x="3342632" y="5943218"/>
                    <a:pt x="3354524" y="5942523"/>
                    <a:pt x="3366540" y="5942059"/>
                  </a:cubicBezTo>
                  <a:cubicBezTo>
                    <a:pt x="3378554" y="5941480"/>
                    <a:pt x="3390570" y="5941134"/>
                    <a:pt x="3402462" y="5940323"/>
                  </a:cubicBezTo>
                  <a:lnTo>
                    <a:pt x="3438262" y="5937543"/>
                  </a:lnTo>
                  <a:cubicBezTo>
                    <a:pt x="3485954" y="5933953"/>
                    <a:pt x="3533279" y="5927931"/>
                    <a:pt x="3580236" y="5920982"/>
                  </a:cubicBezTo>
                  <a:cubicBezTo>
                    <a:pt x="3768185" y="5891567"/>
                    <a:pt x="3948901" y="5834010"/>
                    <a:pt x="4121034" y="5753290"/>
                  </a:cubicBezTo>
                  <a:cubicBezTo>
                    <a:pt x="4293782" y="5673497"/>
                    <a:pt x="4458191" y="5571353"/>
                    <a:pt x="4620639" y="5459364"/>
                  </a:cubicBezTo>
                  <a:cubicBezTo>
                    <a:pt x="4661221" y="5431455"/>
                    <a:pt x="4701557" y="5402271"/>
                    <a:pt x="4741771" y="5372971"/>
                  </a:cubicBezTo>
                  <a:cubicBezTo>
                    <a:pt x="4782230" y="5343672"/>
                    <a:pt x="4822566" y="5313908"/>
                    <a:pt x="4862901" y="5283682"/>
                  </a:cubicBezTo>
                  <a:lnTo>
                    <a:pt x="5108229" y="5098386"/>
                  </a:lnTo>
                  <a:cubicBezTo>
                    <a:pt x="5276563" y="4972270"/>
                    <a:pt x="5446489" y="4854838"/>
                    <a:pt x="5612493" y="4739724"/>
                  </a:cubicBezTo>
                  <a:lnTo>
                    <a:pt x="5774333" y="4623488"/>
                  </a:lnTo>
                  <a:lnTo>
                    <a:pt x="5774333" y="5232926"/>
                  </a:lnTo>
                  <a:lnTo>
                    <a:pt x="5676492" y="5306859"/>
                  </a:lnTo>
                  <a:cubicBezTo>
                    <a:pt x="5592693" y="5367905"/>
                    <a:pt x="5508955" y="5427286"/>
                    <a:pt x="5426260" y="5486233"/>
                  </a:cubicBezTo>
                  <a:lnTo>
                    <a:pt x="5300225" y="5576217"/>
                  </a:lnTo>
                  <a:cubicBezTo>
                    <a:pt x="5257559" y="5606443"/>
                    <a:pt x="5214525" y="5636901"/>
                    <a:pt x="5170757" y="5666780"/>
                  </a:cubicBezTo>
                  <a:cubicBezTo>
                    <a:pt x="5127110" y="5696775"/>
                    <a:pt x="5082973" y="5726654"/>
                    <a:pt x="5038100" y="5756185"/>
                  </a:cubicBezTo>
                  <a:cubicBezTo>
                    <a:pt x="4993106" y="5785486"/>
                    <a:pt x="4947743" y="5814553"/>
                    <a:pt x="4901276" y="5843043"/>
                  </a:cubicBezTo>
                  <a:cubicBezTo>
                    <a:pt x="4808835" y="5900136"/>
                    <a:pt x="4713449" y="5955494"/>
                    <a:pt x="4614019" y="6006103"/>
                  </a:cubicBezTo>
                  <a:cubicBezTo>
                    <a:pt x="4514711" y="6056943"/>
                    <a:pt x="4411971" y="6104192"/>
                    <a:pt x="4305061" y="6144726"/>
                  </a:cubicBezTo>
                  <a:cubicBezTo>
                    <a:pt x="4092223" y="6226952"/>
                    <a:pt x="3863569" y="6282424"/>
                    <a:pt x="3632710" y="6304196"/>
                  </a:cubicBezTo>
                  <a:cubicBezTo>
                    <a:pt x="3574964" y="6309408"/>
                    <a:pt x="3517218" y="6313345"/>
                    <a:pt x="3459594" y="6314504"/>
                  </a:cubicBezTo>
                  <a:lnTo>
                    <a:pt x="3416315" y="6315429"/>
                  </a:lnTo>
                  <a:cubicBezTo>
                    <a:pt x="3401971" y="6315546"/>
                    <a:pt x="3387505" y="6315198"/>
                    <a:pt x="3373159" y="6315198"/>
                  </a:cubicBezTo>
                  <a:lnTo>
                    <a:pt x="3330127" y="6314735"/>
                  </a:lnTo>
                  <a:lnTo>
                    <a:pt x="3288320" y="6313230"/>
                  </a:lnTo>
                  <a:cubicBezTo>
                    <a:pt x="3176996" y="6309870"/>
                    <a:pt x="3065428" y="6301533"/>
                    <a:pt x="2954350" y="6288098"/>
                  </a:cubicBezTo>
                  <a:cubicBezTo>
                    <a:pt x="2843150" y="6275360"/>
                    <a:pt x="2732194" y="6257061"/>
                    <a:pt x="2622466" y="6232742"/>
                  </a:cubicBezTo>
                  <a:cubicBezTo>
                    <a:pt x="2512859" y="6208190"/>
                    <a:pt x="2404110" y="6179122"/>
                    <a:pt x="2296466" y="6146001"/>
                  </a:cubicBezTo>
                  <a:cubicBezTo>
                    <a:pt x="2081544" y="6079179"/>
                    <a:pt x="1869073" y="5996027"/>
                    <a:pt x="1672419" y="5885197"/>
                  </a:cubicBezTo>
                  <a:cubicBezTo>
                    <a:pt x="1475643" y="5774599"/>
                    <a:pt x="1299954" y="5634353"/>
                    <a:pt x="1146578" y="5479168"/>
                  </a:cubicBezTo>
                  <a:cubicBezTo>
                    <a:pt x="1069461" y="5401692"/>
                    <a:pt x="999333" y="5319235"/>
                    <a:pt x="933372" y="5234810"/>
                  </a:cubicBezTo>
                  <a:cubicBezTo>
                    <a:pt x="867781" y="5150038"/>
                    <a:pt x="805375" y="5063991"/>
                    <a:pt x="747140" y="4976091"/>
                  </a:cubicBezTo>
                  <a:cubicBezTo>
                    <a:pt x="732182" y="4954319"/>
                    <a:pt x="718082" y="4932199"/>
                    <a:pt x="703616" y="4910196"/>
                  </a:cubicBezTo>
                  <a:lnTo>
                    <a:pt x="662053" y="4846269"/>
                  </a:lnTo>
                  <a:cubicBezTo>
                    <a:pt x="635449" y="4804925"/>
                    <a:pt x="607864" y="4763928"/>
                    <a:pt x="580033" y="4722352"/>
                  </a:cubicBezTo>
                  <a:lnTo>
                    <a:pt x="410105" y="4469193"/>
                  </a:lnTo>
                  <a:cubicBezTo>
                    <a:pt x="353095" y="4382915"/>
                    <a:pt x="296820" y="4294089"/>
                    <a:pt x="244224" y="4201556"/>
                  </a:cubicBezTo>
                  <a:cubicBezTo>
                    <a:pt x="217987" y="4155232"/>
                    <a:pt x="192609" y="4108098"/>
                    <a:pt x="169437" y="4059690"/>
                  </a:cubicBezTo>
                  <a:cubicBezTo>
                    <a:pt x="146388" y="4011165"/>
                    <a:pt x="124932" y="3961715"/>
                    <a:pt x="105929" y="3911221"/>
                  </a:cubicBezTo>
                  <a:cubicBezTo>
                    <a:pt x="87293" y="3860613"/>
                    <a:pt x="70742" y="3809309"/>
                    <a:pt x="57256" y="3757195"/>
                  </a:cubicBezTo>
                  <a:cubicBezTo>
                    <a:pt x="50881" y="3731138"/>
                    <a:pt x="44383" y="3704965"/>
                    <a:pt x="39111" y="3678677"/>
                  </a:cubicBezTo>
                  <a:lnTo>
                    <a:pt x="31142" y="3639300"/>
                  </a:lnTo>
                  <a:lnTo>
                    <a:pt x="24521" y="3599809"/>
                  </a:lnTo>
                  <a:cubicBezTo>
                    <a:pt x="7234" y="3494423"/>
                    <a:pt x="0" y="3388457"/>
                    <a:pt x="0" y="3283418"/>
                  </a:cubicBezTo>
                  <a:cubicBezTo>
                    <a:pt x="491" y="3076698"/>
                    <a:pt x="23418" y="2869978"/>
                    <a:pt x="68045" y="2666963"/>
                  </a:cubicBezTo>
                  <a:cubicBezTo>
                    <a:pt x="112550" y="2464064"/>
                    <a:pt x="180717" y="2265104"/>
                    <a:pt x="272546" y="2076334"/>
                  </a:cubicBezTo>
                  <a:cubicBezTo>
                    <a:pt x="457062" y="1698794"/>
                    <a:pt x="724457" y="1360978"/>
                    <a:pt x="1039300" y="1073307"/>
                  </a:cubicBezTo>
                  <a:cubicBezTo>
                    <a:pt x="1197090" y="929472"/>
                    <a:pt x="1367630" y="798259"/>
                    <a:pt x="1547733" y="680365"/>
                  </a:cubicBezTo>
                  <a:cubicBezTo>
                    <a:pt x="1728081" y="562587"/>
                    <a:pt x="1917870" y="457663"/>
                    <a:pt x="2115995" y="368373"/>
                  </a:cubicBezTo>
                  <a:cubicBezTo>
                    <a:pt x="2512737" y="191070"/>
                    <a:pt x="2939883" y="73870"/>
                    <a:pt x="3377451" y="24304"/>
                  </a:cubicBezTo>
                  <a:cubicBezTo>
                    <a:pt x="3486812" y="12086"/>
                    <a:pt x="3596971" y="4500"/>
                    <a:pt x="3707237" y="1489"/>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Freeform: Shape 16"/>
            <p:cNvSpPr/>
            <p:nvPr/>
          </p:nvSpPr>
          <p:spPr>
            <a:xfrm>
              <a:off x="6410220" y="131729"/>
              <a:ext cx="5769111" cy="6229400"/>
            </a:xfrm>
            <a:custGeom>
              <a:avLst/>
              <a:gdLst>
                <a:gd name="connsiteX0" fmla="*/ 3882695 w 5769111"/>
                <a:gd name="connsiteY0" fmla="*/ 0 h 6229400"/>
                <a:gd name="connsiteX1" fmla="*/ 5691883 w 5769111"/>
                <a:gd name="connsiteY1" fmla="*/ 557381 h 6229400"/>
                <a:gd name="connsiteX2" fmla="*/ 5769111 w 5769111"/>
                <a:gd name="connsiteY2" fmla="*/ 620523 h 6229400"/>
                <a:gd name="connsiteX3" fmla="*/ 5769111 w 5769111"/>
                <a:gd name="connsiteY3" fmla="*/ 1464911 h 6229400"/>
                <a:gd name="connsiteX4" fmla="*/ 5660063 w 5769111"/>
                <a:gd name="connsiteY4" fmla="*/ 1328105 h 6229400"/>
                <a:gd name="connsiteX5" fmla="*/ 4910471 w 5769111"/>
                <a:gd name="connsiteY5" fmla="*/ 781599 h 6229400"/>
                <a:gd name="connsiteX6" fmla="*/ 3882695 w 5769111"/>
                <a:gd name="connsiteY6" fmla="*/ 579048 h 6229400"/>
                <a:gd name="connsiteX7" fmla="*/ 2683153 w 5769111"/>
                <a:gd name="connsiteY7" fmla="*/ 797003 h 6229400"/>
                <a:gd name="connsiteX8" fmla="*/ 1617493 w 5769111"/>
                <a:gd name="connsiteY8" fmla="*/ 1395738 h 6229400"/>
                <a:gd name="connsiteX9" fmla="*/ 880408 w 5769111"/>
                <a:gd name="connsiteY9" fmla="*/ 2259099 h 6229400"/>
                <a:gd name="connsiteX10" fmla="*/ 613135 w 5769111"/>
                <a:gd name="connsiteY10" fmla="*/ 3263863 h 6229400"/>
                <a:gd name="connsiteX11" fmla="*/ 1055484 w 5769111"/>
                <a:gd name="connsiteY11" fmla="*/ 4196825 h 6229400"/>
                <a:gd name="connsiteX12" fmla="*/ 1278376 w 5769111"/>
                <a:gd name="connsiteY12" fmla="*/ 4492950 h 6229400"/>
                <a:gd name="connsiteX13" fmla="*/ 3369851 w 5769111"/>
                <a:gd name="connsiteY13" fmla="*/ 5650468 h 6229400"/>
                <a:gd name="connsiteX14" fmla="*/ 4957551 w 5769111"/>
                <a:gd name="connsiteY14" fmla="*/ 4938355 h 6229400"/>
                <a:gd name="connsiteX15" fmla="*/ 5150773 w 5769111"/>
                <a:gd name="connsiteY15" fmla="*/ 4796950 h 6229400"/>
                <a:gd name="connsiteX16" fmla="*/ 5747247 w 5769111"/>
                <a:gd name="connsiteY16" fmla="*/ 4338176 h 6229400"/>
                <a:gd name="connsiteX17" fmla="*/ 5769111 w 5769111"/>
                <a:gd name="connsiteY17" fmla="*/ 4318497 h 6229400"/>
                <a:gd name="connsiteX18" fmla="*/ 5769111 w 5769111"/>
                <a:gd name="connsiteY18" fmla="*/ 5074612 h 6229400"/>
                <a:gd name="connsiteX19" fmla="*/ 5636252 w 5769111"/>
                <a:gd name="connsiteY19" fmla="*/ 5174208 h 6229400"/>
                <a:gd name="connsiteX20" fmla="*/ 5334922 w 5769111"/>
                <a:gd name="connsiteY20" fmla="*/ 5394528 h 6229400"/>
                <a:gd name="connsiteX21" fmla="*/ 3369727 w 5769111"/>
                <a:gd name="connsiteY21" fmla="*/ 6229400 h 6229400"/>
                <a:gd name="connsiteX22" fmla="*/ 771046 w 5769111"/>
                <a:gd name="connsiteY22" fmla="*/ 4817913 h 6229400"/>
                <a:gd name="connsiteX23" fmla="*/ 0 w 5769111"/>
                <a:gd name="connsiteY23" fmla="*/ 3263748 h 6229400"/>
                <a:gd name="connsiteX24" fmla="*/ 3882695 w 5769111"/>
                <a:gd name="connsiteY24" fmla="*/ 0 h 62294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Lst>
              <a:rect l="l" t="t" r="r" b="b"/>
              <a:pathLst>
                <a:path w="5769111" h="6229400">
                  <a:moveTo>
                    <a:pt x="3882695" y="0"/>
                  </a:moveTo>
                  <a:cubicBezTo>
                    <a:pt x="4601253" y="0"/>
                    <a:pt x="5210727" y="205477"/>
                    <a:pt x="5691883" y="557381"/>
                  </a:cubicBezTo>
                  <a:lnTo>
                    <a:pt x="5769111" y="620523"/>
                  </a:lnTo>
                  <a:lnTo>
                    <a:pt x="5769111" y="1464911"/>
                  </a:lnTo>
                  <a:lnTo>
                    <a:pt x="5660063" y="1328105"/>
                  </a:lnTo>
                  <a:cubicBezTo>
                    <a:pt x="5449800" y="1091506"/>
                    <a:pt x="5197607" y="907600"/>
                    <a:pt x="4910471" y="781599"/>
                  </a:cubicBezTo>
                  <a:cubicBezTo>
                    <a:pt x="4604088" y="647260"/>
                    <a:pt x="4258349" y="579048"/>
                    <a:pt x="3882695" y="579048"/>
                  </a:cubicBezTo>
                  <a:cubicBezTo>
                    <a:pt x="3484238" y="579048"/>
                    <a:pt x="3080631" y="652240"/>
                    <a:pt x="2683153" y="797003"/>
                  </a:cubicBezTo>
                  <a:cubicBezTo>
                    <a:pt x="2296098" y="937595"/>
                    <a:pt x="1927678" y="1144662"/>
                    <a:pt x="1617493" y="1395738"/>
                  </a:cubicBezTo>
                  <a:cubicBezTo>
                    <a:pt x="1301915" y="1651098"/>
                    <a:pt x="1053890" y="1941665"/>
                    <a:pt x="880408" y="2259099"/>
                  </a:cubicBezTo>
                  <a:cubicBezTo>
                    <a:pt x="703125" y="2583597"/>
                    <a:pt x="613135" y="2921645"/>
                    <a:pt x="613135" y="3263863"/>
                  </a:cubicBezTo>
                  <a:cubicBezTo>
                    <a:pt x="613135" y="3608512"/>
                    <a:pt x="756702" y="3809789"/>
                    <a:pt x="1055484" y="4196825"/>
                  </a:cubicBezTo>
                  <a:cubicBezTo>
                    <a:pt x="1127574" y="4290167"/>
                    <a:pt x="1202116" y="4386753"/>
                    <a:pt x="1278376" y="4492950"/>
                  </a:cubicBezTo>
                  <a:cubicBezTo>
                    <a:pt x="1861105" y="5304313"/>
                    <a:pt x="2486623" y="5650468"/>
                    <a:pt x="3369851" y="5650468"/>
                  </a:cubicBezTo>
                  <a:cubicBezTo>
                    <a:pt x="3949515" y="5650468"/>
                    <a:pt x="4374822" y="5368471"/>
                    <a:pt x="4957551" y="4938355"/>
                  </a:cubicBezTo>
                  <a:cubicBezTo>
                    <a:pt x="5022653" y="4890293"/>
                    <a:pt x="5087755" y="4842811"/>
                    <a:pt x="5150773" y="4796950"/>
                  </a:cubicBezTo>
                  <a:cubicBezTo>
                    <a:pt x="5364254" y="4641404"/>
                    <a:pt x="5570313" y="4491241"/>
                    <a:pt x="5747247" y="4338176"/>
                  </a:cubicBezTo>
                  <a:lnTo>
                    <a:pt x="5769111" y="4318497"/>
                  </a:lnTo>
                  <a:lnTo>
                    <a:pt x="5769111" y="5074612"/>
                  </a:lnTo>
                  <a:lnTo>
                    <a:pt x="5636252" y="5174208"/>
                  </a:lnTo>
                  <a:cubicBezTo>
                    <a:pt x="5537051" y="5246835"/>
                    <a:pt x="5436100" y="5319845"/>
                    <a:pt x="5334922" y="5394528"/>
                  </a:cubicBezTo>
                  <a:cubicBezTo>
                    <a:pt x="4745327" y="5829741"/>
                    <a:pt x="4177309" y="6229400"/>
                    <a:pt x="3369727" y="6229400"/>
                  </a:cubicBezTo>
                  <a:cubicBezTo>
                    <a:pt x="2172147" y="6229400"/>
                    <a:pt x="1394603" y="5686137"/>
                    <a:pt x="771046" y="4817913"/>
                  </a:cubicBezTo>
                  <a:cubicBezTo>
                    <a:pt x="396864" y="4297000"/>
                    <a:pt x="0" y="3939728"/>
                    <a:pt x="0" y="3263748"/>
                  </a:cubicBezTo>
                  <a:cubicBezTo>
                    <a:pt x="0" y="1461170"/>
                    <a:pt x="1955141" y="0"/>
                    <a:pt x="3882695" y="0"/>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Freeform: Shape 17"/>
            <p:cNvSpPr/>
            <p:nvPr/>
          </p:nvSpPr>
          <p:spPr>
            <a:xfrm>
              <a:off x="6410220" y="131729"/>
              <a:ext cx="5769111" cy="6229400"/>
            </a:xfrm>
            <a:custGeom>
              <a:avLst/>
              <a:gdLst>
                <a:gd name="connsiteX0" fmla="*/ 3882695 w 5769111"/>
                <a:gd name="connsiteY0" fmla="*/ 0 h 6229400"/>
                <a:gd name="connsiteX1" fmla="*/ 5691883 w 5769111"/>
                <a:gd name="connsiteY1" fmla="*/ 557381 h 6229400"/>
                <a:gd name="connsiteX2" fmla="*/ 5769111 w 5769111"/>
                <a:gd name="connsiteY2" fmla="*/ 620523 h 6229400"/>
                <a:gd name="connsiteX3" fmla="*/ 5769111 w 5769111"/>
                <a:gd name="connsiteY3" fmla="*/ 1675390 h 6229400"/>
                <a:gd name="connsiteX4" fmla="*/ 5711488 w 5769111"/>
                <a:gd name="connsiteY4" fmla="*/ 1585205 h 6229400"/>
                <a:gd name="connsiteX5" fmla="*/ 5566027 w 5769111"/>
                <a:gd name="connsiteY5" fmla="*/ 1402571 h 6229400"/>
                <a:gd name="connsiteX6" fmla="*/ 4858734 w 5769111"/>
                <a:gd name="connsiteY6" fmla="*/ 886639 h 6229400"/>
                <a:gd name="connsiteX7" fmla="*/ 3882695 w 5769111"/>
                <a:gd name="connsiteY7" fmla="*/ 694858 h 6229400"/>
                <a:gd name="connsiteX8" fmla="*/ 2727046 w 5769111"/>
                <a:gd name="connsiteY8" fmla="*/ 905053 h 6229400"/>
                <a:gd name="connsiteX9" fmla="*/ 1697186 w 5769111"/>
                <a:gd name="connsiteY9" fmla="*/ 1483638 h 6229400"/>
                <a:gd name="connsiteX10" fmla="*/ 989279 w 5769111"/>
                <a:gd name="connsiteY10" fmla="*/ 2312139 h 6229400"/>
                <a:gd name="connsiteX11" fmla="*/ 735615 w 5769111"/>
                <a:gd name="connsiteY11" fmla="*/ 3263863 h 6229400"/>
                <a:gd name="connsiteX12" fmla="*/ 1154424 w 5769111"/>
                <a:gd name="connsiteY12" fmla="*/ 4128614 h 6229400"/>
                <a:gd name="connsiteX13" fmla="*/ 1379768 w 5769111"/>
                <a:gd name="connsiteY13" fmla="*/ 4427981 h 6229400"/>
                <a:gd name="connsiteX14" fmla="*/ 2239456 w 5769111"/>
                <a:gd name="connsiteY14" fmla="*/ 5256947 h 6229400"/>
                <a:gd name="connsiteX15" fmla="*/ 3369727 w 5769111"/>
                <a:gd name="connsiteY15" fmla="*/ 5534658 h 6229400"/>
                <a:gd name="connsiteX16" fmla="*/ 4096760 w 5769111"/>
                <a:gd name="connsiteY16" fmla="*/ 5357817 h 6229400"/>
                <a:gd name="connsiteX17" fmla="*/ 4881905 w 5769111"/>
                <a:gd name="connsiteY17" fmla="*/ 4847212 h 6229400"/>
                <a:gd name="connsiteX18" fmla="*/ 5075739 w 5769111"/>
                <a:gd name="connsiteY18" fmla="*/ 4705346 h 6229400"/>
                <a:gd name="connsiteX19" fmla="*/ 5759930 w 5769111"/>
                <a:gd name="connsiteY19" fmla="*/ 4166809 h 6229400"/>
                <a:gd name="connsiteX20" fmla="*/ 5769111 w 5769111"/>
                <a:gd name="connsiteY20" fmla="*/ 4157764 h 6229400"/>
                <a:gd name="connsiteX21" fmla="*/ 5769111 w 5769111"/>
                <a:gd name="connsiteY21" fmla="*/ 5074612 h 6229400"/>
                <a:gd name="connsiteX22" fmla="*/ 5636252 w 5769111"/>
                <a:gd name="connsiteY22" fmla="*/ 5174208 h 6229400"/>
                <a:gd name="connsiteX23" fmla="*/ 5334922 w 5769111"/>
                <a:gd name="connsiteY23" fmla="*/ 5394528 h 6229400"/>
                <a:gd name="connsiteX24" fmla="*/ 3369727 w 5769111"/>
                <a:gd name="connsiteY24" fmla="*/ 6229400 h 6229400"/>
                <a:gd name="connsiteX25" fmla="*/ 771046 w 5769111"/>
                <a:gd name="connsiteY25" fmla="*/ 4817913 h 6229400"/>
                <a:gd name="connsiteX26" fmla="*/ 0 w 5769111"/>
                <a:gd name="connsiteY26" fmla="*/ 3263748 h 6229400"/>
                <a:gd name="connsiteX27" fmla="*/ 3882695 w 5769111"/>
                <a:gd name="connsiteY27" fmla="*/ 0 h 62294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Lst>
              <a:rect l="l" t="t" r="r" b="b"/>
              <a:pathLst>
                <a:path w="5769111" h="6229400">
                  <a:moveTo>
                    <a:pt x="3882695" y="0"/>
                  </a:moveTo>
                  <a:cubicBezTo>
                    <a:pt x="4601253" y="0"/>
                    <a:pt x="5210727" y="205477"/>
                    <a:pt x="5691883" y="557381"/>
                  </a:cubicBezTo>
                  <a:lnTo>
                    <a:pt x="5769111" y="620523"/>
                  </a:lnTo>
                  <a:lnTo>
                    <a:pt x="5769111" y="1675390"/>
                  </a:lnTo>
                  <a:lnTo>
                    <a:pt x="5711488" y="1585205"/>
                  </a:lnTo>
                  <a:cubicBezTo>
                    <a:pt x="5665942" y="1521390"/>
                    <a:pt x="5617428" y="1460432"/>
                    <a:pt x="5566027" y="1402571"/>
                  </a:cubicBezTo>
                  <a:cubicBezTo>
                    <a:pt x="5367411" y="1179058"/>
                    <a:pt x="5129563" y="1005460"/>
                    <a:pt x="4858734" y="886639"/>
                  </a:cubicBezTo>
                  <a:cubicBezTo>
                    <a:pt x="4568779" y="759363"/>
                    <a:pt x="4240327" y="694858"/>
                    <a:pt x="3882695" y="694858"/>
                  </a:cubicBezTo>
                  <a:cubicBezTo>
                    <a:pt x="3504835" y="694858"/>
                    <a:pt x="3105151" y="767471"/>
                    <a:pt x="2727046" y="905053"/>
                  </a:cubicBezTo>
                  <a:cubicBezTo>
                    <a:pt x="2352985" y="1041013"/>
                    <a:pt x="1996826" y="1241132"/>
                    <a:pt x="1697186" y="1483638"/>
                  </a:cubicBezTo>
                  <a:cubicBezTo>
                    <a:pt x="1397913" y="1725796"/>
                    <a:pt x="1153199" y="2012308"/>
                    <a:pt x="989279" y="2312139"/>
                  </a:cubicBezTo>
                  <a:cubicBezTo>
                    <a:pt x="820946" y="2620077"/>
                    <a:pt x="735615" y="2940290"/>
                    <a:pt x="735615" y="3263863"/>
                  </a:cubicBezTo>
                  <a:cubicBezTo>
                    <a:pt x="735615" y="3573074"/>
                    <a:pt x="863980" y="3752464"/>
                    <a:pt x="1154424" y="4128614"/>
                  </a:cubicBezTo>
                  <a:cubicBezTo>
                    <a:pt x="1227127" y="4222767"/>
                    <a:pt x="1302282" y="4320162"/>
                    <a:pt x="1379768" y="4427981"/>
                  </a:cubicBezTo>
                  <a:cubicBezTo>
                    <a:pt x="1653784" y="4809458"/>
                    <a:pt x="1934912" y="5080685"/>
                    <a:pt x="2239456" y="5256947"/>
                  </a:cubicBezTo>
                  <a:cubicBezTo>
                    <a:pt x="2562268" y="5443863"/>
                    <a:pt x="2932037" y="5534658"/>
                    <a:pt x="3369727" y="5534658"/>
                  </a:cubicBezTo>
                  <a:cubicBezTo>
                    <a:pt x="3618120" y="5534658"/>
                    <a:pt x="3849103" y="5478491"/>
                    <a:pt x="4096760" y="5357817"/>
                  </a:cubicBezTo>
                  <a:cubicBezTo>
                    <a:pt x="4351037" y="5233901"/>
                    <a:pt x="4602740" y="5053238"/>
                    <a:pt x="4881905" y="4847212"/>
                  </a:cubicBezTo>
                  <a:cubicBezTo>
                    <a:pt x="4947375" y="4798920"/>
                    <a:pt x="5012599" y="4751322"/>
                    <a:pt x="5075739" y="4705346"/>
                  </a:cubicBezTo>
                  <a:cubicBezTo>
                    <a:pt x="5327320" y="4521990"/>
                    <a:pt x="5568418" y="4346256"/>
                    <a:pt x="5759930" y="4166809"/>
                  </a:cubicBezTo>
                  <a:lnTo>
                    <a:pt x="5769111" y="4157764"/>
                  </a:lnTo>
                  <a:lnTo>
                    <a:pt x="5769111" y="5074612"/>
                  </a:lnTo>
                  <a:lnTo>
                    <a:pt x="5636252" y="5174208"/>
                  </a:lnTo>
                  <a:cubicBezTo>
                    <a:pt x="5537051" y="5246835"/>
                    <a:pt x="5436100" y="5319845"/>
                    <a:pt x="5334922" y="5394528"/>
                  </a:cubicBezTo>
                  <a:cubicBezTo>
                    <a:pt x="4745327" y="5829741"/>
                    <a:pt x="4177309" y="6229400"/>
                    <a:pt x="3369727" y="6229400"/>
                  </a:cubicBezTo>
                  <a:cubicBezTo>
                    <a:pt x="2172147" y="6229400"/>
                    <a:pt x="1394603" y="5686137"/>
                    <a:pt x="771046" y="4817913"/>
                  </a:cubicBezTo>
                  <a:cubicBezTo>
                    <a:pt x="396864" y="4297000"/>
                    <a:pt x="0" y="3939728"/>
                    <a:pt x="0" y="3263748"/>
                  </a:cubicBezTo>
                  <a:cubicBezTo>
                    <a:pt x="0" y="1461170"/>
                    <a:pt x="1955141" y="0"/>
                    <a:pt x="3882695" y="0"/>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pic>
        <p:nvPicPr>
          <p:cNvPr id="7" name="Graphic 6" descr="Teacher"/>
          <p:cNvPicPr>
            <a:picLocks noChangeAspect="1"/>
          </p:cNvPicPr>
          <p:nvPr/>
        </p:nvPicPr>
        <p:blipFill>
          <a:blip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p:blipFill>
        <p:spPr>
          <a:xfrm>
            <a:off x="8121726" y="1629089"/>
            <a:ext cx="3620021" cy="3620021"/>
          </a:xfrm>
          <a:prstGeom prst="rect">
            <a:avLst/>
          </a:prstGeom>
        </p:spPr>
      </p:pic>
    </p:spTree>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p:cNvSpPr>
            <a:spLocks noGrp="1" noRot="1" noChangeAspect="1" noMove="1" noResize="1" noEditPoints="1" noAdjustHandles="1" noChangeArrowheads="1" noChangeShapeType="1" noTextEdit="1"/>
          </p:cNvSpPr>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p:cNvSpPr>
            <a:spLocks noGrp="1" noRot="1" noChangeAspect="1" noMove="1" noResize="1" noEditPoints="1" noAdjustHandles="1" noChangeArrowheads="1" noChangeShapeType="1" noTextEdit="1"/>
          </p:cNvSpPr>
          <p:nvPr/>
        </p:nvSpPr>
        <p:spPr>
          <a:xfrm>
            <a:off x="305" y="0"/>
            <a:ext cx="12191695"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6094105" y="802955"/>
            <a:ext cx="4977976" cy="1454051"/>
          </a:xfrm>
        </p:spPr>
        <p:txBody>
          <a:bodyPr>
            <a:normAutofit/>
          </a:bodyPr>
          <a:lstStyle/>
          <a:p>
            <a:r>
              <a:rPr lang="en-GB" sz="3600" dirty="0">
                <a:solidFill>
                  <a:schemeClr val="tx2"/>
                </a:solidFill>
              </a:rPr>
              <a:t>The Three – step model</a:t>
            </a:r>
            <a:endParaRPr lang="en-GB" sz="3600" dirty="0">
              <a:solidFill>
                <a:schemeClr val="tx2"/>
              </a:solidFill>
            </a:endParaRPr>
          </a:p>
        </p:txBody>
      </p:sp>
      <p:pic>
        <p:nvPicPr>
          <p:cNvPr id="7" name="Graphic 6" descr="Circle with Left Arrow"/>
          <p:cNvPicPr>
            <a:picLocks noChangeAspect="1"/>
          </p:cNvPicPr>
          <p:nvPr/>
        </p:nvPicPr>
        <p:blipFill>
          <a:blip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p:blipFill>
        <p:spPr>
          <a:xfrm>
            <a:off x="686951" y="1793846"/>
            <a:ext cx="3620021" cy="3620021"/>
          </a:xfrm>
          <a:prstGeom prst="rect">
            <a:avLst/>
          </a:prstGeom>
        </p:spPr>
      </p:pic>
      <p:sp>
        <p:nvSpPr>
          <p:cNvPr id="8" name="Content Placeholder 2"/>
          <p:cNvSpPr>
            <a:spLocks noGrp="1"/>
          </p:cNvSpPr>
          <p:nvPr>
            <p:ph idx="1"/>
          </p:nvPr>
        </p:nvSpPr>
        <p:spPr>
          <a:xfrm>
            <a:off x="6090574" y="2421682"/>
            <a:ext cx="4977578" cy="3639289"/>
          </a:xfrm>
        </p:spPr>
        <p:txBody>
          <a:bodyPr anchor="ctr">
            <a:normAutofit/>
          </a:bodyPr>
          <a:lstStyle/>
          <a:p>
            <a:r>
              <a:rPr lang="en-GB" sz="1800">
                <a:solidFill>
                  <a:schemeClr val="tx2"/>
                </a:solidFill>
              </a:rPr>
              <a:t>The first step, thawing, is to break the original equilibrium of the tissue</a:t>
            </a:r>
            <a:endParaRPr lang="en-GB" sz="1800">
              <a:solidFill>
                <a:schemeClr val="tx2"/>
              </a:solidFill>
            </a:endParaRPr>
          </a:p>
          <a:p>
            <a:r>
              <a:rPr lang="en-GB" sz="1800">
                <a:solidFill>
                  <a:schemeClr val="tx2"/>
                </a:solidFill>
              </a:rPr>
              <a:t>The second step of change, implementing a well-developed change plan</a:t>
            </a:r>
            <a:endParaRPr lang="en-GB" sz="1800">
              <a:solidFill>
                <a:schemeClr val="tx2"/>
              </a:solidFill>
            </a:endParaRPr>
          </a:p>
          <a:p>
            <a:r>
              <a:rPr lang="en-GB" sz="1800">
                <a:solidFill>
                  <a:schemeClr val="tx2"/>
                </a:solidFill>
              </a:rPr>
              <a:t>Step 3 refreeze to keep the new tissue state stable</a:t>
            </a:r>
            <a:endParaRPr lang="en-GB" sz="1800">
              <a:solidFill>
                <a:schemeClr val="tx2"/>
              </a:solidFill>
            </a:endParaRPr>
          </a:p>
        </p:txBody>
      </p:sp>
      <p:grpSp>
        <p:nvGrpSpPr>
          <p:cNvPr id="14" name="Group 13"/>
          <p:cNvGrpSpPr>
            <a:grpSpLocks noGrp="1" noRot="1" noChangeAspect="1" noMove="1" noResize="1" noUngrp="1"/>
          </p:cNvGrpSpPr>
          <p:nvPr/>
        </p:nvGrpSpPr>
        <p:grpSpPr>
          <a:xfrm flipH="1">
            <a:off x="2635" y="52996"/>
            <a:ext cx="5928607" cy="6805005"/>
            <a:chOff x="6095999" y="52996"/>
            <a:chExt cx="6093363" cy="6805005"/>
          </a:xfrm>
          <a:solidFill>
            <a:schemeClr val="accent5">
              <a:alpha val="10000"/>
            </a:schemeClr>
          </a:solidFill>
        </p:grpSpPr>
        <p:sp>
          <p:nvSpPr>
            <p:cNvPr id="15" name="Freeform: Shape 14"/>
            <p:cNvSpPr/>
            <p:nvPr/>
          </p:nvSpPr>
          <p:spPr>
            <a:xfrm>
              <a:off x="6096001" y="52996"/>
              <a:ext cx="6093361" cy="6805003"/>
            </a:xfrm>
            <a:custGeom>
              <a:avLst/>
              <a:gdLst>
                <a:gd name="connsiteX0" fmla="*/ 3391253 w 5890489"/>
                <a:gd name="connsiteY0" fmla="*/ 0 h 6578438"/>
                <a:gd name="connsiteX1" fmla="*/ 3434974 w 5890489"/>
                <a:gd name="connsiteY1" fmla="*/ 646 h 6578438"/>
                <a:gd name="connsiteX2" fmla="*/ 3522419 w 5890489"/>
                <a:gd name="connsiteY2" fmla="*/ 2712 h 6578438"/>
                <a:gd name="connsiteX3" fmla="*/ 3610261 w 5890489"/>
                <a:gd name="connsiteY3" fmla="*/ 6458 h 6578438"/>
                <a:gd name="connsiteX4" fmla="*/ 3786872 w 5890489"/>
                <a:gd name="connsiteY4" fmla="*/ 20667 h 6578438"/>
                <a:gd name="connsiteX5" fmla="*/ 3962291 w 5890489"/>
                <a:gd name="connsiteY5" fmla="*/ 43530 h 6578438"/>
                <a:gd name="connsiteX6" fmla="*/ 4135855 w 5890489"/>
                <a:gd name="connsiteY6" fmla="*/ 75176 h 6578438"/>
                <a:gd name="connsiteX7" fmla="*/ 4307299 w 5890489"/>
                <a:gd name="connsiteY7" fmla="*/ 114315 h 6578438"/>
                <a:gd name="connsiteX8" fmla="*/ 4476358 w 5890489"/>
                <a:gd name="connsiteY8" fmla="*/ 160816 h 6578438"/>
                <a:gd name="connsiteX9" fmla="*/ 4559829 w 5890489"/>
                <a:gd name="connsiteY9" fmla="*/ 186779 h 6578438"/>
                <a:gd name="connsiteX10" fmla="*/ 4642901 w 5890489"/>
                <a:gd name="connsiteY10" fmla="*/ 213648 h 6578438"/>
                <a:gd name="connsiteX11" fmla="*/ 5280847 w 5890489"/>
                <a:gd name="connsiteY11" fmla="*/ 485936 h 6578438"/>
                <a:gd name="connsiteX12" fmla="*/ 5865400 w 5890489"/>
                <a:gd name="connsiteY12" fmla="*/ 851099 h 6578438"/>
                <a:gd name="connsiteX13" fmla="*/ 5890489 w 5890489"/>
                <a:gd name="connsiteY13" fmla="*/ 870950 h 6578438"/>
                <a:gd name="connsiteX14" fmla="*/ 5890489 w 5890489"/>
                <a:gd name="connsiteY14" fmla="*/ 1321814 h 6578438"/>
                <a:gd name="connsiteX15" fmla="*/ 5887395 w 5890489"/>
                <a:gd name="connsiteY15" fmla="*/ 1318952 h 6578438"/>
                <a:gd name="connsiteX16" fmla="*/ 5830291 w 5890489"/>
                <a:gd name="connsiteY16" fmla="*/ 1265992 h 6578438"/>
                <a:gd name="connsiteX17" fmla="*/ 5815981 w 5890489"/>
                <a:gd name="connsiteY17" fmla="*/ 1252687 h 6578438"/>
                <a:gd name="connsiteX18" fmla="*/ 5801142 w 5890489"/>
                <a:gd name="connsiteY18" fmla="*/ 1240158 h 6578438"/>
                <a:gd name="connsiteX19" fmla="*/ 5771464 w 5890489"/>
                <a:gd name="connsiteY19" fmla="*/ 1214969 h 6578438"/>
                <a:gd name="connsiteX20" fmla="*/ 5651030 w 5890489"/>
                <a:gd name="connsiteY20" fmla="*/ 1115767 h 6578438"/>
                <a:gd name="connsiteX21" fmla="*/ 5123183 w 5890489"/>
                <a:gd name="connsiteY21" fmla="*/ 780443 h 6578438"/>
                <a:gd name="connsiteX22" fmla="*/ 4533860 w 5890489"/>
                <a:gd name="connsiteY22" fmla="*/ 567701 h 6578438"/>
                <a:gd name="connsiteX23" fmla="*/ 4457281 w 5890489"/>
                <a:gd name="connsiteY23" fmla="*/ 550780 h 6578438"/>
                <a:gd name="connsiteX24" fmla="*/ 4380568 w 5890489"/>
                <a:gd name="connsiteY24" fmla="*/ 535279 h 6578438"/>
                <a:gd name="connsiteX25" fmla="*/ 4303325 w 5890489"/>
                <a:gd name="connsiteY25" fmla="*/ 522879 h 6578438"/>
                <a:gd name="connsiteX26" fmla="*/ 4264769 w 5890489"/>
                <a:gd name="connsiteY26" fmla="*/ 516679 h 6578438"/>
                <a:gd name="connsiteX27" fmla="*/ 4226082 w 5890489"/>
                <a:gd name="connsiteY27" fmla="*/ 511253 h 6578438"/>
                <a:gd name="connsiteX28" fmla="*/ 4070934 w 5890489"/>
                <a:gd name="connsiteY28" fmla="*/ 494848 h 6578438"/>
                <a:gd name="connsiteX29" fmla="*/ 3915521 w 5890489"/>
                <a:gd name="connsiteY29" fmla="*/ 486065 h 6578438"/>
                <a:gd name="connsiteX30" fmla="*/ 3760241 w 5890489"/>
                <a:gd name="connsiteY30" fmla="*/ 484257 h 6578438"/>
                <a:gd name="connsiteX31" fmla="*/ 3682734 w 5890489"/>
                <a:gd name="connsiteY31" fmla="*/ 486581 h 6578438"/>
                <a:gd name="connsiteX32" fmla="*/ 3605491 w 5890489"/>
                <a:gd name="connsiteY32" fmla="*/ 488907 h 6578438"/>
                <a:gd name="connsiteX33" fmla="*/ 3527454 w 5890489"/>
                <a:gd name="connsiteY33" fmla="*/ 493169 h 6578438"/>
                <a:gd name="connsiteX34" fmla="*/ 3449151 w 5890489"/>
                <a:gd name="connsiteY34" fmla="*/ 498336 h 6578438"/>
                <a:gd name="connsiteX35" fmla="*/ 3410067 w 5890489"/>
                <a:gd name="connsiteY35" fmla="*/ 500532 h 6578438"/>
                <a:gd name="connsiteX36" fmla="*/ 3371246 w 5890489"/>
                <a:gd name="connsiteY36" fmla="*/ 504279 h 6578438"/>
                <a:gd name="connsiteX37" fmla="*/ 3293739 w 5890489"/>
                <a:gd name="connsiteY37" fmla="*/ 511512 h 6578438"/>
                <a:gd name="connsiteX38" fmla="*/ 2689445 w 5890489"/>
                <a:gd name="connsiteY38" fmla="*/ 610198 h 6578438"/>
                <a:gd name="connsiteX39" fmla="*/ 2117875 w 5890489"/>
                <a:gd name="connsiteY39" fmla="*/ 800335 h 6578438"/>
                <a:gd name="connsiteX40" fmla="*/ 1981276 w 5890489"/>
                <a:gd name="connsiteY40" fmla="*/ 865566 h 6578438"/>
                <a:gd name="connsiteX41" fmla="*/ 1847991 w 5890489"/>
                <a:gd name="connsiteY41" fmla="*/ 938676 h 6578438"/>
                <a:gd name="connsiteX42" fmla="*/ 1783069 w 5890489"/>
                <a:gd name="connsiteY42" fmla="*/ 978718 h 6578438"/>
                <a:gd name="connsiteX43" fmla="*/ 1750609 w 5890489"/>
                <a:gd name="connsiteY43" fmla="*/ 998869 h 6578438"/>
                <a:gd name="connsiteX44" fmla="*/ 1734312 w 5890489"/>
                <a:gd name="connsiteY44" fmla="*/ 1008945 h 6578438"/>
                <a:gd name="connsiteX45" fmla="*/ 1718547 w 5890489"/>
                <a:gd name="connsiteY45" fmla="*/ 1019924 h 6578438"/>
                <a:gd name="connsiteX46" fmla="*/ 1655481 w 5890489"/>
                <a:gd name="connsiteY46" fmla="*/ 1063582 h 6578438"/>
                <a:gd name="connsiteX47" fmla="*/ 1593077 w 5890489"/>
                <a:gd name="connsiteY47" fmla="*/ 1108664 h 6578438"/>
                <a:gd name="connsiteX48" fmla="*/ 1532263 w 5890489"/>
                <a:gd name="connsiteY48" fmla="*/ 1156197 h 6578438"/>
                <a:gd name="connsiteX49" fmla="*/ 1472509 w 5890489"/>
                <a:gd name="connsiteY49" fmla="*/ 1205152 h 6578438"/>
                <a:gd name="connsiteX50" fmla="*/ 1414212 w 5890489"/>
                <a:gd name="connsiteY50" fmla="*/ 1256175 h 6578438"/>
                <a:gd name="connsiteX51" fmla="*/ 1357242 w 5890489"/>
                <a:gd name="connsiteY51" fmla="*/ 1308359 h 6578438"/>
                <a:gd name="connsiteX52" fmla="*/ 1153072 w 5890489"/>
                <a:gd name="connsiteY52" fmla="*/ 1529498 h 6578438"/>
                <a:gd name="connsiteX53" fmla="*/ 1002694 w 5890489"/>
                <a:gd name="connsiteY53" fmla="*/ 1770658 h 6578438"/>
                <a:gd name="connsiteX54" fmla="*/ 974076 w 5890489"/>
                <a:gd name="connsiteY54" fmla="*/ 1835371 h 6578438"/>
                <a:gd name="connsiteX55" fmla="*/ 949564 w 5890489"/>
                <a:gd name="connsiteY55" fmla="*/ 1903573 h 6578438"/>
                <a:gd name="connsiteX56" fmla="*/ 927173 w 5890489"/>
                <a:gd name="connsiteY56" fmla="*/ 1974229 h 6578438"/>
                <a:gd name="connsiteX57" fmla="*/ 906107 w 5890489"/>
                <a:gd name="connsiteY57" fmla="*/ 2046952 h 6578438"/>
                <a:gd name="connsiteX58" fmla="*/ 751092 w 5890489"/>
                <a:gd name="connsiteY58" fmla="*/ 2676266 h 6578438"/>
                <a:gd name="connsiteX59" fmla="*/ 547189 w 5890489"/>
                <a:gd name="connsiteY59" fmla="*/ 3308422 h 6578438"/>
                <a:gd name="connsiteX60" fmla="*/ 441195 w 5890489"/>
                <a:gd name="connsiteY60" fmla="*/ 3866306 h 6578438"/>
                <a:gd name="connsiteX61" fmla="*/ 527182 w 5890489"/>
                <a:gd name="connsiteY61" fmla="*/ 4439174 h 6578438"/>
                <a:gd name="connsiteX62" fmla="*/ 775073 w 5890489"/>
                <a:gd name="connsiteY62" fmla="*/ 4987240 h 6578438"/>
                <a:gd name="connsiteX63" fmla="*/ 943206 w 5890489"/>
                <a:gd name="connsiteY63" fmla="*/ 5244933 h 6578438"/>
                <a:gd name="connsiteX64" fmla="*/ 1133728 w 5890489"/>
                <a:gd name="connsiteY64" fmla="*/ 5490356 h 6578438"/>
                <a:gd name="connsiteX65" fmla="*/ 1359626 w 5890489"/>
                <a:gd name="connsiteY65" fmla="*/ 5709815 h 6578438"/>
                <a:gd name="connsiteX66" fmla="*/ 1481254 w 5890489"/>
                <a:gd name="connsiteY66" fmla="*/ 5809146 h 6578438"/>
                <a:gd name="connsiteX67" fmla="*/ 1543260 w 5890489"/>
                <a:gd name="connsiteY67" fmla="*/ 5856940 h 6578438"/>
                <a:gd name="connsiteX68" fmla="*/ 1607518 w 5890489"/>
                <a:gd name="connsiteY68" fmla="*/ 5901374 h 6578438"/>
                <a:gd name="connsiteX69" fmla="*/ 2145566 w 5890489"/>
                <a:gd name="connsiteY69" fmla="*/ 6193814 h 6578438"/>
                <a:gd name="connsiteX70" fmla="*/ 2214991 w 5890489"/>
                <a:gd name="connsiteY70" fmla="*/ 6221844 h 6578438"/>
                <a:gd name="connsiteX71" fmla="*/ 2249307 w 5890489"/>
                <a:gd name="connsiteY71" fmla="*/ 6236182 h 6578438"/>
                <a:gd name="connsiteX72" fmla="*/ 2284285 w 5890489"/>
                <a:gd name="connsiteY72" fmla="*/ 6248711 h 6578438"/>
                <a:gd name="connsiteX73" fmla="*/ 2354241 w 5890489"/>
                <a:gd name="connsiteY73" fmla="*/ 6273124 h 6578438"/>
                <a:gd name="connsiteX74" fmla="*/ 2371597 w 5890489"/>
                <a:gd name="connsiteY74" fmla="*/ 6279324 h 6578438"/>
                <a:gd name="connsiteX75" fmla="*/ 2387894 w 5890489"/>
                <a:gd name="connsiteY75" fmla="*/ 6287719 h 6578438"/>
                <a:gd name="connsiteX76" fmla="*/ 2421414 w 5890489"/>
                <a:gd name="connsiteY76" fmla="*/ 6302186 h 6578438"/>
                <a:gd name="connsiteX77" fmla="*/ 2489117 w 5890489"/>
                <a:gd name="connsiteY77" fmla="*/ 6329441 h 6578438"/>
                <a:gd name="connsiteX78" fmla="*/ 2522902 w 5890489"/>
                <a:gd name="connsiteY78" fmla="*/ 6343134 h 6578438"/>
                <a:gd name="connsiteX79" fmla="*/ 2556953 w 5890489"/>
                <a:gd name="connsiteY79" fmla="*/ 6356051 h 6578438"/>
                <a:gd name="connsiteX80" fmla="*/ 2695009 w 5890489"/>
                <a:gd name="connsiteY80" fmla="*/ 6401905 h 6578438"/>
                <a:gd name="connsiteX81" fmla="*/ 3268035 w 5890489"/>
                <a:gd name="connsiteY81" fmla="*/ 6501238 h 6578438"/>
                <a:gd name="connsiteX82" fmla="*/ 3341038 w 5890489"/>
                <a:gd name="connsiteY82" fmla="*/ 6506145 h 6578438"/>
                <a:gd name="connsiteX83" fmla="*/ 3414703 w 5890489"/>
                <a:gd name="connsiteY83" fmla="*/ 6507050 h 6578438"/>
                <a:gd name="connsiteX84" fmla="*/ 3488237 w 5890489"/>
                <a:gd name="connsiteY84" fmla="*/ 6508212 h 6578438"/>
                <a:gd name="connsiteX85" fmla="*/ 3524142 w 5890489"/>
                <a:gd name="connsiteY85" fmla="*/ 6507955 h 6578438"/>
                <a:gd name="connsiteX86" fmla="*/ 3559252 w 5890489"/>
                <a:gd name="connsiteY86" fmla="*/ 6506921 h 6578438"/>
                <a:gd name="connsiteX87" fmla="*/ 3629207 w 5890489"/>
                <a:gd name="connsiteY87" fmla="*/ 6503045 h 6578438"/>
                <a:gd name="connsiteX88" fmla="*/ 3698633 w 5890489"/>
                <a:gd name="connsiteY88" fmla="*/ 6496845 h 6578438"/>
                <a:gd name="connsiteX89" fmla="*/ 3733213 w 5890489"/>
                <a:gd name="connsiteY89" fmla="*/ 6493357 h 6578438"/>
                <a:gd name="connsiteX90" fmla="*/ 3767529 w 5890489"/>
                <a:gd name="connsiteY90" fmla="*/ 6488707 h 6578438"/>
                <a:gd name="connsiteX91" fmla="*/ 3801845 w 5890489"/>
                <a:gd name="connsiteY91" fmla="*/ 6484057 h 6578438"/>
                <a:gd name="connsiteX92" fmla="*/ 3835895 w 5890489"/>
                <a:gd name="connsiteY92" fmla="*/ 6478116 h 6578438"/>
                <a:gd name="connsiteX93" fmla="*/ 4364801 w 5890489"/>
                <a:gd name="connsiteY93" fmla="*/ 6308517 h 6578438"/>
                <a:gd name="connsiteX94" fmla="*/ 4861379 w 5890489"/>
                <a:gd name="connsiteY94" fmla="*/ 6000576 h 6578438"/>
                <a:gd name="connsiteX95" fmla="*/ 5341263 w 5890489"/>
                <a:gd name="connsiteY95" fmla="*/ 5605834 h 6578438"/>
                <a:gd name="connsiteX96" fmla="*/ 5587301 w 5890489"/>
                <a:gd name="connsiteY96" fmla="*/ 5390379 h 6578438"/>
                <a:gd name="connsiteX97" fmla="*/ 5849105 w 5890489"/>
                <a:gd name="connsiteY97" fmla="*/ 5176344 h 6578438"/>
                <a:gd name="connsiteX98" fmla="*/ 5890489 w 5890489"/>
                <a:gd name="connsiteY98" fmla="*/ 5145260 h 6578438"/>
                <a:gd name="connsiteX99" fmla="*/ 5890489 w 5890489"/>
                <a:gd name="connsiteY99" fmla="*/ 5995323 h 6578438"/>
                <a:gd name="connsiteX100" fmla="*/ 5811477 w 5890489"/>
                <a:gd name="connsiteY100" fmla="*/ 6077819 h 6578438"/>
                <a:gd name="connsiteX101" fmla="*/ 5301384 w 5890489"/>
                <a:gd name="connsiteY101" fmla="*/ 6542958 h 6578438"/>
                <a:gd name="connsiteX102" fmla="*/ 5252008 w 5890489"/>
                <a:gd name="connsiteY102" fmla="*/ 6578438 h 6578438"/>
                <a:gd name="connsiteX103" fmla="*/ 1653730 w 5890489"/>
                <a:gd name="connsiteY103" fmla="*/ 6578438 h 6578438"/>
                <a:gd name="connsiteX104" fmla="*/ 1549768 w 5890489"/>
                <a:gd name="connsiteY104" fmla="*/ 6488821 h 6578438"/>
                <a:gd name="connsiteX105" fmla="*/ 1298282 w 5890489"/>
                <a:gd name="connsiteY105" fmla="*/ 6243932 h 6578438"/>
                <a:gd name="connsiteX106" fmla="*/ 1237999 w 5890489"/>
                <a:gd name="connsiteY106" fmla="*/ 6181671 h 6578438"/>
                <a:gd name="connsiteX107" fmla="*/ 1179967 w 5890489"/>
                <a:gd name="connsiteY107" fmla="*/ 6117862 h 6578438"/>
                <a:gd name="connsiteX108" fmla="*/ 1121936 w 5890489"/>
                <a:gd name="connsiteY108" fmla="*/ 6054569 h 6578438"/>
                <a:gd name="connsiteX109" fmla="*/ 1065628 w 5890489"/>
                <a:gd name="connsiteY109" fmla="*/ 5990243 h 6578438"/>
                <a:gd name="connsiteX110" fmla="*/ 954335 w 5890489"/>
                <a:gd name="connsiteY110" fmla="*/ 5861460 h 6578438"/>
                <a:gd name="connsiteX111" fmla="*/ 898953 w 5890489"/>
                <a:gd name="connsiteY111" fmla="*/ 5797393 h 6578438"/>
                <a:gd name="connsiteX112" fmla="*/ 842908 w 5890489"/>
                <a:gd name="connsiteY112" fmla="*/ 5733582 h 6578438"/>
                <a:gd name="connsiteX113" fmla="*/ 622442 w 5890489"/>
                <a:gd name="connsiteY113" fmla="*/ 5471884 h 6578438"/>
                <a:gd name="connsiteX114" fmla="*/ 425559 w 5890489"/>
                <a:gd name="connsiteY114" fmla="*/ 5190036 h 6578438"/>
                <a:gd name="connsiteX115" fmla="*/ 123877 w 5890489"/>
                <a:gd name="connsiteY115" fmla="*/ 4564210 h 6578438"/>
                <a:gd name="connsiteX116" fmla="*/ 130 w 5890489"/>
                <a:gd name="connsiteY116" fmla="*/ 3865530 h 6578438"/>
                <a:gd name="connsiteX117" fmla="*/ 30602 w 5890489"/>
                <a:gd name="connsiteY117" fmla="*/ 3505793 h 6578438"/>
                <a:gd name="connsiteX118" fmla="*/ 126924 w 5890489"/>
                <a:gd name="connsiteY118" fmla="*/ 3157164 h 6578438"/>
                <a:gd name="connsiteX119" fmla="*/ 334803 w 5890489"/>
                <a:gd name="connsiteY119" fmla="*/ 2560530 h 6578438"/>
                <a:gd name="connsiteX120" fmla="*/ 381176 w 5890489"/>
                <a:gd name="connsiteY120" fmla="*/ 2409144 h 6578438"/>
                <a:gd name="connsiteX121" fmla="*/ 425825 w 5890489"/>
                <a:gd name="connsiteY121" fmla="*/ 2255819 h 6578438"/>
                <a:gd name="connsiteX122" fmla="*/ 470210 w 5890489"/>
                <a:gd name="connsiteY122" fmla="*/ 2099523 h 6578438"/>
                <a:gd name="connsiteX123" fmla="*/ 492998 w 5890489"/>
                <a:gd name="connsiteY123" fmla="*/ 2020213 h 6578438"/>
                <a:gd name="connsiteX124" fmla="*/ 517509 w 5890489"/>
                <a:gd name="connsiteY124" fmla="*/ 1939224 h 6578438"/>
                <a:gd name="connsiteX125" fmla="*/ 544007 w 5890489"/>
                <a:gd name="connsiteY125" fmla="*/ 1857201 h 6578438"/>
                <a:gd name="connsiteX126" fmla="*/ 573288 w 5890489"/>
                <a:gd name="connsiteY126" fmla="*/ 1774274 h 6578438"/>
                <a:gd name="connsiteX127" fmla="*/ 606146 w 5890489"/>
                <a:gd name="connsiteY127" fmla="*/ 1690832 h 6578438"/>
                <a:gd name="connsiteX128" fmla="*/ 644569 w 5890489"/>
                <a:gd name="connsiteY128" fmla="*/ 1607775 h 6578438"/>
                <a:gd name="connsiteX129" fmla="*/ 837874 w 5890489"/>
                <a:gd name="connsiteY129" fmla="*/ 1297638 h 6578438"/>
                <a:gd name="connsiteX130" fmla="*/ 1069602 w 5890489"/>
                <a:gd name="connsiteY130" fmla="*/ 1032194 h 6578438"/>
                <a:gd name="connsiteX131" fmla="*/ 1130548 w 5890489"/>
                <a:gd name="connsiteY131" fmla="*/ 970839 h 6578438"/>
                <a:gd name="connsiteX132" fmla="*/ 1192024 w 5890489"/>
                <a:gd name="connsiteY132" fmla="*/ 910129 h 6578438"/>
                <a:gd name="connsiteX133" fmla="*/ 1255356 w 5890489"/>
                <a:gd name="connsiteY133" fmla="*/ 850841 h 6578438"/>
                <a:gd name="connsiteX134" fmla="*/ 1319614 w 5890489"/>
                <a:gd name="connsiteY134" fmla="*/ 792068 h 6578438"/>
                <a:gd name="connsiteX135" fmla="*/ 1385728 w 5890489"/>
                <a:gd name="connsiteY135" fmla="*/ 734975 h 6578438"/>
                <a:gd name="connsiteX136" fmla="*/ 1452768 w 5890489"/>
                <a:gd name="connsiteY136" fmla="*/ 678528 h 6578438"/>
                <a:gd name="connsiteX137" fmla="*/ 1469594 w 5890489"/>
                <a:gd name="connsiteY137" fmla="*/ 664449 h 6578438"/>
                <a:gd name="connsiteX138" fmla="*/ 1487083 w 5890489"/>
                <a:gd name="connsiteY138" fmla="*/ 651015 h 6578438"/>
                <a:gd name="connsiteX139" fmla="*/ 1522193 w 5890489"/>
                <a:gd name="connsiteY139" fmla="*/ 624277 h 6578438"/>
                <a:gd name="connsiteX140" fmla="*/ 1592415 w 5890489"/>
                <a:gd name="connsiteY140" fmla="*/ 570671 h 6578438"/>
                <a:gd name="connsiteX141" fmla="*/ 1738287 w 5890489"/>
                <a:gd name="connsiteY141" fmla="*/ 469402 h 6578438"/>
                <a:gd name="connsiteX142" fmla="*/ 1890918 w 5890489"/>
                <a:gd name="connsiteY142" fmla="*/ 376530 h 6578438"/>
                <a:gd name="connsiteX143" fmla="*/ 2555363 w 5890489"/>
                <a:gd name="connsiteY143" fmla="*/ 105274 h 6578438"/>
                <a:gd name="connsiteX144" fmla="*/ 3259291 w 5890489"/>
                <a:gd name="connsiteY144" fmla="*/ 3229 h 6578438"/>
                <a:gd name="connsiteX145" fmla="*/ 3347265 w 5890489"/>
                <a:gd name="connsiteY145" fmla="*/ 903 h 657843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Lst>
              <a:rect l="l" t="t" r="r" b="b"/>
              <a:pathLst>
                <a:path w="5890489" h="6578438">
                  <a:moveTo>
                    <a:pt x="3391253" y="0"/>
                  </a:moveTo>
                  <a:lnTo>
                    <a:pt x="3434974" y="646"/>
                  </a:lnTo>
                  <a:lnTo>
                    <a:pt x="3522419" y="2712"/>
                  </a:lnTo>
                  <a:cubicBezTo>
                    <a:pt x="3551567" y="3488"/>
                    <a:pt x="3580451" y="3746"/>
                    <a:pt x="3610261" y="6458"/>
                  </a:cubicBezTo>
                  <a:cubicBezTo>
                    <a:pt x="3669353" y="10850"/>
                    <a:pt x="3728179" y="14337"/>
                    <a:pt x="3786872" y="20667"/>
                  </a:cubicBezTo>
                  <a:lnTo>
                    <a:pt x="3962291" y="43530"/>
                  </a:lnTo>
                  <a:lnTo>
                    <a:pt x="4135855" y="75176"/>
                  </a:lnTo>
                  <a:cubicBezTo>
                    <a:pt x="4193224" y="87836"/>
                    <a:pt x="4250328" y="101398"/>
                    <a:pt x="4307299" y="114315"/>
                  </a:cubicBezTo>
                  <a:cubicBezTo>
                    <a:pt x="4364139" y="128394"/>
                    <a:pt x="4420050" y="145575"/>
                    <a:pt x="4476358" y="160816"/>
                  </a:cubicBezTo>
                  <a:cubicBezTo>
                    <a:pt x="4504580" y="167921"/>
                    <a:pt x="4532138" y="177995"/>
                    <a:pt x="4559829" y="186779"/>
                  </a:cubicBezTo>
                  <a:lnTo>
                    <a:pt x="4642901" y="213648"/>
                  </a:lnTo>
                  <a:cubicBezTo>
                    <a:pt x="4863234" y="288307"/>
                    <a:pt x="5076414" y="379371"/>
                    <a:pt x="5280847" y="485936"/>
                  </a:cubicBezTo>
                  <a:cubicBezTo>
                    <a:pt x="5485018" y="592631"/>
                    <a:pt x="5681768" y="713145"/>
                    <a:pt x="5865400" y="851099"/>
                  </a:cubicBezTo>
                  <a:lnTo>
                    <a:pt x="5890489" y="870950"/>
                  </a:lnTo>
                  <a:lnTo>
                    <a:pt x="5890489" y="1321814"/>
                  </a:lnTo>
                  <a:lnTo>
                    <a:pt x="5887395" y="1318952"/>
                  </a:lnTo>
                  <a:lnTo>
                    <a:pt x="5830291" y="1265992"/>
                  </a:lnTo>
                  <a:lnTo>
                    <a:pt x="5815981" y="1252687"/>
                  </a:lnTo>
                  <a:lnTo>
                    <a:pt x="5801142" y="1240158"/>
                  </a:lnTo>
                  <a:lnTo>
                    <a:pt x="5771464" y="1214969"/>
                  </a:lnTo>
                  <a:cubicBezTo>
                    <a:pt x="5731849" y="1181385"/>
                    <a:pt x="5692897" y="1146896"/>
                    <a:pt x="5651030" y="1115767"/>
                  </a:cubicBezTo>
                  <a:cubicBezTo>
                    <a:pt x="5487534" y="986985"/>
                    <a:pt x="5311321" y="872542"/>
                    <a:pt x="5123183" y="780443"/>
                  </a:cubicBezTo>
                  <a:cubicBezTo>
                    <a:pt x="4935309" y="688087"/>
                    <a:pt x="4737102" y="616398"/>
                    <a:pt x="4533860" y="567701"/>
                  </a:cubicBezTo>
                  <a:lnTo>
                    <a:pt x="4457281" y="550780"/>
                  </a:lnTo>
                  <a:cubicBezTo>
                    <a:pt x="4431709" y="545484"/>
                    <a:pt x="4406536" y="538896"/>
                    <a:pt x="4380568" y="535279"/>
                  </a:cubicBezTo>
                  <a:lnTo>
                    <a:pt x="4303325" y="522879"/>
                  </a:lnTo>
                  <a:lnTo>
                    <a:pt x="4264769" y="516679"/>
                  </a:lnTo>
                  <a:cubicBezTo>
                    <a:pt x="4251918" y="514612"/>
                    <a:pt x="4239067" y="512415"/>
                    <a:pt x="4226082" y="511253"/>
                  </a:cubicBezTo>
                  <a:cubicBezTo>
                    <a:pt x="4174145" y="505829"/>
                    <a:pt x="4122606" y="499498"/>
                    <a:pt x="4070934" y="494848"/>
                  </a:cubicBezTo>
                  <a:lnTo>
                    <a:pt x="3915521" y="486065"/>
                  </a:lnTo>
                  <a:lnTo>
                    <a:pt x="3760241" y="484257"/>
                  </a:lnTo>
                  <a:cubicBezTo>
                    <a:pt x="3734405" y="483869"/>
                    <a:pt x="3708571" y="485936"/>
                    <a:pt x="3682734" y="486581"/>
                  </a:cubicBezTo>
                  <a:lnTo>
                    <a:pt x="3605491" y="488907"/>
                  </a:lnTo>
                  <a:cubicBezTo>
                    <a:pt x="3579921" y="489165"/>
                    <a:pt x="3553555" y="491490"/>
                    <a:pt x="3527454" y="493169"/>
                  </a:cubicBezTo>
                  <a:lnTo>
                    <a:pt x="3449151" y="498336"/>
                  </a:lnTo>
                  <a:lnTo>
                    <a:pt x="3410067" y="500532"/>
                  </a:lnTo>
                  <a:lnTo>
                    <a:pt x="3371246" y="504279"/>
                  </a:lnTo>
                  <a:cubicBezTo>
                    <a:pt x="3345410" y="506862"/>
                    <a:pt x="3319575" y="509315"/>
                    <a:pt x="3293739" y="511512"/>
                  </a:cubicBezTo>
                  <a:cubicBezTo>
                    <a:pt x="3087450" y="531662"/>
                    <a:pt x="2885531" y="563180"/>
                    <a:pt x="2689445" y="610198"/>
                  </a:cubicBezTo>
                  <a:cubicBezTo>
                    <a:pt x="2493357" y="657344"/>
                    <a:pt x="2302303" y="719088"/>
                    <a:pt x="2117875" y="800335"/>
                  </a:cubicBezTo>
                  <a:cubicBezTo>
                    <a:pt x="2072298" y="821648"/>
                    <a:pt x="2026854" y="843606"/>
                    <a:pt x="1981276" y="865566"/>
                  </a:cubicBezTo>
                  <a:cubicBezTo>
                    <a:pt x="1937025" y="889978"/>
                    <a:pt x="1891978" y="913229"/>
                    <a:pt x="1847991" y="938676"/>
                  </a:cubicBezTo>
                  <a:lnTo>
                    <a:pt x="1783069" y="978718"/>
                  </a:lnTo>
                  <a:lnTo>
                    <a:pt x="1750609" y="998869"/>
                  </a:lnTo>
                  <a:lnTo>
                    <a:pt x="1734312" y="1008945"/>
                  </a:lnTo>
                  <a:lnTo>
                    <a:pt x="1718547" y="1019924"/>
                  </a:lnTo>
                  <a:lnTo>
                    <a:pt x="1655481" y="1063582"/>
                  </a:lnTo>
                  <a:cubicBezTo>
                    <a:pt x="1634414" y="1078178"/>
                    <a:pt x="1612950" y="1092259"/>
                    <a:pt x="1593077" y="1108664"/>
                  </a:cubicBezTo>
                  <a:lnTo>
                    <a:pt x="1532263" y="1156197"/>
                  </a:lnTo>
                  <a:cubicBezTo>
                    <a:pt x="1511992" y="1172085"/>
                    <a:pt x="1491587" y="1187844"/>
                    <a:pt x="1472509" y="1205152"/>
                  </a:cubicBezTo>
                  <a:lnTo>
                    <a:pt x="1414212" y="1256175"/>
                  </a:lnTo>
                  <a:cubicBezTo>
                    <a:pt x="1395001" y="1273354"/>
                    <a:pt x="1375127" y="1290147"/>
                    <a:pt x="1357242" y="1308359"/>
                  </a:cubicBezTo>
                  <a:cubicBezTo>
                    <a:pt x="1283178" y="1379532"/>
                    <a:pt x="1212163" y="1452513"/>
                    <a:pt x="1153072" y="1529498"/>
                  </a:cubicBezTo>
                  <a:cubicBezTo>
                    <a:pt x="1090933" y="1605578"/>
                    <a:pt x="1043501" y="1685794"/>
                    <a:pt x="1002694" y="1770658"/>
                  </a:cubicBezTo>
                  <a:lnTo>
                    <a:pt x="974076" y="1835371"/>
                  </a:lnTo>
                  <a:lnTo>
                    <a:pt x="949564" y="1903573"/>
                  </a:lnTo>
                  <a:cubicBezTo>
                    <a:pt x="940820" y="1925661"/>
                    <a:pt x="934593" y="1950719"/>
                    <a:pt x="927173" y="1974229"/>
                  </a:cubicBezTo>
                  <a:cubicBezTo>
                    <a:pt x="920019" y="1998254"/>
                    <a:pt x="912468" y="2021504"/>
                    <a:pt x="906107" y="2046952"/>
                  </a:cubicBezTo>
                  <a:cubicBezTo>
                    <a:pt x="853906" y="2245614"/>
                    <a:pt x="809918" y="2463136"/>
                    <a:pt x="751092" y="2676266"/>
                  </a:cubicBezTo>
                  <a:cubicBezTo>
                    <a:pt x="693458" y="2889912"/>
                    <a:pt x="624166" y="3100976"/>
                    <a:pt x="547189" y="3308422"/>
                  </a:cubicBezTo>
                  <a:cubicBezTo>
                    <a:pt x="479617" y="3487580"/>
                    <a:pt x="444109" y="3675523"/>
                    <a:pt x="441195" y="3866306"/>
                  </a:cubicBezTo>
                  <a:cubicBezTo>
                    <a:pt x="438014" y="4057089"/>
                    <a:pt x="469282" y="4250456"/>
                    <a:pt x="527182" y="4439174"/>
                  </a:cubicBezTo>
                  <a:cubicBezTo>
                    <a:pt x="584815" y="4628278"/>
                    <a:pt x="671067" y="4811828"/>
                    <a:pt x="775073" y="4987240"/>
                  </a:cubicBezTo>
                  <a:cubicBezTo>
                    <a:pt x="827009" y="5075075"/>
                    <a:pt x="884246" y="5160327"/>
                    <a:pt x="943206" y="5244933"/>
                  </a:cubicBezTo>
                  <a:cubicBezTo>
                    <a:pt x="1002296" y="5329411"/>
                    <a:pt x="1064964" y="5412337"/>
                    <a:pt x="1133728" y="5490356"/>
                  </a:cubicBezTo>
                  <a:cubicBezTo>
                    <a:pt x="1203949" y="5567728"/>
                    <a:pt x="1279337" y="5642259"/>
                    <a:pt x="1359626" y="5709815"/>
                  </a:cubicBezTo>
                  <a:cubicBezTo>
                    <a:pt x="1398711" y="5744949"/>
                    <a:pt x="1439916" y="5777241"/>
                    <a:pt x="1481254" y="5809146"/>
                  </a:cubicBezTo>
                  <a:cubicBezTo>
                    <a:pt x="1501922" y="5825163"/>
                    <a:pt x="1522325" y="5841309"/>
                    <a:pt x="1543260" y="5856940"/>
                  </a:cubicBezTo>
                  <a:cubicBezTo>
                    <a:pt x="1564591" y="5871923"/>
                    <a:pt x="1585921" y="5886777"/>
                    <a:pt x="1607518" y="5901374"/>
                  </a:cubicBezTo>
                  <a:cubicBezTo>
                    <a:pt x="1778565" y="6019693"/>
                    <a:pt x="1961271" y="6115924"/>
                    <a:pt x="2145566" y="6193814"/>
                  </a:cubicBezTo>
                  <a:lnTo>
                    <a:pt x="2214991" y="6221844"/>
                  </a:lnTo>
                  <a:lnTo>
                    <a:pt x="2249307" y="6236182"/>
                  </a:lnTo>
                  <a:cubicBezTo>
                    <a:pt x="2260702" y="6241089"/>
                    <a:pt x="2272625" y="6244577"/>
                    <a:pt x="2284285" y="6248711"/>
                  </a:cubicBezTo>
                  <a:lnTo>
                    <a:pt x="2354241" y="6273124"/>
                  </a:lnTo>
                  <a:cubicBezTo>
                    <a:pt x="2360070" y="6275190"/>
                    <a:pt x="2365899" y="6277128"/>
                    <a:pt x="2371597" y="6279324"/>
                  </a:cubicBezTo>
                  <a:cubicBezTo>
                    <a:pt x="2377161" y="6281778"/>
                    <a:pt x="2382329" y="6285007"/>
                    <a:pt x="2387894" y="6287719"/>
                  </a:cubicBezTo>
                  <a:cubicBezTo>
                    <a:pt x="2398757" y="6293274"/>
                    <a:pt x="2410153" y="6297666"/>
                    <a:pt x="2421414" y="6302186"/>
                  </a:cubicBezTo>
                  <a:lnTo>
                    <a:pt x="2489117" y="6329441"/>
                  </a:lnTo>
                  <a:lnTo>
                    <a:pt x="2522902" y="6343134"/>
                  </a:lnTo>
                  <a:cubicBezTo>
                    <a:pt x="2534165" y="6347654"/>
                    <a:pt x="2545294" y="6352563"/>
                    <a:pt x="2556953" y="6356051"/>
                  </a:cubicBezTo>
                  <a:lnTo>
                    <a:pt x="2695009" y="6401905"/>
                  </a:lnTo>
                  <a:cubicBezTo>
                    <a:pt x="2880895" y="6457190"/>
                    <a:pt x="3073141" y="6489095"/>
                    <a:pt x="3268035" y="6501238"/>
                  </a:cubicBezTo>
                  <a:cubicBezTo>
                    <a:pt x="3292413" y="6502659"/>
                    <a:pt x="3316527" y="6505629"/>
                    <a:pt x="3341038" y="6506145"/>
                  </a:cubicBezTo>
                  <a:lnTo>
                    <a:pt x="3414703" y="6507050"/>
                  </a:lnTo>
                  <a:lnTo>
                    <a:pt x="3488237" y="6508212"/>
                  </a:lnTo>
                  <a:cubicBezTo>
                    <a:pt x="3500690" y="6508729"/>
                    <a:pt x="3512483" y="6508471"/>
                    <a:pt x="3524142" y="6507955"/>
                  </a:cubicBezTo>
                  <a:lnTo>
                    <a:pt x="3559252" y="6506921"/>
                  </a:lnTo>
                  <a:cubicBezTo>
                    <a:pt x="3582835" y="6506792"/>
                    <a:pt x="3605889" y="6504467"/>
                    <a:pt x="3629207" y="6503045"/>
                  </a:cubicBezTo>
                  <a:cubicBezTo>
                    <a:pt x="3652526" y="6502012"/>
                    <a:pt x="3675579" y="6499171"/>
                    <a:pt x="3698633" y="6496845"/>
                  </a:cubicBezTo>
                  <a:cubicBezTo>
                    <a:pt x="3710160" y="6495683"/>
                    <a:pt x="3721819" y="6494907"/>
                    <a:pt x="3733213" y="6493357"/>
                  </a:cubicBezTo>
                  <a:lnTo>
                    <a:pt x="3767529" y="6488707"/>
                  </a:lnTo>
                  <a:lnTo>
                    <a:pt x="3801845" y="6484057"/>
                  </a:lnTo>
                  <a:lnTo>
                    <a:pt x="3835895" y="6478116"/>
                  </a:lnTo>
                  <a:cubicBezTo>
                    <a:pt x="4017673" y="6446727"/>
                    <a:pt x="4194152" y="6390281"/>
                    <a:pt x="4364801" y="6308517"/>
                  </a:cubicBezTo>
                  <a:cubicBezTo>
                    <a:pt x="4535583" y="6227139"/>
                    <a:pt x="4700138" y="6120962"/>
                    <a:pt x="4861379" y="6000576"/>
                  </a:cubicBezTo>
                  <a:cubicBezTo>
                    <a:pt x="5022621" y="5879931"/>
                    <a:pt x="5180684" y="5745337"/>
                    <a:pt x="5341263" y="5605834"/>
                  </a:cubicBezTo>
                  <a:lnTo>
                    <a:pt x="5587301" y="5390379"/>
                  </a:lnTo>
                  <a:cubicBezTo>
                    <a:pt x="5674216" y="5315718"/>
                    <a:pt x="5761527" y="5244416"/>
                    <a:pt x="5849105" y="5176344"/>
                  </a:cubicBezTo>
                  <a:lnTo>
                    <a:pt x="5890489" y="5145260"/>
                  </a:lnTo>
                  <a:lnTo>
                    <a:pt x="5890489" y="5995323"/>
                  </a:lnTo>
                  <a:lnTo>
                    <a:pt x="5811477" y="6077819"/>
                  </a:lnTo>
                  <a:cubicBezTo>
                    <a:pt x="5654739" y="6238377"/>
                    <a:pt x="5487138" y="6396093"/>
                    <a:pt x="5301384" y="6542958"/>
                  </a:cubicBezTo>
                  <a:lnTo>
                    <a:pt x="5252008" y="6578438"/>
                  </a:lnTo>
                  <a:lnTo>
                    <a:pt x="1653730" y="6578438"/>
                  </a:lnTo>
                  <a:lnTo>
                    <a:pt x="1549768" y="6488821"/>
                  </a:lnTo>
                  <a:cubicBezTo>
                    <a:pt x="1461976" y="6409495"/>
                    <a:pt x="1378573" y="6327182"/>
                    <a:pt x="1298282" y="6243932"/>
                  </a:cubicBezTo>
                  <a:cubicBezTo>
                    <a:pt x="1278277" y="6223006"/>
                    <a:pt x="1258138" y="6202210"/>
                    <a:pt x="1237999" y="6181671"/>
                  </a:cubicBezTo>
                  <a:lnTo>
                    <a:pt x="1179967" y="6117862"/>
                  </a:lnTo>
                  <a:lnTo>
                    <a:pt x="1121936" y="6054569"/>
                  </a:lnTo>
                  <a:cubicBezTo>
                    <a:pt x="1102328" y="6033644"/>
                    <a:pt x="1084573" y="6011427"/>
                    <a:pt x="1065628" y="5990243"/>
                  </a:cubicBezTo>
                  <a:cubicBezTo>
                    <a:pt x="1028662" y="5947099"/>
                    <a:pt x="990239" y="5904991"/>
                    <a:pt x="954335" y="5861460"/>
                  </a:cubicBezTo>
                  <a:cubicBezTo>
                    <a:pt x="936050" y="5840018"/>
                    <a:pt x="917634" y="5818446"/>
                    <a:pt x="898953" y="5797393"/>
                  </a:cubicBezTo>
                  <a:cubicBezTo>
                    <a:pt x="880404" y="5776208"/>
                    <a:pt x="861325" y="5755412"/>
                    <a:pt x="842908" y="5733582"/>
                  </a:cubicBezTo>
                  <a:cubicBezTo>
                    <a:pt x="767919" y="5647942"/>
                    <a:pt x="693061" y="5561786"/>
                    <a:pt x="622442" y="5471884"/>
                  </a:cubicBezTo>
                  <a:cubicBezTo>
                    <a:pt x="551559" y="5382112"/>
                    <a:pt x="486639" y="5287430"/>
                    <a:pt x="425559" y="5190036"/>
                  </a:cubicBezTo>
                  <a:cubicBezTo>
                    <a:pt x="303668" y="4994990"/>
                    <a:pt x="200193" y="4786123"/>
                    <a:pt x="123877" y="4564210"/>
                  </a:cubicBezTo>
                  <a:cubicBezTo>
                    <a:pt x="47694" y="4342555"/>
                    <a:pt x="2249" y="4106045"/>
                    <a:pt x="130" y="3865530"/>
                  </a:cubicBezTo>
                  <a:cubicBezTo>
                    <a:pt x="-1328" y="3745403"/>
                    <a:pt x="9537" y="3624629"/>
                    <a:pt x="30602" y="3505793"/>
                  </a:cubicBezTo>
                  <a:cubicBezTo>
                    <a:pt x="51802" y="3386828"/>
                    <a:pt x="84659" y="3270059"/>
                    <a:pt x="126924" y="3157164"/>
                  </a:cubicBezTo>
                  <a:cubicBezTo>
                    <a:pt x="200457" y="2959276"/>
                    <a:pt x="271737" y="2761388"/>
                    <a:pt x="334803" y="2560530"/>
                  </a:cubicBezTo>
                  <a:lnTo>
                    <a:pt x="381176" y="2409144"/>
                  </a:lnTo>
                  <a:lnTo>
                    <a:pt x="425825" y="2255819"/>
                  </a:lnTo>
                  <a:lnTo>
                    <a:pt x="470210" y="2099523"/>
                  </a:lnTo>
                  <a:lnTo>
                    <a:pt x="492998" y="2020213"/>
                  </a:lnTo>
                  <a:lnTo>
                    <a:pt x="517509" y="1939224"/>
                  </a:lnTo>
                  <a:cubicBezTo>
                    <a:pt x="525061" y="1912485"/>
                    <a:pt x="534866" y="1884586"/>
                    <a:pt x="544007" y="1857201"/>
                  </a:cubicBezTo>
                  <a:cubicBezTo>
                    <a:pt x="553680" y="1829559"/>
                    <a:pt x="561496" y="1802304"/>
                    <a:pt x="573288" y="1774274"/>
                  </a:cubicBezTo>
                  <a:lnTo>
                    <a:pt x="606146" y="1690832"/>
                  </a:lnTo>
                  <a:cubicBezTo>
                    <a:pt x="618467" y="1663060"/>
                    <a:pt x="631716" y="1635417"/>
                    <a:pt x="644569" y="1607775"/>
                  </a:cubicBezTo>
                  <a:cubicBezTo>
                    <a:pt x="698625" y="1498368"/>
                    <a:pt x="763413" y="1391287"/>
                    <a:pt x="837874" y="1297638"/>
                  </a:cubicBezTo>
                  <a:cubicBezTo>
                    <a:pt x="910348" y="1201278"/>
                    <a:pt x="990107" y="1115897"/>
                    <a:pt x="1069602" y="1032194"/>
                  </a:cubicBezTo>
                  <a:cubicBezTo>
                    <a:pt x="1089079" y="1010624"/>
                    <a:pt x="1110012" y="990990"/>
                    <a:pt x="1130548" y="970839"/>
                  </a:cubicBezTo>
                  <a:lnTo>
                    <a:pt x="1192024" y="910129"/>
                  </a:lnTo>
                  <a:cubicBezTo>
                    <a:pt x="1212031" y="889462"/>
                    <a:pt x="1234024" y="870475"/>
                    <a:pt x="1255356" y="850841"/>
                  </a:cubicBezTo>
                  <a:lnTo>
                    <a:pt x="1319614" y="792068"/>
                  </a:lnTo>
                  <a:cubicBezTo>
                    <a:pt x="1340680" y="772176"/>
                    <a:pt x="1363469" y="753834"/>
                    <a:pt x="1385728" y="734975"/>
                  </a:cubicBezTo>
                  <a:lnTo>
                    <a:pt x="1452768" y="678528"/>
                  </a:lnTo>
                  <a:lnTo>
                    <a:pt x="1469594" y="664449"/>
                  </a:lnTo>
                  <a:lnTo>
                    <a:pt x="1487083" y="651015"/>
                  </a:lnTo>
                  <a:lnTo>
                    <a:pt x="1522193" y="624277"/>
                  </a:lnTo>
                  <a:lnTo>
                    <a:pt x="1592415" y="570671"/>
                  </a:lnTo>
                  <a:cubicBezTo>
                    <a:pt x="1640110" y="535925"/>
                    <a:pt x="1689531" y="503245"/>
                    <a:pt x="1738287" y="469402"/>
                  </a:cubicBezTo>
                  <a:cubicBezTo>
                    <a:pt x="1788634" y="438015"/>
                    <a:pt x="1839643" y="407013"/>
                    <a:pt x="1890918" y="376530"/>
                  </a:cubicBezTo>
                  <a:cubicBezTo>
                    <a:pt x="2098400" y="258209"/>
                    <a:pt x="2323503" y="166241"/>
                    <a:pt x="2555363" y="105274"/>
                  </a:cubicBezTo>
                  <a:cubicBezTo>
                    <a:pt x="2787223" y="44047"/>
                    <a:pt x="3024516" y="12013"/>
                    <a:pt x="3259291" y="3229"/>
                  </a:cubicBezTo>
                  <a:lnTo>
                    <a:pt x="3347265" y="903"/>
                  </a:ln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Freeform: Shape 15"/>
            <p:cNvSpPr/>
            <p:nvPr/>
          </p:nvSpPr>
          <p:spPr>
            <a:xfrm>
              <a:off x="6095999" y="52997"/>
              <a:ext cx="6093363" cy="6805004"/>
            </a:xfrm>
            <a:custGeom>
              <a:avLst/>
              <a:gdLst>
                <a:gd name="connsiteX0" fmla="*/ 3517682 w 5890491"/>
                <a:gd name="connsiteY0" fmla="*/ 0 h 6578439"/>
                <a:gd name="connsiteX1" fmla="*/ 5849513 w 5890491"/>
                <a:gd name="connsiteY1" fmla="*/ 841730 h 6578439"/>
                <a:gd name="connsiteX2" fmla="*/ 5890491 w 5890491"/>
                <a:gd name="connsiteY2" fmla="*/ 879061 h 6578439"/>
                <a:gd name="connsiteX3" fmla="*/ 5890491 w 5890491"/>
                <a:gd name="connsiteY3" fmla="*/ 2034114 h 6578439"/>
                <a:gd name="connsiteX4" fmla="*/ 5757065 w 5890491"/>
                <a:gd name="connsiteY4" fmla="*/ 1854938 h 6578439"/>
                <a:gd name="connsiteX5" fmla="*/ 5564060 w 5890491"/>
                <a:gd name="connsiteY5" fmla="*/ 1642182 h 6578439"/>
                <a:gd name="connsiteX6" fmla="*/ 3517551 w 5890491"/>
                <a:gd name="connsiteY6" fmla="*/ 790012 h 6578439"/>
                <a:gd name="connsiteX7" fmla="*/ 1611552 w 5890491"/>
                <a:gd name="connsiteY7" fmla="*/ 1543282 h 6578439"/>
                <a:gd name="connsiteX8" fmla="*/ 1340656 w 5890491"/>
                <a:gd name="connsiteY8" fmla="*/ 1897925 h 6578439"/>
                <a:gd name="connsiteX9" fmla="*/ 1201705 w 5890491"/>
                <a:gd name="connsiteY9" fmla="*/ 2361213 h 6578439"/>
                <a:gd name="connsiteX10" fmla="*/ 852705 w 5890491"/>
                <a:gd name="connsiteY10" fmla="*/ 3529176 h 6578439"/>
                <a:gd name="connsiteX11" fmla="*/ 863863 w 5890491"/>
                <a:gd name="connsiteY11" fmla="*/ 4437051 h 6578439"/>
                <a:gd name="connsiteX12" fmla="*/ 1413569 w 5890491"/>
                <a:gd name="connsiteY12" fmla="*/ 5357174 h 6578439"/>
                <a:gd name="connsiteX13" fmla="*/ 2339129 w 5890491"/>
                <a:gd name="connsiteY13" fmla="*/ 6143367 h 6578439"/>
                <a:gd name="connsiteX14" fmla="*/ 3439449 w 5890491"/>
                <a:gd name="connsiteY14" fmla="*/ 6420049 h 6578439"/>
                <a:gd name="connsiteX15" fmla="*/ 5251388 w 5890491"/>
                <a:gd name="connsiteY15" fmla="*/ 5349009 h 6578439"/>
                <a:gd name="connsiteX16" fmla="*/ 5657731 w 5890491"/>
                <a:gd name="connsiteY16" fmla="*/ 4959205 h 6578439"/>
                <a:gd name="connsiteX17" fmla="*/ 5836127 w 5890491"/>
                <a:gd name="connsiteY17" fmla="*/ 4792052 h 6578439"/>
                <a:gd name="connsiteX18" fmla="*/ 5890491 w 5890491"/>
                <a:gd name="connsiteY18" fmla="*/ 4738662 h 6578439"/>
                <a:gd name="connsiteX19" fmla="*/ 5890491 w 5890491"/>
                <a:gd name="connsiteY19" fmla="*/ 5821964 h 6578439"/>
                <a:gd name="connsiteX20" fmla="*/ 5802001 w 5890491"/>
                <a:gd name="connsiteY20" fmla="*/ 5907904 h 6578439"/>
                <a:gd name="connsiteX21" fmla="*/ 5294358 w 5890491"/>
                <a:gd name="connsiteY21" fmla="*/ 6397505 h 6578439"/>
                <a:gd name="connsiteX22" fmla="*/ 5077178 w 5890491"/>
                <a:gd name="connsiteY22" fmla="*/ 6578439 h 6578439"/>
                <a:gd name="connsiteX23" fmla="*/ 1567290 w 5890491"/>
                <a:gd name="connsiteY23" fmla="*/ 6578439 h 6578439"/>
                <a:gd name="connsiteX24" fmla="*/ 1508588 w 5890491"/>
                <a:gd name="connsiteY24" fmla="*/ 6535186 h 6578439"/>
                <a:gd name="connsiteX25" fmla="*/ 826498 w 5890491"/>
                <a:gd name="connsiteY25" fmla="*/ 5876034 h 6578439"/>
                <a:gd name="connsiteX26" fmla="*/ 122403 w 5890491"/>
                <a:gd name="connsiteY26" fmla="*/ 3255655 h 6578439"/>
                <a:gd name="connsiteX27" fmla="*/ 1061197 w 5890491"/>
                <a:gd name="connsiteY27" fmla="*/ 984650 h 6578439"/>
                <a:gd name="connsiteX28" fmla="*/ 3517682 w 5890491"/>
                <a:gd name="connsiteY28" fmla="*/ 0 h 65784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Lst>
              <a:rect l="l" t="t" r="r" b="b"/>
              <a:pathLst>
                <a:path w="5890491" h="6578439">
                  <a:moveTo>
                    <a:pt x="3517682" y="0"/>
                  </a:moveTo>
                  <a:cubicBezTo>
                    <a:pt x="4402017" y="0"/>
                    <a:pt x="5213742" y="315483"/>
                    <a:pt x="5849513" y="841730"/>
                  </a:cubicBezTo>
                  <a:lnTo>
                    <a:pt x="5890491" y="879061"/>
                  </a:lnTo>
                  <a:lnTo>
                    <a:pt x="5890491" y="2034114"/>
                  </a:lnTo>
                  <a:lnTo>
                    <a:pt x="5757065" y="1854938"/>
                  </a:lnTo>
                  <a:cubicBezTo>
                    <a:pt x="5696443" y="1781264"/>
                    <a:pt x="5632076" y="1710299"/>
                    <a:pt x="5564060" y="1642182"/>
                  </a:cubicBezTo>
                  <a:cubicBezTo>
                    <a:pt x="5015393" y="1092636"/>
                    <a:pt x="4288592" y="790012"/>
                    <a:pt x="3517551" y="790012"/>
                  </a:cubicBezTo>
                  <a:cubicBezTo>
                    <a:pt x="2701750" y="790012"/>
                    <a:pt x="2131676" y="1015335"/>
                    <a:pt x="1611552" y="1543282"/>
                  </a:cubicBezTo>
                  <a:cubicBezTo>
                    <a:pt x="1435754" y="1721722"/>
                    <a:pt x="1375945" y="1822729"/>
                    <a:pt x="1340656" y="1897925"/>
                  </a:cubicBezTo>
                  <a:cubicBezTo>
                    <a:pt x="1289148" y="2007623"/>
                    <a:pt x="1252432" y="2155907"/>
                    <a:pt x="1201705" y="2361213"/>
                  </a:cubicBezTo>
                  <a:cubicBezTo>
                    <a:pt x="1133721" y="2635919"/>
                    <a:pt x="1040568" y="3012290"/>
                    <a:pt x="852705" y="3529176"/>
                  </a:cubicBezTo>
                  <a:cubicBezTo>
                    <a:pt x="749952" y="3811784"/>
                    <a:pt x="753584" y="4108747"/>
                    <a:pt x="863863" y="4437051"/>
                  </a:cubicBezTo>
                  <a:cubicBezTo>
                    <a:pt x="964800" y="4737438"/>
                    <a:pt x="1154869" y="5055603"/>
                    <a:pt x="1413569" y="5357174"/>
                  </a:cubicBezTo>
                  <a:cubicBezTo>
                    <a:pt x="1718326" y="5712343"/>
                    <a:pt x="2021008" y="5969404"/>
                    <a:pt x="2339129" y="6143367"/>
                  </a:cubicBezTo>
                  <a:cubicBezTo>
                    <a:pt x="2679565" y="6329577"/>
                    <a:pt x="3039591" y="6420049"/>
                    <a:pt x="3439449" y="6420049"/>
                  </a:cubicBezTo>
                  <a:cubicBezTo>
                    <a:pt x="4142246" y="6420049"/>
                    <a:pt x="4633828" y="5976251"/>
                    <a:pt x="5251388" y="5349009"/>
                  </a:cubicBezTo>
                  <a:cubicBezTo>
                    <a:pt x="5389949" y="5208364"/>
                    <a:pt x="5526047" y="5081677"/>
                    <a:pt x="5657731" y="4959205"/>
                  </a:cubicBezTo>
                  <a:cubicBezTo>
                    <a:pt x="5719520" y="4901722"/>
                    <a:pt x="5779200" y="4846206"/>
                    <a:pt x="5836127" y="4792052"/>
                  </a:cubicBezTo>
                  <a:lnTo>
                    <a:pt x="5890491" y="4738662"/>
                  </a:lnTo>
                  <a:lnTo>
                    <a:pt x="5890491" y="5821964"/>
                  </a:lnTo>
                  <a:lnTo>
                    <a:pt x="5802001" y="5907904"/>
                  </a:lnTo>
                  <a:cubicBezTo>
                    <a:pt x="5634962" y="6077456"/>
                    <a:pt x="5467509" y="6243625"/>
                    <a:pt x="5294358" y="6397505"/>
                  </a:cubicBezTo>
                  <a:lnTo>
                    <a:pt x="5077178" y="6578439"/>
                  </a:lnTo>
                  <a:lnTo>
                    <a:pt x="1567290" y="6578439"/>
                  </a:lnTo>
                  <a:lnTo>
                    <a:pt x="1508588" y="6535186"/>
                  </a:lnTo>
                  <a:cubicBezTo>
                    <a:pt x="1263991" y="6345442"/>
                    <a:pt x="1038054" y="6122666"/>
                    <a:pt x="826498" y="5876034"/>
                  </a:cubicBezTo>
                  <a:cubicBezTo>
                    <a:pt x="261613" y="5217713"/>
                    <a:pt x="-239182" y="4250314"/>
                    <a:pt x="122403" y="3255655"/>
                  </a:cubicBezTo>
                  <a:cubicBezTo>
                    <a:pt x="607497" y="1921629"/>
                    <a:pt x="393040" y="1662857"/>
                    <a:pt x="1061197" y="984650"/>
                  </a:cubicBezTo>
                  <a:cubicBezTo>
                    <a:pt x="1729484" y="306444"/>
                    <a:pt x="2498060" y="0"/>
                    <a:pt x="3517682" y="0"/>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Freeform: Shape 16"/>
            <p:cNvSpPr/>
            <p:nvPr/>
          </p:nvSpPr>
          <p:spPr>
            <a:xfrm>
              <a:off x="6096000" y="52997"/>
              <a:ext cx="6093362" cy="6805004"/>
            </a:xfrm>
            <a:custGeom>
              <a:avLst/>
              <a:gdLst>
                <a:gd name="connsiteX0" fmla="*/ 5890490 w 5890490"/>
                <a:gd name="connsiteY0" fmla="*/ 5389037 h 6578439"/>
                <a:gd name="connsiteX1" fmla="*/ 5890490 w 5890490"/>
                <a:gd name="connsiteY1" fmla="*/ 5855587 h 6578439"/>
                <a:gd name="connsiteX2" fmla="*/ 5784593 w 5890490"/>
                <a:gd name="connsiteY2" fmla="*/ 5962054 h 6578439"/>
                <a:gd name="connsiteX3" fmla="*/ 5663414 w 5890490"/>
                <a:gd name="connsiteY3" fmla="*/ 6082564 h 6578439"/>
                <a:gd name="connsiteX4" fmla="*/ 5147099 w 5890490"/>
                <a:gd name="connsiteY4" fmla="*/ 6547726 h 6578439"/>
                <a:gd name="connsiteX5" fmla="*/ 5105015 w 5890490"/>
                <a:gd name="connsiteY5" fmla="*/ 6578439 h 6578439"/>
                <a:gd name="connsiteX6" fmla="*/ 4385601 w 5890490"/>
                <a:gd name="connsiteY6" fmla="*/ 6578439 h 6578439"/>
                <a:gd name="connsiteX7" fmla="*/ 4507252 w 5890490"/>
                <a:gd name="connsiteY7" fmla="*/ 6515968 h 6578439"/>
                <a:gd name="connsiteX8" fmla="*/ 4909330 w 5890490"/>
                <a:gd name="connsiteY8" fmla="*/ 6253453 h 6578439"/>
                <a:gd name="connsiteX9" fmla="*/ 5411374 w 5890490"/>
                <a:gd name="connsiteY9" fmla="*/ 5828544 h 6578439"/>
                <a:gd name="connsiteX10" fmla="*/ 5533570 w 5890490"/>
                <a:gd name="connsiteY10" fmla="*/ 5714534 h 6578439"/>
                <a:gd name="connsiteX11" fmla="*/ 5657425 w 5890490"/>
                <a:gd name="connsiteY11" fmla="*/ 5597650 h 6578439"/>
                <a:gd name="connsiteX12" fmla="*/ 3336813 w 5890490"/>
                <a:gd name="connsiteY12" fmla="*/ 499 h 6578439"/>
                <a:gd name="connsiteX13" fmla="*/ 3513674 w 5890490"/>
                <a:gd name="connsiteY13" fmla="*/ 1202 h 6578439"/>
                <a:gd name="connsiteX14" fmla="*/ 3602743 w 5890490"/>
                <a:gd name="connsiteY14" fmla="*/ 4827 h 6578439"/>
                <a:gd name="connsiteX15" fmla="*/ 3647213 w 5890490"/>
                <a:gd name="connsiteY15" fmla="*/ 6703 h 6578439"/>
                <a:gd name="connsiteX16" fmla="*/ 3691684 w 5890490"/>
                <a:gd name="connsiteY16" fmla="*/ 9453 h 6578439"/>
                <a:gd name="connsiteX17" fmla="*/ 3868927 w 5890490"/>
                <a:gd name="connsiteY17" fmla="*/ 27080 h 6578439"/>
                <a:gd name="connsiteX18" fmla="*/ 5200872 w 5890490"/>
                <a:gd name="connsiteY18" fmla="*/ 472240 h 6578439"/>
                <a:gd name="connsiteX19" fmla="*/ 5772711 w 5890490"/>
                <a:gd name="connsiteY19" fmla="*/ 866334 h 6578439"/>
                <a:gd name="connsiteX20" fmla="*/ 5890490 w 5890490"/>
                <a:gd name="connsiteY20" fmla="*/ 972426 h 6578439"/>
                <a:gd name="connsiteX21" fmla="*/ 5890490 w 5890490"/>
                <a:gd name="connsiteY21" fmla="*/ 1158576 h 6578439"/>
                <a:gd name="connsiteX22" fmla="*/ 5676045 w 5890490"/>
                <a:gd name="connsiteY22" fmla="*/ 986969 h 6578439"/>
                <a:gd name="connsiteX23" fmla="*/ 5103776 w 5890490"/>
                <a:gd name="connsiteY23" fmla="*/ 655879 h 6578439"/>
                <a:gd name="connsiteX24" fmla="*/ 4482465 w 5890490"/>
                <a:gd name="connsiteY24" fmla="*/ 440363 h 6578439"/>
                <a:gd name="connsiteX25" fmla="*/ 4402444 w 5890490"/>
                <a:gd name="connsiteY25" fmla="*/ 422111 h 6578439"/>
                <a:gd name="connsiteX26" fmla="*/ 4322423 w 5890490"/>
                <a:gd name="connsiteY26" fmla="*/ 404610 h 6578439"/>
                <a:gd name="connsiteX27" fmla="*/ 4241892 w 5890490"/>
                <a:gd name="connsiteY27" fmla="*/ 389858 h 6578439"/>
                <a:gd name="connsiteX28" fmla="*/ 4201627 w 5890490"/>
                <a:gd name="connsiteY28" fmla="*/ 382483 h 6578439"/>
                <a:gd name="connsiteX29" fmla="*/ 4161234 w 5890490"/>
                <a:gd name="connsiteY29" fmla="*/ 375857 h 6578439"/>
                <a:gd name="connsiteX30" fmla="*/ 3999280 w 5890490"/>
                <a:gd name="connsiteY30" fmla="*/ 353606 h 6578439"/>
                <a:gd name="connsiteX31" fmla="*/ 3836817 w 5890490"/>
                <a:gd name="connsiteY31" fmla="*/ 338480 h 6578439"/>
                <a:gd name="connsiteX32" fmla="*/ 3673972 w 5890490"/>
                <a:gd name="connsiteY32" fmla="*/ 330604 h 6578439"/>
                <a:gd name="connsiteX33" fmla="*/ 3511126 w 5890490"/>
                <a:gd name="connsiteY33" fmla="*/ 328978 h 6578439"/>
                <a:gd name="connsiteX34" fmla="*/ 3183142 w 5890490"/>
                <a:gd name="connsiteY34" fmla="*/ 342854 h 6578439"/>
                <a:gd name="connsiteX35" fmla="*/ 2541444 w 5890490"/>
                <a:gd name="connsiteY35" fmla="*/ 439988 h 6578439"/>
                <a:gd name="connsiteX36" fmla="*/ 1933895 w 5890490"/>
                <a:gd name="connsiteY36" fmla="*/ 650505 h 6578439"/>
                <a:gd name="connsiteX37" fmla="*/ 1378079 w 5890490"/>
                <a:gd name="connsiteY37" fmla="*/ 983905 h 6578439"/>
                <a:gd name="connsiteX38" fmla="*/ 1312967 w 5890490"/>
                <a:gd name="connsiteY38" fmla="*/ 1033660 h 6578439"/>
                <a:gd name="connsiteX39" fmla="*/ 1248364 w 5890490"/>
                <a:gd name="connsiteY39" fmla="*/ 1084413 h 6578439"/>
                <a:gd name="connsiteX40" fmla="*/ 1185163 w 5890490"/>
                <a:gd name="connsiteY40" fmla="*/ 1137168 h 6578439"/>
                <a:gd name="connsiteX41" fmla="*/ 1122852 w 5890490"/>
                <a:gd name="connsiteY41" fmla="*/ 1190922 h 6578439"/>
                <a:gd name="connsiteX42" fmla="*/ 892092 w 5890490"/>
                <a:gd name="connsiteY42" fmla="*/ 1421440 h 6578439"/>
                <a:gd name="connsiteX43" fmla="*/ 707202 w 5890490"/>
                <a:gd name="connsiteY43" fmla="*/ 1684212 h 6578439"/>
                <a:gd name="connsiteX44" fmla="*/ 670121 w 5890490"/>
                <a:gd name="connsiteY44" fmla="*/ 1756093 h 6578439"/>
                <a:gd name="connsiteX45" fmla="*/ 637630 w 5890490"/>
                <a:gd name="connsiteY45" fmla="*/ 1830724 h 6578439"/>
                <a:gd name="connsiteX46" fmla="*/ 607685 w 5890490"/>
                <a:gd name="connsiteY46" fmla="*/ 1907105 h 6578439"/>
                <a:gd name="connsiteX47" fmla="*/ 580034 w 5890490"/>
                <a:gd name="connsiteY47" fmla="*/ 1984986 h 6578439"/>
                <a:gd name="connsiteX48" fmla="*/ 481919 w 5890490"/>
                <a:gd name="connsiteY48" fmla="*/ 2304386 h 6578439"/>
                <a:gd name="connsiteX49" fmla="*/ 433881 w 5890490"/>
                <a:gd name="connsiteY49" fmla="*/ 2465399 h 6578439"/>
                <a:gd name="connsiteX50" fmla="*/ 384442 w 5890490"/>
                <a:gd name="connsiteY50" fmla="*/ 2626163 h 6578439"/>
                <a:gd name="connsiteX51" fmla="*/ 166039 w 5890490"/>
                <a:gd name="connsiteY51" fmla="*/ 3261338 h 6578439"/>
                <a:gd name="connsiteX52" fmla="*/ 56202 w 5890490"/>
                <a:gd name="connsiteY52" fmla="*/ 3910265 h 6578439"/>
                <a:gd name="connsiteX53" fmla="*/ 93664 w 5890490"/>
                <a:gd name="connsiteY53" fmla="*/ 4237292 h 6578439"/>
                <a:gd name="connsiteX54" fmla="*/ 111758 w 5890490"/>
                <a:gd name="connsiteY54" fmla="*/ 4317548 h 6578439"/>
                <a:gd name="connsiteX55" fmla="*/ 133038 w 5890490"/>
                <a:gd name="connsiteY55" fmla="*/ 4397054 h 6578439"/>
                <a:gd name="connsiteX56" fmla="*/ 157757 w 5890490"/>
                <a:gd name="connsiteY56" fmla="*/ 4475560 h 6578439"/>
                <a:gd name="connsiteX57" fmla="*/ 185153 w 5890490"/>
                <a:gd name="connsiteY57" fmla="*/ 4553066 h 6578439"/>
                <a:gd name="connsiteX58" fmla="*/ 493642 w 5890490"/>
                <a:gd name="connsiteY58" fmla="*/ 5132239 h 6578439"/>
                <a:gd name="connsiteX59" fmla="*/ 914391 w 5890490"/>
                <a:gd name="connsiteY59" fmla="*/ 5636528 h 6578439"/>
                <a:gd name="connsiteX60" fmla="*/ 1402034 w 5890490"/>
                <a:gd name="connsiteY60" fmla="*/ 6076188 h 6578439"/>
                <a:gd name="connsiteX61" fmla="*/ 1664397 w 5890490"/>
                <a:gd name="connsiteY61" fmla="*/ 6267079 h 6578439"/>
                <a:gd name="connsiteX62" fmla="*/ 1938992 w 5890490"/>
                <a:gd name="connsiteY62" fmla="*/ 6434343 h 6578439"/>
                <a:gd name="connsiteX63" fmla="*/ 2225931 w 5890490"/>
                <a:gd name="connsiteY63" fmla="*/ 6574322 h 6578439"/>
                <a:gd name="connsiteX64" fmla="*/ 2236328 w 5890490"/>
                <a:gd name="connsiteY64" fmla="*/ 6578439 h 6578439"/>
                <a:gd name="connsiteX65" fmla="*/ 1504665 w 5890490"/>
                <a:gd name="connsiteY65" fmla="*/ 6578439 h 6578439"/>
                <a:gd name="connsiteX66" fmla="*/ 1456827 w 5890490"/>
                <a:gd name="connsiteY66" fmla="*/ 6543476 h 6578439"/>
                <a:gd name="connsiteX67" fmla="*/ 1188475 w 5890490"/>
                <a:gd name="connsiteY67" fmla="*/ 6314083 h 6578439"/>
                <a:gd name="connsiteX68" fmla="*/ 721728 w 5890490"/>
                <a:gd name="connsiteY68" fmla="*/ 5798666 h 6578439"/>
                <a:gd name="connsiteX69" fmla="*/ 344175 w 5890490"/>
                <a:gd name="connsiteY69" fmla="*/ 5219495 h 6578439"/>
                <a:gd name="connsiteX70" fmla="*/ 87293 w 5890490"/>
                <a:gd name="connsiteY70" fmla="*/ 4583569 h 6578439"/>
                <a:gd name="connsiteX71" fmla="*/ 65886 w 5890490"/>
                <a:gd name="connsiteY71" fmla="*/ 4500813 h 6578439"/>
                <a:gd name="connsiteX72" fmla="*/ 47409 w 5890490"/>
                <a:gd name="connsiteY72" fmla="*/ 4417431 h 6578439"/>
                <a:gd name="connsiteX73" fmla="*/ 39000 w 5890490"/>
                <a:gd name="connsiteY73" fmla="*/ 4375677 h 6578439"/>
                <a:gd name="connsiteX74" fmla="*/ 31610 w 5890490"/>
                <a:gd name="connsiteY74" fmla="*/ 4333674 h 6578439"/>
                <a:gd name="connsiteX75" fmla="*/ 18868 w 5890490"/>
                <a:gd name="connsiteY75" fmla="*/ 4249417 h 6578439"/>
                <a:gd name="connsiteX76" fmla="*/ 646 w 5890490"/>
                <a:gd name="connsiteY76" fmla="*/ 3910265 h 6578439"/>
                <a:gd name="connsiteX77" fmla="*/ 130234 w 5890490"/>
                <a:gd name="connsiteY77" fmla="*/ 3248337 h 6578439"/>
                <a:gd name="connsiteX78" fmla="*/ 335383 w 5890490"/>
                <a:gd name="connsiteY78" fmla="*/ 2611911 h 6578439"/>
                <a:gd name="connsiteX79" fmla="*/ 487272 w 5890490"/>
                <a:gd name="connsiteY79" fmla="*/ 1958609 h 6578439"/>
                <a:gd name="connsiteX80" fmla="*/ 508550 w 5890490"/>
                <a:gd name="connsiteY80" fmla="*/ 1876227 h 6578439"/>
                <a:gd name="connsiteX81" fmla="*/ 531742 w 5890490"/>
                <a:gd name="connsiteY81" fmla="*/ 1793721 h 6578439"/>
                <a:gd name="connsiteX82" fmla="*/ 558245 w 5890490"/>
                <a:gd name="connsiteY82" fmla="*/ 1711465 h 6578439"/>
                <a:gd name="connsiteX83" fmla="*/ 590100 w 5890490"/>
                <a:gd name="connsiteY83" fmla="*/ 1630332 h 6578439"/>
                <a:gd name="connsiteX84" fmla="*/ 758680 w 5890490"/>
                <a:gd name="connsiteY84" fmla="*/ 1322433 h 6578439"/>
                <a:gd name="connsiteX85" fmla="*/ 976317 w 5890490"/>
                <a:gd name="connsiteY85" fmla="*/ 1049286 h 6578439"/>
                <a:gd name="connsiteX86" fmla="*/ 1035314 w 5890490"/>
                <a:gd name="connsiteY86" fmla="*/ 985406 h 6578439"/>
                <a:gd name="connsiteX87" fmla="*/ 1095329 w 5890490"/>
                <a:gd name="connsiteY87" fmla="*/ 922526 h 6578439"/>
                <a:gd name="connsiteX88" fmla="*/ 1157384 w 5890490"/>
                <a:gd name="connsiteY88" fmla="*/ 861271 h 6578439"/>
                <a:gd name="connsiteX89" fmla="*/ 1220841 w 5890490"/>
                <a:gd name="connsiteY89" fmla="*/ 801017 h 6578439"/>
                <a:gd name="connsiteX90" fmla="*/ 1286462 w 5890490"/>
                <a:gd name="connsiteY90" fmla="*/ 742886 h 6578439"/>
                <a:gd name="connsiteX91" fmla="*/ 1353233 w 5890490"/>
                <a:gd name="connsiteY91" fmla="*/ 685632 h 6578439"/>
                <a:gd name="connsiteX92" fmla="*/ 1369924 w 5890490"/>
                <a:gd name="connsiteY92" fmla="*/ 671256 h 6578439"/>
                <a:gd name="connsiteX93" fmla="*/ 1387380 w 5890490"/>
                <a:gd name="connsiteY93" fmla="*/ 657755 h 6578439"/>
                <a:gd name="connsiteX94" fmla="*/ 1422422 w 5890490"/>
                <a:gd name="connsiteY94" fmla="*/ 630877 h 6578439"/>
                <a:gd name="connsiteX95" fmla="*/ 1492759 w 5890490"/>
                <a:gd name="connsiteY95" fmla="*/ 577248 h 6578439"/>
                <a:gd name="connsiteX96" fmla="*/ 1528820 w 5890490"/>
                <a:gd name="connsiteY96" fmla="*/ 551496 h 6578439"/>
                <a:gd name="connsiteX97" fmla="*/ 1565390 w 5890490"/>
                <a:gd name="connsiteY97" fmla="*/ 526370 h 6578439"/>
                <a:gd name="connsiteX98" fmla="*/ 1639040 w 5890490"/>
                <a:gd name="connsiteY98" fmla="*/ 476490 h 6578439"/>
                <a:gd name="connsiteX99" fmla="*/ 1792075 w 5890490"/>
                <a:gd name="connsiteY99" fmla="*/ 384859 h 6578439"/>
                <a:gd name="connsiteX100" fmla="*/ 2455943 w 5890490"/>
                <a:gd name="connsiteY100" fmla="*/ 117836 h 6578439"/>
                <a:gd name="connsiteX101" fmla="*/ 3159952 w 5890490"/>
                <a:gd name="connsiteY101" fmla="*/ 7203 h 6578439"/>
                <a:gd name="connsiteX102" fmla="*/ 3336813 w 5890490"/>
                <a:gd name="connsiteY102" fmla="*/ 499 h 65784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Lst>
              <a:rect l="l" t="t" r="r" b="b"/>
              <a:pathLst>
                <a:path w="5890490" h="6578439">
                  <a:moveTo>
                    <a:pt x="5890490" y="5389037"/>
                  </a:moveTo>
                  <a:lnTo>
                    <a:pt x="5890490" y="5855587"/>
                  </a:lnTo>
                  <a:lnTo>
                    <a:pt x="5784593" y="5962054"/>
                  </a:lnTo>
                  <a:cubicBezTo>
                    <a:pt x="5744454" y="6002308"/>
                    <a:pt x="5704062" y="6042436"/>
                    <a:pt x="5663414" y="6082564"/>
                  </a:cubicBezTo>
                  <a:cubicBezTo>
                    <a:pt x="5500314" y="6242577"/>
                    <a:pt x="5330970" y="6400714"/>
                    <a:pt x="5147099" y="6547726"/>
                  </a:cubicBezTo>
                  <a:lnTo>
                    <a:pt x="5105015" y="6578439"/>
                  </a:lnTo>
                  <a:lnTo>
                    <a:pt x="4385601" y="6578439"/>
                  </a:lnTo>
                  <a:lnTo>
                    <a:pt x="4507252" y="6515968"/>
                  </a:lnTo>
                  <a:cubicBezTo>
                    <a:pt x="4645901" y="6439679"/>
                    <a:pt x="4779837" y="6350961"/>
                    <a:pt x="4909330" y="6253453"/>
                  </a:cubicBezTo>
                  <a:cubicBezTo>
                    <a:pt x="5082369" y="6123567"/>
                    <a:pt x="5248145" y="5979180"/>
                    <a:pt x="5411374" y="5828544"/>
                  </a:cubicBezTo>
                  <a:cubicBezTo>
                    <a:pt x="5452149" y="5790791"/>
                    <a:pt x="5492924" y="5752788"/>
                    <a:pt x="5533570" y="5714534"/>
                  </a:cubicBezTo>
                  <a:lnTo>
                    <a:pt x="5657425" y="5597650"/>
                  </a:lnTo>
                  <a:close/>
                  <a:moveTo>
                    <a:pt x="3336813" y="499"/>
                  </a:moveTo>
                  <a:cubicBezTo>
                    <a:pt x="3395682" y="-392"/>
                    <a:pt x="3454550" y="-48"/>
                    <a:pt x="3513674" y="1202"/>
                  </a:cubicBezTo>
                  <a:lnTo>
                    <a:pt x="3602743" y="4827"/>
                  </a:lnTo>
                  <a:lnTo>
                    <a:pt x="3647213" y="6703"/>
                  </a:lnTo>
                  <a:cubicBezTo>
                    <a:pt x="3661994" y="7327"/>
                    <a:pt x="3676903" y="7703"/>
                    <a:pt x="3691684" y="9453"/>
                  </a:cubicBezTo>
                  <a:lnTo>
                    <a:pt x="3868927" y="27080"/>
                  </a:lnTo>
                  <a:cubicBezTo>
                    <a:pt x="4340645" y="85584"/>
                    <a:pt x="4795160" y="243221"/>
                    <a:pt x="5200872" y="472240"/>
                  </a:cubicBezTo>
                  <a:cubicBezTo>
                    <a:pt x="5403855" y="587124"/>
                    <a:pt x="5594988" y="719447"/>
                    <a:pt x="5772711" y="866334"/>
                  </a:cubicBezTo>
                  <a:lnTo>
                    <a:pt x="5890490" y="972426"/>
                  </a:lnTo>
                  <a:lnTo>
                    <a:pt x="5890490" y="1158576"/>
                  </a:lnTo>
                  <a:lnTo>
                    <a:pt x="5676045" y="986969"/>
                  </a:lnTo>
                  <a:cubicBezTo>
                    <a:pt x="5496587" y="857740"/>
                    <a:pt x="5304275" y="746699"/>
                    <a:pt x="5103776" y="655879"/>
                  </a:cubicBezTo>
                  <a:cubicBezTo>
                    <a:pt x="4903214" y="564747"/>
                    <a:pt x="4695006" y="492492"/>
                    <a:pt x="4482465" y="440363"/>
                  </a:cubicBezTo>
                  <a:lnTo>
                    <a:pt x="4402444" y="422111"/>
                  </a:lnTo>
                  <a:cubicBezTo>
                    <a:pt x="4375813" y="416111"/>
                    <a:pt x="4349436" y="408859"/>
                    <a:pt x="4322423" y="404610"/>
                  </a:cubicBezTo>
                  <a:lnTo>
                    <a:pt x="4241892" y="389858"/>
                  </a:lnTo>
                  <a:lnTo>
                    <a:pt x="4201627" y="382483"/>
                  </a:lnTo>
                  <a:cubicBezTo>
                    <a:pt x="4188248" y="379983"/>
                    <a:pt x="4174869" y="377483"/>
                    <a:pt x="4161234" y="375857"/>
                  </a:cubicBezTo>
                  <a:cubicBezTo>
                    <a:pt x="4107208" y="368482"/>
                    <a:pt x="4053308" y="360482"/>
                    <a:pt x="3999280" y="353606"/>
                  </a:cubicBezTo>
                  <a:cubicBezTo>
                    <a:pt x="3944999" y="348855"/>
                    <a:pt x="3890844" y="343854"/>
                    <a:pt x="3836817" y="338480"/>
                  </a:cubicBezTo>
                  <a:lnTo>
                    <a:pt x="3673972" y="330604"/>
                  </a:lnTo>
                  <a:cubicBezTo>
                    <a:pt x="3619690" y="329104"/>
                    <a:pt x="3565281" y="329604"/>
                    <a:pt x="3511126" y="328978"/>
                  </a:cubicBezTo>
                  <a:cubicBezTo>
                    <a:pt x="3402054" y="330728"/>
                    <a:pt x="3291706" y="334604"/>
                    <a:pt x="3183142" y="342854"/>
                  </a:cubicBezTo>
                  <a:cubicBezTo>
                    <a:pt x="2965505" y="358855"/>
                    <a:pt x="2750670" y="389733"/>
                    <a:pt x="2541444" y="439988"/>
                  </a:cubicBezTo>
                  <a:cubicBezTo>
                    <a:pt x="2332216" y="490117"/>
                    <a:pt x="2128850" y="559997"/>
                    <a:pt x="1933895" y="650505"/>
                  </a:cubicBezTo>
                  <a:cubicBezTo>
                    <a:pt x="1738939" y="741261"/>
                    <a:pt x="1553540" y="854146"/>
                    <a:pt x="1378079" y="983905"/>
                  </a:cubicBezTo>
                  <a:lnTo>
                    <a:pt x="1312967" y="1033660"/>
                  </a:lnTo>
                  <a:cubicBezTo>
                    <a:pt x="1291178" y="1050286"/>
                    <a:pt x="1269006" y="1066412"/>
                    <a:pt x="1248364" y="1084413"/>
                  </a:cubicBezTo>
                  <a:lnTo>
                    <a:pt x="1185163" y="1137168"/>
                  </a:lnTo>
                  <a:cubicBezTo>
                    <a:pt x="1164138" y="1154794"/>
                    <a:pt x="1142603" y="1172046"/>
                    <a:pt x="1122852" y="1190922"/>
                  </a:cubicBezTo>
                  <a:cubicBezTo>
                    <a:pt x="1041557" y="1264303"/>
                    <a:pt x="961663" y="1339309"/>
                    <a:pt x="892092" y="1421440"/>
                  </a:cubicBezTo>
                  <a:cubicBezTo>
                    <a:pt x="819589" y="1501822"/>
                    <a:pt x="759827" y="1590329"/>
                    <a:pt x="707202" y="1684212"/>
                  </a:cubicBezTo>
                  <a:cubicBezTo>
                    <a:pt x="694715" y="1708089"/>
                    <a:pt x="682227" y="1731841"/>
                    <a:pt x="670121" y="1756093"/>
                  </a:cubicBezTo>
                  <a:lnTo>
                    <a:pt x="637630" y="1830724"/>
                  </a:lnTo>
                  <a:cubicBezTo>
                    <a:pt x="626161" y="1855350"/>
                    <a:pt x="617624" y="1881603"/>
                    <a:pt x="607685" y="1907105"/>
                  </a:cubicBezTo>
                  <a:cubicBezTo>
                    <a:pt x="598128" y="1932857"/>
                    <a:pt x="588317" y="1958483"/>
                    <a:pt x="580034" y="1984986"/>
                  </a:cubicBezTo>
                  <a:cubicBezTo>
                    <a:pt x="544611" y="2089620"/>
                    <a:pt x="513393" y="2197128"/>
                    <a:pt x="481919" y="2304386"/>
                  </a:cubicBezTo>
                  <a:lnTo>
                    <a:pt x="433881" y="2465399"/>
                  </a:lnTo>
                  <a:lnTo>
                    <a:pt x="384442" y="2626163"/>
                  </a:lnTo>
                  <a:cubicBezTo>
                    <a:pt x="317672" y="2839680"/>
                    <a:pt x="243129" y="3050946"/>
                    <a:pt x="166039" y="3261338"/>
                  </a:cubicBezTo>
                  <a:cubicBezTo>
                    <a:pt x="88822" y="3468979"/>
                    <a:pt x="50850" y="3690248"/>
                    <a:pt x="56202" y="3910265"/>
                  </a:cubicBezTo>
                  <a:cubicBezTo>
                    <a:pt x="58495" y="4020274"/>
                    <a:pt x="71493" y="4129783"/>
                    <a:pt x="93664" y="4237292"/>
                  </a:cubicBezTo>
                  <a:cubicBezTo>
                    <a:pt x="99143" y="4264168"/>
                    <a:pt x="104623" y="4291045"/>
                    <a:pt x="111758" y="4317548"/>
                  </a:cubicBezTo>
                  <a:cubicBezTo>
                    <a:pt x="118384" y="4344176"/>
                    <a:pt x="124627" y="4370802"/>
                    <a:pt x="133038" y="4397054"/>
                  </a:cubicBezTo>
                  <a:cubicBezTo>
                    <a:pt x="140810" y="4423307"/>
                    <a:pt x="148456" y="4449683"/>
                    <a:pt x="157757" y="4475560"/>
                  </a:cubicBezTo>
                  <a:cubicBezTo>
                    <a:pt x="166549" y="4501562"/>
                    <a:pt x="175087" y="4527564"/>
                    <a:pt x="185153" y="4553066"/>
                  </a:cubicBezTo>
                  <a:cubicBezTo>
                    <a:pt x="262371" y="4758458"/>
                    <a:pt x="368895" y="4951974"/>
                    <a:pt x="493642" y="5132239"/>
                  </a:cubicBezTo>
                  <a:cubicBezTo>
                    <a:pt x="618389" y="5312627"/>
                    <a:pt x="760846" y="5480391"/>
                    <a:pt x="914391" y="5636528"/>
                  </a:cubicBezTo>
                  <a:cubicBezTo>
                    <a:pt x="1069081" y="5793166"/>
                    <a:pt x="1231544" y="5941677"/>
                    <a:pt x="1402034" y="6076188"/>
                  </a:cubicBezTo>
                  <a:cubicBezTo>
                    <a:pt x="1487535" y="6143320"/>
                    <a:pt x="1574565" y="6207574"/>
                    <a:pt x="1664397" y="6267079"/>
                  </a:cubicBezTo>
                  <a:cubicBezTo>
                    <a:pt x="1753592" y="6327459"/>
                    <a:pt x="1845336" y="6383088"/>
                    <a:pt x="1938992" y="6434343"/>
                  </a:cubicBezTo>
                  <a:cubicBezTo>
                    <a:pt x="2032647" y="6485659"/>
                    <a:pt x="2128309" y="6532600"/>
                    <a:pt x="2225931" y="6574322"/>
                  </a:cubicBezTo>
                  <a:lnTo>
                    <a:pt x="2236328" y="6578439"/>
                  </a:lnTo>
                  <a:lnTo>
                    <a:pt x="1504665" y="6578439"/>
                  </a:lnTo>
                  <a:lnTo>
                    <a:pt x="1456827" y="6543476"/>
                  </a:lnTo>
                  <a:cubicBezTo>
                    <a:pt x="1363554" y="6470595"/>
                    <a:pt x="1273848" y="6394340"/>
                    <a:pt x="1188475" y="6314083"/>
                  </a:cubicBezTo>
                  <a:cubicBezTo>
                    <a:pt x="1017856" y="6153445"/>
                    <a:pt x="863803" y="5979931"/>
                    <a:pt x="721728" y="5798666"/>
                  </a:cubicBezTo>
                  <a:cubicBezTo>
                    <a:pt x="579397" y="5616027"/>
                    <a:pt x="452103" y="5422511"/>
                    <a:pt x="344175" y="5219495"/>
                  </a:cubicBezTo>
                  <a:cubicBezTo>
                    <a:pt x="236505" y="5016354"/>
                    <a:pt x="147946" y="4803586"/>
                    <a:pt x="87293" y="4583569"/>
                  </a:cubicBezTo>
                  <a:cubicBezTo>
                    <a:pt x="79138" y="4556193"/>
                    <a:pt x="72639" y="4528440"/>
                    <a:pt x="65886" y="4500813"/>
                  </a:cubicBezTo>
                  <a:cubicBezTo>
                    <a:pt x="58751" y="4473311"/>
                    <a:pt x="53144" y="4445308"/>
                    <a:pt x="47409" y="4417431"/>
                  </a:cubicBezTo>
                  <a:cubicBezTo>
                    <a:pt x="44733" y="4403430"/>
                    <a:pt x="41294" y="4389679"/>
                    <a:pt x="39000" y="4375677"/>
                  </a:cubicBezTo>
                  <a:lnTo>
                    <a:pt x="31610" y="4333674"/>
                  </a:lnTo>
                  <a:cubicBezTo>
                    <a:pt x="26258" y="4305797"/>
                    <a:pt x="22563" y="4277544"/>
                    <a:pt x="18868" y="4249417"/>
                  </a:cubicBezTo>
                  <a:cubicBezTo>
                    <a:pt x="4214" y="4136784"/>
                    <a:pt x="-2158" y="4023275"/>
                    <a:pt x="646" y="3910265"/>
                  </a:cubicBezTo>
                  <a:cubicBezTo>
                    <a:pt x="5997" y="3683872"/>
                    <a:pt x="50596" y="3459605"/>
                    <a:pt x="130234" y="3248337"/>
                  </a:cubicBezTo>
                  <a:cubicBezTo>
                    <a:pt x="207961" y="3039196"/>
                    <a:pt x="278044" y="2827179"/>
                    <a:pt x="335383" y="2611911"/>
                  </a:cubicBezTo>
                  <a:cubicBezTo>
                    <a:pt x="393743" y="2396644"/>
                    <a:pt x="435792" y="2178627"/>
                    <a:pt x="487272" y="1958609"/>
                  </a:cubicBezTo>
                  <a:cubicBezTo>
                    <a:pt x="493259" y="1931107"/>
                    <a:pt x="501287" y="1903730"/>
                    <a:pt x="508550" y="1876227"/>
                  </a:cubicBezTo>
                  <a:cubicBezTo>
                    <a:pt x="516195" y="1848725"/>
                    <a:pt x="522312" y="1820972"/>
                    <a:pt x="531742" y="1793721"/>
                  </a:cubicBezTo>
                  <a:lnTo>
                    <a:pt x="558245" y="1711465"/>
                  </a:lnTo>
                  <a:cubicBezTo>
                    <a:pt x="568439" y="1684337"/>
                    <a:pt x="579652" y="1657459"/>
                    <a:pt x="590100" y="1630332"/>
                  </a:cubicBezTo>
                  <a:cubicBezTo>
                    <a:pt x="635080" y="1523075"/>
                    <a:pt x="690637" y="1417566"/>
                    <a:pt x="758680" y="1322433"/>
                  </a:cubicBezTo>
                  <a:cubicBezTo>
                    <a:pt x="824430" y="1225051"/>
                    <a:pt x="899610" y="1136168"/>
                    <a:pt x="976317" y="1049286"/>
                  </a:cubicBezTo>
                  <a:cubicBezTo>
                    <a:pt x="995049" y="1027035"/>
                    <a:pt x="1015436" y="1006533"/>
                    <a:pt x="1035314" y="985406"/>
                  </a:cubicBezTo>
                  <a:lnTo>
                    <a:pt x="1095329" y="922526"/>
                  </a:lnTo>
                  <a:cubicBezTo>
                    <a:pt x="1114953" y="901149"/>
                    <a:pt x="1136359" y="881397"/>
                    <a:pt x="1157384" y="861271"/>
                  </a:cubicBezTo>
                  <a:lnTo>
                    <a:pt x="1220841" y="801017"/>
                  </a:lnTo>
                  <a:cubicBezTo>
                    <a:pt x="1241610" y="780514"/>
                    <a:pt x="1264418" y="762014"/>
                    <a:pt x="1286462" y="742886"/>
                  </a:cubicBezTo>
                  <a:lnTo>
                    <a:pt x="1353233" y="685632"/>
                  </a:lnTo>
                  <a:lnTo>
                    <a:pt x="1369924" y="671256"/>
                  </a:lnTo>
                  <a:cubicBezTo>
                    <a:pt x="1375658" y="666631"/>
                    <a:pt x="1381520" y="662255"/>
                    <a:pt x="1387380" y="657755"/>
                  </a:cubicBezTo>
                  <a:lnTo>
                    <a:pt x="1422422" y="630877"/>
                  </a:lnTo>
                  <a:lnTo>
                    <a:pt x="1492759" y="577248"/>
                  </a:lnTo>
                  <a:cubicBezTo>
                    <a:pt x="1504355" y="567997"/>
                    <a:pt x="1516714" y="559997"/>
                    <a:pt x="1528820" y="551496"/>
                  </a:cubicBezTo>
                  <a:lnTo>
                    <a:pt x="1565390" y="526370"/>
                  </a:lnTo>
                  <a:lnTo>
                    <a:pt x="1639040" y="476490"/>
                  </a:lnTo>
                  <a:cubicBezTo>
                    <a:pt x="1689754" y="445613"/>
                    <a:pt x="1740723" y="414986"/>
                    <a:pt x="1792075" y="384859"/>
                  </a:cubicBezTo>
                  <a:cubicBezTo>
                    <a:pt x="2000282" y="268724"/>
                    <a:pt x="2224927" y="179467"/>
                    <a:pt x="2455943" y="117836"/>
                  </a:cubicBezTo>
                  <a:cubicBezTo>
                    <a:pt x="2687088" y="55957"/>
                    <a:pt x="2923964" y="21204"/>
                    <a:pt x="3159952" y="7203"/>
                  </a:cubicBezTo>
                  <a:cubicBezTo>
                    <a:pt x="3219076" y="3515"/>
                    <a:pt x="3277945" y="1389"/>
                    <a:pt x="3336813" y="499"/>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spTree>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xfrm>
            <a:off x="838199" y="291090"/>
            <a:ext cx="10515599" cy="932688"/>
          </a:xfrm>
        </p:spPr>
        <p:txBody>
          <a:bodyPr vert="horz" lIns="91440" tIns="45720" rIns="91440" bIns="45720" rtlCol="0" anchor="b">
            <a:normAutofit/>
          </a:bodyPr>
          <a:lstStyle/>
          <a:p>
            <a:r>
              <a:rPr lang="en-US" sz="5400" kern="1200" dirty="0">
                <a:solidFill>
                  <a:schemeClr val="tx1"/>
                </a:solidFill>
                <a:latin typeface="+mj-lt"/>
                <a:ea typeface="+mj-ea"/>
                <a:cs typeface="+mj-cs"/>
              </a:rPr>
              <a:t>Lewin’s (three stage) Change Process</a:t>
            </a:r>
            <a:endParaRPr lang="en-US" sz="5400" kern="1200" dirty="0">
              <a:solidFill>
                <a:schemeClr val="tx1"/>
              </a:solidFill>
              <a:latin typeface="+mj-lt"/>
              <a:ea typeface="+mj-ea"/>
              <a:cs typeface="+mj-cs"/>
            </a:endParaRPr>
          </a:p>
        </p:txBody>
      </p:sp>
      <p:pic>
        <p:nvPicPr>
          <p:cNvPr id="5" name="Picture 4"/>
          <p:cNvPicPr>
            <a:picLocks noChangeAspect="1"/>
          </p:cNvPicPr>
          <p:nvPr/>
        </p:nvPicPr>
        <p:blipFill>
          <a:blip r:embed="rId1"/>
          <a:stretch>
            <a:fillRect/>
          </a:stretch>
        </p:blipFill>
        <p:spPr>
          <a:xfrm>
            <a:off x="914401" y="1393838"/>
            <a:ext cx="10306050" cy="5410675"/>
          </a:xfrm>
          <a:prstGeom prst="rect">
            <a:avLst/>
          </a:prstGeom>
        </p:spPr>
      </p:pic>
    </p:spTree>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Stages in a planned-change effort</a:t>
            </a:r>
            <a:endParaRPr lang="en-GB" dirty="0"/>
          </a:p>
        </p:txBody>
      </p:sp>
      <p:pic>
        <p:nvPicPr>
          <p:cNvPr id="5" name="Content Placeholder 4"/>
          <p:cNvPicPr>
            <a:picLocks noGrp="1" noChangeAspect="1"/>
          </p:cNvPicPr>
          <p:nvPr>
            <p:ph idx="1"/>
          </p:nvPr>
        </p:nvPicPr>
        <p:blipFill>
          <a:blip r:embed="rId1"/>
          <a:stretch>
            <a:fillRect/>
          </a:stretch>
        </p:blipFill>
        <p:spPr>
          <a:xfrm>
            <a:off x="838200" y="2027563"/>
            <a:ext cx="10515600" cy="3947461"/>
          </a:xfrm>
        </p:spPr>
      </p:pic>
      <p:pic>
        <p:nvPicPr>
          <p:cNvPr id="7" name="Picture 6"/>
          <p:cNvPicPr>
            <a:picLocks noChangeAspect="1"/>
          </p:cNvPicPr>
          <p:nvPr/>
        </p:nvPicPr>
        <p:blipFill>
          <a:blip r:embed="rId2"/>
          <a:stretch>
            <a:fillRect/>
          </a:stretch>
        </p:blipFill>
        <p:spPr>
          <a:xfrm>
            <a:off x="457199" y="6115050"/>
            <a:ext cx="6311504" cy="552450"/>
          </a:xfrm>
          <a:prstGeom prst="rect">
            <a:avLst/>
          </a:prstGeom>
        </p:spPr>
      </p:pic>
    </p:spTree>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p:cNvSpPr>
            <a:spLocks noGrp="1" noRot="1" noChangeAspect="1" noMove="1" noResize="1" noEditPoints="1" noAdjustHandles="1" noChangeArrowheads="1" noChangeShapeType="1" noTextEdit="1"/>
          </p:cNvSpPr>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Shape 9"/>
          <p:cNvSpPr>
            <a:spLocks noGrp="1" noRot="1" noChangeAspect="1" noMove="1" noResize="1" noEditPoints="1" noAdjustHandles="1" noChangeArrowheads="1" noChangeShapeType="1" noTextEdit="1"/>
          </p:cNvSpPr>
          <p:nvPr/>
        </p:nvSpPr>
        <p:spPr>
          <a:xfrm>
            <a:off x="1" y="0"/>
            <a:ext cx="4167271" cy="6858000"/>
          </a:xfrm>
          <a:custGeom>
            <a:avLst/>
            <a:gdLst>
              <a:gd name="connsiteX0" fmla="*/ 0 w 4167271"/>
              <a:gd name="connsiteY0" fmla="*/ 0 h 6858000"/>
              <a:gd name="connsiteX1" fmla="*/ 2259550 w 4167271"/>
              <a:gd name="connsiteY1" fmla="*/ 0 h 6858000"/>
              <a:gd name="connsiteX2" fmla="*/ 2387803 w 4167271"/>
              <a:gd name="connsiteY2" fmla="*/ 82222 h 6858000"/>
              <a:gd name="connsiteX3" fmla="*/ 4167271 w 4167271"/>
              <a:gd name="connsiteY3" fmla="*/ 3429000 h 6858000"/>
              <a:gd name="connsiteX4" fmla="*/ 2387803 w 4167271"/>
              <a:gd name="connsiteY4" fmla="*/ 6775779 h 6858000"/>
              <a:gd name="connsiteX5" fmla="*/ 2259550 w 4167271"/>
              <a:gd name="connsiteY5" fmla="*/ 6858000 h 6858000"/>
              <a:gd name="connsiteX6" fmla="*/ 0 w 4167271"/>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167271" h="6858000">
                <a:moveTo>
                  <a:pt x="0" y="0"/>
                </a:moveTo>
                <a:lnTo>
                  <a:pt x="2259550" y="0"/>
                </a:lnTo>
                <a:lnTo>
                  <a:pt x="2387803" y="82222"/>
                </a:lnTo>
                <a:cubicBezTo>
                  <a:pt x="3461407" y="807534"/>
                  <a:pt x="4167271" y="2035835"/>
                  <a:pt x="4167271" y="3429000"/>
                </a:cubicBezTo>
                <a:cubicBezTo>
                  <a:pt x="4167271" y="4822165"/>
                  <a:pt x="3461407" y="6050467"/>
                  <a:pt x="2387803" y="6775779"/>
                </a:cubicBezTo>
                <a:lnTo>
                  <a:pt x="2259550" y="6858000"/>
                </a:lnTo>
                <a:lnTo>
                  <a:pt x="0" y="6858000"/>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686834" y="1153572"/>
            <a:ext cx="3200400" cy="4461163"/>
          </a:xfrm>
        </p:spPr>
        <p:txBody>
          <a:bodyPr>
            <a:normAutofit/>
          </a:bodyPr>
          <a:lstStyle/>
          <a:p>
            <a:r>
              <a:rPr lang="en-GB">
                <a:solidFill>
                  <a:srgbClr val="FFFFFF"/>
                </a:solidFill>
              </a:rPr>
              <a:t>Coping Cycle</a:t>
            </a:r>
            <a:endParaRPr lang="en-GB">
              <a:solidFill>
                <a:srgbClr val="FFFFFF"/>
              </a:solidFill>
            </a:endParaRPr>
          </a:p>
        </p:txBody>
      </p:sp>
      <p:sp>
        <p:nvSpPr>
          <p:cNvPr id="12" name="Arc 11"/>
          <p:cNvSpPr>
            <a:spLocks noGrp="1" noRot="1" noChangeAspect="1" noMove="1" noResize="1" noEditPoints="1" noAdjustHandles="1" noChangeArrowheads="1" noChangeShapeType="1" noTextEdit="1"/>
          </p:cNvSpPr>
          <p:nvPr/>
        </p:nvSpPr>
        <p:spPr>
          <a:xfrm flipV="1">
            <a:off x="7550402" y="2455479"/>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3" name="Content Placeholder 2"/>
          <p:cNvSpPr>
            <a:spLocks noGrp="1"/>
          </p:cNvSpPr>
          <p:nvPr>
            <p:ph idx="1"/>
          </p:nvPr>
        </p:nvSpPr>
        <p:spPr>
          <a:xfrm>
            <a:off x="4447308" y="591344"/>
            <a:ext cx="6906491" cy="5585619"/>
          </a:xfrm>
        </p:spPr>
        <p:txBody>
          <a:bodyPr anchor="ctr">
            <a:normAutofit/>
          </a:bodyPr>
          <a:lstStyle/>
          <a:p>
            <a:r>
              <a:rPr lang="en-GB" sz="2000"/>
              <a:t>Stage 1 </a:t>
            </a:r>
            <a:r>
              <a:rPr lang="en-GB" sz="2000" b="1"/>
              <a:t>Denial</a:t>
            </a:r>
            <a:r>
              <a:rPr lang="en-GB" sz="2000"/>
              <a:t>: when faced with the need to make or accept significant changes, the fist reaction by many is t deny there is a need for change</a:t>
            </a:r>
            <a:endParaRPr lang="en-GB" sz="2000"/>
          </a:p>
          <a:p>
            <a:r>
              <a:rPr lang="en-GB" sz="2000"/>
              <a:t>Stage 2 </a:t>
            </a:r>
            <a:r>
              <a:rPr lang="en-GB" sz="2000" b="1"/>
              <a:t>Defence</a:t>
            </a:r>
            <a:r>
              <a:rPr lang="en-GB" sz="2000"/>
              <a:t>: once people realise that change is taking place and they cannot stop it, they may feel rejected/ depressed and turn to defensive behaviour</a:t>
            </a:r>
            <a:endParaRPr lang="en-GB" sz="2000"/>
          </a:p>
          <a:p>
            <a:r>
              <a:rPr lang="en-GB" sz="2000"/>
              <a:t>Stage 3 </a:t>
            </a:r>
            <a:r>
              <a:rPr lang="en-GB" sz="2000" b="1"/>
              <a:t>Discarding</a:t>
            </a:r>
            <a:r>
              <a:rPr lang="en-GB" sz="2000"/>
              <a:t>: people realise that change will take place whether they like it or not and that it does affect them and they need to adjust recognising past practices are no longer suitable for current situation</a:t>
            </a:r>
            <a:endParaRPr lang="en-GB" sz="2000"/>
          </a:p>
          <a:p>
            <a:r>
              <a:rPr lang="en-GB" sz="2000"/>
              <a:t>Stage 4 </a:t>
            </a:r>
            <a:r>
              <a:rPr lang="en-GB" sz="2000" b="1"/>
              <a:t>Adaption</a:t>
            </a:r>
            <a:r>
              <a:rPr lang="en-GB" sz="2000"/>
              <a:t> : begin to adapt new ways by exiting people and circumstances</a:t>
            </a:r>
            <a:endParaRPr lang="en-GB" sz="2000"/>
          </a:p>
          <a:p>
            <a:r>
              <a:rPr lang="en-GB" sz="2000"/>
              <a:t>Stage 5 </a:t>
            </a:r>
            <a:r>
              <a:rPr lang="en-GB" sz="2000" b="1"/>
              <a:t>Internalisation</a:t>
            </a:r>
            <a:r>
              <a:rPr lang="en-GB" sz="2000"/>
              <a:t>: Coping cycle becomes fully operations as news ways are working and behaviours have been developed- people have reached the psychological state where they see changes as the norm and not new</a:t>
            </a:r>
            <a:endParaRPr lang="en-GB" sz="2000"/>
          </a:p>
        </p:txBody>
      </p:sp>
    </p:spTree>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p:cNvSpPr>
            <a:spLocks noGrp="1" noRot="1" noChangeAspect="1" noMove="1" noResize="1" noEditPoints="1" noAdjustHandles="1" noChangeArrowheads="1" noChangeShapeType="1" noTextEdit="1"/>
          </p:cNvSpPr>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841248" y="548640"/>
            <a:ext cx="3600860" cy="5431536"/>
          </a:xfrm>
        </p:spPr>
        <p:txBody>
          <a:bodyPr>
            <a:normAutofit/>
          </a:bodyPr>
          <a:lstStyle/>
          <a:p>
            <a:r>
              <a:rPr lang="en-GB" sz="5400"/>
              <a:t>Planned change: Summary</a:t>
            </a:r>
            <a:endParaRPr lang="en-GB" sz="5400"/>
          </a:p>
        </p:txBody>
      </p:sp>
      <p:sp>
        <p:nvSpPr>
          <p:cNvPr id="10" name="sketch line"/>
          <p:cNvSpPr>
            <a:spLocks noGrp="1" noRot="1" noChangeAspect="1" noMove="1" noResize="1" noEditPoints="1" noAdjustHandles="1" noChangeArrowheads="1" noChangeShapeType="1" noTextEdit="1"/>
          </p:cNvSpPr>
          <p:nvPr/>
        </p:nvSpPr>
        <p:spPr>
          <a:xfrm rot="5400000">
            <a:off x="2543983" y="3258715"/>
            <a:ext cx="4480560" cy="18288"/>
          </a:xfrm>
          <a:custGeom>
            <a:avLst/>
            <a:gdLst>
              <a:gd name="connsiteX0" fmla="*/ 0 w 4480560"/>
              <a:gd name="connsiteY0" fmla="*/ 0 h 18288"/>
              <a:gd name="connsiteX1" fmla="*/ 595274 w 4480560"/>
              <a:gd name="connsiteY1" fmla="*/ 0 h 18288"/>
              <a:gd name="connsiteX2" fmla="*/ 1100938 w 4480560"/>
              <a:gd name="connsiteY2" fmla="*/ 0 h 18288"/>
              <a:gd name="connsiteX3" fmla="*/ 1651406 w 4480560"/>
              <a:gd name="connsiteY3" fmla="*/ 0 h 18288"/>
              <a:gd name="connsiteX4" fmla="*/ 2336292 w 4480560"/>
              <a:gd name="connsiteY4" fmla="*/ 0 h 18288"/>
              <a:gd name="connsiteX5" fmla="*/ 2931566 w 4480560"/>
              <a:gd name="connsiteY5" fmla="*/ 0 h 18288"/>
              <a:gd name="connsiteX6" fmla="*/ 3482035 w 4480560"/>
              <a:gd name="connsiteY6" fmla="*/ 0 h 18288"/>
              <a:gd name="connsiteX7" fmla="*/ 4480560 w 4480560"/>
              <a:gd name="connsiteY7" fmla="*/ 0 h 18288"/>
              <a:gd name="connsiteX8" fmla="*/ 4480560 w 4480560"/>
              <a:gd name="connsiteY8" fmla="*/ 18288 h 18288"/>
              <a:gd name="connsiteX9" fmla="*/ 3840480 w 4480560"/>
              <a:gd name="connsiteY9" fmla="*/ 18288 h 18288"/>
              <a:gd name="connsiteX10" fmla="*/ 3290011 w 4480560"/>
              <a:gd name="connsiteY10" fmla="*/ 18288 h 18288"/>
              <a:gd name="connsiteX11" fmla="*/ 2560320 w 4480560"/>
              <a:gd name="connsiteY11" fmla="*/ 18288 h 18288"/>
              <a:gd name="connsiteX12" fmla="*/ 1965046 w 4480560"/>
              <a:gd name="connsiteY12" fmla="*/ 18288 h 18288"/>
              <a:gd name="connsiteX13" fmla="*/ 1459382 w 4480560"/>
              <a:gd name="connsiteY13" fmla="*/ 18288 h 18288"/>
              <a:gd name="connsiteX14" fmla="*/ 774497 w 4480560"/>
              <a:gd name="connsiteY14" fmla="*/ 18288 h 18288"/>
              <a:gd name="connsiteX15" fmla="*/ 0 w 4480560"/>
              <a:gd name="connsiteY15" fmla="*/ 18288 h 18288"/>
              <a:gd name="connsiteX16" fmla="*/ 0 w 4480560"/>
              <a:gd name="connsiteY16"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4480560" h="18288" fill="none" extrusionOk="0">
                <a:moveTo>
                  <a:pt x="0" y="0"/>
                </a:moveTo>
                <a:cubicBezTo>
                  <a:pt x="267821" y="8731"/>
                  <a:pt x="334105" y="2629"/>
                  <a:pt x="595274" y="0"/>
                </a:cubicBezTo>
                <a:cubicBezTo>
                  <a:pt x="856443" y="-2629"/>
                  <a:pt x="863808" y="-13353"/>
                  <a:pt x="1100938" y="0"/>
                </a:cubicBezTo>
                <a:cubicBezTo>
                  <a:pt x="1338068" y="13353"/>
                  <a:pt x="1431663" y="-25862"/>
                  <a:pt x="1651406" y="0"/>
                </a:cubicBezTo>
                <a:cubicBezTo>
                  <a:pt x="1871149" y="25862"/>
                  <a:pt x="2173163" y="23827"/>
                  <a:pt x="2336292" y="0"/>
                </a:cubicBezTo>
                <a:cubicBezTo>
                  <a:pt x="2499421" y="-23827"/>
                  <a:pt x="2720589" y="28148"/>
                  <a:pt x="2931566" y="0"/>
                </a:cubicBezTo>
                <a:cubicBezTo>
                  <a:pt x="3142543" y="-28148"/>
                  <a:pt x="3323630" y="27022"/>
                  <a:pt x="3482035" y="0"/>
                </a:cubicBezTo>
                <a:cubicBezTo>
                  <a:pt x="3640440" y="-27022"/>
                  <a:pt x="4012110" y="-20118"/>
                  <a:pt x="4480560" y="0"/>
                </a:cubicBezTo>
                <a:cubicBezTo>
                  <a:pt x="4480958" y="7429"/>
                  <a:pt x="4480540" y="10822"/>
                  <a:pt x="4480560" y="18288"/>
                </a:cubicBezTo>
                <a:cubicBezTo>
                  <a:pt x="4314132" y="14924"/>
                  <a:pt x="4028383" y="36632"/>
                  <a:pt x="3840480" y="18288"/>
                </a:cubicBezTo>
                <a:cubicBezTo>
                  <a:pt x="3652577" y="-56"/>
                  <a:pt x="3547615" y="2848"/>
                  <a:pt x="3290011" y="18288"/>
                </a:cubicBezTo>
                <a:cubicBezTo>
                  <a:pt x="3032407" y="33728"/>
                  <a:pt x="2830268" y="8719"/>
                  <a:pt x="2560320" y="18288"/>
                </a:cubicBezTo>
                <a:cubicBezTo>
                  <a:pt x="2290372" y="27857"/>
                  <a:pt x="2147422" y="6728"/>
                  <a:pt x="1965046" y="18288"/>
                </a:cubicBezTo>
                <a:cubicBezTo>
                  <a:pt x="1782670" y="29848"/>
                  <a:pt x="1689791" y="40680"/>
                  <a:pt x="1459382" y="18288"/>
                </a:cubicBezTo>
                <a:cubicBezTo>
                  <a:pt x="1228973" y="-4104"/>
                  <a:pt x="915486" y="36501"/>
                  <a:pt x="774497" y="18288"/>
                </a:cubicBezTo>
                <a:cubicBezTo>
                  <a:pt x="633508" y="75"/>
                  <a:pt x="361442" y="-11107"/>
                  <a:pt x="0" y="18288"/>
                </a:cubicBezTo>
                <a:cubicBezTo>
                  <a:pt x="-591" y="13205"/>
                  <a:pt x="-663" y="6329"/>
                  <a:pt x="0" y="0"/>
                </a:cubicBezTo>
                <a:close/>
              </a:path>
              <a:path w="4480560" h="18288" stroke="0" extrusionOk="0">
                <a:moveTo>
                  <a:pt x="0" y="0"/>
                </a:moveTo>
                <a:cubicBezTo>
                  <a:pt x="285465" y="225"/>
                  <a:pt x="322691" y="16223"/>
                  <a:pt x="595274" y="0"/>
                </a:cubicBezTo>
                <a:cubicBezTo>
                  <a:pt x="867857" y="-16223"/>
                  <a:pt x="989129" y="-11242"/>
                  <a:pt x="1100938" y="0"/>
                </a:cubicBezTo>
                <a:cubicBezTo>
                  <a:pt x="1212747" y="11242"/>
                  <a:pt x="1574350" y="-36410"/>
                  <a:pt x="1830629" y="0"/>
                </a:cubicBezTo>
                <a:cubicBezTo>
                  <a:pt x="2086908" y="36410"/>
                  <a:pt x="2180922" y="4645"/>
                  <a:pt x="2425903" y="0"/>
                </a:cubicBezTo>
                <a:cubicBezTo>
                  <a:pt x="2670884" y="-4645"/>
                  <a:pt x="2782024" y="22929"/>
                  <a:pt x="3021178" y="0"/>
                </a:cubicBezTo>
                <a:cubicBezTo>
                  <a:pt x="3260332" y="-22929"/>
                  <a:pt x="3456982" y="-1586"/>
                  <a:pt x="3750869" y="0"/>
                </a:cubicBezTo>
                <a:cubicBezTo>
                  <a:pt x="4044756" y="1586"/>
                  <a:pt x="4302726" y="17043"/>
                  <a:pt x="4480560" y="0"/>
                </a:cubicBezTo>
                <a:cubicBezTo>
                  <a:pt x="4479674" y="5429"/>
                  <a:pt x="4481381" y="14046"/>
                  <a:pt x="4480560" y="18288"/>
                </a:cubicBezTo>
                <a:cubicBezTo>
                  <a:pt x="4279652" y="-6850"/>
                  <a:pt x="4200762" y="41566"/>
                  <a:pt x="3930091" y="18288"/>
                </a:cubicBezTo>
                <a:cubicBezTo>
                  <a:pt x="3659420" y="-4990"/>
                  <a:pt x="3456052" y="22294"/>
                  <a:pt x="3290011" y="18288"/>
                </a:cubicBezTo>
                <a:cubicBezTo>
                  <a:pt x="3123970" y="14282"/>
                  <a:pt x="2882392" y="32818"/>
                  <a:pt x="2649931" y="18288"/>
                </a:cubicBezTo>
                <a:cubicBezTo>
                  <a:pt x="2417470" y="3758"/>
                  <a:pt x="2238426" y="7337"/>
                  <a:pt x="2054657" y="18288"/>
                </a:cubicBezTo>
                <a:cubicBezTo>
                  <a:pt x="1870888" y="29239"/>
                  <a:pt x="1566368" y="45040"/>
                  <a:pt x="1324966" y="18288"/>
                </a:cubicBezTo>
                <a:cubicBezTo>
                  <a:pt x="1083564" y="-8464"/>
                  <a:pt x="787410" y="10946"/>
                  <a:pt x="595274" y="18288"/>
                </a:cubicBezTo>
                <a:cubicBezTo>
                  <a:pt x="403138" y="25630"/>
                  <a:pt x="169622" y="10499"/>
                  <a:pt x="0" y="18288"/>
                </a:cubicBezTo>
                <a:cubicBezTo>
                  <a:pt x="668" y="13665"/>
                  <a:pt x="578" y="5675"/>
                  <a:pt x="0" y="0"/>
                </a:cubicBezTo>
                <a:close/>
              </a:path>
            </a:pathLst>
          </a:custGeom>
          <a:solidFill>
            <a:schemeClr val="accent2"/>
          </a:solidFill>
          <a:ln w="41275" cap="rnd">
            <a:solidFill>
              <a:schemeClr val="accent2"/>
            </a:solidFill>
            <a:round/>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p:cNvSpPr>
            <a:spLocks noGrp="1"/>
          </p:cNvSpPr>
          <p:nvPr>
            <p:ph idx="1"/>
          </p:nvPr>
        </p:nvSpPr>
        <p:spPr>
          <a:xfrm>
            <a:off x="5126418" y="552091"/>
            <a:ext cx="6224335" cy="5431536"/>
          </a:xfrm>
        </p:spPr>
        <p:txBody>
          <a:bodyPr anchor="ctr">
            <a:normAutofit/>
          </a:bodyPr>
          <a:lstStyle/>
          <a:p>
            <a:r>
              <a:rPr lang="en-GB" sz="2200" dirty="0"/>
              <a:t>Moving an organisation from one stable state to another</a:t>
            </a:r>
            <a:endParaRPr lang="en-GB" sz="2200" dirty="0"/>
          </a:p>
          <a:p>
            <a:r>
              <a:rPr lang="en-GB" sz="2200" dirty="0"/>
              <a:t>Top down</a:t>
            </a:r>
            <a:endParaRPr lang="en-GB" sz="2200" dirty="0"/>
          </a:p>
          <a:p>
            <a:r>
              <a:rPr lang="en-GB" sz="2200" dirty="0"/>
              <a:t>Finite objectives</a:t>
            </a:r>
            <a:endParaRPr lang="en-GB" sz="2200" dirty="0"/>
          </a:p>
          <a:p>
            <a:r>
              <a:rPr lang="en-GB" sz="2200" dirty="0"/>
              <a:t>Must be self-sustaining</a:t>
            </a:r>
            <a:endParaRPr lang="en-GB" sz="2200" dirty="0"/>
          </a:p>
          <a:p>
            <a:r>
              <a:rPr lang="en-GB" sz="2200" dirty="0"/>
              <a:t>Collaborative processes</a:t>
            </a:r>
            <a:endParaRPr lang="en-GB" sz="2200" dirty="0"/>
          </a:p>
          <a:p>
            <a:r>
              <a:rPr lang="en-GB" sz="2200" dirty="0"/>
              <a:t>Is a cycle of processes (Diagnosis/ Action/ Evaluation/ Further Action/ Further Evaluation)</a:t>
            </a:r>
            <a:endParaRPr lang="en-GB" sz="2200" dirty="0"/>
          </a:p>
        </p:txBody>
      </p:sp>
    </p:spTree>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p:cNvSpPr>
            <a:spLocks noGrp="1" noRot="1" noChangeAspect="1" noMove="1" noResize="1" noEditPoints="1" noAdjustHandles="1" noChangeArrowheads="1" noChangeShapeType="1" noTextEdit="1"/>
          </p:cNvSpPr>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635000" y="640823"/>
            <a:ext cx="3418659" cy="5583148"/>
          </a:xfrm>
        </p:spPr>
        <p:txBody>
          <a:bodyPr anchor="ctr">
            <a:normAutofit/>
          </a:bodyPr>
          <a:lstStyle/>
          <a:p>
            <a:r>
              <a:rPr lang="en-GB" sz="5400"/>
              <a:t>Planned Change Criticsims</a:t>
            </a:r>
            <a:endParaRPr lang="en-GB" sz="5400"/>
          </a:p>
        </p:txBody>
      </p:sp>
      <p:sp>
        <p:nvSpPr>
          <p:cNvPr id="11" name="sketch line"/>
          <p:cNvSpPr>
            <a:spLocks noGrp="1" noRot="1" noChangeAspect="1" noMove="1" noResize="1" noEditPoints="1" noAdjustHandles="1" noChangeArrowheads="1" noChangeShapeType="1" noTextEdit="1"/>
          </p:cNvSpPr>
          <p:nvPr/>
        </p:nvSpPr>
        <p:spPr>
          <a:xfrm rot="5400000">
            <a:off x="1627450" y="3462719"/>
            <a:ext cx="5410200" cy="18288"/>
          </a:xfrm>
          <a:custGeom>
            <a:avLst/>
            <a:gdLst>
              <a:gd name="connsiteX0" fmla="*/ 0 w 5410200"/>
              <a:gd name="connsiteY0" fmla="*/ 0 h 18288"/>
              <a:gd name="connsiteX1" fmla="*/ 568071 w 5410200"/>
              <a:gd name="connsiteY1" fmla="*/ 0 h 18288"/>
              <a:gd name="connsiteX2" fmla="*/ 1298448 w 5410200"/>
              <a:gd name="connsiteY2" fmla="*/ 0 h 18288"/>
              <a:gd name="connsiteX3" fmla="*/ 1920621 w 5410200"/>
              <a:gd name="connsiteY3" fmla="*/ 0 h 18288"/>
              <a:gd name="connsiteX4" fmla="*/ 2488692 w 5410200"/>
              <a:gd name="connsiteY4" fmla="*/ 0 h 18288"/>
              <a:gd name="connsiteX5" fmla="*/ 3219069 w 5410200"/>
              <a:gd name="connsiteY5" fmla="*/ 0 h 18288"/>
              <a:gd name="connsiteX6" fmla="*/ 3895344 w 5410200"/>
              <a:gd name="connsiteY6" fmla="*/ 0 h 18288"/>
              <a:gd name="connsiteX7" fmla="*/ 4571619 w 5410200"/>
              <a:gd name="connsiteY7" fmla="*/ 0 h 18288"/>
              <a:gd name="connsiteX8" fmla="*/ 5410200 w 5410200"/>
              <a:gd name="connsiteY8" fmla="*/ 0 h 18288"/>
              <a:gd name="connsiteX9" fmla="*/ 5410200 w 5410200"/>
              <a:gd name="connsiteY9" fmla="*/ 18288 h 18288"/>
              <a:gd name="connsiteX10" fmla="*/ 4842129 w 5410200"/>
              <a:gd name="connsiteY10" fmla="*/ 18288 h 18288"/>
              <a:gd name="connsiteX11" fmla="*/ 4328160 w 5410200"/>
              <a:gd name="connsiteY11" fmla="*/ 18288 h 18288"/>
              <a:gd name="connsiteX12" fmla="*/ 3597783 w 5410200"/>
              <a:gd name="connsiteY12" fmla="*/ 18288 h 18288"/>
              <a:gd name="connsiteX13" fmla="*/ 3029712 w 5410200"/>
              <a:gd name="connsiteY13" fmla="*/ 18288 h 18288"/>
              <a:gd name="connsiteX14" fmla="*/ 2299335 w 5410200"/>
              <a:gd name="connsiteY14" fmla="*/ 18288 h 18288"/>
              <a:gd name="connsiteX15" fmla="*/ 1514856 w 5410200"/>
              <a:gd name="connsiteY15" fmla="*/ 18288 h 18288"/>
              <a:gd name="connsiteX16" fmla="*/ 892683 w 5410200"/>
              <a:gd name="connsiteY16" fmla="*/ 18288 h 18288"/>
              <a:gd name="connsiteX17" fmla="*/ 0 w 5410200"/>
              <a:gd name="connsiteY17" fmla="*/ 18288 h 18288"/>
              <a:gd name="connsiteX18" fmla="*/ 0 w 5410200"/>
              <a:gd name="connsiteY18"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5410200" h="18288" fill="none" extrusionOk="0">
                <a:moveTo>
                  <a:pt x="0" y="0"/>
                </a:moveTo>
                <a:cubicBezTo>
                  <a:pt x="163050" y="-18707"/>
                  <a:pt x="319321" y="-16364"/>
                  <a:pt x="568071" y="0"/>
                </a:cubicBezTo>
                <a:cubicBezTo>
                  <a:pt x="816821" y="16364"/>
                  <a:pt x="1013224" y="-7268"/>
                  <a:pt x="1298448" y="0"/>
                </a:cubicBezTo>
                <a:cubicBezTo>
                  <a:pt x="1583672" y="7268"/>
                  <a:pt x="1631711" y="-3367"/>
                  <a:pt x="1920621" y="0"/>
                </a:cubicBezTo>
                <a:cubicBezTo>
                  <a:pt x="2209531" y="3367"/>
                  <a:pt x="2364420" y="-19184"/>
                  <a:pt x="2488692" y="0"/>
                </a:cubicBezTo>
                <a:cubicBezTo>
                  <a:pt x="2612964" y="19184"/>
                  <a:pt x="3023298" y="-34627"/>
                  <a:pt x="3219069" y="0"/>
                </a:cubicBezTo>
                <a:cubicBezTo>
                  <a:pt x="3414840" y="34627"/>
                  <a:pt x="3656810" y="24043"/>
                  <a:pt x="3895344" y="0"/>
                </a:cubicBezTo>
                <a:cubicBezTo>
                  <a:pt x="4133879" y="-24043"/>
                  <a:pt x="4393984" y="-19577"/>
                  <a:pt x="4571619" y="0"/>
                </a:cubicBezTo>
                <a:cubicBezTo>
                  <a:pt x="4749255" y="19577"/>
                  <a:pt x="5179928" y="-6281"/>
                  <a:pt x="5410200" y="0"/>
                </a:cubicBezTo>
                <a:cubicBezTo>
                  <a:pt x="5410730" y="6954"/>
                  <a:pt x="5410934" y="12839"/>
                  <a:pt x="5410200" y="18288"/>
                </a:cubicBezTo>
                <a:cubicBezTo>
                  <a:pt x="5139060" y="6751"/>
                  <a:pt x="5121593" y="31035"/>
                  <a:pt x="4842129" y="18288"/>
                </a:cubicBezTo>
                <a:cubicBezTo>
                  <a:pt x="4562665" y="5541"/>
                  <a:pt x="4448273" y="9487"/>
                  <a:pt x="4328160" y="18288"/>
                </a:cubicBezTo>
                <a:cubicBezTo>
                  <a:pt x="4208047" y="27089"/>
                  <a:pt x="3760936" y="22567"/>
                  <a:pt x="3597783" y="18288"/>
                </a:cubicBezTo>
                <a:cubicBezTo>
                  <a:pt x="3434630" y="14009"/>
                  <a:pt x="3299718" y="33213"/>
                  <a:pt x="3029712" y="18288"/>
                </a:cubicBezTo>
                <a:cubicBezTo>
                  <a:pt x="2759706" y="3363"/>
                  <a:pt x="2640159" y="27394"/>
                  <a:pt x="2299335" y="18288"/>
                </a:cubicBezTo>
                <a:cubicBezTo>
                  <a:pt x="1958511" y="9182"/>
                  <a:pt x="1801186" y="28985"/>
                  <a:pt x="1514856" y="18288"/>
                </a:cubicBezTo>
                <a:cubicBezTo>
                  <a:pt x="1228526" y="7591"/>
                  <a:pt x="1063509" y="-5305"/>
                  <a:pt x="892683" y="18288"/>
                </a:cubicBezTo>
                <a:cubicBezTo>
                  <a:pt x="721857" y="41881"/>
                  <a:pt x="186945" y="-20897"/>
                  <a:pt x="0" y="18288"/>
                </a:cubicBezTo>
                <a:cubicBezTo>
                  <a:pt x="-570" y="9279"/>
                  <a:pt x="132" y="5100"/>
                  <a:pt x="0" y="0"/>
                </a:cubicBezTo>
                <a:close/>
              </a:path>
              <a:path w="5410200" h="18288" stroke="0" extrusionOk="0">
                <a:moveTo>
                  <a:pt x="0" y="0"/>
                </a:moveTo>
                <a:cubicBezTo>
                  <a:pt x="285096" y="-4925"/>
                  <a:pt x="376456" y="22268"/>
                  <a:pt x="622173" y="0"/>
                </a:cubicBezTo>
                <a:cubicBezTo>
                  <a:pt x="867890" y="-22268"/>
                  <a:pt x="1031392" y="7228"/>
                  <a:pt x="1136142" y="0"/>
                </a:cubicBezTo>
                <a:cubicBezTo>
                  <a:pt x="1240892" y="-7228"/>
                  <a:pt x="1561853" y="9877"/>
                  <a:pt x="1920621" y="0"/>
                </a:cubicBezTo>
                <a:cubicBezTo>
                  <a:pt x="2279389" y="-9877"/>
                  <a:pt x="2367255" y="19546"/>
                  <a:pt x="2542794" y="0"/>
                </a:cubicBezTo>
                <a:cubicBezTo>
                  <a:pt x="2718333" y="-19546"/>
                  <a:pt x="2866732" y="-22226"/>
                  <a:pt x="3164967" y="0"/>
                </a:cubicBezTo>
                <a:cubicBezTo>
                  <a:pt x="3463202" y="22226"/>
                  <a:pt x="3568055" y="-2765"/>
                  <a:pt x="3949446" y="0"/>
                </a:cubicBezTo>
                <a:cubicBezTo>
                  <a:pt x="4330837" y="2765"/>
                  <a:pt x="4287895" y="10557"/>
                  <a:pt x="4517517" y="0"/>
                </a:cubicBezTo>
                <a:cubicBezTo>
                  <a:pt x="4747139" y="-10557"/>
                  <a:pt x="5149588" y="8716"/>
                  <a:pt x="5410200" y="0"/>
                </a:cubicBezTo>
                <a:cubicBezTo>
                  <a:pt x="5409517" y="5414"/>
                  <a:pt x="5409480" y="12510"/>
                  <a:pt x="5410200" y="18288"/>
                </a:cubicBezTo>
                <a:cubicBezTo>
                  <a:pt x="5163327" y="41494"/>
                  <a:pt x="5008749" y="10693"/>
                  <a:pt x="4842129" y="18288"/>
                </a:cubicBezTo>
                <a:cubicBezTo>
                  <a:pt x="4675509" y="25883"/>
                  <a:pt x="4433401" y="-615"/>
                  <a:pt x="4165854" y="18288"/>
                </a:cubicBezTo>
                <a:cubicBezTo>
                  <a:pt x="3898308" y="37191"/>
                  <a:pt x="3809032" y="-8710"/>
                  <a:pt x="3543681" y="18288"/>
                </a:cubicBezTo>
                <a:cubicBezTo>
                  <a:pt x="3278330" y="45286"/>
                  <a:pt x="3073876" y="-15917"/>
                  <a:pt x="2759202" y="18288"/>
                </a:cubicBezTo>
                <a:cubicBezTo>
                  <a:pt x="2444528" y="52493"/>
                  <a:pt x="2204144" y="3372"/>
                  <a:pt x="1974723" y="18288"/>
                </a:cubicBezTo>
                <a:cubicBezTo>
                  <a:pt x="1745302" y="33204"/>
                  <a:pt x="1602335" y="31490"/>
                  <a:pt x="1406652" y="18288"/>
                </a:cubicBezTo>
                <a:cubicBezTo>
                  <a:pt x="1210969" y="5086"/>
                  <a:pt x="923948" y="3161"/>
                  <a:pt x="730377" y="18288"/>
                </a:cubicBezTo>
                <a:cubicBezTo>
                  <a:pt x="536806" y="33415"/>
                  <a:pt x="336496" y="-141"/>
                  <a:pt x="0" y="18288"/>
                </a:cubicBezTo>
                <a:cubicBezTo>
                  <a:pt x="-306" y="11061"/>
                  <a:pt x="-655" y="7751"/>
                  <a:pt x="0" y="0"/>
                </a:cubicBezTo>
                <a:close/>
              </a:path>
            </a:pathLst>
          </a:custGeom>
          <a:solidFill>
            <a:schemeClr val="accent2"/>
          </a:solidFill>
          <a:ln w="41275" cap="rnd">
            <a:solidFill>
              <a:schemeClr val="accent2"/>
            </a:solidFill>
            <a:round/>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5" name="Content Placeholder 2"/>
          <p:cNvGraphicFramePr>
            <a:graphicFrameLocks noGrp="1"/>
          </p:cNvGraphicFramePr>
          <p:nvPr>
            <p:ph idx="1"/>
          </p:nvPr>
        </p:nvGraphicFramePr>
        <p:xfrm>
          <a:off x="4648018" y="640822"/>
          <a:ext cx="6900512" cy="5536141"/>
        </p:xfrm>
        <a:graphic>
          <a:graphicData uri="http://schemas.openxmlformats.org/drawingml/2006/diagram">
            <dgm:relIds xmlns:dgm="http://schemas.openxmlformats.org/drawingml/2006/diagram" xmlns:r="http://schemas.openxmlformats.org/officeDocument/2006/relationships" r:dm="rId1" r:lo="rId2" r:qs="rId3" r:cs="rId4"/>
          </a:graphicData>
        </a:graphic>
      </p:graphicFrame>
    </p:spTree>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p:cNvSpPr>
            <a:spLocks noGrp="1" noRot="1" noChangeAspect="1" noMove="1" noResize="1" noEditPoints="1" noAdjustHandles="1" noChangeArrowheads="1" noChangeShapeType="1" noTextEdit="1"/>
          </p:cNvSpPr>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640080" y="325369"/>
            <a:ext cx="4368602" cy="1956841"/>
          </a:xfrm>
        </p:spPr>
        <p:txBody>
          <a:bodyPr anchor="b">
            <a:normAutofit/>
          </a:bodyPr>
          <a:lstStyle/>
          <a:p>
            <a:r>
              <a:rPr lang="en-GB" sz="4200"/>
              <a:t>Models of organisational Change</a:t>
            </a:r>
            <a:endParaRPr lang="en-GB" sz="4200"/>
          </a:p>
        </p:txBody>
      </p:sp>
      <p:sp>
        <p:nvSpPr>
          <p:cNvPr id="11" name="sketchy line"/>
          <p:cNvSpPr>
            <a:spLocks noGrp="1" noRot="1" noChangeAspect="1" noMove="1" noResize="1" noEditPoints="1" noAdjustHandles="1" noChangeArrowheads="1" noChangeShapeType="1" noTextEdit="1"/>
          </p:cNvSpPr>
          <p:nvPr/>
        </p:nvSpPr>
        <p:spPr>
          <a:xfrm>
            <a:off x="640080" y="2586994"/>
            <a:ext cx="3474720" cy="18288"/>
          </a:xfrm>
          <a:custGeom>
            <a:avLst/>
            <a:gdLst>
              <a:gd name="connsiteX0" fmla="*/ 0 w 3474720"/>
              <a:gd name="connsiteY0" fmla="*/ 0 h 18288"/>
              <a:gd name="connsiteX1" fmla="*/ 694944 w 3474720"/>
              <a:gd name="connsiteY1" fmla="*/ 0 h 18288"/>
              <a:gd name="connsiteX2" fmla="*/ 1355141 w 3474720"/>
              <a:gd name="connsiteY2" fmla="*/ 0 h 18288"/>
              <a:gd name="connsiteX3" fmla="*/ 2015338 w 3474720"/>
              <a:gd name="connsiteY3" fmla="*/ 0 h 18288"/>
              <a:gd name="connsiteX4" fmla="*/ 2779776 w 3474720"/>
              <a:gd name="connsiteY4" fmla="*/ 0 h 18288"/>
              <a:gd name="connsiteX5" fmla="*/ 3474720 w 3474720"/>
              <a:gd name="connsiteY5" fmla="*/ 0 h 18288"/>
              <a:gd name="connsiteX6" fmla="*/ 3474720 w 3474720"/>
              <a:gd name="connsiteY6" fmla="*/ 18288 h 18288"/>
              <a:gd name="connsiteX7" fmla="*/ 2779776 w 3474720"/>
              <a:gd name="connsiteY7" fmla="*/ 18288 h 18288"/>
              <a:gd name="connsiteX8" fmla="*/ 2189074 w 3474720"/>
              <a:gd name="connsiteY8" fmla="*/ 18288 h 18288"/>
              <a:gd name="connsiteX9" fmla="*/ 1528877 w 3474720"/>
              <a:gd name="connsiteY9" fmla="*/ 18288 h 18288"/>
              <a:gd name="connsiteX10" fmla="*/ 868680 w 3474720"/>
              <a:gd name="connsiteY10" fmla="*/ 18288 h 18288"/>
              <a:gd name="connsiteX11" fmla="*/ 0 w 3474720"/>
              <a:gd name="connsiteY11" fmla="*/ 18288 h 18288"/>
              <a:gd name="connsiteX12" fmla="*/ 0 w 3474720"/>
              <a:gd name="connsiteY12"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3474720" h="18288" fill="none" extrusionOk="0">
                <a:moveTo>
                  <a:pt x="0" y="0"/>
                </a:moveTo>
                <a:cubicBezTo>
                  <a:pt x="224454" y="-14544"/>
                  <a:pt x="495407" y="26540"/>
                  <a:pt x="694944" y="0"/>
                </a:cubicBezTo>
                <a:cubicBezTo>
                  <a:pt x="894481" y="-26540"/>
                  <a:pt x="1130063" y="24713"/>
                  <a:pt x="1355141" y="0"/>
                </a:cubicBezTo>
                <a:cubicBezTo>
                  <a:pt x="1580219" y="-24713"/>
                  <a:pt x="1820099" y="26695"/>
                  <a:pt x="2015338" y="0"/>
                </a:cubicBezTo>
                <a:cubicBezTo>
                  <a:pt x="2210577" y="-26695"/>
                  <a:pt x="2402045" y="165"/>
                  <a:pt x="2779776" y="0"/>
                </a:cubicBezTo>
                <a:cubicBezTo>
                  <a:pt x="3157507" y="-165"/>
                  <a:pt x="3286859" y="-15571"/>
                  <a:pt x="3474720" y="0"/>
                </a:cubicBezTo>
                <a:cubicBezTo>
                  <a:pt x="3474286" y="7551"/>
                  <a:pt x="3474253" y="9822"/>
                  <a:pt x="3474720" y="18288"/>
                </a:cubicBezTo>
                <a:cubicBezTo>
                  <a:pt x="3233904" y="29845"/>
                  <a:pt x="2945134" y="-5256"/>
                  <a:pt x="2779776" y="18288"/>
                </a:cubicBezTo>
                <a:cubicBezTo>
                  <a:pt x="2614418" y="41832"/>
                  <a:pt x="2339768" y="22709"/>
                  <a:pt x="2189074" y="18288"/>
                </a:cubicBezTo>
                <a:cubicBezTo>
                  <a:pt x="2038380" y="13867"/>
                  <a:pt x="1817434" y="-4947"/>
                  <a:pt x="1528877" y="18288"/>
                </a:cubicBezTo>
                <a:cubicBezTo>
                  <a:pt x="1240320" y="41523"/>
                  <a:pt x="1042447" y="37198"/>
                  <a:pt x="868680" y="18288"/>
                </a:cubicBezTo>
                <a:cubicBezTo>
                  <a:pt x="694913" y="-622"/>
                  <a:pt x="233232" y="44909"/>
                  <a:pt x="0" y="18288"/>
                </a:cubicBezTo>
                <a:cubicBezTo>
                  <a:pt x="60" y="11696"/>
                  <a:pt x="66" y="3758"/>
                  <a:pt x="0" y="0"/>
                </a:cubicBezTo>
                <a:close/>
              </a:path>
              <a:path w="3474720" h="18288" stroke="0" extrusionOk="0">
                <a:moveTo>
                  <a:pt x="0" y="0"/>
                </a:moveTo>
                <a:cubicBezTo>
                  <a:pt x="202328" y="-14716"/>
                  <a:pt x="332722" y="-11499"/>
                  <a:pt x="625450" y="0"/>
                </a:cubicBezTo>
                <a:cubicBezTo>
                  <a:pt x="918178" y="11499"/>
                  <a:pt x="1096688" y="5123"/>
                  <a:pt x="1389888" y="0"/>
                </a:cubicBezTo>
                <a:cubicBezTo>
                  <a:pt x="1683088" y="-5123"/>
                  <a:pt x="1835981" y="-14038"/>
                  <a:pt x="1980590" y="0"/>
                </a:cubicBezTo>
                <a:cubicBezTo>
                  <a:pt x="2125199" y="14038"/>
                  <a:pt x="2396099" y="-7203"/>
                  <a:pt x="2571293" y="0"/>
                </a:cubicBezTo>
                <a:cubicBezTo>
                  <a:pt x="2746487" y="7203"/>
                  <a:pt x="3041609" y="-12036"/>
                  <a:pt x="3474720" y="0"/>
                </a:cubicBezTo>
                <a:cubicBezTo>
                  <a:pt x="3474638" y="4406"/>
                  <a:pt x="3474631" y="9982"/>
                  <a:pt x="3474720" y="18288"/>
                </a:cubicBezTo>
                <a:cubicBezTo>
                  <a:pt x="3324873" y="21876"/>
                  <a:pt x="3136771" y="12587"/>
                  <a:pt x="2814523" y="18288"/>
                </a:cubicBezTo>
                <a:cubicBezTo>
                  <a:pt x="2492275" y="23989"/>
                  <a:pt x="2294402" y="47111"/>
                  <a:pt x="2154326" y="18288"/>
                </a:cubicBezTo>
                <a:cubicBezTo>
                  <a:pt x="2014250" y="-10535"/>
                  <a:pt x="1820317" y="33903"/>
                  <a:pt x="1494130" y="18288"/>
                </a:cubicBezTo>
                <a:cubicBezTo>
                  <a:pt x="1167943" y="2673"/>
                  <a:pt x="948432" y="14868"/>
                  <a:pt x="729691" y="18288"/>
                </a:cubicBezTo>
                <a:cubicBezTo>
                  <a:pt x="510950" y="21708"/>
                  <a:pt x="264032" y="24354"/>
                  <a:pt x="0" y="18288"/>
                </a:cubicBezTo>
                <a:cubicBezTo>
                  <a:pt x="189" y="14288"/>
                  <a:pt x="-703" y="3747"/>
                  <a:pt x="0" y="0"/>
                </a:cubicBezTo>
                <a:close/>
              </a:path>
            </a:pathLst>
          </a:custGeom>
          <a:solidFill>
            <a:schemeClr val="accent2"/>
          </a:solidFill>
          <a:ln w="44450" cap="rnd">
            <a:solidFill>
              <a:schemeClr val="accent2"/>
            </a:solidFill>
            <a:round/>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p:cNvSpPr>
            <a:spLocks noGrp="1"/>
          </p:cNvSpPr>
          <p:nvPr>
            <p:ph idx="1"/>
          </p:nvPr>
        </p:nvSpPr>
        <p:spPr>
          <a:xfrm>
            <a:off x="640080" y="2872899"/>
            <a:ext cx="4243589" cy="3320668"/>
          </a:xfrm>
        </p:spPr>
        <p:txBody>
          <a:bodyPr>
            <a:normAutofit/>
          </a:bodyPr>
          <a:lstStyle/>
          <a:p>
            <a:r>
              <a:rPr lang="en-GB" sz="2200" dirty="0"/>
              <a:t>Incremental</a:t>
            </a:r>
            <a:endParaRPr lang="en-GB" sz="2200" dirty="0"/>
          </a:p>
          <a:p>
            <a:r>
              <a:rPr lang="en-GB" sz="2200" dirty="0"/>
              <a:t>Punctuated Equilibrium</a:t>
            </a:r>
            <a:endParaRPr lang="en-GB" sz="2200" dirty="0"/>
          </a:p>
          <a:p>
            <a:r>
              <a:rPr lang="en-GB" sz="2200" dirty="0"/>
              <a:t>Continuous Transformation</a:t>
            </a:r>
            <a:endParaRPr lang="en-GB" sz="2200" dirty="0"/>
          </a:p>
        </p:txBody>
      </p:sp>
      <p:pic>
        <p:nvPicPr>
          <p:cNvPr id="5" name="Picture 4" descr="Silver metal newtons cradle"/>
          <p:cNvPicPr>
            <a:picLocks noChangeAspect="1"/>
          </p:cNvPicPr>
          <p:nvPr/>
        </p:nvPicPr>
        <p:blipFill rotWithShape="1">
          <a:blip r:embed="rId1"/>
          <a:srcRect l="15536" r="13499" b="-1"/>
          <a:stretch>
            <a:fillRect/>
          </a:stretch>
        </p:blipFill>
        <p:spPr>
          <a:xfrm>
            <a:off x="5311702" y="10"/>
            <a:ext cx="6878775" cy="6857990"/>
          </a:xfrm>
          <a:custGeom>
            <a:avLst/>
            <a:gdLst/>
            <a:ahLst/>
            <a:cxnLst/>
            <a:rect l="l" t="t" r="r" b="b"/>
            <a:pathLst>
              <a:path w="6878775" h="6858000">
                <a:moveTo>
                  <a:pt x="1102973" y="0"/>
                </a:moveTo>
                <a:lnTo>
                  <a:pt x="1160688" y="0"/>
                </a:lnTo>
                <a:lnTo>
                  <a:pt x="983189" y="331786"/>
                </a:lnTo>
                <a:cubicBezTo>
                  <a:pt x="914866" y="469145"/>
                  <a:pt x="850355" y="608712"/>
                  <a:pt x="789261" y="750263"/>
                </a:cubicBezTo>
                <a:cubicBezTo>
                  <a:pt x="774307" y="784928"/>
                  <a:pt x="759992" y="819849"/>
                  <a:pt x="745295" y="854514"/>
                </a:cubicBezTo>
                <a:cubicBezTo>
                  <a:pt x="756682" y="845393"/>
                  <a:pt x="765489" y="833492"/>
                  <a:pt x="770857" y="819975"/>
                </a:cubicBezTo>
                <a:cubicBezTo>
                  <a:pt x="879943" y="589569"/>
                  <a:pt x="999605" y="365513"/>
                  <a:pt x="1131329" y="148742"/>
                </a:cubicBezTo>
                <a:lnTo>
                  <a:pt x="1227589" y="0"/>
                </a:lnTo>
                <a:lnTo>
                  <a:pt x="6878775" y="0"/>
                </a:lnTo>
                <a:lnTo>
                  <a:pt x="6878775" y="6858000"/>
                </a:lnTo>
                <a:lnTo>
                  <a:pt x="713521" y="6858000"/>
                </a:lnTo>
                <a:lnTo>
                  <a:pt x="625642" y="6670527"/>
                </a:lnTo>
                <a:cubicBezTo>
                  <a:pt x="507232" y="6398531"/>
                  <a:pt x="403083" y="6118381"/>
                  <a:pt x="312785" y="5830359"/>
                </a:cubicBezTo>
                <a:cubicBezTo>
                  <a:pt x="278149" y="5719759"/>
                  <a:pt x="248879" y="5607635"/>
                  <a:pt x="212198" y="5480401"/>
                </a:cubicBezTo>
                <a:cubicBezTo>
                  <a:pt x="212208" y="5491601"/>
                  <a:pt x="212803" y="5502788"/>
                  <a:pt x="213988" y="5513923"/>
                </a:cubicBezTo>
                <a:cubicBezTo>
                  <a:pt x="264089" y="5723695"/>
                  <a:pt x="307290" y="5935370"/>
                  <a:pt x="365826" y="6142729"/>
                </a:cubicBezTo>
                <a:cubicBezTo>
                  <a:pt x="433152" y="6380817"/>
                  <a:pt x="510068" y="6614016"/>
                  <a:pt x="597975" y="6841549"/>
                </a:cubicBezTo>
                <a:lnTo>
                  <a:pt x="604824" y="6858000"/>
                </a:lnTo>
                <a:lnTo>
                  <a:pt x="552056" y="6858000"/>
                </a:lnTo>
                <a:lnTo>
                  <a:pt x="539576" y="6828295"/>
                </a:lnTo>
                <a:cubicBezTo>
                  <a:pt x="380597" y="6414594"/>
                  <a:pt x="260223" y="5988893"/>
                  <a:pt x="171555" y="5552906"/>
                </a:cubicBezTo>
                <a:cubicBezTo>
                  <a:pt x="91163" y="5157998"/>
                  <a:pt x="43746" y="4758899"/>
                  <a:pt x="12305" y="4357388"/>
                </a:cubicBezTo>
                <a:cubicBezTo>
                  <a:pt x="-14281" y="4013908"/>
                  <a:pt x="4507" y="3672965"/>
                  <a:pt x="46684" y="3331516"/>
                </a:cubicBezTo>
                <a:cubicBezTo>
                  <a:pt x="127203" y="2664286"/>
                  <a:pt x="277819" y="2007265"/>
                  <a:pt x="496065" y="1371196"/>
                </a:cubicBezTo>
                <a:cubicBezTo>
                  <a:pt x="636273" y="966066"/>
                  <a:pt x="800445" y="573253"/>
                  <a:pt x="995723" y="196614"/>
                </a:cubicBezTo>
                <a:close/>
              </a:path>
            </a:pathLst>
          </a:custGeom>
        </p:spPr>
      </p:pic>
    </p:spTree>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p:cNvPicPr>
            <a:picLocks noChangeAspect="1"/>
          </p:cNvPicPr>
          <p:nvPr/>
        </p:nvPicPr>
        <p:blipFill>
          <a:blip r:embed="rId1"/>
          <a:stretch>
            <a:fillRect/>
          </a:stretch>
        </p:blipFill>
        <p:spPr>
          <a:xfrm>
            <a:off x="0" y="1733550"/>
            <a:ext cx="4141489" cy="2581274"/>
          </a:xfrm>
          <a:prstGeom prst="rect">
            <a:avLst/>
          </a:prstGeom>
        </p:spPr>
      </p:pic>
      <p:pic>
        <p:nvPicPr>
          <p:cNvPr id="7" name="Picture 6"/>
          <p:cNvPicPr>
            <a:picLocks noChangeAspect="1"/>
          </p:cNvPicPr>
          <p:nvPr/>
        </p:nvPicPr>
        <p:blipFill>
          <a:blip r:embed="rId2"/>
          <a:stretch>
            <a:fillRect/>
          </a:stretch>
        </p:blipFill>
        <p:spPr>
          <a:xfrm>
            <a:off x="3971735" y="1657350"/>
            <a:ext cx="4422577" cy="2657474"/>
          </a:xfrm>
          <a:prstGeom prst="rect">
            <a:avLst/>
          </a:prstGeom>
        </p:spPr>
      </p:pic>
      <p:pic>
        <p:nvPicPr>
          <p:cNvPr id="9" name="Picture 8"/>
          <p:cNvPicPr>
            <a:picLocks noChangeAspect="1"/>
          </p:cNvPicPr>
          <p:nvPr/>
        </p:nvPicPr>
        <p:blipFill>
          <a:blip r:embed="rId3"/>
          <a:stretch>
            <a:fillRect/>
          </a:stretch>
        </p:blipFill>
        <p:spPr>
          <a:xfrm>
            <a:off x="8323882" y="1828800"/>
            <a:ext cx="3868118" cy="2419349"/>
          </a:xfrm>
          <a:prstGeom prst="rect">
            <a:avLst/>
          </a:prstGeom>
        </p:spPr>
      </p:pic>
      <p:sp>
        <p:nvSpPr>
          <p:cNvPr id="10" name="TextBox 9"/>
          <p:cNvSpPr txBox="1"/>
          <p:nvPr/>
        </p:nvSpPr>
        <p:spPr>
          <a:xfrm>
            <a:off x="666750" y="914400"/>
            <a:ext cx="2390775" cy="369332"/>
          </a:xfrm>
          <a:prstGeom prst="rect">
            <a:avLst/>
          </a:prstGeom>
          <a:noFill/>
        </p:spPr>
        <p:txBody>
          <a:bodyPr wrap="square" rtlCol="0">
            <a:spAutoFit/>
          </a:bodyPr>
          <a:lstStyle/>
          <a:p>
            <a:r>
              <a:rPr lang="en-GB" dirty="0"/>
              <a:t>Incremental Change</a:t>
            </a:r>
            <a:endParaRPr lang="en-GB" dirty="0"/>
          </a:p>
        </p:txBody>
      </p:sp>
      <p:sp>
        <p:nvSpPr>
          <p:cNvPr id="11" name="TextBox 10"/>
          <p:cNvSpPr txBox="1"/>
          <p:nvPr/>
        </p:nvSpPr>
        <p:spPr>
          <a:xfrm>
            <a:off x="4987635" y="914400"/>
            <a:ext cx="2390775" cy="369332"/>
          </a:xfrm>
          <a:prstGeom prst="rect">
            <a:avLst/>
          </a:prstGeom>
          <a:noFill/>
        </p:spPr>
        <p:txBody>
          <a:bodyPr wrap="square" rtlCol="0">
            <a:spAutoFit/>
          </a:bodyPr>
          <a:lstStyle/>
          <a:p>
            <a:r>
              <a:rPr lang="en-GB" dirty="0"/>
              <a:t>Punctuated Equilibrium</a:t>
            </a:r>
            <a:endParaRPr lang="en-GB" dirty="0"/>
          </a:p>
        </p:txBody>
      </p:sp>
      <p:sp>
        <p:nvSpPr>
          <p:cNvPr id="12" name="TextBox 11"/>
          <p:cNvSpPr txBox="1"/>
          <p:nvPr/>
        </p:nvSpPr>
        <p:spPr>
          <a:xfrm>
            <a:off x="8943975" y="914400"/>
            <a:ext cx="2390775" cy="369332"/>
          </a:xfrm>
          <a:prstGeom prst="rect">
            <a:avLst/>
          </a:prstGeom>
          <a:noFill/>
        </p:spPr>
        <p:txBody>
          <a:bodyPr wrap="square" rtlCol="0">
            <a:spAutoFit/>
          </a:bodyPr>
          <a:lstStyle/>
          <a:p>
            <a:r>
              <a:rPr lang="en-GB" dirty="0"/>
              <a:t>Continuous Change</a:t>
            </a:r>
            <a:endParaRPr lang="en-GB" dirty="0"/>
          </a:p>
        </p:txBody>
      </p:sp>
      <p:sp>
        <p:nvSpPr>
          <p:cNvPr id="13" name="TextBox 12"/>
          <p:cNvSpPr txBox="1"/>
          <p:nvPr/>
        </p:nvSpPr>
        <p:spPr>
          <a:xfrm>
            <a:off x="2752725" y="4810125"/>
            <a:ext cx="7572375" cy="646331"/>
          </a:xfrm>
          <a:prstGeom prst="rect">
            <a:avLst/>
          </a:prstGeom>
          <a:noFill/>
        </p:spPr>
        <p:txBody>
          <a:bodyPr wrap="square" rtlCol="0">
            <a:spAutoFit/>
          </a:bodyPr>
          <a:lstStyle/>
          <a:p>
            <a:pPr algn="ctr"/>
            <a:r>
              <a:rPr lang="en-GB" dirty="0"/>
              <a:t>Change occurs when the state of something is altered or modified and it involves moving from one state to a different state</a:t>
            </a:r>
            <a:endParaRPr lang="en-GB" dirty="0"/>
          </a:p>
        </p:txBody>
      </p:sp>
    </p:spTree>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p:cNvSpPr>
            <a:spLocks noGrp="1" noRot="1" noChangeAspect="1" noMove="1" noResize="1" noEditPoints="1" noAdjustHandles="1" noChangeArrowheads="1" noChangeShapeType="1" noTextEdit="1"/>
          </p:cNvSpPr>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2" name="Group 11"/>
          <p:cNvGrpSpPr>
            <a:grpSpLocks noGrp="1" noRot="1" noChangeAspect="1" noMove="1" noResize="1" noUngrp="1"/>
          </p:cNvGrpSpPr>
          <p:nvPr/>
        </p:nvGrpSpPr>
        <p:grpSpPr>
          <a:xfrm>
            <a:off x="409710" y="635715"/>
            <a:ext cx="11142208" cy="2482136"/>
            <a:chOff x="409710" y="635715"/>
            <a:chExt cx="11142208" cy="2482136"/>
          </a:xfrm>
        </p:grpSpPr>
        <p:sp>
          <p:nvSpPr>
            <p:cNvPr id="13" name="Freeform 44"/>
            <p:cNvSpPr/>
            <p:nvPr/>
          </p:nvSpPr>
          <p:spPr bwMode="auto">
            <a:xfrm>
              <a:off x="11223203" y="635716"/>
              <a:ext cx="328612" cy="1742360"/>
            </a:xfrm>
            <a:custGeom>
              <a:avLst/>
              <a:gdLst>
                <a:gd name="T0" fmla="*/ 207 w 207"/>
                <a:gd name="T1" fmla="*/ 987 h 1114"/>
                <a:gd name="T2" fmla="*/ 0 w 207"/>
                <a:gd name="T3" fmla="*/ 1114 h 1114"/>
                <a:gd name="T4" fmla="*/ 0 w 207"/>
                <a:gd name="T5" fmla="*/ 127 h 1114"/>
                <a:gd name="T6" fmla="*/ 207 w 207"/>
                <a:gd name="T7" fmla="*/ 0 h 1114"/>
                <a:gd name="T8" fmla="*/ 207 w 207"/>
                <a:gd name="T9" fmla="*/ 987 h 1114"/>
              </a:gdLst>
              <a:ahLst/>
              <a:cxnLst>
                <a:cxn ang="0">
                  <a:pos x="T0" y="T1"/>
                </a:cxn>
                <a:cxn ang="0">
                  <a:pos x="T2" y="T3"/>
                </a:cxn>
                <a:cxn ang="0">
                  <a:pos x="T4" y="T5"/>
                </a:cxn>
                <a:cxn ang="0">
                  <a:pos x="T6" y="T7"/>
                </a:cxn>
                <a:cxn ang="0">
                  <a:pos x="T8" y="T9"/>
                </a:cxn>
              </a:cxnLst>
              <a:rect l="0" t="0" r="r" b="b"/>
              <a:pathLst>
                <a:path w="207" h="1114">
                  <a:moveTo>
                    <a:pt x="207" y="987"/>
                  </a:moveTo>
                  <a:lnTo>
                    <a:pt x="0" y="1114"/>
                  </a:lnTo>
                  <a:lnTo>
                    <a:pt x="0" y="127"/>
                  </a:lnTo>
                  <a:lnTo>
                    <a:pt x="207" y="0"/>
                  </a:lnTo>
                  <a:lnTo>
                    <a:pt x="207" y="987"/>
                  </a:lnTo>
                  <a:close/>
                </a:path>
              </a:pathLst>
            </a:custGeom>
            <a:solidFill>
              <a:schemeClr val="accent1">
                <a:lumMod val="50000"/>
              </a:schemeClr>
            </a:solidFill>
            <a:ln>
              <a:noFill/>
            </a:ln>
          </p:spPr>
          <p:txBody>
            <a:bodyPr vert="horz" wrap="square" lIns="91440" tIns="45720" rIns="91440" bIns="45720" numCol="1" anchor="t" anchorCtr="0" compatLnSpc="1"/>
            <a:lstStyle/>
            <a:p>
              <a:endParaRPr lang="en-US"/>
            </a:p>
          </p:txBody>
        </p:sp>
        <p:sp>
          <p:nvSpPr>
            <p:cNvPr id="14" name="Freeform 45"/>
            <p:cNvSpPr/>
            <p:nvPr/>
          </p:nvSpPr>
          <p:spPr bwMode="auto">
            <a:xfrm>
              <a:off x="409710" y="1022350"/>
              <a:ext cx="709612" cy="2095501"/>
            </a:xfrm>
            <a:custGeom>
              <a:avLst/>
              <a:gdLst>
                <a:gd name="T0" fmla="*/ 447 w 447"/>
                <a:gd name="T1" fmla="*/ 1363 h 1363"/>
                <a:gd name="T2" fmla="*/ 0 w 447"/>
                <a:gd name="T3" fmla="*/ 987 h 1363"/>
                <a:gd name="T4" fmla="*/ 0 w 447"/>
                <a:gd name="T5" fmla="*/ 0 h 1363"/>
                <a:gd name="T6" fmla="*/ 447 w 447"/>
                <a:gd name="T7" fmla="*/ 376 h 1363"/>
                <a:gd name="T8" fmla="*/ 447 w 447"/>
                <a:gd name="T9" fmla="*/ 1363 h 1363"/>
              </a:gdLst>
              <a:ahLst/>
              <a:cxnLst>
                <a:cxn ang="0">
                  <a:pos x="T0" y="T1"/>
                </a:cxn>
                <a:cxn ang="0">
                  <a:pos x="T2" y="T3"/>
                </a:cxn>
                <a:cxn ang="0">
                  <a:pos x="T4" y="T5"/>
                </a:cxn>
                <a:cxn ang="0">
                  <a:pos x="T6" y="T7"/>
                </a:cxn>
                <a:cxn ang="0">
                  <a:pos x="T8" y="T9"/>
                </a:cxn>
              </a:cxnLst>
              <a:rect l="0" t="0" r="r" b="b"/>
              <a:pathLst>
                <a:path w="447" h="1363">
                  <a:moveTo>
                    <a:pt x="447" y="1363"/>
                  </a:moveTo>
                  <a:lnTo>
                    <a:pt x="0" y="987"/>
                  </a:lnTo>
                  <a:lnTo>
                    <a:pt x="0" y="0"/>
                  </a:lnTo>
                  <a:lnTo>
                    <a:pt x="447" y="376"/>
                  </a:lnTo>
                  <a:lnTo>
                    <a:pt x="447" y="1363"/>
                  </a:lnTo>
                  <a:close/>
                </a:path>
              </a:pathLst>
            </a:custGeom>
            <a:solidFill>
              <a:schemeClr val="accent1">
                <a:lumMod val="50000"/>
              </a:schemeClr>
            </a:solidFill>
            <a:ln>
              <a:noFill/>
            </a:ln>
          </p:spPr>
          <p:txBody>
            <a:bodyPr vert="horz" wrap="square" lIns="91440" tIns="45720" rIns="91440" bIns="45720" numCol="1" anchor="t" anchorCtr="0" compatLnSpc="1"/>
            <a:lstStyle/>
            <a:p>
              <a:endParaRPr lang="en-US"/>
            </a:p>
          </p:txBody>
        </p:sp>
        <p:sp>
          <p:nvSpPr>
            <p:cNvPr id="15" name="Freeform 46"/>
            <p:cNvSpPr/>
            <p:nvPr/>
          </p:nvSpPr>
          <p:spPr bwMode="auto">
            <a:xfrm>
              <a:off x="409710" y="837744"/>
              <a:ext cx="403225" cy="1705431"/>
            </a:xfrm>
            <a:custGeom>
              <a:avLst/>
              <a:gdLst>
                <a:gd name="T0" fmla="*/ 254 w 254"/>
                <a:gd name="T1" fmla="*/ 987 h 1109"/>
                <a:gd name="T2" fmla="*/ 0 w 254"/>
                <a:gd name="T3" fmla="*/ 1109 h 1109"/>
                <a:gd name="T4" fmla="*/ 0 w 254"/>
                <a:gd name="T5" fmla="*/ 119 h 1109"/>
                <a:gd name="T6" fmla="*/ 254 w 254"/>
                <a:gd name="T7" fmla="*/ 0 h 1109"/>
                <a:gd name="T8" fmla="*/ 254 w 254"/>
                <a:gd name="T9" fmla="*/ 987 h 1109"/>
              </a:gdLst>
              <a:ahLst/>
              <a:cxnLst>
                <a:cxn ang="0">
                  <a:pos x="T0" y="T1"/>
                </a:cxn>
                <a:cxn ang="0">
                  <a:pos x="T2" y="T3"/>
                </a:cxn>
                <a:cxn ang="0">
                  <a:pos x="T4" y="T5"/>
                </a:cxn>
                <a:cxn ang="0">
                  <a:pos x="T6" y="T7"/>
                </a:cxn>
                <a:cxn ang="0">
                  <a:pos x="T8" y="T9"/>
                </a:cxn>
              </a:cxnLst>
              <a:rect l="0" t="0" r="r" b="b"/>
              <a:pathLst>
                <a:path w="254" h="1109">
                  <a:moveTo>
                    <a:pt x="254" y="987"/>
                  </a:moveTo>
                  <a:lnTo>
                    <a:pt x="0" y="1109"/>
                  </a:lnTo>
                  <a:lnTo>
                    <a:pt x="0" y="119"/>
                  </a:lnTo>
                  <a:lnTo>
                    <a:pt x="254" y="0"/>
                  </a:lnTo>
                  <a:lnTo>
                    <a:pt x="254" y="987"/>
                  </a:lnTo>
                  <a:close/>
                </a:path>
              </a:pathLst>
            </a:custGeom>
            <a:solidFill>
              <a:schemeClr val="accent1">
                <a:lumMod val="75000"/>
              </a:schemeClr>
            </a:solidFill>
            <a:ln>
              <a:noFill/>
            </a:ln>
          </p:spPr>
          <p:txBody>
            <a:bodyPr vert="horz" wrap="square" lIns="91440" tIns="45720" rIns="91440" bIns="45720" numCol="1" anchor="t" anchorCtr="0" compatLnSpc="1"/>
            <a:lstStyle/>
            <a:p>
              <a:endParaRPr lang="en-US"/>
            </a:p>
          </p:txBody>
        </p:sp>
        <p:sp>
          <p:nvSpPr>
            <p:cNvPr id="16" name="Freeform 47"/>
            <p:cNvSpPr/>
            <p:nvPr/>
          </p:nvSpPr>
          <p:spPr bwMode="auto">
            <a:xfrm>
              <a:off x="644660" y="640894"/>
              <a:ext cx="168275" cy="1713195"/>
            </a:xfrm>
            <a:custGeom>
              <a:avLst/>
              <a:gdLst>
                <a:gd name="T0" fmla="*/ 106 w 106"/>
                <a:gd name="T1" fmla="*/ 1114 h 1114"/>
                <a:gd name="T2" fmla="*/ 0 w 106"/>
                <a:gd name="T3" fmla="*/ 1005 h 1114"/>
                <a:gd name="T4" fmla="*/ 0 w 106"/>
                <a:gd name="T5" fmla="*/ 0 h 1114"/>
                <a:gd name="T6" fmla="*/ 106 w 106"/>
                <a:gd name="T7" fmla="*/ 110 h 1114"/>
                <a:gd name="T8" fmla="*/ 106 w 106"/>
                <a:gd name="T9" fmla="*/ 1114 h 1114"/>
              </a:gdLst>
              <a:ahLst/>
              <a:cxnLst>
                <a:cxn ang="0">
                  <a:pos x="T0" y="T1"/>
                </a:cxn>
                <a:cxn ang="0">
                  <a:pos x="T2" y="T3"/>
                </a:cxn>
                <a:cxn ang="0">
                  <a:pos x="T4" y="T5"/>
                </a:cxn>
                <a:cxn ang="0">
                  <a:pos x="T6" y="T7"/>
                </a:cxn>
                <a:cxn ang="0">
                  <a:pos x="T8" y="T9"/>
                </a:cxn>
              </a:cxnLst>
              <a:rect l="0" t="0" r="r" b="b"/>
              <a:pathLst>
                <a:path w="106" h="1114">
                  <a:moveTo>
                    <a:pt x="106" y="1114"/>
                  </a:moveTo>
                  <a:lnTo>
                    <a:pt x="0" y="1005"/>
                  </a:lnTo>
                  <a:lnTo>
                    <a:pt x="0" y="0"/>
                  </a:lnTo>
                  <a:lnTo>
                    <a:pt x="106" y="110"/>
                  </a:lnTo>
                  <a:lnTo>
                    <a:pt x="106" y="1114"/>
                  </a:lnTo>
                  <a:close/>
                </a:path>
              </a:pathLst>
            </a:custGeom>
            <a:solidFill>
              <a:schemeClr val="accent1">
                <a:lumMod val="50000"/>
              </a:schemeClr>
            </a:solidFill>
            <a:ln>
              <a:noFill/>
            </a:ln>
          </p:spPr>
          <p:txBody>
            <a:bodyPr vert="horz" wrap="square" lIns="91440" tIns="45720" rIns="91440" bIns="45720" numCol="1" anchor="t" anchorCtr="0" compatLnSpc="1"/>
            <a:lstStyle/>
            <a:p>
              <a:endParaRPr lang="en-US"/>
            </a:p>
          </p:txBody>
        </p:sp>
        <p:sp>
          <p:nvSpPr>
            <p:cNvPr id="17" name="Rectangle 16"/>
            <p:cNvSpPr>
              <a:spLocks noChangeArrowheads="1"/>
            </p:cNvSpPr>
            <p:nvPr/>
          </p:nvSpPr>
          <p:spPr bwMode="auto">
            <a:xfrm>
              <a:off x="644055" y="635715"/>
              <a:ext cx="10907863" cy="1541457"/>
            </a:xfrm>
            <a:prstGeom prst="rect">
              <a:avLst/>
            </a:prstGeom>
            <a:solidFill>
              <a:schemeClr val="accent1"/>
            </a:solidFill>
            <a:ln>
              <a:noFill/>
            </a:ln>
          </p:spPr>
          <p:txBody>
            <a:bodyPr vert="horz" wrap="square" lIns="91440" tIns="45720" rIns="91440" bIns="45720" numCol="1" anchor="t" anchorCtr="0" compatLnSpc="1"/>
            <a:lstStyle/>
            <a:p>
              <a:endParaRPr lang="en-US"/>
            </a:p>
          </p:txBody>
        </p:sp>
      </p:grpSp>
      <p:sp>
        <p:nvSpPr>
          <p:cNvPr id="2" name="Title 1"/>
          <p:cNvSpPr>
            <a:spLocks noGrp="1"/>
          </p:cNvSpPr>
          <p:nvPr>
            <p:ph type="title"/>
          </p:nvPr>
        </p:nvSpPr>
        <p:spPr>
          <a:xfrm>
            <a:off x="1047280" y="759805"/>
            <a:ext cx="10306520" cy="1325563"/>
          </a:xfrm>
        </p:spPr>
        <p:txBody>
          <a:bodyPr>
            <a:normAutofit/>
          </a:bodyPr>
          <a:lstStyle/>
          <a:p>
            <a:r>
              <a:rPr lang="en-GB" sz="4000">
                <a:solidFill>
                  <a:srgbClr val="FFFFFF"/>
                </a:solidFill>
              </a:rPr>
              <a:t>Gradualist paradigm</a:t>
            </a:r>
            <a:endParaRPr lang="en-GB" sz="4000">
              <a:solidFill>
                <a:srgbClr val="FFFFFF"/>
              </a:solidFill>
            </a:endParaRPr>
          </a:p>
        </p:txBody>
      </p:sp>
      <p:sp>
        <p:nvSpPr>
          <p:cNvPr id="3" name="Content Placeholder 2"/>
          <p:cNvSpPr>
            <a:spLocks noGrp="1"/>
          </p:cNvSpPr>
          <p:nvPr>
            <p:ph idx="1"/>
          </p:nvPr>
        </p:nvSpPr>
        <p:spPr>
          <a:xfrm>
            <a:off x="1424904" y="2494450"/>
            <a:ext cx="4053545" cy="3563159"/>
          </a:xfrm>
        </p:spPr>
        <p:txBody>
          <a:bodyPr>
            <a:normAutofit/>
          </a:bodyPr>
          <a:lstStyle/>
          <a:p>
            <a:r>
              <a:rPr lang="en-GB" sz="2400"/>
              <a:t>Changes and develops through a continuous process of incremental adjustment</a:t>
            </a:r>
            <a:endParaRPr lang="en-GB" sz="2400"/>
          </a:p>
          <a:p>
            <a:r>
              <a:rPr lang="en-GB" sz="2400"/>
              <a:t>These adjustments (changes) accumulate over time to ensure that the organisation is always aligned with its external environment</a:t>
            </a:r>
            <a:endParaRPr lang="en-GB" sz="2400"/>
          </a:p>
        </p:txBody>
      </p:sp>
      <p:pic>
        <p:nvPicPr>
          <p:cNvPr id="5" name="Picture 4" descr="Chart, line chart&#10;&#10;Description automatically generated"/>
          <p:cNvPicPr>
            <a:picLocks noChangeAspect="1"/>
          </p:cNvPicPr>
          <p:nvPr/>
        </p:nvPicPr>
        <p:blipFill>
          <a:blip r:embed="rId1"/>
          <a:stretch>
            <a:fillRect/>
          </a:stretch>
        </p:blipFill>
        <p:spPr>
          <a:xfrm>
            <a:off x="6098892" y="3547698"/>
            <a:ext cx="4802404" cy="1452727"/>
          </a:xfrm>
          <a:prstGeom prst="rect">
            <a:avLst/>
          </a:prstGeom>
        </p:spPr>
      </p:pic>
    </p:spTree>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p:cNvSpPr>
            <a:spLocks noGrp="1" noRot="1" noChangeAspect="1" noMove="1" noResize="1" noEditPoints="1" noAdjustHandles="1" noChangeArrowheads="1" noChangeShapeType="1" noTextEdit="1"/>
          </p:cNvSpPr>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Freeform: Shape 11"/>
          <p:cNvSpPr>
            <a:spLocks noGrp="1" noRot="1" noChangeAspect="1" noMove="1" noResize="1" noEditPoints="1" noAdjustHandles="1" noChangeArrowheads="1" noChangeShapeType="1" noTextEdit="1"/>
          </p:cNvSpPr>
          <p:nvPr/>
        </p:nvSpPr>
        <p:spPr>
          <a:xfrm>
            <a:off x="0" y="0"/>
            <a:ext cx="12192000" cy="2877832"/>
          </a:xfrm>
          <a:custGeom>
            <a:avLst/>
            <a:gdLst>
              <a:gd name="connsiteX0" fmla="*/ 6789701 w 12192000"/>
              <a:gd name="connsiteY0" fmla="*/ 2809623 h 2877832"/>
              <a:gd name="connsiteX1" fmla="*/ 6788702 w 12192000"/>
              <a:gd name="connsiteY1" fmla="*/ 2809701 h 2877832"/>
              <a:gd name="connsiteX2" fmla="*/ 6788476 w 12192000"/>
              <a:gd name="connsiteY2" fmla="*/ 2810235 h 2877832"/>
              <a:gd name="connsiteX3" fmla="*/ 0 w 12192000"/>
              <a:gd name="connsiteY3" fmla="*/ 0 h 2877832"/>
              <a:gd name="connsiteX4" fmla="*/ 12192000 w 12192000"/>
              <a:gd name="connsiteY4" fmla="*/ 0 h 2877832"/>
              <a:gd name="connsiteX5" fmla="*/ 12192000 w 12192000"/>
              <a:gd name="connsiteY5" fmla="*/ 1915388 h 2877832"/>
              <a:gd name="connsiteX6" fmla="*/ 12061096 w 12192000"/>
              <a:gd name="connsiteY6" fmla="*/ 1954428 h 2877832"/>
              <a:gd name="connsiteX7" fmla="*/ 11676800 w 12192000"/>
              <a:gd name="connsiteY7" fmla="*/ 2058003 h 2877832"/>
              <a:gd name="connsiteX8" fmla="*/ 10425355 w 12192000"/>
              <a:gd name="connsiteY8" fmla="*/ 2341542 h 2877832"/>
              <a:gd name="connsiteX9" fmla="*/ 9424022 w 12192000"/>
              <a:gd name="connsiteY9" fmla="*/ 2516704 h 2877832"/>
              <a:gd name="connsiteX10" fmla="*/ 8458419 w 12192000"/>
              <a:gd name="connsiteY10" fmla="*/ 2650405 h 2877832"/>
              <a:gd name="connsiteX11" fmla="*/ 7715970 w 12192000"/>
              <a:gd name="connsiteY11" fmla="*/ 2730352 h 2877832"/>
              <a:gd name="connsiteX12" fmla="*/ 6951716 w 12192000"/>
              <a:gd name="connsiteY12" fmla="*/ 2796132 h 2877832"/>
              <a:gd name="connsiteX13" fmla="*/ 6936303 w 12192000"/>
              <a:gd name="connsiteY13" fmla="*/ 2798203 h 2877832"/>
              <a:gd name="connsiteX14" fmla="*/ 6790448 w 12192000"/>
              <a:gd name="connsiteY14" fmla="*/ 2809564 h 2877832"/>
              <a:gd name="connsiteX15" fmla="*/ 6799941 w 12192000"/>
              <a:gd name="connsiteY15" fmla="*/ 2811384 h 2877832"/>
              <a:gd name="connsiteX16" fmla="*/ 6835432 w 12192000"/>
              <a:gd name="connsiteY16" fmla="*/ 2809677 h 2877832"/>
              <a:gd name="connsiteX17" fmla="*/ 6884003 w 12192000"/>
              <a:gd name="connsiteY17" fmla="*/ 2806699 h 2877832"/>
              <a:gd name="connsiteX18" fmla="*/ 7578771 w 12192000"/>
              <a:gd name="connsiteY18" fmla="*/ 2774172 h 2877832"/>
              <a:gd name="connsiteX19" fmla="*/ 8623845 w 12192000"/>
              <a:gd name="connsiteY19" fmla="*/ 2687275 h 2877832"/>
              <a:gd name="connsiteX20" fmla="*/ 9479970 w 12192000"/>
              <a:gd name="connsiteY20" fmla="*/ 2583369 h 2877832"/>
              <a:gd name="connsiteX21" fmla="*/ 10629308 w 12192000"/>
              <a:gd name="connsiteY21" fmla="*/ 2389212 h 2877832"/>
              <a:gd name="connsiteX22" fmla="*/ 11998498 w 12192000"/>
              <a:gd name="connsiteY22" fmla="*/ 2063218 h 2877832"/>
              <a:gd name="connsiteX23" fmla="*/ 12192000 w 12192000"/>
              <a:gd name="connsiteY23" fmla="*/ 2006219 h 2877832"/>
              <a:gd name="connsiteX24" fmla="*/ 12192000 w 12192000"/>
              <a:gd name="connsiteY24" fmla="*/ 2060956 h 2877832"/>
              <a:gd name="connsiteX25" fmla="*/ 11829257 w 12192000"/>
              <a:gd name="connsiteY25" fmla="*/ 2166255 h 2877832"/>
              <a:gd name="connsiteX26" fmla="*/ 10939183 w 12192000"/>
              <a:gd name="connsiteY26" fmla="*/ 2380770 h 2877832"/>
              <a:gd name="connsiteX27" fmla="*/ 9985530 w 12192000"/>
              <a:gd name="connsiteY27" fmla="*/ 2560775 h 2877832"/>
              <a:gd name="connsiteX28" fmla="*/ 9186882 w 12192000"/>
              <a:gd name="connsiteY28" fmla="*/ 2676722 h 2877832"/>
              <a:gd name="connsiteX29" fmla="*/ 8578198 w 12192000"/>
              <a:gd name="connsiteY29" fmla="*/ 2746241 h 2877832"/>
              <a:gd name="connsiteX30" fmla="*/ 7864358 w 12192000"/>
              <a:gd name="connsiteY30" fmla="*/ 2807692 h 2877832"/>
              <a:gd name="connsiteX31" fmla="*/ 6935502 w 12192000"/>
              <a:gd name="connsiteY31" fmla="*/ 2859086 h 2877832"/>
              <a:gd name="connsiteX32" fmla="*/ 6477750 w 12192000"/>
              <a:gd name="connsiteY32" fmla="*/ 2872989 h 2877832"/>
              <a:gd name="connsiteX33" fmla="*/ 6362294 w 12192000"/>
              <a:gd name="connsiteY33" fmla="*/ 2877832 h 2877832"/>
              <a:gd name="connsiteX34" fmla="*/ 6057129 w 12192000"/>
              <a:gd name="connsiteY34" fmla="*/ 2877832 h 2877832"/>
              <a:gd name="connsiteX35" fmla="*/ 5977784 w 12192000"/>
              <a:gd name="connsiteY35" fmla="*/ 2873238 h 2877832"/>
              <a:gd name="connsiteX36" fmla="*/ 5265087 w 12192000"/>
              <a:gd name="connsiteY36" fmla="*/ 2836989 h 2877832"/>
              <a:gd name="connsiteX37" fmla="*/ 4346277 w 12192000"/>
              <a:gd name="connsiteY37" fmla="*/ 2774919 h 2877832"/>
              <a:gd name="connsiteX38" fmla="*/ 3373045 w 12192000"/>
              <a:gd name="connsiteY38" fmla="*/ 2676350 h 2877832"/>
              <a:gd name="connsiteX39" fmla="*/ 2362173 w 12192000"/>
              <a:gd name="connsiteY39" fmla="*/ 2557423 h 2877832"/>
              <a:gd name="connsiteX40" fmla="*/ 1233178 w 12192000"/>
              <a:gd name="connsiteY40" fmla="*/ 2384247 h 2877832"/>
              <a:gd name="connsiteX41" fmla="*/ 68500 w 12192000"/>
              <a:gd name="connsiteY41" fmla="*/ 2144540 h 2877832"/>
              <a:gd name="connsiteX42" fmla="*/ 0 w 12192000"/>
              <a:gd name="connsiteY42" fmla="*/ 2127185 h 2877832"/>
              <a:gd name="connsiteX43" fmla="*/ 0 w 12192000"/>
              <a:gd name="connsiteY43" fmla="*/ 2070696 h 2877832"/>
              <a:gd name="connsiteX44" fmla="*/ 72441 w 12192000"/>
              <a:gd name="connsiteY44" fmla="*/ 2089473 h 2877832"/>
              <a:gd name="connsiteX45" fmla="*/ 600716 w 12192000"/>
              <a:gd name="connsiteY45" fmla="*/ 2207843 h 2877832"/>
              <a:gd name="connsiteX46" fmla="*/ 1769512 w 12192000"/>
              <a:gd name="connsiteY46" fmla="*/ 2418011 h 2877832"/>
              <a:gd name="connsiteX47" fmla="*/ 2613554 w 12192000"/>
              <a:gd name="connsiteY47" fmla="*/ 2534953 h 2877832"/>
              <a:gd name="connsiteX48" fmla="*/ 2581134 w 12192000"/>
              <a:gd name="connsiteY48" fmla="*/ 2525022 h 2877832"/>
              <a:gd name="connsiteX49" fmla="*/ 1112635 w 12192000"/>
              <a:gd name="connsiteY49" fmla="*/ 2192325 h 2877832"/>
              <a:gd name="connsiteX50" fmla="*/ 420412 w 12192000"/>
              <a:gd name="connsiteY50" fmla="*/ 1992892 h 2877832"/>
              <a:gd name="connsiteX51" fmla="*/ 0 w 12192000"/>
              <a:gd name="connsiteY51" fmla="*/ 1853975 h 28778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Lst>
            <a:rect l="l" t="t" r="r" b="b"/>
            <a:pathLst>
              <a:path w="12192000" h="2877832">
                <a:moveTo>
                  <a:pt x="6789701" y="2809623"/>
                </a:moveTo>
                <a:lnTo>
                  <a:pt x="6788702" y="2809701"/>
                </a:lnTo>
                <a:lnTo>
                  <a:pt x="6788476" y="2810235"/>
                </a:lnTo>
                <a:close/>
                <a:moveTo>
                  <a:pt x="0" y="0"/>
                </a:moveTo>
                <a:lnTo>
                  <a:pt x="12192000" y="0"/>
                </a:lnTo>
                <a:lnTo>
                  <a:pt x="12192000" y="1915388"/>
                </a:lnTo>
                <a:lnTo>
                  <a:pt x="12061096" y="1954428"/>
                </a:lnTo>
                <a:cubicBezTo>
                  <a:pt x="11933500" y="1990642"/>
                  <a:pt x="11805390" y="2025171"/>
                  <a:pt x="11676800" y="2058003"/>
                </a:cubicBezTo>
                <a:cubicBezTo>
                  <a:pt x="11262789" y="2165510"/>
                  <a:pt x="10845343" y="2259112"/>
                  <a:pt x="10425355" y="2341542"/>
                </a:cubicBezTo>
                <a:cubicBezTo>
                  <a:pt x="10092810" y="2406753"/>
                  <a:pt x="9759033" y="2465150"/>
                  <a:pt x="9424022" y="2516704"/>
                </a:cubicBezTo>
                <a:cubicBezTo>
                  <a:pt x="9102997" y="2566361"/>
                  <a:pt x="8781133" y="2610928"/>
                  <a:pt x="8458419" y="2650405"/>
                </a:cubicBezTo>
                <a:cubicBezTo>
                  <a:pt x="8211360" y="2680571"/>
                  <a:pt x="7963792" y="2706144"/>
                  <a:pt x="7715970" y="2730352"/>
                </a:cubicBezTo>
                <a:lnTo>
                  <a:pt x="6951716" y="2796132"/>
                </a:lnTo>
                <a:lnTo>
                  <a:pt x="6936303" y="2798203"/>
                </a:lnTo>
                <a:lnTo>
                  <a:pt x="6790448" y="2809564"/>
                </a:lnTo>
                <a:lnTo>
                  <a:pt x="6799941" y="2811384"/>
                </a:lnTo>
                <a:cubicBezTo>
                  <a:pt x="6811623" y="2811850"/>
                  <a:pt x="6823734" y="2809677"/>
                  <a:pt x="6835432" y="2809677"/>
                </a:cubicBezTo>
                <a:cubicBezTo>
                  <a:pt x="6851580" y="2809677"/>
                  <a:pt x="6867729" y="2807070"/>
                  <a:pt x="6884003" y="2806699"/>
                </a:cubicBezTo>
                <a:cubicBezTo>
                  <a:pt x="7115805" y="2801237"/>
                  <a:pt x="7347351" y="2789070"/>
                  <a:pt x="7578771" y="2774172"/>
                </a:cubicBezTo>
                <a:cubicBezTo>
                  <a:pt x="7927552" y="2751704"/>
                  <a:pt x="8276080" y="2723525"/>
                  <a:pt x="8623845" y="2687275"/>
                </a:cubicBezTo>
                <a:cubicBezTo>
                  <a:pt x="8909939" y="2657977"/>
                  <a:pt x="9195310" y="2623342"/>
                  <a:pt x="9479970" y="2583369"/>
                </a:cubicBezTo>
                <a:cubicBezTo>
                  <a:pt x="9864901" y="2528995"/>
                  <a:pt x="10248014" y="2464281"/>
                  <a:pt x="10629308" y="2389212"/>
                </a:cubicBezTo>
                <a:cubicBezTo>
                  <a:pt x="11090114" y="2298092"/>
                  <a:pt x="11546975" y="2190586"/>
                  <a:pt x="11998498" y="2063218"/>
                </a:cubicBezTo>
                <a:lnTo>
                  <a:pt x="12192000" y="2006219"/>
                </a:lnTo>
                <a:lnTo>
                  <a:pt x="12192000" y="2060956"/>
                </a:lnTo>
                <a:lnTo>
                  <a:pt x="11829257" y="2166255"/>
                </a:lnTo>
                <a:cubicBezTo>
                  <a:pt x="11534769" y="2245952"/>
                  <a:pt x="11238120" y="2316838"/>
                  <a:pt x="10939183" y="2380770"/>
                </a:cubicBezTo>
                <a:cubicBezTo>
                  <a:pt x="10622824" y="2448552"/>
                  <a:pt x="10304941" y="2508549"/>
                  <a:pt x="9985530" y="2560775"/>
                </a:cubicBezTo>
                <a:cubicBezTo>
                  <a:pt x="9720036" y="2604224"/>
                  <a:pt x="9453814" y="2642869"/>
                  <a:pt x="9186882" y="2676722"/>
                </a:cubicBezTo>
                <a:cubicBezTo>
                  <a:pt x="8984197" y="2702296"/>
                  <a:pt x="8781514" y="2726379"/>
                  <a:pt x="8578198" y="2746241"/>
                </a:cubicBezTo>
                <a:cubicBezTo>
                  <a:pt x="8340547" y="2768961"/>
                  <a:pt x="8102644" y="2790436"/>
                  <a:pt x="7864358" y="2807692"/>
                </a:cubicBezTo>
                <a:cubicBezTo>
                  <a:pt x="7554994" y="2830036"/>
                  <a:pt x="7245502" y="2847914"/>
                  <a:pt x="6935502" y="2859086"/>
                </a:cubicBezTo>
                <a:cubicBezTo>
                  <a:pt x="6782917" y="2864549"/>
                  <a:pt x="6630334" y="2868397"/>
                  <a:pt x="6477750" y="2872989"/>
                </a:cubicBezTo>
                <a:cubicBezTo>
                  <a:pt x="6439195" y="2870905"/>
                  <a:pt x="6400529" y="2872530"/>
                  <a:pt x="6362294" y="2877832"/>
                </a:cubicBezTo>
                <a:lnTo>
                  <a:pt x="6057129" y="2877832"/>
                </a:lnTo>
                <a:lnTo>
                  <a:pt x="5977784" y="2873238"/>
                </a:lnTo>
                <a:cubicBezTo>
                  <a:pt x="5740261" y="2860825"/>
                  <a:pt x="5502739" y="2847046"/>
                  <a:pt x="5265087" y="2836989"/>
                </a:cubicBezTo>
                <a:cubicBezTo>
                  <a:pt x="4958267" y="2824573"/>
                  <a:pt x="4651826" y="2804093"/>
                  <a:pt x="4346277" y="2774919"/>
                </a:cubicBezTo>
                <a:cubicBezTo>
                  <a:pt x="4021654" y="2744007"/>
                  <a:pt x="3697795" y="2709372"/>
                  <a:pt x="3373045" y="2676350"/>
                </a:cubicBezTo>
                <a:cubicBezTo>
                  <a:pt x="3035412" y="2642088"/>
                  <a:pt x="2698456" y="2602449"/>
                  <a:pt x="2362173" y="2557423"/>
                </a:cubicBezTo>
                <a:cubicBezTo>
                  <a:pt x="1984692" y="2507270"/>
                  <a:pt x="1608364" y="2449544"/>
                  <a:pt x="1233178" y="2384247"/>
                </a:cubicBezTo>
                <a:cubicBezTo>
                  <a:pt x="842181" y="2315534"/>
                  <a:pt x="453758" y="2237046"/>
                  <a:pt x="68500" y="2144540"/>
                </a:cubicBezTo>
                <a:lnTo>
                  <a:pt x="0" y="2127185"/>
                </a:lnTo>
                <a:lnTo>
                  <a:pt x="0" y="2070696"/>
                </a:lnTo>
                <a:lnTo>
                  <a:pt x="72441" y="2089473"/>
                </a:lnTo>
                <a:cubicBezTo>
                  <a:pt x="247961" y="2131651"/>
                  <a:pt x="424164" y="2170911"/>
                  <a:pt x="600716" y="2207843"/>
                </a:cubicBezTo>
                <a:cubicBezTo>
                  <a:pt x="988279" y="2288657"/>
                  <a:pt x="1378133" y="2357555"/>
                  <a:pt x="1769512" y="2418011"/>
                </a:cubicBezTo>
                <a:cubicBezTo>
                  <a:pt x="2052426" y="2461587"/>
                  <a:pt x="2335725" y="2501684"/>
                  <a:pt x="2613554" y="2534953"/>
                </a:cubicBezTo>
                <a:cubicBezTo>
                  <a:pt x="2605544" y="2537560"/>
                  <a:pt x="2594611" y="2527504"/>
                  <a:pt x="2581134" y="2525022"/>
                </a:cubicBezTo>
                <a:cubicBezTo>
                  <a:pt x="2087178" y="2433070"/>
                  <a:pt x="1597684" y="2322177"/>
                  <a:pt x="1112635" y="2192325"/>
                </a:cubicBezTo>
                <a:cubicBezTo>
                  <a:pt x="880453" y="2130254"/>
                  <a:pt x="649713" y="2063776"/>
                  <a:pt x="420412" y="1992892"/>
                </a:cubicBezTo>
                <a:lnTo>
                  <a:pt x="0" y="1853975"/>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p:cNvSpPr>
            <a:spLocks noGrp="1"/>
          </p:cNvSpPr>
          <p:nvPr>
            <p:ph type="title"/>
          </p:nvPr>
        </p:nvSpPr>
        <p:spPr>
          <a:xfrm>
            <a:off x="630936" y="630936"/>
            <a:ext cx="3599688" cy="1463040"/>
          </a:xfrm>
        </p:spPr>
        <p:txBody>
          <a:bodyPr anchor="ctr">
            <a:normAutofit/>
          </a:bodyPr>
          <a:lstStyle/>
          <a:p>
            <a:r>
              <a:rPr lang="en-GB" sz="4800" dirty="0">
                <a:solidFill>
                  <a:srgbClr val="FFFFFF"/>
                </a:solidFill>
              </a:rPr>
              <a:t>Punctuated Equilibrium</a:t>
            </a:r>
            <a:endParaRPr lang="en-GB" sz="4800" dirty="0">
              <a:solidFill>
                <a:srgbClr val="FFFFFF"/>
              </a:solidFill>
            </a:endParaRPr>
          </a:p>
        </p:txBody>
      </p:sp>
      <p:sp>
        <p:nvSpPr>
          <p:cNvPr id="14" name="sketch line"/>
          <p:cNvSpPr>
            <a:spLocks noGrp="1" noRot="1" noChangeAspect="1" noMove="1" noResize="1" noEditPoints="1" noAdjustHandles="1" noChangeArrowheads="1" noChangeShapeType="1" noTextEdit="1"/>
          </p:cNvSpPr>
          <p:nvPr/>
        </p:nvSpPr>
        <p:spPr>
          <a:xfrm rot="5400000">
            <a:off x="3566159" y="1353312"/>
            <a:ext cx="1554480" cy="18288"/>
          </a:xfrm>
          <a:custGeom>
            <a:avLst/>
            <a:gdLst>
              <a:gd name="connsiteX0" fmla="*/ 0 w 1554480"/>
              <a:gd name="connsiteY0" fmla="*/ 0 h 18288"/>
              <a:gd name="connsiteX1" fmla="*/ 549250 w 1554480"/>
              <a:gd name="connsiteY1" fmla="*/ 0 h 18288"/>
              <a:gd name="connsiteX2" fmla="*/ 1082954 w 1554480"/>
              <a:gd name="connsiteY2" fmla="*/ 0 h 18288"/>
              <a:gd name="connsiteX3" fmla="*/ 1554480 w 1554480"/>
              <a:gd name="connsiteY3" fmla="*/ 0 h 18288"/>
              <a:gd name="connsiteX4" fmla="*/ 1554480 w 1554480"/>
              <a:gd name="connsiteY4" fmla="*/ 18288 h 18288"/>
              <a:gd name="connsiteX5" fmla="*/ 1067410 w 1554480"/>
              <a:gd name="connsiteY5" fmla="*/ 18288 h 18288"/>
              <a:gd name="connsiteX6" fmla="*/ 549250 w 1554480"/>
              <a:gd name="connsiteY6" fmla="*/ 18288 h 18288"/>
              <a:gd name="connsiteX7" fmla="*/ 0 w 1554480"/>
              <a:gd name="connsiteY7" fmla="*/ 18288 h 18288"/>
              <a:gd name="connsiteX8" fmla="*/ 0 w 1554480"/>
              <a:gd name="connsiteY8"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554480" h="18288" fill="none" extrusionOk="0">
                <a:moveTo>
                  <a:pt x="0" y="0"/>
                </a:moveTo>
                <a:cubicBezTo>
                  <a:pt x="114141" y="-19864"/>
                  <a:pt x="345055" y="-1657"/>
                  <a:pt x="549250" y="0"/>
                </a:cubicBezTo>
                <a:cubicBezTo>
                  <a:pt x="753445" y="1657"/>
                  <a:pt x="862292" y="-5674"/>
                  <a:pt x="1082954" y="0"/>
                </a:cubicBezTo>
                <a:cubicBezTo>
                  <a:pt x="1303616" y="5674"/>
                  <a:pt x="1363530" y="4537"/>
                  <a:pt x="1554480" y="0"/>
                </a:cubicBezTo>
                <a:cubicBezTo>
                  <a:pt x="1554963" y="7176"/>
                  <a:pt x="1553909" y="13682"/>
                  <a:pt x="1554480" y="18288"/>
                </a:cubicBezTo>
                <a:cubicBezTo>
                  <a:pt x="1338847" y="6127"/>
                  <a:pt x="1215066" y="37851"/>
                  <a:pt x="1067410" y="18288"/>
                </a:cubicBezTo>
                <a:cubicBezTo>
                  <a:pt x="919754" y="-1275"/>
                  <a:pt x="800465" y="3080"/>
                  <a:pt x="549250" y="18288"/>
                </a:cubicBezTo>
                <a:cubicBezTo>
                  <a:pt x="298035" y="33496"/>
                  <a:pt x="158868" y="22769"/>
                  <a:pt x="0" y="18288"/>
                </a:cubicBezTo>
                <a:cubicBezTo>
                  <a:pt x="-655" y="13237"/>
                  <a:pt x="709" y="4645"/>
                  <a:pt x="0" y="0"/>
                </a:cubicBezTo>
                <a:close/>
              </a:path>
              <a:path w="1554480" h="18288" stroke="0" extrusionOk="0">
                <a:moveTo>
                  <a:pt x="0" y="0"/>
                </a:moveTo>
                <a:cubicBezTo>
                  <a:pt x="249941" y="-58"/>
                  <a:pt x="367334" y="23448"/>
                  <a:pt x="502615" y="0"/>
                </a:cubicBezTo>
                <a:cubicBezTo>
                  <a:pt x="637897" y="-23448"/>
                  <a:pt x="813653" y="-20418"/>
                  <a:pt x="974141" y="0"/>
                </a:cubicBezTo>
                <a:cubicBezTo>
                  <a:pt x="1134629" y="20418"/>
                  <a:pt x="1268772" y="6288"/>
                  <a:pt x="1554480" y="0"/>
                </a:cubicBezTo>
                <a:cubicBezTo>
                  <a:pt x="1554917" y="7222"/>
                  <a:pt x="1555359" y="13299"/>
                  <a:pt x="1554480" y="18288"/>
                </a:cubicBezTo>
                <a:cubicBezTo>
                  <a:pt x="1336087" y="12172"/>
                  <a:pt x="1310024" y="19759"/>
                  <a:pt x="1067410" y="18288"/>
                </a:cubicBezTo>
                <a:cubicBezTo>
                  <a:pt x="824796" y="16818"/>
                  <a:pt x="787902" y="34647"/>
                  <a:pt x="518160" y="18288"/>
                </a:cubicBezTo>
                <a:cubicBezTo>
                  <a:pt x="248418" y="1930"/>
                  <a:pt x="133160" y="9205"/>
                  <a:pt x="0" y="18288"/>
                </a:cubicBezTo>
                <a:cubicBezTo>
                  <a:pt x="-643" y="9451"/>
                  <a:pt x="-340" y="7114"/>
                  <a:pt x="0" y="0"/>
                </a:cubicBezTo>
                <a:close/>
              </a:path>
            </a:pathLst>
          </a:custGeom>
          <a:solidFill>
            <a:srgbClr val="FFFFFF"/>
          </a:solidFill>
          <a:ln w="41275" cap="rnd">
            <a:solidFill>
              <a:srgbClr val="FFFFFF"/>
            </a:solidFill>
            <a:round/>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p:cNvSpPr>
            <a:spLocks noGrp="1"/>
          </p:cNvSpPr>
          <p:nvPr>
            <p:ph idx="1"/>
          </p:nvPr>
        </p:nvSpPr>
        <p:spPr>
          <a:xfrm>
            <a:off x="4474462" y="630936"/>
            <a:ext cx="7074409" cy="1463040"/>
          </a:xfrm>
        </p:spPr>
        <p:txBody>
          <a:bodyPr anchor="ctr">
            <a:normAutofit/>
          </a:bodyPr>
          <a:lstStyle/>
          <a:p>
            <a:pPr marL="0" indent="0">
              <a:buNone/>
            </a:pPr>
            <a:r>
              <a:rPr lang="en-GB" sz="2200" dirty="0">
                <a:solidFill>
                  <a:srgbClr val="FFFFFF"/>
                </a:solidFill>
              </a:rPr>
              <a:t>While a process if continuous gradual adjustment might be ideal, most organisation experience change as a discontinuous process often referred to as a pattern of punctuated equilibrium</a:t>
            </a:r>
            <a:endParaRPr lang="en-GB" sz="2200" dirty="0">
              <a:solidFill>
                <a:srgbClr val="FFFFFF"/>
              </a:solidFill>
            </a:endParaRPr>
          </a:p>
        </p:txBody>
      </p:sp>
      <p:pic>
        <p:nvPicPr>
          <p:cNvPr id="5" name="Picture 4"/>
          <p:cNvPicPr>
            <a:picLocks noChangeAspect="1"/>
          </p:cNvPicPr>
          <p:nvPr/>
        </p:nvPicPr>
        <p:blipFill>
          <a:blip r:embed="rId1"/>
          <a:stretch>
            <a:fillRect/>
          </a:stretch>
        </p:blipFill>
        <p:spPr>
          <a:xfrm>
            <a:off x="630936" y="2987001"/>
            <a:ext cx="10917936" cy="3248085"/>
          </a:xfrm>
          <a:prstGeom prst="rect">
            <a:avLst/>
          </a:prstGeom>
        </p:spPr>
      </p:pic>
    </p:spTree>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7" name="Picture 6"/>
          <p:cNvPicPr>
            <a:picLocks noChangeAspect="1"/>
          </p:cNvPicPr>
          <p:nvPr/>
        </p:nvPicPr>
        <p:blipFill>
          <a:blip r:embed="rId1"/>
          <a:stretch>
            <a:fillRect/>
          </a:stretch>
        </p:blipFill>
        <p:spPr>
          <a:xfrm>
            <a:off x="163516" y="1590675"/>
            <a:ext cx="5503858" cy="2833067"/>
          </a:xfrm>
          <a:prstGeom prst="rect">
            <a:avLst/>
          </a:prstGeom>
        </p:spPr>
      </p:pic>
      <p:pic>
        <p:nvPicPr>
          <p:cNvPr id="9" name="Picture 8"/>
          <p:cNvPicPr>
            <a:picLocks noChangeAspect="1"/>
          </p:cNvPicPr>
          <p:nvPr/>
        </p:nvPicPr>
        <p:blipFill>
          <a:blip r:embed="rId2"/>
          <a:stretch>
            <a:fillRect/>
          </a:stretch>
        </p:blipFill>
        <p:spPr>
          <a:xfrm>
            <a:off x="5667374" y="1339241"/>
            <a:ext cx="6095999" cy="2989251"/>
          </a:xfrm>
          <a:prstGeom prst="rect">
            <a:avLst/>
          </a:prstGeom>
        </p:spPr>
      </p:pic>
      <p:sp>
        <p:nvSpPr>
          <p:cNvPr id="10" name="Rectangle 9"/>
          <p:cNvSpPr/>
          <p:nvPr/>
        </p:nvSpPr>
        <p:spPr>
          <a:xfrm>
            <a:off x="857982" y="4423742"/>
            <a:ext cx="4809392" cy="1543050"/>
          </a:xfrm>
          <a:prstGeom prst="rect">
            <a:avLst/>
          </a:prstGeom>
        </p:spPr>
        <p:style>
          <a:lnRef idx="2">
            <a:schemeClr val="accent2"/>
          </a:lnRef>
          <a:fillRef idx="1">
            <a:schemeClr val="lt1"/>
          </a:fillRef>
          <a:effectRef idx="0">
            <a:schemeClr val="accent2"/>
          </a:effectRef>
          <a:fontRef idx="minor">
            <a:schemeClr val="dk1"/>
          </a:fontRef>
        </p:style>
        <p:txBody>
          <a:bodyPr rtlCol="0" anchor="ctr"/>
          <a:lstStyle/>
          <a:p>
            <a:pPr algn="ctr"/>
            <a:r>
              <a:rPr lang="en-GB" dirty="0"/>
              <a:t>Continuous change involves a stream of low intensity changes that can accumulate to transform the organisation (Gradualist Paradigm)</a:t>
            </a:r>
            <a:endParaRPr lang="en-GB" dirty="0"/>
          </a:p>
        </p:txBody>
      </p:sp>
      <p:sp>
        <p:nvSpPr>
          <p:cNvPr id="11" name="Rectangle 10"/>
          <p:cNvSpPr/>
          <p:nvPr/>
        </p:nvSpPr>
        <p:spPr>
          <a:xfrm>
            <a:off x="6427177" y="4423742"/>
            <a:ext cx="5257800" cy="1572612"/>
          </a:xfrm>
          <a:prstGeom prst="rect">
            <a:avLst/>
          </a:prstGeom>
        </p:spPr>
        <p:style>
          <a:lnRef idx="2">
            <a:schemeClr val="accent6"/>
          </a:lnRef>
          <a:fillRef idx="1">
            <a:schemeClr val="lt1"/>
          </a:fillRef>
          <a:effectRef idx="0">
            <a:schemeClr val="accent6"/>
          </a:effectRef>
          <a:fontRef idx="minor">
            <a:schemeClr val="dk1"/>
          </a:fontRef>
        </p:style>
        <p:txBody>
          <a:bodyPr rtlCol="0" anchor="ctr"/>
          <a:lstStyle/>
          <a:p>
            <a:pPr algn="ctr"/>
            <a:r>
              <a:rPr lang="en-GB" dirty="0"/>
              <a:t>Punctuated equilibrium involves long periods of low intensity incremental changes punctuated by short bursts if high intensity discontinuous changes</a:t>
            </a:r>
            <a:endParaRPr lang="en-GB" dirty="0"/>
          </a:p>
        </p:txBody>
      </p:sp>
    </p:spTree>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p:cNvSpPr>
            <a:spLocks noGrp="1" noRot="1" noChangeAspect="1" noMove="1" noResize="1" noEditPoints="1" noAdjustHandles="1" noChangeArrowheads="1" noChangeShapeType="1" noTextEdit="1"/>
          </p:cNvSpPr>
          <p:nvPr/>
        </p:nvSpPr>
        <p:spPr>
          <a:xfrm>
            <a:off x="0" y="0"/>
            <a:ext cx="12192000"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p:cNvSpPr>
            <a:spLocks noGrp="1"/>
          </p:cNvSpPr>
          <p:nvPr>
            <p:ph type="title"/>
          </p:nvPr>
        </p:nvSpPr>
        <p:spPr>
          <a:xfrm>
            <a:off x="643467" y="321734"/>
            <a:ext cx="10905066" cy="1135737"/>
          </a:xfrm>
        </p:spPr>
        <p:txBody>
          <a:bodyPr>
            <a:normAutofit/>
          </a:bodyPr>
          <a:lstStyle/>
          <a:p>
            <a:r>
              <a:rPr lang="en-GB" sz="3600"/>
              <a:t>Inhibitors</a:t>
            </a:r>
            <a:endParaRPr lang="en-GB" sz="3600"/>
          </a:p>
        </p:txBody>
      </p:sp>
      <p:sp>
        <p:nvSpPr>
          <p:cNvPr id="11" name="Rectangle 10"/>
          <p:cNvSpPr>
            <a:spLocks noGrp="1" noRot="1" noChangeAspect="1" noMove="1" noResize="1" noEditPoints="1" noAdjustHandles="1" noChangeArrowheads="1" noChangeShapeType="1" noTextEdit="1"/>
          </p:cNvSpPr>
          <p:nvPr/>
        </p:nvSpPr>
        <p:spPr>
          <a:xfrm rot="2700000">
            <a:off x="11052629" y="2120024"/>
            <a:ext cx="645368" cy="645368"/>
          </a:xfrm>
          <a:prstGeom prst="rect">
            <a:avLst/>
          </a:pr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Isosceles Triangle 12"/>
          <p:cNvSpPr>
            <a:spLocks noGrp="1" noRot="1" noChangeAspect="1" noMove="1" noResize="1" noEditPoints="1" noAdjustHandles="1" noChangeArrowheads="1" noChangeShapeType="1" noTextEdit="1"/>
          </p:cNvSpPr>
          <p:nvPr/>
        </p:nvSpPr>
        <p:spPr>
          <a:xfrm rot="16200000">
            <a:off x="10289068" y="1343027"/>
            <a:ext cx="2532832" cy="1273032"/>
          </a:xfrm>
          <a:prstGeom prst="triangle">
            <a:avLst>
              <a:gd name="adj" fmla="val 50000"/>
            </a:avLst>
          </a:pr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Isosceles Triangle 14"/>
          <p:cNvSpPr>
            <a:spLocks noGrp="1" noRot="1" noChangeAspect="1" noMove="1" noResize="1" noEditPoints="1" noAdjustHandles="1" noChangeArrowheads="1" noChangeShapeType="1" noTextEdit="1"/>
          </p:cNvSpPr>
          <p:nvPr/>
        </p:nvSpPr>
        <p:spPr>
          <a:xfrm rot="5400000">
            <a:off x="-501760" y="5103257"/>
            <a:ext cx="2017580" cy="1014060"/>
          </a:xfrm>
          <a:prstGeom prst="triangle">
            <a:avLst>
              <a:gd name="adj" fmla="val 50000"/>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Rectangle 16"/>
          <p:cNvSpPr>
            <a:spLocks noGrp="1" noRot="1" noChangeAspect="1" noMove="1" noResize="1" noEditPoints="1" noAdjustHandles="1" noChangeArrowheads="1" noChangeShapeType="1" noTextEdit="1"/>
          </p:cNvSpPr>
          <p:nvPr/>
        </p:nvSpPr>
        <p:spPr>
          <a:xfrm rot="2700000">
            <a:off x="427916" y="5728708"/>
            <a:ext cx="485578" cy="485578"/>
          </a:xfrm>
          <a:prstGeom prst="rect">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5" name="Content Placeholder 2"/>
          <p:cNvGraphicFramePr>
            <a:graphicFrameLocks noGrp="1"/>
          </p:cNvGraphicFramePr>
          <p:nvPr>
            <p:ph idx="1"/>
          </p:nvPr>
        </p:nvGraphicFramePr>
        <p:xfrm>
          <a:off x="859713" y="1253331"/>
          <a:ext cx="10515600" cy="4351338"/>
        </p:xfrm>
        <a:graphic>
          <a:graphicData uri="http://schemas.openxmlformats.org/drawingml/2006/diagram">
            <dgm:relIds xmlns:dgm="http://schemas.openxmlformats.org/drawingml/2006/diagram" xmlns:r="http://schemas.openxmlformats.org/officeDocument/2006/relationships" r:dm="rId1" r:lo="rId2" r:qs="rId3" r:cs="rId4"/>
          </a:graphicData>
        </a:graphic>
      </p:graphicFrame>
      <p:sp>
        <p:nvSpPr>
          <p:cNvPr id="4" name="Rectangle 3"/>
          <p:cNvSpPr/>
          <p:nvPr/>
        </p:nvSpPr>
        <p:spPr>
          <a:xfrm>
            <a:off x="2819400" y="5468815"/>
            <a:ext cx="7562850" cy="1067451"/>
          </a:xfrm>
          <a:prstGeom prst="rect">
            <a:avLst/>
          </a:prstGeom>
        </p:spPr>
        <p:style>
          <a:lnRef idx="2">
            <a:schemeClr val="accent2"/>
          </a:lnRef>
          <a:fillRef idx="1">
            <a:schemeClr val="lt1"/>
          </a:fillRef>
          <a:effectRef idx="0">
            <a:schemeClr val="accent2"/>
          </a:effectRef>
          <a:fontRef idx="minor">
            <a:schemeClr val="dk1"/>
          </a:fontRef>
        </p:style>
        <p:txBody>
          <a:bodyPr rtlCol="0" anchor="ctr"/>
          <a:lstStyle/>
          <a:p>
            <a:pPr algn="ctr"/>
            <a:r>
              <a:rPr lang="en-GB" dirty="0"/>
              <a:t>All three factors combine to inhibit change and promote strategic drift. The organisation doesn’t change fast enough and will doesn’t align fast enough with its external environment</a:t>
            </a:r>
            <a:endParaRPr lang="en-GB" dirty="0"/>
          </a:p>
        </p:txBody>
      </p:sp>
    </p:spTree>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p:cNvSpPr/>
          <p:nvPr/>
        </p:nvSpPr>
        <p:spPr>
          <a:xfrm>
            <a:off x="1099038" y="817685"/>
            <a:ext cx="4703885" cy="1459523"/>
          </a:xfrm>
          <a:prstGeom prst="rect">
            <a:avLst/>
          </a:prstGeom>
        </p:spPr>
        <p:style>
          <a:lnRef idx="2">
            <a:schemeClr val="accent5"/>
          </a:lnRef>
          <a:fillRef idx="1">
            <a:schemeClr val="lt1"/>
          </a:fillRef>
          <a:effectRef idx="0">
            <a:schemeClr val="accent5"/>
          </a:effectRef>
          <a:fontRef idx="minor">
            <a:schemeClr val="dk1"/>
          </a:fontRef>
        </p:style>
        <p:txBody>
          <a:bodyPr rtlCol="0" anchor="ctr"/>
          <a:lstStyle/>
          <a:p>
            <a:pPr algn="ctr"/>
            <a:r>
              <a:rPr lang="en-GB" dirty="0"/>
              <a:t>Eventually this misalignment with external environment reaches a point where major change is triggered</a:t>
            </a:r>
            <a:endParaRPr lang="en-GB" dirty="0"/>
          </a:p>
        </p:txBody>
      </p:sp>
      <p:pic>
        <p:nvPicPr>
          <p:cNvPr id="6" name="Picture 5"/>
          <p:cNvPicPr>
            <a:picLocks noChangeAspect="1"/>
          </p:cNvPicPr>
          <p:nvPr/>
        </p:nvPicPr>
        <p:blipFill>
          <a:blip r:embed="rId1"/>
          <a:stretch>
            <a:fillRect/>
          </a:stretch>
        </p:blipFill>
        <p:spPr>
          <a:xfrm>
            <a:off x="6096000" y="618758"/>
            <a:ext cx="4157663" cy="1857375"/>
          </a:xfrm>
          <a:prstGeom prst="rect">
            <a:avLst/>
          </a:prstGeom>
        </p:spPr>
      </p:pic>
      <p:sp>
        <p:nvSpPr>
          <p:cNvPr id="7" name="Rectangle 6"/>
          <p:cNvSpPr/>
          <p:nvPr/>
        </p:nvSpPr>
        <p:spPr>
          <a:xfrm>
            <a:off x="1099038" y="3057525"/>
            <a:ext cx="4844562" cy="1771650"/>
          </a:xfrm>
          <a:prstGeom prst="rect">
            <a:avLst/>
          </a:prstGeom>
        </p:spPr>
        <p:style>
          <a:lnRef idx="2">
            <a:schemeClr val="accent6"/>
          </a:lnRef>
          <a:fillRef idx="1">
            <a:schemeClr val="lt1"/>
          </a:fillRef>
          <a:effectRef idx="0">
            <a:schemeClr val="accent6"/>
          </a:effectRef>
          <a:fontRef idx="minor">
            <a:schemeClr val="dk1"/>
          </a:fontRef>
        </p:style>
        <p:txBody>
          <a:bodyPr rtlCol="0" anchor="ctr"/>
          <a:lstStyle/>
          <a:p>
            <a:pPr algn="ctr"/>
            <a:r>
              <a:rPr lang="en-GB" dirty="0"/>
              <a:t>Managers need to break out of this pattern of punctuated equilibrium and avoid the need to react quickly to radical transformation by adopting continuous incremental changes over long term</a:t>
            </a:r>
            <a:endParaRPr lang="en-GB" dirty="0"/>
          </a:p>
        </p:txBody>
      </p:sp>
      <p:pic>
        <p:nvPicPr>
          <p:cNvPr id="9" name="Picture 8"/>
          <p:cNvPicPr>
            <a:picLocks noChangeAspect="1"/>
          </p:cNvPicPr>
          <p:nvPr/>
        </p:nvPicPr>
        <p:blipFill>
          <a:blip r:embed="rId2"/>
          <a:stretch>
            <a:fillRect/>
          </a:stretch>
        </p:blipFill>
        <p:spPr>
          <a:xfrm>
            <a:off x="6479817" y="2549769"/>
            <a:ext cx="4227016" cy="2447558"/>
          </a:xfrm>
          <a:prstGeom prst="rect">
            <a:avLst/>
          </a:prstGeom>
        </p:spPr>
      </p:pic>
    </p:spTree>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p:cNvSpPr>
            <a:spLocks noGrp="1" noRot="1" noChangeAspect="1" noMove="1" noResize="1" noEditPoints="1" noAdjustHandles="1" noChangeArrowheads="1" noChangeShapeType="1" noTextEdit="1"/>
          </p:cNvSpPr>
          <p:nvPr/>
        </p:nvSpPr>
        <p:spPr>
          <a:xfrm>
            <a:off x="-1"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p:cNvPicPr>
            <a:picLocks noChangeAspect="1"/>
          </p:cNvPicPr>
          <p:nvPr/>
        </p:nvPicPr>
        <p:blipFill rotWithShape="1">
          <a:blip r:embed="rId1"/>
          <a:srcRect r="243" b="-1"/>
          <a:stretch>
            <a:fillRect/>
          </a:stretch>
        </p:blipFill>
        <p:spPr>
          <a:xfrm>
            <a:off x="2" y="933449"/>
            <a:ext cx="6808087" cy="5243513"/>
          </a:xfrm>
          <a:prstGeom prst="rect">
            <a:avLst/>
          </a:prstGeom>
        </p:spPr>
      </p:pic>
      <p:sp>
        <p:nvSpPr>
          <p:cNvPr id="11" name="Rectangle 10"/>
          <p:cNvSpPr>
            <a:spLocks noGrp="1" noRot="1" noChangeAspect="1" noMove="1" noResize="1" noEditPoints="1" noAdjustHandles="1" noChangeArrowheads="1" noChangeShapeType="1" noTextEdit="1"/>
          </p:cNvSpPr>
          <p:nvPr/>
        </p:nvSpPr>
        <p:spPr>
          <a:xfrm flipH="1">
            <a:off x="5125019" y="0"/>
            <a:ext cx="7066978" cy="6858000"/>
          </a:xfrm>
          <a:prstGeom prst="rect">
            <a:avLst/>
          </a:prstGeom>
          <a:gradFill>
            <a:gsLst>
              <a:gs pos="48000">
                <a:schemeClr val="bg1"/>
              </a:gs>
              <a:gs pos="35000">
                <a:schemeClr val="bg1">
                  <a:alpha val="77000"/>
                </a:schemeClr>
              </a:gs>
              <a:gs pos="19000">
                <a:schemeClr val="bg1">
                  <a:alpha val="38000"/>
                </a:schemeClr>
              </a:gs>
              <a:gs pos="0">
                <a:schemeClr val="bg1">
                  <a:alpha val="0"/>
                </a:schemeClr>
              </a:gs>
              <a:gs pos="100000">
                <a:schemeClr val="bg1"/>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p:cNvSpPr>
            <a:spLocks noGrp="1"/>
          </p:cNvSpPr>
          <p:nvPr>
            <p:ph type="title"/>
          </p:nvPr>
        </p:nvSpPr>
        <p:spPr>
          <a:xfrm>
            <a:off x="6645406" y="365125"/>
            <a:ext cx="4708394" cy="1899912"/>
          </a:xfrm>
        </p:spPr>
        <p:txBody>
          <a:bodyPr>
            <a:normAutofit/>
          </a:bodyPr>
          <a:lstStyle/>
          <a:p>
            <a:pPr algn="ctr"/>
            <a:r>
              <a:rPr lang="en-GB" sz="2200" dirty="0"/>
              <a:t>Continuous adaptive organisations experience the kind of continuous change described by the gradualist paradigm (emergent change)</a:t>
            </a:r>
            <a:endParaRPr lang="en-GB" sz="2200" dirty="0"/>
          </a:p>
        </p:txBody>
      </p:sp>
      <p:sp>
        <p:nvSpPr>
          <p:cNvPr id="3" name="Content Placeholder 2"/>
          <p:cNvSpPr>
            <a:spLocks noGrp="1"/>
          </p:cNvSpPr>
          <p:nvPr>
            <p:ph idx="1"/>
          </p:nvPr>
        </p:nvSpPr>
        <p:spPr>
          <a:xfrm>
            <a:off x="6648451" y="2265037"/>
            <a:ext cx="5191124" cy="3742762"/>
          </a:xfrm>
        </p:spPr>
        <p:txBody>
          <a:bodyPr>
            <a:normAutofit/>
          </a:bodyPr>
          <a:lstStyle/>
          <a:p>
            <a:pPr marL="0" indent="0">
              <a:buNone/>
            </a:pPr>
            <a:r>
              <a:rPr lang="en-GB" sz="1900" dirty="0"/>
              <a:t>This requires organisations to engage in repeated patterns of:</a:t>
            </a:r>
            <a:endParaRPr lang="en-GB" sz="1900" dirty="0"/>
          </a:p>
          <a:p>
            <a:r>
              <a:rPr lang="en-GB" sz="1900" dirty="0">
                <a:solidFill>
                  <a:schemeClr val="accent2">
                    <a:lumMod val="75000"/>
                  </a:schemeClr>
                </a:solidFill>
              </a:rPr>
              <a:t>Improvisation</a:t>
            </a:r>
            <a:r>
              <a:rPr lang="en-GB" sz="1900" dirty="0"/>
              <a:t> that leads to a continuous modification of exiting work practices</a:t>
            </a:r>
            <a:endParaRPr lang="en-GB" sz="1900" dirty="0"/>
          </a:p>
          <a:p>
            <a:r>
              <a:rPr lang="en-GB" sz="1900" dirty="0">
                <a:solidFill>
                  <a:schemeClr val="accent2">
                    <a:lumMod val="75000"/>
                  </a:schemeClr>
                </a:solidFill>
              </a:rPr>
              <a:t>Translation</a:t>
            </a:r>
            <a:r>
              <a:rPr lang="en-GB" sz="1900" dirty="0"/>
              <a:t> that involves the editing and imitation of ideas as they travel through organisation</a:t>
            </a:r>
            <a:endParaRPr lang="en-GB" sz="1900" dirty="0"/>
          </a:p>
          <a:p>
            <a:r>
              <a:rPr lang="en-GB" sz="1900" dirty="0">
                <a:solidFill>
                  <a:schemeClr val="accent2">
                    <a:lumMod val="75000"/>
                  </a:schemeClr>
                </a:solidFill>
              </a:rPr>
              <a:t>Learning</a:t>
            </a:r>
            <a:r>
              <a:rPr lang="en-GB" sz="1900" dirty="0"/>
              <a:t> and new insights which facilitate changes in the way the organisation responds to problems and opportunities</a:t>
            </a:r>
            <a:endParaRPr lang="en-GB" sz="1900" dirty="0"/>
          </a:p>
        </p:txBody>
      </p:sp>
    </p:spTree>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4" name="Content Placeholder 3"/>
          <p:cNvGraphicFramePr>
            <a:graphicFrameLocks noGrp="1"/>
          </p:cNvGraphicFramePr>
          <p:nvPr>
            <p:ph idx="1"/>
          </p:nvPr>
        </p:nvGraphicFramePr>
        <p:xfrm>
          <a:off x="835269" y="779341"/>
          <a:ext cx="10597661" cy="4724644"/>
        </p:xfrm>
        <a:graphic>
          <a:graphicData uri="http://schemas.openxmlformats.org/drawingml/2006/diagram">
            <dgm:relIds xmlns:dgm="http://schemas.openxmlformats.org/drawingml/2006/diagram" xmlns:r="http://schemas.openxmlformats.org/officeDocument/2006/relationships" r:dm="rId1" r:lo="rId2" r:qs="rId3" r:cs="rId4"/>
          </a:graphicData>
        </a:graphic>
      </p:graphicFrame>
    </p:spTree>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p:cNvSpPr>
            <a:spLocks noGrp="1" noRot="1" noChangeAspect="1" noMove="1" noResize="1" noEditPoints="1" noAdjustHandles="1" noChangeArrowheads="1" noChangeShapeType="1" noTextEdit="1"/>
          </p:cNvSpPr>
          <p:nvPr/>
        </p:nvSpPr>
        <p:spPr>
          <a:xfrm>
            <a:off x="-1"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descr="Different science and technology icons on a green background"/>
          <p:cNvPicPr>
            <a:picLocks noChangeAspect="1"/>
          </p:cNvPicPr>
          <p:nvPr/>
        </p:nvPicPr>
        <p:blipFill rotWithShape="1">
          <a:blip r:embed="rId1"/>
          <a:srcRect t="1290" b="4145"/>
          <a:stretch>
            <a:fillRect/>
          </a:stretch>
        </p:blipFill>
        <p:spPr>
          <a:xfrm>
            <a:off x="-226938" y="0"/>
            <a:ext cx="9669642" cy="6857990"/>
          </a:xfrm>
          <a:prstGeom prst="rect">
            <a:avLst/>
          </a:prstGeom>
        </p:spPr>
      </p:pic>
      <p:sp>
        <p:nvSpPr>
          <p:cNvPr id="11" name="Rectangle 10"/>
          <p:cNvSpPr>
            <a:spLocks noGrp="1" noRot="1" noChangeAspect="1" noMove="1" noResize="1" noEditPoints="1" noAdjustHandles="1" noChangeArrowheads="1" noChangeShapeType="1" noTextEdit="1"/>
          </p:cNvSpPr>
          <p:nvPr/>
        </p:nvSpPr>
        <p:spPr>
          <a:xfrm flipH="1">
            <a:off x="5125019" y="0"/>
            <a:ext cx="7066978" cy="6858000"/>
          </a:xfrm>
          <a:prstGeom prst="rect">
            <a:avLst/>
          </a:prstGeom>
          <a:gradFill>
            <a:gsLst>
              <a:gs pos="48000">
                <a:schemeClr val="bg1"/>
              </a:gs>
              <a:gs pos="35000">
                <a:schemeClr val="bg1">
                  <a:alpha val="77000"/>
                </a:schemeClr>
              </a:gs>
              <a:gs pos="19000">
                <a:schemeClr val="bg1">
                  <a:alpha val="38000"/>
                </a:schemeClr>
              </a:gs>
              <a:gs pos="0">
                <a:schemeClr val="bg1">
                  <a:alpha val="0"/>
                </a:schemeClr>
              </a:gs>
              <a:gs pos="100000">
                <a:schemeClr val="bg1"/>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p:cNvSpPr>
            <a:spLocks noGrp="1"/>
          </p:cNvSpPr>
          <p:nvPr>
            <p:ph type="title"/>
          </p:nvPr>
        </p:nvSpPr>
        <p:spPr>
          <a:xfrm>
            <a:off x="7531610" y="365125"/>
            <a:ext cx="3822189" cy="1899912"/>
          </a:xfrm>
        </p:spPr>
        <p:txBody>
          <a:bodyPr>
            <a:normAutofit/>
          </a:bodyPr>
          <a:lstStyle/>
          <a:p>
            <a:r>
              <a:rPr lang="en-GB" sz="4000" dirty="0"/>
              <a:t>Lead time &amp; Pressure time</a:t>
            </a:r>
            <a:endParaRPr lang="en-GB" sz="4000" dirty="0"/>
          </a:p>
        </p:txBody>
      </p:sp>
      <p:sp>
        <p:nvSpPr>
          <p:cNvPr id="3" name="Content Placeholder 2"/>
          <p:cNvSpPr>
            <a:spLocks noGrp="1"/>
          </p:cNvSpPr>
          <p:nvPr>
            <p:ph idx="1"/>
          </p:nvPr>
        </p:nvSpPr>
        <p:spPr>
          <a:xfrm>
            <a:off x="7531610" y="2493637"/>
            <a:ext cx="4591049" cy="3911926"/>
          </a:xfrm>
        </p:spPr>
        <p:txBody>
          <a:bodyPr>
            <a:noAutofit/>
          </a:bodyPr>
          <a:lstStyle/>
          <a:p>
            <a:pPr marL="0" indent="0">
              <a:buNone/>
            </a:pPr>
            <a:r>
              <a:rPr lang="en-GB" sz="2400" dirty="0"/>
              <a:t>It is more difficult to manage change when the need for change is urgent</a:t>
            </a:r>
            <a:endParaRPr lang="en-GB" sz="2400" dirty="0"/>
          </a:p>
          <a:p>
            <a:r>
              <a:rPr lang="en-GB" sz="2400" dirty="0"/>
              <a:t>There is less time for planning</a:t>
            </a:r>
            <a:endParaRPr lang="en-GB" sz="2400" dirty="0"/>
          </a:p>
          <a:p>
            <a:r>
              <a:rPr lang="en-GB" sz="2400" dirty="0"/>
              <a:t>It is more difficult to involve people in the process</a:t>
            </a:r>
            <a:endParaRPr lang="en-GB" sz="2400" dirty="0"/>
          </a:p>
          <a:p>
            <a:r>
              <a:rPr lang="en-GB" sz="2400" dirty="0"/>
              <a:t>There is less time to experiment and search for creative solutions</a:t>
            </a:r>
            <a:endParaRPr lang="en-GB" sz="2400" dirty="0"/>
          </a:p>
        </p:txBody>
      </p:sp>
    </p:spTree>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GB" dirty="0"/>
              <a:t>Typology of change</a:t>
            </a:r>
            <a:endParaRPr lang="en-GB" dirty="0"/>
          </a:p>
        </p:txBody>
      </p:sp>
      <p:graphicFrame>
        <p:nvGraphicFramePr>
          <p:cNvPr id="4" name="Diagram 3"/>
          <p:cNvGraphicFramePr/>
          <p:nvPr/>
        </p:nvGraphicFramePr>
        <p:xfrm>
          <a:off x="3226777" y="1960685"/>
          <a:ext cx="6616700" cy="4670017"/>
        </p:xfrm>
        <a:graphic>
          <a:graphicData uri="http://schemas.openxmlformats.org/drawingml/2006/diagram">
            <dgm:relIds xmlns:dgm="http://schemas.openxmlformats.org/drawingml/2006/diagram" xmlns:r="http://schemas.openxmlformats.org/officeDocument/2006/relationships" r:dm="rId1" r:lo="rId2" r:qs="rId3" r:cs="rId4"/>
          </a:graphicData>
        </a:graphic>
      </p:graphicFrame>
      <p:sp>
        <p:nvSpPr>
          <p:cNvPr id="5" name="Rectangle 4"/>
          <p:cNvSpPr/>
          <p:nvPr/>
        </p:nvSpPr>
        <p:spPr>
          <a:xfrm>
            <a:off x="3543300" y="1547446"/>
            <a:ext cx="2552700" cy="536331"/>
          </a:xfrm>
          <a:prstGeom prst="rect">
            <a:avLst/>
          </a:prstGeom>
        </p:spPr>
        <p:style>
          <a:lnRef idx="2">
            <a:schemeClr val="accent4"/>
          </a:lnRef>
          <a:fillRef idx="1">
            <a:schemeClr val="lt1"/>
          </a:fillRef>
          <a:effectRef idx="0">
            <a:schemeClr val="accent4"/>
          </a:effectRef>
          <a:fontRef idx="minor">
            <a:schemeClr val="dk1"/>
          </a:fontRef>
        </p:style>
        <p:txBody>
          <a:bodyPr rtlCol="0" anchor="ctr"/>
          <a:lstStyle/>
          <a:p>
            <a:pPr algn="ctr"/>
            <a:r>
              <a:rPr lang="en-GB" dirty="0"/>
              <a:t>Incremental </a:t>
            </a:r>
            <a:endParaRPr lang="en-GB" dirty="0"/>
          </a:p>
          <a:p>
            <a:pPr algn="ctr"/>
            <a:r>
              <a:rPr lang="en-GB" dirty="0"/>
              <a:t>(doing things better)</a:t>
            </a:r>
            <a:endParaRPr lang="en-GB" dirty="0"/>
          </a:p>
        </p:txBody>
      </p:sp>
      <p:sp>
        <p:nvSpPr>
          <p:cNvPr id="6" name="Rectangle 5"/>
          <p:cNvSpPr/>
          <p:nvPr/>
        </p:nvSpPr>
        <p:spPr>
          <a:xfrm>
            <a:off x="6726115" y="1547446"/>
            <a:ext cx="3050931" cy="615462"/>
          </a:xfrm>
          <a:prstGeom prst="rect">
            <a:avLst/>
          </a:prstGeom>
        </p:spPr>
        <p:style>
          <a:lnRef idx="2">
            <a:schemeClr val="accent4"/>
          </a:lnRef>
          <a:fillRef idx="1">
            <a:schemeClr val="lt1"/>
          </a:fillRef>
          <a:effectRef idx="0">
            <a:schemeClr val="accent4"/>
          </a:effectRef>
          <a:fontRef idx="minor">
            <a:schemeClr val="dk1"/>
          </a:fontRef>
        </p:style>
        <p:txBody>
          <a:bodyPr rtlCol="0" anchor="ctr"/>
          <a:lstStyle/>
          <a:p>
            <a:pPr algn="ctr"/>
            <a:r>
              <a:rPr lang="en-GB" sz="1600" dirty="0"/>
              <a:t>Transformational/ discontinuous </a:t>
            </a:r>
            <a:endParaRPr lang="en-GB" sz="1600" dirty="0"/>
          </a:p>
          <a:p>
            <a:pPr algn="ctr"/>
            <a:r>
              <a:rPr lang="en-GB" sz="1600" dirty="0"/>
              <a:t>(</a:t>
            </a:r>
            <a:r>
              <a:rPr lang="en-GB" sz="1400" dirty="0"/>
              <a:t>doing things differently or doing different things)</a:t>
            </a:r>
            <a:endParaRPr lang="en-GB" sz="1400" dirty="0"/>
          </a:p>
        </p:txBody>
      </p:sp>
      <p:sp>
        <p:nvSpPr>
          <p:cNvPr id="7" name="Rectangle 6"/>
          <p:cNvSpPr/>
          <p:nvPr/>
        </p:nvSpPr>
        <p:spPr>
          <a:xfrm>
            <a:off x="319454" y="2640623"/>
            <a:ext cx="2552700" cy="536331"/>
          </a:xfrm>
          <a:prstGeom prst="rect">
            <a:avLst/>
          </a:prstGeom>
        </p:spPr>
        <p:style>
          <a:lnRef idx="2">
            <a:schemeClr val="accent4"/>
          </a:lnRef>
          <a:fillRef idx="1">
            <a:schemeClr val="lt1"/>
          </a:fillRef>
          <a:effectRef idx="0">
            <a:schemeClr val="accent4"/>
          </a:effectRef>
          <a:fontRef idx="minor">
            <a:schemeClr val="dk1"/>
          </a:fontRef>
        </p:style>
        <p:txBody>
          <a:bodyPr rtlCol="0" anchor="ctr"/>
          <a:lstStyle/>
          <a:p>
            <a:pPr algn="ctr"/>
            <a:r>
              <a:rPr lang="en-GB" dirty="0"/>
              <a:t>Proactive</a:t>
            </a:r>
            <a:endParaRPr lang="en-GB" dirty="0"/>
          </a:p>
          <a:p>
            <a:pPr algn="ctr"/>
            <a:r>
              <a:rPr lang="en-GB" dirty="0"/>
              <a:t>(Anticipatory)</a:t>
            </a:r>
            <a:endParaRPr lang="en-GB" dirty="0"/>
          </a:p>
        </p:txBody>
      </p:sp>
      <p:sp>
        <p:nvSpPr>
          <p:cNvPr id="8" name="Rectangle 7"/>
          <p:cNvSpPr/>
          <p:nvPr/>
        </p:nvSpPr>
        <p:spPr>
          <a:xfrm>
            <a:off x="222738" y="4865077"/>
            <a:ext cx="2552700" cy="536331"/>
          </a:xfrm>
          <a:prstGeom prst="rect">
            <a:avLst/>
          </a:prstGeom>
        </p:spPr>
        <p:style>
          <a:lnRef idx="2">
            <a:schemeClr val="accent4"/>
          </a:lnRef>
          <a:fillRef idx="1">
            <a:schemeClr val="lt1"/>
          </a:fillRef>
          <a:effectRef idx="0">
            <a:schemeClr val="accent4"/>
          </a:effectRef>
          <a:fontRef idx="minor">
            <a:schemeClr val="dk1"/>
          </a:fontRef>
        </p:style>
        <p:txBody>
          <a:bodyPr rtlCol="0" anchor="ctr"/>
          <a:lstStyle/>
          <a:p>
            <a:pPr algn="ctr"/>
            <a:r>
              <a:rPr lang="en-GB" dirty="0"/>
              <a:t>Reactive</a:t>
            </a:r>
            <a:endParaRPr lang="en-GB" dirty="0"/>
          </a:p>
        </p:txBody>
      </p:sp>
    </p:spTree>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p:cNvSpPr>
            <a:spLocks noGrp="1" noRot="1" noChangeAspect="1" noMove="1" noResize="1" noEditPoints="1" noAdjustHandles="1" noChangeArrowheads="1" noChangeShapeType="1" noTextEdit="1"/>
          </p:cNvSpPr>
          <p:nvPr/>
        </p:nvSpPr>
        <p:spPr>
          <a:xfrm>
            <a:off x="0" y="-1"/>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838200" y="365125"/>
            <a:ext cx="10515600" cy="1828444"/>
          </a:xfrm>
        </p:spPr>
        <p:txBody>
          <a:bodyPr vert="horz" lIns="91440" tIns="45720" rIns="91440" bIns="45720" rtlCol="0" anchor="ctr">
            <a:normAutofit/>
          </a:bodyPr>
          <a:lstStyle/>
          <a:p>
            <a:pPr algn="ctr"/>
            <a:r>
              <a:rPr lang="en-US" sz="5200" kern="1200" dirty="0">
                <a:solidFill>
                  <a:schemeClr val="tx1"/>
                </a:solidFill>
                <a:latin typeface="+mj-lt"/>
                <a:ea typeface="+mj-ea"/>
                <a:cs typeface="+mj-cs"/>
              </a:rPr>
              <a:t>Implications for change management practice</a:t>
            </a:r>
            <a:endParaRPr lang="en-US" sz="5200" kern="1200" dirty="0">
              <a:solidFill>
                <a:schemeClr val="tx1"/>
              </a:solidFill>
              <a:latin typeface="+mj-lt"/>
              <a:ea typeface="+mj-ea"/>
              <a:cs typeface="+mj-cs"/>
            </a:endParaRPr>
          </a:p>
        </p:txBody>
      </p:sp>
      <p:sp>
        <p:nvSpPr>
          <p:cNvPr id="3" name="Content Placeholder 2"/>
          <p:cNvSpPr>
            <a:spLocks noGrp="1"/>
          </p:cNvSpPr>
          <p:nvPr>
            <p:ph idx="1"/>
          </p:nvPr>
        </p:nvSpPr>
        <p:spPr>
          <a:xfrm>
            <a:off x="838200" y="2398626"/>
            <a:ext cx="5158427" cy="3730460"/>
          </a:xfrm>
        </p:spPr>
        <p:txBody>
          <a:bodyPr vert="horz" lIns="91440" tIns="45720" rIns="91440" bIns="45720" rtlCol="0">
            <a:normAutofit/>
          </a:bodyPr>
          <a:lstStyle/>
          <a:p>
            <a:pPr marL="0" indent="0">
              <a:buNone/>
            </a:pPr>
            <a:r>
              <a:rPr lang="en-US" sz="2000" dirty="0"/>
              <a:t>1. </a:t>
            </a:r>
            <a:r>
              <a:rPr lang="en-US" sz="2000" b="1" dirty="0"/>
              <a:t>focus for change </a:t>
            </a:r>
            <a:endParaRPr lang="en-US" sz="2000" b="1" dirty="0"/>
          </a:p>
          <a:p>
            <a:pPr marL="0"/>
            <a:r>
              <a:rPr lang="en-US" sz="2000" dirty="0"/>
              <a:t>With incremental change the aim is to improve the alignment between existing organisation component to do things better</a:t>
            </a:r>
            <a:endParaRPr lang="en-US" sz="2000" dirty="0"/>
          </a:p>
          <a:p>
            <a:pPr marL="0"/>
            <a:r>
              <a:rPr lang="en-US" sz="2000" dirty="0"/>
              <a:t>With discontinuous/ transformational change the aim is to seek a new configuration of </a:t>
            </a:r>
            <a:r>
              <a:rPr lang="en-US" sz="2000" dirty="0" err="1"/>
              <a:t>organisational</a:t>
            </a:r>
            <a:r>
              <a:rPr lang="en-US" sz="2000" dirty="0"/>
              <a:t> component that align with external circumstances so things can be done differently or do different things</a:t>
            </a:r>
            <a:endParaRPr lang="en-US" sz="2000" dirty="0"/>
          </a:p>
        </p:txBody>
      </p:sp>
      <p:sp>
        <p:nvSpPr>
          <p:cNvPr id="4" name="Content Placeholder 2"/>
          <p:cNvSpPr txBox="1"/>
          <p:nvPr/>
        </p:nvSpPr>
        <p:spPr>
          <a:xfrm>
            <a:off x="6189154" y="2398626"/>
            <a:ext cx="5164645" cy="3730460"/>
          </a:xfrm>
          <a:prstGeom prst="rect">
            <a:avLst/>
          </a:prstGeom>
        </p:spPr>
        <p:txBody>
          <a:bodyPr vert="horz" lIns="91440" tIns="45720" rIns="91440" bIns="45720" rtlCol="0">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buNone/>
            </a:pPr>
            <a:r>
              <a:rPr lang="en-US" sz="2000" dirty="0"/>
              <a:t>2. </a:t>
            </a:r>
            <a:r>
              <a:rPr lang="en-US" sz="2000" b="1" dirty="0"/>
              <a:t>Locus for change</a:t>
            </a:r>
            <a:endParaRPr lang="en-US" sz="2000" b="1" dirty="0"/>
          </a:p>
          <a:p>
            <a:pPr marL="0"/>
            <a:r>
              <a:rPr lang="en-US" sz="2000" dirty="0"/>
              <a:t>The intensity of change affects the point in the organisation where the leadership for change is located</a:t>
            </a:r>
            <a:endParaRPr lang="en-US" sz="2000" dirty="0"/>
          </a:p>
          <a:p>
            <a:pPr marL="0"/>
            <a:r>
              <a:rPr lang="en-US" sz="2000" dirty="0"/>
              <a:t>Discontinuous change is more intense than incremental change and reactive change tends to be more intense than anticipatory change</a:t>
            </a:r>
            <a:endParaRPr lang="en-US" sz="2000" dirty="0"/>
          </a:p>
        </p:txBody>
      </p:sp>
    </p:spTree>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p:cNvSpPr>
            <a:spLocks noGrp="1" noRot="1" noChangeAspect="1" noMove="1" noResize="1" noEditPoints="1" noAdjustHandles="1" noChangeArrowheads="1" noChangeShapeType="1" noTextEdit="1"/>
          </p:cNvSpPr>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635000" y="640823"/>
            <a:ext cx="3418659" cy="5583148"/>
          </a:xfrm>
        </p:spPr>
        <p:txBody>
          <a:bodyPr anchor="ctr">
            <a:normAutofit/>
          </a:bodyPr>
          <a:lstStyle/>
          <a:p>
            <a:r>
              <a:rPr lang="en-GB" sz="5400"/>
              <a:t>Emergent Change</a:t>
            </a:r>
            <a:endParaRPr lang="en-GB" sz="5400"/>
          </a:p>
        </p:txBody>
      </p:sp>
      <p:sp>
        <p:nvSpPr>
          <p:cNvPr id="11" name="sketch line"/>
          <p:cNvSpPr>
            <a:spLocks noGrp="1" noRot="1" noChangeAspect="1" noMove="1" noResize="1" noEditPoints="1" noAdjustHandles="1" noChangeArrowheads="1" noChangeShapeType="1" noTextEdit="1"/>
          </p:cNvSpPr>
          <p:nvPr/>
        </p:nvSpPr>
        <p:spPr>
          <a:xfrm rot="5400000">
            <a:off x="1627450" y="3462719"/>
            <a:ext cx="5410200" cy="18288"/>
          </a:xfrm>
          <a:custGeom>
            <a:avLst/>
            <a:gdLst>
              <a:gd name="connsiteX0" fmla="*/ 0 w 5410200"/>
              <a:gd name="connsiteY0" fmla="*/ 0 h 18288"/>
              <a:gd name="connsiteX1" fmla="*/ 568071 w 5410200"/>
              <a:gd name="connsiteY1" fmla="*/ 0 h 18288"/>
              <a:gd name="connsiteX2" fmla="*/ 1298448 w 5410200"/>
              <a:gd name="connsiteY2" fmla="*/ 0 h 18288"/>
              <a:gd name="connsiteX3" fmla="*/ 1920621 w 5410200"/>
              <a:gd name="connsiteY3" fmla="*/ 0 h 18288"/>
              <a:gd name="connsiteX4" fmla="*/ 2488692 w 5410200"/>
              <a:gd name="connsiteY4" fmla="*/ 0 h 18288"/>
              <a:gd name="connsiteX5" fmla="*/ 3219069 w 5410200"/>
              <a:gd name="connsiteY5" fmla="*/ 0 h 18288"/>
              <a:gd name="connsiteX6" fmla="*/ 3895344 w 5410200"/>
              <a:gd name="connsiteY6" fmla="*/ 0 h 18288"/>
              <a:gd name="connsiteX7" fmla="*/ 4571619 w 5410200"/>
              <a:gd name="connsiteY7" fmla="*/ 0 h 18288"/>
              <a:gd name="connsiteX8" fmla="*/ 5410200 w 5410200"/>
              <a:gd name="connsiteY8" fmla="*/ 0 h 18288"/>
              <a:gd name="connsiteX9" fmla="*/ 5410200 w 5410200"/>
              <a:gd name="connsiteY9" fmla="*/ 18288 h 18288"/>
              <a:gd name="connsiteX10" fmla="*/ 4842129 w 5410200"/>
              <a:gd name="connsiteY10" fmla="*/ 18288 h 18288"/>
              <a:gd name="connsiteX11" fmla="*/ 4328160 w 5410200"/>
              <a:gd name="connsiteY11" fmla="*/ 18288 h 18288"/>
              <a:gd name="connsiteX12" fmla="*/ 3597783 w 5410200"/>
              <a:gd name="connsiteY12" fmla="*/ 18288 h 18288"/>
              <a:gd name="connsiteX13" fmla="*/ 3029712 w 5410200"/>
              <a:gd name="connsiteY13" fmla="*/ 18288 h 18288"/>
              <a:gd name="connsiteX14" fmla="*/ 2299335 w 5410200"/>
              <a:gd name="connsiteY14" fmla="*/ 18288 h 18288"/>
              <a:gd name="connsiteX15" fmla="*/ 1514856 w 5410200"/>
              <a:gd name="connsiteY15" fmla="*/ 18288 h 18288"/>
              <a:gd name="connsiteX16" fmla="*/ 892683 w 5410200"/>
              <a:gd name="connsiteY16" fmla="*/ 18288 h 18288"/>
              <a:gd name="connsiteX17" fmla="*/ 0 w 5410200"/>
              <a:gd name="connsiteY17" fmla="*/ 18288 h 18288"/>
              <a:gd name="connsiteX18" fmla="*/ 0 w 5410200"/>
              <a:gd name="connsiteY18"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5410200" h="18288" fill="none" extrusionOk="0">
                <a:moveTo>
                  <a:pt x="0" y="0"/>
                </a:moveTo>
                <a:cubicBezTo>
                  <a:pt x="163050" y="-18707"/>
                  <a:pt x="319321" y="-16364"/>
                  <a:pt x="568071" y="0"/>
                </a:cubicBezTo>
                <a:cubicBezTo>
                  <a:pt x="816821" y="16364"/>
                  <a:pt x="1013224" y="-7268"/>
                  <a:pt x="1298448" y="0"/>
                </a:cubicBezTo>
                <a:cubicBezTo>
                  <a:pt x="1583672" y="7268"/>
                  <a:pt x="1631711" y="-3367"/>
                  <a:pt x="1920621" y="0"/>
                </a:cubicBezTo>
                <a:cubicBezTo>
                  <a:pt x="2209531" y="3367"/>
                  <a:pt x="2364420" y="-19184"/>
                  <a:pt x="2488692" y="0"/>
                </a:cubicBezTo>
                <a:cubicBezTo>
                  <a:pt x="2612964" y="19184"/>
                  <a:pt x="3023298" y="-34627"/>
                  <a:pt x="3219069" y="0"/>
                </a:cubicBezTo>
                <a:cubicBezTo>
                  <a:pt x="3414840" y="34627"/>
                  <a:pt x="3656810" y="24043"/>
                  <a:pt x="3895344" y="0"/>
                </a:cubicBezTo>
                <a:cubicBezTo>
                  <a:pt x="4133879" y="-24043"/>
                  <a:pt x="4393984" y="-19577"/>
                  <a:pt x="4571619" y="0"/>
                </a:cubicBezTo>
                <a:cubicBezTo>
                  <a:pt x="4749255" y="19577"/>
                  <a:pt x="5179928" y="-6281"/>
                  <a:pt x="5410200" y="0"/>
                </a:cubicBezTo>
                <a:cubicBezTo>
                  <a:pt x="5410730" y="6954"/>
                  <a:pt x="5410934" y="12839"/>
                  <a:pt x="5410200" y="18288"/>
                </a:cubicBezTo>
                <a:cubicBezTo>
                  <a:pt x="5139060" y="6751"/>
                  <a:pt x="5121593" y="31035"/>
                  <a:pt x="4842129" y="18288"/>
                </a:cubicBezTo>
                <a:cubicBezTo>
                  <a:pt x="4562665" y="5541"/>
                  <a:pt x="4448273" y="9487"/>
                  <a:pt x="4328160" y="18288"/>
                </a:cubicBezTo>
                <a:cubicBezTo>
                  <a:pt x="4208047" y="27089"/>
                  <a:pt x="3760936" y="22567"/>
                  <a:pt x="3597783" y="18288"/>
                </a:cubicBezTo>
                <a:cubicBezTo>
                  <a:pt x="3434630" y="14009"/>
                  <a:pt x="3299718" y="33213"/>
                  <a:pt x="3029712" y="18288"/>
                </a:cubicBezTo>
                <a:cubicBezTo>
                  <a:pt x="2759706" y="3363"/>
                  <a:pt x="2640159" y="27394"/>
                  <a:pt x="2299335" y="18288"/>
                </a:cubicBezTo>
                <a:cubicBezTo>
                  <a:pt x="1958511" y="9182"/>
                  <a:pt x="1801186" y="28985"/>
                  <a:pt x="1514856" y="18288"/>
                </a:cubicBezTo>
                <a:cubicBezTo>
                  <a:pt x="1228526" y="7591"/>
                  <a:pt x="1063509" y="-5305"/>
                  <a:pt x="892683" y="18288"/>
                </a:cubicBezTo>
                <a:cubicBezTo>
                  <a:pt x="721857" y="41881"/>
                  <a:pt x="186945" y="-20897"/>
                  <a:pt x="0" y="18288"/>
                </a:cubicBezTo>
                <a:cubicBezTo>
                  <a:pt x="-570" y="9279"/>
                  <a:pt x="132" y="5100"/>
                  <a:pt x="0" y="0"/>
                </a:cubicBezTo>
                <a:close/>
              </a:path>
              <a:path w="5410200" h="18288" stroke="0" extrusionOk="0">
                <a:moveTo>
                  <a:pt x="0" y="0"/>
                </a:moveTo>
                <a:cubicBezTo>
                  <a:pt x="285096" y="-4925"/>
                  <a:pt x="376456" y="22268"/>
                  <a:pt x="622173" y="0"/>
                </a:cubicBezTo>
                <a:cubicBezTo>
                  <a:pt x="867890" y="-22268"/>
                  <a:pt x="1031392" y="7228"/>
                  <a:pt x="1136142" y="0"/>
                </a:cubicBezTo>
                <a:cubicBezTo>
                  <a:pt x="1240892" y="-7228"/>
                  <a:pt x="1561853" y="9877"/>
                  <a:pt x="1920621" y="0"/>
                </a:cubicBezTo>
                <a:cubicBezTo>
                  <a:pt x="2279389" y="-9877"/>
                  <a:pt x="2367255" y="19546"/>
                  <a:pt x="2542794" y="0"/>
                </a:cubicBezTo>
                <a:cubicBezTo>
                  <a:pt x="2718333" y="-19546"/>
                  <a:pt x="2866732" y="-22226"/>
                  <a:pt x="3164967" y="0"/>
                </a:cubicBezTo>
                <a:cubicBezTo>
                  <a:pt x="3463202" y="22226"/>
                  <a:pt x="3568055" y="-2765"/>
                  <a:pt x="3949446" y="0"/>
                </a:cubicBezTo>
                <a:cubicBezTo>
                  <a:pt x="4330837" y="2765"/>
                  <a:pt x="4287895" y="10557"/>
                  <a:pt x="4517517" y="0"/>
                </a:cubicBezTo>
                <a:cubicBezTo>
                  <a:pt x="4747139" y="-10557"/>
                  <a:pt x="5149588" y="8716"/>
                  <a:pt x="5410200" y="0"/>
                </a:cubicBezTo>
                <a:cubicBezTo>
                  <a:pt x="5409517" y="5414"/>
                  <a:pt x="5409480" y="12510"/>
                  <a:pt x="5410200" y="18288"/>
                </a:cubicBezTo>
                <a:cubicBezTo>
                  <a:pt x="5163327" y="41494"/>
                  <a:pt x="5008749" y="10693"/>
                  <a:pt x="4842129" y="18288"/>
                </a:cubicBezTo>
                <a:cubicBezTo>
                  <a:pt x="4675509" y="25883"/>
                  <a:pt x="4433401" y="-615"/>
                  <a:pt x="4165854" y="18288"/>
                </a:cubicBezTo>
                <a:cubicBezTo>
                  <a:pt x="3898308" y="37191"/>
                  <a:pt x="3809032" y="-8710"/>
                  <a:pt x="3543681" y="18288"/>
                </a:cubicBezTo>
                <a:cubicBezTo>
                  <a:pt x="3278330" y="45286"/>
                  <a:pt x="3073876" y="-15917"/>
                  <a:pt x="2759202" y="18288"/>
                </a:cubicBezTo>
                <a:cubicBezTo>
                  <a:pt x="2444528" y="52493"/>
                  <a:pt x="2204144" y="3372"/>
                  <a:pt x="1974723" y="18288"/>
                </a:cubicBezTo>
                <a:cubicBezTo>
                  <a:pt x="1745302" y="33204"/>
                  <a:pt x="1602335" y="31490"/>
                  <a:pt x="1406652" y="18288"/>
                </a:cubicBezTo>
                <a:cubicBezTo>
                  <a:pt x="1210969" y="5086"/>
                  <a:pt x="923948" y="3161"/>
                  <a:pt x="730377" y="18288"/>
                </a:cubicBezTo>
                <a:cubicBezTo>
                  <a:pt x="536806" y="33415"/>
                  <a:pt x="336496" y="-141"/>
                  <a:pt x="0" y="18288"/>
                </a:cubicBezTo>
                <a:cubicBezTo>
                  <a:pt x="-306" y="11061"/>
                  <a:pt x="-655" y="7751"/>
                  <a:pt x="0" y="0"/>
                </a:cubicBezTo>
                <a:close/>
              </a:path>
            </a:pathLst>
          </a:custGeom>
          <a:solidFill>
            <a:schemeClr val="accent2"/>
          </a:solidFill>
          <a:ln w="41275" cap="rnd">
            <a:solidFill>
              <a:schemeClr val="accent2"/>
            </a:solidFill>
            <a:round/>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5" name="Content Placeholder 2"/>
          <p:cNvGraphicFramePr>
            <a:graphicFrameLocks noGrp="1"/>
          </p:cNvGraphicFramePr>
          <p:nvPr>
            <p:ph idx="1"/>
          </p:nvPr>
        </p:nvGraphicFramePr>
        <p:xfrm>
          <a:off x="4648018" y="640822"/>
          <a:ext cx="6900512" cy="5536141"/>
        </p:xfrm>
        <a:graphic>
          <a:graphicData uri="http://schemas.openxmlformats.org/drawingml/2006/diagram">
            <dgm:relIds xmlns:dgm="http://schemas.openxmlformats.org/drawingml/2006/diagram" xmlns:r="http://schemas.openxmlformats.org/officeDocument/2006/relationships" r:dm="rId1" r:lo="rId2" r:qs="rId3" r:cs="rId4"/>
          </a:graphicData>
        </a:graphic>
      </p:graphicFrame>
    </p:spTree>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p:cNvSpPr>
            <a:spLocks noGrp="1" noRot="1" noChangeAspect="1" noMove="1" noResize="1" noEditPoints="1" noAdjustHandles="1" noChangeArrowheads="1" noChangeShapeType="1" noTextEdit="1"/>
          </p:cNvSpPr>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Shape 9"/>
          <p:cNvSpPr>
            <a:spLocks noGrp="1" noRot="1" noChangeAspect="1" noMove="1" noResize="1" noEditPoints="1" noAdjustHandles="1" noChangeArrowheads="1" noChangeShapeType="1" noTextEdit="1"/>
          </p:cNvSpPr>
          <p:nvPr/>
        </p:nvSpPr>
        <p:spPr>
          <a:xfrm>
            <a:off x="1" y="0"/>
            <a:ext cx="4167271" cy="6858000"/>
          </a:xfrm>
          <a:custGeom>
            <a:avLst/>
            <a:gdLst>
              <a:gd name="connsiteX0" fmla="*/ 0 w 4167271"/>
              <a:gd name="connsiteY0" fmla="*/ 0 h 6858000"/>
              <a:gd name="connsiteX1" fmla="*/ 2259550 w 4167271"/>
              <a:gd name="connsiteY1" fmla="*/ 0 h 6858000"/>
              <a:gd name="connsiteX2" fmla="*/ 2387803 w 4167271"/>
              <a:gd name="connsiteY2" fmla="*/ 82222 h 6858000"/>
              <a:gd name="connsiteX3" fmla="*/ 4167271 w 4167271"/>
              <a:gd name="connsiteY3" fmla="*/ 3429000 h 6858000"/>
              <a:gd name="connsiteX4" fmla="*/ 2387803 w 4167271"/>
              <a:gd name="connsiteY4" fmla="*/ 6775779 h 6858000"/>
              <a:gd name="connsiteX5" fmla="*/ 2259550 w 4167271"/>
              <a:gd name="connsiteY5" fmla="*/ 6858000 h 6858000"/>
              <a:gd name="connsiteX6" fmla="*/ 0 w 4167271"/>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167271" h="6858000">
                <a:moveTo>
                  <a:pt x="0" y="0"/>
                </a:moveTo>
                <a:lnTo>
                  <a:pt x="2259550" y="0"/>
                </a:lnTo>
                <a:lnTo>
                  <a:pt x="2387803" y="82222"/>
                </a:lnTo>
                <a:cubicBezTo>
                  <a:pt x="3461407" y="807534"/>
                  <a:pt x="4167271" y="2035835"/>
                  <a:pt x="4167271" y="3429000"/>
                </a:cubicBezTo>
                <a:cubicBezTo>
                  <a:pt x="4167271" y="4822165"/>
                  <a:pt x="3461407" y="6050467"/>
                  <a:pt x="2387803" y="6775779"/>
                </a:cubicBezTo>
                <a:lnTo>
                  <a:pt x="2259550" y="6858000"/>
                </a:lnTo>
                <a:lnTo>
                  <a:pt x="0" y="6858000"/>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686834" y="1153572"/>
            <a:ext cx="3200400" cy="4461163"/>
          </a:xfrm>
        </p:spPr>
        <p:txBody>
          <a:bodyPr>
            <a:normAutofit/>
          </a:bodyPr>
          <a:lstStyle/>
          <a:p>
            <a:r>
              <a:rPr lang="en-GB">
                <a:solidFill>
                  <a:srgbClr val="FFFFFF"/>
                </a:solidFill>
              </a:rPr>
              <a:t>Key points</a:t>
            </a:r>
            <a:endParaRPr lang="en-GB">
              <a:solidFill>
                <a:srgbClr val="FFFFFF"/>
              </a:solidFill>
            </a:endParaRPr>
          </a:p>
        </p:txBody>
      </p:sp>
      <p:sp>
        <p:nvSpPr>
          <p:cNvPr id="12" name="Arc 11"/>
          <p:cNvSpPr>
            <a:spLocks noGrp="1" noRot="1" noChangeAspect="1" noMove="1" noResize="1" noEditPoints="1" noAdjustHandles="1" noChangeArrowheads="1" noChangeShapeType="1" noTextEdit="1"/>
          </p:cNvSpPr>
          <p:nvPr/>
        </p:nvSpPr>
        <p:spPr>
          <a:xfrm flipV="1">
            <a:off x="7550402" y="2455479"/>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3" name="Content Placeholder 2"/>
          <p:cNvSpPr>
            <a:spLocks noGrp="1"/>
          </p:cNvSpPr>
          <p:nvPr>
            <p:ph idx="1"/>
          </p:nvPr>
        </p:nvSpPr>
        <p:spPr>
          <a:xfrm>
            <a:off x="4447308" y="591344"/>
            <a:ext cx="6906491" cy="5585619"/>
          </a:xfrm>
        </p:spPr>
        <p:txBody>
          <a:bodyPr anchor="ctr">
            <a:normAutofit/>
          </a:bodyPr>
          <a:lstStyle/>
          <a:p>
            <a:r>
              <a:rPr lang="en-GB" dirty="0"/>
              <a:t>Changes must be local and incremental, leading to potential transformation</a:t>
            </a:r>
            <a:endParaRPr lang="en-GB" dirty="0"/>
          </a:p>
          <a:p>
            <a:pPr>
              <a:buFontTx/>
              <a:buChar char="-"/>
            </a:pPr>
            <a:r>
              <a:rPr lang="en-GB" dirty="0"/>
              <a:t>Change is interconnected</a:t>
            </a:r>
            <a:endParaRPr lang="en-GB" dirty="0"/>
          </a:p>
          <a:p>
            <a:pPr>
              <a:buFontTx/>
              <a:buChar char="-"/>
            </a:pPr>
            <a:r>
              <a:rPr lang="en-GB" dirty="0"/>
              <a:t>Context of change shapes and is shaped by action</a:t>
            </a:r>
            <a:endParaRPr lang="en-GB" dirty="0"/>
          </a:p>
          <a:p>
            <a:pPr>
              <a:buFontTx/>
              <a:buChar char="-"/>
            </a:pPr>
            <a:r>
              <a:rPr lang="en-GB" dirty="0"/>
              <a:t>Change is multi-casual and non linear ‘natural changes’</a:t>
            </a:r>
            <a:endParaRPr lang="en-GB" dirty="0"/>
          </a:p>
          <a:p>
            <a:pPr>
              <a:buFontTx/>
              <a:buChar char="-"/>
            </a:pPr>
            <a:endParaRPr lang="en-GB" dirty="0"/>
          </a:p>
          <a:p>
            <a:r>
              <a:rPr lang="en-GB" dirty="0"/>
              <a:t>Change is political process and not an analytical-rational one </a:t>
            </a:r>
            <a:endParaRPr lang="en-GB" dirty="0"/>
          </a:p>
        </p:txBody>
      </p:sp>
    </p:spTree>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p:cNvSpPr>
            <a:spLocks noGrp="1" noRot="1" noChangeAspect="1" noMove="1" noResize="1" noEditPoints="1" noAdjustHandles="1" noChangeArrowheads="1" noChangeShapeType="1" noTextEdit="1"/>
          </p:cNvSpPr>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841248" y="548640"/>
            <a:ext cx="3600860" cy="5431536"/>
          </a:xfrm>
        </p:spPr>
        <p:txBody>
          <a:bodyPr>
            <a:normAutofit/>
          </a:bodyPr>
          <a:lstStyle/>
          <a:p>
            <a:r>
              <a:rPr lang="en-GB" sz="5400"/>
              <a:t>Emergent approach to change- critical success factors</a:t>
            </a:r>
            <a:endParaRPr lang="en-GB" sz="5400"/>
          </a:p>
        </p:txBody>
      </p:sp>
      <p:sp>
        <p:nvSpPr>
          <p:cNvPr id="10" name="sketch line"/>
          <p:cNvSpPr>
            <a:spLocks noGrp="1" noRot="1" noChangeAspect="1" noMove="1" noResize="1" noEditPoints="1" noAdjustHandles="1" noChangeArrowheads="1" noChangeShapeType="1" noTextEdit="1"/>
          </p:cNvSpPr>
          <p:nvPr/>
        </p:nvSpPr>
        <p:spPr>
          <a:xfrm rot="5400000">
            <a:off x="2543983" y="3258715"/>
            <a:ext cx="4480560" cy="18288"/>
          </a:xfrm>
          <a:custGeom>
            <a:avLst/>
            <a:gdLst>
              <a:gd name="connsiteX0" fmla="*/ 0 w 4480560"/>
              <a:gd name="connsiteY0" fmla="*/ 0 h 18288"/>
              <a:gd name="connsiteX1" fmla="*/ 595274 w 4480560"/>
              <a:gd name="connsiteY1" fmla="*/ 0 h 18288"/>
              <a:gd name="connsiteX2" fmla="*/ 1100938 w 4480560"/>
              <a:gd name="connsiteY2" fmla="*/ 0 h 18288"/>
              <a:gd name="connsiteX3" fmla="*/ 1651406 w 4480560"/>
              <a:gd name="connsiteY3" fmla="*/ 0 h 18288"/>
              <a:gd name="connsiteX4" fmla="*/ 2336292 w 4480560"/>
              <a:gd name="connsiteY4" fmla="*/ 0 h 18288"/>
              <a:gd name="connsiteX5" fmla="*/ 2931566 w 4480560"/>
              <a:gd name="connsiteY5" fmla="*/ 0 h 18288"/>
              <a:gd name="connsiteX6" fmla="*/ 3482035 w 4480560"/>
              <a:gd name="connsiteY6" fmla="*/ 0 h 18288"/>
              <a:gd name="connsiteX7" fmla="*/ 4480560 w 4480560"/>
              <a:gd name="connsiteY7" fmla="*/ 0 h 18288"/>
              <a:gd name="connsiteX8" fmla="*/ 4480560 w 4480560"/>
              <a:gd name="connsiteY8" fmla="*/ 18288 h 18288"/>
              <a:gd name="connsiteX9" fmla="*/ 3840480 w 4480560"/>
              <a:gd name="connsiteY9" fmla="*/ 18288 h 18288"/>
              <a:gd name="connsiteX10" fmla="*/ 3290011 w 4480560"/>
              <a:gd name="connsiteY10" fmla="*/ 18288 h 18288"/>
              <a:gd name="connsiteX11" fmla="*/ 2560320 w 4480560"/>
              <a:gd name="connsiteY11" fmla="*/ 18288 h 18288"/>
              <a:gd name="connsiteX12" fmla="*/ 1965046 w 4480560"/>
              <a:gd name="connsiteY12" fmla="*/ 18288 h 18288"/>
              <a:gd name="connsiteX13" fmla="*/ 1459382 w 4480560"/>
              <a:gd name="connsiteY13" fmla="*/ 18288 h 18288"/>
              <a:gd name="connsiteX14" fmla="*/ 774497 w 4480560"/>
              <a:gd name="connsiteY14" fmla="*/ 18288 h 18288"/>
              <a:gd name="connsiteX15" fmla="*/ 0 w 4480560"/>
              <a:gd name="connsiteY15" fmla="*/ 18288 h 18288"/>
              <a:gd name="connsiteX16" fmla="*/ 0 w 4480560"/>
              <a:gd name="connsiteY16"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4480560" h="18288" fill="none" extrusionOk="0">
                <a:moveTo>
                  <a:pt x="0" y="0"/>
                </a:moveTo>
                <a:cubicBezTo>
                  <a:pt x="267821" y="8731"/>
                  <a:pt x="334105" y="2629"/>
                  <a:pt x="595274" y="0"/>
                </a:cubicBezTo>
                <a:cubicBezTo>
                  <a:pt x="856443" y="-2629"/>
                  <a:pt x="863808" y="-13353"/>
                  <a:pt x="1100938" y="0"/>
                </a:cubicBezTo>
                <a:cubicBezTo>
                  <a:pt x="1338068" y="13353"/>
                  <a:pt x="1431663" y="-25862"/>
                  <a:pt x="1651406" y="0"/>
                </a:cubicBezTo>
                <a:cubicBezTo>
                  <a:pt x="1871149" y="25862"/>
                  <a:pt x="2173163" y="23827"/>
                  <a:pt x="2336292" y="0"/>
                </a:cubicBezTo>
                <a:cubicBezTo>
                  <a:pt x="2499421" y="-23827"/>
                  <a:pt x="2720589" y="28148"/>
                  <a:pt x="2931566" y="0"/>
                </a:cubicBezTo>
                <a:cubicBezTo>
                  <a:pt x="3142543" y="-28148"/>
                  <a:pt x="3323630" y="27022"/>
                  <a:pt x="3482035" y="0"/>
                </a:cubicBezTo>
                <a:cubicBezTo>
                  <a:pt x="3640440" y="-27022"/>
                  <a:pt x="4012110" y="-20118"/>
                  <a:pt x="4480560" y="0"/>
                </a:cubicBezTo>
                <a:cubicBezTo>
                  <a:pt x="4480958" y="7429"/>
                  <a:pt x="4480540" y="10822"/>
                  <a:pt x="4480560" y="18288"/>
                </a:cubicBezTo>
                <a:cubicBezTo>
                  <a:pt x="4314132" y="14924"/>
                  <a:pt x="4028383" y="36632"/>
                  <a:pt x="3840480" y="18288"/>
                </a:cubicBezTo>
                <a:cubicBezTo>
                  <a:pt x="3652577" y="-56"/>
                  <a:pt x="3547615" y="2848"/>
                  <a:pt x="3290011" y="18288"/>
                </a:cubicBezTo>
                <a:cubicBezTo>
                  <a:pt x="3032407" y="33728"/>
                  <a:pt x="2830268" y="8719"/>
                  <a:pt x="2560320" y="18288"/>
                </a:cubicBezTo>
                <a:cubicBezTo>
                  <a:pt x="2290372" y="27857"/>
                  <a:pt x="2147422" y="6728"/>
                  <a:pt x="1965046" y="18288"/>
                </a:cubicBezTo>
                <a:cubicBezTo>
                  <a:pt x="1782670" y="29848"/>
                  <a:pt x="1689791" y="40680"/>
                  <a:pt x="1459382" y="18288"/>
                </a:cubicBezTo>
                <a:cubicBezTo>
                  <a:pt x="1228973" y="-4104"/>
                  <a:pt x="915486" y="36501"/>
                  <a:pt x="774497" y="18288"/>
                </a:cubicBezTo>
                <a:cubicBezTo>
                  <a:pt x="633508" y="75"/>
                  <a:pt x="361442" y="-11107"/>
                  <a:pt x="0" y="18288"/>
                </a:cubicBezTo>
                <a:cubicBezTo>
                  <a:pt x="-591" y="13205"/>
                  <a:pt x="-663" y="6329"/>
                  <a:pt x="0" y="0"/>
                </a:cubicBezTo>
                <a:close/>
              </a:path>
              <a:path w="4480560" h="18288" stroke="0" extrusionOk="0">
                <a:moveTo>
                  <a:pt x="0" y="0"/>
                </a:moveTo>
                <a:cubicBezTo>
                  <a:pt x="285465" y="225"/>
                  <a:pt x="322691" y="16223"/>
                  <a:pt x="595274" y="0"/>
                </a:cubicBezTo>
                <a:cubicBezTo>
                  <a:pt x="867857" y="-16223"/>
                  <a:pt x="989129" y="-11242"/>
                  <a:pt x="1100938" y="0"/>
                </a:cubicBezTo>
                <a:cubicBezTo>
                  <a:pt x="1212747" y="11242"/>
                  <a:pt x="1574350" y="-36410"/>
                  <a:pt x="1830629" y="0"/>
                </a:cubicBezTo>
                <a:cubicBezTo>
                  <a:pt x="2086908" y="36410"/>
                  <a:pt x="2180922" y="4645"/>
                  <a:pt x="2425903" y="0"/>
                </a:cubicBezTo>
                <a:cubicBezTo>
                  <a:pt x="2670884" y="-4645"/>
                  <a:pt x="2782024" y="22929"/>
                  <a:pt x="3021178" y="0"/>
                </a:cubicBezTo>
                <a:cubicBezTo>
                  <a:pt x="3260332" y="-22929"/>
                  <a:pt x="3456982" y="-1586"/>
                  <a:pt x="3750869" y="0"/>
                </a:cubicBezTo>
                <a:cubicBezTo>
                  <a:pt x="4044756" y="1586"/>
                  <a:pt x="4302726" y="17043"/>
                  <a:pt x="4480560" y="0"/>
                </a:cubicBezTo>
                <a:cubicBezTo>
                  <a:pt x="4479674" y="5429"/>
                  <a:pt x="4481381" y="14046"/>
                  <a:pt x="4480560" y="18288"/>
                </a:cubicBezTo>
                <a:cubicBezTo>
                  <a:pt x="4279652" y="-6850"/>
                  <a:pt x="4200762" y="41566"/>
                  <a:pt x="3930091" y="18288"/>
                </a:cubicBezTo>
                <a:cubicBezTo>
                  <a:pt x="3659420" y="-4990"/>
                  <a:pt x="3456052" y="22294"/>
                  <a:pt x="3290011" y="18288"/>
                </a:cubicBezTo>
                <a:cubicBezTo>
                  <a:pt x="3123970" y="14282"/>
                  <a:pt x="2882392" y="32818"/>
                  <a:pt x="2649931" y="18288"/>
                </a:cubicBezTo>
                <a:cubicBezTo>
                  <a:pt x="2417470" y="3758"/>
                  <a:pt x="2238426" y="7337"/>
                  <a:pt x="2054657" y="18288"/>
                </a:cubicBezTo>
                <a:cubicBezTo>
                  <a:pt x="1870888" y="29239"/>
                  <a:pt x="1566368" y="45040"/>
                  <a:pt x="1324966" y="18288"/>
                </a:cubicBezTo>
                <a:cubicBezTo>
                  <a:pt x="1083564" y="-8464"/>
                  <a:pt x="787410" y="10946"/>
                  <a:pt x="595274" y="18288"/>
                </a:cubicBezTo>
                <a:cubicBezTo>
                  <a:pt x="403138" y="25630"/>
                  <a:pt x="169622" y="10499"/>
                  <a:pt x="0" y="18288"/>
                </a:cubicBezTo>
                <a:cubicBezTo>
                  <a:pt x="668" y="13665"/>
                  <a:pt x="578" y="5675"/>
                  <a:pt x="0" y="0"/>
                </a:cubicBezTo>
                <a:close/>
              </a:path>
            </a:pathLst>
          </a:custGeom>
          <a:solidFill>
            <a:schemeClr val="accent2"/>
          </a:solidFill>
          <a:ln w="41275" cap="rnd">
            <a:solidFill>
              <a:schemeClr val="accent2"/>
            </a:solidFill>
            <a:round/>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p:cNvSpPr>
            <a:spLocks noGrp="1"/>
          </p:cNvSpPr>
          <p:nvPr>
            <p:ph idx="1"/>
          </p:nvPr>
        </p:nvSpPr>
        <p:spPr>
          <a:xfrm>
            <a:off x="5126418" y="552091"/>
            <a:ext cx="6224335" cy="5431536"/>
          </a:xfrm>
        </p:spPr>
        <p:txBody>
          <a:bodyPr anchor="ctr">
            <a:normAutofit fontScale="92500" lnSpcReduction="10000"/>
          </a:bodyPr>
          <a:lstStyle/>
          <a:p>
            <a:r>
              <a:rPr lang="en-GB" sz="2200" dirty="0"/>
              <a:t>Structure </a:t>
            </a:r>
            <a:endParaRPr lang="en-GB" sz="2200" dirty="0"/>
          </a:p>
          <a:p>
            <a:pPr marL="0" indent="0">
              <a:buNone/>
            </a:pPr>
            <a:r>
              <a:rPr lang="en-GB" sz="2200" dirty="0"/>
              <a:t>	- Recognising both formal and informal aspects</a:t>
            </a:r>
            <a:endParaRPr lang="en-GB" sz="2200" dirty="0"/>
          </a:p>
          <a:p>
            <a:r>
              <a:rPr lang="en-GB" sz="2200" dirty="0"/>
              <a:t>Culture</a:t>
            </a:r>
            <a:endParaRPr lang="en-GB" sz="2200" dirty="0"/>
          </a:p>
          <a:p>
            <a:pPr marL="0" indent="0">
              <a:buNone/>
            </a:pPr>
            <a:r>
              <a:rPr lang="en-GB" sz="2200" dirty="0"/>
              <a:t>	- Change anchored in organisation's culture</a:t>
            </a:r>
            <a:endParaRPr lang="en-GB" sz="2200" dirty="0"/>
          </a:p>
          <a:p>
            <a:pPr marL="0" indent="0">
              <a:buNone/>
            </a:pPr>
            <a:r>
              <a:rPr lang="en-GB" sz="2200" dirty="0"/>
              <a:t>	- Culture change dangers</a:t>
            </a:r>
            <a:endParaRPr lang="en-GB" sz="2200" dirty="0"/>
          </a:p>
          <a:p>
            <a:r>
              <a:rPr lang="en-GB" sz="2200" dirty="0"/>
              <a:t>Organisational learning</a:t>
            </a:r>
            <a:endParaRPr lang="en-GB" sz="2200" dirty="0"/>
          </a:p>
          <a:p>
            <a:pPr marL="0" indent="0">
              <a:buNone/>
            </a:pPr>
            <a:r>
              <a:rPr lang="en-GB" sz="2200" dirty="0"/>
              <a:t>	- Stimulating criticism, open debate, challenging convention</a:t>
            </a:r>
            <a:endParaRPr lang="en-GB" sz="2200" dirty="0"/>
          </a:p>
          <a:p>
            <a:r>
              <a:rPr lang="en-GB" sz="2200" dirty="0"/>
              <a:t>Managerial Behaviour</a:t>
            </a:r>
            <a:endParaRPr lang="en-GB" sz="2200" dirty="0"/>
          </a:p>
          <a:p>
            <a:pPr marL="0" indent="0">
              <a:buNone/>
            </a:pPr>
            <a:r>
              <a:rPr lang="en-GB" sz="2200" dirty="0"/>
              <a:t>	- Leaders, facilitators, coaches who span hierarchal boundaries</a:t>
            </a:r>
            <a:endParaRPr lang="en-GB" sz="2200" dirty="0"/>
          </a:p>
          <a:p>
            <a:pPr marL="0" indent="0">
              <a:buNone/>
            </a:pPr>
            <a:r>
              <a:rPr lang="en-GB" sz="2200" dirty="0"/>
              <a:t>	- Listening, counselling and understating of resistance to change</a:t>
            </a:r>
            <a:endParaRPr lang="en-GB" sz="2200" dirty="0"/>
          </a:p>
          <a:p>
            <a:r>
              <a:rPr lang="en-GB" sz="2200" dirty="0"/>
              <a:t>Power and politics</a:t>
            </a:r>
            <a:endParaRPr lang="en-GB" sz="2200" dirty="0"/>
          </a:p>
          <a:p>
            <a:pPr marL="0" indent="0">
              <a:buNone/>
            </a:pPr>
            <a:r>
              <a:rPr lang="en-GB" sz="1500" dirty="0"/>
              <a:t>(Burnes, 2015)</a:t>
            </a:r>
            <a:endParaRPr lang="en-GB" sz="1500" dirty="0"/>
          </a:p>
        </p:txBody>
      </p:sp>
    </p:spTree>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p:cNvSpPr>
            <a:spLocks noGrp="1" noRot="1" noChangeAspect="1" noMove="1" noResize="1" noEditPoints="1" noAdjustHandles="1" noChangeArrowheads="1" noChangeShapeType="1" noTextEdit="1"/>
          </p:cNvSpPr>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Shape 9"/>
          <p:cNvSpPr>
            <a:spLocks noGrp="1" noRot="1" noChangeAspect="1" noMove="1" noResize="1" noEditPoints="1" noAdjustHandles="1" noChangeArrowheads="1" noChangeShapeType="1" noTextEdit="1"/>
          </p:cNvSpPr>
          <p:nvPr/>
        </p:nvSpPr>
        <p:spPr>
          <a:xfrm>
            <a:off x="10208695" y="1"/>
            <a:ext cx="1135066" cy="477997"/>
          </a:xfrm>
          <a:custGeom>
            <a:avLst/>
            <a:gdLst>
              <a:gd name="connsiteX0" fmla="*/ 0 w 1135066"/>
              <a:gd name="connsiteY0" fmla="*/ 0 h 477997"/>
              <a:gd name="connsiteX1" fmla="*/ 1135066 w 1135066"/>
              <a:gd name="connsiteY1" fmla="*/ 0 h 477997"/>
              <a:gd name="connsiteX2" fmla="*/ 1133370 w 1135066"/>
              <a:gd name="connsiteY2" fmla="*/ 16827 h 477997"/>
              <a:gd name="connsiteX3" fmla="*/ 567533 w 1135066"/>
              <a:gd name="connsiteY3" fmla="*/ 477997 h 477997"/>
              <a:gd name="connsiteX4" fmla="*/ 1696 w 1135066"/>
              <a:gd name="connsiteY4" fmla="*/ 16827 h 4779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35066" h="477997">
                <a:moveTo>
                  <a:pt x="0" y="0"/>
                </a:moveTo>
                <a:lnTo>
                  <a:pt x="1135066" y="0"/>
                </a:lnTo>
                <a:lnTo>
                  <a:pt x="1133370" y="16827"/>
                </a:lnTo>
                <a:cubicBezTo>
                  <a:pt x="1079514" y="280016"/>
                  <a:pt x="846644" y="477997"/>
                  <a:pt x="567533" y="477997"/>
                </a:cubicBezTo>
                <a:cubicBezTo>
                  <a:pt x="288422" y="477997"/>
                  <a:pt x="55552" y="280016"/>
                  <a:pt x="1696" y="16827"/>
                </a:cubicBezTo>
                <a:close/>
              </a:path>
            </a:pathLst>
          </a:cu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p:cNvSpPr>
            <a:spLocks noGrp="1"/>
          </p:cNvSpPr>
          <p:nvPr>
            <p:ph type="title"/>
          </p:nvPr>
        </p:nvSpPr>
        <p:spPr>
          <a:xfrm>
            <a:off x="838200" y="365125"/>
            <a:ext cx="10515600" cy="1325563"/>
          </a:xfrm>
        </p:spPr>
        <p:txBody>
          <a:bodyPr>
            <a:normAutofit/>
          </a:bodyPr>
          <a:lstStyle/>
          <a:p>
            <a:r>
              <a:rPr lang="en-GB" dirty="0"/>
              <a:t>Emergent Approaches to change: Critical Success Factors</a:t>
            </a:r>
            <a:endParaRPr lang="en-GB" dirty="0"/>
          </a:p>
        </p:txBody>
      </p:sp>
      <p:sp>
        <p:nvSpPr>
          <p:cNvPr id="12" name="Arc 11"/>
          <p:cNvSpPr>
            <a:spLocks noGrp="1" noRot="1" noChangeAspect="1" noMove="1" noResize="1" noEditPoints="1" noAdjustHandles="1" noChangeArrowheads="1" noChangeShapeType="1" noTextEdit="1"/>
          </p:cNvSpPr>
          <p:nvPr/>
        </p:nvSpPr>
        <p:spPr>
          <a:xfrm rot="5400000" flipV="1">
            <a:off x="555710" y="2183223"/>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3" name="Content Placeholder 2"/>
          <p:cNvSpPr>
            <a:spLocks noGrp="1"/>
          </p:cNvSpPr>
          <p:nvPr>
            <p:ph idx="1"/>
          </p:nvPr>
        </p:nvSpPr>
        <p:spPr>
          <a:xfrm>
            <a:off x="838200" y="1825625"/>
            <a:ext cx="10515600" cy="4351338"/>
          </a:xfrm>
        </p:spPr>
        <p:txBody>
          <a:bodyPr>
            <a:normAutofit/>
          </a:bodyPr>
          <a:lstStyle/>
          <a:p>
            <a:pPr marL="0" indent="0">
              <a:buNone/>
            </a:pPr>
            <a:r>
              <a:rPr lang="en-GB" dirty="0"/>
              <a:t>Role of change managers/ agents</a:t>
            </a:r>
            <a:endParaRPr lang="en-GB" dirty="0"/>
          </a:p>
          <a:p>
            <a:r>
              <a:rPr lang="en-GB" dirty="0"/>
              <a:t>Change generators</a:t>
            </a:r>
            <a:endParaRPr lang="en-GB" dirty="0"/>
          </a:p>
          <a:p>
            <a:pPr marL="0" indent="0">
              <a:buNone/>
            </a:pPr>
            <a:r>
              <a:rPr lang="en-GB" dirty="0"/>
              <a:t>	- Key change agents; demonstrators; patrons; defenders</a:t>
            </a:r>
            <a:endParaRPr lang="en-GB" dirty="0"/>
          </a:p>
          <a:p>
            <a:r>
              <a:rPr lang="en-GB" dirty="0"/>
              <a:t>Change implementers:</a:t>
            </a:r>
            <a:endParaRPr lang="en-GB" dirty="0"/>
          </a:p>
          <a:p>
            <a:pPr marL="0" indent="0">
              <a:buNone/>
            </a:pPr>
            <a:r>
              <a:rPr lang="en-GB" dirty="0"/>
              <a:t>	- External/ internal</a:t>
            </a:r>
            <a:endParaRPr lang="en-GB" dirty="0"/>
          </a:p>
          <a:p>
            <a:r>
              <a:rPr lang="en-GB" dirty="0"/>
              <a:t>Change adopters:</a:t>
            </a:r>
            <a:endParaRPr lang="en-GB" dirty="0"/>
          </a:p>
          <a:p>
            <a:pPr marL="0" indent="0">
              <a:buNone/>
            </a:pPr>
            <a:r>
              <a:rPr lang="en-GB" dirty="0"/>
              <a:t>	- Early adopters; maintainers; users</a:t>
            </a:r>
            <a:endParaRPr lang="en-GB" dirty="0"/>
          </a:p>
          <a:p>
            <a:pPr marL="0" indent="0">
              <a:buNone/>
            </a:pPr>
            <a:r>
              <a:rPr lang="en-GB"/>
              <a:t>(Ottaway, 1983)</a:t>
            </a:r>
            <a:endParaRPr lang="en-GB"/>
          </a:p>
        </p:txBody>
      </p:sp>
    </p:spTree>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p:cNvSpPr>
            <a:spLocks noGrp="1" noRot="1" noChangeAspect="1" noMove="1" noResize="1" noEditPoints="1" noAdjustHandles="1" noChangeArrowheads="1" noChangeShapeType="1" noTextEdit="1"/>
          </p:cNvSpPr>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Shape 9"/>
          <p:cNvSpPr>
            <a:spLocks noGrp="1" noRot="1" noChangeAspect="1" noMove="1" noResize="1" noEditPoints="1" noAdjustHandles="1" noChangeArrowheads="1" noChangeShapeType="1" noTextEdit="1"/>
          </p:cNvSpPr>
          <p:nvPr/>
        </p:nvSpPr>
        <p:spPr>
          <a:xfrm>
            <a:off x="10208695" y="1"/>
            <a:ext cx="1135066" cy="477997"/>
          </a:xfrm>
          <a:custGeom>
            <a:avLst/>
            <a:gdLst>
              <a:gd name="connsiteX0" fmla="*/ 0 w 1135066"/>
              <a:gd name="connsiteY0" fmla="*/ 0 h 477997"/>
              <a:gd name="connsiteX1" fmla="*/ 1135066 w 1135066"/>
              <a:gd name="connsiteY1" fmla="*/ 0 h 477997"/>
              <a:gd name="connsiteX2" fmla="*/ 1133370 w 1135066"/>
              <a:gd name="connsiteY2" fmla="*/ 16827 h 477997"/>
              <a:gd name="connsiteX3" fmla="*/ 567533 w 1135066"/>
              <a:gd name="connsiteY3" fmla="*/ 477997 h 477997"/>
              <a:gd name="connsiteX4" fmla="*/ 1696 w 1135066"/>
              <a:gd name="connsiteY4" fmla="*/ 16827 h 4779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35066" h="477997">
                <a:moveTo>
                  <a:pt x="0" y="0"/>
                </a:moveTo>
                <a:lnTo>
                  <a:pt x="1135066" y="0"/>
                </a:lnTo>
                <a:lnTo>
                  <a:pt x="1133370" y="16827"/>
                </a:lnTo>
                <a:cubicBezTo>
                  <a:pt x="1079514" y="280016"/>
                  <a:pt x="846644" y="477997"/>
                  <a:pt x="567533" y="477997"/>
                </a:cubicBezTo>
                <a:cubicBezTo>
                  <a:pt x="288422" y="477997"/>
                  <a:pt x="55552" y="280016"/>
                  <a:pt x="1696" y="16827"/>
                </a:cubicBezTo>
                <a:close/>
              </a:path>
            </a:pathLst>
          </a:cu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p:cNvSpPr>
            <a:spLocks noGrp="1"/>
          </p:cNvSpPr>
          <p:nvPr>
            <p:ph type="title"/>
          </p:nvPr>
        </p:nvSpPr>
        <p:spPr>
          <a:xfrm>
            <a:off x="838200" y="365125"/>
            <a:ext cx="10515600" cy="1325563"/>
          </a:xfrm>
        </p:spPr>
        <p:txBody>
          <a:bodyPr>
            <a:normAutofit/>
          </a:bodyPr>
          <a:lstStyle/>
          <a:p>
            <a:r>
              <a:rPr lang="en-GB" dirty="0"/>
              <a:t>Future outlook</a:t>
            </a:r>
            <a:endParaRPr lang="en-GB" dirty="0"/>
          </a:p>
        </p:txBody>
      </p:sp>
      <p:sp>
        <p:nvSpPr>
          <p:cNvPr id="12" name="Arc 11"/>
          <p:cNvSpPr>
            <a:spLocks noGrp="1" noRot="1" noChangeAspect="1" noMove="1" noResize="1" noEditPoints="1" noAdjustHandles="1" noChangeArrowheads="1" noChangeShapeType="1" noTextEdit="1"/>
          </p:cNvSpPr>
          <p:nvPr/>
        </p:nvSpPr>
        <p:spPr>
          <a:xfrm rot="5400000" flipV="1">
            <a:off x="555710" y="2183223"/>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3" name="Content Placeholder 2"/>
          <p:cNvSpPr>
            <a:spLocks noGrp="1"/>
          </p:cNvSpPr>
          <p:nvPr>
            <p:ph idx="1"/>
          </p:nvPr>
        </p:nvSpPr>
        <p:spPr>
          <a:xfrm>
            <a:off x="838200" y="1825625"/>
            <a:ext cx="10515600" cy="4351338"/>
          </a:xfrm>
        </p:spPr>
        <p:txBody>
          <a:bodyPr>
            <a:normAutofit fontScale="80000"/>
          </a:bodyPr>
          <a:lstStyle/>
          <a:p>
            <a:r>
              <a:rPr lang="en-GB" dirty="0"/>
              <a:t>1. In future research on the impact of organizational change methods and content matching on organizational performance, control variables such as the nature of the industry, the life cycle of the company, and the size of the company can be added, which are to be further studied and more relevant to reality.</a:t>
            </a:r>
            <a:endParaRPr lang="en-GB" dirty="0"/>
          </a:p>
          <a:p>
            <a:r>
              <a:rPr lang="en-GB" dirty="0"/>
              <a:t>C2. In terms of selecting the companies to be surveyed as well as the employees, further clarification is needed regarding whether change has occurred in the company, versus the change perceived by the employees, and what the main content of the change is, to help improve the objectivity and rationality of the research results.</a:t>
            </a:r>
            <a:endParaRPr lang="en-GB" dirty="0"/>
          </a:p>
          <a:p>
            <a:r>
              <a:rPr lang="en-GB" dirty="0"/>
              <a:t>3 When selecting the target sample companies, the research results will be more rigorous and scientific if they can clearly distinguish whether the company is a structural or personnel change, avoid as much as possible the organizational performance improvement due to multiple elements changes, and distribute the questionnaire in a targeted manner.</a:t>
            </a:r>
            <a:endParaRPr lang="en-GB" dirty="0"/>
          </a:p>
        </p:txBody>
      </p:sp>
    </p:spTree>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p:cNvSpPr>
            <a:spLocks noGrp="1" noRot="1" noChangeAspect="1" noMove="1" noResize="1" noEditPoints="1" noAdjustHandles="1" noChangeArrowheads="1" noChangeShapeType="1" noTextEdit="1"/>
          </p:cNvSpPr>
          <p:nvPr/>
        </p:nvSpPr>
        <p:spPr>
          <a:xfrm>
            <a:off x="-1353312" y="-18796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Shape 9"/>
          <p:cNvSpPr>
            <a:spLocks noGrp="1" noRot="1" noChangeAspect="1" noMove="1" noResize="1" noEditPoints="1" noAdjustHandles="1" noChangeArrowheads="1" noChangeShapeType="1" noTextEdit="1"/>
          </p:cNvSpPr>
          <p:nvPr/>
        </p:nvSpPr>
        <p:spPr>
          <a:xfrm>
            <a:off x="10208695" y="1"/>
            <a:ext cx="1135066" cy="477997"/>
          </a:xfrm>
          <a:custGeom>
            <a:avLst/>
            <a:gdLst>
              <a:gd name="connsiteX0" fmla="*/ 0 w 1135066"/>
              <a:gd name="connsiteY0" fmla="*/ 0 h 477997"/>
              <a:gd name="connsiteX1" fmla="*/ 1135066 w 1135066"/>
              <a:gd name="connsiteY1" fmla="*/ 0 h 477997"/>
              <a:gd name="connsiteX2" fmla="*/ 1133370 w 1135066"/>
              <a:gd name="connsiteY2" fmla="*/ 16827 h 477997"/>
              <a:gd name="connsiteX3" fmla="*/ 567533 w 1135066"/>
              <a:gd name="connsiteY3" fmla="*/ 477997 h 477997"/>
              <a:gd name="connsiteX4" fmla="*/ 1696 w 1135066"/>
              <a:gd name="connsiteY4" fmla="*/ 16827 h 4779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35066" h="477997">
                <a:moveTo>
                  <a:pt x="0" y="0"/>
                </a:moveTo>
                <a:lnTo>
                  <a:pt x="1135066" y="0"/>
                </a:lnTo>
                <a:lnTo>
                  <a:pt x="1133370" y="16827"/>
                </a:lnTo>
                <a:cubicBezTo>
                  <a:pt x="1079514" y="280016"/>
                  <a:pt x="846644" y="477997"/>
                  <a:pt x="567533" y="477997"/>
                </a:cubicBezTo>
                <a:cubicBezTo>
                  <a:pt x="288422" y="477997"/>
                  <a:pt x="55552" y="280016"/>
                  <a:pt x="1696" y="16827"/>
                </a:cubicBezTo>
                <a:close/>
              </a:path>
            </a:pathLst>
          </a:cu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2" name="Arc 11"/>
          <p:cNvSpPr>
            <a:spLocks noGrp="1" noRot="1" noChangeAspect="1" noMove="1" noResize="1" noEditPoints="1" noAdjustHandles="1" noChangeArrowheads="1" noChangeShapeType="1" noTextEdit="1"/>
          </p:cNvSpPr>
          <p:nvPr/>
        </p:nvSpPr>
        <p:spPr>
          <a:xfrm rot="5400000" flipV="1">
            <a:off x="555710" y="2183223"/>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4" name="内容占位符 3"/>
          <p:cNvSpPr/>
          <p:nvPr>
            <p:ph idx="1"/>
          </p:nvPr>
        </p:nvSpPr>
        <p:spPr>
          <a:xfrm>
            <a:off x="4638675" y="2205990"/>
            <a:ext cx="10515600" cy="4351338"/>
          </a:xfrm>
        </p:spPr>
        <p:txBody>
          <a:bodyPr/>
          <a:p>
            <a:pPr marL="0" indent="0">
              <a:buNone/>
            </a:pPr>
            <a:r>
              <a:rPr lang="en-US" altLang="zh-CN" sz="13800" b="1">
                <a:gradFill>
                  <a:gsLst>
                    <a:gs pos="0">
                      <a:srgbClr val="007BD3"/>
                    </a:gs>
                    <a:gs pos="100000">
                      <a:srgbClr val="034373"/>
                    </a:gs>
                  </a:gsLst>
                  <a:lin scaled="0"/>
                </a:gradFill>
              </a:rPr>
              <a:t>Thanks!</a:t>
            </a:r>
            <a:endParaRPr lang="en-US" altLang="zh-CN" sz="13800" b="1">
              <a:gradFill>
                <a:gsLst>
                  <a:gs pos="0">
                    <a:srgbClr val="007BD3"/>
                  </a:gs>
                  <a:gs pos="100000">
                    <a:srgbClr val="034373"/>
                  </a:gs>
                </a:gsLst>
                <a:lin scaled="0"/>
              </a:gradFill>
            </a:endParaRPr>
          </a:p>
        </p:txBody>
      </p:sp>
      <p:pic>
        <p:nvPicPr>
          <p:cNvPr id="6" name="Picture 4"/>
          <p:cNvPicPr>
            <a:picLocks noChangeAspect="1"/>
          </p:cNvPicPr>
          <p:nvPr>
            <p:custDataLst>
              <p:tags r:id="rId1"/>
            </p:custDataLst>
          </p:nvPr>
        </p:nvPicPr>
        <p:blipFill rotWithShape="1">
          <a:blip r:embed="rId2"/>
          <a:srcRect r="243" b="-1"/>
          <a:stretch>
            <a:fillRect/>
          </a:stretch>
        </p:blipFill>
        <p:spPr>
          <a:xfrm>
            <a:off x="-1297940" y="478155"/>
            <a:ext cx="5754370" cy="4432300"/>
          </a:xfrm>
          <a:prstGeom prst="rect">
            <a:avLst/>
          </a:prstGeom>
        </p:spPr>
      </p:pic>
    </p:spTree>
  </p:cSld>
  <p:clrMapOvr>
    <a:masterClrMapping/>
  </p:clrMapOvr>
</p:sld>
</file>

<file path=ppt/tags/tag1.xml><?xml version="1.0" encoding="utf-8"?>
<p:tagLst xmlns:p="http://schemas.openxmlformats.org/presentationml/2006/main">
  <p:tag name="KSO_WM_UNIT_PLACING_PICTURE_USER_VIEWPORT" val="{&quot;height&quot;:8257.500787401576,&quot;width&quot;:10721.396850393701}"/>
</p:tagLst>
</file>

<file path=ppt/tags/tag2.xml><?xml version="1.0" encoding="utf-8"?>
<p:tagLst xmlns:p="http://schemas.openxmlformats.org/presentationml/2006/main">
  <p:tag name="KSO_WPP_MARK_KEY" val="95ba9583-4feb-4c9b-8acb-2184f6fa720a"/>
  <p:tag name="COMMONDATA" val="eyJoZGlkIjoiZjdhNTJmOThiNTlhYmQzNDg5Nzk2NzUzNGIzMWRiNjIifQ=="/>
</p:tagLst>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1_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0</TotalTime>
  <Words>7108</Words>
  <Application>WPS 演示</Application>
  <PresentationFormat>Widescreen</PresentationFormat>
  <Paragraphs>199</Paragraphs>
  <Slides>37</Slides>
  <Notes>15</Notes>
  <HiddenSlides>0</HiddenSlides>
  <MMClips>0</MMClips>
  <ScaleCrop>false</ScaleCrop>
  <HeadingPairs>
    <vt:vector size="6" baseType="variant">
      <vt:variant>
        <vt:lpstr>已用的字体</vt:lpstr>
      </vt:variant>
      <vt:variant>
        <vt:i4>8</vt:i4>
      </vt:variant>
      <vt:variant>
        <vt:lpstr>主题</vt:lpstr>
      </vt:variant>
      <vt:variant>
        <vt:i4>2</vt:i4>
      </vt:variant>
      <vt:variant>
        <vt:lpstr>幻灯片标题</vt:lpstr>
      </vt:variant>
      <vt:variant>
        <vt:i4>37</vt:i4>
      </vt:variant>
    </vt:vector>
  </HeadingPairs>
  <TitlesOfParts>
    <vt:vector size="47" baseType="lpstr">
      <vt:lpstr>Arial</vt:lpstr>
      <vt:lpstr>宋体</vt:lpstr>
      <vt:lpstr>Wingdings</vt:lpstr>
      <vt:lpstr>Calibri</vt:lpstr>
      <vt:lpstr>Calibri Light</vt:lpstr>
      <vt:lpstr>微软雅黑</vt:lpstr>
      <vt:lpstr>等线</vt:lpstr>
      <vt:lpstr>Arial Unicode MS</vt:lpstr>
      <vt:lpstr>Office Theme</vt:lpstr>
      <vt:lpstr>1_Office Theme</vt:lpstr>
      <vt:lpstr> Organizational Change</vt:lpstr>
      <vt:lpstr>Todays Objectives</vt:lpstr>
      <vt:lpstr>Key Theory</vt:lpstr>
      <vt:lpstr>Classification of reform methods</vt:lpstr>
      <vt:lpstr>Organizational Change Planning</vt:lpstr>
      <vt:lpstr>Planned Change Strategies</vt:lpstr>
      <vt:lpstr>Kurt Lewin – Planned Change</vt:lpstr>
      <vt:lpstr>The main elements of planned change</vt:lpstr>
      <vt:lpstr>Force Field Analysis</vt:lpstr>
      <vt:lpstr>PowerPoint 演示文稿</vt:lpstr>
      <vt:lpstr>PowerPoint 演示文稿</vt:lpstr>
      <vt:lpstr>PowerPoint 演示文稿</vt:lpstr>
      <vt:lpstr>Task for presentation</vt:lpstr>
      <vt:lpstr>The Three – step model</vt:lpstr>
      <vt:lpstr>Lewin’s (three stage) Change Process</vt:lpstr>
      <vt:lpstr>Stages in a planned-change effort</vt:lpstr>
      <vt:lpstr>Coping Cycle</vt:lpstr>
      <vt:lpstr>Planned change: Summary</vt:lpstr>
      <vt:lpstr>Planned Change Criticsims</vt:lpstr>
      <vt:lpstr>Models of organisational Change</vt:lpstr>
      <vt:lpstr>PowerPoint 演示文稿</vt:lpstr>
      <vt:lpstr>Gradualist paradigm</vt:lpstr>
      <vt:lpstr>Punctuated Equilibrium</vt:lpstr>
      <vt:lpstr>PowerPoint 演示文稿</vt:lpstr>
      <vt:lpstr>Inhibitors</vt:lpstr>
      <vt:lpstr>PowerPoint 演示文稿</vt:lpstr>
      <vt:lpstr>Continuous adaptive organisations experience the kind of continuous change described by the gradualist paradigm (emergent change)</vt:lpstr>
      <vt:lpstr>PowerPoint 演示文稿</vt:lpstr>
      <vt:lpstr>Lead time &amp; Pressure time</vt:lpstr>
      <vt:lpstr>Typology of change</vt:lpstr>
      <vt:lpstr>Implications for change management practice</vt:lpstr>
      <vt:lpstr>Emergent Change</vt:lpstr>
      <vt:lpstr>Key points</vt:lpstr>
      <vt:lpstr>Emergent approach to change- critical success factors</vt:lpstr>
      <vt:lpstr>Emergent Approaches to change: Critical Success Factors</vt:lpstr>
      <vt:lpstr>Future outlook</vt:lpstr>
      <vt:lpstr>PowerPoint 演示文稿</vt:lpstr>
    </vt:vector>
  </TitlesOfParts>
  <LinksUpToDate>false</LinksUpToDate>
  <SharedDoc>false</SharedDoc>
  <HyperlinksChanged>false</HyperlinksChanged>
  <AppVersion>14.0000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Change Management Module</dc:title>
  <dc:creator>Shehla Khan</dc:creator>
  <cp:lastModifiedBy>Administrator</cp:lastModifiedBy>
  <cp:revision>37</cp:revision>
  <cp:lastPrinted>2022-05-12T07:28:00Z</cp:lastPrinted>
  <dcterms:created xsi:type="dcterms:W3CDTF">2022-05-11T14:54:00Z</dcterms:created>
  <dcterms:modified xsi:type="dcterms:W3CDTF">2023-02-28T01:45:58Z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ICV">
    <vt:lpwstr>2D25913F036C4DDDAA058D05CCFCC641</vt:lpwstr>
  </property>
  <property fmtid="{D5CDD505-2E9C-101B-9397-08002B2CF9AE}" pid="3" name="KSOProductBuildVer">
    <vt:lpwstr>2052-11.1.0.13703</vt:lpwstr>
  </property>
</Properties>
</file>