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3" r:id="rId1"/>
  </p:sldMasterIdLst>
  <p:sldIdLst>
    <p:sldId id="263" r:id="rId2"/>
    <p:sldId id="257" r:id="rId3"/>
    <p:sldId id="258" r:id="rId4"/>
    <p:sldId id="260" r:id="rId5"/>
    <p:sldId id="261" r:id="rId6"/>
    <p:sldId id="262"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12C2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56CE07-9E90-2EFB-EED4-56F2F8643616}" v="718" dt="2025-03-24T22:44:06.5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la Bleda (2425573)" userId="S::2425573@student.uwtsd.ac.uk::1242dc7b-2ee2-43c1-a847-a1b5264b5e64" providerId="AD" clId="Web-{05D658ED-1CED-6C57-A779-DF9666A54E5F}"/>
    <pc:docChg chg="addSld modSld sldOrd">
      <pc:chgData name="Adela Bleda (2425573)" userId="S::2425573@student.uwtsd.ac.uk::1242dc7b-2ee2-43c1-a847-a1b5264b5e64" providerId="AD" clId="Web-{05D658ED-1CED-6C57-A779-DF9666A54E5F}" dt="2025-03-15T19:45:51.512" v="59"/>
      <pc:docMkLst>
        <pc:docMk/>
      </pc:docMkLst>
      <pc:sldChg chg="addSp delSp modSp new mod ord modTransition setBg addAnim delAnim modAnim">
        <pc:chgData name="Adela Bleda (2425573)" userId="S::2425573@student.uwtsd.ac.uk::1242dc7b-2ee2-43c1-a847-a1b5264b5e64" providerId="AD" clId="Web-{05D658ED-1CED-6C57-A779-DF9666A54E5F}" dt="2025-03-15T19:02:55.701" v="58"/>
        <pc:sldMkLst>
          <pc:docMk/>
          <pc:sldMk cId="2400931061" sldId="257"/>
        </pc:sldMkLst>
        <pc:spChg chg="mod">
          <ac:chgData name="Adela Bleda (2425573)" userId="S::2425573@student.uwtsd.ac.uk::1242dc7b-2ee2-43c1-a847-a1b5264b5e64" providerId="AD" clId="Web-{05D658ED-1CED-6C57-A779-DF9666A54E5F}" dt="2025-03-15T18:40:17.712" v="13" actId="20577"/>
          <ac:spMkLst>
            <pc:docMk/>
            <pc:sldMk cId="2400931061" sldId="257"/>
            <ac:spMk id="2" creationId="{BE1C74CA-299D-B075-DE38-9712887DDB71}"/>
          </ac:spMkLst>
        </pc:spChg>
        <pc:spChg chg="del">
          <ac:chgData name="Adela Bleda (2425573)" userId="S::2425573@student.uwtsd.ac.uk::1242dc7b-2ee2-43c1-a847-a1b5264b5e64" providerId="AD" clId="Web-{05D658ED-1CED-6C57-A779-DF9666A54E5F}" dt="2025-03-15T18:39:36.364" v="1"/>
          <ac:spMkLst>
            <pc:docMk/>
            <pc:sldMk cId="2400931061" sldId="257"/>
            <ac:spMk id="3" creationId="{CED1796A-53DE-365A-3633-EC9045A580A9}"/>
          </ac:spMkLst>
        </pc:spChg>
        <pc:spChg chg="add mod">
          <ac:chgData name="Adela Bleda (2425573)" userId="S::2425573@student.uwtsd.ac.uk::1242dc7b-2ee2-43c1-a847-a1b5264b5e64" providerId="AD" clId="Web-{05D658ED-1CED-6C57-A779-DF9666A54E5F}" dt="2025-03-15T18:55:45.147" v="38" actId="20577"/>
          <ac:spMkLst>
            <pc:docMk/>
            <pc:sldMk cId="2400931061" sldId="257"/>
            <ac:spMk id="8" creationId="{FAC503ED-4C7C-440C-972B-BABEDF782784}"/>
          </ac:spMkLst>
        </pc:spChg>
        <pc:spChg chg="add">
          <ac:chgData name="Adela Bleda (2425573)" userId="S::2425573@student.uwtsd.ac.uk::1242dc7b-2ee2-43c1-a847-a1b5264b5e64" providerId="AD" clId="Web-{05D658ED-1CED-6C57-A779-DF9666A54E5F}" dt="2025-03-15T18:39:46.724" v="2"/>
          <ac:spMkLst>
            <pc:docMk/>
            <pc:sldMk cId="2400931061" sldId="257"/>
            <ac:spMk id="11" creationId="{2C61293E-6EBE-43EF-A52C-9BEBFD7679D4}"/>
          </ac:spMkLst>
        </pc:spChg>
        <pc:spChg chg="add">
          <ac:chgData name="Adela Bleda (2425573)" userId="S::2425573@student.uwtsd.ac.uk::1242dc7b-2ee2-43c1-a847-a1b5264b5e64" providerId="AD" clId="Web-{05D658ED-1CED-6C57-A779-DF9666A54E5F}" dt="2025-03-15T18:39:46.724" v="2"/>
          <ac:spMkLst>
            <pc:docMk/>
            <pc:sldMk cId="2400931061" sldId="257"/>
            <ac:spMk id="13" creationId="{3FCFB1DE-0B7E-48CC-BA90-B2AB0889F9D6}"/>
          </ac:spMkLst>
        </pc:spChg>
        <pc:picChg chg="add mod ord">
          <ac:chgData name="Adela Bleda (2425573)" userId="S::2425573@student.uwtsd.ac.uk::1242dc7b-2ee2-43c1-a847-a1b5264b5e64" providerId="AD" clId="Web-{05D658ED-1CED-6C57-A779-DF9666A54E5F}" dt="2025-03-15T18:39:53.756" v="4" actId="14100"/>
          <ac:picMkLst>
            <pc:docMk/>
            <pc:sldMk cId="2400931061" sldId="257"/>
            <ac:picMk id="4" creationId="{2C06776F-DCBB-E4AD-3EE9-8DC18541F08E}"/>
          </ac:picMkLst>
        </pc:picChg>
      </pc:sldChg>
      <pc:sldChg chg="modSp new ord">
        <pc:chgData name="Adela Bleda (2425573)" userId="S::2425573@student.uwtsd.ac.uk::1242dc7b-2ee2-43c1-a847-a1b5264b5e64" providerId="AD" clId="Web-{05D658ED-1CED-6C57-A779-DF9666A54E5F}" dt="2025-03-15T19:45:51.512" v="59"/>
        <pc:sldMkLst>
          <pc:docMk/>
          <pc:sldMk cId="989761494" sldId="258"/>
        </pc:sldMkLst>
        <pc:spChg chg="mod">
          <ac:chgData name="Adela Bleda (2425573)" userId="S::2425573@student.uwtsd.ac.uk::1242dc7b-2ee2-43c1-a847-a1b5264b5e64" providerId="AD" clId="Web-{05D658ED-1CED-6C57-A779-DF9666A54E5F}" dt="2025-03-15T19:01:15.366" v="42" actId="20577"/>
          <ac:spMkLst>
            <pc:docMk/>
            <pc:sldMk cId="989761494" sldId="258"/>
            <ac:spMk id="2" creationId="{84CBD24E-C7B0-B53B-7317-B27A63A64819}"/>
          </ac:spMkLst>
        </pc:spChg>
      </pc:sldChg>
      <pc:sldChg chg="new">
        <pc:chgData name="Adela Bleda (2425573)" userId="S::2425573@student.uwtsd.ac.uk::1242dc7b-2ee2-43c1-a847-a1b5264b5e64" providerId="AD" clId="Web-{05D658ED-1CED-6C57-A779-DF9666A54E5F}" dt="2025-03-15T19:02:32.325" v="51"/>
        <pc:sldMkLst>
          <pc:docMk/>
          <pc:sldMk cId="3199966614" sldId="259"/>
        </pc:sldMkLst>
      </pc:sldChg>
      <pc:sldChg chg="new">
        <pc:chgData name="Adela Bleda (2425573)" userId="S::2425573@student.uwtsd.ac.uk::1242dc7b-2ee2-43c1-a847-a1b5264b5e64" providerId="AD" clId="Web-{05D658ED-1CED-6C57-A779-DF9666A54E5F}" dt="2025-03-15T19:02:35.200" v="52"/>
        <pc:sldMkLst>
          <pc:docMk/>
          <pc:sldMk cId="2661101428" sldId="260"/>
        </pc:sldMkLst>
      </pc:sldChg>
    </pc:docChg>
  </pc:docChgLst>
  <pc:docChgLst>
    <pc:chgData name="Adela Bleda (2425573)" userId="S::2425573@student.uwtsd.ac.uk::1242dc7b-2ee2-43c1-a847-a1b5264b5e64" providerId="AD" clId="Web-{4856CE07-9E90-2EFB-EED4-56F2F8643616}"/>
    <pc:docChg chg="addSld delSld modSld sldOrd addMainMaster delMainMaster">
      <pc:chgData name="Adela Bleda (2425573)" userId="S::2425573@student.uwtsd.ac.uk::1242dc7b-2ee2-43c1-a847-a1b5264b5e64" providerId="AD" clId="Web-{4856CE07-9E90-2EFB-EED4-56F2F8643616}" dt="2025-03-24T22:43:28.301" v="2017" actId="20577"/>
      <pc:docMkLst>
        <pc:docMk/>
      </pc:docMkLst>
      <pc:sldChg chg="modSp del mod modClrScheme chgLayout">
        <pc:chgData name="Adela Bleda (2425573)" userId="S::2425573@student.uwtsd.ac.uk::1242dc7b-2ee2-43c1-a847-a1b5264b5e64" providerId="AD" clId="Web-{4856CE07-9E90-2EFB-EED4-56F2F8643616}" dt="2025-03-19T20:38:45.606" v="371"/>
        <pc:sldMkLst>
          <pc:docMk/>
          <pc:sldMk cId="109857222" sldId="256"/>
        </pc:sldMkLst>
        <pc:spChg chg="mod ord">
          <ac:chgData name="Adela Bleda (2425573)" userId="S::2425573@student.uwtsd.ac.uk::1242dc7b-2ee2-43c1-a847-a1b5264b5e64" providerId="AD" clId="Web-{4856CE07-9E90-2EFB-EED4-56F2F8643616}" dt="2025-03-19T20:08:15.101" v="30"/>
          <ac:spMkLst>
            <pc:docMk/>
            <pc:sldMk cId="109857222" sldId="256"/>
            <ac:spMk id="2" creationId="{00000000-0000-0000-0000-000000000000}"/>
          </ac:spMkLst>
        </pc:spChg>
        <pc:spChg chg="mod ord">
          <ac:chgData name="Adela Bleda (2425573)" userId="S::2425573@student.uwtsd.ac.uk::1242dc7b-2ee2-43c1-a847-a1b5264b5e64" providerId="AD" clId="Web-{4856CE07-9E90-2EFB-EED4-56F2F8643616}" dt="2025-03-19T20:08:15.101" v="30"/>
          <ac:spMkLst>
            <pc:docMk/>
            <pc:sldMk cId="109857222" sldId="256"/>
            <ac:spMk id="3" creationId="{00000000-0000-0000-0000-000000000000}"/>
          </ac:spMkLst>
        </pc:spChg>
      </pc:sldChg>
      <pc:sldChg chg="addSp delSp modSp mod ord setBg modClrScheme addAnim delAnim delDesignElem chgLayout">
        <pc:chgData name="Adela Bleda (2425573)" userId="S::2425573@student.uwtsd.ac.uk::1242dc7b-2ee2-43c1-a847-a1b5264b5e64" providerId="AD" clId="Web-{4856CE07-9E90-2EFB-EED4-56F2F8643616}" dt="2025-03-24T22:42:10.078" v="2002"/>
        <pc:sldMkLst>
          <pc:docMk/>
          <pc:sldMk cId="2400931061" sldId="257"/>
        </pc:sldMkLst>
        <pc:spChg chg="mod ord">
          <ac:chgData name="Adela Bleda (2425573)" userId="S::2425573@student.uwtsd.ac.uk::1242dc7b-2ee2-43c1-a847-a1b5264b5e64" providerId="AD" clId="Web-{4856CE07-9E90-2EFB-EED4-56F2F8643616}" dt="2025-03-24T22:42:10.078" v="2002"/>
          <ac:spMkLst>
            <pc:docMk/>
            <pc:sldMk cId="2400931061" sldId="257"/>
            <ac:spMk id="2" creationId="{BE1C74CA-299D-B075-DE38-9712887DDB71}"/>
          </ac:spMkLst>
        </pc:spChg>
        <pc:spChg chg="add mod">
          <ac:chgData name="Adela Bleda (2425573)" userId="S::2425573@student.uwtsd.ac.uk::1242dc7b-2ee2-43c1-a847-a1b5264b5e64" providerId="AD" clId="Web-{4856CE07-9E90-2EFB-EED4-56F2F8643616}" dt="2025-03-19T21:01:16.342" v="756" actId="20577"/>
          <ac:spMkLst>
            <pc:docMk/>
            <pc:sldMk cId="2400931061" sldId="257"/>
            <ac:spMk id="3" creationId="{472D372B-C897-0352-A561-7821AB3D008C}"/>
          </ac:spMkLst>
        </pc:spChg>
        <pc:spChg chg="add del mod">
          <ac:chgData name="Adela Bleda (2425573)" userId="S::2425573@student.uwtsd.ac.uk::1242dc7b-2ee2-43c1-a847-a1b5264b5e64" providerId="AD" clId="Web-{4856CE07-9E90-2EFB-EED4-56F2F8643616}" dt="2025-03-19T20:47:11.374" v="569"/>
          <ac:spMkLst>
            <pc:docMk/>
            <pc:sldMk cId="2400931061" sldId="257"/>
            <ac:spMk id="6" creationId="{5794E89A-F247-473D-0AAE-EBF7315B9DE5}"/>
          </ac:spMkLst>
        </pc:spChg>
        <pc:spChg chg="add del">
          <ac:chgData name="Adela Bleda (2425573)" userId="S::2425573@student.uwtsd.ac.uk::1242dc7b-2ee2-43c1-a847-a1b5264b5e64" providerId="AD" clId="Web-{4856CE07-9E90-2EFB-EED4-56F2F8643616}" dt="2025-03-19T20:47:10.796" v="568"/>
          <ac:spMkLst>
            <pc:docMk/>
            <pc:sldMk cId="2400931061" sldId="257"/>
            <ac:spMk id="7" creationId="{5332296E-D213-10A5-4C05-4E7690A793DF}"/>
          </ac:spMkLst>
        </pc:spChg>
        <pc:spChg chg="add del mod ord">
          <ac:chgData name="Adela Bleda (2425573)" userId="S::2425573@student.uwtsd.ac.uk::1242dc7b-2ee2-43c1-a847-a1b5264b5e64" providerId="AD" clId="Web-{4856CE07-9E90-2EFB-EED4-56F2F8643616}" dt="2025-03-19T20:49:12.254" v="589"/>
          <ac:spMkLst>
            <pc:docMk/>
            <pc:sldMk cId="2400931061" sldId="257"/>
            <ac:spMk id="8" creationId="{FAC503ED-4C7C-440C-972B-BABEDF782784}"/>
          </ac:spMkLst>
        </pc:spChg>
        <pc:spChg chg="add mod ord">
          <ac:chgData name="Adela Bleda (2425573)" userId="S::2425573@student.uwtsd.ac.uk::1242dc7b-2ee2-43c1-a847-a1b5264b5e64" providerId="AD" clId="Web-{4856CE07-9E90-2EFB-EED4-56F2F8643616}" dt="2025-03-24T22:42:10.078" v="2002"/>
          <ac:spMkLst>
            <pc:docMk/>
            <pc:sldMk cId="2400931061" sldId="257"/>
            <ac:spMk id="10" creationId="{12B4067D-19BA-E584-E87E-B228226540C1}"/>
          </ac:spMkLst>
        </pc:spChg>
        <pc:spChg chg="del">
          <ac:chgData name="Adela Bleda (2425573)" userId="S::2425573@student.uwtsd.ac.uk::1242dc7b-2ee2-43c1-a847-a1b5264b5e64" providerId="AD" clId="Web-{4856CE07-9E90-2EFB-EED4-56F2F8643616}" dt="2025-03-19T20:04:39.625" v="0"/>
          <ac:spMkLst>
            <pc:docMk/>
            <pc:sldMk cId="2400931061" sldId="257"/>
            <ac:spMk id="11" creationId="{2C61293E-6EBE-43EF-A52C-9BEBFD7679D4}"/>
          </ac:spMkLst>
        </pc:spChg>
        <pc:spChg chg="del">
          <ac:chgData name="Adela Bleda (2425573)" userId="S::2425573@student.uwtsd.ac.uk::1242dc7b-2ee2-43c1-a847-a1b5264b5e64" providerId="AD" clId="Web-{4856CE07-9E90-2EFB-EED4-56F2F8643616}" dt="2025-03-19T20:04:39.625" v="0"/>
          <ac:spMkLst>
            <pc:docMk/>
            <pc:sldMk cId="2400931061" sldId="257"/>
            <ac:spMk id="13" creationId="{3FCFB1DE-0B7E-48CC-BA90-B2AB0889F9D6}"/>
          </ac:spMkLst>
        </pc:spChg>
        <pc:picChg chg="del">
          <ac:chgData name="Adela Bleda (2425573)" userId="S::2425573@student.uwtsd.ac.uk::1242dc7b-2ee2-43c1-a847-a1b5264b5e64" providerId="AD" clId="Web-{4856CE07-9E90-2EFB-EED4-56F2F8643616}" dt="2025-03-19T20:38:06.370" v="368"/>
          <ac:picMkLst>
            <pc:docMk/>
            <pc:sldMk cId="2400931061" sldId="257"/>
            <ac:picMk id="4" creationId="{2C06776F-DCBB-E4AD-3EE9-8DC18541F08E}"/>
          </ac:picMkLst>
        </pc:picChg>
        <pc:picChg chg="add mod modCrop">
          <ac:chgData name="Adela Bleda (2425573)" userId="S::2425573@student.uwtsd.ac.uk::1242dc7b-2ee2-43c1-a847-a1b5264b5e64" providerId="AD" clId="Web-{4856CE07-9E90-2EFB-EED4-56F2F8643616}" dt="2025-03-19T21:01:02.998" v="748" actId="1076"/>
          <ac:picMkLst>
            <pc:docMk/>
            <pc:sldMk cId="2400931061" sldId="257"/>
            <ac:picMk id="12" creationId="{0DD51ED1-2921-7093-9B5E-FFA1C6691D08}"/>
          </ac:picMkLst>
        </pc:picChg>
      </pc:sldChg>
      <pc:sldChg chg="addSp delSp modSp mod setBg modClrScheme addAnim delAnim chgLayout">
        <pc:chgData name="Adela Bleda (2425573)" userId="S::2425573@student.uwtsd.ac.uk::1242dc7b-2ee2-43c1-a847-a1b5264b5e64" providerId="AD" clId="Web-{4856CE07-9E90-2EFB-EED4-56F2F8643616}" dt="2025-03-24T22:42:10.078" v="2002"/>
        <pc:sldMkLst>
          <pc:docMk/>
          <pc:sldMk cId="989761494" sldId="258"/>
        </pc:sldMkLst>
        <pc:spChg chg="del mod ord">
          <ac:chgData name="Adela Bleda (2425573)" userId="S::2425573@student.uwtsd.ac.uk::1242dc7b-2ee2-43c1-a847-a1b5264b5e64" providerId="AD" clId="Web-{4856CE07-9E90-2EFB-EED4-56F2F8643616}" dt="2025-03-19T20:15:16.147" v="100"/>
          <ac:spMkLst>
            <pc:docMk/>
            <pc:sldMk cId="989761494" sldId="258"/>
            <ac:spMk id="2" creationId="{84CBD24E-C7B0-B53B-7317-B27A63A64819}"/>
          </ac:spMkLst>
        </pc:spChg>
        <pc:spChg chg="del mod ord">
          <ac:chgData name="Adela Bleda (2425573)" userId="S::2425573@student.uwtsd.ac.uk::1242dc7b-2ee2-43c1-a847-a1b5264b5e64" providerId="AD" clId="Web-{4856CE07-9E90-2EFB-EED4-56F2F8643616}" dt="2025-03-19T20:14:07.316" v="86"/>
          <ac:spMkLst>
            <pc:docMk/>
            <pc:sldMk cId="989761494" sldId="258"/>
            <ac:spMk id="3" creationId="{0993F9E4-9F5F-124D-82AA-FE896C525EA5}"/>
          </ac:spMkLst>
        </pc:spChg>
        <pc:spChg chg="add mod">
          <ac:chgData name="Adela Bleda (2425573)" userId="S::2425573@student.uwtsd.ac.uk::1242dc7b-2ee2-43c1-a847-a1b5264b5e64" providerId="AD" clId="Web-{4856CE07-9E90-2EFB-EED4-56F2F8643616}" dt="2025-03-19T20:15:48.773" v="113"/>
          <ac:spMkLst>
            <pc:docMk/>
            <pc:sldMk cId="989761494" sldId="258"/>
            <ac:spMk id="4" creationId="{20FE426F-602F-0E66-8ED1-1FB2E41CAE4A}"/>
          </ac:spMkLst>
        </pc:spChg>
        <pc:spChg chg="add del">
          <ac:chgData name="Adela Bleda (2425573)" userId="S::2425573@student.uwtsd.ac.uk::1242dc7b-2ee2-43c1-a847-a1b5264b5e64" providerId="AD" clId="Web-{4856CE07-9E90-2EFB-EED4-56F2F8643616}" dt="2025-03-19T20:08:52.571" v="39"/>
          <ac:spMkLst>
            <pc:docMk/>
            <pc:sldMk cId="989761494" sldId="258"/>
            <ac:spMk id="5" creationId="{3EE87A91-BA14-D581-8FC2-5085B559FF84}"/>
          </ac:spMkLst>
        </pc:spChg>
        <pc:spChg chg="add del">
          <ac:chgData name="Adela Bleda (2425573)" userId="S::2425573@student.uwtsd.ac.uk::1242dc7b-2ee2-43c1-a847-a1b5264b5e64" providerId="AD" clId="Web-{4856CE07-9E90-2EFB-EED4-56F2F8643616}" dt="2025-03-24T20:01:29.989" v="1607"/>
          <ac:spMkLst>
            <pc:docMk/>
            <pc:sldMk cId="989761494" sldId="258"/>
            <ac:spMk id="11" creationId="{102F7978-FEBB-1C9C-94D4-231A527326C6}"/>
          </ac:spMkLst>
        </pc:spChg>
        <pc:spChg chg="add mod">
          <ac:chgData name="Adela Bleda (2425573)" userId="S::2425573@student.uwtsd.ac.uk::1242dc7b-2ee2-43c1-a847-a1b5264b5e64" providerId="AD" clId="Web-{4856CE07-9E90-2EFB-EED4-56F2F8643616}" dt="2025-03-24T20:45:24.891" v="1803" actId="20577"/>
          <ac:spMkLst>
            <pc:docMk/>
            <pc:sldMk cId="989761494" sldId="258"/>
            <ac:spMk id="12" creationId="{0D9FF555-65DD-251A-067E-60FB7480288D}"/>
          </ac:spMkLst>
        </pc:spChg>
        <pc:spChg chg="add del mod">
          <ac:chgData name="Adela Bleda (2425573)" userId="S::2425573@student.uwtsd.ac.uk::1242dc7b-2ee2-43c1-a847-a1b5264b5e64" providerId="AD" clId="Web-{4856CE07-9E90-2EFB-EED4-56F2F8643616}" dt="2025-03-24T20:09:56.832" v="1702"/>
          <ac:spMkLst>
            <pc:docMk/>
            <pc:sldMk cId="989761494" sldId="258"/>
            <ac:spMk id="26" creationId="{1A4C6E1B-0757-1595-7AB5-61243A642C12}"/>
          </ac:spMkLst>
        </pc:spChg>
        <pc:spChg chg="add del">
          <ac:chgData name="Adela Bleda (2425573)" userId="S::2425573@student.uwtsd.ac.uk::1242dc7b-2ee2-43c1-a847-a1b5264b5e64" providerId="AD" clId="Web-{4856CE07-9E90-2EFB-EED4-56F2F8643616}" dt="2025-03-24T20:10:01.317" v="1704"/>
          <ac:spMkLst>
            <pc:docMk/>
            <pc:sldMk cId="989761494" sldId="258"/>
            <ac:spMk id="28" creationId="{9EA9865F-61E7-71AC-78FD-F413AAC1EF18}"/>
          </ac:spMkLst>
        </pc:spChg>
        <pc:graphicFrameChg chg="add mod ord modGraphic">
          <ac:chgData name="Adela Bleda (2425573)" userId="S::2425573@student.uwtsd.ac.uk::1242dc7b-2ee2-43c1-a847-a1b5264b5e64" providerId="AD" clId="Web-{4856CE07-9E90-2EFB-EED4-56F2F8643616}" dt="2025-03-24T22:42:10.078" v="2002"/>
          <ac:graphicFrameMkLst>
            <pc:docMk/>
            <pc:sldMk cId="989761494" sldId="258"/>
            <ac:graphicFrameMk id="13" creationId="{7F24ABCB-3CD5-3E57-178E-FDEE04293391}"/>
          </ac:graphicFrameMkLst>
        </pc:graphicFrameChg>
        <pc:inkChg chg="add del">
          <ac:chgData name="Adela Bleda (2425573)" userId="S::2425573@student.uwtsd.ac.uk::1242dc7b-2ee2-43c1-a847-a1b5264b5e64" providerId="AD" clId="Web-{4856CE07-9E90-2EFB-EED4-56F2F8643616}" dt="2025-03-19T20:13:12.330" v="79"/>
          <ac:inkMkLst>
            <pc:docMk/>
            <pc:sldMk cId="989761494" sldId="258"/>
            <ac:inkMk id="8" creationId="{E603F126-25EC-53ED-06B5-488F0D8297AA}"/>
          </ac:inkMkLst>
        </pc:inkChg>
        <pc:inkChg chg="add del">
          <ac:chgData name="Adela Bleda (2425573)" userId="S::2425573@student.uwtsd.ac.uk::1242dc7b-2ee2-43c1-a847-a1b5264b5e64" providerId="AD" clId="Web-{4856CE07-9E90-2EFB-EED4-56F2F8643616}" dt="2025-03-19T20:13:10.002" v="78"/>
          <ac:inkMkLst>
            <pc:docMk/>
            <pc:sldMk cId="989761494" sldId="258"/>
            <ac:inkMk id="9" creationId="{D99CFC28-6770-5CC4-4F5E-EF97CDFAA80D}"/>
          </ac:inkMkLst>
        </pc:inkChg>
        <pc:inkChg chg="add del">
          <ac:chgData name="Adela Bleda (2425573)" userId="S::2425573@student.uwtsd.ac.uk::1242dc7b-2ee2-43c1-a847-a1b5264b5e64" providerId="AD" clId="Web-{4856CE07-9E90-2EFB-EED4-56F2F8643616}" dt="2025-03-19T20:13:43.737" v="85"/>
          <ac:inkMkLst>
            <pc:docMk/>
            <pc:sldMk cId="989761494" sldId="258"/>
            <ac:inkMk id="10" creationId="{5DB89B2C-7196-66B9-D88A-8170BFF6BD89}"/>
          </ac:inkMkLst>
        </pc:inkChg>
        <pc:inkChg chg="add del">
          <ac:chgData name="Adela Bleda (2425573)" userId="S::2425573@student.uwtsd.ac.uk::1242dc7b-2ee2-43c1-a847-a1b5264b5e64" providerId="AD" clId="Web-{4856CE07-9E90-2EFB-EED4-56F2F8643616}" dt="2025-03-19T20:13:41.315" v="84"/>
          <ac:inkMkLst>
            <pc:docMk/>
            <pc:sldMk cId="989761494" sldId="258"/>
            <ac:inkMk id="11" creationId="{1331DB44-4483-DE13-4A12-1BD049D3159D}"/>
          </ac:inkMkLst>
        </pc:inkChg>
        <pc:inkChg chg="add del">
          <ac:chgData name="Adela Bleda (2425573)" userId="S::2425573@student.uwtsd.ac.uk::1242dc7b-2ee2-43c1-a847-a1b5264b5e64" providerId="AD" clId="Web-{4856CE07-9E90-2EFB-EED4-56F2F8643616}" dt="2025-03-19T20:13:38.940" v="83"/>
          <ac:inkMkLst>
            <pc:docMk/>
            <pc:sldMk cId="989761494" sldId="258"/>
            <ac:inkMk id="12" creationId="{961C2B11-E19E-08A1-9EDF-445E276862C5}"/>
          </ac:inkMkLst>
        </pc:inkChg>
        <pc:inkChg chg="add del">
          <ac:chgData name="Adela Bleda (2425573)" userId="S::2425573@student.uwtsd.ac.uk::1242dc7b-2ee2-43c1-a847-a1b5264b5e64" providerId="AD" clId="Web-{4856CE07-9E90-2EFB-EED4-56F2F8643616}" dt="2025-03-19T20:14:12.895" v="88"/>
          <ac:inkMkLst>
            <pc:docMk/>
            <pc:sldMk cId="989761494" sldId="258"/>
            <ac:inkMk id="20" creationId="{9D18C56E-9A23-3DA8-7983-48A137D5B40A}"/>
          </ac:inkMkLst>
        </pc:inkChg>
        <pc:inkChg chg="add">
          <ac:chgData name="Adela Bleda (2425573)" userId="S::2425573@student.uwtsd.ac.uk::1242dc7b-2ee2-43c1-a847-a1b5264b5e64" providerId="AD" clId="Web-{4856CE07-9E90-2EFB-EED4-56F2F8643616}" dt="2025-03-19T20:14:14.817" v="89"/>
          <ac:inkMkLst>
            <pc:docMk/>
            <pc:sldMk cId="989761494" sldId="258"/>
            <ac:inkMk id="27" creationId="{FD8AA7E0-D30F-97EA-6DA6-36E4BCC717A8}"/>
          </ac:inkMkLst>
        </pc:inkChg>
        <pc:cxnChg chg="add del mod">
          <ac:chgData name="Adela Bleda (2425573)" userId="S::2425573@student.uwtsd.ac.uk::1242dc7b-2ee2-43c1-a847-a1b5264b5e64" providerId="AD" clId="Web-{4856CE07-9E90-2EFB-EED4-56F2F8643616}" dt="2025-03-19T20:11:50.577" v="60"/>
          <ac:cxnSpMkLst>
            <pc:docMk/>
            <pc:sldMk cId="989761494" sldId="258"/>
            <ac:cxnSpMk id="6" creationId="{D910FDF6-5514-3D6B-B4DE-47D9CF46C91E}"/>
          </ac:cxnSpMkLst>
        </pc:cxnChg>
        <pc:cxnChg chg="add del mod">
          <ac:chgData name="Adela Bleda (2425573)" userId="S::2425573@student.uwtsd.ac.uk::1242dc7b-2ee2-43c1-a847-a1b5264b5e64" providerId="AD" clId="Web-{4856CE07-9E90-2EFB-EED4-56F2F8643616}" dt="2025-03-19T20:11:53.593" v="61"/>
          <ac:cxnSpMkLst>
            <pc:docMk/>
            <pc:sldMk cId="989761494" sldId="258"/>
            <ac:cxnSpMk id="7" creationId="{5A65511B-4622-66FB-2208-A80D9276697F}"/>
          </ac:cxnSpMkLst>
        </pc:cxnChg>
      </pc:sldChg>
      <pc:sldChg chg="modSp del mod modClrScheme chgLayout">
        <pc:chgData name="Adela Bleda (2425573)" userId="S::2425573@student.uwtsd.ac.uk::1242dc7b-2ee2-43c1-a847-a1b5264b5e64" providerId="AD" clId="Web-{4856CE07-9E90-2EFB-EED4-56F2F8643616}" dt="2025-03-19T20:11:55.921" v="62"/>
        <pc:sldMkLst>
          <pc:docMk/>
          <pc:sldMk cId="3199966614" sldId="259"/>
        </pc:sldMkLst>
        <pc:spChg chg="mod ord">
          <ac:chgData name="Adela Bleda (2425573)" userId="S::2425573@student.uwtsd.ac.uk::1242dc7b-2ee2-43c1-a847-a1b5264b5e64" providerId="AD" clId="Web-{4856CE07-9E90-2EFB-EED4-56F2F8643616}" dt="2025-03-19T20:08:15.101" v="30"/>
          <ac:spMkLst>
            <pc:docMk/>
            <pc:sldMk cId="3199966614" sldId="259"/>
            <ac:spMk id="2" creationId="{06B17901-7754-5D3B-AD3C-B1D143BDF220}"/>
          </ac:spMkLst>
        </pc:spChg>
        <pc:spChg chg="mod ord">
          <ac:chgData name="Adela Bleda (2425573)" userId="S::2425573@student.uwtsd.ac.uk::1242dc7b-2ee2-43c1-a847-a1b5264b5e64" providerId="AD" clId="Web-{4856CE07-9E90-2EFB-EED4-56F2F8643616}" dt="2025-03-19T20:08:15.101" v="30"/>
          <ac:spMkLst>
            <pc:docMk/>
            <pc:sldMk cId="3199966614" sldId="259"/>
            <ac:spMk id="3" creationId="{8025460A-49C0-EBCD-822D-D9C0B2B84EA8}"/>
          </ac:spMkLst>
        </pc:spChg>
      </pc:sldChg>
      <pc:sldChg chg="addSp delSp modSp mod setBg modClrScheme addAnim chgLayout">
        <pc:chgData name="Adela Bleda (2425573)" userId="S::2425573@student.uwtsd.ac.uk::1242dc7b-2ee2-43c1-a847-a1b5264b5e64" providerId="AD" clId="Web-{4856CE07-9E90-2EFB-EED4-56F2F8643616}" dt="2025-03-24T22:42:10.078" v="2002"/>
        <pc:sldMkLst>
          <pc:docMk/>
          <pc:sldMk cId="2661101428" sldId="260"/>
        </pc:sldMkLst>
        <pc:spChg chg="mod ord">
          <ac:chgData name="Adela Bleda (2425573)" userId="S::2425573@student.uwtsd.ac.uk::1242dc7b-2ee2-43c1-a847-a1b5264b5e64" providerId="AD" clId="Web-{4856CE07-9E90-2EFB-EED4-56F2F8643616}" dt="2025-03-24T22:42:10.078" v="2002"/>
          <ac:spMkLst>
            <pc:docMk/>
            <pc:sldMk cId="2661101428" sldId="260"/>
            <ac:spMk id="2" creationId="{6868EE9A-B17D-6538-4CF9-74AEB98FC1A1}"/>
          </ac:spMkLst>
        </pc:spChg>
        <pc:spChg chg="del mod ord">
          <ac:chgData name="Adela Bleda (2425573)" userId="S::2425573@student.uwtsd.ac.uk::1242dc7b-2ee2-43c1-a847-a1b5264b5e64" providerId="AD" clId="Web-{4856CE07-9E90-2EFB-EED4-56F2F8643616}" dt="2025-03-19T21:01:50.843" v="757"/>
          <ac:spMkLst>
            <pc:docMk/>
            <pc:sldMk cId="2661101428" sldId="260"/>
            <ac:spMk id="3" creationId="{2F209932-0ECF-4A9A-3E20-C83A885E512A}"/>
          </ac:spMkLst>
        </pc:spChg>
        <pc:spChg chg="add del mod">
          <ac:chgData name="Adela Bleda (2425573)" userId="S::2425573@student.uwtsd.ac.uk::1242dc7b-2ee2-43c1-a847-a1b5264b5e64" providerId="AD" clId="Web-{4856CE07-9E90-2EFB-EED4-56F2F8643616}" dt="2025-03-19T21:17:13.860" v="784"/>
          <ac:spMkLst>
            <pc:docMk/>
            <pc:sldMk cId="2661101428" sldId="260"/>
            <ac:spMk id="6" creationId="{8D25EEA7-D6EA-CF77-F880-BDAA6C4CC295}"/>
          </ac:spMkLst>
        </pc:spChg>
        <pc:graphicFrameChg chg="add mod ord modGraphic">
          <ac:chgData name="Adela Bleda (2425573)" userId="S::2425573@student.uwtsd.ac.uk::1242dc7b-2ee2-43c1-a847-a1b5264b5e64" providerId="AD" clId="Web-{4856CE07-9E90-2EFB-EED4-56F2F8643616}" dt="2025-03-24T22:42:10.078" v="2002"/>
          <ac:graphicFrameMkLst>
            <pc:docMk/>
            <pc:sldMk cId="2661101428" sldId="260"/>
            <ac:graphicFrameMk id="7" creationId="{EF3EAC82-05AF-FF43-61B4-DB035ECED3E6}"/>
          </ac:graphicFrameMkLst>
        </pc:graphicFrameChg>
        <pc:picChg chg="add del mod ord">
          <ac:chgData name="Adela Bleda (2425573)" userId="S::2425573@student.uwtsd.ac.uk::1242dc7b-2ee2-43c1-a847-a1b5264b5e64" providerId="AD" clId="Web-{4856CE07-9E90-2EFB-EED4-56F2F8643616}" dt="2025-03-19T21:02:03.984" v="763"/>
          <ac:picMkLst>
            <pc:docMk/>
            <pc:sldMk cId="2661101428" sldId="260"/>
            <ac:picMk id="4" creationId="{C3754008-4234-05B9-812A-BB3DE30B4193}"/>
          </ac:picMkLst>
        </pc:picChg>
        <pc:picChg chg="add mod">
          <ac:chgData name="Adela Bleda (2425573)" userId="S::2425573@student.uwtsd.ac.uk::1242dc7b-2ee2-43c1-a847-a1b5264b5e64" providerId="AD" clId="Web-{4856CE07-9E90-2EFB-EED4-56F2F8643616}" dt="2025-03-19T23:22:06.519" v="1271" actId="1076"/>
          <ac:picMkLst>
            <pc:docMk/>
            <pc:sldMk cId="2661101428" sldId="260"/>
            <ac:picMk id="1130" creationId="{15BE7111-9845-8E04-E081-C999F93DA343}"/>
          </ac:picMkLst>
        </pc:picChg>
      </pc:sldChg>
      <pc:sldChg chg="addSp delSp modSp new mod modClrScheme addAnim chgLayout">
        <pc:chgData name="Adela Bleda (2425573)" userId="S::2425573@student.uwtsd.ac.uk::1242dc7b-2ee2-43c1-a847-a1b5264b5e64" providerId="AD" clId="Web-{4856CE07-9E90-2EFB-EED4-56F2F8643616}" dt="2025-03-24T22:42:10.078" v="2002"/>
        <pc:sldMkLst>
          <pc:docMk/>
          <pc:sldMk cId="1104014694" sldId="261"/>
        </pc:sldMkLst>
        <pc:spChg chg="mod ord">
          <ac:chgData name="Adela Bleda (2425573)" userId="S::2425573@student.uwtsd.ac.uk::1242dc7b-2ee2-43c1-a847-a1b5264b5e64" providerId="AD" clId="Web-{4856CE07-9E90-2EFB-EED4-56F2F8643616}" dt="2025-03-24T22:42:10.078" v="2002"/>
          <ac:spMkLst>
            <pc:docMk/>
            <pc:sldMk cId="1104014694" sldId="261"/>
            <ac:spMk id="2" creationId="{465B1FB9-26AF-8232-187C-EC63B9C8D0D8}"/>
          </ac:spMkLst>
        </pc:spChg>
        <pc:spChg chg="del">
          <ac:chgData name="Adela Bleda (2425573)" userId="S::2425573@student.uwtsd.ac.uk::1242dc7b-2ee2-43c1-a847-a1b5264b5e64" providerId="AD" clId="Web-{4856CE07-9E90-2EFB-EED4-56F2F8643616}" dt="2025-03-19T23:15:02.211" v="1258"/>
          <ac:spMkLst>
            <pc:docMk/>
            <pc:sldMk cId="1104014694" sldId="261"/>
            <ac:spMk id="3" creationId="{1AAA7122-87E2-6D90-2C5D-1ADAAE97887B}"/>
          </ac:spMkLst>
        </pc:spChg>
        <pc:spChg chg="mod ord">
          <ac:chgData name="Adela Bleda (2425573)" userId="S::2425573@student.uwtsd.ac.uk::1242dc7b-2ee2-43c1-a847-a1b5264b5e64" providerId="AD" clId="Web-{4856CE07-9E90-2EFB-EED4-56F2F8643616}" dt="2025-03-24T22:42:10.078" v="2002"/>
          <ac:spMkLst>
            <pc:docMk/>
            <pc:sldMk cId="1104014694" sldId="261"/>
            <ac:spMk id="4" creationId="{4236AB70-88B6-C336-A246-3DC738F388E6}"/>
          </ac:spMkLst>
        </pc:spChg>
        <pc:spChg chg="mod ord">
          <ac:chgData name="Adela Bleda (2425573)" userId="S::2425573@student.uwtsd.ac.uk::1242dc7b-2ee2-43c1-a847-a1b5264b5e64" providerId="AD" clId="Web-{4856CE07-9E90-2EFB-EED4-56F2F8643616}" dt="2025-03-24T22:42:10.078" v="2002"/>
          <ac:spMkLst>
            <pc:docMk/>
            <pc:sldMk cId="1104014694" sldId="261"/>
            <ac:spMk id="5" creationId="{B56EB637-E7B4-96E9-7BA2-99694BA02835}"/>
          </ac:spMkLst>
        </pc:spChg>
        <pc:spChg chg="mod ord">
          <ac:chgData name="Adela Bleda (2425573)" userId="S::2425573@student.uwtsd.ac.uk::1242dc7b-2ee2-43c1-a847-a1b5264b5e64" providerId="AD" clId="Web-{4856CE07-9E90-2EFB-EED4-56F2F8643616}" dt="2025-03-24T22:42:10.078" v="2002"/>
          <ac:spMkLst>
            <pc:docMk/>
            <pc:sldMk cId="1104014694" sldId="261"/>
            <ac:spMk id="6" creationId="{DA4CA8BD-B158-D964-99C7-18B8B54D8274}"/>
          </ac:spMkLst>
        </pc:spChg>
        <pc:spChg chg="add del mod">
          <ac:chgData name="Adela Bleda (2425573)" userId="S::2425573@student.uwtsd.ac.uk::1242dc7b-2ee2-43c1-a847-a1b5264b5e64" providerId="AD" clId="Web-{4856CE07-9E90-2EFB-EED4-56F2F8643616}" dt="2025-03-19T23:16:31.869" v="1260"/>
          <ac:spMkLst>
            <pc:docMk/>
            <pc:sldMk cId="1104014694" sldId="261"/>
            <ac:spMk id="9" creationId="{207C8F8B-0A44-B38E-358E-C96CA1AC4DA5}"/>
          </ac:spMkLst>
        </pc:spChg>
        <pc:spChg chg="add del mod">
          <ac:chgData name="Adela Bleda (2425573)" userId="S::2425573@student.uwtsd.ac.uk::1242dc7b-2ee2-43c1-a847-a1b5264b5e64" providerId="AD" clId="Web-{4856CE07-9E90-2EFB-EED4-56F2F8643616}" dt="2025-03-19T23:16:56.620" v="1263"/>
          <ac:spMkLst>
            <pc:docMk/>
            <pc:sldMk cId="1104014694" sldId="261"/>
            <ac:spMk id="12" creationId="{06CD0C68-90AE-8FD1-C4B1-F6C7605F121A}"/>
          </ac:spMkLst>
        </pc:spChg>
        <pc:spChg chg="add mod">
          <ac:chgData name="Adela Bleda (2425573)" userId="S::2425573@student.uwtsd.ac.uk::1242dc7b-2ee2-43c1-a847-a1b5264b5e64" providerId="AD" clId="Web-{4856CE07-9E90-2EFB-EED4-56F2F8643616}" dt="2025-03-24T19:50:29.026" v="1604" actId="1076"/>
          <ac:spMkLst>
            <pc:docMk/>
            <pc:sldMk cId="1104014694" sldId="261"/>
            <ac:spMk id="15" creationId="{E21D1763-2EB8-8BE7-1242-5C0F06CA6B24}"/>
          </ac:spMkLst>
        </pc:spChg>
        <pc:spChg chg="add del mod">
          <ac:chgData name="Adela Bleda (2425573)" userId="S::2425573@student.uwtsd.ac.uk::1242dc7b-2ee2-43c1-a847-a1b5264b5e64" providerId="AD" clId="Web-{4856CE07-9E90-2EFB-EED4-56F2F8643616}" dt="2025-03-19T23:36:55.417" v="1421"/>
          <ac:spMkLst>
            <pc:docMk/>
            <pc:sldMk cId="1104014694" sldId="261"/>
            <ac:spMk id="16" creationId="{25A73FD4-A99D-5E68-1B2E-4D7342F8C03B}"/>
          </ac:spMkLst>
        </pc:spChg>
        <pc:spChg chg="add mod">
          <ac:chgData name="Adela Bleda (2425573)" userId="S::2425573@student.uwtsd.ac.uk::1242dc7b-2ee2-43c1-a847-a1b5264b5e64" providerId="AD" clId="Web-{4856CE07-9E90-2EFB-EED4-56F2F8643616}" dt="2025-03-24T19:50:36.292" v="1605" actId="1076"/>
          <ac:spMkLst>
            <pc:docMk/>
            <pc:sldMk cId="1104014694" sldId="261"/>
            <ac:spMk id="17" creationId="{AE56D629-7A3B-E6C2-353A-EE519BA21EA5}"/>
          </ac:spMkLst>
        </pc:spChg>
        <pc:picChg chg="add del mod ord">
          <ac:chgData name="Adela Bleda (2425573)" userId="S::2425573@student.uwtsd.ac.uk::1242dc7b-2ee2-43c1-a847-a1b5264b5e64" providerId="AD" clId="Web-{4856CE07-9E90-2EFB-EED4-56F2F8643616}" dt="2025-03-19T23:16:14.900" v="1259"/>
          <ac:picMkLst>
            <pc:docMk/>
            <pc:sldMk cId="1104014694" sldId="261"/>
            <ac:picMk id="7" creationId="{336FDA6C-E738-B40D-AC61-F1E930C4BD58}"/>
          </ac:picMkLst>
        </pc:picChg>
        <pc:picChg chg="add del mod ord">
          <ac:chgData name="Adela Bleda (2425573)" userId="S::2425573@student.uwtsd.ac.uk::1242dc7b-2ee2-43c1-a847-a1b5264b5e64" providerId="AD" clId="Web-{4856CE07-9E90-2EFB-EED4-56F2F8643616}" dt="2025-03-19T23:16:46.635" v="1262"/>
          <ac:picMkLst>
            <pc:docMk/>
            <pc:sldMk cId="1104014694" sldId="261"/>
            <ac:picMk id="10" creationId="{24460D01-975D-0AD4-FB2A-68AE86495A58}"/>
          </ac:picMkLst>
        </pc:picChg>
        <pc:picChg chg="add mod ord">
          <ac:chgData name="Adela Bleda (2425573)" userId="S::2425573@student.uwtsd.ac.uk::1242dc7b-2ee2-43c1-a847-a1b5264b5e64" providerId="AD" clId="Web-{4856CE07-9E90-2EFB-EED4-56F2F8643616}" dt="2025-03-24T22:42:10.078" v="2002"/>
          <ac:picMkLst>
            <pc:docMk/>
            <pc:sldMk cId="1104014694" sldId="261"/>
            <ac:picMk id="13" creationId="{DE677C2A-65FE-BD9F-6AE6-DDEC1F879D0C}"/>
          </ac:picMkLst>
        </pc:picChg>
        <pc:picChg chg="add mod">
          <ac:chgData name="Adela Bleda (2425573)" userId="S::2425573@student.uwtsd.ac.uk::1242dc7b-2ee2-43c1-a847-a1b5264b5e64" providerId="AD" clId="Web-{4856CE07-9E90-2EFB-EED4-56F2F8643616}" dt="2025-03-24T19:49:41.383" v="1595" actId="1076"/>
          <ac:picMkLst>
            <pc:docMk/>
            <pc:sldMk cId="1104014694" sldId="261"/>
            <ac:picMk id="14" creationId="{4C5A82B4-1182-17EA-CB23-16FBEE11CD1E}"/>
          </ac:picMkLst>
        </pc:picChg>
      </pc:sldChg>
      <pc:sldChg chg="addSp delSp modSp new add del mod modClrScheme addAnim chgLayout">
        <pc:chgData name="Adela Bleda (2425573)" userId="S::2425573@student.uwtsd.ac.uk::1242dc7b-2ee2-43c1-a847-a1b5264b5e64" providerId="AD" clId="Web-{4856CE07-9E90-2EFB-EED4-56F2F8643616}" dt="2025-03-24T22:42:10.078" v="2002"/>
        <pc:sldMkLst>
          <pc:docMk/>
          <pc:sldMk cId="2737258136" sldId="262"/>
        </pc:sldMkLst>
        <pc:spChg chg="del mod">
          <ac:chgData name="Adela Bleda (2425573)" userId="S::2425573@student.uwtsd.ac.uk::1242dc7b-2ee2-43c1-a847-a1b5264b5e64" providerId="AD" clId="Web-{4856CE07-9E90-2EFB-EED4-56F2F8643616}" dt="2025-03-24T20:48:30.106" v="1828"/>
          <ac:spMkLst>
            <pc:docMk/>
            <pc:sldMk cId="2737258136" sldId="262"/>
            <ac:spMk id="2" creationId="{01FFC96E-FF17-7346-965F-5416186F0364}"/>
          </ac:spMkLst>
        </pc:spChg>
        <pc:spChg chg="del">
          <ac:chgData name="Adela Bleda (2425573)" userId="S::2425573@student.uwtsd.ac.uk::1242dc7b-2ee2-43c1-a847-a1b5264b5e64" providerId="AD" clId="Web-{4856CE07-9E90-2EFB-EED4-56F2F8643616}" dt="2025-03-19T23:43:41.257" v="1505"/>
          <ac:spMkLst>
            <pc:docMk/>
            <pc:sldMk cId="2737258136" sldId="262"/>
            <ac:spMk id="3" creationId="{9894D886-3B6B-578A-899F-296555677836}"/>
          </ac:spMkLst>
        </pc:spChg>
        <pc:spChg chg="add mod">
          <ac:chgData name="Adela Bleda (2425573)" userId="S::2425573@student.uwtsd.ac.uk::1242dc7b-2ee2-43c1-a847-a1b5264b5e64" providerId="AD" clId="Web-{4856CE07-9E90-2EFB-EED4-56F2F8643616}" dt="2025-03-24T20:52:22.729" v="1873" actId="1076"/>
          <ac:spMkLst>
            <pc:docMk/>
            <pc:sldMk cId="2737258136" sldId="262"/>
            <ac:spMk id="3" creationId="{AAD215D3-541C-7BDD-E740-502C621073EE}"/>
          </ac:spMkLst>
        </pc:spChg>
        <pc:spChg chg="mod ord">
          <ac:chgData name="Adela Bleda (2425573)" userId="S::2425573@student.uwtsd.ac.uk::1242dc7b-2ee2-43c1-a847-a1b5264b5e64" providerId="AD" clId="Web-{4856CE07-9E90-2EFB-EED4-56F2F8643616}" dt="2025-03-24T22:42:10.078" v="2002"/>
          <ac:spMkLst>
            <pc:docMk/>
            <pc:sldMk cId="2737258136" sldId="262"/>
            <ac:spMk id="4" creationId="{899D717C-AF33-E7E1-0523-794E40F557E1}"/>
          </ac:spMkLst>
        </pc:spChg>
        <pc:spChg chg="mod ord">
          <ac:chgData name="Adela Bleda (2425573)" userId="S::2425573@student.uwtsd.ac.uk::1242dc7b-2ee2-43c1-a847-a1b5264b5e64" providerId="AD" clId="Web-{4856CE07-9E90-2EFB-EED4-56F2F8643616}" dt="2025-03-24T22:42:10.078" v="2002"/>
          <ac:spMkLst>
            <pc:docMk/>
            <pc:sldMk cId="2737258136" sldId="262"/>
            <ac:spMk id="5" creationId="{833C689D-FDDC-63D4-7C58-82BE95C92866}"/>
          </ac:spMkLst>
        </pc:spChg>
        <pc:spChg chg="mod ord">
          <ac:chgData name="Adela Bleda (2425573)" userId="S::2425573@student.uwtsd.ac.uk::1242dc7b-2ee2-43c1-a847-a1b5264b5e64" providerId="AD" clId="Web-{4856CE07-9E90-2EFB-EED4-56F2F8643616}" dt="2025-03-24T22:42:10.078" v="2002"/>
          <ac:spMkLst>
            <pc:docMk/>
            <pc:sldMk cId="2737258136" sldId="262"/>
            <ac:spMk id="6" creationId="{B93C208A-277B-EA91-DD62-0CC2253E1916}"/>
          </ac:spMkLst>
        </pc:spChg>
        <pc:spChg chg="add del">
          <ac:chgData name="Adela Bleda (2425573)" userId="S::2425573@student.uwtsd.ac.uk::1242dc7b-2ee2-43c1-a847-a1b5264b5e64" providerId="AD" clId="Web-{4856CE07-9E90-2EFB-EED4-56F2F8643616}" dt="2025-03-24T20:48:29.855" v="1823"/>
          <ac:spMkLst>
            <pc:docMk/>
            <pc:sldMk cId="2737258136" sldId="262"/>
            <ac:spMk id="8" creationId="{9E3D9658-43E9-5111-89BE-4B1391847C3C}"/>
          </ac:spMkLst>
        </pc:spChg>
        <pc:spChg chg="add mod ord">
          <ac:chgData name="Adela Bleda (2425573)" userId="S::2425573@student.uwtsd.ac.uk::1242dc7b-2ee2-43c1-a847-a1b5264b5e64" providerId="AD" clId="Web-{4856CE07-9E90-2EFB-EED4-56F2F8643616}" dt="2025-03-24T22:42:10.078" v="2002"/>
          <ac:spMkLst>
            <pc:docMk/>
            <pc:sldMk cId="2737258136" sldId="262"/>
            <ac:spMk id="10" creationId="{7640B5D7-12E8-A576-A84A-D40A3A9B52B8}"/>
          </ac:spMkLst>
        </pc:spChg>
        <pc:picChg chg="add mod ord">
          <ac:chgData name="Adela Bleda (2425573)" userId="S::2425573@student.uwtsd.ac.uk::1242dc7b-2ee2-43c1-a847-a1b5264b5e64" providerId="AD" clId="Web-{4856CE07-9E90-2EFB-EED4-56F2F8643616}" dt="2025-03-24T22:42:10.078" v="2002"/>
          <ac:picMkLst>
            <pc:docMk/>
            <pc:sldMk cId="2737258136" sldId="262"/>
            <ac:picMk id="7" creationId="{77EC65F7-0420-1C1D-4C01-38DA78F9AF42}"/>
          </ac:picMkLst>
        </pc:picChg>
      </pc:sldChg>
      <pc:sldChg chg="addSp delSp modSp new mod modClrScheme chgLayout">
        <pc:chgData name="Adela Bleda (2425573)" userId="S::2425573@student.uwtsd.ac.uk::1242dc7b-2ee2-43c1-a847-a1b5264b5e64" providerId="AD" clId="Web-{4856CE07-9E90-2EFB-EED4-56F2F8643616}" dt="2025-03-24T22:43:28.301" v="2017" actId="20577"/>
        <pc:sldMkLst>
          <pc:docMk/>
          <pc:sldMk cId="1273556752" sldId="263"/>
        </pc:sldMkLst>
        <pc:spChg chg="mod ord">
          <ac:chgData name="Adela Bleda (2425573)" userId="S::2425573@student.uwtsd.ac.uk::1242dc7b-2ee2-43c1-a847-a1b5264b5e64" providerId="AD" clId="Web-{4856CE07-9E90-2EFB-EED4-56F2F8643616}" dt="2025-03-24T22:42:10.078" v="2002"/>
          <ac:spMkLst>
            <pc:docMk/>
            <pc:sldMk cId="1273556752" sldId="263"/>
            <ac:spMk id="2" creationId="{714B9B64-93D0-7EB1-ADC1-2AF6A452B6DD}"/>
          </ac:spMkLst>
        </pc:spChg>
        <pc:spChg chg="del">
          <ac:chgData name="Adela Bleda (2425573)" userId="S::2425573@student.uwtsd.ac.uk::1242dc7b-2ee2-43c1-a847-a1b5264b5e64" providerId="AD" clId="Web-{4856CE07-9E90-2EFB-EED4-56F2F8643616}" dt="2025-03-24T22:36:13.125" v="1886"/>
          <ac:spMkLst>
            <pc:docMk/>
            <pc:sldMk cId="1273556752" sldId="263"/>
            <ac:spMk id="3" creationId="{BC45AE9E-FEA4-5216-AFD3-B92837DA09F3}"/>
          </ac:spMkLst>
        </pc:spChg>
        <pc:spChg chg="mod ord">
          <ac:chgData name="Adela Bleda (2425573)" userId="S::2425573@student.uwtsd.ac.uk::1242dc7b-2ee2-43c1-a847-a1b5264b5e64" providerId="AD" clId="Web-{4856CE07-9E90-2EFB-EED4-56F2F8643616}" dt="2025-03-24T22:42:10.078" v="2002"/>
          <ac:spMkLst>
            <pc:docMk/>
            <pc:sldMk cId="1273556752" sldId="263"/>
            <ac:spMk id="4" creationId="{B1B21BA6-1A4E-1901-9DD8-7594B51A2D20}"/>
          </ac:spMkLst>
        </pc:spChg>
        <pc:spChg chg="mod ord">
          <ac:chgData name="Adela Bleda (2425573)" userId="S::2425573@student.uwtsd.ac.uk::1242dc7b-2ee2-43c1-a847-a1b5264b5e64" providerId="AD" clId="Web-{4856CE07-9E90-2EFB-EED4-56F2F8643616}" dt="2025-03-24T22:42:10.078" v="2002"/>
          <ac:spMkLst>
            <pc:docMk/>
            <pc:sldMk cId="1273556752" sldId="263"/>
            <ac:spMk id="5" creationId="{F96A9DFE-3754-8F96-B77D-ABCEB4598E94}"/>
          </ac:spMkLst>
        </pc:spChg>
        <pc:spChg chg="mod ord">
          <ac:chgData name="Adela Bleda (2425573)" userId="S::2425573@student.uwtsd.ac.uk::1242dc7b-2ee2-43c1-a847-a1b5264b5e64" providerId="AD" clId="Web-{4856CE07-9E90-2EFB-EED4-56F2F8643616}" dt="2025-03-24T22:42:10.078" v="2002"/>
          <ac:spMkLst>
            <pc:docMk/>
            <pc:sldMk cId="1273556752" sldId="263"/>
            <ac:spMk id="6" creationId="{6EB11C8E-9BBE-46EC-5D1A-A42E44483643}"/>
          </ac:spMkLst>
        </pc:spChg>
        <pc:spChg chg="add mod">
          <ac:chgData name="Adela Bleda (2425573)" userId="S::2425573@student.uwtsd.ac.uk::1242dc7b-2ee2-43c1-a847-a1b5264b5e64" providerId="AD" clId="Web-{4856CE07-9E90-2EFB-EED4-56F2F8643616}" dt="2025-03-24T22:43:28.301" v="2017" actId="20577"/>
          <ac:spMkLst>
            <pc:docMk/>
            <pc:sldMk cId="1273556752" sldId="263"/>
            <ac:spMk id="8" creationId="{6D4B1BDA-59EA-1CCA-4CA2-AB4BC2C3F5BE}"/>
          </ac:spMkLst>
        </pc:spChg>
        <pc:picChg chg="add mod ord">
          <ac:chgData name="Adela Bleda (2425573)" userId="S::2425573@student.uwtsd.ac.uk::1242dc7b-2ee2-43c1-a847-a1b5264b5e64" providerId="AD" clId="Web-{4856CE07-9E90-2EFB-EED4-56F2F8643616}" dt="2025-03-24T22:42:10.078" v="2002"/>
          <ac:picMkLst>
            <pc:docMk/>
            <pc:sldMk cId="1273556752" sldId="263"/>
            <ac:picMk id="7" creationId="{6CAC8503-58C3-E5DE-1FF2-D4E13F4AD514}"/>
          </ac:picMkLst>
        </pc:picChg>
      </pc:sldChg>
      <pc:sldMasterChg chg="del delSldLayout">
        <pc:chgData name="Adela Bleda (2425573)" userId="S::2425573@student.uwtsd.ac.uk::1242dc7b-2ee2-43c1-a847-a1b5264b5e64" providerId="AD" clId="Web-{4856CE07-9E90-2EFB-EED4-56F2F8643616}" dt="2025-03-19T20:04:39.625" v="0"/>
        <pc:sldMasterMkLst>
          <pc:docMk/>
          <pc:sldMasterMk cId="2460954070" sldId="2147483660"/>
        </pc:sldMasterMkLst>
        <pc:sldLayoutChg chg="del">
          <pc:chgData name="Adela Bleda (2425573)" userId="S::2425573@student.uwtsd.ac.uk::1242dc7b-2ee2-43c1-a847-a1b5264b5e64" providerId="AD" clId="Web-{4856CE07-9E90-2EFB-EED4-56F2F8643616}" dt="2025-03-19T20:04:39.625" v="0"/>
          <pc:sldLayoutMkLst>
            <pc:docMk/>
            <pc:sldMasterMk cId="2460954070" sldId="2147483660"/>
            <pc:sldLayoutMk cId="2385387890" sldId="2147483661"/>
          </pc:sldLayoutMkLst>
        </pc:sldLayoutChg>
        <pc:sldLayoutChg chg="del">
          <pc:chgData name="Adela Bleda (2425573)" userId="S::2425573@student.uwtsd.ac.uk::1242dc7b-2ee2-43c1-a847-a1b5264b5e64" providerId="AD" clId="Web-{4856CE07-9E90-2EFB-EED4-56F2F8643616}" dt="2025-03-19T20:04:39.625" v="0"/>
          <pc:sldLayoutMkLst>
            <pc:docMk/>
            <pc:sldMasterMk cId="2460954070" sldId="2147483660"/>
            <pc:sldLayoutMk cId="949138452" sldId="2147483662"/>
          </pc:sldLayoutMkLst>
        </pc:sldLayoutChg>
        <pc:sldLayoutChg chg="del">
          <pc:chgData name="Adela Bleda (2425573)" userId="S::2425573@student.uwtsd.ac.uk::1242dc7b-2ee2-43c1-a847-a1b5264b5e64" providerId="AD" clId="Web-{4856CE07-9E90-2EFB-EED4-56F2F8643616}" dt="2025-03-19T20:04:39.625" v="0"/>
          <pc:sldLayoutMkLst>
            <pc:docMk/>
            <pc:sldMasterMk cId="2460954070" sldId="2147483660"/>
            <pc:sldLayoutMk cId="2591524520" sldId="2147483663"/>
          </pc:sldLayoutMkLst>
        </pc:sldLayoutChg>
        <pc:sldLayoutChg chg="del">
          <pc:chgData name="Adela Bleda (2425573)" userId="S::2425573@student.uwtsd.ac.uk::1242dc7b-2ee2-43c1-a847-a1b5264b5e64" providerId="AD" clId="Web-{4856CE07-9E90-2EFB-EED4-56F2F8643616}" dt="2025-03-19T20:04:39.625" v="0"/>
          <pc:sldLayoutMkLst>
            <pc:docMk/>
            <pc:sldMasterMk cId="2460954070" sldId="2147483660"/>
            <pc:sldLayoutMk cId="1203092039" sldId="2147483664"/>
          </pc:sldLayoutMkLst>
        </pc:sldLayoutChg>
        <pc:sldLayoutChg chg="del">
          <pc:chgData name="Adela Bleda (2425573)" userId="S::2425573@student.uwtsd.ac.uk::1242dc7b-2ee2-43c1-a847-a1b5264b5e64" providerId="AD" clId="Web-{4856CE07-9E90-2EFB-EED4-56F2F8643616}" dt="2025-03-19T20:04:39.625" v="0"/>
          <pc:sldLayoutMkLst>
            <pc:docMk/>
            <pc:sldMasterMk cId="2460954070" sldId="2147483660"/>
            <pc:sldLayoutMk cId="3733172339" sldId="2147483665"/>
          </pc:sldLayoutMkLst>
        </pc:sldLayoutChg>
        <pc:sldLayoutChg chg="del">
          <pc:chgData name="Adela Bleda (2425573)" userId="S::2425573@student.uwtsd.ac.uk::1242dc7b-2ee2-43c1-a847-a1b5264b5e64" providerId="AD" clId="Web-{4856CE07-9E90-2EFB-EED4-56F2F8643616}" dt="2025-03-19T20:04:39.625" v="0"/>
          <pc:sldLayoutMkLst>
            <pc:docMk/>
            <pc:sldMasterMk cId="2460954070" sldId="2147483660"/>
            <pc:sldLayoutMk cId="3210312558" sldId="2147483666"/>
          </pc:sldLayoutMkLst>
        </pc:sldLayoutChg>
        <pc:sldLayoutChg chg="del">
          <pc:chgData name="Adela Bleda (2425573)" userId="S::2425573@student.uwtsd.ac.uk::1242dc7b-2ee2-43c1-a847-a1b5264b5e64" providerId="AD" clId="Web-{4856CE07-9E90-2EFB-EED4-56F2F8643616}" dt="2025-03-19T20:04:39.625" v="0"/>
          <pc:sldLayoutMkLst>
            <pc:docMk/>
            <pc:sldMasterMk cId="2460954070" sldId="2147483660"/>
            <pc:sldLayoutMk cId="3146388984" sldId="2147483667"/>
          </pc:sldLayoutMkLst>
        </pc:sldLayoutChg>
        <pc:sldLayoutChg chg="del">
          <pc:chgData name="Adela Bleda (2425573)" userId="S::2425573@student.uwtsd.ac.uk::1242dc7b-2ee2-43c1-a847-a1b5264b5e64" providerId="AD" clId="Web-{4856CE07-9E90-2EFB-EED4-56F2F8643616}" dt="2025-03-19T20:04:39.625" v="0"/>
          <pc:sldLayoutMkLst>
            <pc:docMk/>
            <pc:sldMasterMk cId="2460954070" sldId="2147483660"/>
            <pc:sldLayoutMk cId="3171841454" sldId="2147483668"/>
          </pc:sldLayoutMkLst>
        </pc:sldLayoutChg>
        <pc:sldLayoutChg chg="del">
          <pc:chgData name="Adela Bleda (2425573)" userId="S::2425573@student.uwtsd.ac.uk::1242dc7b-2ee2-43c1-a847-a1b5264b5e64" providerId="AD" clId="Web-{4856CE07-9E90-2EFB-EED4-56F2F8643616}" dt="2025-03-19T20:04:39.625" v="0"/>
          <pc:sldLayoutMkLst>
            <pc:docMk/>
            <pc:sldMasterMk cId="2460954070" sldId="2147483660"/>
            <pc:sldLayoutMk cId="1718958274" sldId="2147483669"/>
          </pc:sldLayoutMkLst>
        </pc:sldLayoutChg>
        <pc:sldLayoutChg chg="del">
          <pc:chgData name="Adela Bleda (2425573)" userId="S::2425573@student.uwtsd.ac.uk::1242dc7b-2ee2-43c1-a847-a1b5264b5e64" providerId="AD" clId="Web-{4856CE07-9E90-2EFB-EED4-56F2F8643616}" dt="2025-03-19T20:04:39.625" v="0"/>
          <pc:sldLayoutMkLst>
            <pc:docMk/>
            <pc:sldMasterMk cId="2460954070" sldId="2147483660"/>
            <pc:sldLayoutMk cId="2202905451" sldId="2147483670"/>
          </pc:sldLayoutMkLst>
        </pc:sldLayoutChg>
        <pc:sldLayoutChg chg="del">
          <pc:chgData name="Adela Bleda (2425573)" userId="S::2425573@student.uwtsd.ac.uk::1242dc7b-2ee2-43c1-a847-a1b5264b5e64" providerId="AD" clId="Web-{4856CE07-9E90-2EFB-EED4-56F2F8643616}" dt="2025-03-19T20:04:39.625" v="0"/>
          <pc:sldLayoutMkLst>
            <pc:docMk/>
            <pc:sldMasterMk cId="2460954070" sldId="2147483660"/>
            <pc:sldLayoutMk cId="3479445657" sldId="2147483671"/>
          </pc:sldLayoutMkLst>
        </pc:sldLayoutChg>
      </pc:sldMasterChg>
      <pc:sldMasterChg chg="add del addSldLayout delSldLayout modSldLayout">
        <pc:chgData name="Adela Bleda (2425573)" userId="S::2425573@student.uwtsd.ac.uk::1242dc7b-2ee2-43c1-a847-a1b5264b5e64" providerId="AD" clId="Web-{4856CE07-9E90-2EFB-EED4-56F2F8643616}" dt="2025-03-19T20:04:43.562" v="1"/>
        <pc:sldMasterMkLst>
          <pc:docMk/>
          <pc:sldMasterMk cId="3238555801" sldId="2147483672"/>
        </pc:sldMasterMkLst>
        <pc:sldLayoutChg chg="add del mod replId">
          <pc:chgData name="Adela Bleda (2425573)" userId="S::2425573@student.uwtsd.ac.uk::1242dc7b-2ee2-43c1-a847-a1b5264b5e64" providerId="AD" clId="Web-{4856CE07-9E90-2EFB-EED4-56F2F8643616}" dt="2025-03-19T20:04:43.562" v="1"/>
          <pc:sldLayoutMkLst>
            <pc:docMk/>
            <pc:sldMasterMk cId="3238555801" sldId="2147483672"/>
            <pc:sldLayoutMk cId="3500059095" sldId="2147483673"/>
          </pc:sldLayoutMkLst>
        </pc:sldLayoutChg>
        <pc:sldLayoutChg chg="add del mod replId">
          <pc:chgData name="Adela Bleda (2425573)" userId="S::2425573@student.uwtsd.ac.uk::1242dc7b-2ee2-43c1-a847-a1b5264b5e64" providerId="AD" clId="Web-{4856CE07-9E90-2EFB-EED4-56F2F8643616}" dt="2025-03-19T20:04:43.562" v="1"/>
          <pc:sldLayoutMkLst>
            <pc:docMk/>
            <pc:sldMasterMk cId="3238555801" sldId="2147483672"/>
            <pc:sldLayoutMk cId="1280623570" sldId="2147483674"/>
          </pc:sldLayoutMkLst>
        </pc:sldLayoutChg>
        <pc:sldLayoutChg chg="add del mod replId">
          <pc:chgData name="Adela Bleda (2425573)" userId="S::2425573@student.uwtsd.ac.uk::1242dc7b-2ee2-43c1-a847-a1b5264b5e64" providerId="AD" clId="Web-{4856CE07-9E90-2EFB-EED4-56F2F8643616}" dt="2025-03-19T20:04:43.562" v="1"/>
          <pc:sldLayoutMkLst>
            <pc:docMk/>
            <pc:sldMasterMk cId="3238555801" sldId="2147483672"/>
            <pc:sldLayoutMk cId="2326826745" sldId="2147483675"/>
          </pc:sldLayoutMkLst>
        </pc:sldLayoutChg>
        <pc:sldLayoutChg chg="add del mod replId">
          <pc:chgData name="Adela Bleda (2425573)" userId="S::2425573@student.uwtsd.ac.uk::1242dc7b-2ee2-43c1-a847-a1b5264b5e64" providerId="AD" clId="Web-{4856CE07-9E90-2EFB-EED4-56F2F8643616}" dt="2025-03-19T20:04:43.562" v="1"/>
          <pc:sldLayoutMkLst>
            <pc:docMk/>
            <pc:sldMasterMk cId="3238555801" sldId="2147483672"/>
            <pc:sldLayoutMk cId="2826177146" sldId="2147483676"/>
          </pc:sldLayoutMkLst>
        </pc:sldLayoutChg>
        <pc:sldLayoutChg chg="add del mod replId">
          <pc:chgData name="Adela Bleda (2425573)" userId="S::2425573@student.uwtsd.ac.uk::1242dc7b-2ee2-43c1-a847-a1b5264b5e64" providerId="AD" clId="Web-{4856CE07-9E90-2EFB-EED4-56F2F8643616}" dt="2025-03-19T20:04:43.562" v="1"/>
          <pc:sldLayoutMkLst>
            <pc:docMk/>
            <pc:sldMasterMk cId="3238555801" sldId="2147483672"/>
            <pc:sldLayoutMk cId="3881740936" sldId="2147483677"/>
          </pc:sldLayoutMkLst>
        </pc:sldLayoutChg>
        <pc:sldLayoutChg chg="add del mod replId">
          <pc:chgData name="Adela Bleda (2425573)" userId="S::2425573@student.uwtsd.ac.uk::1242dc7b-2ee2-43c1-a847-a1b5264b5e64" providerId="AD" clId="Web-{4856CE07-9E90-2EFB-EED4-56F2F8643616}" dt="2025-03-19T20:04:43.562" v="1"/>
          <pc:sldLayoutMkLst>
            <pc:docMk/>
            <pc:sldMasterMk cId="3238555801" sldId="2147483672"/>
            <pc:sldLayoutMk cId="1015268446" sldId="2147483678"/>
          </pc:sldLayoutMkLst>
        </pc:sldLayoutChg>
        <pc:sldLayoutChg chg="add del mod replId">
          <pc:chgData name="Adela Bleda (2425573)" userId="S::2425573@student.uwtsd.ac.uk::1242dc7b-2ee2-43c1-a847-a1b5264b5e64" providerId="AD" clId="Web-{4856CE07-9E90-2EFB-EED4-56F2F8643616}" dt="2025-03-19T20:04:43.562" v="1"/>
          <pc:sldLayoutMkLst>
            <pc:docMk/>
            <pc:sldMasterMk cId="3238555801" sldId="2147483672"/>
            <pc:sldLayoutMk cId="1578714504" sldId="2147483679"/>
          </pc:sldLayoutMkLst>
        </pc:sldLayoutChg>
        <pc:sldLayoutChg chg="add del mod replId">
          <pc:chgData name="Adela Bleda (2425573)" userId="S::2425573@student.uwtsd.ac.uk::1242dc7b-2ee2-43c1-a847-a1b5264b5e64" providerId="AD" clId="Web-{4856CE07-9E90-2EFB-EED4-56F2F8643616}" dt="2025-03-19T20:04:43.562" v="1"/>
          <pc:sldLayoutMkLst>
            <pc:docMk/>
            <pc:sldMasterMk cId="3238555801" sldId="2147483672"/>
            <pc:sldLayoutMk cId="3258599322" sldId="2147483680"/>
          </pc:sldLayoutMkLst>
        </pc:sldLayoutChg>
        <pc:sldLayoutChg chg="add del mod replId">
          <pc:chgData name="Adela Bleda (2425573)" userId="S::2425573@student.uwtsd.ac.uk::1242dc7b-2ee2-43c1-a847-a1b5264b5e64" providerId="AD" clId="Web-{4856CE07-9E90-2EFB-EED4-56F2F8643616}" dt="2025-03-19T20:04:43.562" v="1"/>
          <pc:sldLayoutMkLst>
            <pc:docMk/>
            <pc:sldMasterMk cId="3238555801" sldId="2147483672"/>
            <pc:sldLayoutMk cId="1282680121" sldId="2147483681"/>
          </pc:sldLayoutMkLst>
        </pc:sldLayoutChg>
        <pc:sldLayoutChg chg="add del mod replId">
          <pc:chgData name="Adela Bleda (2425573)" userId="S::2425573@student.uwtsd.ac.uk::1242dc7b-2ee2-43c1-a847-a1b5264b5e64" providerId="AD" clId="Web-{4856CE07-9E90-2EFB-EED4-56F2F8643616}" dt="2025-03-19T20:04:43.562" v="1"/>
          <pc:sldLayoutMkLst>
            <pc:docMk/>
            <pc:sldMasterMk cId="3238555801" sldId="2147483672"/>
            <pc:sldLayoutMk cId="2883025657" sldId="2147483682"/>
          </pc:sldLayoutMkLst>
        </pc:sldLayoutChg>
        <pc:sldLayoutChg chg="add del mod replId">
          <pc:chgData name="Adela Bleda (2425573)" userId="S::2425573@student.uwtsd.ac.uk::1242dc7b-2ee2-43c1-a847-a1b5264b5e64" providerId="AD" clId="Web-{4856CE07-9E90-2EFB-EED4-56F2F8643616}" dt="2025-03-19T20:04:43.562" v="1"/>
          <pc:sldLayoutMkLst>
            <pc:docMk/>
            <pc:sldMasterMk cId="3238555801" sldId="2147483672"/>
            <pc:sldLayoutMk cId="4055851047" sldId="2147483683"/>
          </pc:sldLayoutMkLst>
        </pc:sldLayoutChg>
      </pc:sldMasterChg>
      <pc:sldMasterChg chg="add del addSldLayout delSldLayout modSldLayout">
        <pc:chgData name="Adela Bleda (2425573)" userId="S::2425573@student.uwtsd.ac.uk::1242dc7b-2ee2-43c1-a847-a1b5264b5e64" providerId="AD" clId="Web-{4856CE07-9E90-2EFB-EED4-56F2F8643616}" dt="2025-03-19T20:04:49.469" v="2"/>
        <pc:sldMasterMkLst>
          <pc:docMk/>
          <pc:sldMasterMk cId="1746493163" sldId="2147483684"/>
        </pc:sldMasterMkLst>
        <pc:sldLayoutChg chg="add del mod replId">
          <pc:chgData name="Adela Bleda (2425573)" userId="S::2425573@student.uwtsd.ac.uk::1242dc7b-2ee2-43c1-a847-a1b5264b5e64" providerId="AD" clId="Web-{4856CE07-9E90-2EFB-EED4-56F2F8643616}" dt="2025-03-19T20:04:49.469" v="2"/>
          <pc:sldLayoutMkLst>
            <pc:docMk/>
            <pc:sldMasterMk cId="1746493163" sldId="2147483684"/>
            <pc:sldLayoutMk cId="1218243690" sldId="2147483685"/>
          </pc:sldLayoutMkLst>
        </pc:sldLayoutChg>
        <pc:sldLayoutChg chg="add del mod replId">
          <pc:chgData name="Adela Bleda (2425573)" userId="S::2425573@student.uwtsd.ac.uk::1242dc7b-2ee2-43c1-a847-a1b5264b5e64" providerId="AD" clId="Web-{4856CE07-9E90-2EFB-EED4-56F2F8643616}" dt="2025-03-19T20:04:49.469" v="2"/>
          <pc:sldLayoutMkLst>
            <pc:docMk/>
            <pc:sldMasterMk cId="1746493163" sldId="2147483684"/>
            <pc:sldLayoutMk cId="2363789093" sldId="2147483686"/>
          </pc:sldLayoutMkLst>
        </pc:sldLayoutChg>
        <pc:sldLayoutChg chg="add del mod replId">
          <pc:chgData name="Adela Bleda (2425573)" userId="S::2425573@student.uwtsd.ac.uk::1242dc7b-2ee2-43c1-a847-a1b5264b5e64" providerId="AD" clId="Web-{4856CE07-9E90-2EFB-EED4-56F2F8643616}" dt="2025-03-19T20:04:49.469" v="2"/>
          <pc:sldLayoutMkLst>
            <pc:docMk/>
            <pc:sldMasterMk cId="1746493163" sldId="2147483684"/>
            <pc:sldLayoutMk cId="1960372861" sldId="2147483687"/>
          </pc:sldLayoutMkLst>
        </pc:sldLayoutChg>
        <pc:sldLayoutChg chg="add del mod replId">
          <pc:chgData name="Adela Bleda (2425573)" userId="S::2425573@student.uwtsd.ac.uk::1242dc7b-2ee2-43c1-a847-a1b5264b5e64" providerId="AD" clId="Web-{4856CE07-9E90-2EFB-EED4-56F2F8643616}" dt="2025-03-19T20:04:49.469" v="2"/>
          <pc:sldLayoutMkLst>
            <pc:docMk/>
            <pc:sldMasterMk cId="1746493163" sldId="2147483684"/>
            <pc:sldLayoutMk cId="1305606665" sldId="2147483688"/>
          </pc:sldLayoutMkLst>
        </pc:sldLayoutChg>
        <pc:sldLayoutChg chg="add del mod replId">
          <pc:chgData name="Adela Bleda (2425573)" userId="S::2425573@student.uwtsd.ac.uk::1242dc7b-2ee2-43c1-a847-a1b5264b5e64" providerId="AD" clId="Web-{4856CE07-9E90-2EFB-EED4-56F2F8643616}" dt="2025-03-19T20:04:49.469" v="2"/>
          <pc:sldLayoutMkLst>
            <pc:docMk/>
            <pc:sldMasterMk cId="1746493163" sldId="2147483684"/>
            <pc:sldLayoutMk cId="1064213355" sldId="2147483689"/>
          </pc:sldLayoutMkLst>
        </pc:sldLayoutChg>
        <pc:sldLayoutChg chg="add del mod replId">
          <pc:chgData name="Adela Bleda (2425573)" userId="S::2425573@student.uwtsd.ac.uk::1242dc7b-2ee2-43c1-a847-a1b5264b5e64" providerId="AD" clId="Web-{4856CE07-9E90-2EFB-EED4-56F2F8643616}" dt="2025-03-19T20:04:49.469" v="2"/>
          <pc:sldLayoutMkLst>
            <pc:docMk/>
            <pc:sldMasterMk cId="1746493163" sldId="2147483684"/>
            <pc:sldLayoutMk cId="3982819985" sldId="2147483690"/>
          </pc:sldLayoutMkLst>
        </pc:sldLayoutChg>
        <pc:sldLayoutChg chg="add del mod replId">
          <pc:chgData name="Adela Bleda (2425573)" userId="S::2425573@student.uwtsd.ac.uk::1242dc7b-2ee2-43c1-a847-a1b5264b5e64" providerId="AD" clId="Web-{4856CE07-9E90-2EFB-EED4-56F2F8643616}" dt="2025-03-19T20:04:49.469" v="2"/>
          <pc:sldLayoutMkLst>
            <pc:docMk/>
            <pc:sldMasterMk cId="1746493163" sldId="2147483684"/>
            <pc:sldLayoutMk cId="2693937447" sldId="2147483691"/>
          </pc:sldLayoutMkLst>
        </pc:sldLayoutChg>
        <pc:sldLayoutChg chg="add del mod replId">
          <pc:chgData name="Adela Bleda (2425573)" userId="S::2425573@student.uwtsd.ac.uk::1242dc7b-2ee2-43c1-a847-a1b5264b5e64" providerId="AD" clId="Web-{4856CE07-9E90-2EFB-EED4-56F2F8643616}" dt="2025-03-19T20:04:49.469" v="2"/>
          <pc:sldLayoutMkLst>
            <pc:docMk/>
            <pc:sldMasterMk cId="1746493163" sldId="2147483684"/>
            <pc:sldLayoutMk cId="3041624723" sldId="2147483692"/>
          </pc:sldLayoutMkLst>
        </pc:sldLayoutChg>
        <pc:sldLayoutChg chg="add del mod replId">
          <pc:chgData name="Adela Bleda (2425573)" userId="S::2425573@student.uwtsd.ac.uk::1242dc7b-2ee2-43c1-a847-a1b5264b5e64" providerId="AD" clId="Web-{4856CE07-9E90-2EFB-EED4-56F2F8643616}" dt="2025-03-19T20:04:49.469" v="2"/>
          <pc:sldLayoutMkLst>
            <pc:docMk/>
            <pc:sldMasterMk cId="1746493163" sldId="2147483684"/>
            <pc:sldLayoutMk cId="765520827" sldId="2147483693"/>
          </pc:sldLayoutMkLst>
        </pc:sldLayoutChg>
        <pc:sldLayoutChg chg="add del mod replId">
          <pc:chgData name="Adela Bleda (2425573)" userId="S::2425573@student.uwtsd.ac.uk::1242dc7b-2ee2-43c1-a847-a1b5264b5e64" providerId="AD" clId="Web-{4856CE07-9E90-2EFB-EED4-56F2F8643616}" dt="2025-03-19T20:04:49.469" v="2"/>
          <pc:sldLayoutMkLst>
            <pc:docMk/>
            <pc:sldMasterMk cId="1746493163" sldId="2147483684"/>
            <pc:sldLayoutMk cId="1123719177" sldId="2147483694"/>
          </pc:sldLayoutMkLst>
        </pc:sldLayoutChg>
        <pc:sldLayoutChg chg="add del mod replId">
          <pc:chgData name="Adela Bleda (2425573)" userId="S::2425573@student.uwtsd.ac.uk::1242dc7b-2ee2-43c1-a847-a1b5264b5e64" providerId="AD" clId="Web-{4856CE07-9E90-2EFB-EED4-56F2F8643616}" dt="2025-03-19T20:04:49.469" v="2"/>
          <pc:sldLayoutMkLst>
            <pc:docMk/>
            <pc:sldMasterMk cId="1746493163" sldId="2147483684"/>
            <pc:sldLayoutMk cId="899817178" sldId="2147483695"/>
          </pc:sldLayoutMkLst>
        </pc:sldLayoutChg>
      </pc:sldMasterChg>
      <pc:sldMasterChg chg="add del addSldLayout delSldLayout modSldLayout">
        <pc:chgData name="Adela Bleda (2425573)" userId="S::2425573@student.uwtsd.ac.uk::1242dc7b-2ee2-43c1-a847-a1b5264b5e64" providerId="AD" clId="Web-{4856CE07-9E90-2EFB-EED4-56F2F8643616}" dt="2025-03-19T20:04:52.328" v="3"/>
        <pc:sldMasterMkLst>
          <pc:docMk/>
          <pc:sldMasterMk cId="4155321326" sldId="2147483696"/>
        </pc:sldMasterMkLst>
        <pc:sldLayoutChg chg="add del mod replId">
          <pc:chgData name="Adela Bleda (2425573)" userId="S::2425573@student.uwtsd.ac.uk::1242dc7b-2ee2-43c1-a847-a1b5264b5e64" providerId="AD" clId="Web-{4856CE07-9E90-2EFB-EED4-56F2F8643616}" dt="2025-03-19T20:04:52.328" v="3"/>
          <pc:sldLayoutMkLst>
            <pc:docMk/>
            <pc:sldMasterMk cId="4155321326" sldId="2147483696"/>
            <pc:sldLayoutMk cId="584081602" sldId="2147483697"/>
          </pc:sldLayoutMkLst>
        </pc:sldLayoutChg>
        <pc:sldLayoutChg chg="add del mod replId">
          <pc:chgData name="Adela Bleda (2425573)" userId="S::2425573@student.uwtsd.ac.uk::1242dc7b-2ee2-43c1-a847-a1b5264b5e64" providerId="AD" clId="Web-{4856CE07-9E90-2EFB-EED4-56F2F8643616}" dt="2025-03-19T20:04:52.328" v="3"/>
          <pc:sldLayoutMkLst>
            <pc:docMk/>
            <pc:sldMasterMk cId="4155321326" sldId="2147483696"/>
            <pc:sldLayoutMk cId="78202459" sldId="2147483698"/>
          </pc:sldLayoutMkLst>
        </pc:sldLayoutChg>
        <pc:sldLayoutChg chg="add del mod replId">
          <pc:chgData name="Adela Bleda (2425573)" userId="S::2425573@student.uwtsd.ac.uk::1242dc7b-2ee2-43c1-a847-a1b5264b5e64" providerId="AD" clId="Web-{4856CE07-9E90-2EFB-EED4-56F2F8643616}" dt="2025-03-19T20:04:52.328" v="3"/>
          <pc:sldLayoutMkLst>
            <pc:docMk/>
            <pc:sldMasterMk cId="4155321326" sldId="2147483696"/>
            <pc:sldLayoutMk cId="3913890498" sldId="2147483699"/>
          </pc:sldLayoutMkLst>
        </pc:sldLayoutChg>
        <pc:sldLayoutChg chg="add del mod replId">
          <pc:chgData name="Adela Bleda (2425573)" userId="S::2425573@student.uwtsd.ac.uk::1242dc7b-2ee2-43c1-a847-a1b5264b5e64" providerId="AD" clId="Web-{4856CE07-9E90-2EFB-EED4-56F2F8643616}" dt="2025-03-19T20:04:52.328" v="3"/>
          <pc:sldLayoutMkLst>
            <pc:docMk/>
            <pc:sldMasterMk cId="4155321326" sldId="2147483696"/>
            <pc:sldLayoutMk cId="3037475671" sldId="2147483700"/>
          </pc:sldLayoutMkLst>
        </pc:sldLayoutChg>
        <pc:sldLayoutChg chg="add del mod replId">
          <pc:chgData name="Adela Bleda (2425573)" userId="S::2425573@student.uwtsd.ac.uk::1242dc7b-2ee2-43c1-a847-a1b5264b5e64" providerId="AD" clId="Web-{4856CE07-9E90-2EFB-EED4-56F2F8643616}" dt="2025-03-19T20:04:52.328" v="3"/>
          <pc:sldLayoutMkLst>
            <pc:docMk/>
            <pc:sldMasterMk cId="4155321326" sldId="2147483696"/>
            <pc:sldLayoutMk cId="522037651" sldId="2147483701"/>
          </pc:sldLayoutMkLst>
        </pc:sldLayoutChg>
        <pc:sldLayoutChg chg="add del mod replId">
          <pc:chgData name="Adela Bleda (2425573)" userId="S::2425573@student.uwtsd.ac.uk::1242dc7b-2ee2-43c1-a847-a1b5264b5e64" providerId="AD" clId="Web-{4856CE07-9E90-2EFB-EED4-56F2F8643616}" dt="2025-03-19T20:04:52.328" v="3"/>
          <pc:sldLayoutMkLst>
            <pc:docMk/>
            <pc:sldMasterMk cId="4155321326" sldId="2147483696"/>
            <pc:sldLayoutMk cId="1744606045" sldId="2147483702"/>
          </pc:sldLayoutMkLst>
        </pc:sldLayoutChg>
        <pc:sldLayoutChg chg="add del mod replId">
          <pc:chgData name="Adela Bleda (2425573)" userId="S::2425573@student.uwtsd.ac.uk::1242dc7b-2ee2-43c1-a847-a1b5264b5e64" providerId="AD" clId="Web-{4856CE07-9E90-2EFB-EED4-56F2F8643616}" dt="2025-03-19T20:04:52.328" v="3"/>
          <pc:sldLayoutMkLst>
            <pc:docMk/>
            <pc:sldMasterMk cId="4155321326" sldId="2147483696"/>
            <pc:sldLayoutMk cId="487844984" sldId="2147483703"/>
          </pc:sldLayoutMkLst>
        </pc:sldLayoutChg>
        <pc:sldLayoutChg chg="add del mod replId">
          <pc:chgData name="Adela Bleda (2425573)" userId="S::2425573@student.uwtsd.ac.uk::1242dc7b-2ee2-43c1-a847-a1b5264b5e64" providerId="AD" clId="Web-{4856CE07-9E90-2EFB-EED4-56F2F8643616}" dt="2025-03-19T20:04:52.328" v="3"/>
          <pc:sldLayoutMkLst>
            <pc:docMk/>
            <pc:sldMasterMk cId="4155321326" sldId="2147483696"/>
            <pc:sldLayoutMk cId="2073695717" sldId="2147483704"/>
          </pc:sldLayoutMkLst>
        </pc:sldLayoutChg>
        <pc:sldLayoutChg chg="add del mod replId">
          <pc:chgData name="Adela Bleda (2425573)" userId="S::2425573@student.uwtsd.ac.uk::1242dc7b-2ee2-43c1-a847-a1b5264b5e64" providerId="AD" clId="Web-{4856CE07-9E90-2EFB-EED4-56F2F8643616}" dt="2025-03-19T20:04:52.328" v="3"/>
          <pc:sldLayoutMkLst>
            <pc:docMk/>
            <pc:sldMasterMk cId="4155321326" sldId="2147483696"/>
            <pc:sldLayoutMk cId="763874741" sldId="2147483705"/>
          </pc:sldLayoutMkLst>
        </pc:sldLayoutChg>
        <pc:sldLayoutChg chg="add del mod replId">
          <pc:chgData name="Adela Bleda (2425573)" userId="S::2425573@student.uwtsd.ac.uk::1242dc7b-2ee2-43c1-a847-a1b5264b5e64" providerId="AD" clId="Web-{4856CE07-9E90-2EFB-EED4-56F2F8643616}" dt="2025-03-19T20:04:52.328" v="3"/>
          <pc:sldLayoutMkLst>
            <pc:docMk/>
            <pc:sldMasterMk cId="4155321326" sldId="2147483696"/>
            <pc:sldLayoutMk cId="3852600832" sldId="2147483706"/>
          </pc:sldLayoutMkLst>
        </pc:sldLayoutChg>
        <pc:sldLayoutChg chg="add del mod replId">
          <pc:chgData name="Adela Bleda (2425573)" userId="S::2425573@student.uwtsd.ac.uk::1242dc7b-2ee2-43c1-a847-a1b5264b5e64" providerId="AD" clId="Web-{4856CE07-9E90-2EFB-EED4-56F2F8643616}" dt="2025-03-19T20:04:52.328" v="3"/>
          <pc:sldLayoutMkLst>
            <pc:docMk/>
            <pc:sldMasterMk cId="4155321326" sldId="2147483696"/>
            <pc:sldLayoutMk cId="477091793" sldId="2147483707"/>
          </pc:sldLayoutMkLst>
        </pc:sldLayoutChg>
      </pc:sldMasterChg>
      <pc:sldMasterChg chg="add del addSldLayout delSldLayout modSldLayout">
        <pc:chgData name="Adela Bleda (2425573)" userId="S::2425573@student.uwtsd.ac.uk::1242dc7b-2ee2-43c1-a847-a1b5264b5e64" providerId="AD" clId="Web-{4856CE07-9E90-2EFB-EED4-56F2F8643616}" dt="2025-03-19T20:05:03.985" v="4"/>
        <pc:sldMasterMkLst>
          <pc:docMk/>
          <pc:sldMasterMk cId="2483605749" sldId="2147483708"/>
        </pc:sldMasterMkLst>
        <pc:sldLayoutChg chg="add del mod replId">
          <pc:chgData name="Adela Bleda (2425573)" userId="S::2425573@student.uwtsd.ac.uk::1242dc7b-2ee2-43c1-a847-a1b5264b5e64" providerId="AD" clId="Web-{4856CE07-9E90-2EFB-EED4-56F2F8643616}" dt="2025-03-19T20:05:03.985" v="4"/>
          <pc:sldLayoutMkLst>
            <pc:docMk/>
            <pc:sldMasterMk cId="2483605749" sldId="2147483708"/>
            <pc:sldLayoutMk cId="4184296501" sldId="2147483709"/>
          </pc:sldLayoutMkLst>
        </pc:sldLayoutChg>
        <pc:sldLayoutChg chg="add del mod replId">
          <pc:chgData name="Adela Bleda (2425573)" userId="S::2425573@student.uwtsd.ac.uk::1242dc7b-2ee2-43c1-a847-a1b5264b5e64" providerId="AD" clId="Web-{4856CE07-9E90-2EFB-EED4-56F2F8643616}" dt="2025-03-19T20:05:03.985" v="4"/>
          <pc:sldLayoutMkLst>
            <pc:docMk/>
            <pc:sldMasterMk cId="2483605749" sldId="2147483708"/>
            <pc:sldLayoutMk cId="1140042864" sldId="2147483710"/>
          </pc:sldLayoutMkLst>
        </pc:sldLayoutChg>
        <pc:sldLayoutChg chg="add del mod replId">
          <pc:chgData name="Adela Bleda (2425573)" userId="S::2425573@student.uwtsd.ac.uk::1242dc7b-2ee2-43c1-a847-a1b5264b5e64" providerId="AD" clId="Web-{4856CE07-9E90-2EFB-EED4-56F2F8643616}" dt="2025-03-19T20:05:03.985" v="4"/>
          <pc:sldLayoutMkLst>
            <pc:docMk/>
            <pc:sldMasterMk cId="2483605749" sldId="2147483708"/>
            <pc:sldLayoutMk cId="4252743303" sldId="2147483711"/>
          </pc:sldLayoutMkLst>
        </pc:sldLayoutChg>
        <pc:sldLayoutChg chg="add del mod replId">
          <pc:chgData name="Adela Bleda (2425573)" userId="S::2425573@student.uwtsd.ac.uk::1242dc7b-2ee2-43c1-a847-a1b5264b5e64" providerId="AD" clId="Web-{4856CE07-9E90-2EFB-EED4-56F2F8643616}" dt="2025-03-19T20:05:03.985" v="4"/>
          <pc:sldLayoutMkLst>
            <pc:docMk/>
            <pc:sldMasterMk cId="2483605749" sldId="2147483708"/>
            <pc:sldLayoutMk cId="237891736" sldId="2147483712"/>
          </pc:sldLayoutMkLst>
        </pc:sldLayoutChg>
        <pc:sldLayoutChg chg="add del mod replId">
          <pc:chgData name="Adela Bleda (2425573)" userId="S::2425573@student.uwtsd.ac.uk::1242dc7b-2ee2-43c1-a847-a1b5264b5e64" providerId="AD" clId="Web-{4856CE07-9E90-2EFB-EED4-56F2F8643616}" dt="2025-03-19T20:05:03.985" v="4"/>
          <pc:sldLayoutMkLst>
            <pc:docMk/>
            <pc:sldMasterMk cId="2483605749" sldId="2147483708"/>
            <pc:sldLayoutMk cId="3417827045" sldId="2147483713"/>
          </pc:sldLayoutMkLst>
        </pc:sldLayoutChg>
        <pc:sldLayoutChg chg="add del mod replId">
          <pc:chgData name="Adela Bleda (2425573)" userId="S::2425573@student.uwtsd.ac.uk::1242dc7b-2ee2-43c1-a847-a1b5264b5e64" providerId="AD" clId="Web-{4856CE07-9E90-2EFB-EED4-56F2F8643616}" dt="2025-03-19T20:05:03.985" v="4"/>
          <pc:sldLayoutMkLst>
            <pc:docMk/>
            <pc:sldMasterMk cId="2483605749" sldId="2147483708"/>
            <pc:sldLayoutMk cId="3689707396" sldId="2147483714"/>
          </pc:sldLayoutMkLst>
        </pc:sldLayoutChg>
        <pc:sldLayoutChg chg="add del mod replId">
          <pc:chgData name="Adela Bleda (2425573)" userId="S::2425573@student.uwtsd.ac.uk::1242dc7b-2ee2-43c1-a847-a1b5264b5e64" providerId="AD" clId="Web-{4856CE07-9E90-2EFB-EED4-56F2F8643616}" dt="2025-03-19T20:05:03.985" v="4"/>
          <pc:sldLayoutMkLst>
            <pc:docMk/>
            <pc:sldMasterMk cId="2483605749" sldId="2147483708"/>
            <pc:sldLayoutMk cId="3356979200" sldId="2147483715"/>
          </pc:sldLayoutMkLst>
        </pc:sldLayoutChg>
        <pc:sldLayoutChg chg="add del mod replId">
          <pc:chgData name="Adela Bleda (2425573)" userId="S::2425573@student.uwtsd.ac.uk::1242dc7b-2ee2-43c1-a847-a1b5264b5e64" providerId="AD" clId="Web-{4856CE07-9E90-2EFB-EED4-56F2F8643616}" dt="2025-03-19T20:05:03.985" v="4"/>
          <pc:sldLayoutMkLst>
            <pc:docMk/>
            <pc:sldMasterMk cId="2483605749" sldId="2147483708"/>
            <pc:sldLayoutMk cId="1842246886" sldId="2147483716"/>
          </pc:sldLayoutMkLst>
        </pc:sldLayoutChg>
        <pc:sldLayoutChg chg="add del mod replId">
          <pc:chgData name="Adela Bleda (2425573)" userId="S::2425573@student.uwtsd.ac.uk::1242dc7b-2ee2-43c1-a847-a1b5264b5e64" providerId="AD" clId="Web-{4856CE07-9E90-2EFB-EED4-56F2F8643616}" dt="2025-03-19T20:05:03.985" v="4"/>
          <pc:sldLayoutMkLst>
            <pc:docMk/>
            <pc:sldMasterMk cId="2483605749" sldId="2147483708"/>
            <pc:sldLayoutMk cId="2101761385" sldId="2147483717"/>
          </pc:sldLayoutMkLst>
        </pc:sldLayoutChg>
        <pc:sldLayoutChg chg="add del mod replId">
          <pc:chgData name="Adela Bleda (2425573)" userId="S::2425573@student.uwtsd.ac.uk::1242dc7b-2ee2-43c1-a847-a1b5264b5e64" providerId="AD" clId="Web-{4856CE07-9E90-2EFB-EED4-56F2F8643616}" dt="2025-03-19T20:05:03.985" v="4"/>
          <pc:sldLayoutMkLst>
            <pc:docMk/>
            <pc:sldMasterMk cId="2483605749" sldId="2147483708"/>
            <pc:sldLayoutMk cId="2414136115" sldId="2147483718"/>
          </pc:sldLayoutMkLst>
        </pc:sldLayoutChg>
        <pc:sldLayoutChg chg="add del mod replId">
          <pc:chgData name="Adela Bleda (2425573)" userId="S::2425573@student.uwtsd.ac.uk::1242dc7b-2ee2-43c1-a847-a1b5264b5e64" providerId="AD" clId="Web-{4856CE07-9E90-2EFB-EED4-56F2F8643616}" dt="2025-03-19T20:05:03.985" v="4"/>
          <pc:sldLayoutMkLst>
            <pc:docMk/>
            <pc:sldMasterMk cId="2483605749" sldId="2147483708"/>
            <pc:sldLayoutMk cId="2286929511" sldId="2147483719"/>
          </pc:sldLayoutMkLst>
        </pc:sldLayoutChg>
      </pc:sldMasterChg>
      <pc:sldMasterChg chg="add del addSldLayout delSldLayout modSldLayout">
        <pc:chgData name="Adela Bleda (2425573)" userId="S::2425573@student.uwtsd.ac.uk::1242dc7b-2ee2-43c1-a847-a1b5264b5e64" providerId="AD" clId="Web-{4856CE07-9E90-2EFB-EED4-56F2F8643616}" dt="2025-03-19T20:05:08.751" v="5"/>
        <pc:sldMasterMkLst>
          <pc:docMk/>
          <pc:sldMasterMk cId="2596264295" sldId="2147483720"/>
        </pc:sldMasterMkLst>
        <pc:sldLayoutChg chg="add del mod replId">
          <pc:chgData name="Adela Bleda (2425573)" userId="S::2425573@student.uwtsd.ac.uk::1242dc7b-2ee2-43c1-a847-a1b5264b5e64" providerId="AD" clId="Web-{4856CE07-9E90-2EFB-EED4-56F2F8643616}" dt="2025-03-19T20:05:08.751" v="5"/>
          <pc:sldLayoutMkLst>
            <pc:docMk/>
            <pc:sldMasterMk cId="2596264295" sldId="2147483720"/>
            <pc:sldLayoutMk cId="1509114967" sldId="2147483721"/>
          </pc:sldLayoutMkLst>
        </pc:sldLayoutChg>
        <pc:sldLayoutChg chg="add del mod replId">
          <pc:chgData name="Adela Bleda (2425573)" userId="S::2425573@student.uwtsd.ac.uk::1242dc7b-2ee2-43c1-a847-a1b5264b5e64" providerId="AD" clId="Web-{4856CE07-9E90-2EFB-EED4-56F2F8643616}" dt="2025-03-19T20:05:08.751" v="5"/>
          <pc:sldLayoutMkLst>
            <pc:docMk/>
            <pc:sldMasterMk cId="2596264295" sldId="2147483720"/>
            <pc:sldLayoutMk cId="85940285" sldId="2147483722"/>
          </pc:sldLayoutMkLst>
        </pc:sldLayoutChg>
        <pc:sldLayoutChg chg="add del mod replId">
          <pc:chgData name="Adela Bleda (2425573)" userId="S::2425573@student.uwtsd.ac.uk::1242dc7b-2ee2-43c1-a847-a1b5264b5e64" providerId="AD" clId="Web-{4856CE07-9E90-2EFB-EED4-56F2F8643616}" dt="2025-03-19T20:05:08.751" v="5"/>
          <pc:sldLayoutMkLst>
            <pc:docMk/>
            <pc:sldMasterMk cId="2596264295" sldId="2147483720"/>
            <pc:sldLayoutMk cId="458741182" sldId="2147483723"/>
          </pc:sldLayoutMkLst>
        </pc:sldLayoutChg>
        <pc:sldLayoutChg chg="add del mod replId">
          <pc:chgData name="Adela Bleda (2425573)" userId="S::2425573@student.uwtsd.ac.uk::1242dc7b-2ee2-43c1-a847-a1b5264b5e64" providerId="AD" clId="Web-{4856CE07-9E90-2EFB-EED4-56F2F8643616}" dt="2025-03-19T20:05:08.751" v="5"/>
          <pc:sldLayoutMkLst>
            <pc:docMk/>
            <pc:sldMasterMk cId="2596264295" sldId="2147483720"/>
            <pc:sldLayoutMk cId="114273416" sldId="2147483724"/>
          </pc:sldLayoutMkLst>
        </pc:sldLayoutChg>
        <pc:sldLayoutChg chg="add del mod replId">
          <pc:chgData name="Adela Bleda (2425573)" userId="S::2425573@student.uwtsd.ac.uk::1242dc7b-2ee2-43c1-a847-a1b5264b5e64" providerId="AD" clId="Web-{4856CE07-9E90-2EFB-EED4-56F2F8643616}" dt="2025-03-19T20:05:08.751" v="5"/>
          <pc:sldLayoutMkLst>
            <pc:docMk/>
            <pc:sldMasterMk cId="2596264295" sldId="2147483720"/>
            <pc:sldLayoutMk cId="369709870" sldId="2147483725"/>
          </pc:sldLayoutMkLst>
        </pc:sldLayoutChg>
        <pc:sldLayoutChg chg="add del mod replId">
          <pc:chgData name="Adela Bleda (2425573)" userId="S::2425573@student.uwtsd.ac.uk::1242dc7b-2ee2-43c1-a847-a1b5264b5e64" providerId="AD" clId="Web-{4856CE07-9E90-2EFB-EED4-56F2F8643616}" dt="2025-03-19T20:05:08.751" v="5"/>
          <pc:sldLayoutMkLst>
            <pc:docMk/>
            <pc:sldMasterMk cId="2596264295" sldId="2147483720"/>
            <pc:sldLayoutMk cId="3318363929" sldId="2147483726"/>
          </pc:sldLayoutMkLst>
        </pc:sldLayoutChg>
        <pc:sldLayoutChg chg="add del mod replId">
          <pc:chgData name="Adela Bleda (2425573)" userId="S::2425573@student.uwtsd.ac.uk::1242dc7b-2ee2-43c1-a847-a1b5264b5e64" providerId="AD" clId="Web-{4856CE07-9E90-2EFB-EED4-56F2F8643616}" dt="2025-03-19T20:05:08.751" v="5"/>
          <pc:sldLayoutMkLst>
            <pc:docMk/>
            <pc:sldMasterMk cId="2596264295" sldId="2147483720"/>
            <pc:sldLayoutMk cId="397077122" sldId="2147483727"/>
          </pc:sldLayoutMkLst>
        </pc:sldLayoutChg>
        <pc:sldLayoutChg chg="add del mod replId">
          <pc:chgData name="Adela Bleda (2425573)" userId="S::2425573@student.uwtsd.ac.uk::1242dc7b-2ee2-43c1-a847-a1b5264b5e64" providerId="AD" clId="Web-{4856CE07-9E90-2EFB-EED4-56F2F8643616}" dt="2025-03-19T20:05:08.751" v="5"/>
          <pc:sldLayoutMkLst>
            <pc:docMk/>
            <pc:sldMasterMk cId="2596264295" sldId="2147483720"/>
            <pc:sldLayoutMk cId="3502814928" sldId="2147483728"/>
          </pc:sldLayoutMkLst>
        </pc:sldLayoutChg>
        <pc:sldLayoutChg chg="add del mod replId">
          <pc:chgData name="Adela Bleda (2425573)" userId="S::2425573@student.uwtsd.ac.uk::1242dc7b-2ee2-43c1-a847-a1b5264b5e64" providerId="AD" clId="Web-{4856CE07-9E90-2EFB-EED4-56F2F8643616}" dt="2025-03-19T20:05:08.751" v="5"/>
          <pc:sldLayoutMkLst>
            <pc:docMk/>
            <pc:sldMasterMk cId="2596264295" sldId="2147483720"/>
            <pc:sldLayoutMk cId="836428397" sldId="2147483729"/>
          </pc:sldLayoutMkLst>
        </pc:sldLayoutChg>
        <pc:sldLayoutChg chg="add del mod replId">
          <pc:chgData name="Adela Bleda (2425573)" userId="S::2425573@student.uwtsd.ac.uk::1242dc7b-2ee2-43c1-a847-a1b5264b5e64" providerId="AD" clId="Web-{4856CE07-9E90-2EFB-EED4-56F2F8643616}" dt="2025-03-19T20:05:08.751" v="5"/>
          <pc:sldLayoutMkLst>
            <pc:docMk/>
            <pc:sldMasterMk cId="2596264295" sldId="2147483720"/>
            <pc:sldLayoutMk cId="628459649" sldId="2147483730"/>
          </pc:sldLayoutMkLst>
        </pc:sldLayoutChg>
        <pc:sldLayoutChg chg="add del mod replId">
          <pc:chgData name="Adela Bleda (2425573)" userId="S::2425573@student.uwtsd.ac.uk::1242dc7b-2ee2-43c1-a847-a1b5264b5e64" providerId="AD" clId="Web-{4856CE07-9E90-2EFB-EED4-56F2F8643616}" dt="2025-03-19T20:05:08.751" v="5"/>
          <pc:sldLayoutMkLst>
            <pc:docMk/>
            <pc:sldMasterMk cId="2596264295" sldId="2147483720"/>
            <pc:sldLayoutMk cId="4160785790" sldId="2147483731"/>
          </pc:sldLayoutMkLst>
        </pc:sldLayoutChg>
        <pc:sldLayoutChg chg="add del mod replId">
          <pc:chgData name="Adela Bleda (2425573)" userId="S::2425573@student.uwtsd.ac.uk::1242dc7b-2ee2-43c1-a847-a1b5264b5e64" providerId="AD" clId="Web-{4856CE07-9E90-2EFB-EED4-56F2F8643616}" dt="2025-03-19T20:05:08.751" v="5"/>
          <pc:sldLayoutMkLst>
            <pc:docMk/>
            <pc:sldMasterMk cId="2596264295" sldId="2147483720"/>
            <pc:sldLayoutMk cId="1069442916" sldId="2147483732"/>
          </pc:sldLayoutMkLst>
        </pc:sldLayoutChg>
        <pc:sldLayoutChg chg="add del mod replId">
          <pc:chgData name="Adela Bleda (2425573)" userId="S::2425573@student.uwtsd.ac.uk::1242dc7b-2ee2-43c1-a847-a1b5264b5e64" providerId="AD" clId="Web-{4856CE07-9E90-2EFB-EED4-56F2F8643616}" dt="2025-03-19T20:05:08.751" v="5"/>
          <pc:sldLayoutMkLst>
            <pc:docMk/>
            <pc:sldMasterMk cId="2596264295" sldId="2147483720"/>
            <pc:sldLayoutMk cId="3075697179" sldId="2147483733"/>
          </pc:sldLayoutMkLst>
        </pc:sldLayoutChg>
        <pc:sldLayoutChg chg="add del mod replId">
          <pc:chgData name="Adela Bleda (2425573)" userId="S::2425573@student.uwtsd.ac.uk::1242dc7b-2ee2-43c1-a847-a1b5264b5e64" providerId="AD" clId="Web-{4856CE07-9E90-2EFB-EED4-56F2F8643616}" dt="2025-03-19T20:05:08.751" v="5"/>
          <pc:sldLayoutMkLst>
            <pc:docMk/>
            <pc:sldMasterMk cId="2596264295" sldId="2147483720"/>
            <pc:sldLayoutMk cId="1746128848" sldId="2147483734"/>
          </pc:sldLayoutMkLst>
        </pc:sldLayoutChg>
        <pc:sldLayoutChg chg="add del mod replId">
          <pc:chgData name="Adela Bleda (2425573)" userId="S::2425573@student.uwtsd.ac.uk::1242dc7b-2ee2-43c1-a847-a1b5264b5e64" providerId="AD" clId="Web-{4856CE07-9E90-2EFB-EED4-56F2F8643616}" dt="2025-03-19T20:05:08.751" v="5"/>
          <pc:sldLayoutMkLst>
            <pc:docMk/>
            <pc:sldMasterMk cId="2596264295" sldId="2147483720"/>
            <pc:sldLayoutMk cId="3492073886" sldId="2147483735"/>
          </pc:sldLayoutMkLst>
        </pc:sldLayoutChg>
        <pc:sldLayoutChg chg="add del mod replId">
          <pc:chgData name="Adela Bleda (2425573)" userId="S::2425573@student.uwtsd.ac.uk::1242dc7b-2ee2-43c1-a847-a1b5264b5e64" providerId="AD" clId="Web-{4856CE07-9E90-2EFB-EED4-56F2F8643616}" dt="2025-03-19T20:05:08.751" v="5"/>
          <pc:sldLayoutMkLst>
            <pc:docMk/>
            <pc:sldMasterMk cId="2596264295" sldId="2147483720"/>
            <pc:sldLayoutMk cId="33270189" sldId="2147483736"/>
          </pc:sldLayoutMkLst>
        </pc:sldLayoutChg>
      </pc:sldMasterChg>
      <pc:sldMasterChg chg="add del addSldLayout delSldLayout modSldLayout">
        <pc:chgData name="Adela Bleda (2425573)" userId="S::2425573@student.uwtsd.ac.uk::1242dc7b-2ee2-43c1-a847-a1b5264b5e64" providerId="AD" clId="Web-{4856CE07-9E90-2EFB-EED4-56F2F8643616}" dt="2025-03-19T20:05:10.594" v="6"/>
        <pc:sldMasterMkLst>
          <pc:docMk/>
          <pc:sldMasterMk cId="3331445403" sldId="2147483737"/>
        </pc:sldMasterMkLst>
        <pc:sldLayoutChg chg="add del mod replId">
          <pc:chgData name="Adela Bleda (2425573)" userId="S::2425573@student.uwtsd.ac.uk::1242dc7b-2ee2-43c1-a847-a1b5264b5e64" providerId="AD" clId="Web-{4856CE07-9E90-2EFB-EED4-56F2F8643616}" dt="2025-03-19T20:05:10.594" v="6"/>
          <pc:sldLayoutMkLst>
            <pc:docMk/>
            <pc:sldMasterMk cId="3331445403" sldId="2147483737"/>
            <pc:sldLayoutMk cId="367416023" sldId="2147483738"/>
          </pc:sldLayoutMkLst>
        </pc:sldLayoutChg>
        <pc:sldLayoutChg chg="add del mod replId">
          <pc:chgData name="Adela Bleda (2425573)" userId="S::2425573@student.uwtsd.ac.uk::1242dc7b-2ee2-43c1-a847-a1b5264b5e64" providerId="AD" clId="Web-{4856CE07-9E90-2EFB-EED4-56F2F8643616}" dt="2025-03-19T20:05:10.594" v="6"/>
          <pc:sldLayoutMkLst>
            <pc:docMk/>
            <pc:sldMasterMk cId="3331445403" sldId="2147483737"/>
            <pc:sldLayoutMk cId="1455485175" sldId="2147483739"/>
          </pc:sldLayoutMkLst>
        </pc:sldLayoutChg>
        <pc:sldLayoutChg chg="add del mod replId">
          <pc:chgData name="Adela Bleda (2425573)" userId="S::2425573@student.uwtsd.ac.uk::1242dc7b-2ee2-43c1-a847-a1b5264b5e64" providerId="AD" clId="Web-{4856CE07-9E90-2EFB-EED4-56F2F8643616}" dt="2025-03-19T20:05:10.594" v="6"/>
          <pc:sldLayoutMkLst>
            <pc:docMk/>
            <pc:sldMasterMk cId="3331445403" sldId="2147483737"/>
            <pc:sldLayoutMk cId="204252731" sldId="2147483740"/>
          </pc:sldLayoutMkLst>
        </pc:sldLayoutChg>
        <pc:sldLayoutChg chg="add del mod replId">
          <pc:chgData name="Adela Bleda (2425573)" userId="S::2425573@student.uwtsd.ac.uk::1242dc7b-2ee2-43c1-a847-a1b5264b5e64" providerId="AD" clId="Web-{4856CE07-9E90-2EFB-EED4-56F2F8643616}" dt="2025-03-19T20:05:10.594" v="6"/>
          <pc:sldLayoutMkLst>
            <pc:docMk/>
            <pc:sldMasterMk cId="3331445403" sldId="2147483737"/>
            <pc:sldLayoutMk cId="1540374941" sldId="2147483741"/>
          </pc:sldLayoutMkLst>
        </pc:sldLayoutChg>
        <pc:sldLayoutChg chg="add del mod replId">
          <pc:chgData name="Adela Bleda (2425573)" userId="S::2425573@student.uwtsd.ac.uk::1242dc7b-2ee2-43c1-a847-a1b5264b5e64" providerId="AD" clId="Web-{4856CE07-9E90-2EFB-EED4-56F2F8643616}" dt="2025-03-19T20:05:10.594" v="6"/>
          <pc:sldLayoutMkLst>
            <pc:docMk/>
            <pc:sldMasterMk cId="3331445403" sldId="2147483737"/>
            <pc:sldLayoutMk cId="3197904929" sldId="2147483742"/>
          </pc:sldLayoutMkLst>
        </pc:sldLayoutChg>
        <pc:sldLayoutChg chg="add del mod replId">
          <pc:chgData name="Adela Bleda (2425573)" userId="S::2425573@student.uwtsd.ac.uk::1242dc7b-2ee2-43c1-a847-a1b5264b5e64" providerId="AD" clId="Web-{4856CE07-9E90-2EFB-EED4-56F2F8643616}" dt="2025-03-19T20:05:10.594" v="6"/>
          <pc:sldLayoutMkLst>
            <pc:docMk/>
            <pc:sldMasterMk cId="3331445403" sldId="2147483737"/>
            <pc:sldLayoutMk cId="2964671026" sldId="2147483743"/>
          </pc:sldLayoutMkLst>
        </pc:sldLayoutChg>
        <pc:sldLayoutChg chg="add del mod replId">
          <pc:chgData name="Adela Bleda (2425573)" userId="S::2425573@student.uwtsd.ac.uk::1242dc7b-2ee2-43c1-a847-a1b5264b5e64" providerId="AD" clId="Web-{4856CE07-9E90-2EFB-EED4-56F2F8643616}" dt="2025-03-19T20:05:10.594" v="6"/>
          <pc:sldLayoutMkLst>
            <pc:docMk/>
            <pc:sldMasterMk cId="3331445403" sldId="2147483737"/>
            <pc:sldLayoutMk cId="1921693168" sldId="2147483744"/>
          </pc:sldLayoutMkLst>
        </pc:sldLayoutChg>
        <pc:sldLayoutChg chg="add del mod replId">
          <pc:chgData name="Adela Bleda (2425573)" userId="S::2425573@student.uwtsd.ac.uk::1242dc7b-2ee2-43c1-a847-a1b5264b5e64" providerId="AD" clId="Web-{4856CE07-9E90-2EFB-EED4-56F2F8643616}" dt="2025-03-19T20:05:10.594" v="6"/>
          <pc:sldLayoutMkLst>
            <pc:docMk/>
            <pc:sldMasterMk cId="3331445403" sldId="2147483737"/>
            <pc:sldLayoutMk cId="770653642" sldId="2147483745"/>
          </pc:sldLayoutMkLst>
        </pc:sldLayoutChg>
        <pc:sldLayoutChg chg="add del mod replId">
          <pc:chgData name="Adela Bleda (2425573)" userId="S::2425573@student.uwtsd.ac.uk::1242dc7b-2ee2-43c1-a847-a1b5264b5e64" providerId="AD" clId="Web-{4856CE07-9E90-2EFB-EED4-56F2F8643616}" dt="2025-03-19T20:05:10.594" v="6"/>
          <pc:sldLayoutMkLst>
            <pc:docMk/>
            <pc:sldMasterMk cId="3331445403" sldId="2147483737"/>
            <pc:sldLayoutMk cId="3066025985" sldId="2147483746"/>
          </pc:sldLayoutMkLst>
        </pc:sldLayoutChg>
        <pc:sldLayoutChg chg="add del mod replId">
          <pc:chgData name="Adela Bleda (2425573)" userId="S::2425573@student.uwtsd.ac.uk::1242dc7b-2ee2-43c1-a847-a1b5264b5e64" providerId="AD" clId="Web-{4856CE07-9E90-2EFB-EED4-56F2F8643616}" dt="2025-03-19T20:05:10.594" v="6"/>
          <pc:sldLayoutMkLst>
            <pc:docMk/>
            <pc:sldMasterMk cId="3331445403" sldId="2147483737"/>
            <pc:sldLayoutMk cId="2046135059" sldId="2147483747"/>
          </pc:sldLayoutMkLst>
        </pc:sldLayoutChg>
        <pc:sldLayoutChg chg="add del mod replId">
          <pc:chgData name="Adela Bleda (2425573)" userId="S::2425573@student.uwtsd.ac.uk::1242dc7b-2ee2-43c1-a847-a1b5264b5e64" providerId="AD" clId="Web-{4856CE07-9E90-2EFB-EED4-56F2F8643616}" dt="2025-03-19T20:05:10.594" v="6"/>
          <pc:sldLayoutMkLst>
            <pc:docMk/>
            <pc:sldMasterMk cId="3331445403" sldId="2147483737"/>
            <pc:sldLayoutMk cId="3271181255" sldId="2147483748"/>
          </pc:sldLayoutMkLst>
        </pc:sldLayoutChg>
      </pc:sldMasterChg>
      <pc:sldMasterChg chg="add del addSldLayout delSldLayout modSldLayout">
        <pc:chgData name="Adela Bleda (2425573)" userId="S::2425573@student.uwtsd.ac.uk::1242dc7b-2ee2-43c1-a847-a1b5264b5e64" providerId="AD" clId="Web-{4856CE07-9E90-2EFB-EED4-56F2F8643616}" dt="2025-03-19T20:05:12.782" v="7"/>
        <pc:sldMasterMkLst>
          <pc:docMk/>
          <pc:sldMasterMk cId="3890029078" sldId="2147483749"/>
        </pc:sldMasterMkLst>
        <pc:sldLayoutChg chg="add del mod replId">
          <pc:chgData name="Adela Bleda (2425573)" userId="S::2425573@student.uwtsd.ac.uk::1242dc7b-2ee2-43c1-a847-a1b5264b5e64" providerId="AD" clId="Web-{4856CE07-9E90-2EFB-EED4-56F2F8643616}" dt="2025-03-19T20:05:12.782" v="7"/>
          <pc:sldLayoutMkLst>
            <pc:docMk/>
            <pc:sldMasterMk cId="3890029078" sldId="2147483749"/>
            <pc:sldLayoutMk cId="2109900516" sldId="2147483750"/>
          </pc:sldLayoutMkLst>
        </pc:sldLayoutChg>
        <pc:sldLayoutChg chg="add del mod replId">
          <pc:chgData name="Adela Bleda (2425573)" userId="S::2425573@student.uwtsd.ac.uk::1242dc7b-2ee2-43c1-a847-a1b5264b5e64" providerId="AD" clId="Web-{4856CE07-9E90-2EFB-EED4-56F2F8643616}" dt="2025-03-19T20:05:12.782" v="7"/>
          <pc:sldLayoutMkLst>
            <pc:docMk/>
            <pc:sldMasterMk cId="3890029078" sldId="2147483749"/>
            <pc:sldLayoutMk cId="3664513617" sldId="2147483751"/>
          </pc:sldLayoutMkLst>
        </pc:sldLayoutChg>
        <pc:sldLayoutChg chg="add del mod replId">
          <pc:chgData name="Adela Bleda (2425573)" userId="S::2425573@student.uwtsd.ac.uk::1242dc7b-2ee2-43c1-a847-a1b5264b5e64" providerId="AD" clId="Web-{4856CE07-9E90-2EFB-EED4-56F2F8643616}" dt="2025-03-19T20:05:12.782" v="7"/>
          <pc:sldLayoutMkLst>
            <pc:docMk/>
            <pc:sldMasterMk cId="3890029078" sldId="2147483749"/>
            <pc:sldLayoutMk cId="414220087" sldId="2147483752"/>
          </pc:sldLayoutMkLst>
        </pc:sldLayoutChg>
        <pc:sldLayoutChg chg="add del mod replId">
          <pc:chgData name="Adela Bleda (2425573)" userId="S::2425573@student.uwtsd.ac.uk::1242dc7b-2ee2-43c1-a847-a1b5264b5e64" providerId="AD" clId="Web-{4856CE07-9E90-2EFB-EED4-56F2F8643616}" dt="2025-03-19T20:05:12.782" v="7"/>
          <pc:sldLayoutMkLst>
            <pc:docMk/>
            <pc:sldMasterMk cId="3890029078" sldId="2147483749"/>
            <pc:sldLayoutMk cId="2614404359" sldId="2147483753"/>
          </pc:sldLayoutMkLst>
        </pc:sldLayoutChg>
        <pc:sldLayoutChg chg="add del mod replId">
          <pc:chgData name="Adela Bleda (2425573)" userId="S::2425573@student.uwtsd.ac.uk::1242dc7b-2ee2-43c1-a847-a1b5264b5e64" providerId="AD" clId="Web-{4856CE07-9E90-2EFB-EED4-56F2F8643616}" dt="2025-03-19T20:05:12.782" v="7"/>
          <pc:sldLayoutMkLst>
            <pc:docMk/>
            <pc:sldMasterMk cId="3890029078" sldId="2147483749"/>
            <pc:sldLayoutMk cId="650480129" sldId="2147483754"/>
          </pc:sldLayoutMkLst>
        </pc:sldLayoutChg>
        <pc:sldLayoutChg chg="add del mod replId">
          <pc:chgData name="Adela Bleda (2425573)" userId="S::2425573@student.uwtsd.ac.uk::1242dc7b-2ee2-43c1-a847-a1b5264b5e64" providerId="AD" clId="Web-{4856CE07-9E90-2EFB-EED4-56F2F8643616}" dt="2025-03-19T20:05:12.782" v="7"/>
          <pc:sldLayoutMkLst>
            <pc:docMk/>
            <pc:sldMasterMk cId="3890029078" sldId="2147483749"/>
            <pc:sldLayoutMk cId="3683849627" sldId="2147483755"/>
          </pc:sldLayoutMkLst>
        </pc:sldLayoutChg>
        <pc:sldLayoutChg chg="add del mod replId">
          <pc:chgData name="Adela Bleda (2425573)" userId="S::2425573@student.uwtsd.ac.uk::1242dc7b-2ee2-43c1-a847-a1b5264b5e64" providerId="AD" clId="Web-{4856CE07-9E90-2EFB-EED4-56F2F8643616}" dt="2025-03-19T20:05:12.782" v="7"/>
          <pc:sldLayoutMkLst>
            <pc:docMk/>
            <pc:sldMasterMk cId="3890029078" sldId="2147483749"/>
            <pc:sldLayoutMk cId="2841260338" sldId="2147483756"/>
          </pc:sldLayoutMkLst>
        </pc:sldLayoutChg>
        <pc:sldLayoutChg chg="add del mod replId">
          <pc:chgData name="Adela Bleda (2425573)" userId="S::2425573@student.uwtsd.ac.uk::1242dc7b-2ee2-43c1-a847-a1b5264b5e64" providerId="AD" clId="Web-{4856CE07-9E90-2EFB-EED4-56F2F8643616}" dt="2025-03-19T20:05:12.782" v="7"/>
          <pc:sldLayoutMkLst>
            <pc:docMk/>
            <pc:sldMasterMk cId="3890029078" sldId="2147483749"/>
            <pc:sldLayoutMk cId="215099496" sldId="2147483757"/>
          </pc:sldLayoutMkLst>
        </pc:sldLayoutChg>
        <pc:sldLayoutChg chg="add del mod replId">
          <pc:chgData name="Adela Bleda (2425573)" userId="S::2425573@student.uwtsd.ac.uk::1242dc7b-2ee2-43c1-a847-a1b5264b5e64" providerId="AD" clId="Web-{4856CE07-9E90-2EFB-EED4-56F2F8643616}" dt="2025-03-19T20:05:12.782" v="7"/>
          <pc:sldLayoutMkLst>
            <pc:docMk/>
            <pc:sldMasterMk cId="3890029078" sldId="2147483749"/>
            <pc:sldLayoutMk cId="2462907113" sldId="2147483758"/>
          </pc:sldLayoutMkLst>
        </pc:sldLayoutChg>
        <pc:sldLayoutChg chg="add del mod replId">
          <pc:chgData name="Adela Bleda (2425573)" userId="S::2425573@student.uwtsd.ac.uk::1242dc7b-2ee2-43c1-a847-a1b5264b5e64" providerId="AD" clId="Web-{4856CE07-9E90-2EFB-EED4-56F2F8643616}" dt="2025-03-19T20:05:12.782" v="7"/>
          <pc:sldLayoutMkLst>
            <pc:docMk/>
            <pc:sldMasterMk cId="3890029078" sldId="2147483749"/>
            <pc:sldLayoutMk cId="171384886" sldId="2147483759"/>
          </pc:sldLayoutMkLst>
        </pc:sldLayoutChg>
        <pc:sldLayoutChg chg="add del mod replId">
          <pc:chgData name="Adela Bleda (2425573)" userId="S::2425573@student.uwtsd.ac.uk::1242dc7b-2ee2-43c1-a847-a1b5264b5e64" providerId="AD" clId="Web-{4856CE07-9E90-2EFB-EED4-56F2F8643616}" dt="2025-03-19T20:05:12.782" v="7"/>
          <pc:sldLayoutMkLst>
            <pc:docMk/>
            <pc:sldMasterMk cId="3890029078" sldId="2147483749"/>
            <pc:sldLayoutMk cId="3174484543" sldId="2147483760"/>
          </pc:sldLayoutMkLst>
        </pc:sldLayoutChg>
      </pc:sldMasterChg>
      <pc:sldMasterChg chg="add del addSldLayout delSldLayout modSldLayout">
        <pc:chgData name="Adela Bleda (2425573)" userId="S::2425573@student.uwtsd.ac.uk::1242dc7b-2ee2-43c1-a847-a1b5264b5e64" providerId="AD" clId="Web-{4856CE07-9E90-2EFB-EED4-56F2F8643616}" dt="2025-03-19T20:05:14.141" v="8"/>
        <pc:sldMasterMkLst>
          <pc:docMk/>
          <pc:sldMasterMk cId="2497925136" sldId="2147483761"/>
        </pc:sldMasterMkLst>
        <pc:sldLayoutChg chg="add del mod replId">
          <pc:chgData name="Adela Bleda (2425573)" userId="S::2425573@student.uwtsd.ac.uk::1242dc7b-2ee2-43c1-a847-a1b5264b5e64" providerId="AD" clId="Web-{4856CE07-9E90-2EFB-EED4-56F2F8643616}" dt="2025-03-19T20:05:14.141" v="8"/>
          <pc:sldLayoutMkLst>
            <pc:docMk/>
            <pc:sldMasterMk cId="2497925136" sldId="2147483761"/>
            <pc:sldLayoutMk cId="601938688" sldId="2147483762"/>
          </pc:sldLayoutMkLst>
        </pc:sldLayoutChg>
        <pc:sldLayoutChg chg="add del mod replId">
          <pc:chgData name="Adela Bleda (2425573)" userId="S::2425573@student.uwtsd.ac.uk::1242dc7b-2ee2-43c1-a847-a1b5264b5e64" providerId="AD" clId="Web-{4856CE07-9E90-2EFB-EED4-56F2F8643616}" dt="2025-03-19T20:05:14.141" v="8"/>
          <pc:sldLayoutMkLst>
            <pc:docMk/>
            <pc:sldMasterMk cId="2497925136" sldId="2147483761"/>
            <pc:sldLayoutMk cId="4117951432" sldId="2147483763"/>
          </pc:sldLayoutMkLst>
        </pc:sldLayoutChg>
        <pc:sldLayoutChg chg="add del mod replId">
          <pc:chgData name="Adela Bleda (2425573)" userId="S::2425573@student.uwtsd.ac.uk::1242dc7b-2ee2-43c1-a847-a1b5264b5e64" providerId="AD" clId="Web-{4856CE07-9E90-2EFB-EED4-56F2F8643616}" dt="2025-03-19T20:05:14.141" v="8"/>
          <pc:sldLayoutMkLst>
            <pc:docMk/>
            <pc:sldMasterMk cId="2497925136" sldId="2147483761"/>
            <pc:sldLayoutMk cId="3761316033" sldId="2147483764"/>
          </pc:sldLayoutMkLst>
        </pc:sldLayoutChg>
        <pc:sldLayoutChg chg="add del mod replId">
          <pc:chgData name="Adela Bleda (2425573)" userId="S::2425573@student.uwtsd.ac.uk::1242dc7b-2ee2-43c1-a847-a1b5264b5e64" providerId="AD" clId="Web-{4856CE07-9E90-2EFB-EED4-56F2F8643616}" dt="2025-03-19T20:05:14.141" v="8"/>
          <pc:sldLayoutMkLst>
            <pc:docMk/>
            <pc:sldMasterMk cId="2497925136" sldId="2147483761"/>
            <pc:sldLayoutMk cId="81544108" sldId="2147483765"/>
          </pc:sldLayoutMkLst>
        </pc:sldLayoutChg>
        <pc:sldLayoutChg chg="add del mod replId">
          <pc:chgData name="Adela Bleda (2425573)" userId="S::2425573@student.uwtsd.ac.uk::1242dc7b-2ee2-43c1-a847-a1b5264b5e64" providerId="AD" clId="Web-{4856CE07-9E90-2EFB-EED4-56F2F8643616}" dt="2025-03-19T20:05:14.141" v="8"/>
          <pc:sldLayoutMkLst>
            <pc:docMk/>
            <pc:sldMasterMk cId="2497925136" sldId="2147483761"/>
            <pc:sldLayoutMk cId="2756766458" sldId="2147483766"/>
          </pc:sldLayoutMkLst>
        </pc:sldLayoutChg>
        <pc:sldLayoutChg chg="add del mod replId">
          <pc:chgData name="Adela Bleda (2425573)" userId="S::2425573@student.uwtsd.ac.uk::1242dc7b-2ee2-43c1-a847-a1b5264b5e64" providerId="AD" clId="Web-{4856CE07-9E90-2EFB-EED4-56F2F8643616}" dt="2025-03-19T20:05:14.141" v="8"/>
          <pc:sldLayoutMkLst>
            <pc:docMk/>
            <pc:sldMasterMk cId="2497925136" sldId="2147483761"/>
            <pc:sldLayoutMk cId="2968713871" sldId="2147483767"/>
          </pc:sldLayoutMkLst>
        </pc:sldLayoutChg>
        <pc:sldLayoutChg chg="add del mod replId">
          <pc:chgData name="Adela Bleda (2425573)" userId="S::2425573@student.uwtsd.ac.uk::1242dc7b-2ee2-43c1-a847-a1b5264b5e64" providerId="AD" clId="Web-{4856CE07-9E90-2EFB-EED4-56F2F8643616}" dt="2025-03-19T20:05:14.141" v="8"/>
          <pc:sldLayoutMkLst>
            <pc:docMk/>
            <pc:sldMasterMk cId="2497925136" sldId="2147483761"/>
            <pc:sldLayoutMk cId="1592577551" sldId="2147483768"/>
          </pc:sldLayoutMkLst>
        </pc:sldLayoutChg>
        <pc:sldLayoutChg chg="add del mod replId">
          <pc:chgData name="Adela Bleda (2425573)" userId="S::2425573@student.uwtsd.ac.uk::1242dc7b-2ee2-43c1-a847-a1b5264b5e64" providerId="AD" clId="Web-{4856CE07-9E90-2EFB-EED4-56F2F8643616}" dt="2025-03-19T20:05:14.141" v="8"/>
          <pc:sldLayoutMkLst>
            <pc:docMk/>
            <pc:sldMasterMk cId="2497925136" sldId="2147483761"/>
            <pc:sldLayoutMk cId="1765042325" sldId="2147483769"/>
          </pc:sldLayoutMkLst>
        </pc:sldLayoutChg>
        <pc:sldLayoutChg chg="add del mod replId">
          <pc:chgData name="Adela Bleda (2425573)" userId="S::2425573@student.uwtsd.ac.uk::1242dc7b-2ee2-43c1-a847-a1b5264b5e64" providerId="AD" clId="Web-{4856CE07-9E90-2EFB-EED4-56F2F8643616}" dt="2025-03-19T20:05:14.141" v="8"/>
          <pc:sldLayoutMkLst>
            <pc:docMk/>
            <pc:sldMasterMk cId="2497925136" sldId="2147483761"/>
            <pc:sldLayoutMk cId="918125016" sldId="2147483770"/>
          </pc:sldLayoutMkLst>
        </pc:sldLayoutChg>
        <pc:sldLayoutChg chg="add del mod replId">
          <pc:chgData name="Adela Bleda (2425573)" userId="S::2425573@student.uwtsd.ac.uk::1242dc7b-2ee2-43c1-a847-a1b5264b5e64" providerId="AD" clId="Web-{4856CE07-9E90-2EFB-EED4-56F2F8643616}" dt="2025-03-19T20:05:14.141" v="8"/>
          <pc:sldLayoutMkLst>
            <pc:docMk/>
            <pc:sldMasterMk cId="2497925136" sldId="2147483761"/>
            <pc:sldLayoutMk cId="2324915148" sldId="2147483771"/>
          </pc:sldLayoutMkLst>
        </pc:sldLayoutChg>
        <pc:sldLayoutChg chg="add del mod replId">
          <pc:chgData name="Adela Bleda (2425573)" userId="S::2425573@student.uwtsd.ac.uk::1242dc7b-2ee2-43c1-a847-a1b5264b5e64" providerId="AD" clId="Web-{4856CE07-9E90-2EFB-EED4-56F2F8643616}" dt="2025-03-19T20:05:14.141" v="8"/>
          <pc:sldLayoutMkLst>
            <pc:docMk/>
            <pc:sldMasterMk cId="2497925136" sldId="2147483761"/>
            <pc:sldLayoutMk cId="3365731561" sldId="2147483772"/>
          </pc:sldLayoutMkLst>
        </pc:sldLayoutChg>
      </pc:sldMasterChg>
      <pc:sldMasterChg chg="add del addSldLayout delSldLayout modSldLayout">
        <pc:chgData name="Adela Bleda (2425573)" userId="S::2425573@student.uwtsd.ac.uk::1242dc7b-2ee2-43c1-a847-a1b5264b5e64" providerId="AD" clId="Web-{4856CE07-9E90-2EFB-EED4-56F2F8643616}" dt="2025-03-19T20:05:15.516" v="9"/>
        <pc:sldMasterMkLst>
          <pc:docMk/>
          <pc:sldMasterMk cId="1184736429" sldId="2147483773"/>
        </pc:sldMasterMkLst>
        <pc:sldLayoutChg chg="add del mod replId">
          <pc:chgData name="Adela Bleda (2425573)" userId="S::2425573@student.uwtsd.ac.uk::1242dc7b-2ee2-43c1-a847-a1b5264b5e64" providerId="AD" clId="Web-{4856CE07-9E90-2EFB-EED4-56F2F8643616}" dt="2025-03-19T20:05:15.516" v="9"/>
          <pc:sldLayoutMkLst>
            <pc:docMk/>
            <pc:sldMasterMk cId="1184736429" sldId="2147483773"/>
            <pc:sldLayoutMk cId="1671256341" sldId="2147483774"/>
          </pc:sldLayoutMkLst>
        </pc:sldLayoutChg>
        <pc:sldLayoutChg chg="add del mod replId">
          <pc:chgData name="Adela Bleda (2425573)" userId="S::2425573@student.uwtsd.ac.uk::1242dc7b-2ee2-43c1-a847-a1b5264b5e64" providerId="AD" clId="Web-{4856CE07-9E90-2EFB-EED4-56F2F8643616}" dt="2025-03-19T20:05:15.516" v="9"/>
          <pc:sldLayoutMkLst>
            <pc:docMk/>
            <pc:sldMasterMk cId="1184736429" sldId="2147483773"/>
            <pc:sldLayoutMk cId="325771670" sldId="2147483775"/>
          </pc:sldLayoutMkLst>
        </pc:sldLayoutChg>
        <pc:sldLayoutChg chg="add del mod replId">
          <pc:chgData name="Adela Bleda (2425573)" userId="S::2425573@student.uwtsd.ac.uk::1242dc7b-2ee2-43c1-a847-a1b5264b5e64" providerId="AD" clId="Web-{4856CE07-9E90-2EFB-EED4-56F2F8643616}" dt="2025-03-19T20:05:15.516" v="9"/>
          <pc:sldLayoutMkLst>
            <pc:docMk/>
            <pc:sldMasterMk cId="1184736429" sldId="2147483773"/>
            <pc:sldLayoutMk cId="854521922" sldId="2147483776"/>
          </pc:sldLayoutMkLst>
        </pc:sldLayoutChg>
        <pc:sldLayoutChg chg="add del mod replId">
          <pc:chgData name="Adela Bleda (2425573)" userId="S::2425573@student.uwtsd.ac.uk::1242dc7b-2ee2-43c1-a847-a1b5264b5e64" providerId="AD" clId="Web-{4856CE07-9E90-2EFB-EED4-56F2F8643616}" dt="2025-03-19T20:05:15.516" v="9"/>
          <pc:sldLayoutMkLst>
            <pc:docMk/>
            <pc:sldMasterMk cId="1184736429" sldId="2147483773"/>
            <pc:sldLayoutMk cId="1936475407" sldId="2147483777"/>
          </pc:sldLayoutMkLst>
        </pc:sldLayoutChg>
        <pc:sldLayoutChg chg="add del mod replId">
          <pc:chgData name="Adela Bleda (2425573)" userId="S::2425573@student.uwtsd.ac.uk::1242dc7b-2ee2-43c1-a847-a1b5264b5e64" providerId="AD" clId="Web-{4856CE07-9E90-2EFB-EED4-56F2F8643616}" dt="2025-03-19T20:05:15.516" v="9"/>
          <pc:sldLayoutMkLst>
            <pc:docMk/>
            <pc:sldMasterMk cId="1184736429" sldId="2147483773"/>
            <pc:sldLayoutMk cId="1558304921" sldId="2147483778"/>
          </pc:sldLayoutMkLst>
        </pc:sldLayoutChg>
        <pc:sldLayoutChg chg="add del mod replId">
          <pc:chgData name="Adela Bleda (2425573)" userId="S::2425573@student.uwtsd.ac.uk::1242dc7b-2ee2-43c1-a847-a1b5264b5e64" providerId="AD" clId="Web-{4856CE07-9E90-2EFB-EED4-56F2F8643616}" dt="2025-03-19T20:05:15.516" v="9"/>
          <pc:sldLayoutMkLst>
            <pc:docMk/>
            <pc:sldMasterMk cId="1184736429" sldId="2147483773"/>
            <pc:sldLayoutMk cId="1084854800" sldId="2147483779"/>
          </pc:sldLayoutMkLst>
        </pc:sldLayoutChg>
        <pc:sldLayoutChg chg="add del mod replId">
          <pc:chgData name="Adela Bleda (2425573)" userId="S::2425573@student.uwtsd.ac.uk::1242dc7b-2ee2-43c1-a847-a1b5264b5e64" providerId="AD" clId="Web-{4856CE07-9E90-2EFB-EED4-56F2F8643616}" dt="2025-03-19T20:05:15.516" v="9"/>
          <pc:sldLayoutMkLst>
            <pc:docMk/>
            <pc:sldMasterMk cId="1184736429" sldId="2147483773"/>
            <pc:sldLayoutMk cId="3020508811" sldId="2147483780"/>
          </pc:sldLayoutMkLst>
        </pc:sldLayoutChg>
        <pc:sldLayoutChg chg="add del mod replId">
          <pc:chgData name="Adela Bleda (2425573)" userId="S::2425573@student.uwtsd.ac.uk::1242dc7b-2ee2-43c1-a847-a1b5264b5e64" providerId="AD" clId="Web-{4856CE07-9E90-2EFB-EED4-56F2F8643616}" dt="2025-03-19T20:05:15.516" v="9"/>
          <pc:sldLayoutMkLst>
            <pc:docMk/>
            <pc:sldMasterMk cId="1184736429" sldId="2147483773"/>
            <pc:sldLayoutMk cId="2215523890" sldId="2147483781"/>
          </pc:sldLayoutMkLst>
        </pc:sldLayoutChg>
        <pc:sldLayoutChg chg="add del mod replId">
          <pc:chgData name="Adela Bleda (2425573)" userId="S::2425573@student.uwtsd.ac.uk::1242dc7b-2ee2-43c1-a847-a1b5264b5e64" providerId="AD" clId="Web-{4856CE07-9E90-2EFB-EED4-56F2F8643616}" dt="2025-03-19T20:05:15.516" v="9"/>
          <pc:sldLayoutMkLst>
            <pc:docMk/>
            <pc:sldMasterMk cId="1184736429" sldId="2147483773"/>
            <pc:sldLayoutMk cId="50203935" sldId="2147483782"/>
          </pc:sldLayoutMkLst>
        </pc:sldLayoutChg>
        <pc:sldLayoutChg chg="add del mod replId">
          <pc:chgData name="Adela Bleda (2425573)" userId="S::2425573@student.uwtsd.ac.uk::1242dc7b-2ee2-43c1-a847-a1b5264b5e64" providerId="AD" clId="Web-{4856CE07-9E90-2EFB-EED4-56F2F8643616}" dt="2025-03-19T20:05:15.516" v="9"/>
          <pc:sldLayoutMkLst>
            <pc:docMk/>
            <pc:sldMasterMk cId="1184736429" sldId="2147483773"/>
            <pc:sldLayoutMk cId="3557422741" sldId="2147483783"/>
          </pc:sldLayoutMkLst>
        </pc:sldLayoutChg>
        <pc:sldLayoutChg chg="add del mod replId">
          <pc:chgData name="Adela Bleda (2425573)" userId="S::2425573@student.uwtsd.ac.uk::1242dc7b-2ee2-43c1-a847-a1b5264b5e64" providerId="AD" clId="Web-{4856CE07-9E90-2EFB-EED4-56F2F8643616}" dt="2025-03-19T20:05:15.516" v="9"/>
          <pc:sldLayoutMkLst>
            <pc:docMk/>
            <pc:sldMasterMk cId="1184736429" sldId="2147483773"/>
            <pc:sldLayoutMk cId="3507892804" sldId="2147483784"/>
          </pc:sldLayoutMkLst>
        </pc:sldLayoutChg>
      </pc:sldMasterChg>
      <pc:sldMasterChg chg="add del addSldLayout delSldLayout modSldLayout">
        <pc:chgData name="Adela Bleda (2425573)" userId="S::2425573@student.uwtsd.ac.uk::1242dc7b-2ee2-43c1-a847-a1b5264b5e64" providerId="AD" clId="Web-{4856CE07-9E90-2EFB-EED4-56F2F8643616}" dt="2025-03-19T20:05:16.360" v="10"/>
        <pc:sldMasterMkLst>
          <pc:docMk/>
          <pc:sldMasterMk cId="3508816148" sldId="2147483785"/>
        </pc:sldMasterMkLst>
        <pc:sldLayoutChg chg="add del mod replId">
          <pc:chgData name="Adela Bleda (2425573)" userId="S::2425573@student.uwtsd.ac.uk::1242dc7b-2ee2-43c1-a847-a1b5264b5e64" providerId="AD" clId="Web-{4856CE07-9E90-2EFB-EED4-56F2F8643616}" dt="2025-03-19T20:05:16.360" v="10"/>
          <pc:sldLayoutMkLst>
            <pc:docMk/>
            <pc:sldMasterMk cId="3508816148" sldId="2147483785"/>
            <pc:sldLayoutMk cId="2018967877" sldId="2147483786"/>
          </pc:sldLayoutMkLst>
        </pc:sldLayoutChg>
        <pc:sldLayoutChg chg="add del mod replId">
          <pc:chgData name="Adela Bleda (2425573)" userId="S::2425573@student.uwtsd.ac.uk::1242dc7b-2ee2-43c1-a847-a1b5264b5e64" providerId="AD" clId="Web-{4856CE07-9E90-2EFB-EED4-56F2F8643616}" dt="2025-03-19T20:05:16.360" v="10"/>
          <pc:sldLayoutMkLst>
            <pc:docMk/>
            <pc:sldMasterMk cId="3508816148" sldId="2147483785"/>
            <pc:sldLayoutMk cId="1956795478" sldId="2147483787"/>
          </pc:sldLayoutMkLst>
        </pc:sldLayoutChg>
        <pc:sldLayoutChg chg="add del mod replId">
          <pc:chgData name="Adela Bleda (2425573)" userId="S::2425573@student.uwtsd.ac.uk::1242dc7b-2ee2-43c1-a847-a1b5264b5e64" providerId="AD" clId="Web-{4856CE07-9E90-2EFB-EED4-56F2F8643616}" dt="2025-03-19T20:05:16.360" v="10"/>
          <pc:sldLayoutMkLst>
            <pc:docMk/>
            <pc:sldMasterMk cId="3508816148" sldId="2147483785"/>
            <pc:sldLayoutMk cId="4245851219" sldId="2147483788"/>
          </pc:sldLayoutMkLst>
        </pc:sldLayoutChg>
        <pc:sldLayoutChg chg="add del mod replId">
          <pc:chgData name="Adela Bleda (2425573)" userId="S::2425573@student.uwtsd.ac.uk::1242dc7b-2ee2-43c1-a847-a1b5264b5e64" providerId="AD" clId="Web-{4856CE07-9E90-2EFB-EED4-56F2F8643616}" dt="2025-03-19T20:05:16.360" v="10"/>
          <pc:sldLayoutMkLst>
            <pc:docMk/>
            <pc:sldMasterMk cId="3508816148" sldId="2147483785"/>
            <pc:sldLayoutMk cId="2001269926" sldId="2147483789"/>
          </pc:sldLayoutMkLst>
        </pc:sldLayoutChg>
        <pc:sldLayoutChg chg="add del mod replId">
          <pc:chgData name="Adela Bleda (2425573)" userId="S::2425573@student.uwtsd.ac.uk::1242dc7b-2ee2-43c1-a847-a1b5264b5e64" providerId="AD" clId="Web-{4856CE07-9E90-2EFB-EED4-56F2F8643616}" dt="2025-03-19T20:05:16.360" v="10"/>
          <pc:sldLayoutMkLst>
            <pc:docMk/>
            <pc:sldMasterMk cId="3508816148" sldId="2147483785"/>
            <pc:sldLayoutMk cId="462740358" sldId="2147483790"/>
          </pc:sldLayoutMkLst>
        </pc:sldLayoutChg>
        <pc:sldLayoutChg chg="add del mod replId">
          <pc:chgData name="Adela Bleda (2425573)" userId="S::2425573@student.uwtsd.ac.uk::1242dc7b-2ee2-43c1-a847-a1b5264b5e64" providerId="AD" clId="Web-{4856CE07-9E90-2EFB-EED4-56F2F8643616}" dt="2025-03-19T20:05:16.360" v="10"/>
          <pc:sldLayoutMkLst>
            <pc:docMk/>
            <pc:sldMasterMk cId="3508816148" sldId="2147483785"/>
            <pc:sldLayoutMk cId="1116220291" sldId="2147483791"/>
          </pc:sldLayoutMkLst>
        </pc:sldLayoutChg>
        <pc:sldLayoutChg chg="add del mod replId">
          <pc:chgData name="Adela Bleda (2425573)" userId="S::2425573@student.uwtsd.ac.uk::1242dc7b-2ee2-43c1-a847-a1b5264b5e64" providerId="AD" clId="Web-{4856CE07-9E90-2EFB-EED4-56F2F8643616}" dt="2025-03-19T20:05:16.360" v="10"/>
          <pc:sldLayoutMkLst>
            <pc:docMk/>
            <pc:sldMasterMk cId="3508816148" sldId="2147483785"/>
            <pc:sldLayoutMk cId="4029274629" sldId="2147483792"/>
          </pc:sldLayoutMkLst>
        </pc:sldLayoutChg>
        <pc:sldLayoutChg chg="add del mod replId">
          <pc:chgData name="Adela Bleda (2425573)" userId="S::2425573@student.uwtsd.ac.uk::1242dc7b-2ee2-43c1-a847-a1b5264b5e64" providerId="AD" clId="Web-{4856CE07-9E90-2EFB-EED4-56F2F8643616}" dt="2025-03-19T20:05:16.360" v="10"/>
          <pc:sldLayoutMkLst>
            <pc:docMk/>
            <pc:sldMasterMk cId="3508816148" sldId="2147483785"/>
            <pc:sldLayoutMk cId="2501160233" sldId="2147483793"/>
          </pc:sldLayoutMkLst>
        </pc:sldLayoutChg>
        <pc:sldLayoutChg chg="add del mod replId">
          <pc:chgData name="Adela Bleda (2425573)" userId="S::2425573@student.uwtsd.ac.uk::1242dc7b-2ee2-43c1-a847-a1b5264b5e64" providerId="AD" clId="Web-{4856CE07-9E90-2EFB-EED4-56F2F8643616}" dt="2025-03-19T20:05:16.360" v="10"/>
          <pc:sldLayoutMkLst>
            <pc:docMk/>
            <pc:sldMasterMk cId="3508816148" sldId="2147483785"/>
            <pc:sldLayoutMk cId="3478682180" sldId="2147483794"/>
          </pc:sldLayoutMkLst>
        </pc:sldLayoutChg>
        <pc:sldLayoutChg chg="add del mod replId">
          <pc:chgData name="Adela Bleda (2425573)" userId="S::2425573@student.uwtsd.ac.uk::1242dc7b-2ee2-43c1-a847-a1b5264b5e64" providerId="AD" clId="Web-{4856CE07-9E90-2EFB-EED4-56F2F8643616}" dt="2025-03-19T20:05:16.360" v="10"/>
          <pc:sldLayoutMkLst>
            <pc:docMk/>
            <pc:sldMasterMk cId="3508816148" sldId="2147483785"/>
            <pc:sldLayoutMk cId="15372307" sldId="2147483795"/>
          </pc:sldLayoutMkLst>
        </pc:sldLayoutChg>
        <pc:sldLayoutChg chg="add del mod replId">
          <pc:chgData name="Adela Bleda (2425573)" userId="S::2425573@student.uwtsd.ac.uk::1242dc7b-2ee2-43c1-a847-a1b5264b5e64" providerId="AD" clId="Web-{4856CE07-9E90-2EFB-EED4-56F2F8643616}" dt="2025-03-19T20:05:16.360" v="10"/>
          <pc:sldLayoutMkLst>
            <pc:docMk/>
            <pc:sldMasterMk cId="3508816148" sldId="2147483785"/>
            <pc:sldLayoutMk cId="3818022021" sldId="2147483796"/>
          </pc:sldLayoutMkLst>
        </pc:sldLayoutChg>
      </pc:sldMasterChg>
      <pc:sldMasterChg chg="add del addSldLayout delSldLayout modSldLayout">
        <pc:chgData name="Adela Bleda (2425573)" userId="S::2425573@student.uwtsd.ac.uk::1242dc7b-2ee2-43c1-a847-a1b5264b5e64" providerId="AD" clId="Web-{4856CE07-9E90-2EFB-EED4-56F2F8643616}" dt="2025-03-19T20:05:17.329" v="11"/>
        <pc:sldMasterMkLst>
          <pc:docMk/>
          <pc:sldMasterMk cId="270938911" sldId="2147483797"/>
        </pc:sldMasterMkLst>
        <pc:sldLayoutChg chg="add del mod replId">
          <pc:chgData name="Adela Bleda (2425573)" userId="S::2425573@student.uwtsd.ac.uk::1242dc7b-2ee2-43c1-a847-a1b5264b5e64" providerId="AD" clId="Web-{4856CE07-9E90-2EFB-EED4-56F2F8643616}" dt="2025-03-19T20:05:17.329" v="11"/>
          <pc:sldLayoutMkLst>
            <pc:docMk/>
            <pc:sldMasterMk cId="270938911" sldId="2147483797"/>
            <pc:sldLayoutMk cId="2038215929" sldId="2147483798"/>
          </pc:sldLayoutMkLst>
        </pc:sldLayoutChg>
        <pc:sldLayoutChg chg="add del mod replId">
          <pc:chgData name="Adela Bleda (2425573)" userId="S::2425573@student.uwtsd.ac.uk::1242dc7b-2ee2-43c1-a847-a1b5264b5e64" providerId="AD" clId="Web-{4856CE07-9E90-2EFB-EED4-56F2F8643616}" dt="2025-03-19T20:05:17.329" v="11"/>
          <pc:sldLayoutMkLst>
            <pc:docMk/>
            <pc:sldMasterMk cId="270938911" sldId="2147483797"/>
            <pc:sldLayoutMk cId="83149046" sldId="2147483799"/>
          </pc:sldLayoutMkLst>
        </pc:sldLayoutChg>
        <pc:sldLayoutChg chg="add del mod replId">
          <pc:chgData name="Adela Bleda (2425573)" userId="S::2425573@student.uwtsd.ac.uk::1242dc7b-2ee2-43c1-a847-a1b5264b5e64" providerId="AD" clId="Web-{4856CE07-9E90-2EFB-EED4-56F2F8643616}" dt="2025-03-19T20:05:17.329" v="11"/>
          <pc:sldLayoutMkLst>
            <pc:docMk/>
            <pc:sldMasterMk cId="270938911" sldId="2147483797"/>
            <pc:sldLayoutMk cId="135377808" sldId="2147483800"/>
          </pc:sldLayoutMkLst>
        </pc:sldLayoutChg>
        <pc:sldLayoutChg chg="add del mod replId">
          <pc:chgData name="Adela Bleda (2425573)" userId="S::2425573@student.uwtsd.ac.uk::1242dc7b-2ee2-43c1-a847-a1b5264b5e64" providerId="AD" clId="Web-{4856CE07-9E90-2EFB-EED4-56F2F8643616}" dt="2025-03-19T20:05:17.329" v="11"/>
          <pc:sldLayoutMkLst>
            <pc:docMk/>
            <pc:sldMasterMk cId="270938911" sldId="2147483797"/>
            <pc:sldLayoutMk cId="3665405469" sldId="2147483801"/>
          </pc:sldLayoutMkLst>
        </pc:sldLayoutChg>
        <pc:sldLayoutChg chg="add del mod replId">
          <pc:chgData name="Adela Bleda (2425573)" userId="S::2425573@student.uwtsd.ac.uk::1242dc7b-2ee2-43c1-a847-a1b5264b5e64" providerId="AD" clId="Web-{4856CE07-9E90-2EFB-EED4-56F2F8643616}" dt="2025-03-19T20:05:17.329" v="11"/>
          <pc:sldLayoutMkLst>
            <pc:docMk/>
            <pc:sldMasterMk cId="270938911" sldId="2147483797"/>
            <pc:sldLayoutMk cId="2275935446" sldId="2147483802"/>
          </pc:sldLayoutMkLst>
        </pc:sldLayoutChg>
        <pc:sldLayoutChg chg="add del mod replId">
          <pc:chgData name="Adela Bleda (2425573)" userId="S::2425573@student.uwtsd.ac.uk::1242dc7b-2ee2-43c1-a847-a1b5264b5e64" providerId="AD" clId="Web-{4856CE07-9E90-2EFB-EED4-56F2F8643616}" dt="2025-03-19T20:05:17.329" v="11"/>
          <pc:sldLayoutMkLst>
            <pc:docMk/>
            <pc:sldMasterMk cId="270938911" sldId="2147483797"/>
            <pc:sldLayoutMk cId="670827125" sldId="2147483803"/>
          </pc:sldLayoutMkLst>
        </pc:sldLayoutChg>
        <pc:sldLayoutChg chg="add del mod replId">
          <pc:chgData name="Adela Bleda (2425573)" userId="S::2425573@student.uwtsd.ac.uk::1242dc7b-2ee2-43c1-a847-a1b5264b5e64" providerId="AD" clId="Web-{4856CE07-9E90-2EFB-EED4-56F2F8643616}" dt="2025-03-19T20:05:17.329" v="11"/>
          <pc:sldLayoutMkLst>
            <pc:docMk/>
            <pc:sldMasterMk cId="270938911" sldId="2147483797"/>
            <pc:sldLayoutMk cId="3235711283" sldId="2147483804"/>
          </pc:sldLayoutMkLst>
        </pc:sldLayoutChg>
        <pc:sldLayoutChg chg="add del mod replId">
          <pc:chgData name="Adela Bleda (2425573)" userId="S::2425573@student.uwtsd.ac.uk::1242dc7b-2ee2-43c1-a847-a1b5264b5e64" providerId="AD" clId="Web-{4856CE07-9E90-2EFB-EED4-56F2F8643616}" dt="2025-03-19T20:05:17.329" v="11"/>
          <pc:sldLayoutMkLst>
            <pc:docMk/>
            <pc:sldMasterMk cId="270938911" sldId="2147483797"/>
            <pc:sldLayoutMk cId="1266187622" sldId="2147483805"/>
          </pc:sldLayoutMkLst>
        </pc:sldLayoutChg>
        <pc:sldLayoutChg chg="add del mod replId">
          <pc:chgData name="Adela Bleda (2425573)" userId="S::2425573@student.uwtsd.ac.uk::1242dc7b-2ee2-43c1-a847-a1b5264b5e64" providerId="AD" clId="Web-{4856CE07-9E90-2EFB-EED4-56F2F8643616}" dt="2025-03-19T20:05:17.329" v="11"/>
          <pc:sldLayoutMkLst>
            <pc:docMk/>
            <pc:sldMasterMk cId="270938911" sldId="2147483797"/>
            <pc:sldLayoutMk cId="2001851599" sldId="2147483806"/>
          </pc:sldLayoutMkLst>
        </pc:sldLayoutChg>
        <pc:sldLayoutChg chg="add del mod replId">
          <pc:chgData name="Adela Bleda (2425573)" userId="S::2425573@student.uwtsd.ac.uk::1242dc7b-2ee2-43c1-a847-a1b5264b5e64" providerId="AD" clId="Web-{4856CE07-9E90-2EFB-EED4-56F2F8643616}" dt="2025-03-19T20:05:17.329" v="11"/>
          <pc:sldLayoutMkLst>
            <pc:docMk/>
            <pc:sldMasterMk cId="270938911" sldId="2147483797"/>
            <pc:sldLayoutMk cId="101911048" sldId="2147483807"/>
          </pc:sldLayoutMkLst>
        </pc:sldLayoutChg>
        <pc:sldLayoutChg chg="add del mod replId">
          <pc:chgData name="Adela Bleda (2425573)" userId="S::2425573@student.uwtsd.ac.uk::1242dc7b-2ee2-43c1-a847-a1b5264b5e64" providerId="AD" clId="Web-{4856CE07-9E90-2EFB-EED4-56F2F8643616}" dt="2025-03-19T20:05:17.329" v="11"/>
          <pc:sldLayoutMkLst>
            <pc:docMk/>
            <pc:sldMasterMk cId="270938911" sldId="2147483797"/>
            <pc:sldLayoutMk cId="3518829439" sldId="2147483808"/>
          </pc:sldLayoutMkLst>
        </pc:sldLayoutChg>
      </pc:sldMasterChg>
      <pc:sldMasterChg chg="add del addSldLayout delSldLayout modSldLayout">
        <pc:chgData name="Adela Bleda (2425573)" userId="S::2425573@student.uwtsd.ac.uk::1242dc7b-2ee2-43c1-a847-a1b5264b5e64" providerId="AD" clId="Web-{4856CE07-9E90-2EFB-EED4-56F2F8643616}" dt="2025-03-19T20:05:18.376" v="12"/>
        <pc:sldMasterMkLst>
          <pc:docMk/>
          <pc:sldMasterMk cId="3234260236" sldId="2147483809"/>
        </pc:sldMasterMkLst>
        <pc:sldLayoutChg chg="add del mod replId">
          <pc:chgData name="Adela Bleda (2425573)" userId="S::2425573@student.uwtsd.ac.uk::1242dc7b-2ee2-43c1-a847-a1b5264b5e64" providerId="AD" clId="Web-{4856CE07-9E90-2EFB-EED4-56F2F8643616}" dt="2025-03-19T20:05:18.376" v="12"/>
          <pc:sldLayoutMkLst>
            <pc:docMk/>
            <pc:sldMasterMk cId="3234260236" sldId="2147483809"/>
            <pc:sldLayoutMk cId="1677082273" sldId="2147483810"/>
          </pc:sldLayoutMkLst>
        </pc:sldLayoutChg>
        <pc:sldLayoutChg chg="add del mod replId">
          <pc:chgData name="Adela Bleda (2425573)" userId="S::2425573@student.uwtsd.ac.uk::1242dc7b-2ee2-43c1-a847-a1b5264b5e64" providerId="AD" clId="Web-{4856CE07-9E90-2EFB-EED4-56F2F8643616}" dt="2025-03-19T20:05:18.376" v="12"/>
          <pc:sldLayoutMkLst>
            <pc:docMk/>
            <pc:sldMasterMk cId="3234260236" sldId="2147483809"/>
            <pc:sldLayoutMk cId="2391002279" sldId="2147483811"/>
          </pc:sldLayoutMkLst>
        </pc:sldLayoutChg>
        <pc:sldLayoutChg chg="add del mod replId">
          <pc:chgData name="Adela Bleda (2425573)" userId="S::2425573@student.uwtsd.ac.uk::1242dc7b-2ee2-43c1-a847-a1b5264b5e64" providerId="AD" clId="Web-{4856CE07-9E90-2EFB-EED4-56F2F8643616}" dt="2025-03-19T20:05:18.376" v="12"/>
          <pc:sldLayoutMkLst>
            <pc:docMk/>
            <pc:sldMasterMk cId="3234260236" sldId="2147483809"/>
            <pc:sldLayoutMk cId="551494057" sldId="2147483812"/>
          </pc:sldLayoutMkLst>
        </pc:sldLayoutChg>
        <pc:sldLayoutChg chg="add del mod replId">
          <pc:chgData name="Adela Bleda (2425573)" userId="S::2425573@student.uwtsd.ac.uk::1242dc7b-2ee2-43c1-a847-a1b5264b5e64" providerId="AD" clId="Web-{4856CE07-9E90-2EFB-EED4-56F2F8643616}" dt="2025-03-19T20:05:18.376" v="12"/>
          <pc:sldLayoutMkLst>
            <pc:docMk/>
            <pc:sldMasterMk cId="3234260236" sldId="2147483809"/>
            <pc:sldLayoutMk cId="3346948997" sldId="2147483813"/>
          </pc:sldLayoutMkLst>
        </pc:sldLayoutChg>
        <pc:sldLayoutChg chg="add del mod replId">
          <pc:chgData name="Adela Bleda (2425573)" userId="S::2425573@student.uwtsd.ac.uk::1242dc7b-2ee2-43c1-a847-a1b5264b5e64" providerId="AD" clId="Web-{4856CE07-9E90-2EFB-EED4-56F2F8643616}" dt="2025-03-19T20:05:18.376" v="12"/>
          <pc:sldLayoutMkLst>
            <pc:docMk/>
            <pc:sldMasterMk cId="3234260236" sldId="2147483809"/>
            <pc:sldLayoutMk cId="2874771194" sldId="2147483814"/>
          </pc:sldLayoutMkLst>
        </pc:sldLayoutChg>
        <pc:sldLayoutChg chg="add del mod replId">
          <pc:chgData name="Adela Bleda (2425573)" userId="S::2425573@student.uwtsd.ac.uk::1242dc7b-2ee2-43c1-a847-a1b5264b5e64" providerId="AD" clId="Web-{4856CE07-9E90-2EFB-EED4-56F2F8643616}" dt="2025-03-19T20:05:18.376" v="12"/>
          <pc:sldLayoutMkLst>
            <pc:docMk/>
            <pc:sldMasterMk cId="3234260236" sldId="2147483809"/>
            <pc:sldLayoutMk cId="3878060801" sldId="2147483815"/>
          </pc:sldLayoutMkLst>
        </pc:sldLayoutChg>
        <pc:sldLayoutChg chg="add del mod replId">
          <pc:chgData name="Adela Bleda (2425573)" userId="S::2425573@student.uwtsd.ac.uk::1242dc7b-2ee2-43c1-a847-a1b5264b5e64" providerId="AD" clId="Web-{4856CE07-9E90-2EFB-EED4-56F2F8643616}" dt="2025-03-19T20:05:18.376" v="12"/>
          <pc:sldLayoutMkLst>
            <pc:docMk/>
            <pc:sldMasterMk cId="3234260236" sldId="2147483809"/>
            <pc:sldLayoutMk cId="3852185063" sldId="2147483816"/>
          </pc:sldLayoutMkLst>
        </pc:sldLayoutChg>
        <pc:sldLayoutChg chg="add del mod replId">
          <pc:chgData name="Adela Bleda (2425573)" userId="S::2425573@student.uwtsd.ac.uk::1242dc7b-2ee2-43c1-a847-a1b5264b5e64" providerId="AD" clId="Web-{4856CE07-9E90-2EFB-EED4-56F2F8643616}" dt="2025-03-19T20:05:18.376" v="12"/>
          <pc:sldLayoutMkLst>
            <pc:docMk/>
            <pc:sldMasterMk cId="3234260236" sldId="2147483809"/>
            <pc:sldLayoutMk cId="4121207947" sldId="2147483817"/>
          </pc:sldLayoutMkLst>
        </pc:sldLayoutChg>
        <pc:sldLayoutChg chg="add del mod replId">
          <pc:chgData name="Adela Bleda (2425573)" userId="S::2425573@student.uwtsd.ac.uk::1242dc7b-2ee2-43c1-a847-a1b5264b5e64" providerId="AD" clId="Web-{4856CE07-9E90-2EFB-EED4-56F2F8643616}" dt="2025-03-19T20:05:18.376" v="12"/>
          <pc:sldLayoutMkLst>
            <pc:docMk/>
            <pc:sldMasterMk cId="3234260236" sldId="2147483809"/>
            <pc:sldLayoutMk cId="3823928152" sldId="2147483818"/>
          </pc:sldLayoutMkLst>
        </pc:sldLayoutChg>
        <pc:sldLayoutChg chg="add del mod replId">
          <pc:chgData name="Adela Bleda (2425573)" userId="S::2425573@student.uwtsd.ac.uk::1242dc7b-2ee2-43c1-a847-a1b5264b5e64" providerId="AD" clId="Web-{4856CE07-9E90-2EFB-EED4-56F2F8643616}" dt="2025-03-19T20:05:18.376" v="12"/>
          <pc:sldLayoutMkLst>
            <pc:docMk/>
            <pc:sldMasterMk cId="3234260236" sldId="2147483809"/>
            <pc:sldLayoutMk cId="2085589115" sldId="2147483819"/>
          </pc:sldLayoutMkLst>
        </pc:sldLayoutChg>
        <pc:sldLayoutChg chg="add del mod replId">
          <pc:chgData name="Adela Bleda (2425573)" userId="S::2425573@student.uwtsd.ac.uk::1242dc7b-2ee2-43c1-a847-a1b5264b5e64" providerId="AD" clId="Web-{4856CE07-9E90-2EFB-EED4-56F2F8643616}" dt="2025-03-19T20:05:18.376" v="12"/>
          <pc:sldLayoutMkLst>
            <pc:docMk/>
            <pc:sldMasterMk cId="3234260236" sldId="2147483809"/>
            <pc:sldLayoutMk cId="2575788162" sldId="2147483820"/>
          </pc:sldLayoutMkLst>
        </pc:sldLayoutChg>
      </pc:sldMasterChg>
      <pc:sldMasterChg chg="add del addSldLayout delSldLayout modSldLayout">
        <pc:chgData name="Adela Bleda (2425573)" userId="S::2425573@student.uwtsd.ac.uk::1242dc7b-2ee2-43c1-a847-a1b5264b5e64" providerId="AD" clId="Web-{4856CE07-9E90-2EFB-EED4-56F2F8643616}" dt="2025-03-19T20:08:15.101" v="30"/>
        <pc:sldMasterMkLst>
          <pc:docMk/>
          <pc:sldMasterMk cId="1424607175" sldId="2147483821"/>
        </pc:sldMasterMkLst>
        <pc:sldLayoutChg chg="add del mod replId">
          <pc:chgData name="Adela Bleda (2425573)" userId="S::2425573@student.uwtsd.ac.uk::1242dc7b-2ee2-43c1-a847-a1b5264b5e64" providerId="AD" clId="Web-{4856CE07-9E90-2EFB-EED4-56F2F8643616}" dt="2025-03-19T20:08:15.101" v="30"/>
          <pc:sldLayoutMkLst>
            <pc:docMk/>
            <pc:sldMasterMk cId="1424607175" sldId="2147483821"/>
            <pc:sldLayoutMk cId="4148457833" sldId="2147483822"/>
          </pc:sldLayoutMkLst>
        </pc:sldLayoutChg>
        <pc:sldLayoutChg chg="add del mod replId">
          <pc:chgData name="Adela Bleda (2425573)" userId="S::2425573@student.uwtsd.ac.uk::1242dc7b-2ee2-43c1-a847-a1b5264b5e64" providerId="AD" clId="Web-{4856CE07-9E90-2EFB-EED4-56F2F8643616}" dt="2025-03-19T20:08:15.101" v="30"/>
          <pc:sldLayoutMkLst>
            <pc:docMk/>
            <pc:sldMasterMk cId="1424607175" sldId="2147483821"/>
            <pc:sldLayoutMk cId="3524917409" sldId="2147483823"/>
          </pc:sldLayoutMkLst>
        </pc:sldLayoutChg>
        <pc:sldLayoutChg chg="add del mod replId">
          <pc:chgData name="Adela Bleda (2425573)" userId="S::2425573@student.uwtsd.ac.uk::1242dc7b-2ee2-43c1-a847-a1b5264b5e64" providerId="AD" clId="Web-{4856CE07-9E90-2EFB-EED4-56F2F8643616}" dt="2025-03-19T20:08:15.101" v="30"/>
          <pc:sldLayoutMkLst>
            <pc:docMk/>
            <pc:sldMasterMk cId="1424607175" sldId="2147483821"/>
            <pc:sldLayoutMk cId="3702015659" sldId="2147483824"/>
          </pc:sldLayoutMkLst>
        </pc:sldLayoutChg>
        <pc:sldLayoutChg chg="add del mod replId">
          <pc:chgData name="Adela Bleda (2425573)" userId="S::2425573@student.uwtsd.ac.uk::1242dc7b-2ee2-43c1-a847-a1b5264b5e64" providerId="AD" clId="Web-{4856CE07-9E90-2EFB-EED4-56F2F8643616}" dt="2025-03-19T20:08:15.101" v="30"/>
          <pc:sldLayoutMkLst>
            <pc:docMk/>
            <pc:sldMasterMk cId="1424607175" sldId="2147483821"/>
            <pc:sldLayoutMk cId="2992673001" sldId="2147483825"/>
          </pc:sldLayoutMkLst>
        </pc:sldLayoutChg>
        <pc:sldLayoutChg chg="add del mod replId">
          <pc:chgData name="Adela Bleda (2425573)" userId="S::2425573@student.uwtsd.ac.uk::1242dc7b-2ee2-43c1-a847-a1b5264b5e64" providerId="AD" clId="Web-{4856CE07-9E90-2EFB-EED4-56F2F8643616}" dt="2025-03-19T20:08:15.101" v="30"/>
          <pc:sldLayoutMkLst>
            <pc:docMk/>
            <pc:sldMasterMk cId="1424607175" sldId="2147483821"/>
            <pc:sldLayoutMk cId="4169239756" sldId="2147483826"/>
          </pc:sldLayoutMkLst>
        </pc:sldLayoutChg>
        <pc:sldLayoutChg chg="add del mod replId">
          <pc:chgData name="Adela Bleda (2425573)" userId="S::2425573@student.uwtsd.ac.uk::1242dc7b-2ee2-43c1-a847-a1b5264b5e64" providerId="AD" clId="Web-{4856CE07-9E90-2EFB-EED4-56F2F8643616}" dt="2025-03-19T20:08:15.101" v="30"/>
          <pc:sldLayoutMkLst>
            <pc:docMk/>
            <pc:sldMasterMk cId="1424607175" sldId="2147483821"/>
            <pc:sldLayoutMk cId="425896451" sldId="2147483827"/>
          </pc:sldLayoutMkLst>
        </pc:sldLayoutChg>
        <pc:sldLayoutChg chg="add del mod replId">
          <pc:chgData name="Adela Bleda (2425573)" userId="S::2425573@student.uwtsd.ac.uk::1242dc7b-2ee2-43c1-a847-a1b5264b5e64" providerId="AD" clId="Web-{4856CE07-9E90-2EFB-EED4-56F2F8643616}" dt="2025-03-19T20:08:15.101" v="30"/>
          <pc:sldLayoutMkLst>
            <pc:docMk/>
            <pc:sldMasterMk cId="1424607175" sldId="2147483821"/>
            <pc:sldLayoutMk cId="2780297516" sldId="2147483828"/>
          </pc:sldLayoutMkLst>
        </pc:sldLayoutChg>
        <pc:sldLayoutChg chg="add del mod replId">
          <pc:chgData name="Adela Bleda (2425573)" userId="S::2425573@student.uwtsd.ac.uk::1242dc7b-2ee2-43c1-a847-a1b5264b5e64" providerId="AD" clId="Web-{4856CE07-9E90-2EFB-EED4-56F2F8643616}" dt="2025-03-19T20:08:15.101" v="30"/>
          <pc:sldLayoutMkLst>
            <pc:docMk/>
            <pc:sldMasterMk cId="1424607175" sldId="2147483821"/>
            <pc:sldLayoutMk cId="2486010010" sldId="2147483829"/>
          </pc:sldLayoutMkLst>
        </pc:sldLayoutChg>
        <pc:sldLayoutChg chg="add del mod replId">
          <pc:chgData name="Adela Bleda (2425573)" userId="S::2425573@student.uwtsd.ac.uk::1242dc7b-2ee2-43c1-a847-a1b5264b5e64" providerId="AD" clId="Web-{4856CE07-9E90-2EFB-EED4-56F2F8643616}" dt="2025-03-19T20:08:15.101" v="30"/>
          <pc:sldLayoutMkLst>
            <pc:docMk/>
            <pc:sldMasterMk cId="1424607175" sldId="2147483821"/>
            <pc:sldLayoutMk cId="990069149" sldId="2147483830"/>
          </pc:sldLayoutMkLst>
        </pc:sldLayoutChg>
        <pc:sldLayoutChg chg="add del mod replId">
          <pc:chgData name="Adela Bleda (2425573)" userId="S::2425573@student.uwtsd.ac.uk::1242dc7b-2ee2-43c1-a847-a1b5264b5e64" providerId="AD" clId="Web-{4856CE07-9E90-2EFB-EED4-56F2F8643616}" dt="2025-03-19T20:08:15.101" v="30"/>
          <pc:sldLayoutMkLst>
            <pc:docMk/>
            <pc:sldMasterMk cId="1424607175" sldId="2147483821"/>
            <pc:sldLayoutMk cId="1273448104" sldId="2147483831"/>
          </pc:sldLayoutMkLst>
        </pc:sldLayoutChg>
        <pc:sldLayoutChg chg="add del mod replId">
          <pc:chgData name="Adela Bleda (2425573)" userId="S::2425573@student.uwtsd.ac.uk::1242dc7b-2ee2-43c1-a847-a1b5264b5e64" providerId="AD" clId="Web-{4856CE07-9E90-2EFB-EED4-56F2F8643616}" dt="2025-03-19T20:08:15.101" v="30"/>
          <pc:sldLayoutMkLst>
            <pc:docMk/>
            <pc:sldMasterMk cId="1424607175" sldId="2147483821"/>
            <pc:sldLayoutMk cId="1515042450" sldId="2147483832"/>
          </pc:sldLayoutMkLst>
        </pc:sldLayoutChg>
      </pc:sldMasterChg>
      <pc:sldMasterChg chg="add del addSldLayout delSldLayout modSldLayout">
        <pc:chgData name="Adela Bleda (2425573)" userId="S::2425573@student.uwtsd.ac.uk::1242dc7b-2ee2-43c1-a847-a1b5264b5e64" providerId="AD" clId="Web-{4856CE07-9E90-2EFB-EED4-56F2F8643616}" dt="2025-03-24T22:42:10.078" v="2002"/>
        <pc:sldMasterMkLst>
          <pc:docMk/>
          <pc:sldMasterMk cId="3450837545" sldId="2147483833"/>
        </pc:sldMasterMkLst>
        <pc:sldLayoutChg chg="add del mod replId">
          <pc:chgData name="Adela Bleda (2425573)" userId="S::2425573@student.uwtsd.ac.uk::1242dc7b-2ee2-43c1-a847-a1b5264b5e64" providerId="AD" clId="Web-{4856CE07-9E90-2EFB-EED4-56F2F8643616}" dt="2025-03-24T22:42:10.078" v="2002"/>
          <pc:sldLayoutMkLst>
            <pc:docMk/>
            <pc:sldMasterMk cId="3450837545" sldId="2147483833"/>
            <pc:sldLayoutMk cId="3149427273" sldId="2147483834"/>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3450837545" sldId="2147483833"/>
            <pc:sldLayoutMk cId="424733118" sldId="2147483835"/>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3450837545" sldId="2147483833"/>
            <pc:sldLayoutMk cId="1126638693" sldId="2147483836"/>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3450837545" sldId="2147483833"/>
            <pc:sldLayoutMk cId="815626690" sldId="2147483837"/>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3450837545" sldId="2147483833"/>
            <pc:sldLayoutMk cId="913822392" sldId="2147483838"/>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3450837545" sldId="2147483833"/>
            <pc:sldLayoutMk cId="2232982566" sldId="2147483839"/>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3450837545" sldId="2147483833"/>
            <pc:sldLayoutMk cId="2404285901" sldId="2147483840"/>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3450837545" sldId="2147483833"/>
            <pc:sldLayoutMk cId="2850575742" sldId="2147483841"/>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3450837545" sldId="2147483833"/>
            <pc:sldLayoutMk cId="3336159542" sldId="2147483842"/>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3450837545" sldId="2147483833"/>
            <pc:sldLayoutMk cId="4125036236" sldId="2147483843"/>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3450837545" sldId="2147483833"/>
            <pc:sldLayoutMk cId="3987426452" sldId="2147483844"/>
          </pc:sldLayoutMkLst>
        </pc:sldLayoutChg>
      </pc:sldMasterChg>
      <pc:sldMasterChg chg="add del addSldLayout delSldLayout modSldLayout">
        <pc:chgData name="Adela Bleda (2425573)" userId="S::2425573@student.uwtsd.ac.uk::1242dc7b-2ee2-43c1-a847-a1b5264b5e64" providerId="AD" clId="Web-{4856CE07-9E90-2EFB-EED4-56F2F8643616}" dt="2025-03-24T22:42:10.078" v="2002"/>
        <pc:sldMasterMkLst>
          <pc:docMk/>
          <pc:sldMasterMk cId="1304883634" sldId="2147483845"/>
        </pc:sldMasterMkLst>
        <pc:sldLayoutChg chg="add del mod replId">
          <pc:chgData name="Adela Bleda (2425573)" userId="S::2425573@student.uwtsd.ac.uk::1242dc7b-2ee2-43c1-a847-a1b5264b5e64" providerId="AD" clId="Web-{4856CE07-9E90-2EFB-EED4-56F2F8643616}" dt="2025-03-24T22:42:10.078" v="2002"/>
          <pc:sldLayoutMkLst>
            <pc:docMk/>
            <pc:sldMasterMk cId="1304883634" sldId="2147483845"/>
            <pc:sldLayoutMk cId="118551847" sldId="2147483846"/>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1304883634" sldId="2147483845"/>
            <pc:sldLayoutMk cId="1346201529" sldId="2147483847"/>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1304883634" sldId="2147483845"/>
            <pc:sldLayoutMk cId="2444583330" sldId="2147483848"/>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1304883634" sldId="2147483845"/>
            <pc:sldLayoutMk cId="2594271268" sldId="2147483849"/>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1304883634" sldId="2147483845"/>
            <pc:sldLayoutMk cId="3943049527" sldId="2147483850"/>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1304883634" sldId="2147483845"/>
            <pc:sldLayoutMk cId="1461313231" sldId="2147483851"/>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1304883634" sldId="2147483845"/>
            <pc:sldLayoutMk cId="2011464469" sldId="2147483852"/>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1304883634" sldId="2147483845"/>
            <pc:sldLayoutMk cId="392824850" sldId="2147483853"/>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1304883634" sldId="2147483845"/>
            <pc:sldLayoutMk cId="299214399" sldId="2147483854"/>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1304883634" sldId="2147483845"/>
            <pc:sldLayoutMk cId="1762346478" sldId="2147483855"/>
          </pc:sldLayoutMkLst>
        </pc:sldLayoutChg>
        <pc:sldLayoutChg chg="add del mod replId">
          <pc:chgData name="Adela Bleda (2425573)" userId="S::2425573@student.uwtsd.ac.uk::1242dc7b-2ee2-43c1-a847-a1b5264b5e64" providerId="AD" clId="Web-{4856CE07-9E90-2EFB-EED4-56F2F8643616}" dt="2025-03-24T22:42:10.078" v="2002"/>
          <pc:sldLayoutMkLst>
            <pc:docMk/>
            <pc:sldMasterMk cId="1304883634" sldId="2147483845"/>
            <pc:sldLayoutMk cId="1686746601" sldId="2147483856"/>
          </pc:sldLayoutMkLst>
        </pc:sldLayoutChg>
      </pc:sldMasterChg>
      <pc:sldMasterChg chg="add del addSldLayout delSldLayout modSldLayout">
        <pc:chgData name="Adela Bleda (2425573)" userId="S::2425573@student.uwtsd.ac.uk::1242dc7b-2ee2-43c1-a847-a1b5264b5e64" providerId="AD" clId="Web-{4856CE07-9E90-2EFB-EED4-56F2F8643616}" dt="2025-03-24T22:42:08.610" v="2001"/>
        <pc:sldMasterMkLst>
          <pc:docMk/>
          <pc:sldMasterMk cId="790370522" sldId="2147483857"/>
        </pc:sldMasterMkLst>
        <pc:sldLayoutChg chg="add del mod replId">
          <pc:chgData name="Adela Bleda (2425573)" userId="S::2425573@student.uwtsd.ac.uk::1242dc7b-2ee2-43c1-a847-a1b5264b5e64" providerId="AD" clId="Web-{4856CE07-9E90-2EFB-EED4-56F2F8643616}" dt="2025-03-24T22:42:08.610" v="2001"/>
          <pc:sldLayoutMkLst>
            <pc:docMk/>
            <pc:sldMasterMk cId="790370522" sldId="2147483857"/>
            <pc:sldLayoutMk cId="3001485322" sldId="2147483858"/>
          </pc:sldLayoutMkLst>
        </pc:sldLayoutChg>
        <pc:sldLayoutChg chg="add del mod replId">
          <pc:chgData name="Adela Bleda (2425573)" userId="S::2425573@student.uwtsd.ac.uk::1242dc7b-2ee2-43c1-a847-a1b5264b5e64" providerId="AD" clId="Web-{4856CE07-9E90-2EFB-EED4-56F2F8643616}" dt="2025-03-24T22:42:08.610" v="2001"/>
          <pc:sldLayoutMkLst>
            <pc:docMk/>
            <pc:sldMasterMk cId="790370522" sldId="2147483857"/>
            <pc:sldLayoutMk cId="3024410624" sldId="2147483859"/>
          </pc:sldLayoutMkLst>
        </pc:sldLayoutChg>
        <pc:sldLayoutChg chg="add del mod replId">
          <pc:chgData name="Adela Bleda (2425573)" userId="S::2425573@student.uwtsd.ac.uk::1242dc7b-2ee2-43c1-a847-a1b5264b5e64" providerId="AD" clId="Web-{4856CE07-9E90-2EFB-EED4-56F2F8643616}" dt="2025-03-24T22:42:08.610" v="2001"/>
          <pc:sldLayoutMkLst>
            <pc:docMk/>
            <pc:sldMasterMk cId="790370522" sldId="2147483857"/>
            <pc:sldLayoutMk cId="2545470700" sldId="2147483860"/>
          </pc:sldLayoutMkLst>
        </pc:sldLayoutChg>
        <pc:sldLayoutChg chg="add del mod replId">
          <pc:chgData name="Adela Bleda (2425573)" userId="S::2425573@student.uwtsd.ac.uk::1242dc7b-2ee2-43c1-a847-a1b5264b5e64" providerId="AD" clId="Web-{4856CE07-9E90-2EFB-EED4-56F2F8643616}" dt="2025-03-24T22:42:08.610" v="2001"/>
          <pc:sldLayoutMkLst>
            <pc:docMk/>
            <pc:sldMasterMk cId="790370522" sldId="2147483857"/>
            <pc:sldLayoutMk cId="501324791" sldId="2147483861"/>
          </pc:sldLayoutMkLst>
        </pc:sldLayoutChg>
        <pc:sldLayoutChg chg="add del mod replId">
          <pc:chgData name="Adela Bleda (2425573)" userId="S::2425573@student.uwtsd.ac.uk::1242dc7b-2ee2-43c1-a847-a1b5264b5e64" providerId="AD" clId="Web-{4856CE07-9E90-2EFB-EED4-56F2F8643616}" dt="2025-03-24T22:42:08.610" v="2001"/>
          <pc:sldLayoutMkLst>
            <pc:docMk/>
            <pc:sldMasterMk cId="790370522" sldId="2147483857"/>
            <pc:sldLayoutMk cId="3675708334" sldId="2147483862"/>
          </pc:sldLayoutMkLst>
        </pc:sldLayoutChg>
        <pc:sldLayoutChg chg="add del mod replId">
          <pc:chgData name="Adela Bleda (2425573)" userId="S::2425573@student.uwtsd.ac.uk::1242dc7b-2ee2-43c1-a847-a1b5264b5e64" providerId="AD" clId="Web-{4856CE07-9E90-2EFB-EED4-56F2F8643616}" dt="2025-03-24T22:42:08.610" v="2001"/>
          <pc:sldLayoutMkLst>
            <pc:docMk/>
            <pc:sldMasterMk cId="790370522" sldId="2147483857"/>
            <pc:sldLayoutMk cId="3939701917" sldId="2147483863"/>
          </pc:sldLayoutMkLst>
        </pc:sldLayoutChg>
        <pc:sldLayoutChg chg="add del mod replId">
          <pc:chgData name="Adela Bleda (2425573)" userId="S::2425573@student.uwtsd.ac.uk::1242dc7b-2ee2-43c1-a847-a1b5264b5e64" providerId="AD" clId="Web-{4856CE07-9E90-2EFB-EED4-56F2F8643616}" dt="2025-03-24T22:42:08.610" v="2001"/>
          <pc:sldLayoutMkLst>
            <pc:docMk/>
            <pc:sldMasterMk cId="790370522" sldId="2147483857"/>
            <pc:sldLayoutMk cId="2495012312" sldId="2147483864"/>
          </pc:sldLayoutMkLst>
        </pc:sldLayoutChg>
        <pc:sldLayoutChg chg="add del mod replId">
          <pc:chgData name="Adela Bleda (2425573)" userId="S::2425573@student.uwtsd.ac.uk::1242dc7b-2ee2-43c1-a847-a1b5264b5e64" providerId="AD" clId="Web-{4856CE07-9E90-2EFB-EED4-56F2F8643616}" dt="2025-03-24T22:42:08.610" v="2001"/>
          <pc:sldLayoutMkLst>
            <pc:docMk/>
            <pc:sldMasterMk cId="790370522" sldId="2147483857"/>
            <pc:sldLayoutMk cId="1004213162" sldId="2147483865"/>
          </pc:sldLayoutMkLst>
        </pc:sldLayoutChg>
        <pc:sldLayoutChg chg="add del mod replId">
          <pc:chgData name="Adela Bleda (2425573)" userId="S::2425573@student.uwtsd.ac.uk::1242dc7b-2ee2-43c1-a847-a1b5264b5e64" providerId="AD" clId="Web-{4856CE07-9E90-2EFB-EED4-56F2F8643616}" dt="2025-03-24T22:42:08.610" v="2001"/>
          <pc:sldLayoutMkLst>
            <pc:docMk/>
            <pc:sldMasterMk cId="790370522" sldId="2147483857"/>
            <pc:sldLayoutMk cId="1107844268" sldId="2147483866"/>
          </pc:sldLayoutMkLst>
        </pc:sldLayoutChg>
        <pc:sldLayoutChg chg="add del mod replId">
          <pc:chgData name="Adela Bleda (2425573)" userId="S::2425573@student.uwtsd.ac.uk::1242dc7b-2ee2-43c1-a847-a1b5264b5e64" providerId="AD" clId="Web-{4856CE07-9E90-2EFB-EED4-56F2F8643616}" dt="2025-03-24T22:42:08.610" v="2001"/>
          <pc:sldLayoutMkLst>
            <pc:docMk/>
            <pc:sldMasterMk cId="790370522" sldId="2147483857"/>
            <pc:sldLayoutMk cId="1494587731" sldId="2147483867"/>
          </pc:sldLayoutMkLst>
        </pc:sldLayoutChg>
        <pc:sldLayoutChg chg="add del mod replId">
          <pc:chgData name="Adela Bleda (2425573)" userId="S::2425573@student.uwtsd.ac.uk::1242dc7b-2ee2-43c1-a847-a1b5264b5e64" providerId="AD" clId="Web-{4856CE07-9E90-2EFB-EED4-56F2F8643616}" dt="2025-03-24T22:42:08.610" v="2001"/>
          <pc:sldLayoutMkLst>
            <pc:docMk/>
            <pc:sldMasterMk cId="790370522" sldId="2147483857"/>
            <pc:sldLayoutMk cId="712388304" sldId="2147483868"/>
          </pc:sldLayoutMkLst>
        </pc:sldLayoutChg>
      </pc:sldMasterChg>
      <pc:sldMasterChg chg="add del addSldLayout delSldLayout modSldLayout">
        <pc:chgData name="Adela Bleda (2425573)" userId="S::2425573@student.uwtsd.ac.uk::1242dc7b-2ee2-43c1-a847-a1b5264b5e64" providerId="AD" clId="Web-{4856CE07-9E90-2EFB-EED4-56F2F8643616}" dt="2025-03-24T22:42:06.844" v="2000"/>
        <pc:sldMasterMkLst>
          <pc:docMk/>
          <pc:sldMasterMk cId="1160141974" sldId="2147483869"/>
        </pc:sldMasterMkLst>
        <pc:sldLayoutChg chg="add del mod replId">
          <pc:chgData name="Adela Bleda (2425573)" userId="S::2425573@student.uwtsd.ac.uk::1242dc7b-2ee2-43c1-a847-a1b5264b5e64" providerId="AD" clId="Web-{4856CE07-9E90-2EFB-EED4-56F2F8643616}" dt="2025-03-24T22:42:06.844" v="2000"/>
          <pc:sldLayoutMkLst>
            <pc:docMk/>
            <pc:sldMasterMk cId="1160141974" sldId="2147483869"/>
            <pc:sldLayoutMk cId="1583521493" sldId="2147483870"/>
          </pc:sldLayoutMkLst>
        </pc:sldLayoutChg>
        <pc:sldLayoutChg chg="add del mod replId">
          <pc:chgData name="Adela Bleda (2425573)" userId="S::2425573@student.uwtsd.ac.uk::1242dc7b-2ee2-43c1-a847-a1b5264b5e64" providerId="AD" clId="Web-{4856CE07-9E90-2EFB-EED4-56F2F8643616}" dt="2025-03-24T22:42:06.844" v="2000"/>
          <pc:sldLayoutMkLst>
            <pc:docMk/>
            <pc:sldMasterMk cId="1160141974" sldId="2147483869"/>
            <pc:sldLayoutMk cId="2919038722" sldId="2147483871"/>
          </pc:sldLayoutMkLst>
        </pc:sldLayoutChg>
        <pc:sldLayoutChg chg="add del mod replId">
          <pc:chgData name="Adela Bleda (2425573)" userId="S::2425573@student.uwtsd.ac.uk::1242dc7b-2ee2-43c1-a847-a1b5264b5e64" providerId="AD" clId="Web-{4856CE07-9E90-2EFB-EED4-56F2F8643616}" dt="2025-03-24T22:42:06.844" v="2000"/>
          <pc:sldLayoutMkLst>
            <pc:docMk/>
            <pc:sldMasterMk cId="1160141974" sldId="2147483869"/>
            <pc:sldLayoutMk cId="728963409" sldId="2147483872"/>
          </pc:sldLayoutMkLst>
        </pc:sldLayoutChg>
        <pc:sldLayoutChg chg="add del mod replId">
          <pc:chgData name="Adela Bleda (2425573)" userId="S::2425573@student.uwtsd.ac.uk::1242dc7b-2ee2-43c1-a847-a1b5264b5e64" providerId="AD" clId="Web-{4856CE07-9E90-2EFB-EED4-56F2F8643616}" dt="2025-03-24T22:42:06.844" v="2000"/>
          <pc:sldLayoutMkLst>
            <pc:docMk/>
            <pc:sldMasterMk cId="1160141974" sldId="2147483869"/>
            <pc:sldLayoutMk cId="508070005" sldId="2147483873"/>
          </pc:sldLayoutMkLst>
        </pc:sldLayoutChg>
        <pc:sldLayoutChg chg="add del mod replId">
          <pc:chgData name="Adela Bleda (2425573)" userId="S::2425573@student.uwtsd.ac.uk::1242dc7b-2ee2-43c1-a847-a1b5264b5e64" providerId="AD" clId="Web-{4856CE07-9E90-2EFB-EED4-56F2F8643616}" dt="2025-03-24T22:42:06.844" v="2000"/>
          <pc:sldLayoutMkLst>
            <pc:docMk/>
            <pc:sldMasterMk cId="1160141974" sldId="2147483869"/>
            <pc:sldLayoutMk cId="1678753662" sldId="2147483874"/>
          </pc:sldLayoutMkLst>
        </pc:sldLayoutChg>
        <pc:sldLayoutChg chg="add del mod replId">
          <pc:chgData name="Adela Bleda (2425573)" userId="S::2425573@student.uwtsd.ac.uk::1242dc7b-2ee2-43c1-a847-a1b5264b5e64" providerId="AD" clId="Web-{4856CE07-9E90-2EFB-EED4-56F2F8643616}" dt="2025-03-24T22:42:06.844" v="2000"/>
          <pc:sldLayoutMkLst>
            <pc:docMk/>
            <pc:sldMasterMk cId="1160141974" sldId="2147483869"/>
            <pc:sldLayoutMk cId="3309767025" sldId="2147483875"/>
          </pc:sldLayoutMkLst>
        </pc:sldLayoutChg>
        <pc:sldLayoutChg chg="add del mod replId">
          <pc:chgData name="Adela Bleda (2425573)" userId="S::2425573@student.uwtsd.ac.uk::1242dc7b-2ee2-43c1-a847-a1b5264b5e64" providerId="AD" clId="Web-{4856CE07-9E90-2EFB-EED4-56F2F8643616}" dt="2025-03-24T22:42:06.844" v="2000"/>
          <pc:sldLayoutMkLst>
            <pc:docMk/>
            <pc:sldMasterMk cId="1160141974" sldId="2147483869"/>
            <pc:sldLayoutMk cId="2219941714" sldId="2147483876"/>
          </pc:sldLayoutMkLst>
        </pc:sldLayoutChg>
        <pc:sldLayoutChg chg="add del mod replId">
          <pc:chgData name="Adela Bleda (2425573)" userId="S::2425573@student.uwtsd.ac.uk::1242dc7b-2ee2-43c1-a847-a1b5264b5e64" providerId="AD" clId="Web-{4856CE07-9E90-2EFB-EED4-56F2F8643616}" dt="2025-03-24T22:42:06.844" v="2000"/>
          <pc:sldLayoutMkLst>
            <pc:docMk/>
            <pc:sldMasterMk cId="1160141974" sldId="2147483869"/>
            <pc:sldLayoutMk cId="1564024285" sldId="2147483877"/>
          </pc:sldLayoutMkLst>
        </pc:sldLayoutChg>
        <pc:sldLayoutChg chg="add del mod replId">
          <pc:chgData name="Adela Bleda (2425573)" userId="S::2425573@student.uwtsd.ac.uk::1242dc7b-2ee2-43c1-a847-a1b5264b5e64" providerId="AD" clId="Web-{4856CE07-9E90-2EFB-EED4-56F2F8643616}" dt="2025-03-24T22:42:06.844" v="2000"/>
          <pc:sldLayoutMkLst>
            <pc:docMk/>
            <pc:sldMasterMk cId="1160141974" sldId="2147483869"/>
            <pc:sldLayoutMk cId="2135242042" sldId="2147483878"/>
          </pc:sldLayoutMkLst>
        </pc:sldLayoutChg>
        <pc:sldLayoutChg chg="add del mod replId">
          <pc:chgData name="Adela Bleda (2425573)" userId="S::2425573@student.uwtsd.ac.uk::1242dc7b-2ee2-43c1-a847-a1b5264b5e64" providerId="AD" clId="Web-{4856CE07-9E90-2EFB-EED4-56F2F8643616}" dt="2025-03-24T22:42:06.844" v="2000"/>
          <pc:sldLayoutMkLst>
            <pc:docMk/>
            <pc:sldMasterMk cId="1160141974" sldId="2147483869"/>
            <pc:sldLayoutMk cId="3623981078" sldId="2147483879"/>
          </pc:sldLayoutMkLst>
        </pc:sldLayoutChg>
        <pc:sldLayoutChg chg="add del mod replId">
          <pc:chgData name="Adela Bleda (2425573)" userId="S::2425573@student.uwtsd.ac.uk::1242dc7b-2ee2-43c1-a847-a1b5264b5e64" providerId="AD" clId="Web-{4856CE07-9E90-2EFB-EED4-56F2F8643616}" dt="2025-03-24T22:42:06.844" v="2000"/>
          <pc:sldLayoutMkLst>
            <pc:docMk/>
            <pc:sldMasterMk cId="1160141974" sldId="2147483869"/>
            <pc:sldLayoutMk cId="3485248232" sldId="2147483880"/>
          </pc:sldLayoutMkLst>
        </pc:sldLayoutChg>
      </pc:sldMasterChg>
      <pc:sldMasterChg chg="add del addSldLayout delSldLayout modSldLayout">
        <pc:chgData name="Adela Bleda (2425573)" userId="S::2425573@student.uwtsd.ac.uk::1242dc7b-2ee2-43c1-a847-a1b5264b5e64" providerId="AD" clId="Web-{4856CE07-9E90-2EFB-EED4-56F2F8643616}" dt="2025-03-24T22:42:05.297" v="1999"/>
        <pc:sldMasterMkLst>
          <pc:docMk/>
          <pc:sldMasterMk cId="2109582496" sldId="2147483881"/>
        </pc:sldMasterMkLst>
        <pc:sldLayoutChg chg="add del mod replId">
          <pc:chgData name="Adela Bleda (2425573)" userId="S::2425573@student.uwtsd.ac.uk::1242dc7b-2ee2-43c1-a847-a1b5264b5e64" providerId="AD" clId="Web-{4856CE07-9E90-2EFB-EED4-56F2F8643616}" dt="2025-03-24T22:42:05.297" v="1999"/>
          <pc:sldLayoutMkLst>
            <pc:docMk/>
            <pc:sldMasterMk cId="2109582496" sldId="2147483881"/>
            <pc:sldLayoutMk cId="1032311356" sldId="2147483882"/>
          </pc:sldLayoutMkLst>
        </pc:sldLayoutChg>
        <pc:sldLayoutChg chg="add del mod replId">
          <pc:chgData name="Adela Bleda (2425573)" userId="S::2425573@student.uwtsd.ac.uk::1242dc7b-2ee2-43c1-a847-a1b5264b5e64" providerId="AD" clId="Web-{4856CE07-9E90-2EFB-EED4-56F2F8643616}" dt="2025-03-24T22:42:05.297" v="1999"/>
          <pc:sldLayoutMkLst>
            <pc:docMk/>
            <pc:sldMasterMk cId="2109582496" sldId="2147483881"/>
            <pc:sldLayoutMk cId="440487155" sldId="2147483883"/>
          </pc:sldLayoutMkLst>
        </pc:sldLayoutChg>
        <pc:sldLayoutChg chg="add del mod replId">
          <pc:chgData name="Adela Bleda (2425573)" userId="S::2425573@student.uwtsd.ac.uk::1242dc7b-2ee2-43c1-a847-a1b5264b5e64" providerId="AD" clId="Web-{4856CE07-9E90-2EFB-EED4-56F2F8643616}" dt="2025-03-24T22:42:05.297" v="1999"/>
          <pc:sldLayoutMkLst>
            <pc:docMk/>
            <pc:sldMasterMk cId="2109582496" sldId="2147483881"/>
            <pc:sldLayoutMk cId="2254800081" sldId="2147483884"/>
          </pc:sldLayoutMkLst>
        </pc:sldLayoutChg>
        <pc:sldLayoutChg chg="add del mod replId">
          <pc:chgData name="Adela Bleda (2425573)" userId="S::2425573@student.uwtsd.ac.uk::1242dc7b-2ee2-43c1-a847-a1b5264b5e64" providerId="AD" clId="Web-{4856CE07-9E90-2EFB-EED4-56F2F8643616}" dt="2025-03-24T22:42:05.297" v="1999"/>
          <pc:sldLayoutMkLst>
            <pc:docMk/>
            <pc:sldMasterMk cId="2109582496" sldId="2147483881"/>
            <pc:sldLayoutMk cId="2301276685" sldId="2147483885"/>
          </pc:sldLayoutMkLst>
        </pc:sldLayoutChg>
        <pc:sldLayoutChg chg="add del mod replId">
          <pc:chgData name="Adela Bleda (2425573)" userId="S::2425573@student.uwtsd.ac.uk::1242dc7b-2ee2-43c1-a847-a1b5264b5e64" providerId="AD" clId="Web-{4856CE07-9E90-2EFB-EED4-56F2F8643616}" dt="2025-03-24T22:42:05.297" v="1999"/>
          <pc:sldLayoutMkLst>
            <pc:docMk/>
            <pc:sldMasterMk cId="2109582496" sldId="2147483881"/>
            <pc:sldLayoutMk cId="227169870" sldId="2147483886"/>
          </pc:sldLayoutMkLst>
        </pc:sldLayoutChg>
        <pc:sldLayoutChg chg="add del mod replId">
          <pc:chgData name="Adela Bleda (2425573)" userId="S::2425573@student.uwtsd.ac.uk::1242dc7b-2ee2-43c1-a847-a1b5264b5e64" providerId="AD" clId="Web-{4856CE07-9E90-2EFB-EED4-56F2F8643616}" dt="2025-03-24T22:42:05.297" v="1999"/>
          <pc:sldLayoutMkLst>
            <pc:docMk/>
            <pc:sldMasterMk cId="2109582496" sldId="2147483881"/>
            <pc:sldLayoutMk cId="3811677551" sldId="2147483887"/>
          </pc:sldLayoutMkLst>
        </pc:sldLayoutChg>
        <pc:sldLayoutChg chg="add del mod replId">
          <pc:chgData name="Adela Bleda (2425573)" userId="S::2425573@student.uwtsd.ac.uk::1242dc7b-2ee2-43c1-a847-a1b5264b5e64" providerId="AD" clId="Web-{4856CE07-9E90-2EFB-EED4-56F2F8643616}" dt="2025-03-24T22:42:05.297" v="1999"/>
          <pc:sldLayoutMkLst>
            <pc:docMk/>
            <pc:sldMasterMk cId="2109582496" sldId="2147483881"/>
            <pc:sldLayoutMk cId="1460929971" sldId="2147483888"/>
          </pc:sldLayoutMkLst>
        </pc:sldLayoutChg>
        <pc:sldLayoutChg chg="add del mod replId">
          <pc:chgData name="Adela Bleda (2425573)" userId="S::2425573@student.uwtsd.ac.uk::1242dc7b-2ee2-43c1-a847-a1b5264b5e64" providerId="AD" clId="Web-{4856CE07-9E90-2EFB-EED4-56F2F8643616}" dt="2025-03-24T22:42:05.297" v="1999"/>
          <pc:sldLayoutMkLst>
            <pc:docMk/>
            <pc:sldMasterMk cId="2109582496" sldId="2147483881"/>
            <pc:sldLayoutMk cId="118085124" sldId="2147483889"/>
          </pc:sldLayoutMkLst>
        </pc:sldLayoutChg>
        <pc:sldLayoutChg chg="add del mod replId">
          <pc:chgData name="Adela Bleda (2425573)" userId="S::2425573@student.uwtsd.ac.uk::1242dc7b-2ee2-43c1-a847-a1b5264b5e64" providerId="AD" clId="Web-{4856CE07-9E90-2EFB-EED4-56F2F8643616}" dt="2025-03-24T22:42:05.297" v="1999"/>
          <pc:sldLayoutMkLst>
            <pc:docMk/>
            <pc:sldMasterMk cId="2109582496" sldId="2147483881"/>
            <pc:sldLayoutMk cId="2870524039" sldId="2147483890"/>
          </pc:sldLayoutMkLst>
        </pc:sldLayoutChg>
        <pc:sldLayoutChg chg="add del mod replId">
          <pc:chgData name="Adela Bleda (2425573)" userId="S::2425573@student.uwtsd.ac.uk::1242dc7b-2ee2-43c1-a847-a1b5264b5e64" providerId="AD" clId="Web-{4856CE07-9E90-2EFB-EED4-56F2F8643616}" dt="2025-03-24T22:42:05.297" v="1999"/>
          <pc:sldLayoutMkLst>
            <pc:docMk/>
            <pc:sldMasterMk cId="2109582496" sldId="2147483881"/>
            <pc:sldLayoutMk cId="904436764" sldId="2147483891"/>
          </pc:sldLayoutMkLst>
        </pc:sldLayoutChg>
        <pc:sldLayoutChg chg="add del mod replId">
          <pc:chgData name="Adela Bleda (2425573)" userId="S::2425573@student.uwtsd.ac.uk::1242dc7b-2ee2-43c1-a847-a1b5264b5e64" providerId="AD" clId="Web-{4856CE07-9E90-2EFB-EED4-56F2F8643616}" dt="2025-03-24T22:42:05.297" v="1999"/>
          <pc:sldLayoutMkLst>
            <pc:docMk/>
            <pc:sldMasterMk cId="2109582496" sldId="2147483881"/>
            <pc:sldLayoutMk cId="897257996" sldId="2147483892"/>
          </pc:sldLayoutMkLst>
        </pc:sldLayoutChg>
      </pc:sldMasterChg>
      <pc:sldMasterChg chg="add del addSldLayout delSldLayout modSldLayout">
        <pc:chgData name="Adela Bleda (2425573)" userId="S::2425573@student.uwtsd.ac.uk::1242dc7b-2ee2-43c1-a847-a1b5264b5e64" providerId="AD" clId="Web-{4856CE07-9E90-2EFB-EED4-56F2F8643616}" dt="2025-03-24T22:42:02.969" v="1998"/>
        <pc:sldMasterMkLst>
          <pc:docMk/>
          <pc:sldMasterMk cId="972113254" sldId="2147483893"/>
        </pc:sldMasterMkLst>
        <pc:sldLayoutChg chg="add del mod replId">
          <pc:chgData name="Adela Bleda (2425573)" userId="S::2425573@student.uwtsd.ac.uk::1242dc7b-2ee2-43c1-a847-a1b5264b5e64" providerId="AD" clId="Web-{4856CE07-9E90-2EFB-EED4-56F2F8643616}" dt="2025-03-24T22:42:02.969" v="1998"/>
          <pc:sldLayoutMkLst>
            <pc:docMk/>
            <pc:sldMasterMk cId="972113254" sldId="2147483893"/>
            <pc:sldLayoutMk cId="2931417338" sldId="2147483894"/>
          </pc:sldLayoutMkLst>
        </pc:sldLayoutChg>
        <pc:sldLayoutChg chg="add del mod replId">
          <pc:chgData name="Adela Bleda (2425573)" userId="S::2425573@student.uwtsd.ac.uk::1242dc7b-2ee2-43c1-a847-a1b5264b5e64" providerId="AD" clId="Web-{4856CE07-9E90-2EFB-EED4-56F2F8643616}" dt="2025-03-24T22:42:02.969" v="1998"/>
          <pc:sldLayoutMkLst>
            <pc:docMk/>
            <pc:sldMasterMk cId="972113254" sldId="2147483893"/>
            <pc:sldLayoutMk cId="1478311123" sldId="2147483895"/>
          </pc:sldLayoutMkLst>
        </pc:sldLayoutChg>
        <pc:sldLayoutChg chg="add del mod replId">
          <pc:chgData name="Adela Bleda (2425573)" userId="S::2425573@student.uwtsd.ac.uk::1242dc7b-2ee2-43c1-a847-a1b5264b5e64" providerId="AD" clId="Web-{4856CE07-9E90-2EFB-EED4-56F2F8643616}" dt="2025-03-24T22:42:02.969" v="1998"/>
          <pc:sldLayoutMkLst>
            <pc:docMk/>
            <pc:sldMasterMk cId="972113254" sldId="2147483893"/>
            <pc:sldLayoutMk cId="3759900777" sldId="2147483896"/>
          </pc:sldLayoutMkLst>
        </pc:sldLayoutChg>
        <pc:sldLayoutChg chg="add del mod replId">
          <pc:chgData name="Adela Bleda (2425573)" userId="S::2425573@student.uwtsd.ac.uk::1242dc7b-2ee2-43c1-a847-a1b5264b5e64" providerId="AD" clId="Web-{4856CE07-9E90-2EFB-EED4-56F2F8643616}" dt="2025-03-24T22:42:02.969" v="1998"/>
          <pc:sldLayoutMkLst>
            <pc:docMk/>
            <pc:sldMasterMk cId="972113254" sldId="2147483893"/>
            <pc:sldLayoutMk cId="1961487880" sldId="2147483897"/>
          </pc:sldLayoutMkLst>
        </pc:sldLayoutChg>
        <pc:sldLayoutChg chg="add del mod replId">
          <pc:chgData name="Adela Bleda (2425573)" userId="S::2425573@student.uwtsd.ac.uk::1242dc7b-2ee2-43c1-a847-a1b5264b5e64" providerId="AD" clId="Web-{4856CE07-9E90-2EFB-EED4-56F2F8643616}" dt="2025-03-24T22:42:02.969" v="1998"/>
          <pc:sldLayoutMkLst>
            <pc:docMk/>
            <pc:sldMasterMk cId="972113254" sldId="2147483893"/>
            <pc:sldLayoutMk cId="1413516262" sldId="2147483898"/>
          </pc:sldLayoutMkLst>
        </pc:sldLayoutChg>
        <pc:sldLayoutChg chg="add del mod replId">
          <pc:chgData name="Adela Bleda (2425573)" userId="S::2425573@student.uwtsd.ac.uk::1242dc7b-2ee2-43c1-a847-a1b5264b5e64" providerId="AD" clId="Web-{4856CE07-9E90-2EFB-EED4-56F2F8643616}" dt="2025-03-24T22:42:02.969" v="1998"/>
          <pc:sldLayoutMkLst>
            <pc:docMk/>
            <pc:sldMasterMk cId="972113254" sldId="2147483893"/>
            <pc:sldLayoutMk cId="4236569927" sldId="2147483899"/>
          </pc:sldLayoutMkLst>
        </pc:sldLayoutChg>
        <pc:sldLayoutChg chg="add del mod replId">
          <pc:chgData name="Adela Bleda (2425573)" userId="S::2425573@student.uwtsd.ac.uk::1242dc7b-2ee2-43c1-a847-a1b5264b5e64" providerId="AD" clId="Web-{4856CE07-9E90-2EFB-EED4-56F2F8643616}" dt="2025-03-24T22:42:02.969" v="1998"/>
          <pc:sldLayoutMkLst>
            <pc:docMk/>
            <pc:sldMasterMk cId="972113254" sldId="2147483893"/>
            <pc:sldLayoutMk cId="3875150675" sldId="2147483900"/>
          </pc:sldLayoutMkLst>
        </pc:sldLayoutChg>
        <pc:sldLayoutChg chg="add del mod replId">
          <pc:chgData name="Adela Bleda (2425573)" userId="S::2425573@student.uwtsd.ac.uk::1242dc7b-2ee2-43c1-a847-a1b5264b5e64" providerId="AD" clId="Web-{4856CE07-9E90-2EFB-EED4-56F2F8643616}" dt="2025-03-24T22:42:02.969" v="1998"/>
          <pc:sldLayoutMkLst>
            <pc:docMk/>
            <pc:sldMasterMk cId="972113254" sldId="2147483893"/>
            <pc:sldLayoutMk cId="3277230958" sldId="2147483901"/>
          </pc:sldLayoutMkLst>
        </pc:sldLayoutChg>
        <pc:sldLayoutChg chg="add del mod replId">
          <pc:chgData name="Adela Bleda (2425573)" userId="S::2425573@student.uwtsd.ac.uk::1242dc7b-2ee2-43c1-a847-a1b5264b5e64" providerId="AD" clId="Web-{4856CE07-9E90-2EFB-EED4-56F2F8643616}" dt="2025-03-24T22:42:02.969" v="1998"/>
          <pc:sldLayoutMkLst>
            <pc:docMk/>
            <pc:sldMasterMk cId="972113254" sldId="2147483893"/>
            <pc:sldLayoutMk cId="928693950" sldId="2147483902"/>
          </pc:sldLayoutMkLst>
        </pc:sldLayoutChg>
        <pc:sldLayoutChg chg="add del mod replId">
          <pc:chgData name="Adela Bleda (2425573)" userId="S::2425573@student.uwtsd.ac.uk::1242dc7b-2ee2-43c1-a847-a1b5264b5e64" providerId="AD" clId="Web-{4856CE07-9E90-2EFB-EED4-56F2F8643616}" dt="2025-03-24T22:42:02.969" v="1998"/>
          <pc:sldLayoutMkLst>
            <pc:docMk/>
            <pc:sldMasterMk cId="972113254" sldId="2147483893"/>
            <pc:sldLayoutMk cId="377240090" sldId="2147483903"/>
          </pc:sldLayoutMkLst>
        </pc:sldLayoutChg>
        <pc:sldLayoutChg chg="add del mod replId">
          <pc:chgData name="Adela Bleda (2425573)" userId="S::2425573@student.uwtsd.ac.uk::1242dc7b-2ee2-43c1-a847-a1b5264b5e64" providerId="AD" clId="Web-{4856CE07-9E90-2EFB-EED4-56F2F8643616}" dt="2025-03-24T22:42:02.969" v="1998"/>
          <pc:sldLayoutMkLst>
            <pc:docMk/>
            <pc:sldMasterMk cId="972113254" sldId="2147483893"/>
            <pc:sldLayoutMk cId="2199270190" sldId="214748390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C8EEF1-3AC5-4B23-87CF-DB50ADF8F42A}" type="doc">
      <dgm:prSet loTypeId="urn:microsoft.com/office/officeart/2005/8/layout/default" loCatId="list" qsTypeId="urn:microsoft.com/office/officeart/2005/8/quickstyle/simple1" qsCatId="simple" csTypeId="urn:microsoft.com/office/officeart/2005/8/colors/accent2_1" csCatId="accent2" phldr="1"/>
      <dgm:spPr/>
      <dgm:t>
        <a:bodyPr/>
        <a:lstStyle/>
        <a:p>
          <a:endParaRPr lang="en-GB"/>
        </a:p>
      </dgm:t>
    </dgm:pt>
    <dgm:pt modelId="{16EB6AA7-2E73-4B41-961A-6E35C316CD1C}">
      <dgm:prSet phldrT="[Text]" phldr="0"/>
      <dgm:spPr/>
      <dgm:t>
        <a:bodyPr/>
        <a:lstStyle/>
        <a:p>
          <a:pPr rtl="0"/>
          <a:r>
            <a:rPr lang="en-GB">
              <a:latin typeface="Grandview Display"/>
            </a:rPr>
            <a:t>1.lab condition : scattered personal items &amp;broken equipement  but some item left untouched .Also robot parts &amp; images of robots found on table and floor .Stolen research ?</a:t>
          </a:r>
          <a:endParaRPr lang="en-GB"/>
        </a:p>
      </dgm:t>
    </dgm:pt>
    <dgm:pt modelId="{2FF79579-4E4C-4C7A-B828-AF74E3371944}" type="parTrans" cxnId="{91B65552-7929-4394-A903-EC1393C21A3F}">
      <dgm:prSet/>
      <dgm:spPr/>
      <dgm:t>
        <a:bodyPr/>
        <a:lstStyle/>
        <a:p>
          <a:endParaRPr lang="en-GB"/>
        </a:p>
      </dgm:t>
    </dgm:pt>
    <dgm:pt modelId="{8CE68ABA-5021-44C7-B249-8B785CBA571E}" type="sibTrans" cxnId="{91B65552-7929-4394-A903-EC1393C21A3F}">
      <dgm:prSet/>
      <dgm:spPr/>
      <dgm:t>
        <a:bodyPr/>
        <a:lstStyle/>
        <a:p>
          <a:endParaRPr lang="en-GB"/>
        </a:p>
      </dgm:t>
    </dgm:pt>
    <dgm:pt modelId="{B6F62FD0-630C-49AE-B5B2-95D900D76ABB}">
      <dgm:prSet phldrT="[Text]" phldr="0"/>
      <dgm:spPr/>
      <dgm:t>
        <a:bodyPr/>
        <a:lstStyle/>
        <a:p>
          <a:pPr rtl="0"/>
          <a:r>
            <a:rPr lang="en-GB">
              <a:latin typeface="Grandview Display"/>
            </a:rPr>
            <a:t>2. Workplace tensions: Disagreements with dr fox over AI ethics. Jealousy &amp; rivalry may have </a:t>
          </a:r>
          <a:r>
            <a:rPr lang="en-GB" err="1">
              <a:latin typeface="Grandview Display"/>
            </a:rPr>
            <a:t>fuled</a:t>
          </a:r>
          <a:r>
            <a:rPr lang="en-GB">
              <a:latin typeface="Grandview Display"/>
            </a:rPr>
            <a:t> a motive </a:t>
          </a:r>
          <a:endParaRPr lang="en-GB"/>
        </a:p>
      </dgm:t>
    </dgm:pt>
    <dgm:pt modelId="{2F0E0124-C69A-4AA4-AD8D-8570129980F1}" type="parTrans" cxnId="{C3095DF4-4DFF-4404-8248-02AA0788FF47}">
      <dgm:prSet/>
      <dgm:spPr/>
      <dgm:t>
        <a:bodyPr/>
        <a:lstStyle/>
        <a:p>
          <a:endParaRPr lang="en-GB"/>
        </a:p>
      </dgm:t>
    </dgm:pt>
    <dgm:pt modelId="{12380A59-BA83-48B5-BD12-BF75F2AA9764}" type="sibTrans" cxnId="{C3095DF4-4DFF-4404-8248-02AA0788FF47}">
      <dgm:prSet/>
      <dgm:spPr/>
      <dgm:t>
        <a:bodyPr/>
        <a:lstStyle/>
        <a:p>
          <a:endParaRPr lang="en-GB"/>
        </a:p>
      </dgm:t>
    </dgm:pt>
    <dgm:pt modelId="{A7A820BB-BAEA-44FE-9A6B-CC2ACD8FBA13}">
      <dgm:prSet phldrT="[Text]" phldr="0"/>
      <dgm:spPr/>
      <dgm:t>
        <a:bodyPr/>
        <a:lstStyle/>
        <a:p>
          <a:pPr rtl="0"/>
          <a:r>
            <a:rPr lang="en-GB">
              <a:latin typeface="Grandview Display"/>
            </a:rPr>
            <a:t>3. suspicious activity: unfamiliar SUV seen near her home by her neighbour before disaperance .Possible surveillance &amp;planning?</a:t>
          </a:r>
          <a:endParaRPr lang="en-GB"/>
        </a:p>
      </dgm:t>
    </dgm:pt>
    <dgm:pt modelId="{166D7F6D-9005-4E22-92D4-07E7F9700054}" type="parTrans" cxnId="{DB235885-86DB-4CE9-BD2C-07DD50145394}">
      <dgm:prSet/>
      <dgm:spPr/>
      <dgm:t>
        <a:bodyPr/>
        <a:lstStyle/>
        <a:p>
          <a:endParaRPr lang="en-GB"/>
        </a:p>
      </dgm:t>
    </dgm:pt>
    <dgm:pt modelId="{F678F656-785B-407B-B4AB-405F901E710A}" type="sibTrans" cxnId="{DB235885-86DB-4CE9-BD2C-07DD50145394}">
      <dgm:prSet/>
      <dgm:spPr/>
      <dgm:t>
        <a:bodyPr/>
        <a:lstStyle/>
        <a:p>
          <a:endParaRPr lang="en-GB"/>
        </a:p>
      </dgm:t>
    </dgm:pt>
    <dgm:pt modelId="{A433E2B5-8AC3-4FE1-8E01-6C1E1C673676}" type="pres">
      <dgm:prSet presAssocID="{EEC8EEF1-3AC5-4B23-87CF-DB50ADF8F42A}" presName="diagram" presStyleCnt="0">
        <dgm:presLayoutVars>
          <dgm:dir/>
          <dgm:resizeHandles val="exact"/>
        </dgm:presLayoutVars>
      </dgm:prSet>
      <dgm:spPr/>
    </dgm:pt>
    <dgm:pt modelId="{4F16A703-C167-4EC1-8472-D11FEB3E9F83}" type="pres">
      <dgm:prSet presAssocID="{16EB6AA7-2E73-4B41-961A-6E35C316CD1C}" presName="node" presStyleLbl="node1" presStyleIdx="0" presStyleCnt="3">
        <dgm:presLayoutVars>
          <dgm:bulletEnabled val="1"/>
        </dgm:presLayoutVars>
      </dgm:prSet>
      <dgm:spPr/>
    </dgm:pt>
    <dgm:pt modelId="{2B82C195-8C0E-4B15-A2BC-36037E539AA8}" type="pres">
      <dgm:prSet presAssocID="{8CE68ABA-5021-44C7-B249-8B785CBA571E}" presName="sibTrans" presStyleCnt="0"/>
      <dgm:spPr/>
    </dgm:pt>
    <dgm:pt modelId="{CF6C7C9A-2232-43BA-B6B6-011BA146B76A}" type="pres">
      <dgm:prSet presAssocID="{B6F62FD0-630C-49AE-B5B2-95D900D76ABB}" presName="node" presStyleLbl="node1" presStyleIdx="1" presStyleCnt="3">
        <dgm:presLayoutVars>
          <dgm:bulletEnabled val="1"/>
        </dgm:presLayoutVars>
      </dgm:prSet>
      <dgm:spPr/>
    </dgm:pt>
    <dgm:pt modelId="{CAE6CC4A-C7F7-48BB-B6E8-9FD0E1487F73}" type="pres">
      <dgm:prSet presAssocID="{12380A59-BA83-48B5-BD12-BF75F2AA9764}" presName="sibTrans" presStyleCnt="0"/>
      <dgm:spPr/>
    </dgm:pt>
    <dgm:pt modelId="{C67CE066-F16C-4A82-853C-1EB3665678D3}" type="pres">
      <dgm:prSet presAssocID="{A7A820BB-BAEA-44FE-9A6B-CC2ACD8FBA13}" presName="node" presStyleLbl="node1" presStyleIdx="2" presStyleCnt="3">
        <dgm:presLayoutVars>
          <dgm:bulletEnabled val="1"/>
        </dgm:presLayoutVars>
      </dgm:prSet>
      <dgm:spPr/>
    </dgm:pt>
  </dgm:ptLst>
  <dgm:cxnLst>
    <dgm:cxn modelId="{16CB1F35-4704-4872-AC7E-92D03E0D9849}" type="presOf" srcId="{EEC8EEF1-3AC5-4B23-87CF-DB50ADF8F42A}" destId="{A433E2B5-8AC3-4FE1-8E01-6C1E1C673676}" srcOrd="0" destOrd="0" presId="urn:microsoft.com/office/officeart/2005/8/layout/default"/>
    <dgm:cxn modelId="{91B65552-7929-4394-A903-EC1393C21A3F}" srcId="{EEC8EEF1-3AC5-4B23-87CF-DB50ADF8F42A}" destId="{16EB6AA7-2E73-4B41-961A-6E35C316CD1C}" srcOrd="0" destOrd="0" parTransId="{2FF79579-4E4C-4C7A-B828-AF74E3371944}" sibTransId="{8CE68ABA-5021-44C7-B249-8B785CBA571E}"/>
    <dgm:cxn modelId="{A4CA6B53-003D-4976-B87B-9F06159F1C30}" type="presOf" srcId="{A7A820BB-BAEA-44FE-9A6B-CC2ACD8FBA13}" destId="{C67CE066-F16C-4A82-853C-1EB3665678D3}" srcOrd="0" destOrd="0" presId="urn:microsoft.com/office/officeart/2005/8/layout/default"/>
    <dgm:cxn modelId="{7EB59B53-DEFA-4B66-BC06-36469443E68D}" type="presOf" srcId="{16EB6AA7-2E73-4B41-961A-6E35C316CD1C}" destId="{4F16A703-C167-4EC1-8472-D11FEB3E9F83}" srcOrd="0" destOrd="0" presId="urn:microsoft.com/office/officeart/2005/8/layout/default"/>
    <dgm:cxn modelId="{DB235885-86DB-4CE9-BD2C-07DD50145394}" srcId="{EEC8EEF1-3AC5-4B23-87CF-DB50ADF8F42A}" destId="{A7A820BB-BAEA-44FE-9A6B-CC2ACD8FBA13}" srcOrd="2" destOrd="0" parTransId="{166D7F6D-9005-4E22-92D4-07E7F9700054}" sibTransId="{F678F656-785B-407B-B4AB-405F901E710A}"/>
    <dgm:cxn modelId="{24797488-572C-4235-AC1C-E5CEC8C47A5A}" type="presOf" srcId="{B6F62FD0-630C-49AE-B5B2-95D900D76ABB}" destId="{CF6C7C9A-2232-43BA-B6B6-011BA146B76A}" srcOrd="0" destOrd="0" presId="urn:microsoft.com/office/officeart/2005/8/layout/default"/>
    <dgm:cxn modelId="{C3095DF4-4DFF-4404-8248-02AA0788FF47}" srcId="{EEC8EEF1-3AC5-4B23-87CF-DB50ADF8F42A}" destId="{B6F62FD0-630C-49AE-B5B2-95D900D76ABB}" srcOrd="1" destOrd="0" parTransId="{2F0E0124-C69A-4AA4-AD8D-8570129980F1}" sibTransId="{12380A59-BA83-48B5-BD12-BF75F2AA9764}"/>
    <dgm:cxn modelId="{C26A29B5-E16D-474E-B16E-1A1939D4AF9A}" type="presParOf" srcId="{A433E2B5-8AC3-4FE1-8E01-6C1E1C673676}" destId="{4F16A703-C167-4EC1-8472-D11FEB3E9F83}" srcOrd="0" destOrd="0" presId="urn:microsoft.com/office/officeart/2005/8/layout/default"/>
    <dgm:cxn modelId="{82FC9C23-0F24-49E1-862B-FBCCB144EB17}" type="presParOf" srcId="{A433E2B5-8AC3-4FE1-8E01-6C1E1C673676}" destId="{2B82C195-8C0E-4B15-A2BC-36037E539AA8}" srcOrd="1" destOrd="0" presId="urn:microsoft.com/office/officeart/2005/8/layout/default"/>
    <dgm:cxn modelId="{74FDA849-5686-4039-BD90-DA26C2601B92}" type="presParOf" srcId="{A433E2B5-8AC3-4FE1-8E01-6C1E1C673676}" destId="{CF6C7C9A-2232-43BA-B6B6-011BA146B76A}" srcOrd="2" destOrd="0" presId="urn:microsoft.com/office/officeart/2005/8/layout/default"/>
    <dgm:cxn modelId="{343D7D75-6AE4-4FEF-9574-DBD112961DC2}" type="presParOf" srcId="{A433E2B5-8AC3-4FE1-8E01-6C1E1C673676}" destId="{CAE6CC4A-C7F7-48BB-B6E8-9FD0E1487F73}" srcOrd="3" destOrd="0" presId="urn:microsoft.com/office/officeart/2005/8/layout/default"/>
    <dgm:cxn modelId="{6B330403-C276-494E-8930-36304DCAD175}" type="presParOf" srcId="{A433E2B5-8AC3-4FE1-8E01-6C1E1C673676}" destId="{C67CE066-F16C-4A82-853C-1EB3665678D3}"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33D514-1FD5-46F9-835E-DDB4329324D0}" type="doc">
      <dgm:prSet loTypeId="urn:microsoft.com/office/officeart/2005/8/layout/hProcess9" loCatId="process" qsTypeId="urn:microsoft.com/office/officeart/2005/8/quickstyle/simple2" qsCatId="simple" csTypeId="urn:microsoft.com/office/officeart/2005/8/colors/colorful4" csCatId="colorful" phldr="1"/>
      <dgm:spPr/>
      <dgm:t>
        <a:bodyPr/>
        <a:lstStyle/>
        <a:p>
          <a:endParaRPr lang="en-GB"/>
        </a:p>
      </dgm:t>
    </dgm:pt>
    <dgm:pt modelId="{F04DC1C4-D1DD-4F79-8906-8F2C8B2FC351}">
      <dgm:prSet phldrT="[Text]" phldr="0"/>
      <dgm:spPr/>
      <dgm:t>
        <a:bodyPr/>
        <a:lstStyle/>
        <a:p>
          <a:pPr rtl="0"/>
          <a:r>
            <a:rPr lang="en-GB" dirty="0">
              <a:latin typeface="Grandview Display"/>
            </a:rPr>
            <a:t>Work place rivalry turned </a:t>
          </a:r>
          <a:r>
            <a:rPr lang="en-GB" dirty="0" err="1">
              <a:latin typeface="Grandview Display"/>
            </a:rPr>
            <a:t>crimminal</a:t>
          </a:r>
          <a:r>
            <a:rPr lang="en-GB" dirty="0">
              <a:latin typeface="Grandview Display"/>
            </a:rPr>
            <a:t>: </a:t>
          </a:r>
          <a:r>
            <a:rPr lang="en-GB" dirty="0">
              <a:latin typeface="Trade Gothic Next Cond"/>
            </a:rPr>
            <a:t>Dr. Fox and Dr. Hart had a history of ongoing conflicts, primarily </a:t>
          </a:r>
          <a:r>
            <a:rPr lang="en-GB" dirty="0" err="1">
              <a:latin typeface="Trade Gothic Next Cond"/>
            </a:rPr>
            <a:t>fueled</a:t>
          </a:r>
          <a:r>
            <a:rPr lang="en-GB" dirty="0">
              <a:latin typeface="Trade Gothic Next Cond"/>
            </a:rPr>
            <a:t> by jealousy and professional rivalry in AI research. Over time, these tensions grew more intense, potentially escalating into unethical </a:t>
          </a:r>
          <a:r>
            <a:rPr lang="en-GB" dirty="0" err="1">
              <a:latin typeface="Trade Gothic Next Cond"/>
            </a:rPr>
            <a:t>behavior</a:t>
          </a:r>
          <a:r>
            <a:rPr lang="en-GB" dirty="0">
              <a:latin typeface="Trade Gothic Next Cond"/>
            </a:rPr>
            <a:t> or even foul play.</a:t>
          </a:r>
        </a:p>
      </dgm:t>
    </dgm:pt>
    <dgm:pt modelId="{722DAAF7-EDF0-4EDD-A363-FA0342E49FBE}" type="parTrans" cxnId="{100E7B1B-B423-4259-A7D7-22DDD5F38B56}">
      <dgm:prSet/>
      <dgm:spPr/>
      <dgm:t>
        <a:bodyPr/>
        <a:lstStyle/>
        <a:p>
          <a:endParaRPr lang="en-GB"/>
        </a:p>
      </dgm:t>
    </dgm:pt>
    <dgm:pt modelId="{4F626AAC-7F11-4392-8B27-E9CB5734035F}" type="sibTrans" cxnId="{100E7B1B-B423-4259-A7D7-22DDD5F38B56}">
      <dgm:prSet/>
      <dgm:spPr/>
      <dgm:t>
        <a:bodyPr/>
        <a:lstStyle/>
        <a:p>
          <a:endParaRPr lang="en-GB"/>
        </a:p>
      </dgm:t>
    </dgm:pt>
    <dgm:pt modelId="{1922138B-E142-4FD1-BA5F-3DBC57155313}">
      <dgm:prSet phldrT="[Text]" phldr="0"/>
      <dgm:spPr/>
      <dgm:t>
        <a:bodyPr/>
        <a:lstStyle/>
        <a:p>
          <a:pPr rtl="0"/>
          <a:r>
            <a:rPr lang="en-GB" dirty="0" err="1">
              <a:latin typeface="Grandview Display"/>
            </a:rPr>
            <a:t>Stolden</a:t>
          </a:r>
          <a:r>
            <a:rPr lang="en-GB" dirty="0">
              <a:latin typeface="Grandview Display"/>
            </a:rPr>
            <a:t> research /abduction </a:t>
          </a:r>
          <a:r>
            <a:rPr lang="en-GB" dirty="0">
              <a:latin typeface="Neue Haas Grotesk Text Pro"/>
            </a:rPr>
            <a:t>The SUV suggests a planned abduction, possibly aimed at kidnapping her to steal her AI work, </a:t>
          </a:r>
          <a:r>
            <a:rPr lang="en-GB" dirty="0">
              <a:latin typeface="Grandview Display"/>
            </a:rPr>
            <a:t>like creating a robot  </a:t>
          </a:r>
          <a:r>
            <a:rPr lang="en-GB" dirty="0">
              <a:latin typeface="Neue Haas Grotesk Text Pro"/>
            </a:rPr>
            <a:t>which </a:t>
          </a:r>
          <a:r>
            <a:rPr lang="en-GB" dirty="0">
              <a:latin typeface="Grandview Display"/>
            </a:rPr>
            <a:t> also might</a:t>
          </a:r>
          <a:r>
            <a:rPr lang="en-GB" dirty="0">
              <a:latin typeface="Neue Haas Grotesk Text Pro"/>
            </a:rPr>
            <a:t> be connected to Dr. Fox.</a:t>
          </a:r>
        </a:p>
      </dgm:t>
    </dgm:pt>
    <dgm:pt modelId="{B3F0434D-0121-4F1B-B439-9A26DF295224}" type="parTrans" cxnId="{49DBD66C-EBE8-40A9-8FA6-13E9050D3610}">
      <dgm:prSet/>
      <dgm:spPr/>
      <dgm:t>
        <a:bodyPr/>
        <a:lstStyle/>
        <a:p>
          <a:endParaRPr lang="en-GB"/>
        </a:p>
      </dgm:t>
    </dgm:pt>
    <dgm:pt modelId="{0CFBB19F-332A-4619-B237-016FFE8BF076}" type="sibTrans" cxnId="{49DBD66C-EBE8-40A9-8FA6-13E9050D3610}">
      <dgm:prSet/>
      <dgm:spPr/>
      <dgm:t>
        <a:bodyPr/>
        <a:lstStyle/>
        <a:p>
          <a:endParaRPr lang="en-GB"/>
        </a:p>
      </dgm:t>
    </dgm:pt>
    <dgm:pt modelId="{ECC70A30-FA5D-42AD-B13B-298F75A6AADC}">
      <dgm:prSet phldrT="[Text]" phldr="0"/>
      <dgm:spPr/>
      <dgm:t>
        <a:bodyPr/>
        <a:lstStyle/>
        <a:p>
          <a:pPr rtl="0"/>
          <a:r>
            <a:rPr lang="en-GB" dirty="0">
              <a:latin typeface="Grandview Display"/>
            </a:rPr>
            <a:t>industrial</a:t>
          </a:r>
          <a:r>
            <a:rPr lang="en-GB" dirty="0">
              <a:latin typeface="Neue Haas Grotesk Text Pro"/>
            </a:rPr>
            <a:t> spying</a:t>
          </a:r>
          <a:r>
            <a:rPr lang="en-GB" dirty="0">
              <a:latin typeface="Grandview Display"/>
            </a:rPr>
            <a:t>: </a:t>
          </a:r>
          <a:r>
            <a:rPr lang="en-GB" dirty="0">
              <a:latin typeface="Neue Haas Grotesk Text Pro"/>
            </a:rPr>
            <a:t>Dr. Hart was working on valuable AI research, as seen on her desk. The unfamiliar SUV near her house suggests she may have been watched before she disappeared, indicating that someone may have gained access to her work.</a:t>
          </a:r>
        </a:p>
      </dgm:t>
    </dgm:pt>
    <dgm:pt modelId="{7095BD28-6F40-4610-AC6B-0B49D70BD43A}" type="parTrans" cxnId="{9E2CBB34-A644-4410-BAA3-6D11B466F935}">
      <dgm:prSet/>
      <dgm:spPr/>
      <dgm:t>
        <a:bodyPr/>
        <a:lstStyle/>
        <a:p>
          <a:endParaRPr lang="en-GB"/>
        </a:p>
      </dgm:t>
    </dgm:pt>
    <dgm:pt modelId="{FFDC3D72-A0A9-4AE6-B8AC-C8BF783EADFA}" type="sibTrans" cxnId="{9E2CBB34-A644-4410-BAA3-6D11B466F935}">
      <dgm:prSet/>
      <dgm:spPr/>
      <dgm:t>
        <a:bodyPr/>
        <a:lstStyle/>
        <a:p>
          <a:endParaRPr lang="en-GB"/>
        </a:p>
      </dgm:t>
    </dgm:pt>
    <dgm:pt modelId="{FD250889-D3A9-48B2-A107-76642814A8BF}" type="pres">
      <dgm:prSet presAssocID="{C633D514-1FD5-46F9-835E-DDB4329324D0}" presName="CompostProcess" presStyleCnt="0">
        <dgm:presLayoutVars>
          <dgm:dir/>
          <dgm:resizeHandles val="exact"/>
        </dgm:presLayoutVars>
      </dgm:prSet>
      <dgm:spPr/>
    </dgm:pt>
    <dgm:pt modelId="{0723CEB8-624C-41FD-9774-7CB030D93503}" type="pres">
      <dgm:prSet presAssocID="{C633D514-1FD5-46F9-835E-DDB4329324D0}" presName="arrow" presStyleLbl="bgShp" presStyleIdx="0" presStyleCnt="1"/>
      <dgm:spPr/>
    </dgm:pt>
    <dgm:pt modelId="{EFB96B9E-43CE-4BDB-90B5-2251E3839B07}" type="pres">
      <dgm:prSet presAssocID="{C633D514-1FD5-46F9-835E-DDB4329324D0}" presName="linearProcess" presStyleCnt="0"/>
      <dgm:spPr/>
    </dgm:pt>
    <dgm:pt modelId="{DD8FA61C-A80B-4327-939E-5A49D8223B48}" type="pres">
      <dgm:prSet presAssocID="{F04DC1C4-D1DD-4F79-8906-8F2C8B2FC351}" presName="textNode" presStyleLbl="node1" presStyleIdx="0" presStyleCnt="3">
        <dgm:presLayoutVars>
          <dgm:bulletEnabled val="1"/>
        </dgm:presLayoutVars>
      </dgm:prSet>
      <dgm:spPr/>
    </dgm:pt>
    <dgm:pt modelId="{4E82C4AA-C4C7-4A88-8EA0-9121CE15A9AA}" type="pres">
      <dgm:prSet presAssocID="{4F626AAC-7F11-4392-8B27-E9CB5734035F}" presName="sibTrans" presStyleCnt="0"/>
      <dgm:spPr/>
    </dgm:pt>
    <dgm:pt modelId="{28B8AC00-C794-4FBA-B657-AE45B82824ED}" type="pres">
      <dgm:prSet presAssocID="{1922138B-E142-4FD1-BA5F-3DBC57155313}" presName="textNode" presStyleLbl="node1" presStyleIdx="1" presStyleCnt="3">
        <dgm:presLayoutVars>
          <dgm:bulletEnabled val="1"/>
        </dgm:presLayoutVars>
      </dgm:prSet>
      <dgm:spPr/>
    </dgm:pt>
    <dgm:pt modelId="{88EB9CC4-6FDD-4AB4-BA12-61D764394568}" type="pres">
      <dgm:prSet presAssocID="{0CFBB19F-332A-4619-B237-016FFE8BF076}" presName="sibTrans" presStyleCnt="0"/>
      <dgm:spPr/>
    </dgm:pt>
    <dgm:pt modelId="{68728A98-F9D4-420B-B3E1-54C99F1636A4}" type="pres">
      <dgm:prSet presAssocID="{ECC70A30-FA5D-42AD-B13B-298F75A6AADC}" presName="textNode" presStyleLbl="node1" presStyleIdx="2" presStyleCnt="3">
        <dgm:presLayoutVars>
          <dgm:bulletEnabled val="1"/>
        </dgm:presLayoutVars>
      </dgm:prSet>
      <dgm:spPr/>
    </dgm:pt>
  </dgm:ptLst>
  <dgm:cxnLst>
    <dgm:cxn modelId="{28C0451B-E318-490F-92EC-038C5D0DDE76}" type="presOf" srcId="{1922138B-E142-4FD1-BA5F-3DBC57155313}" destId="{28B8AC00-C794-4FBA-B657-AE45B82824ED}" srcOrd="0" destOrd="0" presId="urn:microsoft.com/office/officeart/2005/8/layout/hProcess9"/>
    <dgm:cxn modelId="{100E7B1B-B423-4259-A7D7-22DDD5F38B56}" srcId="{C633D514-1FD5-46F9-835E-DDB4329324D0}" destId="{F04DC1C4-D1DD-4F79-8906-8F2C8B2FC351}" srcOrd="0" destOrd="0" parTransId="{722DAAF7-EDF0-4EDD-A363-FA0342E49FBE}" sibTransId="{4F626AAC-7F11-4392-8B27-E9CB5734035F}"/>
    <dgm:cxn modelId="{496BFD28-E927-47B2-9987-0B8D46F768F2}" type="presOf" srcId="{C633D514-1FD5-46F9-835E-DDB4329324D0}" destId="{FD250889-D3A9-48B2-A107-76642814A8BF}" srcOrd="0" destOrd="0" presId="urn:microsoft.com/office/officeart/2005/8/layout/hProcess9"/>
    <dgm:cxn modelId="{9E2CBB34-A644-4410-BAA3-6D11B466F935}" srcId="{C633D514-1FD5-46F9-835E-DDB4329324D0}" destId="{ECC70A30-FA5D-42AD-B13B-298F75A6AADC}" srcOrd="2" destOrd="0" parTransId="{7095BD28-6F40-4610-AC6B-0B49D70BD43A}" sibTransId="{FFDC3D72-A0A9-4AE6-B8AC-C8BF783EADFA}"/>
    <dgm:cxn modelId="{49DBD66C-EBE8-40A9-8FA6-13E9050D3610}" srcId="{C633D514-1FD5-46F9-835E-DDB4329324D0}" destId="{1922138B-E142-4FD1-BA5F-3DBC57155313}" srcOrd="1" destOrd="0" parTransId="{B3F0434D-0121-4F1B-B439-9A26DF295224}" sibTransId="{0CFBB19F-332A-4619-B237-016FFE8BF076}"/>
    <dgm:cxn modelId="{88D461C9-2BDB-49EA-9836-BF47EE23E87D}" type="presOf" srcId="{F04DC1C4-D1DD-4F79-8906-8F2C8B2FC351}" destId="{DD8FA61C-A80B-4327-939E-5A49D8223B48}" srcOrd="0" destOrd="0" presId="urn:microsoft.com/office/officeart/2005/8/layout/hProcess9"/>
    <dgm:cxn modelId="{8D4407D8-DAD3-4E93-B2BE-BB2760C19FEC}" type="presOf" srcId="{ECC70A30-FA5D-42AD-B13B-298F75A6AADC}" destId="{68728A98-F9D4-420B-B3E1-54C99F1636A4}" srcOrd="0" destOrd="0" presId="urn:microsoft.com/office/officeart/2005/8/layout/hProcess9"/>
    <dgm:cxn modelId="{5190A620-CA2B-4483-8763-1F89947BAD02}" type="presParOf" srcId="{FD250889-D3A9-48B2-A107-76642814A8BF}" destId="{0723CEB8-624C-41FD-9774-7CB030D93503}" srcOrd="0" destOrd="0" presId="urn:microsoft.com/office/officeart/2005/8/layout/hProcess9"/>
    <dgm:cxn modelId="{C4E9B3E9-DE95-413F-B02A-15476B9EB8EE}" type="presParOf" srcId="{FD250889-D3A9-48B2-A107-76642814A8BF}" destId="{EFB96B9E-43CE-4BDB-90B5-2251E3839B07}" srcOrd="1" destOrd="0" presId="urn:microsoft.com/office/officeart/2005/8/layout/hProcess9"/>
    <dgm:cxn modelId="{1B712696-80E8-4F0D-96C9-891DAB1296EA}" type="presParOf" srcId="{EFB96B9E-43CE-4BDB-90B5-2251E3839B07}" destId="{DD8FA61C-A80B-4327-939E-5A49D8223B48}" srcOrd="0" destOrd="0" presId="urn:microsoft.com/office/officeart/2005/8/layout/hProcess9"/>
    <dgm:cxn modelId="{54B875F7-5503-4547-A1FB-53720F7B24B2}" type="presParOf" srcId="{EFB96B9E-43CE-4BDB-90B5-2251E3839B07}" destId="{4E82C4AA-C4C7-4A88-8EA0-9121CE15A9AA}" srcOrd="1" destOrd="0" presId="urn:microsoft.com/office/officeart/2005/8/layout/hProcess9"/>
    <dgm:cxn modelId="{66B1A834-8470-4302-94DA-24A6CD51295A}" type="presParOf" srcId="{EFB96B9E-43CE-4BDB-90B5-2251E3839B07}" destId="{28B8AC00-C794-4FBA-B657-AE45B82824ED}" srcOrd="2" destOrd="0" presId="urn:microsoft.com/office/officeart/2005/8/layout/hProcess9"/>
    <dgm:cxn modelId="{FDA1C372-EE9C-474A-9E8B-871A52939F7B}" type="presParOf" srcId="{EFB96B9E-43CE-4BDB-90B5-2251E3839B07}" destId="{88EB9CC4-6FDD-4AB4-BA12-61D764394568}" srcOrd="3" destOrd="0" presId="urn:microsoft.com/office/officeart/2005/8/layout/hProcess9"/>
    <dgm:cxn modelId="{F6512C0C-A253-439B-8A71-8E8B054D72A7}" type="presParOf" srcId="{EFB96B9E-43CE-4BDB-90B5-2251E3839B07}" destId="{68728A98-F9D4-420B-B3E1-54C99F1636A4}"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6A703-C167-4EC1-8472-D11FEB3E9F83}">
      <dsp:nvSpPr>
        <dsp:cNvPr id="0" name=""/>
        <dsp:cNvSpPr/>
      </dsp:nvSpPr>
      <dsp:spPr>
        <a:xfrm>
          <a:off x="0" y="719931"/>
          <a:ext cx="3238500" cy="1943099"/>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Grandview Display"/>
            </a:rPr>
            <a:t>1.lab condition : scattered personal items &amp;broken equipement  but some item left untouched .Also robot parts &amp; images of robots found on table and floor .Stolen research ?</a:t>
          </a:r>
          <a:endParaRPr lang="en-GB" sz="1800" kern="1200"/>
        </a:p>
      </dsp:txBody>
      <dsp:txXfrm>
        <a:off x="0" y="719931"/>
        <a:ext cx="3238500" cy="1943099"/>
      </dsp:txXfrm>
    </dsp:sp>
    <dsp:sp modelId="{CF6C7C9A-2232-43BA-B6B6-011BA146B76A}">
      <dsp:nvSpPr>
        <dsp:cNvPr id="0" name=""/>
        <dsp:cNvSpPr/>
      </dsp:nvSpPr>
      <dsp:spPr>
        <a:xfrm>
          <a:off x="3562350" y="719931"/>
          <a:ext cx="3238500" cy="1943099"/>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Grandview Display"/>
            </a:rPr>
            <a:t>2. Workplace tensions: Disagreements with dr fox over AI ethics. Jealousy &amp; rivalry may have </a:t>
          </a:r>
          <a:r>
            <a:rPr lang="en-GB" sz="1800" kern="1200" err="1">
              <a:latin typeface="Grandview Display"/>
            </a:rPr>
            <a:t>fuled</a:t>
          </a:r>
          <a:r>
            <a:rPr lang="en-GB" sz="1800" kern="1200">
              <a:latin typeface="Grandview Display"/>
            </a:rPr>
            <a:t> a motive </a:t>
          </a:r>
          <a:endParaRPr lang="en-GB" sz="1800" kern="1200"/>
        </a:p>
      </dsp:txBody>
      <dsp:txXfrm>
        <a:off x="3562350" y="719931"/>
        <a:ext cx="3238500" cy="1943099"/>
      </dsp:txXfrm>
    </dsp:sp>
    <dsp:sp modelId="{C67CE066-F16C-4A82-853C-1EB3665678D3}">
      <dsp:nvSpPr>
        <dsp:cNvPr id="0" name=""/>
        <dsp:cNvSpPr/>
      </dsp:nvSpPr>
      <dsp:spPr>
        <a:xfrm>
          <a:off x="7124700" y="719931"/>
          <a:ext cx="3238500" cy="1943099"/>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Grandview Display"/>
            </a:rPr>
            <a:t>3. suspicious activity: unfamiliar SUV seen near her home by her neighbour before disaperance .Possible surveillance &amp;planning?</a:t>
          </a:r>
          <a:endParaRPr lang="en-GB" sz="1800" kern="1200"/>
        </a:p>
      </dsp:txBody>
      <dsp:txXfrm>
        <a:off x="7124700" y="719931"/>
        <a:ext cx="3238500" cy="19430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23CEB8-624C-41FD-9774-7CB030D93503}">
      <dsp:nvSpPr>
        <dsp:cNvPr id="0" name=""/>
        <dsp:cNvSpPr/>
      </dsp:nvSpPr>
      <dsp:spPr>
        <a:xfrm>
          <a:off x="777239" y="0"/>
          <a:ext cx="8808720" cy="3382963"/>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8FA61C-A80B-4327-939E-5A49D8223B48}">
      <dsp:nvSpPr>
        <dsp:cNvPr id="0" name=""/>
        <dsp:cNvSpPr/>
      </dsp:nvSpPr>
      <dsp:spPr>
        <a:xfrm>
          <a:off x="351174" y="1014888"/>
          <a:ext cx="3108960" cy="1353185"/>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Grandview Display"/>
            </a:rPr>
            <a:t>Work place rivalry turned </a:t>
          </a:r>
          <a:r>
            <a:rPr lang="en-GB" sz="1100" kern="1200" dirty="0" err="1">
              <a:latin typeface="Grandview Display"/>
            </a:rPr>
            <a:t>crimminal</a:t>
          </a:r>
          <a:r>
            <a:rPr lang="en-GB" sz="1100" kern="1200" dirty="0">
              <a:latin typeface="Grandview Display"/>
            </a:rPr>
            <a:t>: </a:t>
          </a:r>
          <a:r>
            <a:rPr lang="en-GB" sz="1100" kern="1200" dirty="0">
              <a:latin typeface="Trade Gothic Next Cond"/>
            </a:rPr>
            <a:t>Dr. Fox and Dr. Hart had a history of ongoing conflicts, primarily </a:t>
          </a:r>
          <a:r>
            <a:rPr lang="en-GB" sz="1100" kern="1200" dirty="0" err="1">
              <a:latin typeface="Trade Gothic Next Cond"/>
            </a:rPr>
            <a:t>fueled</a:t>
          </a:r>
          <a:r>
            <a:rPr lang="en-GB" sz="1100" kern="1200" dirty="0">
              <a:latin typeface="Trade Gothic Next Cond"/>
            </a:rPr>
            <a:t> by jealousy and professional rivalry in AI research. Over time, these tensions grew more intense, potentially escalating into unethical </a:t>
          </a:r>
          <a:r>
            <a:rPr lang="en-GB" sz="1100" kern="1200" dirty="0" err="1">
              <a:latin typeface="Trade Gothic Next Cond"/>
            </a:rPr>
            <a:t>behavior</a:t>
          </a:r>
          <a:r>
            <a:rPr lang="en-GB" sz="1100" kern="1200" dirty="0">
              <a:latin typeface="Trade Gothic Next Cond"/>
            </a:rPr>
            <a:t> or even foul play.</a:t>
          </a:r>
        </a:p>
      </dsp:txBody>
      <dsp:txXfrm>
        <a:off x="417231" y="1080945"/>
        <a:ext cx="2976846" cy="1221071"/>
      </dsp:txXfrm>
    </dsp:sp>
    <dsp:sp modelId="{28B8AC00-C794-4FBA-B657-AE45B82824ED}">
      <dsp:nvSpPr>
        <dsp:cNvPr id="0" name=""/>
        <dsp:cNvSpPr/>
      </dsp:nvSpPr>
      <dsp:spPr>
        <a:xfrm>
          <a:off x="3627120" y="1014888"/>
          <a:ext cx="3108960" cy="1353185"/>
        </a:xfrm>
        <a:prstGeom prst="roundRect">
          <a:avLst/>
        </a:prstGeom>
        <a:solidFill>
          <a:schemeClr val="accent4">
            <a:hueOff val="-510289"/>
            <a:satOff val="-92"/>
            <a:lumOff val="294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dirty="0" err="1">
              <a:latin typeface="Grandview Display"/>
            </a:rPr>
            <a:t>Stolden</a:t>
          </a:r>
          <a:r>
            <a:rPr lang="en-GB" sz="1100" kern="1200" dirty="0">
              <a:latin typeface="Grandview Display"/>
            </a:rPr>
            <a:t> research /abduction </a:t>
          </a:r>
          <a:r>
            <a:rPr lang="en-GB" sz="1100" kern="1200" dirty="0">
              <a:latin typeface="Neue Haas Grotesk Text Pro"/>
            </a:rPr>
            <a:t>The SUV suggests a planned abduction, possibly aimed at kidnapping her to steal her AI work, </a:t>
          </a:r>
          <a:r>
            <a:rPr lang="en-GB" sz="1100" kern="1200" dirty="0">
              <a:latin typeface="Grandview Display"/>
            </a:rPr>
            <a:t>like creating a robot  </a:t>
          </a:r>
          <a:r>
            <a:rPr lang="en-GB" sz="1100" kern="1200" dirty="0">
              <a:latin typeface="Neue Haas Grotesk Text Pro"/>
            </a:rPr>
            <a:t>which </a:t>
          </a:r>
          <a:r>
            <a:rPr lang="en-GB" sz="1100" kern="1200" dirty="0">
              <a:latin typeface="Grandview Display"/>
            </a:rPr>
            <a:t> also might</a:t>
          </a:r>
          <a:r>
            <a:rPr lang="en-GB" sz="1100" kern="1200" dirty="0">
              <a:latin typeface="Neue Haas Grotesk Text Pro"/>
            </a:rPr>
            <a:t> be connected to Dr. Fox.</a:t>
          </a:r>
        </a:p>
      </dsp:txBody>
      <dsp:txXfrm>
        <a:off x="3693177" y="1080945"/>
        <a:ext cx="2976846" cy="1221071"/>
      </dsp:txXfrm>
    </dsp:sp>
    <dsp:sp modelId="{68728A98-F9D4-420B-B3E1-54C99F1636A4}">
      <dsp:nvSpPr>
        <dsp:cNvPr id="0" name=""/>
        <dsp:cNvSpPr/>
      </dsp:nvSpPr>
      <dsp:spPr>
        <a:xfrm>
          <a:off x="6903065" y="1014888"/>
          <a:ext cx="3108960" cy="1353185"/>
        </a:xfrm>
        <a:prstGeom prst="roundRect">
          <a:avLst/>
        </a:prstGeom>
        <a:solidFill>
          <a:schemeClr val="accent4">
            <a:hueOff val="-1020579"/>
            <a:satOff val="-184"/>
            <a:lumOff val="588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Grandview Display"/>
            </a:rPr>
            <a:t>industrial</a:t>
          </a:r>
          <a:r>
            <a:rPr lang="en-GB" sz="1100" kern="1200" dirty="0">
              <a:latin typeface="Neue Haas Grotesk Text Pro"/>
            </a:rPr>
            <a:t> spying</a:t>
          </a:r>
          <a:r>
            <a:rPr lang="en-GB" sz="1100" kern="1200" dirty="0">
              <a:latin typeface="Grandview Display"/>
            </a:rPr>
            <a:t>: </a:t>
          </a:r>
          <a:r>
            <a:rPr lang="en-GB" sz="1100" kern="1200" dirty="0">
              <a:latin typeface="Neue Haas Grotesk Text Pro"/>
            </a:rPr>
            <a:t>Dr. Hart was working on valuable AI research, as seen on her desk. The unfamiliar SUV near her house suggests she may have been watched before she disappeared, indicating that someone may have gained access to her work.</a:t>
          </a:r>
        </a:p>
      </dsp:txBody>
      <dsp:txXfrm>
        <a:off x="6969122" y="1080945"/>
        <a:ext cx="2976846" cy="122107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3-19T22:56:18.803"/>
    </inkml:context>
    <inkml:brush xml:id="br0">
      <inkml:brushProperty name="width" value="0.1" units="cm"/>
      <inkml:brushProperty name="height" value="0.1" units="cm"/>
      <inkml:brushProperty name="color" value="#E71224"/>
    </inkml:brush>
  </inkml:definitions>
  <inkml:trace contextRef="#ctx0" brushRef="#br0">13132 5084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8D5D83F1-BF6E-4A98-8153-BAC9ABDE7CE3}" type="datetimeFigureOut">
              <a:rPr lang="en-US" dirty="0"/>
              <a:t>3/24/2025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314942727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BA576E92-E5C8-4FF8-B2BE-A516F6A1724E}" type="datetimeFigureOut">
              <a:rPr lang="en-US" dirty="0"/>
              <a:t>3/24/2025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424733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6DDB232-C681-46A2-B21F-2BD21E9CA134}" type="datetimeFigureOut">
              <a:rPr lang="en-US" dirty="0"/>
              <a:t>3/24/2025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126638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30ABE26E-66F9-4E5F-9E07-CA7CDB200281}" type="datetimeFigureOut">
              <a:rPr lang="en-US" dirty="0"/>
              <a:t>3/24/2025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815626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85A1A01C-F286-49E7-998E-3D5BB613F99A}" type="datetimeFigureOut">
              <a:rPr lang="en-US" dirty="0"/>
              <a:t>3/24/2025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913822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7CC2C0A-F771-42D9-AAB0-90C3A2B0FEAD}" type="datetimeFigureOut">
              <a:rPr lang="en-US" dirty="0"/>
              <a:t>3/24/2025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2329825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2CA2A270-409D-4410-9649-B7481576446C}" type="datetimeFigureOut">
              <a:rPr lang="en-US" dirty="0"/>
              <a:t>3/24/2025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404285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42200AA3-798A-4433-8927-6E115914B6EF}" type="datetimeFigureOut">
              <a:rPr lang="en-US" dirty="0"/>
              <a:t>3/24/2025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850575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36322871-0F85-43DC-99D7-CA8E7437E2EC}" type="datetimeFigureOut">
              <a:rPr lang="en-US" dirty="0"/>
              <a:t>3/24/2025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3336159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ED9BE5A2-57A1-4629-B29D-D386573AF9F3}" type="datetimeFigureOut">
              <a:rPr lang="en-US" dirty="0"/>
              <a:t>3/24/2025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4125036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A3A72485-1B57-41B4-A998-97848CC136C2}" type="datetimeFigureOut">
              <a:rPr lang="en-US" dirty="0"/>
              <a:t>3/24/2025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3987426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E857DF4D-D974-434D-9D64-40B7405DF5F0}" type="datetimeFigureOut">
              <a:rPr lang="en-US" dirty="0"/>
              <a:t>3/24/2025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dirty="0"/>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0837545"/>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Lst>
  <p:hf hdr="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pos="576">
          <p15:clr>
            <a:srgbClr val="F26B43"/>
          </p15:clr>
        </p15:guide>
        <p15:guide id="6" orient="horz"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customXml" Target="../ink/ink1.xm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hyperlink" Target="http://www.mimecast.com/blog/intellectual-property-protection-against-ip-theft/" TargetMode="Externa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hyperlink" Target="http://www.investopedia.com/terms/s/suspicious-activity-report.asp" TargetMode="External"/><Relationship Id="rId4" Type="http://schemas.openxmlformats.org/officeDocument/2006/relationships/hyperlink" Target="http://www.psychologytoday.com/us/blog/empathic-minds/202306/is-ai-our-most-dangerous-riv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B9B64-93D0-7EB1-ADC1-2AF6A452B6DD}"/>
              </a:ext>
            </a:extLst>
          </p:cNvPr>
          <p:cNvSpPr>
            <a:spLocks noGrp="1"/>
          </p:cNvSpPr>
          <p:nvPr>
            <p:ph type="title"/>
          </p:nvPr>
        </p:nvSpPr>
        <p:spPr/>
        <p:txBody>
          <a:bodyPr/>
          <a:lstStyle/>
          <a:p>
            <a:endParaRPr lang="en-GB"/>
          </a:p>
        </p:txBody>
      </p:sp>
      <p:pic>
        <p:nvPicPr>
          <p:cNvPr id="7" name="Content Placeholder 6" descr="Orange to yellow gradient">
            <a:extLst>
              <a:ext uri="{FF2B5EF4-FFF2-40B4-BE49-F238E27FC236}">
                <a16:creationId xmlns:a16="http://schemas.microsoft.com/office/drawing/2014/main" id="{6CAC8503-58C3-E5DE-1FF2-D4E13F4AD514}"/>
              </a:ext>
            </a:extLst>
          </p:cNvPr>
          <p:cNvPicPr>
            <a:picLocks noGrp="1" noChangeAspect="1"/>
          </p:cNvPicPr>
          <p:nvPr>
            <p:ph idx="1"/>
          </p:nvPr>
        </p:nvPicPr>
        <p:blipFill>
          <a:blip r:embed="rId2"/>
          <a:stretch>
            <a:fillRect/>
          </a:stretch>
        </p:blipFill>
        <p:spPr>
          <a:xfrm>
            <a:off x="-2508" y="909"/>
            <a:ext cx="12294988" cy="7094989"/>
          </a:xfrm>
        </p:spPr>
      </p:pic>
      <p:sp>
        <p:nvSpPr>
          <p:cNvPr id="4" name="Date Placeholder 3">
            <a:extLst>
              <a:ext uri="{FF2B5EF4-FFF2-40B4-BE49-F238E27FC236}">
                <a16:creationId xmlns:a16="http://schemas.microsoft.com/office/drawing/2014/main" id="{B1B21BA6-1A4E-1901-9DD8-7594B51A2D20}"/>
              </a:ext>
            </a:extLst>
          </p:cNvPr>
          <p:cNvSpPr>
            <a:spLocks noGrp="1"/>
          </p:cNvSpPr>
          <p:nvPr>
            <p:ph type="dt" sz="half" idx="10"/>
          </p:nvPr>
        </p:nvSpPr>
        <p:spPr/>
        <p:txBody>
          <a:bodyPr/>
          <a:lstStyle/>
          <a:p>
            <a:fld id="{030034EE-715B-4459-9799-F50065681784}" type="datetime1">
              <a:t>3/24/2025</a:t>
            </a:fld>
            <a:endParaRPr lang="en-US"/>
          </a:p>
        </p:txBody>
      </p:sp>
      <p:sp>
        <p:nvSpPr>
          <p:cNvPr id="5" name="Footer Placeholder 4">
            <a:extLst>
              <a:ext uri="{FF2B5EF4-FFF2-40B4-BE49-F238E27FC236}">
                <a16:creationId xmlns:a16="http://schemas.microsoft.com/office/drawing/2014/main" id="{F96A9DFE-3754-8F96-B77D-ABCEB4598E9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EB11C8E-9BBE-46EC-5D1A-A42E44483643}"/>
              </a:ext>
            </a:extLst>
          </p:cNvPr>
          <p:cNvSpPr>
            <a:spLocks noGrp="1"/>
          </p:cNvSpPr>
          <p:nvPr>
            <p:ph type="sldNum" sz="quarter" idx="12"/>
          </p:nvPr>
        </p:nvSpPr>
        <p:spPr/>
        <p:txBody>
          <a:bodyPr/>
          <a:lstStyle/>
          <a:p>
            <a:fld id="{70C12960-6E85-460F-B6E3-5B82CB31AF3D}" type="slidenum">
              <a:rPr lang="en-US" dirty="0"/>
              <a:t>1</a:t>
            </a:fld>
            <a:endParaRPr lang="en-US"/>
          </a:p>
        </p:txBody>
      </p:sp>
      <p:sp>
        <p:nvSpPr>
          <p:cNvPr id="8" name="TextBox 7">
            <a:extLst>
              <a:ext uri="{FF2B5EF4-FFF2-40B4-BE49-F238E27FC236}">
                <a16:creationId xmlns:a16="http://schemas.microsoft.com/office/drawing/2014/main" id="{6D4B1BDA-59EA-1CCA-4CA2-AB4BC2C3F5BE}"/>
              </a:ext>
            </a:extLst>
          </p:cNvPr>
          <p:cNvSpPr txBox="1"/>
          <p:nvPr/>
        </p:nvSpPr>
        <p:spPr>
          <a:xfrm>
            <a:off x="2321759" y="1006322"/>
            <a:ext cx="728386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latin typeface="Franklin Gothic Medium"/>
              </a:rPr>
              <a:t>The Disappearance of Dr Hart ; Case report summary </a:t>
            </a:r>
          </a:p>
          <a:p>
            <a:endParaRPr lang="en-GB" sz="3600" dirty="0">
              <a:latin typeface="Franklin Gothic Medium"/>
            </a:endParaRPr>
          </a:p>
          <a:p>
            <a:r>
              <a:rPr lang="en-GB" sz="3600" dirty="0">
                <a:latin typeface="Franklin Gothic Medium"/>
              </a:rPr>
              <a:t>Academic skills for the digital era (4013) </a:t>
            </a:r>
          </a:p>
          <a:p>
            <a:r>
              <a:rPr lang="en-GB" sz="3600" dirty="0">
                <a:latin typeface="Franklin Gothic Medium"/>
              </a:rPr>
              <a:t>Adela </a:t>
            </a:r>
            <a:r>
              <a:rPr lang="en-GB" sz="3600" dirty="0" err="1">
                <a:latin typeface="Franklin Gothic Medium"/>
              </a:rPr>
              <a:t>bleda</a:t>
            </a:r>
            <a:r>
              <a:rPr lang="en-GB" sz="3600" dirty="0">
                <a:latin typeface="Franklin Gothic Medium"/>
              </a:rPr>
              <a:t> </a:t>
            </a:r>
          </a:p>
          <a:p>
            <a:r>
              <a:rPr lang="en-GB" sz="3600" dirty="0">
                <a:latin typeface="Franklin Gothic Medium"/>
              </a:rPr>
              <a:t>Tristan Hawkins</a:t>
            </a:r>
          </a:p>
        </p:txBody>
      </p:sp>
    </p:spTree>
    <p:extLst>
      <p:ext uri="{BB962C8B-B14F-4D97-AF65-F5344CB8AC3E}">
        <p14:creationId xmlns:p14="http://schemas.microsoft.com/office/powerpoint/2010/main" val="1273556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C74CA-299D-B075-DE38-9712887DDB71}"/>
              </a:ext>
            </a:extLst>
          </p:cNvPr>
          <p:cNvSpPr>
            <a:spLocks noGrp="1"/>
          </p:cNvSpPr>
          <p:nvPr>
            <p:ph type="ctrTitle"/>
          </p:nvPr>
        </p:nvSpPr>
        <p:spPr/>
        <p:txBody>
          <a:bodyPr anchor="b">
            <a:normAutofit/>
          </a:bodyPr>
          <a:lstStyle/>
          <a:p>
            <a:r>
              <a:rPr lang="en-GB" sz="4400">
                <a:latin typeface="Franklin Gothic Demi Cond"/>
                <a:ea typeface="Microsoft Sans Serif"/>
                <a:cs typeface="Microsoft Sans Serif"/>
              </a:rPr>
              <a:t>Introduction</a:t>
            </a:r>
            <a:r>
              <a:rPr lang="en-GB" sz="5400">
                <a:latin typeface="Franklin Gothic Demi Cond"/>
                <a:ea typeface="Microsoft Sans Serif"/>
                <a:cs typeface="Microsoft Sans Serif"/>
              </a:rPr>
              <a:t> </a:t>
            </a:r>
          </a:p>
        </p:txBody>
      </p:sp>
      <p:sp>
        <p:nvSpPr>
          <p:cNvPr id="3" name="TextBox 2">
            <a:extLst>
              <a:ext uri="{FF2B5EF4-FFF2-40B4-BE49-F238E27FC236}">
                <a16:creationId xmlns:a16="http://schemas.microsoft.com/office/drawing/2014/main" id="{472D372B-C897-0352-A561-7821AB3D008C}"/>
              </a:ext>
            </a:extLst>
          </p:cNvPr>
          <p:cNvSpPr txBox="1"/>
          <p:nvPr/>
        </p:nvSpPr>
        <p:spPr>
          <a:xfrm>
            <a:off x="4329794" y="2381251"/>
            <a:ext cx="785948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Lucida Sans"/>
              </a:rPr>
              <a:t>. Dr hart senior AI &amp; Robotics </a:t>
            </a:r>
            <a:r>
              <a:rPr lang="en-GB" sz="2000" b="1" err="1">
                <a:latin typeface="Lucida Sans"/>
              </a:rPr>
              <a:t>enginer</a:t>
            </a:r>
            <a:r>
              <a:rPr lang="en-GB" sz="2000" b="1">
                <a:latin typeface="Lucida Sans"/>
              </a:rPr>
              <a:t> at </a:t>
            </a:r>
            <a:r>
              <a:rPr lang="en-GB" sz="2000" b="1" err="1">
                <a:latin typeface="Lucida Sans"/>
              </a:rPr>
              <a:t>novatech</a:t>
            </a:r>
            <a:r>
              <a:rPr lang="en-GB" sz="2000" b="1">
                <a:latin typeface="Lucida Sans"/>
              </a:rPr>
              <a:t> , </a:t>
            </a:r>
            <a:r>
              <a:rPr lang="en-GB" sz="2000" b="1" err="1">
                <a:latin typeface="Lucida Sans"/>
              </a:rPr>
              <a:t>dissappered</a:t>
            </a:r>
            <a:r>
              <a:rPr lang="en-GB" sz="2000" b="1">
                <a:latin typeface="Lucida Sans"/>
              </a:rPr>
              <a:t> on </a:t>
            </a:r>
            <a:r>
              <a:rPr lang="en-GB" sz="2000" b="1" err="1">
                <a:latin typeface="Lucida Sans"/>
              </a:rPr>
              <a:t>january</a:t>
            </a:r>
            <a:r>
              <a:rPr lang="en-GB" sz="2000" b="1">
                <a:latin typeface="Lucida Sans"/>
              </a:rPr>
              <a:t> 5th ,2025. Last seen working in her lab at 9:30pm .</a:t>
            </a:r>
            <a:endParaRPr lang="en-US" sz="2000" b="1">
              <a:latin typeface="Lucida Sans"/>
            </a:endParaRPr>
          </a:p>
          <a:p>
            <a:r>
              <a:rPr lang="en-GB" sz="2000" b="1">
                <a:latin typeface="Lucida Sans"/>
              </a:rPr>
              <a:t>. The next morning , lab found in disarray some item were broken ,  others untouched .</a:t>
            </a:r>
          </a:p>
          <a:p>
            <a:r>
              <a:rPr lang="en-GB" sz="2000" b="1">
                <a:latin typeface="Lucida Sans"/>
              </a:rPr>
              <a:t> . Had ongoing stress &amp;workplace tensions related to AI ethics. </a:t>
            </a:r>
          </a:p>
          <a:p>
            <a:r>
              <a:rPr lang="en-GB" sz="2000" b="1">
                <a:latin typeface="Lucida Sans"/>
              </a:rPr>
              <a:t>The investigation explores whether her </a:t>
            </a:r>
            <a:r>
              <a:rPr lang="en-GB" sz="2000" b="1" err="1">
                <a:latin typeface="Lucida Sans"/>
              </a:rPr>
              <a:t>dissapperance</a:t>
            </a:r>
            <a:r>
              <a:rPr lang="en-GB" sz="2000" b="1">
                <a:latin typeface="Lucida Sans"/>
              </a:rPr>
              <a:t> was linked to professional conflict or external threats.</a:t>
            </a:r>
          </a:p>
        </p:txBody>
      </p:sp>
      <p:sp>
        <p:nvSpPr>
          <p:cNvPr id="10" name="Subtitle 9">
            <a:extLst>
              <a:ext uri="{FF2B5EF4-FFF2-40B4-BE49-F238E27FC236}">
                <a16:creationId xmlns:a16="http://schemas.microsoft.com/office/drawing/2014/main" id="{12B4067D-19BA-E584-E87E-B228226540C1}"/>
              </a:ext>
            </a:extLst>
          </p:cNvPr>
          <p:cNvSpPr>
            <a:spLocks noGrp="1"/>
          </p:cNvSpPr>
          <p:nvPr>
            <p:ph type="subTitle" idx="1"/>
          </p:nvPr>
        </p:nvSpPr>
        <p:spPr>
          <a:xfrm>
            <a:off x="357458" y="4595765"/>
            <a:ext cx="3106904" cy="1287887"/>
          </a:xfrm>
        </p:spPr>
        <p:txBody>
          <a:bodyPr/>
          <a:lstStyle/>
          <a:p>
            <a:endParaRPr lang="en-GB"/>
          </a:p>
        </p:txBody>
      </p:sp>
      <p:pic>
        <p:nvPicPr>
          <p:cNvPr id="12" name="Picture 11" descr="A person with green eyes&#10;&#10;AI-generated content may be incorrect.">
            <a:extLst>
              <a:ext uri="{FF2B5EF4-FFF2-40B4-BE49-F238E27FC236}">
                <a16:creationId xmlns:a16="http://schemas.microsoft.com/office/drawing/2014/main" id="{0DD51ED1-2921-7093-9B5E-FFA1C6691D08}"/>
              </a:ext>
            </a:extLst>
          </p:cNvPr>
          <p:cNvPicPr>
            <a:picLocks noChangeAspect="1"/>
          </p:cNvPicPr>
          <p:nvPr/>
        </p:nvPicPr>
        <p:blipFill>
          <a:blip r:embed="rId3"/>
          <a:stretch>
            <a:fillRect/>
          </a:stretch>
        </p:blipFill>
        <p:spPr>
          <a:xfrm>
            <a:off x="257175" y="419822"/>
            <a:ext cx="4069195" cy="2577812"/>
          </a:xfrm>
          <a:prstGeom prst="rect">
            <a:avLst/>
          </a:prstGeom>
        </p:spPr>
      </p:pic>
    </p:spTree>
    <p:extLst>
      <p:ext uri="{BB962C8B-B14F-4D97-AF65-F5344CB8AC3E}">
        <p14:creationId xmlns:p14="http://schemas.microsoft.com/office/powerpoint/2010/main" val="240093106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graphicFrame>
        <p:nvGraphicFramePr>
          <p:cNvPr id="13" name="Content Placeholder 12">
            <a:extLst>
              <a:ext uri="{FF2B5EF4-FFF2-40B4-BE49-F238E27FC236}">
                <a16:creationId xmlns:a16="http://schemas.microsoft.com/office/drawing/2014/main" id="{7F24ABCB-3CD5-3E57-178E-FDEE04293391}"/>
              </a:ext>
            </a:extLst>
          </p:cNvPr>
          <p:cNvGraphicFramePr>
            <a:graphicFrameLocks noGrp="1"/>
          </p:cNvGraphicFramePr>
          <p:nvPr>
            <p:ph idx="1"/>
            <p:extLst>
              <p:ext uri="{D42A27DB-BD31-4B8C-83A1-F6EECF244321}">
                <p14:modId xmlns:p14="http://schemas.microsoft.com/office/powerpoint/2010/main" val="1433561611"/>
              </p:ext>
            </p:extLst>
          </p:nvPr>
        </p:nvGraphicFramePr>
        <p:xfrm>
          <a:off x="106246" y="3873500"/>
          <a:ext cx="10363200" cy="3382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peech Bubble: Rectangle with Corners Rounded 3">
            <a:extLst>
              <a:ext uri="{FF2B5EF4-FFF2-40B4-BE49-F238E27FC236}">
                <a16:creationId xmlns:a16="http://schemas.microsoft.com/office/drawing/2014/main" id="{20FE426F-602F-0E66-8ED1-1FB2E41CAE4A}"/>
              </a:ext>
            </a:extLst>
          </p:cNvPr>
          <p:cNvSpPr/>
          <p:nvPr/>
        </p:nvSpPr>
        <p:spPr>
          <a:xfrm>
            <a:off x="1701577" y="212537"/>
            <a:ext cx="6163595" cy="2561824"/>
          </a:xfrm>
          <a:prstGeom prst="wedgeRoundRectCallout">
            <a:avLst/>
          </a:prstGeom>
          <a:ln/>
        </p:spPr>
        <p:style>
          <a:lnRef idx="2">
            <a:schemeClr val="dk1"/>
          </a:lnRef>
          <a:fillRef idx="1">
            <a:schemeClr val="lt1"/>
          </a:fillRef>
          <a:effectRef idx="0">
            <a:schemeClr val="dk1"/>
          </a:effectRef>
          <a:fontRef idx="minor">
            <a:schemeClr val="dk1"/>
          </a:fontRef>
        </p:style>
        <p:txBody>
          <a:bodyPr rtlCol="0" anchor="ctr"/>
          <a:lstStyle/>
          <a:p>
            <a:pPr algn="ctr"/>
            <a:r>
              <a:rPr lang="en-GB" sz="4400" b="1" u="sng">
                <a:latin typeface="Franklin Gothic Medium"/>
              </a:rPr>
              <a:t>Key </a:t>
            </a:r>
            <a:r>
              <a:rPr lang="en-GB" sz="4400" b="1" u="sng" err="1">
                <a:latin typeface="Franklin Gothic Medium"/>
              </a:rPr>
              <a:t>evidance</a:t>
            </a:r>
            <a:r>
              <a:rPr lang="en-GB" sz="4400" b="1" u="sng">
                <a:latin typeface="Franklin Gothic Medium"/>
              </a:rPr>
              <a:t> &amp; Analysis</a:t>
            </a:r>
          </a:p>
        </p:txBody>
      </p:sp>
      <mc:AlternateContent xmlns:mc="http://schemas.openxmlformats.org/markup-compatibility/2006">
        <mc:Choice xmlns:p14="http://schemas.microsoft.com/office/powerpoint/2010/main" Requires="p14">
          <p:contentPart p14:bwMode="auto" r:id="rId8">
            <p14:nvContentPartPr>
              <p14:cNvPr id="27" name="Ink 26">
                <a:extLst>
                  <a:ext uri="{FF2B5EF4-FFF2-40B4-BE49-F238E27FC236}">
                    <a16:creationId xmlns:a16="http://schemas.microsoft.com/office/drawing/2014/main" id="{FD8AA7E0-D30F-97EA-6DA6-36E4BCC717A8}"/>
                  </a:ext>
                </a:extLst>
              </p14:cNvPr>
              <p14:cNvContentPartPr/>
              <p14:nvPr/>
            </p14:nvContentPartPr>
            <p14:xfrm>
              <a:off x="4277364" y="1855477"/>
              <a:ext cx="12871" cy="12871"/>
            </p14:xfrm>
          </p:contentPart>
        </mc:Choice>
        <mc:Fallback>
          <p:pic>
            <p:nvPicPr>
              <p:cNvPr id="27" name="Ink 26">
                <a:extLst>
                  <a:ext uri="{FF2B5EF4-FFF2-40B4-BE49-F238E27FC236}">
                    <a16:creationId xmlns:a16="http://schemas.microsoft.com/office/drawing/2014/main" id="{FD8AA7E0-D30F-97EA-6DA6-36E4BCC717A8}"/>
                  </a:ext>
                </a:extLst>
              </p:cNvPr>
              <p:cNvPicPr/>
              <p:nvPr/>
            </p:nvPicPr>
            <p:blipFill>
              <a:blip r:embed="rId9"/>
              <a:stretch>
                <a:fillRect/>
              </a:stretch>
            </p:blipFill>
            <p:spPr>
              <a:xfrm>
                <a:off x="3633814" y="1211927"/>
                <a:ext cx="1287100" cy="1287100"/>
              </a:xfrm>
              <a:prstGeom prst="rect">
                <a:avLst/>
              </a:prstGeom>
            </p:spPr>
          </p:pic>
        </mc:Fallback>
      </mc:AlternateContent>
      <p:sp>
        <p:nvSpPr>
          <p:cNvPr id="12" name="TextBox 11" descr="   ,  l">
            <a:extLst>
              <a:ext uri="{FF2B5EF4-FFF2-40B4-BE49-F238E27FC236}">
                <a16:creationId xmlns:a16="http://schemas.microsoft.com/office/drawing/2014/main" id="{0D9FF555-65DD-251A-067E-60FB7480288D}"/>
              </a:ext>
            </a:extLst>
          </p:cNvPr>
          <p:cNvSpPr txBox="1"/>
          <p:nvPr/>
        </p:nvSpPr>
        <p:spPr>
          <a:xfrm>
            <a:off x="7877947" y="95029"/>
            <a:ext cx="4022196" cy="50475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latin typeface="Grandview Display"/>
              </a:rPr>
              <a:t>Key sources used. Mimecast ,(2022) </a:t>
            </a:r>
            <a:r>
              <a:rPr lang="en-GB" sz="1600">
                <a:latin typeface="Grandview Display"/>
              </a:rPr>
              <a:t>this article  </a:t>
            </a:r>
            <a:r>
              <a:rPr lang="en-GB" sz="1600">
                <a:ea typeface="+mn-lt"/>
                <a:cs typeface="+mn-lt"/>
              </a:rPr>
              <a:t>clearly explains what intellectual property theft is and how it can impact individuals and organizations.</a:t>
            </a:r>
            <a:endParaRPr lang="en-US" sz="1600">
              <a:latin typeface="Grandview Display"/>
            </a:endParaRPr>
          </a:p>
          <a:p>
            <a:r>
              <a:rPr lang="en-GB" sz="1600" b="1">
                <a:ea typeface="+mn-lt"/>
                <a:cs typeface="+mn-lt"/>
              </a:rPr>
              <a:t>Sear ,(2023)</a:t>
            </a:r>
            <a:r>
              <a:rPr lang="en-GB" sz="1600">
                <a:ea typeface="+mn-lt"/>
                <a:cs typeface="+mn-lt"/>
              </a:rPr>
              <a:t> Is helpful because it addresses the risks associated with AI, particularly its potential impact on human interactions and motivations. </a:t>
            </a:r>
            <a:endParaRPr lang="en-GB" sz="1600"/>
          </a:p>
          <a:p>
            <a:r>
              <a:rPr lang="en-GB" sz="1600">
                <a:latin typeface="Grandview Display"/>
              </a:rPr>
              <a:t> </a:t>
            </a:r>
          </a:p>
          <a:p>
            <a:r>
              <a:rPr lang="en-GB" sz="1600" b="1">
                <a:latin typeface="Grandview Display"/>
              </a:rPr>
              <a:t>Kenton,(2020)</a:t>
            </a:r>
            <a:r>
              <a:rPr lang="en-GB" sz="1600">
                <a:latin typeface="Grandview Display"/>
              </a:rPr>
              <a:t> </a:t>
            </a:r>
            <a:r>
              <a:rPr lang="en-GB" sz="1600">
                <a:ea typeface="+mn-lt"/>
                <a:cs typeface="+mn-lt"/>
              </a:rPr>
              <a:t>this source is good because  it provides an in-depth understanding of what is  suspicious </a:t>
            </a:r>
            <a:r>
              <a:rPr lang="en-GB" sz="1600" err="1">
                <a:ea typeface="+mn-lt"/>
                <a:cs typeface="+mn-lt"/>
              </a:rPr>
              <a:t>behavior</a:t>
            </a:r>
            <a:r>
              <a:rPr lang="en-GB" sz="1600">
                <a:ea typeface="+mn-lt"/>
                <a:cs typeface="+mn-lt"/>
              </a:rPr>
              <a:t>, such as the sighting of an unfamiliar SUV near someone's home,</a:t>
            </a:r>
            <a:endParaRPr lang="en-GB" sz="1600">
              <a:latin typeface="Grandview Display"/>
            </a:endParaRPr>
          </a:p>
          <a:p>
            <a:r>
              <a:rPr lang="en-GB" sz="1600" b="1">
                <a:latin typeface="Grandview Display"/>
              </a:rPr>
              <a:t>Thomas,(2024)</a:t>
            </a:r>
            <a:r>
              <a:rPr lang="en-GB" sz="1600">
                <a:latin typeface="Grandview Display"/>
              </a:rPr>
              <a:t> </a:t>
            </a:r>
            <a:r>
              <a:rPr lang="en-GB" sz="1600">
                <a:ea typeface="+mn-lt"/>
                <a:cs typeface="+mn-lt"/>
              </a:rPr>
              <a:t>The risks outlined in the article can also help explain how AI may affect workplace dynamics, especially in high-pressure research environments.</a:t>
            </a:r>
            <a:endParaRPr lang="en-GB" sz="1600">
              <a:latin typeface="Grandview Display"/>
            </a:endParaRPr>
          </a:p>
          <a:p>
            <a:endParaRPr lang="en-GB" sz="1600">
              <a:latin typeface="Grandview Display"/>
            </a:endParaRPr>
          </a:p>
          <a:p>
            <a:endParaRPr lang="en-GB" b="1">
              <a:latin typeface="Franklin Gothic Demi Cond"/>
            </a:endParaRPr>
          </a:p>
        </p:txBody>
      </p:sp>
    </p:spTree>
    <p:extLst>
      <p:ext uri="{BB962C8B-B14F-4D97-AF65-F5344CB8AC3E}">
        <p14:creationId xmlns:p14="http://schemas.microsoft.com/office/powerpoint/2010/main" val="989761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 calcmode="lin" valueType="num">
                                      <p:cBhvr additive="base">
                                        <p:cTn id="12" dur="500" fill="hold"/>
                                        <p:tgtEl>
                                          <p:spTgt spid="13"/>
                                        </p:tgtEl>
                                        <p:attrNameLst>
                                          <p:attrName>ppt_x</p:attrName>
                                        </p:attrNameLst>
                                      </p:cBhvr>
                                      <p:tavLst>
                                        <p:tav tm="0">
                                          <p:val>
                                            <p:strVal val="#ppt_x"/>
                                          </p:val>
                                        </p:tav>
                                        <p:tav tm="100000">
                                          <p:val>
                                            <p:strVal val="#ppt_x"/>
                                          </p:val>
                                        </p:tav>
                                      </p:tavLst>
                                    </p:anim>
                                    <p:anim calcmode="lin" valueType="num">
                                      <p:cBhvr additive="base">
                                        <p:cTn id="13"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 calcmode="lin" valueType="num">
                                      <p:cBhvr additive="base">
                                        <p:cTn id="18" dur="500" fill="hold"/>
                                        <p:tgtEl>
                                          <p:spTgt spid="12"/>
                                        </p:tgtEl>
                                        <p:attrNameLst>
                                          <p:attrName>ppt_x</p:attrName>
                                        </p:attrNameLst>
                                      </p:cBhvr>
                                      <p:tavLst>
                                        <p:tav tm="0">
                                          <p:val>
                                            <p:strVal val="#ppt_x"/>
                                          </p:val>
                                        </p:tav>
                                        <p:tav tm="100000">
                                          <p:val>
                                            <p:strVal val="#ppt_x"/>
                                          </p:val>
                                        </p:tav>
                                      </p:tavLst>
                                    </p:anim>
                                    <p:anim calcmode="lin" valueType="num">
                                      <p:cBhvr additive="base">
                                        <p:cTn id="19"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P spid="4" grpId="0" animBg="1"/>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8EE9A-B17D-6538-4CF9-74AEB98FC1A1}"/>
              </a:ext>
            </a:extLst>
          </p:cNvPr>
          <p:cNvSpPr>
            <a:spLocks noGrp="1"/>
          </p:cNvSpPr>
          <p:nvPr>
            <p:ph type="title"/>
          </p:nvPr>
        </p:nvSpPr>
        <p:spPr/>
        <p:txBody>
          <a:bodyPr/>
          <a:lstStyle/>
          <a:p>
            <a:r>
              <a:rPr lang="en-GB" dirty="0">
                <a:latin typeface="Franklin Gothic Demi Cond"/>
              </a:rPr>
              <a:t>Theories and conclusion</a:t>
            </a:r>
            <a:r>
              <a:rPr lang="en-GB" dirty="0"/>
              <a:t>  </a:t>
            </a:r>
          </a:p>
        </p:txBody>
      </p:sp>
      <p:graphicFrame>
        <p:nvGraphicFramePr>
          <p:cNvPr id="7" name="Content Placeholder 6">
            <a:extLst>
              <a:ext uri="{FF2B5EF4-FFF2-40B4-BE49-F238E27FC236}">
                <a16:creationId xmlns:a16="http://schemas.microsoft.com/office/drawing/2014/main" id="{EF3EAC82-05AF-FF43-61B4-DB035ECED3E6}"/>
              </a:ext>
            </a:extLst>
          </p:cNvPr>
          <p:cNvGraphicFramePr>
            <a:graphicFrameLocks noGrp="1"/>
          </p:cNvGraphicFramePr>
          <p:nvPr>
            <p:ph idx="1"/>
            <p:extLst>
              <p:ext uri="{D42A27DB-BD31-4B8C-83A1-F6EECF244321}">
                <p14:modId xmlns:p14="http://schemas.microsoft.com/office/powerpoint/2010/main" val="1257610227"/>
              </p:ext>
            </p:extLst>
          </p:nvPr>
        </p:nvGraphicFramePr>
        <p:xfrm>
          <a:off x="801130" y="2569347"/>
          <a:ext cx="10363200" cy="3382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30" name="Picture 1129">
            <a:extLst>
              <a:ext uri="{FF2B5EF4-FFF2-40B4-BE49-F238E27FC236}">
                <a16:creationId xmlns:a16="http://schemas.microsoft.com/office/drawing/2014/main" id="{15BE7111-9845-8E04-E081-C999F93DA343}"/>
              </a:ext>
            </a:extLst>
          </p:cNvPr>
          <p:cNvPicPr>
            <a:picLocks noChangeAspect="1"/>
          </p:cNvPicPr>
          <p:nvPr/>
        </p:nvPicPr>
        <p:blipFill>
          <a:blip r:embed="rId8"/>
          <a:stretch>
            <a:fillRect/>
          </a:stretch>
        </p:blipFill>
        <p:spPr>
          <a:xfrm>
            <a:off x="7148511" y="245590"/>
            <a:ext cx="4124841" cy="2948117"/>
          </a:xfrm>
          <a:prstGeom prst="rect">
            <a:avLst/>
          </a:prstGeom>
        </p:spPr>
      </p:pic>
    </p:spTree>
    <p:extLst>
      <p:ext uri="{BB962C8B-B14F-4D97-AF65-F5344CB8AC3E}">
        <p14:creationId xmlns:p14="http://schemas.microsoft.com/office/powerpoint/2010/main" val="2661101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B1FB9-26AF-8232-187C-EC63B9C8D0D8}"/>
              </a:ext>
            </a:extLst>
          </p:cNvPr>
          <p:cNvSpPr>
            <a:spLocks noGrp="1"/>
          </p:cNvSpPr>
          <p:nvPr>
            <p:ph type="title"/>
          </p:nvPr>
        </p:nvSpPr>
        <p:spPr>
          <a:xfrm>
            <a:off x="0" y="3069772"/>
            <a:ext cx="10363200" cy="1187570"/>
          </a:xfrm>
        </p:spPr>
        <p:txBody>
          <a:bodyPr/>
          <a:lstStyle/>
          <a:p>
            <a:endParaRPr lang="en-GB"/>
          </a:p>
        </p:txBody>
      </p:sp>
      <p:sp>
        <p:nvSpPr>
          <p:cNvPr id="4" name="Date Placeholder 3">
            <a:extLst>
              <a:ext uri="{FF2B5EF4-FFF2-40B4-BE49-F238E27FC236}">
                <a16:creationId xmlns:a16="http://schemas.microsoft.com/office/drawing/2014/main" id="{4236AB70-88B6-C336-A246-3DC738F388E6}"/>
              </a:ext>
            </a:extLst>
          </p:cNvPr>
          <p:cNvSpPr>
            <a:spLocks noGrp="1"/>
          </p:cNvSpPr>
          <p:nvPr>
            <p:ph type="dt" sz="half" idx="10"/>
          </p:nvPr>
        </p:nvSpPr>
        <p:spPr/>
        <p:txBody>
          <a:bodyPr/>
          <a:lstStyle/>
          <a:p>
            <a:fld id="{1E6A16CE-42D6-4513-A9B5-F56EC50A0DFB}" type="datetime1">
              <a:t>3/24/2025</a:t>
            </a:fld>
            <a:endParaRPr lang="en-US"/>
          </a:p>
        </p:txBody>
      </p:sp>
      <p:sp>
        <p:nvSpPr>
          <p:cNvPr id="5" name="Footer Placeholder 4">
            <a:extLst>
              <a:ext uri="{FF2B5EF4-FFF2-40B4-BE49-F238E27FC236}">
                <a16:creationId xmlns:a16="http://schemas.microsoft.com/office/drawing/2014/main" id="{B56EB637-E7B4-96E9-7BA2-99694BA0283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A4CA8BD-B158-D964-99C7-18B8B54D8274}"/>
              </a:ext>
            </a:extLst>
          </p:cNvPr>
          <p:cNvSpPr>
            <a:spLocks noGrp="1"/>
          </p:cNvSpPr>
          <p:nvPr>
            <p:ph type="sldNum" sz="quarter" idx="12"/>
          </p:nvPr>
        </p:nvSpPr>
        <p:spPr/>
        <p:txBody>
          <a:bodyPr/>
          <a:lstStyle/>
          <a:p>
            <a:fld id="{70C12960-6E85-460F-B6E3-5B82CB31AF3D}" type="slidenum">
              <a:rPr lang="en-US" dirty="0"/>
              <a:t>5</a:t>
            </a:fld>
            <a:endParaRPr lang="en-US"/>
          </a:p>
        </p:txBody>
      </p:sp>
      <p:pic>
        <p:nvPicPr>
          <p:cNvPr id="13" name="Content Placeholder 12" descr="Orange to yellow gradient">
            <a:extLst>
              <a:ext uri="{FF2B5EF4-FFF2-40B4-BE49-F238E27FC236}">
                <a16:creationId xmlns:a16="http://schemas.microsoft.com/office/drawing/2014/main" id="{DE677C2A-65FE-BD9F-6AE6-DDEC1F879D0C}"/>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3089033" y="2559050"/>
            <a:ext cx="6013934" cy="3382963"/>
          </a:xfrm>
        </p:spPr>
      </p:pic>
      <p:pic>
        <p:nvPicPr>
          <p:cNvPr id="14" name="Picture 13" descr="Orange to yellow gradient">
            <a:extLst>
              <a:ext uri="{FF2B5EF4-FFF2-40B4-BE49-F238E27FC236}">
                <a16:creationId xmlns:a16="http://schemas.microsoft.com/office/drawing/2014/main" id="{4C5A82B4-1182-17EA-CB23-16FBEE11CD1E}"/>
              </a:ext>
            </a:extLst>
          </p:cNvPr>
          <p:cNvPicPr>
            <a:picLocks noChangeAspect="1"/>
          </p:cNvPicPr>
          <p:nvPr/>
        </p:nvPicPr>
        <p:blipFill>
          <a:blip r:embed="rId4"/>
          <a:stretch>
            <a:fillRect/>
          </a:stretch>
        </p:blipFill>
        <p:spPr>
          <a:xfrm>
            <a:off x="-206828" y="13367"/>
            <a:ext cx="12614187" cy="6842742"/>
          </a:xfrm>
          <a:prstGeom prst="rect">
            <a:avLst/>
          </a:prstGeom>
        </p:spPr>
      </p:pic>
      <p:sp>
        <p:nvSpPr>
          <p:cNvPr id="15" name="TextBox 14">
            <a:extLst>
              <a:ext uri="{FF2B5EF4-FFF2-40B4-BE49-F238E27FC236}">
                <a16:creationId xmlns:a16="http://schemas.microsoft.com/office/drawing/2014/main" id="{E21D1763-2EB8-8BE7-1242-5C0F06CA6B24}"/>
              </a:ext>
            </a:extLst>
          </p:cNvPr>
          <p:cNvSpPr txBox="1"/>
          <p:nvPr/>
        </p:nvSpPr>
        <p:spPr>
          <a:xfrm>
            <a:off x="2260393" y="317800"/>
            <a:ext cx="767560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latin typeface="Franklin Gothic Medium"/>
              </a:rPr>
              <a:t>Reflections and recommendation</a:t>
            </a:r>
          </a:p>
        </p:txBody>
      </p:sp>
      <p:sp>
        <p:nvSpPr>
          <p:cNvPr id="17" name="Speech Bubble: Rectangle with Corners Rounded 16">
            <a:extLst>
              <a:ext uri="{FF2B5EF4-FFF2-40B4-BE49-F238E27FC236}">
                <a16:creationId xmlns:a16="http://schemas.microsoft.com/office/drawing/2014/main" id="{AE56D629-7A3B-E6C2-353A-EE519BA21EA5}"/>
              </a:ext>
            </a:extLst>
          </p:cNvPr>
          <p:cNvSpPr/>
          <p:nvPr/>
        </p:nvSpPr>
        <p:spPr>
          <a:xfrm>
            <a:off x="811714" y="1102042"/>
            <a:ext cx="10251978" cy="5428615"/>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dirty="0">
                <a:ea typeface="+mn-lt"/>
                <a:cs typeface="+mn-lt"/>
              </a:rPr>
              <a:t>This case highlights the risks of high-stakes AI research and workplace conflicts, showing how pressure can lead to dangerous outcomes.</a:t>
            </a:r>
            <a:endParaRPr lang="en-US"/>
          </a:p>
          <a:p>
            <a:pPr algn="ctr"/>
            <a:r>
              <a:rPr lang="en-GB" sz="2800" dirty="0">
                <a:ea typeface="+mn-lt"/>
                <a:cs typeface="+mn-lt"/>
              </a:rPr>
              <a:t>Ethical issues in AI can spark rivalries with serious consequences, as seen between Dr. Fox and Dr. Hart. As competition grows, these conflicts can harm both individuals and the integrity of the research.</a:t>
            </a:r>
            <a:endParaRPr lang="en-GB"/>
          </a:p>
          <a:p>
            <a:pPr algn="ctr"/>
            <a:r>
              <a:rPr lang="en-GB" sz="2800" dirty="0">
                <a:ea typeface="+mn-lt"/>
                <a:cs typeface="+mn-lt"/>
              </a:rPr>
              <a:t>To prevent this, future recommendations include better workplace security, clearer ethical guidelines, and stress management policies to support employees in high-pressure environments.</a:t>
            </a:r>
            <a:endParaRPr lang="en-GB" dirty="0"/>
          </a:p>
          <a:p>
            <a:pPr algn="ctr"/>
            <a:endParaRPr lang="en-GB" sz="2800"/>
          </a:p>
          <a:p>
            <a:pPr algn="ctr"/>
            <a:endParaRPr lang="en-GB" sz="2800"/>
          </a:p>
        </p:txBody>
      </p:sp>
    </p:spTree>
    <p:extLst>
      <p:ext uri="{BB962C8B-B14F-4D97-AF65-F5344CB8AC3E}">
        <p14:creationId xmlns:p14="http://schemas.microsoft.com/office/powerpoint/2010/main" val="110401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Orange to yellow gradient">
            <a:extLst>
              <a:ext uri="{FF2B5EF4-FFF2-40B4-BE49-F238E27FC236}">
                <a16:creationId xmlns:a16="http://schemas.microsoft.com/office/drawing/2014/main" id="{77EC65F7-0420-1C1D-4C01-38DA78F9AF42}"/>
              </a:ext>
            </a:extLst>
          </p:cNvPr>
          <p:cNvPicPr>
            <a:picLocks noGrp="1" noChangeAspect="1"/>
          </p:cNvPicPr>
          <p:nvPr>
            <p:ph idx="1"/>
          </p:nvPr>
        </p:nvPicPr>
        <p:blipFill>
          <a:blip r:embed="rId2"/>
          <a:stretch>
            <a:fillRect/>
          </a:stretch>
        </p:blipFill>
        <p:spPr>
          <a:xfrm>
            <a:off x="-2509" y="909"/>
            <a:ext cx="12197018" cy="6866389"/>
          </a:xfrm>
        </p:spPr>
      </p:pic>
      <p:sp>
        <p:nvSpPr>
          <p:cNvPr id="4" name="Date Placeholder 3">
            <a:extLst>
              <a:ext uri="{FF2B5EF4-FFF2-40B4-BE49-F238E27FC236}">
                <a16:creationId xmlns:a16="http://schemas.microsoft.com/office/drawing/2014/main" id="{899D717C-AF33-E7E1-0523-794E40F557E1}"/>
              </a:ext>
            </a:extLst>
          </p:cNvPr>
          <p:cNvSpPr>
            <a:spLocks noGrp="1"/>
          </p:cNvSpPr>
          <p:nvPr>
            <p:ph type="dt" sz="half" idx="10"/>
          </p:nvPr>
        </p:nvSpPr>
        <p:spPr/>
        <p:txBody>
          <a:bodyPr/>
          <a:lstStyle/>
          <a:p>
            <a:fld id="{C8750241-2C4B-434F-800F-CE22A0825367}" type="datetime1">
              <a:t>3/24/2025</a:t>
            </a:fld>
            <a:endParaRPr lang="en-US"/>
          </a:p>
        </p:txBody>
      </p:sp>
      <p:sp>
        <p:nvSpPr>
          <p:cNvPr id="5" name="Footer Placeholder 4">
            <a:extLst>
              <a:ext uri="{FF2B5EF4-FFF2-40B4-BE49-F238E27FC236}">
                <a16:creationId xmlns:a16="http://schemas.microsoft.com/office/drawing/2014/main" id="{833C689D-FDDC-63D4-7C58-82BE95C9286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93C208A-277B-EA91-DD62-0CC2253E1916}"/>
              </a:ext>
            </a:extLst>
          </p:cNvPr>
          <p:cNvSpPr>
            <a:spLocks noGrp="1"/>
          </p:cNvSpPr>
          <p:nvPr>
            <p:ph type="sldNum" sz="quarter" idx="12"/>
          </p:nvPr>
        </p:nvSpPr>
        <p:spPr/>
        <p:txBody>
          <a:bodyPr/>
          <a:lstStyle/>
          <a:p>
            <a:fld id="{70C12960-6E85-460F-B6E3-5B82CB31AF3D}" type="slidenum">
              <a:rPr lang="en-US" dirty="0"/>
              <a:t>6</a:t>
            </a:fld>
            <a:endParaRPr lang="en-US"/>
          </a:p>
        </p:txBody>
      </p:sp>
      <p:sp>
        <p:nvSpPr>
          <p:cNvPr id="3" name="TextBox 2">
            <a:extLst>
              <a:ext uri="{FF2B5EF4-FFF2-40B4-BE49-F238E27FC236}">
                <a16:creationId xmlns:a16="http://schemas.microsoft.com/office/drawing/2014/main" id="{AAD215D3-541C-7BDD-E740-502C621073EE}"/>
              </a:ext>
            </a:extLst>
          </p:cNvPr>
          <p:cNvSpPr txBox="1"/>
          <p:nvPr/>
        </p:nvSpPr>
        <p:spPr>
          <a:xfrm>
            <a:off x="3588015" y="1132311"/>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latin typeface="Franklin Gothic Medium"/>
              </a:rPr>
              <a:t>Reference list</a:t>
            </a:r>
          </a:p>
        </p:txBody>
      </p:sp>
      <p:sp>
        <p:nvSpPr>
          <p:cNvPr id="10" name="Title 9">
            <a:extLst>
              <a:ext uri="{FF2B5EF4-FFF2-40B4-BE49-F238E27FC236}">
                <a16:creationId xmlns:a16="http://schemas.microsoft.com/office/drawing/2014/main" id="{7640B5D7-12E8-A576-A84A-D40A3A9B52B8}"/>
              </a:ext>
            </a:extLst>
          </p:cNvPr>
          <p:cNvSpPr>
            <a:spLocks noGrp="1"/>
          </p:cNvSpPr>
          <p:nvPr>
            <p:ph type="title"/>
          </p:nvPr>
        </p:nvSpPr>
        <p:spPr>
          <a:xfrm>
            <a:off x="595184" y="2360142"/>
            <a:ext cx="10363200" cy="1187570"/>
          </a:xfrm>
        </p:spPr>
        <p:txBody>
          <a:bodyPr vert="horz" lIns="91440" tIns="45720" rIns="91440" bIns="45720" rtlCol="0" anchor="t">
            <a:noAutofit/>
          </a:bodyPr>
          <a:lstStyle/>
          <a:p>
            <a:r>
              <a:rPr lang="en-GB" sz="2000" err="1">
                <a:latin typeface="Neue Haas Grotesk Text Pro"/>
                <a:cs typeface="Times New Roman"/>
              </a:rPr>
              <a:t>mimecast</a:t>
            </a:r>
            <a:r>
              <a:rPr lang="en-GB" sz="2000">
                <a:latin typeface="Neue Haas Grotesk Text Pro"/>
                <a:cs typeface="Times New Roman"/>
              </a:rPr>
              <a:t>. “Protecting Intellectual Property from IP Theft.” </a:t>
            </a:r>
            <a:r>
              <a:rPr lang="en-GB" sz="2000" i="1">
                <a:latin typeface="Neue Haas Grotesk Text Pro"/>
                <a:cs typeface="Times New Roman"/>
              </a:rPr>
              <a:t>Mimecast</a:t>
            </a:r>
            <a:r>
              <a:rPr lang="en-GB" sz="2000">
                <a:latin typeface="Neue Haas Grotesk Text Pro"/>
                <a:cs typeface="Times New Roman"/>
              </a:rPr>
              <a:t>, 14 July 2022, </a:t>
            </a:r>
            <a:r>
              <a:rPr lang="en-GB" sz="2000">
                <a:latin typeface="Neue Haas Grotesk Text Pro"/>
                <a:cs typeface="Times New Roman"/>
                <a:hlinkClick r:id="rId3"/>
              </a:rPr>
              <a:t>www.mimecast.com/blog/intellectual-property-protection-against-ip-theft/</a:t>
            </a:r>
            <a:r>
              <a:rPr lang="en-GB" sz="2000">
                <a:latin typeface="Neue Haas Grotesk Text Pro"/>
                <a:cs typeface="Times New Roman"/>
              </a:rPr>
              <a:t>. Accessed Mar. 22AD. </a:t>
            </a:r>
            <a:br>
              <a:rPr lang="en-GB" sz="2000">
                <a:latin typeface="Neue Haas Grotesk Text Pro"/>
                <a:cs typeface="Times New Roman"/>
              </a:rPr>
            </a:br>
            <a:br>
              <a:rPr lang="en-GB" sz="2000">
                <a:latin typeface="Neue Haas Grotesk Text Pro"/>
                <a:cs typeface="Times New Roman"/>
              </a:rPr>
            </a:br>
            <a:r>
              <a:rPr lang="en-GB" sz="2000">
                <a:latin typeface="Neue Haas Grotesk Text Pro"/>
                <a:cs typeface="Times New Roman"/>
              </a:rPr>
              <a:t>Sear , Peter . “Is AI Our Most Dangerous Rival?” </a:t>
            </a:r>
            <a:r>
              <a:rPr lang="en-GB" sz="2000" i="1">
                <a:latin typeface="Neue Haas Grotesk Text Pro"/>
                <a:cs typeface="Times New Roman"/>
              </a:rPr>
              <a:t>Psychology Today</a:t>
            </a:r>
            <a:r>
              <a:rPr lang="en-GB" sz="2000">
                <a:latin typeface="Neue Haas Grotesk Text Pro"/>
                <a:cs typeface="Times New Roman"/>
              </a:rPr>
              <a:t>, 2023, </a:t>
            </a:r>
            <a:r>
              <a:rPr lang="en-GB" sz="2000">
                <a:latin typeface="Neue Haas Grotesk Text Pro"/>
                <a:cs typeface="Times New Roman"/>
                <a:hlinkClick r:id="rId4"/>
              </a:rPr>
              <a:t>www.psychologytoday.com/us/blog/empathic-minds/202306/is-ai-our-most-dangerous-rival</a:t>
            </a:r>
            <a:r>
              <a:rPr lang="en-GB" sz="2000">
                <a:latin typeface="Neue Haas Grotesk Text Pro"/>
                <a:cs typeface="Times New Roman"/>
              </a:rPr>
              <a:t>. Accessed 24 Mar. 2025.</a:t>
            </a:r>
          </a:p>
          <a:p>
            <a:br>
              <a:rPr lang="en-GB" sz="2000">
                <a:latin typeface="Neue Haas Grotesk Text Pro"/>
                <a:cs typeface="Times New Roman"/>
              </a:rPr>
            </a:br>
            <a:r>
              <a:rPr lang="en-GB" sz="2000">
                <a:latin typeface="Neue Haas Grotesk Text Pro"/>
                <a:cs typeface="Times New Roman"/>
              </a:rPr>
              <a:t>Kenton, Will . “Suspicious Activity Report (SAR) Definition.” </a:t>
            </a:r>
            <a:r>
              <a:rPr lang="en-GB" sz="2000" i="1">
                <a:latin typeface="Neue Haas Grotesk Text Pro"/>
                <a:cs typeface="Times New Roman"/>
              </a:rPr>
              <a:t>Investopedia</a:t>
            </a:r>
            <a:r>
              <a:rPr lang="en-GB" sz="2000">
                <a:latin typeface="Neue Haas Grotesk Text Pro"/>
                <a:cs typeface="Times New Roman"/>
              </a:rPr>
              <a:t>, 2020, </a:t>
            </a:r>
            <a:r>
              <a:rPr lang="en-GB" sz="2000">
                <a:latin typeface="Neue Haas Grotesk Text Pro"/>
                <a:cs typeface="Times New Roman"/>
                <a:hlinkClick r:id="rId5"/>
              </a:rPr>
              <a:t>www.investopedia.com/terms/s/suspicious-activity-report.asp</a:t>
            </a:r>
            <a:r>
              <a:rPr lang="en-GB" sz="2000">
                <a:latin typeface="Neue Haas Grotesk Text Pro"/>
                <a:cs typeface="Times New Roman"/>
              </a:rPr>
              <a:t>. Accessed Mar. 23AD.</a:t>
            </a:r>
          </a:p>
          <a:p>
            <a:r>
              <a:rPr lang="en-GB" sz="2000">
                <a:latin typeface="Neue Haas Grotesk Text Pro"/>
                <a:cs typeface="Times New Roman"/>
              </a:rPr>
              <a:t> Thomas, Mike. “14 Risks and Dangers of Artificial Intelligence (AI).” </a:t>
            </a:r>
            <a:r>
              <a:rPr lang="en-GB" sz="2000" i="1">
                <a:latin typeface="Neue Haas Grotesk Text Pro"/>
                <a:cs typeface="Times New Roman"/>
              </a:rPr>
              <a:t>Built In</a:t>
            </a:r>
            <a:r>
              <a:rPr lang="en-GB" sz="2000">
                <a:latin typeface="Neue Haas Grotesk Text Pro"/>
                <a:cs typeface="Times New Roman"/>
              </a:rPr>
              <a:t>, Mike Thomas, 25 July 2024, builtin.com/artificial-intelligence/risks-of-artificial-intelligence. Accessed Mar. 23AD.</a:t>
            </a:r>
          </a:p>
          <a:p>
            <a:endParaRPr lang="en-GB" sz="1600">
              <a:latin typeface="Times New Roman"/>
              <a:cs typeface="Times New Roman"/>
            </a:endParaRPr>
          </a:p>
          <a:p>
            <a:endParaRPr lang="en-GB" sz="1200"/>
          </a:p>
        </p:txBody>
      </p:sp>
    </p:spTree>
    <p:extLst>
      <p:ext uri="{BB962C8B-B14F-4D97-AF65-F5344CB8AC3E}">
        <p14:creationId xmlns:p14="http://schemas.microsoft.com/office/powerpoint/2010/main" val="2737258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Lst>
  </p:timing>
</p:sld>
</file>

<file path=ppt/theme/theme1.xml><?xml version="1.0" encoding="utf-8"?>
<a:theme xmlns:a="http://schemas.openxmlformats.org/drawingml/2006/main" name="DashVTI">
  <a:themeElements>
    <a:clrScheme name="DashVTI">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DashVTI">
      <a:majorFont>
        <a:latin typeface="Grandview Display"/>
        <a:ea typeface=""/>
        <a:cs typeface=""/>
      </a:majorFont>
      <a:minorFont>
        <a:latin typeface="Grandview Display"/>
        <a:ea typeface=""/>
        <a:cs typeface=""/>
      </a:minorFont>
    </a:fontScheme>
    <a:fmtScheme name="Das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E0E31462-65AE-4087-9B94-B3347EE711B2}" vid="{CA8B31CB-369F-4872-A917-A9EAAF91827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DashVTI</vt:lpstr>
      <vt:lpstr>PowerPoint Presentation</vt:lpstr>
      <vt:lpstr>Introduction </vt:lpstr>
      <vt:lpstr>PowerPoint Presentation</vt:lpstr>
      <vt:lpstr>Theories and conclusion  </vt:lpstr>
      <vt:lpstr>PowerPoint Presentation</vt:lpstr>
      <vt:lpstr>mimecast. “Protecting Intellectual Property from IP Theft.” Mimecast, 14 July 2022, www.mimecast.com/blog/intellectual-property-protection-against-ip-theft/. Accessed Mar. 22AD.   Sear , Peter . “Is AI Our Most Dangerous Rival?” Psychology Today, 2023, www.psychologytoday.com/us/blog/empathic-minds/202306/is-ai-our-most-dangerous-rival. Accessed 24 Mar. 2025.  Kenton, Will . “Suspicious Activity Report (SAR) Definition.” Investopedia, 2020, www.investopedia.com/terms/s/suspicious-activity-report.asp. Accessed Mar. 23AD.  Thomas, Mike. “14 Risks and Dangers of Artificial Intelligence (AI).” Built In, Mike Thomas, 25 July 2024, builtin.com/artificial-intelligence/risks-of-artificial-intelligence. Accessed Mar. 23AD.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48</cp:revision>
  <dcterms:created xsi:type="dcterms:W3CDTF">2025-03-15T18:36:07Z</dcterms:created>
  <dcterms:modified xsi:type="dcterms:W3CDTF">2025-03-24T22:44:06Z</dcterms:modified>
</cp:coreProperties>
</file>