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14"/>
  </p:notesMasterIdLst>
  <p:sldIdLst>
    <p:sldId id="256" r:id="rId2"/>
    <p:sldId id="258" r:id="rId3"/>
    <p:sldId id="257" r:id="rId4"/>
    <p:sldId id="259" r:id="rId5"/>
    <p:sldId id="262" r:id="rId6"/>
    <p:sldId id="264" r:id="rId7"/>
    <p:sldId id="265" r:id="rId8"/>
    <p:sldId id="267" r:id="rId9"/>
    <p:sldId id="268" r:id="rId10"/>
    <p:sldId id="269" r:id="rId11"/>
    <p:sldId id="260" r:id="rId12"/>
    <p:sldId id="270"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51D8AD-25C7-9615-05E2-2C3AEE66D71C}" v="31" dt="2026-02-14T21:44:56.440"/>
    <p1510:client id="{15D996FD-F715-8FDC-DC5F-FD0868D8C311}" v="10" dt="2026-02-13T20:07:03.985"/>
    <p1510:client id="{49DAACBF-998C-133C-569C-534F34952B19}" v="74" dt="2026-02-13T16:53:47.424"/>
    <p1510:client id="{5B1F1C9F-58A1-9241-9C79-DEEC1F46C0DD}" v="988" dt="2026-02-13T12:47:39.123"/>
    <p1510:client id="{8C6C9251-9378-16E3-7399-4878ABC64899}" v="24" dt="2026-02-14T22:01:56.363"/>
    <p1510:client id="{94E8B39A-E122-9941-BFE7-A853EB0D116F}" v="2" dt="2026-02-14T21:47:16.9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kifa Kousar (2244961)" userId="S::2244961@student.uwtsd.ac.uk::54309200-9bd7-4d22-9c31-1b565a68e5c6" providerId="AD" clId="Web-{1397AF37-E2B6-C294-A61E-98F893847BA8}"/>
    <pc:docChg chg="addSld">
      <pc:chgData name="Ahkifa Kousar (2244961)" userId="S::2244961@student.uwtsd.ac.uk::54309200-9bd7-4d22-9c31-1b565a68e5c6" providerId="AD" clId="Web-{1397AF37-E2B6-C294-A61E-98F893847BA8}" dt="2026-02-13T08:07:36.086" v="0"/>
      <pc:docMkLst>
        <pc:docMk/>
      </pc:docMkLst>
      <pc:sldChg chg="new">
        <pc:chgData name="Ahkifa Kousar (2244961)" userId="S::2244961@student.uwtsd.ac.uk::54309200-9bd7-4d22-9c31-1b565a68e5c6" providerId="AD" clId="Web-{1397AF37-E2B6-C294-A61E-98F893847BA8}" dt="2026-02-13T08:07:36.086" v="0"/>
        <pc:sldMkLst>
          <pc:docMk/>
          <pc:sldMk cId="1969209086" sldId="266"/>
        </pc:sldMkLst>
      </pc:sldChg>
    </pc:docChg>
  </pc:docChgLst>
  <pc:docChgLst>
    <pc:chgData name="Asma Kousar (2525290)" userId="S::2525290@student.uwtsd.ac.uk::5c020d31-cf24-449b-ae15-f7eff9953959" providerId="AD" clId="Web-{5EEDA296-1779-4604-8E7C-12AC4D53B43D}"/>
    <pc:docChg chg="sldOrd">
      <pc:chgData name="Asma Kousar (2525290)" userId="S::2525290@student.uwtsd.ac.uk::5c020d31-cf24-449b-ae15-f7eff9953959" providerId="AD" clId="Web-{5EEDA296-1779-4604-8E7C-12AC4D53B43D}" dt="2026-02-06T21:35:54.692" v="0"/>
      <pc:docMkLst>
        <pc:docMk/>
      </pc:docMkLst>
      <pc:sldChg chg="ord">
        <pc:chgData name="Asma Kousar (2525290)" userId="S::2525290@student.uwtsd.ac.uk::5c020d31-cf24-449b-ae15-f7eff9953959" providerId="AD" clId="Web-{5EEDA296-1779-4604-8E7C-12AC4D53B43D}" dt="2026-02-06T21:35:54.692" v="0"/>
        <pc:sldMkLst>
          <pc:docMk/>
          <pc:sldMk cId="1193777136" sldId="258"/>
        </pc:sldMkLst>
      </pc:sldChg>
    </pc:docChg>
  </pc:docChgLst>
  <pc:docChgLst>
    <pc:chgData name="Ahkifa Kousar (2244961)" userId="S::2244961@student.uwtsd.ac.uk::54309200-9bd7-4d22-9c31-1b565a68e5c6" providerId="AD" clId="Web-{A91D7424-26F4-E9BD-C617-8405BC772616}"/>
    <pc:docChg chg="modSld">
      <pc:chgData name="Ahkifa Kousar (2244961)" userId="S::2244961@student.uwtsd.ac.uk::54309200-9bd7-4d22-9c31-1b565a68e5c6" providerId="AD" clId="Web-{A91D7424-26F4-E9BD-C617-8405BC772616}" dt="2026-02-13T11:19:25.794" v="839" actId="14100"/>
      <pc:docMkLst>
        <pc:docMk/>
      </pc:docMkLst>
      <pc:sldChg chg="modSp">
        <pc:chgData name="Ahkifa Kousar (2244961)" userId="S::2244961@student.uwtsd.ac.uk::54309200-9bd7-4d22-9c31-1b565a68e5c6" providerId="AD" clId="Web-{A91D7424-26F4-E9BD-C617-8405BC772616}" dt="2026-02-13T11:13:03.902" v="822" actId="20577"/>
        <pc:sldMkLst>
          <pc:docMk/>
          <pc:sldMk cId="1798445722" sldId="260"/>
        </pc:sldMkLst>
        <pc:spChg chg="mod">
          <ac:chgData name="Ahkifa Kousar (2244961)" userId="S::2244961@student.uwtsd.ac.uk::54309200-9bd7-4d22-9c31-1b565a68e5c6" providerId="AD" clId="Web-{A91D7424-26F4-E9BD-C617-8405BC772616}" dt="2026-02-13T11:13:03.902" v="822" actId="20577"/>
          <ac:spMkLst>
            <pc:docMk/>
            <pc:sldMk cId="1798445722" sldId="260"/>
            <ac:spMk id="3" creationId="{53A290A9-C7B7-0D8A-9DD4-65F1A7E9EFC3}"/>
          </ac:spMkLst>
        </pc:spChg>
      </pc:sldChg>
      <pc:sldChg chg="modSp">
        <pc:chgData name="Ahkifa Kousar (2244961)" userId="S::2244961@student.uwtsd.ac.uk::54309200-9bd7-4d22-9c31-1b565a68e5c6" providerId="AD" clId="Web-{A91D7424-26F4-E9BD-C617-8405BC772616}" dt="2026-02-13T11:19:25.794" v="839" actId="14100"/>
        <pc:sldMkLst>
          <pc:docMk/>
          <pc:sldMk cId="1634590398" sldId="267"/>
        </pc:sldMkLst>
        <pc:spChg chg="mod">
          <ac:chgData name="Ahkifa Kousar (2244961)" userId="S::2244961@student.uwtsd.ac.uk::54309200-9bd7-4d22-9c31-1b565a68e5c6" providerId="AD" clId="Web-{A91D7424-26F4-E9BD-C617-8405BC772616}" dt="2026-02-13T10:22:58.229" v="4" actId="20577"/>
          <ac:spMkLst>
            <pc:docMk/>
            <pc:sldMk cId="1634590398" sldId="267"/>
            <ac:spMk id="2" creationId="{8B1BE640-D4AA-967A-3A31-73EFCFA9B473}"/>
          </ac:spMkLst>
        </pc:spChg>
        <pc:spChg chg="mod">
          <ac:chgData name="Ahkifa Kousar (2244961)" userId="S::2244961@student.uwtsd.ac.uk::54309200-9bd7-4d22-9c31-1b565a68e5c6" providerId="AD" clId="Web-{A91D7424-26F4-E9BD-C617-8405BC772616}" dt="2026-02-13T11:19:25.794" v="839" actId="14100"/>
          <ac:spMkLst>
            <pc:docMk/>
            <pc:sldMk cId="1634590398" sldId="267"/>
            <ac:spMk id="3" creationId="{AFF17922-BB89-FE1E-2274-1A0852BFBB76}"/>
          </ac:spMkLst>
        </pc:spChg>
      </pc:sldChg>
    </pc:docChg>
  </pc:docChgLst>
  <pc:docChgLst>
    <pc:chgData name="Ahkifa Kousar (2244961)" userId="S::2244961@student.uwtsd.ac.uk::54309200-9bd7-4d22-9c31-1b565a68e5c6" providerId="AD" clId="Web-{DF2A1205-C129-EE2E-6B8A-5D9D9314D70B}"/>
    <pc:docChg chg="modSld">
      <pc:chgData name="Ahkifa Kousar (2244961)" userId="S::2244961@student.uwtsd.ac.uk::54309200-9bd7-4d22-9c31-1b565a68e5c6" providerId="AD" clId="Web-{DF2A1205-C129-EE2E-6B8A-5D9D9314D70B}" dt="2026-02-13T10:17:49.668" v="4" actId="20577"/>
      <pc:docMkLst>
        <pc:docMk/>
      </pc:docMkLst>
      <pc:sldChg chg="modSp">
        <pc:chgData name="Ahkifa Kousar (2244961)" userId="S::2244961@student.uwtsd.ac.uk::54309200-9bd7-4d22-9c31-1b565a68e5c6" providerId="AD" clId="Web-{DF2A1205-C129-EE2E-6B8A-5D9D9314D70B}" dt="2026-02-13T10:17:49.668" v="4" actId="20577"/>
        <pc:sldMkLst>
          <pc:docMk/>
          <pc:sldMk cId="797452013" sldId="264"/>
        </pc:sldMkLst>
        <pc:spChg chg="mod">
          <ac:chgData name="Ahkifa Kousar (2244961)" userId="S::2244961@student.uwtsd.ac.uk::54309200-9bd7-4d22-9c31-1b565a68e5c6" providerId="AD" clId="Web-{DF2A1205-C129-EE2E-6B8A-5D9D9314D70B}" dt="2026-02-13T10:17:49.668" v="4" actId="20577"/>
          <ac:spMkLst>
            <pc:docMk/>
            <pc:sldMk cId="797452013" sldId="264"/>
            <ac:spMk id="3" creationId="{F35BC631-DAFD-E1AB-EEE1-E1A77569AA82}"/>
          </ac:spMkLst>
        </pc:spChg>
      </pc:sldChg>
    </pc:docChg>
  </pc:docChgLst>
  <pc:docChgLst>
    <pc:chgData name="Sammar Zaman (2522375)" userId="S::2522375@student.uwtsd.ac.uk::faa88cc6-1287-4e0c-881d-5425908679c3" providerId="AD" clId="Web-{1E650CBE-1CFE-EB1A-8302-28553366244E}"/>
    <pc:docChg chg="addSld delSld modSld sldOrd">
      <pc:chgData name="Sammar Zaman (2522375)" userId="S::2522375@student.uwtsd.ac.uk::faa88cc6-1287-4e0c-881d-5425908679c3" providerId="AD" clId="Web-{1E650CBE-1CFE-EB1A-8302-28553366244E}" dt="2026-02-13T11:50:26.649" v="275" actId="20577"/>
      <pc:docMkLst>
        <pc:docMk/>
      </pc:docMkLst>
      <pc:sldChg chg="modSp">
        <pc:chgData name="Sammar Zaman (2522375)" userId="S::2522375@student.uwtsd.ac.uk::faa88cc6-1287-4e0c-881d-5425908679c3" providerId="AD" clId="Web-{1E650CBE-1CFE-EB1A-8302-28553366244E}" dt="2026-02-13T09:00:14.559" v="90" actId="20577"/>
        <pc:sldMkLst>
          <pc:docMk/>
          <pc:sldMk cId="1193777136" sldId="258"/>
        </pc:sldMkLst>
        <pc:spChg chg="mod">
          <ac:chgData name="Sammar Zaman (2522375)" userId="S::2522375@student.uwtsd.ac.uk::faa88cc6-1287-4e0c-881d-5425908679c3" providerId="AD" clId="Web-{1E650CBE-1CFE-EB1A-8302-28553366244E}" dt="2026-02-13T09:00:14.559" v="90" actId="20577"/>
          <ac:spMkLst>
            <pc:docMk/>
            <pc:sldMk cId="1193777136" sldId="258"/>
            <ac:spMk id="3" creationId="{EE699343-CFAD-D5C7-86C7-F6088726F159}"/>
          </ac:spMkLst>
        </pc:spChg>
      </pc:sldChg>
      <pc:sldChg chg="modSp">
        <pc:chgData name="Sammar Zaman (2522375)" userId="S::2522375@student.uwtsd.ac.uk::faa88cc6-1287-4e0c-881d-5425908679c3" providerId="AD" clId="Web-{1E650CBE-1CFE-EB1A-8302-28553366244E}" dt="2026-02-13T09:58:45.058" v="160" actId="20577"/>
        <pc:sldMkLst>
          <pc:docMk/>
          <pc:sldMk cId="2920230259" sldId="259"/>
        </pc:sldMkLst>
        <pc:spChg chg="mod">
          <ac:chgData name="Sammar Zaman (2522375)" userId="S::2522375@student.uwtsd.ac.uk::faa88cc6-1287-4e0c-881d-5425908679c3" providerId="AD" clId="Web-{1E650CBE-1CFE-EB1A-8302-28553366244E}" dt="2026-02-13T09:58:45.058" v="160" actId="20577"/>
          <ac:spMkLst>
            <pc:docMk/>
            <pc:sldMk cId="2920230259" sldId="259"/>
            <ac:spMk id="5" creationId="{E010B952-46F4-1336-AAD0-65BBF414A3D3}"/>
          </ac:spMkLst>
        </pc:spChg>
      </pc:sldChg>
      <pc:sldChg chg="modSp">
        <pc:chgData name="Sammar Zaman (2522375)" userId="S::2522375@student.uwtsd.ac.uk::faa88cc6-1287-4e0c-881d-5425908679c3" providerId="AD" clId="Web-{1E650CBE-1CFE-EB1A-8302-28553366244E}" dt="2026-02-13T11:22:40.905" v="266" actId="20577"/>
        <pc:sldMkLst>
          <pc:docMk/>
          <pc:sldMk cId="1798445722" sldId="260"/>
        </pc:sldMkLst>
        <pc:spChg chg="mod">
          <ac:chgData name="Sammar Zaman (2522375)" userId="S::2522375@student.uwtsd.ac.uk::faa88cc6-1287-4e0c-881d-5425908679c3" providerId="AD" clId="Web-{1E650CBE-1CFE-EB1A-8302-28553366244E}" dt="2026-02-13T11:22:40.905" v="266" actId="20577"/>
          <ac:spMkLst>
            <pc:docMk/>
            <pc:sldMk cId="1798445722" sldId="260"/>
            <ac:spMk id="3" creationId="{53A290A9-C7B7-0D8A-9DD4-65F1A7E9EFC3}"/>
          </ac:spMkLst>
        </pc:spChg>
      </pc:sldChg>
      <pc:sldChg chg="modSp">
        <pc:chgData name="Sammar Zaman (2522375)" userId="S::2522375@student.uwtsd.ac.uk::faa88cc6-1287-4e0c-881d-5425908679c3" providerId="AD" clId="Web-{1E650CBE-1CFE-EB1A-8302-28553366244E}" dt="2026-02-10T19:57:28.502" v="71" actId="20577"/>
        <pc:sldMkLst>
          <pc:docMk/>
          <pc:sldMk cId="3074975071" sldId="262"/>
        </pc:sldMkLst>
        <pc:spChg chg="mod">
          <ac:chgData name="Sammar Zaman (2522375)" userId="S::2522375@student.uwtsd.ac.uk::faa88cc6-1287-4e0c-881d-5425908679c3" providerId="AD" clId="Web-{1E650CBE-1CFE-EB1A-8302-28553366244E}" dt="2026-02-10T19:57:28.502" v="71" actId="20577"/>
          <ac:spMkLst>
            <pc:docMk/>
            <pc:sldMk cId="3074975071" sldId="262"/>
            <ac:spMk id="4" creationId="{882BEE53-370D-BF5E-3B7B-3F60E618B6F4}"/>
          </ac:spMkLst>
        </pc:spChg>
      </pc:sldChg>
      <pc:sldChg chg="del">
        <pc:chgData name="Sammar Zaman (2522375)" userId="S::2522375@student.uwtsd.ac.uk::faa88cc6-1287-4e0c-881d-5425908679c3" providerId="AD" clId="Web-{1E650CBE-1CFE-EB1A-8302-28553366244E}" dt="2026-02-13T10:30:02.920" v="258"/>
        <pc:sldMkLst>
          <pc:docMk/>
          <pc:sldMk cId="1969209086" sldId="266"/>
        </pc:sldMkLst>
      </pc:sldChg>
      <pc:sldChg chg="modSp new ord">
        <pc:chgData name="Sammar Zaman (2522375)" userId="S::2522375@student.uwtsd.ac.uk::faa88cc6-1287-4e0c-881d-5425908679c3" providerId="AD" clId="Web-{1E650CBE-1CFE-EB1A-8302-28553366244E}" dt="2026-02-13T11:31:56.898" v="272"/>
        <pc:sldMkLst>
          <pc:docMk/>
          <pc:sldMk cId="1634590398" sldId="267"/>
        </pc:sldMkLst>
        <pc:spChg chg="mod">
          <ac:chgData name="Sammar Zaman (2522375)" userId="S::2522375@student.uwtsd.ac.uk::faa88cc6-1287-4e0c-881d-5425908679c3" providerId="AD" clId="Web-{1E650CBE-1CFE-EB1A-8302-28553366244E}" dt="2026-02-13T11:22:50.656" v="271" actId="20577"/>
          <ac:spMkLst>
            <pc:docMk/>
            <pc:sldMk cId="1634590398" sldId="267"/>
            <ac:spMk id="3" creationId="{AFF17922-BB89-FE1E-2274-1A0852BFBB76}"/>
          </ac:spMkLst>
        </pc:spChg>
      </pc:sldChg>
      <pc:sldChg chg="modSp ord">
        <pc:chgData name="Sammar Zaman (2522375)" userId="S::2522375@student.uwtsd.ac.uk::faa88cc6-1287-4e0c-881d-5425908679c3" providerId="AD" clId="Web-{1E650CBE-1CFE-EB1A-8302-28553366244E}" dt="2026-02-13T11:50:26.649" v="275" actId="20577"/>
        <pc:sldMkLst>
          <pc:docMk/>
          <pc:sldMk cId="990955618" sldId="268"/>
        </pc:sldMkLst>
        <pc:spChg chg="mod">
          <ac:chgData name="Sammar Zaman (2522375)" userId="S::2522375@student.uwtsd.ac.uk::faa88cc6-1287-4e0c-881d-5425908679c3" providerId="AD" clId="Web-{1E650CBE-1CFE-EB1A-8302-28553366244E}" dt="2026-02-13T11:50:26.649" v="275" actId="20577"/>
          <ac:spMkLst>
            <pc:docMk/>
            <pc:sldMk cId="990955618" sldId="268"/>
            <ac:spMk id="2" creationId="{62A23DC5-2D64-49B9-3703-2613CB19A6EC}"/>
          </ac:spMkLst>
        </pc:spChg>
      </pc:sldChg>
    </pc:docChg>
  </pc:docChgLst>
  <pc:docChgLst>
    <pc:chgData name="Sammar Zaman (2522375)" userId="S::2522375@student.uwtsd.ac.uk::faa88cc6-1287-4e0c-881d-5425908679c3" providerId="AD" clId="Web-{94E8B39A-E122-9941-BFE7-A853EB0D116F}"/>
    <pc:docChg chg="modSld">
      <pc:chgData name="Sammar Zaman (2522375)" userId="S::2522375@student.uwtsd.ac.uk::faa88cc6-1287-4e0c-881d-5425908679c3" providerId="AD" clId="Web-{94E8B39A-E122-9941-BFE7-A853EB0D116F}" dt="2026-02-14T21:47:16.954" v="1"/>
      <pc:docMkLst>
        <pc:docMk/>
      </pc:docMkLst>
      <pc:sldChg chg="addAnim">
        <pc:chgData name="Sammar Zaman (2522375)" userId="S::2522375@student.uwtsd.ac.uk::faa88cc6-1287-4e0c-881d-5425908679c3" providerId="AD" clId="Web-{94E8B39A-E122-9941-BFE7-A853EB0D116F}" dt="2026-02-14T21:47:16.954" v="1"/>
        <pc:sldMkLst>
          <pc:docMk/>
          <pc:sldMk cId="3074975071" sldId="262"/>
        </pc:sldMkLst>
      </pc:sldChg>
    </pc:docChg>
  </pc:docChgLst>
  <pc:docChgLst>
    <pc:chgData name="Sammar Zaman (2522375)" userId="S::2522375@student.uwtsd.ac.uk::faa88cc6-1287-4e0c-881d-5425908679c3" providerId="AD" clId="Web-{8C6C9251-9378-16E3-7399-4878ABC64899}"/>
    <pc:docChg chg="modSld">
      <pc:chgData name="Sammar Zaman (2522375)" userId="S::2522375@student.uwtsd.ac.uk::faa88cc6-1287-4e0c-881d-5425908679c3" providerId="AD" clId="Web-{8C6C9251-9378-16E3-7399-4878ABC64899}" dt="2026-02-14T22:01:37.299" v="24" actId="1076"/>
      <pc:docMkLst>
        <pc:docMk/>
      </pc:docMkLst>
      <pc:sldChg chg="modSp">
        <pc:chgData name="Sammar Zaman (2522375)" userId="S::2522375@student.uwtsd.ac.uk::faa88cc6-1287-4e0c-881d-5425908679c3" providerId="AD" clId="Web-{8C6C9251-9378-16E3-7399-4878ABC64899}" dt="2026-02-14T21:59:02.230" v="18" actId="14100"/>
        <pc:sldMkLst>
          <pc:docMk/>
          <pc:sldMk cId="3074975071" sldId="262"/>
        </pc:sldMkLst>
        <pc:spChg chg="mod">
          <ac:chgData name="Sammar Zaman (2522375)" userId="S::2522375@student.uwtsd.ac.uk::faa88cc6-1287-4e0c-881d-5425908679c3" providerId="AD" clId="Web-{8C6C9251-9378-16E3-7399-4878ABC64899}" dt="2026-02-14T21:59:02.230" v="18" actId="14100"/>
          <ac:spMkLst>
            <pc:docMk/>
            <pc:sldMk cId="3074975071" sldId="262"/>
            <ac:spMk id="4" creationId="{882BEE53-370D-BF5E-3B7B-3F60E618B6F4}"/>
          </ac:spMkLst>
        </pc:spChg>
      </pc:sldChg>
      <pc:sldChg chg="modSp">
        <pc:chgData name="Sammar Zaman (2522375)" userId="S::2522375@student.uwtsd.ac.uk::faa88cc6-1287-4e0c-881d-5425908679c3" providerId="AD" clId="Web-{8C6C9251-9378-16E3-7399-4878ABC64899}" dt="2026-02-14T22:01:37.299" v="24" actId="1076"/>
        <pc:sldMkLst>
          <pc:docMk/>
          <pc:sldMk cId="2396001713" sldId="269"/>
        </pc:sldMkLst>
        <pc:graphicFrameChg chg="mod modGraphic">
          <ac:chgData name="Sammar Zaman (2522375)" userId="S::2522375@student.uwtsd.ac.uk::faa88cc6-1287-4e0c-881d-5425908679c3" providerId="AD" clId="Web-{8C6C9251-9378-16E3-7399-4878ABC64899}" dt="2026-02-14T22:01:37.299" v="24" actId="1076"/>
          <ac:graphicFrameMkLst>
            <pc:docMk/>
            <pc:sldMk cId="2396001713" sldId="269"/>
            <ac:graphicFrameMk id="5" creationId="{3B112FFC-EEFE-2100-51DB-E65EABC7C6F2}"/>
          </ac:graphicFrameMkLst>
        </pc:graphicFrameChg>
      </pc:sldChg>
    </pc:docChg>
  </pc:docChgLst>
  <pc:docChgLst>
    <pc:chgData name="Sammar Zaman (2522375)" userId="S::2522375@student.uwtsd.ac.uk::faa88cc6-1287-4e0c-881d-5425908679c3" providerId="AD" clId="Web-{C13B46F9-51A2-8DDA-73FA-EDB5914F6C83}"/>
    <pc:docChg chg="addSld delSld modSld addMainMaster delMainMaster">
      <pc:chgData name="Sammar Zaman (2522375)" userId="S::2522375@student.uwtsd.ac.uk::faa88cc6-1287-4e0c-881d-5425908679c3" providerId="AD" clId="Web-{C13B46F9-51A2-8DDA-73FA-EDB5914F6C83}" dt="2026-02-06T18:38:41.193" v="1480" actId="20577"/>
      <pc:docMkLst>
        <pc:docMk/>
      </pc:docMkLst>
      <pc:sldChg chg="addSp delSp modSp mod setBg modClrScheme setClrOvrMap chgLayout">
        <pc:chgData name="Sammar Zaman (2522375)" userId="S::2522375@student.uwtsd.ac.uk::faa88cc6-1287-4e0c-881d-5425908679c3" providerId="AD" clId="Web-{C13B46F9-51A2-8DDA-73FA-EDB5914F6C83}" dt="2026-02-06T18:38:41.193" v="1480" actId="20577"/>
        <pc:sldMkLst>
          <pc:docMk/>
          <pc:sldMk cId="109857222" sldId="256"/>
        </pc:sldMkLst>
        <pc:spChg chg="mod">
          <ac:chgData name="Sammar Zaman (2522375)" userId="S::2522375@student.uwtsd.ac.uk::faa88cc6-1287-4e0c-881d-5425908679c3" providerId="AD" clId="Web-{C13B46F9-51A2-8DDA-73FA-EDB5914F6C83}" dt="2026-02-06T18:38:17.661" v="1470" actId="20577"/>
          <ac:spMkLst>
            <pc:docMk/>
            <pc:sldMk cId="109857222" sldId="256"/>
            <ac:spMk id="2" creationId="{00000000-0000-0000-0000-000000000000}"/>
          </ac:spMkLst>
        </pc:spChg>
        <pc:spChg chg="mod">
          <ac:chgData name="Sammar Zaman (2522375)" userId="S::2522375@student.uwtsd.ac.uk::faa88cc6-1287-4e0c-881d-5425908679c3" providerId="AD" clId="Web-{C13B46F9-51A2-8DDA-73FA-EDB5914F6C83}" dt="2026-02-06T18:38:41.193" v="1480" actId="20577"/>
          <ac:spMkLst>
            <pc:docMk/>
            <pc:sldMk cId="109857222" sldId="256"/>
            <ac:spMk id="3" creationId="{00000000-0000-0000-0000-000000000000}"/>
          </ac:spMkLst>
        </pc:spChg>
        <pc:spChg chg="add">
          <ac:chgData name="Sammar Zaman (2522375)" userId="S::2522375@student.uwtsd.ac.uk::faa88cc6-1287-4e0c-881d-5425908679c3" providerId="AD" clId="Web-{C13B46F9-51A2-8DDA-73FA-EDB5914F6C83}" dt="2026-02-06T10:20:20.848" v="0"/>
          <ac:spMkLst>
            <pc:docMk/>
            <pc:sldMk cId="109857222" sldId="256"/>
            <ac:spMk id="4" creationId="{1FE63E7B-4B91-1D9B-F50F-6B7383BEAB5C}"/>
          </ac:spMkLst>
        </pc:spChg>
        <pc:picChg chg="add mod">
          <ac:chgData name="Sammar Zaman (2522375)" userId="S::2522375@student.uwtsd.ac.uk::faa88cc6-1287-4e0c-881d-5425908679c3" providerId="AD" clId="Web-{C13B46F9-51A2-8DDA-73FA-EDB5914F6C83}" dt="2026-02-06T10:58:55.601" v="262" actId="1076"/>
          <ac:picMkLst>
            <pc:docMk/>
            <pc:sldMk cId="109857222" sldId="256"/>
            <ac:picMk id="44" creationId="{D6B79650-B951-B12F-E4BE-E514E85AD8D9}"/>
          </ac:picMkLst>
        </pc:picChg>
      </pc:sldChg>
      <pc:sldChg chg="addSp delSp modSp new mod setBg">
        <pc:chgData name="Sammar Zaman (2522375)" userId="S::2522375@student.uwtsd.ac.uk::faa88cc6-1287-4e0c-881d-5425908679c3" providerId="AD" clId="Web-{C13B46F9-51A2-8DDA-73FA-EDB5914F6C83}" dt="2026-02-06T15:22:27.520" v="780" actId="20577"/>
        <pc:sldMkLst>
          <pc:docMk/>
          <pc:sldMk cId="458273379" sldId="257"/>
        </pc:sldMkLst>
        <pc:spChg chg="mod">
          <ac:chgData name="Sammar Zaman (2522375)" userId="S::2522375@student.uwtsd.ac.uk::faa88cc6-1287-4e0c-881d-5425908679c3" providerId="AD" clId="Web-{C13B46F9-51A2-8DDA-73FA-EDB5914F6C83}" dt="2026-02-06T15:22:27.520" v="780" actId="20577"/>
          <ac:spMkLst>
            <pc:docMk/>
            <pc:sldMk cId="458273379" sldId="257"/>
            <ac:spMk id="2" creationId="{47F42C0D-DED9-9A04-1581-05300377EABB}"/>
          </ac:spMkLst>
        </pc:spChg>
        <pc:spChg chg="add">
          <ac:chgData name="Sammar Zaman (2522375)" userId="S::2522375@student.uwtsd.ac.uk::faa88cc6-1287-4e0c-881d-5425908679c3" providerId="AD" clId="Web-{C13B46F9-51A2-8DDA-73FA-EDB5914F6C83}" dt="2026-02-06T12:22:12.002" v="484"/>
          <ac:spMkLst>
            <pc:docMk/>
            <pc:sldMk cId="458273379" sldId="257"/>
            <ac:spMk id="83" creationId="{851808AB-2943-464C-A710-F2A18D869334}"/>
          </ac:spMkLst>
        </pc:spChg>
        <pc:spChg chg="add">
          <ac:chgData name="Sammar Zaman (2522375)" userId="S::2522375@student.uwtsd.ac.uk::faa88cc6-1287-4e0c-881d-5425908679c3" providerId="AD" clId="Web-{C13B46F9-51A2-8DDA-73FA-EDB5914F6C83}" dt="2026-02-06T12:22:12.002" v="484"/>
          <ac:spMkLst>
            <pc:docMk/>
            <pc:sldMk cId="458273379" sldId="257"/>
            <ac:spMk id="84" creationId="{817D949E-564D-4503-A64E-D22FA3232C29}"/>
          </ac:spMkLst>
        </pc:spChg>
        <pc:spChg chg="add">
          <ac:chgData name="Sammar Zaman (2522375)" userId="S::2522375@student.uwtsd.ac.uk::faa88cc6-1287-4e0c-881d-5425908679c3" providerId="AD" clId="Web-{C13B46F9-51A2-8DDA-73FA-EDB5914F6C83}" dt="2026-02-06T12:22:12.002" v="484"/>
          <ac:spMkLst>
            <pc:docMk/>
            <pc:sldMk cId="458273379" sldId="257"/>
            <ac:spMk id="85" creationId="{92BE0106-0C20-465B-A1BE-0BAC2737B1AD}"/>
          </ac:spMkLst>
        </pc:spChg>
        <pc:graphicFrameChg chg="add mod modGraphic">
          <ac:chgData name="Sammar Zaman (2522375)" userId="S::2522375@student.uwtsd.ac.uk::faa88cc6-1287-4e0c-881d-5425908679c3" providerId="AD" clId="Web-{C13B46F9-51A2-8DDA-73FA-EDB5914F6C83}" dt="2026-02-06T15:22:22.645" v="779" actId="20577"/>
          <ac:graphicFrameMkLst>
            <pc:docMk/>
            <pc:sldMk cId="458273379" sldId="257"/>
            <ac:graphicFrameMk id="48" creationId="{5AB3D213-82F7-234C-8BC7-9A6B8EB086F6}"/>
          </ac:graphicFrameMkLst>
        </pc:graphicFrameChg>
      </pc:sldChg>
      <pc:sldChg chg="addSp modSp new addAnim delAnim">
        <pc:chgData name="Sammar Zaman (2522375)" userId="S::2522375@student.uwtsd.ac.uk::faa88cc6-1287-4e0c-881d-5425908679c3" providerId="AD" clId="Web-{C13B46F9-51A2-8DDA-73FA-EDB5914F6C83}" dt="2026-02-06T15:33:34.276" v="831" actId="20577"/>
        <pc:sldMkLst>
          <pc:docMk/>
          <pc:sldMk cId="1193777136" sldId="258"/>
        </pc:sldMkLst>
        <pc:spChg chg="mod">
          <ac:chgData name="Sammar Zaman (2522375)" userId="S::2522375@student.uwtsd.ac.uk::faa88cc6-1287-4e0c-881d-5425908679c3" providerId="AD" clId="Web-{C13B46F9-51A2-8DDA-73FA-EDB5914F6C83}" dt="2026-02-06T12:24:07.239" v="503" actId="20577"/>
          <ac:spMkLst>
            <pc:docMk/>
            <pc:sldMk cId="1193777136" sldId="258"/>
            <ac:spMk id="2" creationId="{98267B80-CD49-567A-D2C9-B685D0D2B44C}"/>
          </ac:spMkLst>
        </pc:spChg>
        <pc:spChg chg="mod">
          <ac:chgData name="Sammar Zaman (2522375)" userId="S::2522375@student.uwtsd.ac.uk::faa88cc6-1287-4e0c-881d-5425908679c3" providerId="AD" clId="Web-{C13B46F9-51A2-8DDA-73FA-EDB5914F6C83}" dt="2026-02-06T15:33:34.276" v="831" actId="20577"/>
          <ac:spMkLst>
            <pc:docMk/>
            <pc:sldMk cId="1193777136" sldId="258"/>
            <ac:spMk id="3" creationId="{EE699343-CFAD-D5C7-86C7-F6088726F159}"/>
          </ac:spMkLst>
        </pc:spChg>
        <pc:picChg chg="add mod">
          <ac:chgData name="Sammar Zaman (2522375)" userId="S::2522375@student.uwtsd.ac.uk::faa88cc6-1287-4e0c-881d-5425908679c3" providerId="AD" clId="Web-{C13B46F9-51A2-8DDA-73FA-EDB5914F6C83}" dt="2026-02-06T15:20:30.125" v="775" actId="1076"/>
          <ac:picMkLst>
            <pc:docMk/>
            <pc:sldMk cId="1193777136" sldId="258"/>
            <ac:picMk id="4" creationId="{1514D665-1842-86EF-37CD-C9BA236BCF23}"/>
          </ac:picMkLst>
        </pc:picChg>
      </pc:sldChg>
      <pc:sldChg chg="addSp delSp modSp new">
        <pc:chgData name="Sammar Zaman (2522375)" userId="S::2522375@student.uwtsd.ac.uk::faa88cc6-1287-4e0c-881d-5425908679c3" providerId="AD" clId="Web-{C13B46F9-51A2-8DDA-73FA-EDB5914F6C83}" dt="2026-02-06T16:58:17.825" v="1447" actId="20577"/>
        <pc:sldMkLst>
          <pc:docMk/>
          <pc:sldMk cId="2920230259" sldId="259"/>
        </pc:sldMkLst>
        <pc:spChg chg="mod">
          <ac:chgData name="Sammar Zaman (2522375)" userId="S::2522375@student.uwtsd.ac.uk::faa88cc6-1287-4e0c-881d-5425908679c3" providerId="AD" clId="Web-{C13B46F9-51A2-8DDA-73FA-EDB5914F6C83}" dt="2026-02-06T15:09:09.910" v="654" actId="20577"/>
          <ac:spMkLst>
            <pc:docMk/>
            <pc:sldMk cId="2920230259" sldId="259"/>
            <ac:spMk id="2" creationId="{82E383A3-F23E-6C05-A946-C19F6640E3A2}"/>
          </ac:spMkLst>
        </pc:spChg>
        <pc:spChg chg="add mod">
          <ac:chgData name="Sammar Zaman (2522375)" userId="S::2522375@student.uwtsd.ac.uk::faa88cc6-1287-4e0c-881d-5425908679c3" providerId="AD" clId="Web-{C13B46F9-51A2-8DDA-73FA-EDB5914F6C83}" dt="2026-02-06T16:58:17.825" v="1447" actId="20577"/>
          <ac:spMkLst>
            <pc:docMk/>
            <pc:sldMk cId="2920230259" sldId="259"/>
            <ac:spMk id="5" creationId="{E010B952-46F4-1336-AAD0-65BBF414A3D3}"/>
          </ac:spMkLst>
        </pc:spChg>
      </pc:sldChg>
      <pc:sldChg chg="modSp new">
        <pc:chgData name="Sammar Zaman (2522375)" userId="S::2522375@student.uwtsd.ac.uk::faa88cc6-1287-4e0c-881d-5425908679c3" providerId="AD" clId="Web-{C13B46F9-51A2-8DDA-73FA-EDB5914F6C83}" dt="2026-02-06T15:55:14.073" v="1029" actId="20577"/>
        <pc:sldMkLst>
          <pc:docMk/>
          <pc:sldMk cId="1798445722" sldId="260"/>
        </pc:sldMkLst>
        <pc:spChg chg="mod">
          <ac:chgData name="Sammar Zaman (2522375)" userId="S::2522375@student.uwtsd.ac.uk::faa88cc6-1287-4e0c-881d-5425908679c3" providerId="AD" clId="Web-{C13B46F9-51A2-8DDA-73FA-EDB5914F6C83}" dt="2026-02-06T15:42:00.839" v="977" actId="20577"/>
          <ac:spMkLst>
            <pc:docMk/>
            <pc:sldMk cId="1798445722" sldId="260"/>
            <ac:spMk id="2" creationId="{1545F964-EA63-4501-186A-647E83A22CDB}"/>
          </ac:spMkLst>
        </pc:spChg>
        <pc:spChg chg="mod">
          <ac:chgData name="Sammar Zaman (2522375)" userId="S::2522375@student.uwtsd.ac.uk::faa88cc6-1287-4e0c-881d-5425908679c3" providerId="AD" clId="Web-{C13B46F9-51A2-8DDA-73FA-EDB5914F6C83}" dt="2026-02-06T15:55:14.073" v="1029" actId="20577"/>
          <ac:spMkLst>
            <pc:docMk/>
            <pc:sldMk cId="1798445722" sldId="260"/>
            <ac:spMk id="3" creationId="{53A290A9-C7B7-0D8A-9DD4-65F1A7E9EFC3}"/>
          </ac:spMkLst>
        </pc:spChg>
      </pc:sldChg>
      <pc:sldMasterChg chg="add addSldLayout">
        <pc:chgData name="Sammar Zaman (2522375)" userId="S::2522375@student.uwtsd.ac.uk::faa88cc6-1287-4e0c-881d-5425908679c3" providerId="AD" clId="Web-{C13B46F9-51A2-8DDA-73FA-EDB5914F6C83}" dt="2026-02-06T10:58:43.429" v="261"/>
        <pc:sldMasterMkLst>
          <pc:docMk/>
          <pc:sldMasterMk cId="4149104537" sldId="2147483721"/>
        </pc:sldMasterMkLst>
        <pc:sldLayoutChg chg="add">
          <pc:chgData name="Sammar Zaman (2522375)" userId="S::2522375@student.uwtsd.ac.uk::faa88cc6-1287-4e0c-881d-5425908679c3" providerId="AD" clId="Web-{C13B46F9-51A2-8DDA-73FA-EDB5914F6C83}" dt="2026-02-06T10:58:43.429" v="261"/>
          <pc:sldLayoutMkLst>
            <pc:docMk/>
            <pc:sldMasterMk cId="4149104537" sldId="2147483721"/>
            <pc:sldLayoutMk cId="1738134334" sldId="2147483710"/>
          </pc:sldLayoutMkLst>
        </pc:sldLayoutChg>
        <pc:sldLayoutChg chg="add">
          <pc:chgData name="Sammar Zaman (2522375)" userId="S::2522375@student.uwtsd.ac.uk::faa88cc6-1287-4e0c-881d-5425908679c3" providerId="AD" clId="Web-{C13B46F9-51A2-8DDA-73FA-EDB5914F6C83}" dt="2026-02-06T10:58:43.429" v="261"/>
          <pc:sldLayoutMkLst>
            <pc:docMk/>
            <pc:sldMasterMk cId="4149104537" sldId="2147483721"/>
            <pc:sldLayoutMk cId="1633768248" sldId="2147483711"/>
          </pc:sldLayoutMkLst>
        </pc:sldLayoutChg>
        <pc:sldLayoutChg chg="add">
          <pc:chgData name="Sammar Zaman (2522375)" userId="S::2522375@student.uwtsd.ac.uk::faa88cc6-1287-4e0c-881d-5425908679c3" providerId="AD" clId="Web-{C13B46F9-51A2-8DDA-73FA-EDB5914F6C83}" dt="2026-02-06T10:58:43.429" v="261"/>
          <pc:sldLayoutMkLst>
            <pc:docMk/>
            <pc:sldMasterMk cId="4149104537" sldId="2147483721"/>
            <pc:sldLayoutMk cId="2276611252" sldId="2147483712"/>
          </pc:sldLayoutMkLst>
        </pc:sldLayoutChg>
        <pc:sldLayoutChg chg="add">
          <pc:chgData name="Sammar Zaman (2522375)" userId="S::2522375@student.uwtsd.ac.uk::faa88cc6-1287-4e0c-881d-5425908679c3" providerId="AD" clId="Web-{C13B46F9-51A2-8DDA-73FA-EDB5914F6C83}" dt="2026-02-06T10:58:43.429" v="261"/>
          <pc:sldLayoutMkLst>
            <pc:docMk/>
            <pc:sldMasterMk cId="4149104537" sldId="2147483721"/>
            <pc:sldLayoutMk cId="2326483959" sldId="2147483713"/>
          </pc:sldLayoutMkLst>
        </pc:sldLayoutChg>
        <pc:sldLayoutChg chg="add">
          <pc:chgData name="Sammar Zaman (2522375)" userId="S::2522375@student.uwtsd.ac.uk::faa88cc6-1287-4e0c-881d-5425908679c3" providerId="AD" clId="Web-{C13B46F9-51A2-8DDA-73FA-EDB5914F6C83}" dt="2026-02-06T10:58:43.429" v="261"/>
          <pc:sldLayoutMkLst>
            <pc:docMk/>
            <pc:sldMasterMk cId="4149104537" sldId="2147483721"/>
            <pc:sldLayoutMk cId="700510654" sldId="2147483714"/>
          </pc:sldLayoutMkLst>
        </pc:sldLayoutChg>
        <pc:sldLayoutChg chg="add">
          <pc:chgData name="Sammar Zaman (2522375)" userId="S::2522375@student.uwtsd.ac.uk::faa88cc6-1287-4e0c-881d-5425908679c3" providerId="AD" clId="Web-{C13B46F9-51A2-8DDA-73FA-EDB5914F6C83}" dt="2026-02-06T10:58:43.429" v="261"/>
          <pc:sldLayoutMkLst>
            <pc:docMk/>
            <pc:sldMasterMk cId="4149104537" sldId="2147483721"/>
            <pc:sldLayoutMk cId="497213351" sldId="2147483715"/>
          </pc:sldLayoutMkLst>
        </pc:sldLayoutChg>
        <pc:sldLayoutChg chg="add">
          <pc:chgData name="Sammar Zaman (2522375)" userId="S::2522375@student.uwtsd.ac.uk::faa88cc6-1287-4e0c-881d-5425908679c3" providerId="AD" clId="Web-{C13B46F9-51A2-8DDA-73FA-EDB5914F6C83}" dt="2026-02-06T10:58:43.429" v="261"/>
          <pc:sldLayoutMkLst>
            <pc:docMk/>
            <pc:sldMasterMk cId="4149104537" sldId="2147483721"/>
            <pc:sldLayoutMk cId="3424959914" sldId="2147483716"/>
          </pc:sldLayoutMkLst>
        </pc:sldLayoutChg>
        <pc:sldLayoutChg chg="add">
          <pc:chgData name="Sammar Zaman (2522375)" userId="S::2522375@student.uwtsd.ac.uk::faa88cc6-1287-4e0c-881d-5425908679c3" providerId="AD" clId="Web-{C13B46F9-51A2-8DDA-73FA-EDB5914F6C83}" dt="2026-02-06T10:58:43.429" v="261"/>
          <pc:sldLayoutMkLst>
            <pc:docMk/>
            <pc:sldMasterMk cId="4149104537" sldId="2147483721"/>
            <pc:sldLayoutMk cId="3369088482" sldId="2147483717"/>
          </pc:sldLayoutMkLst>
        </pc:sldLayoutChg>
        <pc:sldLayoutChg chg="add">
          <pc:chgData name="Sammar Zaman (2522375)" userId="S::2522375@student.uwtsd.ac.uk::faa88cc6-1287-4e0c-881d-5425908679c3" providerId="AD" clId="Web-{C13B46F9-51A2-8DDA-73FA-EDB5914F6C83}" dt="2026-02-06T10:58:43.429" v="261"/>
          <pc:sldLayoutMkLst>
            <pc:docMk/>
            <pc:sldMasterMk cId="4149104537" sldId="2147483721"/>
            <pc:sldLayoutMk cId="3725809052" sldId="2147483718"/>
          </pc:sldLayoutMkLst>
        </pc:sldLayoutChg>
        <pc:sldLayoutChg chg="add">
          <pc:chgData name="Sammar Zaman (2522375)" userId="S::2522375@student.uwtsd.ac.uk::faa88cc6-1287-4e0c-881d-5425908679c3" providerId="AD" clId="Web-{C13B46F9-51A2-8DDA-73FA-EDB5914F6C83}" dt="2026-02-06T10:58:43.429" v="261"/>
          <pc:sldLayoutMkLst>
            <pc:docMk/>
            <pc:sldMasterMk cId="4149104537" sldId="2147483721"/>
            <pc:sldLayoutMk cId="3955722111" sldId="2147483719"/>
          </pc:sldLayoutMkLst>
        </pc:sldLayoutChg>
        <pc:sldLayoutChg chg="add">
          <pc:chgData name="Sammar Zaman (2522375)" userId="S::2522375@student.uwtsd.ac.uk::faa88cc6-1287-4e0c-881d-5425908679c3" providerId="AD" clId="Web-{C13B46F9-51A2-8DDA-73FA-EDB5914F6C83}" dt="2026-02-06T10:58:43.429" v="261"/>
          <pc:sldLayoutMkLst>
            <pc:docMk/>
            <pc:sldMasterMk cId="4149104537" sldId="2147483721"/>
            <pc:sldLayoutMk cId="3651809747" sldId="2147483720"/>
          </pc:sldLayoutMkLst>
        </pc:sldLayoutChg>
      </pc:sldMasterChg>
    </pc:docChg>
  </pc:docChgLst>
  <pc:docChgLst>
    <pc:chgData name="Ahkifa Kousar (2244961)" userId="S::2244961@student.uwtsd.ac.uk::54309200-9bd7-4d22-9c31-1b565a68e5c6" providerId="AD" clId="Web-{15D996FD-F715-8FDC-DC5F-FD0868D8C311}"/>
    <pc:docChg chg="modSld">
      <pc:chgData name="Ahkifa Kousar (2244961)" userId="S::2244961@student.uwtsd.ac.uk::54309200-9bd7-4d22-9c31-1b565a68e5c6" providerId="AD" clId="Web-{15D996FD-F715-8FDC-DC5F-FD0868D8C311}" dt="2026-02-13T20:07:03.985" v="9" actId="20577"/>
      <pc:docMkLst>
        <pc:docMk/>
      </pc:docMkLst>
      <pc:sldChg chg="modSp">
        <pc:chgData name="Ahkifa Kousar (2244961)" userId="S::2244961@student.uwtsd.ac.uk::54309200-9bd7-4d22-9c31-1b565a68e5c6" providerId="AD" clId="Web-{15D996FD-F715-8FDC-DC5F-FD0868D8C311}" dt="2026-02-13T20:07:03.985" v="9" actId="20577"/>
        <pc:sldMkLst>
          <pc:docMk/>
          <pc:sldMk cId="109857222" sldId="256"/>
        </pc:sldMkLst>
        <pc:spChg chg="mod">
          <ac:chgData name="Ahkifa Kousar (2244961)" userId="S::2244961@student.uwtsd.ac.uk::54309200-9bd7-4d22-9c31-1b565a68e5c6" providerId="AD" clId="Web-{15D996FD-F715-8FDC-DC5F-FD0868D8C311}" dt="2026-02-13T20:07:03.985" v="9" actId="20577"/>
          <ac:spMkLst>
            <pc:docMk/>
            <pc:sldMk cId="109857222" sldId="256"/>
            <ac:spMk id="3" creationId="{00000000-0000-0000-0000-000000000000}"/>
          </ac:spMkLst>
        </pc:spChg>
      </pc:sldChg>
    </pc:docChg>
  </pc:docChgLst>
  <pc:docChgLst>
    <pc:chgData clId="Web-{5EEDA296-1779-4604-8E7C-12AC4D53B43D}"/>
    <pc:docChg chg="modSld">
      <pc:chgData name="" userId="" providerId="" clId="Web-{5EEDA296-1779-4604-8E7C-12AC4D53B43D}" dt="2026-02-06T21:35:39.597" v="0" actId="1076"/>
      <pc:docMkLst>
        <pc:docMk/>
      </pc:docMkLst>
      <pc:sldChg chg="modSp">
        <pc:chgData name="" userId="" providerId="" clId="Web-{5EEDA296-1779-4604-8E7C-12AC4D53B43D}" dt="2026-02-06T21:35:39.597" v="0" actId="1076"/>
        <pc:sldMkLst>
          <pc:docMk/>
          <pc:sldMk cId="458273379" sldId="257"/>
        </pc:sldMkLst>
        <pc:picChg chg="mod">
          <ac:chgData name="" userId="" providerId="" clId="Web-{5EEDA296-1779-4604-8E7C-12AC4D53B43D}" dt="2026-02-06T21:35:39.597" v="0" actId="1076"/>
          <ac:picMkLst>
            <pc:docMk/>
            <pc:sldMk cId="458273379" sldId="257"/>
            <ac:picMk id="4" creationId="{4862C4CF-5212-C993-56F3-AF6CB713BCBF}"/>
          </ac:picMkLst>
        </pc:picChg>
      </pc:sldChg>
    </pc:docChg>
  </pc:docChgLst>
  <pc:docChgLst>
    <pc:chgData name="Sammar Zaman (2522375)" userId="S::2522375@student.uwtsd.ac.uk::faa88cc6-1287-4e0c-881d-5425908679c3" providerId="AD" clId="Web-{A7E1B255-21DD-D9E9-921F-10E39F8B2338}"/>
    <pc:docChg chg="modSld">
      <pc:chgData name="Sammar Zaman (2522375)" userId="S::2522375@student.uwtsd.ac.uk::faa88cc6-1287-4e0c-881d-5425908679c3" providerId="AD" clId="Web-{A7E1B255-21DD-D9E9-921F-10E39F8B2338}" dt="2026-02-08T16:25:13.517" v="192" actId="20577"/>
      <pc:docMkLst>
        <pc:docMk/>
      </pc:docMkLst>
      <pc:sldChg chg="delAnim">
        <pc:chgData name="Sammar Zaman (2522375)" userId="S::2522375@student.uwtsd.ac.uk::faa88cc6-1287-4e0c-881d-5425908679c3" providerId="AD" clId="Web-{A7E1B255-21DD-D9E9-921F-10E39F8B2338}" dt="2026-02-08T14:52:18.487" v="60"/>
        <pc:sldMkLst>
          <pc:docMk/>
          <pc:sldMk cId="109857222" sldId="256"/>
        </pc:sldMkLst>
      </pc:sldChg>
      <pc:sldChg chg="modSp">
        <pc:chgData name="Sammar Zaman (2522375)" userId="S::2522375@student.uwtsd.ac.uk::faa88cc6-1287-4e0c-881d-5425908679c3" providerId="AD" clId="Web-{A7E1B255-21DD-D9E9-921F-10E39F8B2338}" dt="2026-02-08T14:51:17.797" v="58" actId="20577"/>
        <pc:sldMkLst>
          <pc:docMk/>
          <pc:sldMk cId="2920230259" sldId="259"/>
        </pc:sldMkLst>
        <pc:spChg chg="mod">
          <ac:chgData name="Sammar Zaman (2522375)" userId="S::2522375@student.uwtsd.ac.uk::faa88cc6-1287-4e0c-881d-5425908679c3" providerId="AD" clId="Web-{A7E1B255-21DD-D9E9-921F-10E39F8B2338}" dt="2026-02-08T14:51:17.797" v="58" actId="20577"/>
          <ac:spMkLst>
            <pc:docMk/>
            <pc:sldMk cId="2920230259" sldId="259"/>
            <ac:spMk id="5" creationId="{E010B952-46F4-1336-AAD0-65BBF414A3D3}"/>
          </ac:spMkLst>
        </pc:spChg>
      </pc:sldChg>
      <pc:sldChg chg="modSp">
        <pc:chgData name="Sammar Zaman (2522375)" userId="S::2522375@student.uwtsd.ac.uk::faa88cc6-1287-4e0c-881d-5425908679c3" providerId="AD" clId="Web-{A7E1B255-21DD-D9E9-921F-10E39F8B2338}" dt="2026-02-08T16:25:13.517" v="192" actId="20577"/>
        <pc:sldMkLst>
          <pc:docMk/>
          <pc:sldMk cId="3074975071" sldId="262"/>
        </pc:sldMkLst>
        <pc:spChg chg="mod">
          <ac:chgData name="Sammar Zaman (2522375)" userId="S::2522375@student.uwtsd.ac.uk::faa88cc6-1287-4e0c-881d-5425908679c3" providerId="AD" clId="Web-{A7E1B255-21DD-D9E9-921F-10E39F8B2338}" dt="2026-02-08T16:25:13.517" v="192" actId="20577"/>
          <ac:spMkLst>
            <pc:docMk/>
            <pc:sldMk cId="3074975071" sldId="262"/>
            <ac:spMk id="4" creationId="{882BEE53-370D-BF5E-3B7B-3F60E618B6F4}"/>
          </ac:spMkLst>
        </pc:spChg>
        <pc:picChg chg="mod">
          <ac:chgData name="Sammar Zaman (2522375)" userId="S::2522375@student.uwtsd.ac.uk::faa88cc6-1287-4e0c-881d-5425908679c3" providerId="AD" clId="Web-{A7E1B255-21DD-D9E9-921F-10E39F8B2338}" dt="2026-02-08T14:54:46.915" v="62" actId="14100"/>
          <ac:picMkLst>
            <pc:docMk/>
            <pc:sldMk cId="3074975071" sldId="262"/>
            <ac:picMk id="6" creationId="{424D3D38-200C-60EA-C044-1BF84BC31772}"/>
          </ac:picMkLst>
        </pc:picChg>
        <pc:picChg chg="mod">
          <ac:chgData name="Sammar Zaman (2522375)" userId="S::2522375@student.uwtsd.ac.uk::faa88cc6-1287-4e0c-881d-5425908679c3" providerId="AD" clId="Web-{A7E1B255-21DD-D9E9-921F-10E39F8B2338}" dt="2026-02-08T16:24:15.078" v="184" actId="1076"/>
          <ac:picMkLst>
            <pc:docMk/>
            <pc:sldMk cId="3074975071" sldId="262"/>
            <ac:picMk id="1026" creationId="{413CC8B8-86EA-7723-02AF-D409D0D74695}"/>
          </ac:picMkLst>
        </pc:picChg>
      </pc:sldChg>
    </pc:docChg>
  </pc:docChgLst>
  <pc:docChgLst>
    <pc:chgData name="Sammar Zaman (2522375)" userId="S::2522375@student.uwtsd.ac.uk::faa88cc6-1287-4e0c-881d-5425908679c3" providerId="AD" clId="Web-{0F51D8AD-25C7-9615-05E2-2C3AEE66D71C}"/>
    <pc:docChg chg="modSld">
      <pc:chgData name="Sammar Zaman (2522375)" userId="S::2522375@student.uwtsd.ac.uk::faa88cc6-1287-4e0c-881d-5425908679c3" providerId="AD" clId="Web-{0F51D8AD-25C7-9615-05E2-2C3AEE66D71C}" dt="2026-02-14T21:44:07.202" v="29"/>
      <pc:docMkLst>
        <pc:docMk/>
      </pc:docMkLst>
      <pc:sldChg chg="addAnim delAnim">
        <pc:chgData name="Sammar Zaman (2522375)" userId="S::2522375@student.uwtsd.ac.uk::faa88cc6-1287-4e0c-881d-5425908679c3" providerId="AD" clId="Web-{0F51D8AD-25C7-9615-05E2-2C3AEE66D71C}" dt="2026-02-14T21:44:07.202" v="29"/>
        <pc:sldMkLst>
          <pc:docMk/>
          <pc:sldMk cId="3074975071" sldId="262"/>
        </pc:sldMkLst>
      </pc:sldChg>
      <pc:sldChg chg="modSp">
        <pc:chgData name="Sammar Zaman (2522375)" userId="S::2522375@student.uwtsd.ac.uk::faa88cc6-1287-4e0c-881d-5425908679c3" providerId="AD" clId="Web-{0F51D8AD-25C7-9615-05E2-2C3AEE66D71C}" dt="2026-02-14T21:40:34.150" v="21" actId="20577"/>
        <pc:sldMkLst>
          <pc:docMk/>
          <pc:sldMk cId="1634590398" sldId="267"/>
        </pc:sldMkLst>
        <pc:spChg chg="mod">
          <ac:chgData name="Sammar Zaman (2522375)" userId="S::2522375@student.uwtsd.ac.uk::faa88cc6-1287-4e0c-881d-5425908679c3" providerId="AD" clId="Web-{0F51D8AD-25C7-9615-05E2-2C3AEE66D71C}" dt="2026-02-14T21:40:34.150" v="21" actId="20577"/>
          <ac:spMkLst>
            <pc:docMk/>
            <pc:sldMk cId="1634590398" sldId="267"/>
            <ac:spMk id="3" creationId="{AFF17922-BB89-FE1E-2274-1A0852BFBB76}"/>
          </ac:spMkLst>
        </pc:spChg>
      </pc:sldChg>
      <pc:sldChg chg="modSp">
        <pc:chgData name="Sammar Zaman (2522375)" userId="S::2522375@student.uwtsd.ac.uk::faa88cc6-1287-4e0c-881d-5425908679c3" providerId="AD" clId="Web-{0F51D8AD-25C7-9615-05E2-2C3AEE66D71C}" dt="2026-02-14T21:40:10.274" v="14" actId="20577"/>
        <pc:sldMkLst>
          <pc:docMk/>
          <pc:sldMk cId="990955618" sldId="268"/>
        </pc:sldMkLst>
        <pc:spChg chg="mod">
          <ac:chgData name="Sammar Zaman (2522375)" userId="S::2522375@student.uwtsd.ac.uk::faa88cc6-1287-4e0c-881d-5425908679c3" providerId="AD" clId="Web-{0F51D8AD-25C7-9615-05E2-2C3AEE66D71C}" dt="2026-02-14T21:40:10.274" v="14" actId="20577"/>
          <ac:spMkLst>
            <pc:docMk/>
            <pc:sldMk cId="990955618" sldId="268"/>
            <ac:spMk id="5" creationId="{D8B8DEC4-6A4B-CBF6-8237-418BEE1CC7D3}"/>
          </ac:spMkLst>
        </pc:spChg>
      </pc:sldChg>
      <pc:sldChg chg="modSp">
        <pc:chgData name="Sammar Zaman (2522375)" userId="S::2522375@student.uwtsd.ac.uk::faa88cc6-1287-4e0c-881d-5425908679c3" providerId="AD" clId="Web-{0F51D8AD-25C7-9615-05E2-2C3AEE66D71C}" dt="2026-02-14T21:37:19.375" v="12" actId="20577"/>
        <pc:sldMkLst>
          <pc:docMk/>
          <pc:sldMk cId="3229121165" sldId="270"/>
        </pc:sldMkLst>
        <pc:spChg chg="mod">
          <ac:chgData name="Sammar Zaman (2522375)" userId="S::2522375@student.uwtsd.ac.uk::faa88cc6-1287-4e0c-881d-5425908679c3" providerId="AD" clId="Web-{0F51D8AD-25C7-9615-05E2-2C3AEE66D71C}" dt="2026-02-14T21:36:49.420" v="7" actId="20577"/>
          <ac:spMkLst>
            <pc:docMk/>
            <pc:sldMk cId="3229121165" sldId="270"/>
            <ac:spMk id="2" creationId="{3549E522-A5FA-4742-2CC0-A5BF18C5899C}"/>
          </ac:spMkLst>
        </pc:spChg>
        <pc:spChg chg="mod">
          <ac:chgData name="Sammar Zaman (2522375)" userId="S::2522375@student.uwtsd.ac.uk::faa88cc6-1287-4e0c-881d-5425908679c3" providerId="AD" clId="Web-{0F51D8AD-25C7-9615-05E2-2C3AEE66D71C}" dt="2026-02-14T21:37:19.375" v="12" actId="20577"/>
          <ac:spMkLst>
            <pc:docMk/>
            <pc:sldMk cId="3229121165" sldId="270"/>
            <ac:spMk id="5" creationId="{A60FDCE5-EC97-5635-6656-FAF0E495D9C3}"/>
          </ac:spMkLst>
        </pc:spChg>
      </pc:sldChg>
    </pc:docChg>
  </pc:docChgLst>
  <pc:docChgLst>
    <pc:chgData name="Sammar Zaman (2522375)" userId="faa88cc6-1287-4e0c-881d-5425908679c3" providerId="ADAL" clId="{1C6AD29D-6797-418A-A62A-18DF3433A945}"/>
    <pc:docChg chg="undo redo custSel addSld delSld modSld sldOrd">
      <pc:chgData name="Sammar Zaman (2522375)" userId="faa88cc6-1287-4e0c-881d-5425908679c3" providerId="ADAL" clId="{1C6AD29D-6797-418A-A62A-18DF3433A945}" dt="2026-02-13T01:53:15.724" v="2404" actId="313"/>
      <pc:docMkLst>
        <pc:docMk/>
      </pc:docMkLst>
      <pc:sldChg chg="addSp delSp modSp mod addAnim modAnim">
        <pc:chgData name="Sammar Zaman (2522375)" userId="faa88cc6-1287-4e0c-881d-5425908679c3" providerId="ADAL" clId="{1C6AD29D-6797-418A-A62A-18DF3433A945}" dt="2026-02-08T22:01:47.954" v="2211" actId="27636"/>
        <pc:sldMkLst>
          <pc:docMk/>
          <pc:sldMk cId="109857222" sldId="256"/>
        </pc:sldMkLst>
        <pc:spChg chg="mod">
          <ac:chgData name="Sammar Zaman (2522375)" userId="faa88cc6-1287-4e0c-881d-5425908679c3" providerId="ADAL" clId="{1C6AD29D-6797-418A-A62A-18DF3433A945}" dt="2026-02-08T22:01:47.954" v="2211" actId="27636"/>
          <ac:spMkLst>
            <pc:docMk/>
            <pc:sldMk cId="109857222" sldId="256"/>
            <ac:spMk id="2" creationId="{00000000-0000-0000-0000-000000000000}"/>
          </ac:spMkLst>
        </pc:spChg>
        <pc:spChg chg="mod">
          <ac:chgData name="Sammar Zaman (2522375)" userId="faa88cc6-1287-4e0c-881d-5425908679c3" providerId="ADAL" clId="{1C6AD29D-6797-418A-A62A-18DF3433A945}" dt="2026-02-08T22:01:29.672" v="2205" actId="20577"/>
          <ac:spMkLst>
            <pc:docMk/>
            <pc:sldMk cId="109857222" sldId="256"/>
            <ac:spMk id="3" creationId="{00000000-0000-0000-0000-000000000000}"/>
          </ac:spMkLst>
        </pc:spChg>
        <pc:spChg chg="add">
          <ac:chgData name="Sammar Zaman (2522375)" userId="faa88cc6-1287-4e0c-881d-5425908679c3" providerId="ADAL" clId="{1C6AD29D-6797-418A-A62A-18DF3433A945}" dt="2026-02-06T21:59:45.485" v="9" actId="26606"/>
          <ac:spMkLst>
            <pc:docMk/>
            <pc:sldMk cId="109857222" sldId="256"/>
            <ac:spMk id="74" creationId="{E20BB609-EF92-42DB-836C-0699A590B5CF}"/>
          </ac:spMkLst>
        </pc:spChg>
        <pc:spChg chg="add">
          <ac:chgData name="Sammar Zaman (2522375)" userId="faa88cc6-1287-4e0c-881d-5425908679c3" providerId="ADAL" clId="{1C6AD29D-6797-418A-A62A-18DF3433A945}" dt="2026-02-06T21:59:45.485" v="9" actId="26606"/>
          <ac:spMkLst>
            <pc:docMk/>
            <pc:sldMk cId="109857222" sldId="256"/>
            <ac:spMk id="76" creationId="{7508F7DC-CA28-4ACE-AF79-D7E98ED1BFA3}"/>
          </ac:spMkLst>
        </pc:spChg>
        <pc:spChg chg="add">
          <ac:chgData name="Sammar Zaman (2522375)" userId="faa88cc6-1287-4e0c-881d-5425908679c3" providerId="ADAL" clId="{1C6AD29D-6797-418A-A62A-18DF3433A945}" dt="2026-02-06T21:59:45.485" v="9" actId="26606"/>
          <ac:spMkLst>
            <pc:docMk/>
            <pc:sldMk cId="109857222" sldId="256"/>
            <ac:spMk id="78" creationId="{9AB20218-A500-457C-B65C-F3D198B1F717}"/>
          </ac:spMkLst>
        </pc:spChg>
        <pc:spChg chg="add">
          <ac:chgData name="Sammar Zaman (2522375)" userId="faa88cc6-1287-4e0c-881d-5425908679c3" providerId="ADAL" clId="{1C6AD29D-6797-418A-A62A-18DF3433A945}" dt="2026-02-06T21:59:45.485" v="9" actId="26606"/>
          <ac:spMkLst>
            <pc:docMk/>
            <pc:sldMk cId="109857222" sldId="256"/>
            <ac:spMk id="80" creationId="{B2C335F7-F61C-4EB4-80F2-4B1438FE66BB}"/>
          </ac:spMkLst>
        </pc:spChg>
        <pc:picChg chg="mod">
          <ac:chgData name="Sammar Zaman (2522375)" userId="faa88cc6-1287-4e0c-881d-5425908679c3" providerId="ADAL" clId="{1C6AD29D-6797-418A-A62A-18DF3433A945}" dt="2026-02-06T21:59:45.485" v="9" actId="26606"/>
          <ac:picMkLst>
            <pc:docMk/>
            <pc:sldMk cId="109857222" sldId="256"/>
            <ac:picMk id="44" creationId="{D6B79650-B951-B12F-E4BE-E514E85AD8D9}"/>
          </ac:picMkLst>
        </pc:picChg>
      </pc:sldChg>
      <pc:sldChg chg="addSp modSp mod">
        <pc:chgData name="Sammar Zaman (2522375)" userId="faa88cc6-1287-4e0c-881d-5425908679c3" providerId="ADAL" clId="{1C6AD29D-6797-418A-A62A-18DF3433A945}" dt="2026-02-08T12:58:48.403" v="1093" actId="20577"/>
        <pc:sldMkLst>
          <pc:docMk/>
          <pc:sldMk cId="458273379" sldId="257"/>
        </pc:sldMkLst>
        <pc:graphicFrameChg chg="modGraphic">
          <ac:chgData name="Sammar Zaman (2522375)" userId="faa88cc6-1287-4e0c-881d-5425908679c3" providerId="ADAL" clId="{1C6AD29D-6797-418A-A62A-18DF3433A945}" dt="2026-02-08T12:58:48.403" v="1093" actId="20577"/>
          <ac:graphicFrameMkLst>
            <pc:docMk/>
            <pc:sldMk cId="458273379" sldId="257"/>
            <ac:graphicFrameMk id="48" creationId="{5AB3D213-82F7-234C-8BC7-9A6B8EB086F6}"/>
          </ac:graphicFrameMkLst>
        </pc:graphicFrameChg>
        <pc:picChg chg="add mod">
          <ac:chgData name="Sammar Zaman (2522375)" userId="faa88cc6-1287-4e0c-881d-5425908679c3" providerId="ADAL" clId="{1C6AD29D-6797-418A-A62A-18DF3433A945}" dt="2026-02-06T20:43:31.762" v="2" actId="1076"/>
          <ac:picMkLst>
            <pc:docMk/>
            <pc:sldMk cId="458273379" sldId="257"/>
            <ac:picMk id="4" creationId="{4862C4CF-5212-C993-56F3-AF6CB713BCBF}"/>
          </ac:picMkLst>
        </pc:picChg>
      </pc:sldChg>
      <pc:sldChg chg="ord modAnim">
        <pc:chgData name="Sammar Zaman (2522375)" userId="faa88cc6-1287-4e0c-881d-5425908679c3" providerId="ADAL" clId="{1C6AD29D-6797-418A-A62A-18DF3433A945}" dt="2026-02-08T22:00:54.222" v="2197"/>
        <pc:sldMkLst>
          <pc:docMk/>
          <pc:sldMk cId="1193777136" sldId="258"/>
        </pc:sldMkLst>
      </pc:sldChg>
      <pc:sldChg chg="addSp modSp mod ord modAnim">
        <pc:chgData name="Sammar Zaman (2522375)" userId="faa88cc6-1287-4e0c-881d-5425908679c3" providerId="ADAL" clId="{1C6AD29D-6797-418A-A62A-18DF3433A945}" dt="2026-02-08T22:03:04.059" v="2218"/>
        <pc:sldMkLst>
          <pc:docMk/>
          <pc:sldMk cId="2920230259" sldId="259"/>
        </pc:sldMkLst>
        <pc:spChg chg="mod">
          <ac:chgData name="Sammar Zaman (2522375)" userId="faa88cc6-1287-4e0c-881d-5425908679c3" providerId="ADAL" clId="{1C6AD29D-6797-418A-A62A-18DF3433A945}" dt="2026-02-08T19:30:35.417" v="1795" actId="20577"/>
          <ac:spMkLst>
            <pc:docMk/>
            <pc:sldMk cId="2920230259" sldId="259"/>
            <ac:spMk id="5" creationId="{E010B952-46F4-1336-AAD0-65BBF414A3D3}"/>
          </ac:spMkLst>
        </pc:spChg>
        <pc:picChg chg="add mod">
          <ac:chgData name="Sammar Zaman (2522375)" userId="faa88cc6-1287-4e0c-881d-5425908679c3" providerId="ADAL" clId="{1C6AD29D-6797-418A-A62A-18DF3433A945}" dt="2026-02-08T19:29:26.514" v="1791" actId="1076"/>
          <ac:picMkLst>
            <pc:docMk/>
            <pc:sldMk cId="2920230259" sldId="259"/>
            <ac:picMk id="4" creationId="{9481315C-B56F-E1AF-DE62-F7B44D2EED35}"/>
          </ac:picMkLst>
        </pc:picChg>
        <pc:picChg chg="add mod">
          <ac:chgData name="Sammar Zaman (2522375)" userId="faa88cc6-1287-4e0c-881d-5425908679c3" providerId="ADAL" clId="{1C6AD29D-6797-418A-A62A-18DF3433A945}" dt="2026-02-08T21:59:41.364" v="2194" actId="14100"/>
          <ac:picMkLst>
            <pc:docMk/>
            <pc:sldMk cId="2920230259" sldId="259"/>
            <ac:picMk id="6" creationId="{1CFBD3FD-29B3-FA98-1CF6-46C8EDDFBD3A}"/>
          </ac:picMkLst>
        </pc:picChg>
      </pc:sldChg>
      <pc:sldChg chg="modSp mod">
        <pc:chgData name="Sammar Zaman (2522375)" userId="faa88cc6-1287-4e0c-881d-5425908679c3" providerId="ADAL" clId="{1C6AD29D-6797-418A-A62A-18DF3433A945}" dt="2026-02-13T01:53:15.724" v="2404" actId="313"/>
        <pc:sldMkLst>
          <pc:docMk/>
          <pc:sldMk cId="1798445722" sldId="260"/>
        </pc:sldMkLst>
        <pc:spChg chg="mod">
          <ac:chgData name="Sammar Zaman (2522375)" userId="faa88cc6-1287-4e0c-881d-5425908679c3" providerId="ADAL" clId="{1C6AD29D-6797-418A-A62A-18DF3433A945}" dt="2026-02-13T01:53:15.724" v="2404" actId="313"/>
          <ac:spMkLst>
            <pc:docMk/>
            <pc:sldMk cId="1798445722" sldId="260"/>
            <ac:spMk id="3" creationId="{53A290A9-C7B7-0D8A-9DD4-65F1A7E9EFC3}"/>
          </ac:spMkLst>
        </pc:spChg>
      </pc:sldChg>
      <pc:sldChg chg="addSp delSp modSp mod chgLayout">
        <pc:chgData name="Sammar Zaman (2522375)" userId="faa88cc6-1287-4e0c-881d-5425908679c3" providerId="ADAL" clId="{1C6AD29D-6797-418A-A62A-18DF3433A945}" dt="2026-02-08T19:29:03.580" v="1788" actId="313"/>
        <pc:sldMkLst>
          <pc:docMk/>
          <pc:sldMk cId="3074975071" sldId="262"/>
        </pc:sldMkLst>
        <pc:spChg chg="add mod">
          <ac:chgData name="Sammar Zaman (2522375)" userId="faa88cc6-1287-4e0c-881d-5425908679c3" providerId="ADAL" clId="{1C6AD29D-6797-418A-A62A-18DF3433A945}" dt="2026-02-08T12:59:57.471" v="1097" actId="2711"/>
          <ac:spMkLst>
            <pc:docMk/>
            <pc:sldMk cId="3074975071" sldId="262"/>
            <ac:spMk id="2" creationId="{9D6F93CC-C76D-E88D-D4AC-E7EE244818DE}"/>
          </ac:spMkLst>
        </pc:spChg>
        <pc:spChg chg="add mod">
          <ac:chgData name="Sammar Zaman (2522375)" userId="faa88cc6-1287-4e0c-881d-5425908679c3" providerId="ADAL" clId="{1C6AD29D-6797-418A-A62A-18DF3433A945}" dt="2026-02-08T19:27:18.071" v="1602" actId="20577"/>
          <ac:spMkLst>
            <pc:docMk/>
            <pc:sldMk cId="3074975071" sldId="262"/>
            <ac:spMk id="3" creationId="{F2E810B5-8129-9E12-B6BD-E062A9BF262E}"/>
          </ac:spMkLst>
        </pc:spChg>
        <pc:spChg chg="add mod">
          <ac:chgData name="Sammar Zaman (2522375)" userId="faa88cc6-1287-4e0c-881d-5425908679c3" providerId="ADAL" clId="{1C6AD29D-6797-418A-A62A-18DF3433A945}" dt="2026-02-08T19:29:03.580" v="1788" actId="313"/>
          <ac:spMkLst>
            <pc:docMk/>
            <pc:sldMk cId="3074975071" sldId="262"/>
            <ac:spMk id="4" creationId="{882BEE53-370D-BF5E-3B7B-3F60E618B6F4}"/>
          </ac:spMkLst>
        </pc:spChg>
        <pc:picChg chg="add mod">
          <ac:chgData name="Sammar Zaman (2522375)" userId="faa88cc6-1287-4e0c-881d-5425908679c3" providerId="ADAL" clId="{1C6AD29D-6797-418A-A62A-18DF3433A945}" dt="2026-02-08T12:59:25.355" v="1096" actId="1076"/>
          <ac:picMkLst>
            <pc:docMk/>
            <pc:sldMk cId="3074975071" sldId="262"/>
            <ac:picMk id="6" creationId="{424D3D38-200C-60EA-C044-1BF84BC31772}"/>
          </ac:picMkLst>
        </pc:picChg>
        <pc:picChg chg="add mod">
          <ac:chgData name="Sammar Zaman (2522375)" userId="faa88cc6-1287-4e0c-881d-5425908679c3" providerId="ADAL" clId="{1C6AD29D-6797-418A-A62A-18DF3433A945}" dt="2026-02-08T12:57:19.970" v="1036" actId="1076"/>
          <ac:picMkLst>
            <pc:docMk/>
            <pc:sldMk cId="3074975071" sldId="262"/>
            <ac:picMk id="1026" creationId="{413CC8B8-86EA-7723-02AF-D409D0D74695}"/>
          </ac:picMkLst>
        </pc:picChg>
      </pc:sldChg>
      <pc:sldChg chg="addSp modSp new mod">
        <pc:chgData name="Sammar Zaman (2522375)" userId="faa88cc6-1287-4e0c-881d-5425908679c3" providerId="ADAL" clId="{1C6AD29D-6797-418A-A62A-18DF3433A945}" dt="2026-02-08T21:50:08.318" v="2174" actId="1076"/>
        <pc:sldMkLst>
          <pc:docMk/>
          <pc:sldMk cId="797452013" sldId="264"/>
        </pc:sldMkLst>
        <pc:spChg chg="mod">
          <ac:chgData name="Sammar Zaman (2522375)" userId="faa88cc6-1287-4e0c-881d-5425908679c3" providerId="ADAL" clId="{1C6AD29D-6797-418A-A62A-18DF3433A945}" dt="2026-02-08T21:44:27.427" v="1973" actId="14100"/>
          <ac:spMkLst>
            <pc:docMk/>
            <pc:sldMk cId="797452013" sldId="264"/>
            <ac:spMk id="2" creationId="{5204791A-0083-CC50-E6B5-384D3991AB1F}"/>
          </ac:spMkLst>
        </pc:spChg>
        <pc:spChg chg="mod">
          <ac:chgData name="Sammar Zaman (2522375)" userId="faa88cc6-1287-4e0c-881d-5425908679c3" providerId="ADAL" clId="{1C6AD29D-6797-418A-A62A-18DF3433A945}" dt="2026-02-08T21:46:10.119" v="2070" actId="5793"/>
          <ac:spMkLst>
            <pc:docMk/>
            <pc:sldMk cId="797452013" sldId="264"/>
            <ac:spMk id="3" creationId="{F35BC631-DAFD-E1AB-EEE1-E1A77569AA82}"/>
          </ac:spMkLst>
        </pc:spChg>
        <pc:picChg chg="add mod">
          <ac:chgData name="Sammar Zaman (2522375)" userId="faa88cc6-1287-4e0c-881d-5425908679c3" providerId="ADAL" clId="{1C6AD29D-6797-418A-A62A-18DF3433A945}" dt="2026-02-08T21:50:08.318" v="2174" actId="1076"/>
          <ac:picMkLst>
            <pc:docMk/>
            <pc:sldMk cId="797452013" sldId="264"/>
            <ac:picMk id="5" creationId="{710EA0B4-0A92-39F0-299E-A8DC398683C7}"/>
          </ac:picMkLst>
        </pc:picChg>
      </pc:sldChg>
      <pc:sldChg chg="addSp delSp modSp new mod">
        <pc:chgData name="Sammar Zaman (2522375)" userId="faa88cc6-1287-4e0c-881d-5425908679c3" providerId="ADAL" clId="{1C6AD29D-6797-418A-A62A-18DF3433A945}" dt="2026-02-08T21:53:36.053" v="2185" actId="1076"/>
        <pc:sldMkLst>
          <pc:docMk/>
          <pc:sldMk cId="401264831" sldId="265"/>
        </pc:sldMkLst>
        <pc:spChg chg="add mod">
          <ac:chgData name="Sammar Zaman (2522375)" userId="faa88cc6-1287-4e0c-881d-5425908679c3" providerId="ADAL" clId="{1C6AD29D-6797-418A-A62A-18DF3433A945}" dt="2026-02-08T21:49:35.350" v="2171" actId="20577"/>
          <ac:spMkLst>
            <pc:docMk/>
            <pc:sldMk cId="401264831" sldId="265"/>
            <ac:spMk id="4" creationId="{644630F5-D7A9-A579-270B-455AD6135264}"/>
          </ac:spMkLst>
        </pc:spChg>
        <pc:picChg chg="add mod">
          <ac:chgData name="Sammar Zaman (2522375)" userId="faa88cc6-1287-4e0c-881d-5425908679c3" providerId="ADAL" clId="{1C6AD29D-6797-418A-A62A-18DF3433A945}" dt="2026-02-08T21:50:39.987" v="2178" actId="14100"/>
          <ac:picMkLst>
            <pc:docMk/>
            <pc:sldMk cId="401264831" sldId="265"/>
            <ac:picMk id="6" creationId="{EF421400-A215-6CAD-A988-944ED25A5250}"/>
          </ac:picMkLst>
        </pc:picChg>
        <pc:picChg chg="add mod">
          <ac:chgData name="Sammar Zaman (2522375)" userId="faa88cc6-1287-4e0c-881d-5425908679c3" providerId="ADAL" clId="{1C6AD29D-6797-418A-A62A-18DF3433A945}" dt="2026-02-08T21:53:36.053" v="2185" actId="1076"/>
          <ac:picMkLst>
            <pc:docMk/>
            <pc:sldMk cId="401264831" sldId="265"/>
            <ac:picMk id="8" creationId="{D9434BC5-12C3-E0BF-F408-21AED12A89F1}"/>
          </ac:picMkLst>
        </pc:picChg>
      </pc:sldChg>
      <pc:sldChg chg="modSp mod">
        <pc:chgData name="Sammar Zaman (2522375)" userId="faa88cc6-1287-4e0c-881d-5425908679c3" providerId="ADAL" clId="{1C6AD29D-6797-418A-A62A-18DF3433A945}" dt="2026-02-13T01:39:49.532" v="2403" actId="20577"/>
        <pc:sldMkLst>
          <pc:docMk/>
          <pc:sldMk cId="1634590398" sldId="267"/>
        </pc:sldMkLst>
        <pc:spChg chg="mod">
          <ac:chgData name="Sammar Zaman (2522375)" userId="faa88cc6-1287-4e0c-881d-5425908679c3" providerId="ADAL" clId="{1C6AD29D-6797-418A-A62A-18DF3433A945}" dt="2026-02-13T01:39:49.532" v="2403" actId="20577"/>
          <ac:spMkLst>
            <pc:docMk/>
            <pc:sldMk cId="1634590398" sldId="267"/>
            <ac:spMk id="3" creationId="{AFF17922-BB89-FE1E-2274-1A0852BFBB76}"/>
          </ac:spMkLst>
        </pc:spChg>
      </pc:sldChg>
    </pc:docChg>
  </pc:docChgLst>
  <pc:docChgLst>
    <pc:chgData name="Sammar Zaman (2522375)" userId="S::2522375@student.uwtsd.ac.uk::faa88cc6-1287-4e0c-881d-5425908679c3" providerId="AD" clId="Web-{E4940899-44DF-F60A-4B0D-75FFE3B0329F}"/>
    <pc:docChg chg="addSld modSld sldOrd">
      <pc:chgData name="Sammar Zaman (2522375)" userId="S::2522375@student.uwtsd.ac.uk::faa88cc6-1287-4e0c-881d-5425908679c3" providerId="AD" clId="Web-{E4940899-44DF-F60A-4B0D-75FFE3B0329F}" dt="2026-02-08T22:34:38.199" v="2"/>
      <pc:docMkLst>
        <pc:docMk/>
      </pc:docMkLst>
      <pc:sldChg chg="modSp">
        <pc:chgData name="Sammar Zaman (2522375)" userId="S::2522375@student.uwtsd.ac.uk::faa88cc6-1287-4e0c-881d-5425908679c3" providerId="AD" clId="Web-{E4940899-44DF-F60A-4B0D-75FFE3B0329F}" dt="2026-02-08T22:32:39.557" v="0" actId="14100"/>
        <pc:sldMkLst>
          <pc:docMk/>
          <pc:sldMk cId="2920230259" sldId="259"/>
        </pc:sldMkLst>
        <pc:spChg chg="mod">
          <ac:chgData name="Sammar Zaman (2522375)" userId="S::2522375@student.uwtsd.ac.uk::faa88cc6-1287-4e0c-881d-5425908679c3" providerId="AD" clId="Web-{E4940899-44DF-F60A-4B0D-75FFE3B0329F}" dt="2026-02-08T22:32:39.557" v="0" actId="14100"/>
          <ac:spMkLst>
            <pc:docMk/>
            <pc:sldMk cId="2920230259" sldId="259"/>
            <ac:spMk id="5" creationId="{E010B952-46F4-1336-AAD0-65BBF414A3D3}"/>
          </ac:spMkLst>
        </pc:spChg>
      </pc:sldChg>
    </pc:docChg>
  </pc:docChgLst>
  <pc:docChgLst>
    <pc:chgData name="Sammar Zaman (2522375)" userId="S::2522375@student.uwtsd.ac.uk::faa88cc6-1287-4e0c-881d-5425908679c3" providerId="AD" clId="Web-{A038C00F-5134-3F59-BA14-8BAC6E47CD34}"/>
    <pc:docChg chg="addSld modSld">
      <pc:chgData name="Sammar Zaman (2522375)" userId="S::2522375@student.uwtsd.ac.uk::faa88cc6-1287-4e0c-881d-5425908679c3" providerId="AD" clId="Web-{A038C00F-5134-3F59-BA14-8BAC6E47CD34}" dt="2026-02-06T22:52:45.551" v="10"/>
      <pc:docMkLst>
        <pc:docMk/>
      </pc:docMkLst>
      <pc:sldChg chg="modSp">
        <pc:chgData name="Sammar Zaman (2522375)" userId="S::2522375@student.uwtsd.ac.uk::faa88cc6-1287-4e0c-881d-5425908679c3" providerId="AD" clId="Web-{A038C00F-5134-3F59-BA14-8BAC6E47CD34}" dt="2026-02-06T22:22:08.675" v="1" actId="1076"/>
        <pc:sldMkLst>
          <pc:docMk/>
          <pc:sldMk cId="458273379" sldId="257"/>
        </pc:sldMkLst>
        <pc:picChg chg="mod">
          <ac:chgData name="Sammar Zaman (2522375)" userId="S::2522375@student.uwtsd.ac.uk::faa88cc6-1287-4e0c-881d-5425908679c3" providerId="AD" clId="Web-{A038C00F-5134-3F59-BA14-8BAC6E47CD34}" dt="2026-02-06T22:22:08.675" v="1" actId="1076"/>
          <ac:picMkLst>
            <pc:docMk/>
            <pc:sldMk cId="458273379" sldId="257"/>
            <ac:picMk id="4" creationId="{4862C4CF-5212-C993-56F3-AF6CB713BCBF}"/>
          </ac:picMkLst>
        </pc:picChg>
      </pc:sldChg>
      <pc:sldChg chg="modSp">
        <pc:chgData name="Sammar Zaman (2522375)" userId="S::2522375@student.uwtsd.ac.uk::faa88cc6-1287-4e0c-881d-5425908679c3" providerId="AD" clId="Web-{A038C00F-5134-3F59-BA14-8BAC6E47CD34}" dt="2026-02-06T22:22:26.051" v="3" actId="20577"/>
        <pc:sldMkLst>
          <pc:docMk/>
          <pc:sldMk cId="2920230259" sldId="259"/>
        </pc:sldMkLst>
        <pc:spChg chg="mod">
          <ac:chgData name="Sammar Zaman (2522375)" userId="S::2522375@student.uwtsd.ac.uk::faa88cc6-1287-4e0c-881d-5425908679c3" providerId="AD" clId="Web-{A038C00F-5134-3F59-BA14-8BAC6E47CD34}" dt="2026-02-06T22:22:26.051" v="3" actId="20577"/>
          <ac:spMkLst>
            <pc:docMk/>
            <pc:sldMk cId="2920230259" sldId="259"/>
            <ac:spMk id="5" creationId="{E010B952-46F4-1336-AAD0-65BBF414A3D3}"/>
          </ac:spMkLst>
        </pc:spChg>
      </pc:sldChg>
      <pc:sldChg chg="addSp delSp modSp new">
        <pc:chgData name="Sammar Zaman (2522375)" userId="S::2522375@student.uwtsd.ac.uk::faa88cc6-1287-4e0c-881d-5425908679c3" providerId="AD" clId="Web-{A038C00F-5134-3F59-BA14-8BAC6E47CD34}" dt="2026-02-06T22:52:45.551" v="10"/>
        <pc:sldMkLst>
          <pc:docMk/>
          <pc:sldMk cId="3074975071" sldId="262"/>
        </pc:sldMkLst>
      </pc:sldChg>
    </pc:docChg>
  </pc:docChgLst>
  <pc:docChgLst>
    <pc:chgData name="Sammar Zaman (2522375)" userId="S::2522375@student.uwtsd.ac.uk::faa88cc6-1287-4e0c-881d-5425908679c3" providerId="AD" clId="Web-{49DAACBF-998C-133C-569C-534F34952B19}"/>
    <pc:docChg chg="modSld">
      <pc:chgData name="Sammar Zaman (2522375)" userId="S::2522375@student.uwtsd.ac.uk::faa88cc6-1287-4e0c-881d-5425908679c3" providerId="AD" clId="Web-{49DAACBF-998C-133C-569C-534F34952B19}" dt="2026-02-13T16:53:47.424" v="47" actId="20577"/>
      <pc:docMkLst>
        <pc:docMk/>
      </pc:docMkLst>
      <pc:sldChg chg="modSp">
        <pc:chgData name="Sammar Zaman (2522375)" userId="S::2522375@student.uwtsd.ac.uk::faa88cc6-1287-4e0c-881d-5425908679c3" providerId="AD" clId="Web-{49DAACBF-998C-133C-569C-534F34952B19}" dt="2026-02-13T16:53:47.424" v="47" actId="20577"/>
        <pc:sldMkLst>
          <pc:docMk/>
          <pc:sldMk cId="2920230259" sldId="259"/>
        </pc:sldMkLst>
        <pc:spChg chg="mod">
          <ac:chgData name="Sammar Zaman (2522375)" userId="S::2522375@student.uwtsd.ac.uk::faa88cc6-1287-4e0c-881d-5425908679c3" providerId="AD" clId="Web-{49DAACBF-998C-133C-569C-534F34952B19}" dt="2026-02-13T16:53:47.424" v="47" actId="20577"/>
          <ac:spMkLst>
            <pc:docMk/>
            <pc:sldMk cId="2920230259" sldId="259"/>
            <ac:spMk id="5" creationId="{E010B952-46F4-1336-AAD0-65BBF414A3D3}"/>
          </ac:spMkLst>
        </pc:spChg>
      </pc:sldChg>
      <pc:sldChg chg="modSp">
        <pc:chgData name="Sammar Zaman (2522375)" userId="S::2522375@student.uwtsd.ac.uk::faa88cc6-1287-4e0c-881d-5425908679c3" providerId="AD" clId="Web-{49DAACBF-998C-133C-569C-534F34952B19}" dt="2026-02-13T16:49:48.241" v="22" actId="20577"/>
        <pc:sldMkLst>
          <pc:docMk/>
          <pc:sldMk cId="1798445722" sldId="260"/>
        </pc:sldMkLst>
        <pc:spChg chg="mod">
          <ac:chgData name="Sammar Zaman (2522375)" userId="S::2522375@student.uwtsd.ac.uk::faa88cc6-1287-4e0c-881d-5425908679c3" providerId="AD" clId="Web-{49DAACBF-998C-133C-569C-534F34952B19}" dt="2026-02-13T16:49:48.241" v="22" actId="20577"/>
          <ac:spMkLst>
            <pc:docMk/>
            <pc:sldMk cId="1798445722" sldId="260"/>
            <ac:spMk id="3" creationId="{53A290A9-C7B7-0D8A-9DD4-65F1A7E9EFC3}"/>
          </ac:spMkLst>
        </pc:spChg>
      </pc:sldChg>
      <pc:sldChg chg="modSp">
        <pc:chgData name="Sammar Zaman (2522375)" userId="S::2522375@student.uwtsd.ac.uk::faa88cc6-1287-4e0c-881d-5425908679c3" providerId="AD" clId="Web-{49DAACBF-998C-133C-569C-534F34952B19}" dt="2026-02-13T16:53:14.688" v="45" actId="20577"/>
        <pc:sldMkLst>
          <pc:docMk/>
          <pc:sldMk cId="401264831" sldId="265"/>
        </pc:sldMkLst>
        <pc:spChg chg="mod">
          <ac:chgData name="Sammar Zaman (2522375)" userId="S::2522375@student.uwtsd.ac.uk::faa88cc6-1287-4e0c-881d-5425908679c3" providerId="AD" clId="Web-{49DAACBF-998C-133C-569C-534F34952B19}" dt="2026-02-13T16:53:14.688" v="45" actId="20577"/>
          <ac:spMkLst>
            <pc:docMk/>
            <pc:sldMk cId="401264831" sldId="265"/>
            <ac:spMk id="4" creationId="{644630F5-D7A9-A579-270B-455AD6135264}"/>
          </ac:spMkLst>
        </pc:spChg>
      </pc:sldChg>
      <pc:sldChg chg="modSp">
        <pc:chgData name="Sammar Zaman (2522375)" userId="S::2522375@student.uwtsd.ac.uk::faa88cc6-1287-4e0c-881d-5425908679c3" providerId="AD" clId="Web-{49DAACBF-998C-133C-569C-534F34952B19}" dt="2026-02-13T16:47:31.583" v="14" actId="20577"/>
        <pc:sldMkLst>
          <pc:docMk/>
          <pc:sldMk cId="1634590398" sldId="267"/>
        </pc:sldMkLst>
        <pc:spChg chg="mod">
          <ac:chgData name="Sammar Zaman (2522375)" userId="S::2522375@student.uwtsd.ac.uk::faa88cc6-1287-4e0c-881d-5425908679c3" providerId="AD" clId="Web-{49DAACBF-998C-133C-569C-534F34952B19}" dt="2026-02-13T16:47:31.583" v="14" actId="20577"/>
          <ac:spMkLst>
            <pc:docMk/>
            <pc:sldMk cId="1634590398" sldId="267"/>
            <ac:spMk id="2" creationId="{8B1BE640-D4AA-967A-3A31-73EFCFA9B473}"/>
          </ac:spMkLst>
        </pc:spChg>
      </pc:sldChg>
      <pc:sldChg chg="modSp">
        <pc:chgData name="Sammar Zaman (2522375)" userId="S::2522375@student.uwtsd.ac.uk::faa88cc6-1287-4e0c-881d-5425908679c3" providerId="AD" clId="Web-{49DAACBF-998C-133C-569C-534F34952B19}" dt="2026-02-13T16:46:29.567" v="13" actId="20577"/>
        <pc:sldMkLst>
          <pc:docMk/>
          <pc:sldMk cId="990955618" sldId="268"/>
        </pc:sldMkLst>
        <pc:spChg chg="mod">
          <ac:chgData name="Sammar Zaman (2522375)" userId="S::2522375@student.uwtsd.ac.uk::faa88cc6-1287-4e0c-881d-5425908679c3" providerId="AD" clId="Web-{49DAACBF-998C-133C-569C-534F34952B19}" dt="2026-02-13T16:46:29.567" v="13" actId="20577"/>
          <ac:spMkLst>
            <pc:docMk/>
            <pc:sldMk cId="990955618" sldId="268"/>
            <ac:spMk id="5" creationId="{D8B8DEC4-6A4B-CBF6-8237-418BEE1CC7D3}"/>
          </ac:spMkLst>
        </pc:spChg>
      </pc:sldChg>
    </pc:docChg>
  </pc:docChgLst>
  <pc:docChgLst>
    <pc:chgData name="Asma Kousar (2525290)" userId="5c020d31-cf24-449b-ae15-f7eff9953959" providerId="ADAL" clId="{D0BBBA7C-8E23-3C60-9F5F-983E8EA706A1}"/>
    <pc:docChg chg="undo custSel addSld delSld modSld">
      <pc:chgData name="Asma Kousar (2525290)" userId="5c020d31-cf24-449b-ae15-f7eff9953959" providerId="ADAL" clId="{D0BBBA7C-8E23-3C60-9F5F-983E8EA706A1}" dt="2026-02-14T15:28:15.910" v="3895" actId="20577"/>
      <pc:docMkLst>
        <pc:docMk/>
      </pc:docMkLst>
      <pc:sldChg chg="modSp mod">
        <pc:chgData name="Asma Kousar (2525290)" userId="5c020d31-cf24-449b-ae15-f7eff9953959" providerId="ADAL" clId="{D0BBBA7C-8E23-3C60-9F5F-983E8EA706A1}" dt="2026-02-14T14:49:15.578" v="3209" actId="20577"/>
        <pc:sldMkLst>
          <pc:docMk/>
          <pc:sldMk cId="109857222" sldId="256"/>
        </pc:sldMkLst>
        <pc:spChg chg="mod">
          <ac:chgData name="Asma Kousar (2525290)" userId="5c020d31-cf24-449b-ae15-f7eff9953959" providerId="ADAL" clId="{D0BBBA7C-8E23-3C60-9F5F-983E8EA706A1}" dt="2026-02-14T14:49:15.578" v="3209" actId="20577"/>
          <ac:spMkLst>
            <pc:docMk/>
            <pc:sldMk cId="109857222" sldId="256"/>
            <ac:spMk id="3" creationId="{00000000-0000-0000-0000-000000000000}"/>
          </ac:spMkLst>
        </pc:spChg>
      </pc:sldChg>
      <pc:sldChg chg="modSp mod">
        <pc:chgData name="Asma Kousar (2525290)" userId="5c020d31-cf24-449b-ae15-f7eff9953959" providerId="ADAL" clId="{D0BBBA7C-8E23-3C60-9F5F-983E8EA706A1}" dt="2026-02-08T22:28:17.995" v="0" actId="1076"/>
        <pc:sldMkLst>
          <pc:docMk/>
          <pc:sldMk cId="2920230259" sldId="259"/>
        </pc:sldMkLst>
        <pc:spChg chg="mod">
          <ac:chgData name="Asma Kousar (2525290)" userId="5c020d31-cf24-449b-ae15-f7eff9953959" providerId="ADAL" clId="{D0BBBA7C-8E23-3C60-9F5F-983E8EA706A1}" dt="2026-02-08T22:28:17.995" v="0" actId="1076"/>
          <ac:spMkLst>
            <pc:docMk/>
            <pc:sldMk cId="2920230259" sldId="259"/>
            <ac:spMk id="5" creationId="{E010B952-46F4-1336-AAD0-65BBF414A3D3}"/>
          </ac:spMkLst>
        </pc:spChg>
      </pc:sldChg>
      <pc:sldChg chg="addSp delSp modSp new mod">
        <pc:chgData name="Asma Kousar (2525290)" userId="5c020d31-cf24-449b-ae15-f7eff9953959" providerId="ADAL" clId="{D0BBBA7C-8E23-3C60-9F5F-983E8EA706A1}" dt="2026-02-14T12:55:34.607" v="2105" actId="20577"/>
        <pc:sldMkLst>
          <pc:docMk/>
          <pc:sldMk cId="990955618" sldId="268"/>
        </pc:sldMkLst>
        <pc:spChg chg="mod">
          <ac:chgData name="Asma Kousar (2525290)" userId="5c020d31-cf24-449b-ae15-f7eff9953959" providerId="ADAL" clId="{D0BBBA7C-8E23-3C60-9F5F-983E8EA706A1}" dt="2026-02-13T11:35:14.623" v="966" actId="20577"/>
          <ac:spMkLst>
            <pc:docMk/>
            <pc:sldMk cId="990955618" sldId="268"/>
            <ac:spMk id="2" creationId="{62A23DC5-2D64-49B9-3703-2613CB19A6EC}"/>
          </ac:spMkLst>
        </pc:spChg>
        <pc:spChg chg="del mod">
          <ac:chgData name="Asma Kousar (2525290)" userId="5c020d31-cf24-449b-ae15-f7eff9953959" providerId="ADAL" clId="{D0BBBA7C-8E23-3C60-9F5F-983E8EA706A1}" dt="2026-02-13T12:00:39.577" v="984" actId="478"/>
          <ac:spMkLst>
            <pc:docMk/>
            <pc:sldMk cId="990955618" sldId="268"/>
            <ac:spMk id="3" creationId="{E75751D5-DEBD-BE13-7272-BF6419A6A389}"/>
          </ac:spMkLst>
        </pc:spChg>
        <pc:spChg chg="add del mod">
          <ac:chgData name="Asma Kousar (2525290)" userId="5c020d31-cf24-449b-ae15-f7eff9953959" providerId="ADAL" clId="{D0BBBA7C-8E23-3C60-9F5F-983E8EA706A1}" dt="2026-02-14T12:55:34.607" v="2105" actId="20577"/>
          <ac:spMkLst>
            <pc:docMk/>
            <pc:sldMk cId="990955618" sldId="268"/>
            <ac:spMk id="5" creationId="{D8B8DEC4-6A4B-CBF6-8237-418BEE1CC7D3}"/>
          </ac:spMkLst>
        </pc:spChg>
        <pc:spChg chg="add del mod">
          <ac:chgData name="Asma Kousar (2525290)" userId="5c020d31-cf24-449b-ae15-f7eff9953959" providerId="ADAL" clId="{D0BBBA7C-8E23-3C60-9F5F-983E8EA706A1}" dt="2026-02-13T12:28:32.614" v="1301" actId="478"/>
          <ac:spMkLst>
            <pc:docMk/>
            <pc:sldMk cId="990955618" sldId="268"/>
            <ac:spMk id="8" creationId="{8400B92A-6F20-EE34-A20B-75CAA95919F3}"/>
          </ac:spMkLst>
        </pc:spChg>
        <pc:graphicFrameChg chg="add del modGraphic">
          <ac:chgData name="Asma Kousar (2525290)" userId="5c020d31-cf24-449b-ae15-f7eff9953959" providerId="ADAL" clId="{D0BBBA7C-8E23-3C60-9F5F-983E8EA706A1}" dt="2026-02-13T12:28:35.034" v="1303"/>
          <ac:graphicFrameMkLst>
            <pc:docMk/>
            <pc:sldMk cId="990955618" sldId="268"/>
            <ac:graphicFrameMk id="6" creationId="{8774A9FC-168C-1C31-7849-AD2904776E39}"/>
          </ac:graphicFrameMkLst>
        </pc:graphicFrameChg>
      </pc:sldChg>
      <pc:sldChg chg="addSp delSp modSp new mod">
        <pc:chgData name="Asma Kousar (2525290)" userId="5c020d31-cf24-449b-ae15-f7eff9953959" providerId="ADAL" clId="{D0BBBA7C-8E23-3C60-9F5F-983E8EA706A1}" dt="2026-02-14T14:37:04.732" v="3156" actId="12269"/>
        <pc:sldMkLst>
          <pc:docMk/>
          <pc:sldMk cId="2396001713" sldId="269"/>
        </pc:sldMkLst>
        <pc:spChg chg="mod">
          <ac:chgData name="Asma Kousar (2525290)" userId="5c020d31-cf24-449b-ae15-f7eff9953959" providerId="ADAL" clId="{D0BBBA7C-8E23-3C60-9F5F-983E8EA706A1}" dt="2026-02-14T14:10:20.915" v="2120" actId="20577"/>
          <ac:spMkLst>
            <pc:docMk/>
            <pc:sldMk cId="2396001713" sldId="269"/>
            <ac:spMk id="2" creationId="{59C67F4D-919D-34D4-CD96-85CCA780F600}"/>
          </ac:spMkLst>
        </pc:spChg>
        <pc:spChg chg="add del">
          <ac:chgData name="Asma Kousar (2525290)" userId="5c020d31-cf24-449b-ae15-f7eff9953959" providerId="ADAL" clId="{D0BBBA7C-8E23-3C60-9F5F-983E8EA706A1}" dt="2026-02-14T14:11:51.945" v="2123"/>
          <ac:spMkLst>
            <pc:docMk/>
            <pc:sldMk cId="2396001713" sldId="269"/>
            <ac:spMk id="3" creationId="{6655EC2D-D26D-51ED-54E7-FE28FCCB1A14}"/>
          </ac:spMkLst>
        </pc:spChg>
        <pc:spChg chg="add del mod">
          <ac:chgData name="Asma Kousar (2525290)" userId="5c020d31-cf24-449b-ae15-f7eff9953959" providerId="ADAL" clId="{D0BBBA7C-8E23-3C60-9F5F-983E8EA706A1}" dt="2026-02-14T14:15:57.345" v="2269" actId="478"/>
          <ac:spMkLst>
            <pc:docMk/>
            <pc:sldMk cId="2396001713" sldId="269"/>
            <ac:spMk id="9" creationId="{7B5A320F-E951-FF68-B0ED-0E6F10CFBCAA}"/>
          </ac:spMkLst>
        </pc:spChg>
        <pc:graphicFrameChg chg="add del mod ord modGraphic">
          <ac:chgData name="Asma Kousar (2525290)" userId="5c020d31-cf24-449b-ae15-f7eff9953959" providerId="ADAL" clId="{D0BBBA7C-8E23-3C60-9F5F-983E8EA706A1}" dt="2026-02-14T14:11:31.865" v="2122"/>
          <ac:graphicFrameMkLst>
            <pc:docMk/>
            <pc:sldMk cId="2396001713" sldId="269"/>
            <ac:graphicFrameMk id="4" creationId="{7439C41B-46A5-A628-54A1-40CFC98034DC}"/>
          </ac:graphicFrameMkLst>
        </pc:graphicFrameChg>
        <pc:graphicFrameChg chg="add del mod ord modGraphic">
          <ac:chgData name="Asma Kousar (2525290)" userId="5c020d31-cf24-449b-ae15-f7eff9953959" providerId="ADAL" clId="{D0BBBA7C-8E23-3C60-9F5F-983E8EA706A1}" dt="2026-02-14T14:37:04.732" v="3156" actId="12269"/>
          <ac:graphicFrameMkLst>
            <pc:docMk/>
            <pc:sldMk cId="2396001713" sldId="269"/>
            <ac:graphicFrameMk id="5" creationId="{3B112FFC-EEFE-2100-51DB-E65EABC7C6F2}"/>
          </ac:graphicFrameMkLst>
        </pc:graphicFrameChg>
        <pc:graphicFrameChg chg="add del">
          <ac:chgData name="Asma Kousar (2525290)" userId="5c020d31-cf24-449b-ae15-f7eff9953959" providerId="ADAL" clId="{D0BBBA7C-8E23-3C60-9F5F-983E8EA706A1}" dt="2026-02-14T14:15:39.585" v="2267" actId="571"/>
          <ac:graphicFrameMkLst>
            <pc:docMk/>
            <pc:sldMk cId="2396001713" sldId="269"/>
            <ac:graphicFrameMk id="7" creationId="{670F89FA-67B2-DD37-6014-5C516EDD2A68}"/>
          </ac:graphicFrameMkLst>
        </pc:graphicFrameChg>
      </pc:sldChg>
      <pc:sldChg chg="addSp delSp modSp new mod">
        <pc:chgData name="Asma Kousar (2525290)" userId="5c020d31-cf24-449b-ae15-f7eff9953959" providerId="ADAL" clId="{D0BBBA7C-8E23-3C60-9F5F-983E8EA706A1}" dt="2026-02-14T15:28:15.910" v="3895" actId="20577"/>
        <pc:sldMkLst>
          <pc:docMk/>
          <pc:sldMk cId="3229121165" sldId="270"/>
        </pc:sldMkLst>
        <pc:spChg chg="mod">
          <ac:chgData name="Asma Kousar (2525290)" userId="5c020d31-cf24-449b-ae15-f7eff9953959" providerId="ADAL" clId="{D0BBBA7C-8E23-3C60-9F5F-983E8EA706A1}" dt="2026-02-14T14:49:29.342" v="3229" actId="20577"/>
          <ac:spMkLst>
            <pc:docMk/>
            <pc:sldMk cId="3229121165" sldId="270"/>
            <ac:spMk id="2" creationId="{3549E522-A5FA-4742-2CC0-A5BF18C5899C}"/>
          </ac:spMkLst>
        </pc:spChg>
        <pc:spChg chg="del mod">
          <ac:chgData name="Asma Kousar (2525290)" userId="5c020d31-cf24-449b-ae15-f7eff9953959" providerId="ADAL" clId="{D0BBBA7C-8E23-3C60-9F5F-983E8EA706A1}" dt="2026-02-14T14:56:59.131" v="3276" actId="478"/>
          <ac:spMkLst>
            <pc:docMk/>
            <pc:sldMk cId="3229121165" sldId="270"/>
            <ac:spMk id="3" creationId="{144D5522-D89E-5341-B754-D46CB21ABF74}"/>
          </ac:spMkLst>
        </pc:spChg>
        <pc:spChg chg="add mod">
          <ac:chgData name="Asma Kousar (2525290)" userId="5c020d31-cf24-449b-ae15-f7eff9953959" providerId="ADAL" clId="{D0BBBA7C-8E23-3C60-9F5F-983E8EA706A1}" dt="2026-02-14T15:28:15.910" v="3895" actId="20577"/>
          <ac:spMkLst>
            <pc:docMk/>
            <pc:sldMk cId="3229121165" sldId="270"/>
            <ac:spMk id="5" creationId="{A60FDCE5-EC97-5635-6656-FAF0E495D9C3}"/>
          </ac:spMkLst>
        </pc:spChg>
      </pc:sldChg>
      <pc:sldChg chg="modSp new del mod">
        <pc:chgData name="Asma Kousar (2525290)" userId="5c020d31-cf24-449b-ae15-f7eff9953959" providerId="ADAL" clId="{D0BBBA7C-8E23-3C60-9F5F-983E8EA706A1}" dt="2026-02-14T14:44:20.794" v="3197" actId="2696"/>
        <pc:sldMkLst>
          <pc:docMk/>
          <pc:sldMk cId="3348610658" sldId="270"/>
        </pc:sldMkLst>
        <pc:spChg chg="mod">
          <ac:chgData name="Asma Kousar (2525290)" userId="5c020d31-cf24-449b-ae15-f7eff9953959" providerId="ADAL" clId="{D0BBBA7C-8E23-3C60-9F5F-983E8EA706A1}" dt="2026-02-14T14:39:46.561" v="3196" actId="20577"/>
          <ac:spMkLst>
            <pc:docMk/>
            <pc:sldMk cId="3348610658" sldId="270"/>
            <ac:spMk id="2" creationId="{7DD23996-4C49-0CEF-F42D-A8A021F39FB3}"/>
          </ac:spMkLst>
        </pc:spChg>
      </pc:sldChg>
      <pc:sldChg chg="addSp delSp modSp new del mod">
        <pc:chgData name="Asma Kousar (2525290)" userId="5c020d31-cf24-449b-ae15-f7eff9953959" providerId="ADAL" clId="{D0BBBA7C-8E23-3C60-9F5F-983E8EA706A1}" dt="2026-02-14T14:46:19.961" v="3201" actId="680"/>
        <pc:sldMkLst>
          <pc:docMk/>
          <pc:sldMk cId="4014742573" sldId="270"/>
        </pc:sldMkLst>
        <pc:spChg chg="add del">
          <ac:chgData name="Asma Kousar (2525290)" userId="5c020d31-cf24-449b-ae15-f7eff9953959" providerId="ADAL" clId="{D0BBBA7C-8E23-3C60-9F5F-983E8EA706A1}" dt="2026-02-14T14:46:06.714" v="3200" actId="3680"/>
          <ac:spMkLst>
            <pc:docMk/>
            <pc:sldMk cId="4014742573" sldId="270"/>
            <ac:spMk id="3" creationId="{A9646DE2-8B22-F443-5E7C-AA45BF9F64AF}"/>
          </ac:spMkLst>
        </pc:spChg>
        <pc:graphicFrameChg chg="add del mod ord modGraphic">
          <ac:chgData name="Asma Kousar (2525290)" userId="5c020d31-cf24-449b-ae15-f7eff9953959" providerId="ADAL" clId="{D0BBBA7C-8E23-3C60-9F5F-983E8EA706A1}" dt="2026-02-14T14:46:06.714" v="3200" actId="3680"/>
          <ac:graphicFrameMkLst>
            <pc:docMk/>
            <pc:sldMk cId="4014742573" sldId="270"/>
            <ac:graphicFrameMk id="4" creationId="{F175DD00-B08F-7274-71C0-F29C825E355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A0458F-846E-4E9B-8438-6A216E445A62}"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B7BC33D9-BBBF-4211-92DD-AA0711BFDDD5}">
      <dgm:prSet/>
      <dgm:spPr/>
      <dgm:t>
        <a:bodyPr/>
        <a:lstStyle/>
        <a:p>
          <a:pPr>
            <a:lnSpc>
              <a:spcPct val="100000"/>
            </a:lnSpc>
          </a:pPr>
          <a:r>
            <a:rPr lang="en-GB">
              <a:latin typeface="Arial"/>
              <a:cs typeface="Arial"/>
            </a:rPr>
            <a:t>. Introduction</a:t>
          </a:r>
          <a:endParaRPr lang="en-US">
            <a:latin typeface="Arial"/>
            <a:cs typeface="Arial"/>
          </a:endParaRPr>
        </a:p>
      </dgm:t>
    </dgm:pt>
    <dgm:pt modelId="{3B1040E0-EC00-4E6C-9E67-CDCBD11A9A29}" type="parTrans" cxnId="{1BB7D349-3164-4305-9114-81DCAEAD1D94}">
      <dgm:prSet/>
      <dgm:spPr/>
      <dgm:t>
        <a:bodyPr/>
        <a:lstStyle/>
        <a:p>
          <a:endParaRPr lang="en-US"/>
        </a:p>
      </dgm:t>
    </dgm:pt>
    <dgm:pt modelId="{E11CD1E0-6DFB-4E79-9CDF-E8EBFB696874}" type="sibTrans" cxnId="{1BB7D349-3164-4305-9114-81DCAEAD1D94}">
      <dgm:prSet/>
      <dgm:spPr/>
      <dgm:t>
        <a:bodyPr/>
        <a:lstStyle/>
        <a:p>
          <a:endParaRPr lang="en-US"/>
        </a:p>
      </dgm:t>
    </dgm:pt>
    <dgm:pt modelId="{891D2C86-84D8-4EEC-834A-ACCA0708D08D}">
      <dgm:prSet/>
      <dgm:spPr/>
      <dgm:t>
        <a:bodyPr/>
        <a:lstStyle/>
        <a:p>
          <a:pPr rtl="0"/>
          <a:r>
            <a:rPr lang="en-GB">
              <a:latin typeface="Arial"/>
              <a:cs typeface="Arial"/>
            </a:rPr>
            <a:t>. Microsoft Word </a:t>
          </a:r>
          <a:endParaRPr lang="en-US">
            <a:latin typeface="Arial"/>
            <a:cs typeface="Arial"/>
          </a:endParaRPr>
        </a:p>
      </dgm:t>
    </dgm:pt>
    <dgm:pt modelId="{F9E8A885-C54C-4107-9388-4DEA17EEC4BE}" type="parTrans" cxnId="{1692E2AC-9C39-4807-A588-65B45F0D3853}">
      <dgm:prSet/>
      <dgm:spPr/>
      <dgm:t>
        <a:bodyPr/>
        <a:lstStyle/>
        <a:p>
          <a:endParaRPr lang="en-US"/>
        </a:p>
      </dgm:t>
    </dgm:pt>
    <dgm:pt modelId="{9C93ED0F-A725-4D53-86A4-ECE8AE6F6119}" type="sibTrans" cxnId="{1692E2AC-9C39-4807-A588-65B45F0D3853}">
      <dgm:prSet/>
      <dgm:spPr/>
      <dgm:t>
        <a:bodyPr/>
        <a:lstStyle/>
        <a:p>
          <a:endParaRPr lang="en-US"/>
        </a:p>
      </dgm:t>
    </dgm:pt>
    <dgm:pt modelId="{7697EFC8-4C7E-44DF-B599-C14902B7DEBF}">
      <dgm:prSet/>
      <dgm:spPr/>
      <dgm:t>
        <a:bodyPr/>
        <a:lstStyle/>
        <a:p>
          <a:pPr>
            <a:lnSpc>
              <a:spcPct val="100000"/>
            </a:lnSpc>
          </a:pPr>
          <a:r>
            <a:rPr lang="en-GB">
              <a:latin typeface="Arial"/>
              <a:cs typeface="Arial"/>
            </a:rPr>
            <a:t>. Microsoft Teams</a:t>
          </a:r>
          <a:endParaRPr lang="en-US">
            <a:latin typeface="Arial"/>
            <a:cs typeface="Arial"/>
          </a:endParaRPr>
        </a:p>
      </dgm:t>
    </dgm:pt>
    <dgm:pt modelId="{B951DAFE-989A-4588-A317-7C74EFC5EF6A}" type="parTrans" cxnId="{686084A5-7F77-42CA-B6C1-DACD55B8169F}">
      <dgm:prSet/>
      <dgm:spPr/>
      <dgm:t>
        <a:bodyPr/>
        <a:lstStyle/>
        <a:p>
          <a:endParaRPr lang="en-US"/>
        </a:p>
      </dgm:t>
    </dgm:pt>
    <dgm:pt modelId="{D91D2590-6512-441F-AAF5-2342A1FFBEA0}" type="sibTrans" cxnId="{686084A5-7F77-42CA-B6C1-DACD55B8169F}">
      <dgm:prSet/>
      <dgm:spPr/>
      <dgm:t>
        <a:bodyPr/>
        <a:lstStyle/>
        <a:p>
          <a:endParaRPr lang="en-US"/>
        </a:p>
      </dgm:t>
    </dgm:pt>
    <dgm:pt modelId="{DEAF64B9-9A41-4C1B-9BBD-E95147E152C3}">
      <dgm:prSet/>
      <dgm:spPr/>
      <dgm:t>
        <a:bodyPr/>
        <a:lstStyle/>
        <a:p>
          <a:pPr>
            <a:lnSpc>
              <a:spcPct val="100000"/>
            </a:lnSpc>
          </a:pPr>
          <a:r>
            <a:rPr lang="en-GB">
              <a:latin typeface="Arial"/>
              <a:cs typeface="Arial"/>
            </a:rPr>
            <a:t>. Confidentiality and compliance</a:t>
          </a:r>
          <a:endParaRPr lang="en-US">
            <a:latin typeface="Arial"/>
            <a:cs typeface="Arial"/>
          </a:endParaRPr>
        </a:p>
      </dgm:t>
    </dgm:pt>
    <dgm:pt modelId="{1A37827B-4F70-41BB-A44D-391F156E7CF4}" type="parTrans" cxnId="{582AF768-371C-48B0-B1D9-558B0AABD05F}">
      <dgm:prSet/>
      <dgm:spPr/>
      <dgm:t>
        <a:bodyPr/>
        <a:lstStyle/>
        <a:p>
          <a:endParaRPr lang="en-US"/>
        </a:p>
      </dgm:t>
    </dgm:pt>
    <dgm:pt modelId="{70CBFC8E-49EA-4E57-A52F-BFEBC39837B6}" type="sibTrans" cxnId="{582AF768-371C-48B0-B1D9-558B0AABD05F}">
      <dgm:prSet/>
      <dgm:spPr/>
      <dgm:t>
        <a:bodyPr/>
        <a:lstStyle/>
        <a:p>
          <a:endParaRPr lang="en-US"/>
        </a:p>
      </dgm:t>
    </dgm:pt>
    <dgm:pt modelId="{0886606A-C80C-49F9-834A-C0D37884C457}">
      <dgm:prSet/>
      <dgm:spPr/>
      <dgm:t>
        <a:bodyPr/>
        <a:lstStyle/>
        <a:p>
          <a:pPr>
            <a:lnSpc>
              <a:spcPct val="100000"/>
            </a:lnSpc>
          </a:pPr>
          <a:r>
            <a:rPr lang="en-GB">
              <a:latin typeface="Arial"/>
              <a:cs typeface="Arial"/>
            </a:rPr>
            <a:t>. Conclusion</a:t>
          </a:r>
          <a:endParaRPr lang="en-US">
            <a:latin typeface="Arial"/>
            <a:cs typeface="Arial"/>
          </a:endParaRPr>
        </a:p>
      </dgm:t>
    </dgm:pt>
    <dgm:pt modelId="{C71E9F86-9B35-4C28-9880-B460DD3E0F8D}" type="parTrans" cxnId="{DB24A587-E03B-484A-BEE1-6FB9C17CBDA3}">
      <dgm:prSet/>
      <dgm:spPr/>
      <dgm:t>
        <a:bodyPr/>
        <a:lstStyle/>
        <a:p>
          <a:endParaRPr lang="en-US"/>
        </a:p>
      </dgm:t>
    </dgm:pt>
    <dgm:pt modelId="{DF485087-01E0-4FC6-AA50-76C635CE83B0}" type="sibTrans" cxnId="{DB24A587-E03B-484A-BEE1-6FB9C17CBDA3}">
      <dgm:prSet/>
      <dgm:spPr/>
      <dgm:t>
        <a:bodyPr/>
        <a:lstStyle/>
        <a:p>
          <a:endParaRPr lang="en-US"/>
        </a:p>
      </dgm:t>
    </dgm:pt>
    <dgm:pt modelId="{BC73FDD1-3E1B-4F98-981B-3FFCAAD16758}">
      <dgm:prSet/>
      <dgm:spPr/>
      <dgm:t>
        <a:bodyPr/>
        <a:lstStyle/>
        <a:p>
          <a:pPr>
            <a:lnSpc>
              <a:spcPct val="100000"/>
            </a:lnSpc>
          </a:pPr>
          <a:r>
            <a:rPr lang="en-GB">
              <a:latin typeface="Arial"/>
              <a:cs typeface="Arial"/>
            </a:rPr>
            <a:t>. References</a:t>
          </a:r>
          <a:endParaRPr lang="en-US" err="1">
            <a:latin typeface="Arial"/>
            <a:cs typeface="Arial"/>
          </a:endParaRPr>
        </a:p>
      </dgm:t>
    </dgm:pt>
    <dgm:pt modelId="{8A02CE24-BE1C-480A-A6ED-98B578B270E7}" type="parTrans" cxnId="{BC4ABAF0-99C5-41F4-B3D2-CDB7B7F2723D}">
      <dgm:prSet/>
      <dgm:spPr/>
      <dgm:t>
        <a:bodyPr/>
        <a:lstStyle/>
        <a:p>
          <a:endParaRPr lang="en-US"/>
        </a:p>
      </dgm:t>
    </dgm:pt>
    <dgm:pt modelId="{BBE4E8E9-1955-42D1-8E1A-927C06968456}" type="sibTrans" cxnId="{BC4ABAF0-99C5-41F4-B3D2-CDB7B7F2723D}">
      <dgm:prSet/>
      <dgm:spPr/>
      <dgm:t>
        <a:bodyPr/>
        <a:lstStyle/>
        <a:p>
          <a:endParaRPr lang="en-US"/>
        </a:p>
      </dgm:t>
    </dgm:pt>
    <dgm:pt modelId="{69D2F418-867C-4E81-901B-D863144B72A3}" type="pres">
      <dgm:prSet presAssocID="{ACA0458F-846E-4E9B-8438-6A216E445A62}" presName="vert0" presStyleCnt="0">
        <dgm:presLayoutVars>
          <dgm:dir/>
          <dgm:animOne val="branch"/>
          <dgm:animLvl val="lvl"/>
        </dgm:presLayoutVars>
      </dgm:prSet>
      <dgm:spPr/>
    </dgm:pt>
    <dgm:pt modelId="{E1D362B0-2C55-460F-96D4-15D89F2A012D}" type="pres">
      <dgm:prSet presAssocID="{B7BC33D9-BBBF-4211-92DD-AA0711BFDDD5}" presName="thickLine" presStyleLbl="alignNode1" presStyleIdx="0" presStyleCnt="6"/>
      <dgm:spPr/>
    </dgm:pt>
    <dgm:pt modelId="{D5063507-F554-4F16-BB3A-25484DE29153}" type="pres">
      <dgm:prSet presAssocID="{B7BC33D9-BBBF-4211-92DD-AA0711BFDDD5}" presName="horz1" presStyleCnt="0"/>
      <dgm:spPr/>
    </dgm:pt>
    <dgm:pt modelId="{3592C011-0FD8-44BA-B21F-8AE41A42B38A}" type="pres">
      <dgm:prSet presAssocID="{B7BC33D9-BBBF-4211-92DD-AA0711BFDDD5}" presName="tx1" presStyleLbl="revTx" presStyleIdx="0" presStyleCnt="6"/>
      <dgm:spPr/>
    </dgm:pt>
    <dgm:pt modelId="{1885A9A3-D740-44E4-B55B-20BE59925475}" type="pres">
      <dgm:prSet presAssocID="{B7BC33D9-BBBF-4211-92DD-AA0711BFDDD5}" presName="vert1" presStyleCnt="0"/>
      <dgm:spPr/>
    </dgm:pt>
    <dgm:pt modelId="{F4190481-5257-472E-A26A-8D14FEEA41E6}" type="pres">
      <dgm:prSet presAssocID="{891D2C86-84D8-4EEC-834A-ACCA0708D08D}" presName="thickLine" presStyleLbl="alignNode1" presStyleIdx="1" presStyleCnt="6"/>
      <dgm:spPr/>
    </dgm:pt>
    <dgm:pt modelId="{3239957E-7A89-4B53-BABD-A1F67C027859}" type="pres">
      <dgm:prSet presAssocID="{891D2C86-84D8-4EEC-834A-ACCA0708D08D}" presName="horz1" presStyleCnt="0"/>
      <dgm:spPr/>
    </dgm:pt>
    <dgm:pt modelId="{87370221-F383-40DB-877B-54FA558D33C8}" type="pres">
      <dgm:prSet presAssocID="{891D2C86-84D8-4EEC-834A-ACCA0708D08D}" presName="tx1" presStyleLbl="revTx" presStyleIdx="1" presStyleCnt="6"/>
      <dgm:spPr/>
    </dgm:pt>
    <dgm:pt modelId="{D522AA03-0238-48D1-9BD9-04E4070E809F}" type="pres">
      <dgm:prSet presAssocID="{891D2C86-84D8-4EEC-834A-ACCA0708D08D}" presName="vert1" presStyleCnt="0"/>
      <dgm:spPr/>
    </dgm:pt>
    <dgm:pt modelId="{E2CC6C16-D240-4386-87B6-3B2336486D0A}" type="pres">
      <dgm:prSet presAssocID="{7697EFC8-4C7E-44DF-B599-C14902B7DEBF}" presName="thickLine" presStyleLbl="alignNode1" presStyleIdx="2" presStyleCnt="6"/>
      <dgm:spPr/>
    </dgm:pt>
    <dgm:pt modelId="{C0AF66FB-22CA-41CF-9127-72F8CAFD5462}" type="pres">
      <dgm:prSet presAssocID="{7697EFC8-4C7E-44DF-B599-C14902B7DEBF}" presName="horz1" presStyleCnt="0"/>
      <dgm:spPr/>
    </dgm:pt>
    <dgm:pt modelId="{AF5EDFCA-FBA9-49B1-A60B-B20D03687ACF}" type="pres">
      <dgm:prSet presAssocID="{7697EFC8-4C7E-44DF-B599-C14902B7DEBF}" presName="tx1" presStyleLbl="revTx" presStyleIdx="2" presStyleCnt="6"/>
      <dgm:spPr/>
    </dgm:pt>
    <dgm:pt modelId="{67E8309D-2DF4-4608-A2A2-F73F5C83C79B}" type="pres">
      <dgm:prSet presAssocID="{7697EFC8-4C7E-44DF-B599-C14902B7DEBF}" presName="vert1" presStyleCnt="0"/>
      <dgm:spPr/>
    </dgm:pt>
    <dgm:pt modelId="{441D0B1C-1910-4FD1-A3F0-D86402AB0F88}" type="pres">
      <dgm:prSet presAssocID="{DEAF64B9-9A41-4C1B-9BBD-E95147E152C3}" presName="thickLine" presStyleLbl="alignNode1" presStyleIdx="3" presStyleCnt="6"/>
      <dgm:spPr/>
    </dgm:pt>
    <dgm:pt modelId="{EFFB2855-087D-4FAC-B3F4-349925EDC83F}" type="pres">
      <dgm:prSet presAssocID="{DEAF64B9-9A41-4C1B-9BBD-E95147E152C3}" presName="horz1" presStyleCnt="0"/>
      <dgm:spPr/>
    </dgm:pt>
    <dgm:pt modelId="{7A4D87ED-0360-483A-8C70-67631A095529}" type="pres">
      <dgm:prSet presAssocID="{DEAF64B9-9A41-4C1B-9BBD-E95147E152C3}" presName="tx1" presStyleLbl="revTx" presStyleIdx="3" presStyleCnt="6"/>
      <dgm:spPr/>
    </dgm:pt>
    <dgm:pt modelId="{E8AF3495-36DC-47A7-B40E-17E80E856448}" type="pres">
      <dgm:prSet presAssocID="{DEAF64B9-9A41-4C1B-9BBD-E95147E152C3}" presName="vert1" presStyleCnt="0"/>
      <dgm:spPr/>
    </dgm:pt>
    <dgm:pt modelId="{DD5CD5E7-0413-46B6-9D94-F55B02B1B777}" type="pres">
      <dgm:prSet presAssocID="{0886606A-C80C-49F9-834A-C0D37884C457}" presName="thickLine" presStyleLbl="alignNode1" presStyleIdx="4" presStyleCnt="6"/>
      <dgm:spPr/>
    </dgm:pt>
    <dgm:pt modelId="{4FDCEB5C-2427-468F-A907-7A53701F38C1}" type="pres">
      <dgm:prSet presAssocID="{0886606A-C80C-49F9-834A-C0D37884C457}" presName="horz1" presStyleCnt="0"/>
      <dgm:spPr/>
    </dgm:pt>
    <dgm:pt modelId="{C86A7DE9-56CD-453F-8465-BA0B17EC2F46}" type="pres">
      <dgm:prSet presAssocID="{0886606A-C80C-49F9-834A-C0D37884C457}" presName="tx1" presStyleLbl="revTx" presStyleIdx="4" presStyleCnt="6"/>
      <dgm:spPr/>
    </dgm:pt>
    <dgm:pt modelId="{6A775856-2CF9-4F95-AF39-4DB26BFAFB2E}" type="pres">
      <dgm:prSet presAssocID="{0886606A-C80C-49F9-834A-C0D37884C457}" presName="vert1" presStyleCnt="0"/>
      <dgm:spPr/>
    </dgm:pt>
    <dgm:pt modelId="{C5E0EF6A-E362-41AE-A486-CADAED9A8F6D}" type="pres">
      <dgm:prSet presAssocID="{BC73FDD1-3E1B-4F98-981B-3FFCAAD16758}" presName="thickLine" presStyleLbl="alignNode1" presStyleIdx="5" presStyleCnt="6"/>
      <dgm:spPr/>
    </dgm:pt>
    <dgm:pt modelId="{91F62811-CED5-42B1-BA83-1C306DD7C37D}" type="pres">
      <dgm:prSet presAssocID="{BC73FDD1-3E1B-4F98-981B-3FFCAAD16758}" presName="horz1" presStyleCnt="0"/>
      <dgm:spPr/>
    </dgm:pt>
    <dgm:pt modelId="{B7FA0061-3DE9-46C6-B10F-5C15561946BC}" type="pres">
      <dgm:prSet presAssocID="{BC73FDD1-3E1B-4F98-981B-3FFCAAD16758}" presName="tx1" presStyleLbl="revTx" presStyleIdx="5" presStyleCnt="6"/>
      <dgm:spPr/>
    </dgm:pt>
    <dgm:pt modelId="{E39AEA05-DF14-42DD-A84B-90969E07E87A}" type="pres">
      <dgm:prSet presAssocID="{BC73FDD1-3E1B-4F98-981B-3FFCAAD16758}" presName="vert1" presStyleCnt="0"/>
      <dgm:spPr/>
    </dgm:pt>
  </dgm:ptLst>
  <dgm:cxnLst>
    <dgm:cxn modelId="{9E0E3A25-B00B-4A3C-89CC-D1D8A4142B96}" type="presOf" srcId="{DEAF64B9-9A41-4C1B-9BBD-E95147E152C3}" destId="{7A4D87ED-0360-483A-8C70-67631A095529}" srcOrd="0" destOrd="0" presId="urn:microsoft.com/office/officeart/2008/layout/LinedList"/>
    <dgm:cxn modelId="{93A07E42-2ABF-4E68-9575-17829EAF8324}" type="presOf" srcId="{7697EFC8-4C7E-44DF-B599-C14902B7DEBF}" destId="{AF5EDFCA-FBA9-49B1-A60B-B20D03687ACF}" srcOrd="0" destOrd="0" presId="urn:microsoft.com/office/officeart/2008/layout/LinedList"/>
    <dgm:cxn modelId="{582AF768-371C-48B0-B1D9-558B0AABD05F}" srcId="{ACA0458F-846E-4E9B-8438-6A216E445A62}" destId="{DEAF64B9-9A41-4C1B-9BBD-E95147E152C3}" srcOrd="3" destOrd="0" parTransId="{1A37827B-4F70-41BB-A44D-391F156E7CF4}" sibTransId="{70CBFC8E-49EA-4E57-A52F-BFEBC39837B6}"/>
    <dgm:cxn modelId="{1BB7D349-3164-4305-9114-81DCAEAD1D94}" srcId="{ACA0458F-846E-4E9B-8438-6A216E445A62}" destId="{B7BC33D9-BBBF-4211-92DD-AA0711BFDDD5}" srcOrd="0" destOrd="0" parTransId="{3B1040E0-EC00-4E6C-9E67-CDCBD11A9A29}" sibTransId="{E11CD1E0-6DFB-4E79-9CDF-E8EBFB696874}"/>
    <dgm:cxn modelId="{DB24A587-E03B-484A-BEE1-6FB9C17CBDA3}" srcId="{ACA0458F-846E-4E9B-8438-6A216E445A62}" destId="{0886606A-C80C-49F9-834A-C0D37884C457}" srcOrd="4" destOrd="0" parTransId="{C71E9F86-9B35-4C28-9880-B460DD3E0F8D}" sibTransId="{DF485087-01E0-4FC6-AA50-76C635CE83B0}"/>
    <dgm:cxn modelId="{D343BAA1-5D2D-4E56-B021-FF9EA4AF4DC6}" type="presOf" srcId="{BC73FDD1-3E1B-4F98-981B-3FFCAAD16758}" destId="{B7FA0061-3DE9-46C6-B10F-5C15561946BC}" srcOrd="0" destOrd="0" presId="urn:microsoft.com/office/officeart/2008/layout/LinedList"/>
    <dgm:cxn modelId="{686084A5-7F77-42CA-B6C1-DACD55B8169F}" srcId="{ACA0458F-846E-4E9B-8438-6A216E445A62}" destId="{7697EFC8-4C7E-44DF-B599-C14902B7DEBF}" srcOrd="2" destOrd="0" parTransId="{B951DAFE-989A-4588-A317-7C74EFC5EF6A}" sibTransId="{D91D2590-6512-441F-AAF5-2342A1FFBEA0}"/>
    <dgm:cxn modelId="{1692E2AC-9C39-4807-A588-65B45F0D3853}" srcId="{ACA0458F-846E-4E9B-8438-6A216E445A62}" destId="{891D2C86-84D8-4EEC-834A-ACCA0708D08D}" srcOrd="1" destOrd="0" parTransId="{F9E8A885-C54C-4107-9388-4DEA17EEC4BE}" sibTransId="{9C93ED0F-A725-4D53-86A4-ECE8AE6F6119}"/>
    <dgm:cxn modelId="{1A7BA2B1-7ECA-4F30-A95E-2B4A7C92F736}" type="presOf" srcId="{0886606A-C80C-49F9-834A-C0D37884C457}" destId="{C86A7DE9-56CD-453F-8465-BA0B17EC2F46}" srcOrd="0" destOrd="0" presId="urn:microsoft.com/office/officeart/2008/layout/LinedList"/>
    <dgm:cxn modelId="{EB367BD5-E9A8-413F-87C4-C4076C7D0376}" type="presOf" srcId="{B7BC33D9-BBBF-4211-92DD-AA0711BFDDD5}" destId="{3592C011-0FD8-44BA-B21F-8AE41A42B38A}" srcOrd="0" destOrd="0" presId="urn:microsoft.com/office/officeart/2008/layout/LinedList"/>
    <dgm:cxn modelId="{747744D9-4D4D-4C64-B0E1-A076782CD82F}" type="presOf" srcId="{ACA0458F-846E-4E9B-8438-6A216E445A62}" destId="{69D2F418-867C-4E81-901B-D863144B72A3}" srcOrd="0" destOrd="0" presId="urn:microsoft.com/office/officeart/2008/layout/LinedList"/>
    <dgm:cxn modelId="{D29253D9-40AD-445B-A789-C63560FB27B8}" type="presOf" srcId="{891D2C86-84D8-4EEC-834A-ACCA0708D08D}" destId="{87370221-F383-40DB-877B-54FA558D33C8}" srcOrd="0" destOrd="0" presId="urn:microsoft.com/office/officeart/2008/layout/LinedList"/>
    <dgm:cxn modelId="{BC4ABAF0-99C5-41F4-B3D2-CDB7B7F2723D}" srcId="{ACA0458F-846E-4E9B-8438-6A216E445A62}" destId="{BC73FDD1-3E1B-4F98-981B-3FFCAAD16758}" srcOrd="5" destOrd="0" parTransId="{8A02CE24-BE1C-480A-A6ED-98B578B270E7}" sibTransId="{BBE4E8E9-1955-42D1-8E1A-927C06968456}"/>
    <dgm:cxn modelId="{68ECAC5C-12B0-4AF1-9369-A369CC31C841}" type="presParOf" srcId="{69D2F418-867C-4E81-901B-D863144B72A3}" destId="{E1D362B0-2C55-460F-96D4-15D89F2A012D}" srcOrd="0" destOrd="0" presId="urn:microsoft.com/office/officeart/2008/layout/LinedList"/>
    <dgm:cxn modelId="{3627BB81-CC22-4836-AF61-7E3E54064EFD}" type="presParOf" srcId="{69D2F418-867C-4E81-901B-D863144B72A3}" destId="{D5063507-F554-4F16-BB3A-25484DE29153}" srcOrd="1" destOrd="0" presId="urn:microsoft.com/office/officeart/2008/layout/LinedList"/>
    <dgm:cxn modelId="{269DA707-DC39-4B81-9000-07E0B7FB5FC2}" type="presParOf" srcId="{D5063507-F554-4F16-BB3A-25484DE29153}" destId="{3592C011-0FD8-44BA-B21F-8AE41A42B38A}" srcOrd="0" destOrd="0" presId="urn:microsoft.com/office/officeart/2008/layout/LinedList"/>
    <dgm:cxn modelId="{A2D9C0EC-6C00-43B5-ABF1-D684E77CA099}" type="presParOf" srcId="{D5063507-F554-4F16-BB3A-25484DE29153}" destId="{1885A9A3-D740-44E4-B55B-20BE59925475}" srcOrd="1" destOrd="0" presId="urn:microsoft.com/office/officeart/2008/layout/LinedList"/>
    <dgm:cxn modelId="{82543B59-9066-4D8C-8C3F-855612E4C4C6}" type="presParOf" srcId="{69D2F418-867C-4E81-901B-D863144B72A3}" destId="{F4190481-5257-472E-A26A-8D14FEEA41E6}" srcOrd="2" destOrd="0" presId="urn:microsoft.com/office/officeart/2008/layout/LinedList"/>
    <dgm:cxn modelId="{12CF4501-FA22-44EA-A8C6-910E213267EC}" type="presParOf" srcId="{69D2F418-867C-4E81-901B-D863144B72A3}" destId="{3239957E-7A89-4B53-BABD-A1F67C027859}" srcOrd="3" destOrd="0" presId="urn:microsoft.com/office/officeart/2008/layout/LinedList"/>
    <dgm:cxn modelId="{1960B159-E028-4190-B0C1-39174A0BABCD}" type="presParOf" srcId="{3239957E-7A89-4B53-BABD-A1F67C027859}" destId="{87370221-F383-40DB-877B-54FA558D33C8}" srcOrd="0" destOrd="0" presId="urn:microsoft.com/office/officeart/2008/layout/LinedList"/>
    <dgm:cxn modelId="{84C8BBFF-57AB-4478-B95A-E7A9772A6AA6}" type="presParOf" srcId="{3239957E-7A89-4B53-BABD-A1F67C027859}" destId="{D522AA03-0238-48D1-9BD9-04E4070E809F}" srcOrd="1" destOrd="0" presId="urn:microsoft.com/office/officeart/2008/layout/LinedList"/>
    <dgm:cxn modelId="{D3969C92-26A2-450F-BC45-854F4F00C2AC}" type="presParOf" srcId="{69D2F418-867C-4E81-901B-D863144B72A3}" destId="{E2CC6C16-D240-4386-87B6-3B2336486D0A}" srcOrd="4" destOrd="0" presId="urn:microsoft.com/office/officeart/2008/layout/LinedList"/>
    <dgm:cxn modelId="{C1623C7A-B800-4A76-9773-D7B3D9F3617F}" type="presParOf" srcId="{69D2F418-867C-4E81-901B-D863144B72A3}" destId="{C0AF66FB-22CA-41CF-9127-72F8CAFD5462}" srcOrd="5" destOrd="0" presId="urn:microsoft.com/office/officeart/2008/layout/LinedList"/>
    <dgm:cxn modelId="{F877D2C0-634F-4DC6-B319-7EA9268A46B7}" type="presParOf" srcId="{C0AF66FB-22CA-41CF-9127-72F8CAFD5462}" destId="{AF5EDFCA-FBA9-49B1-A60B-B20D03687ACF}" srcOrd="0" destOrd="0" presId="urn:microsoft.com/office/officeart/2008/layout/LinedList"/>
    <dgm:cxn modelId="{E1CEA7E3-9A59-4750-8BB1-235BB3C83EAC}" type="presParOf" srcId="{C0AF66FB-22CA-41CF-9127-72F8CAFD5462}" destId="{67E8309D-2DF4-4608-A2A2-F73F5C83C79B}" srcOrd="1" destOrd="0" presId="urn:microsoft.com/office/officeart/2008/layout/LinedList"/>
    <dgm:cxn modelId="{C25C6201-17D0-42AC-B6B5-9EBA8587B5E1}" type="presParOf" srcId="{69D2F418-867C-4E81-901B-D863144B72A3}" destId="{441D0B1C-1910-4FD1-A3F0-D86402AB0F88}" srcOrd="6" destOrd="0" presId="urn:microsoft.com/office/officeart/2008/layout/LinedList"/>
    <dgm:cxn modelId="{F9209210-28DC-47FC-A081-AA0D79C472CC}" type="presParOf" srcId="{69D2F418-867C-4E81-901B-D863144B72A3}" destId="{EFFB2855-087D-4FAC-B3F4-349925EDC83F}" srcOrd="7" destOrd="0" presId="urn:microsoft.com/office/officeart/2008/layout/LinedList"/>
    <dgm:cxn modelId="{47AA6295-52DA-4345-8B92-6E75DB937395}" type="presParOf" srcId="{EFFB2855-087D-4FAC-B3F4-349925EDC83F}" destId="{7A4D87ED-0360-483A-8C70-67631A095529}" srcOrd="0" destOrd="0" presId="urn:microsoft.com/office/officeart/2008/layout/LinedList"/>
    <dgm:cxn modelId="{BBF326E5-4E77-4CC3-B9F1-AEE54FBF5D23}" type="presParOf" srcId="{EFFB2855-087D-4FAC-B3F4-349925EDC83F}" destId="{E8AF3495-36DC-47A7-B40E-17E80E856448}" srcOrd="1" destOrd="0" presId="urn:microsoft.com/office/officeart/2008/layout/LinedList"/>
    <dgm:cxn modelId="{F702A597-F7D5-4828-89B3-FC42F12532BD}" type="presParOf" srcId="{69D2F418-867C-4E81-901B-D863144B72A3}" destId="{DD5CD5E7-0413-46B6-9D94-F55B02B1B777}" srcOrd="8" destOrd="0" presId="urn:microsoft.com/office/officeart/2008/layout/LinedList"/>
    <dgm:cxn modelId="{32F75F65-DEE7-4031-B967-8E23FCD73D85}" type="presParOf" srcId="{69D2F418-867C-4E81-901B-D863144B72A3}" destId="{4FDCEB5C-2427-468F-A907-7A53701F38C1}" srcOrd="9" destOrd="0" presId="urn:microsoft.com/office/officeart/2008/layout/LinedList"/>
    <dgm:cxn modelId="{A4608E87-B477-4041-93EE-69E1AA14A89E}" type="presParOf" srcId="{4FDCEB5C-2427-468F-A907-7A53701F38C1}" destId="{C86A7DE9-56CD-453F-8465-BA0B17EC2F46}" srcOrd="0" destOrd="0" presId="urn:microsoft.com/office/officeart/2008/layout/LinedList"/>
    <dgm:cxn modelId="{036BF728-C232-4915-9F7C-4A45FF801BF6}" type="presParOf" srcId="{4FDCEB5C-2427-468F-A907-7A53701F38C1}" destId="{6A775856-2CF9-4F95-AF39-4DB26BFAFB2E}" srcOrd="1" destOrd="0" presId="urn:microsoft.com/office/officeart/2008/layout/LinedList"/>
    <dgm:cxn modelId="{B3375E40-DFE4-42F0-A365-E011E200EF07}" type="presParOf" srcId="{69D2F418-867C-4E81-901B-D863144B72A3}" destId="{C5E0EF6A-E362-41AE-A486-CADAED9A8F6D}" srcOrd="10" destOrd="0" presId="urn:microsoft.com/office/officeart/2008/layout/LinedList"/>
    <dgm:cxn modelId="{EF2E9C21-6CD1-4664-B020-B13C18D76C31}" type="presParOf" srcId="{69D2F418-867C-4E81-901B-D863144B72A3}" destId="{91F62811-CED5-42B1-BA83-1C306DD7C37D}" srcOrd="11" destOrd="0" presId="urn:microsoft.com/office/officeart/2008/layout/LinedList"/>
    <dgm:cxn modelId="{9DE0074C-E1FA-43A9-8540-18747BA9FC06}" type="presParOf" srcId="{91F62811-CED5-42B1-BA83-1C306DD7C37D}" destId="{B7FA0061-3DE9-46C6-B10F-5C15561946BC}" srcOrd="0" destOrd="0" presId="urn:microsoft.com/office/officeart/2008/layout/LinedList"/>
    <dgm:cxn modelId="{856738BC-01D1-4F41-957B-11AA941A2743}" type="presParOf" srcId="{91F62811-CED5-42B1-BA83-1C306DD7C37D}" destId="{E39AEA05-DF14-42DD-A84B-90969E07E8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EDA877-1F08-9F42-B0E3-775500075714}" type="doc">
      <dgm:prSet loTypeId="urn:microsoft.com/office/officeart/2005/8/layout/cycle4" loCatId="matrix" qsTypeId="urn:microsoft.com/office/officeart/2005/8/quickstyle/simple5" qsCatId="simple" csTypeId="urn:microsoft.com/office/officeart/2005/8/colors/colorful1" csCatId="colorful" phldr="1"/>
      <dgm:spPr/>
      <dgm:t>
        <a:bodyPr/>
        <a:lstStyle/>
        <a:p>
          <a:endParaRPr lang="en-US"/>
        </a:p>
      </dgm:t>
    </dgm:pt>
    <dgm:pt modelId="{7A90616B-9425-D344-ACE2-58D70F678BE1}">
      <dgm:prSet phldrT="[Text]" phldr="0"/>
      <dgm:spPr/>
      <dgm:t>
        <a:bodyPr/>
        <a:lstStyle/>
        <a:p>
          <a:r>
            <a:rPr lang="en-US">
              <a:latin typeface="Arial"/>
              <a:cs typeface="Arial"/>
            </a:rPr>
            <a:t>Confidentiality and compliance</a:t>
          </a:r>
        </a:p>
      </dgm:t>
    </dgm:pt>
    <dgm:pt modelId="{090C4633-7217-4046-A44B-1AD41815913A}" type="parTrans" cxnId="{BBCF4527-212F-EA4F-AFCC-5794AA1E37F0}">
      <dgm:prSet/>
      <dgm:spPr/>
      <dgm:t>
        <a:bodyPr/>
        <a:lstStyle/>
        <a:p>
          <a:endParaRPr lang="en-US"/>
        </a:p>
      </dgm:t>
    </dgm:pt>
    <dgm:pt modelId="{D95948D2-0487-F843-BD39-79C603714FAD}" type="sibTrans" cxnId="{BBCF4527-212F-EA4F-AFCC-5794AA1E37F0}">
      <dgm:prSet/>
      <dgm:spPr/>
      <dgm:t>
        <a:bodyPr/>
        <a:lstStyle/>
        <a:p>
          <a:endParaRPr lang="en-US"/>
        </a:p>
      </dgm:t>
    </dgm:pt>
    <dgm:pt modelId="{179E8D55-6F7F-1744-A5BE-5275CAD9AD10}">
      <dgm:prSet phldrT="[Text]" phldr="0"/>
      <dgm:spPr/>
      <dgm:t>
        <a:bodyPr/>
        <a:lstStyle/>
        <a:p>
          <a:r>
            <a:rPr lang="en-US">
              <a:latin typeface="Arial"/>
              <a:cs typeface="Arial"/>
            </a:rPr>
            <a:t>Uninterrupted remote communication</a:t>
          </a:r>
        </a:p>
      </dgm:t>
    </dgm:pt>
    <dgm:pt modelId="{A4D55CD6-879C-0040-98FC-3058A564CE5E}" type="parTrans" cxnId="{B77C5918-63A0-324B-A625-67F389DF31FA}">
      <dgm:prSet/>
      <dgm:spPr/>
      <dgm:t>
        <a:bodyPr/>
        <a:lstStyle/>
        <a:p>
          <a:endParaRPr lang="en-US"/>
        </a:p>
      </dgm:t>
    </dgm:pt>
    <dgm:pt modelId="{1580795A-3F8B-1445-B694-0DA8006B1AA2}" type="sibTrans" cxnId="{B77C5918-63A0-324B-A625-67F389DF31FA}">
      <dgm:prSet/>
      <dgm:spPr/>
      <dgm:t>
        <a:bodyPr/>
        <a:lstStyle/>
        <a:p>
          <a:endParaRPr lang="en-US"/>
        </a:p>
      </dgm:t>
    </dgm:pt>
    <dgm:pt modelId="{8C680E17-2500-3C46-A3DA-ED9321946315}">
      <dgm:prSet phldrT="[Text]" phldr="0"/>
      <dgm:spPr/>
      <dgm:t>
        <a:bodyPr/>
        <a:lstStyle/>
        <a:p>
          <a:r>
            <a:rPr lang="en-US">
              <a:latin typeface="Arial"/>
              <a:cs typeface="Arial"/>
            </a:rPr>
            <a:t>Secure access</a:t>
          </a:r>
        </a:p>
      </dgm:t>
    </dgm:pt>
    <dgm:pt modelId="{259A28C4-D506-544C-BC92-E370084B3722}" type="parTrans" cxnId="{BA5A7F8B-8F41-9B44-9B4D-B4066DF355B7}">
      <dgm:prSet/>
      <dgm:spPr/>
      <dgm:t>
        <a:bodyPr/>
        <a:lstStyle/>
        <a:p>
          <a:endParaRPr lang="en-US"/>
        </a:p>
      </dgm:t>
    </dgm:pt>
    <dgm:pt modelId="{C08B83C4-F522-9A4E-8D62-0ECC7B18294D}" type="sibTrans" cxnId="{BA5A7F8B-8F41-9B44-9B4D-B4066DF355B7}">
      <dgm:prSet/>
      <dgm:spPr/>
      <dgm:t>
        <a:bodyPr/>
        <a:lstStyle/>
        <a:p>
          <a:endParaRPr lang="en-US"/>
        </a:p>
      </dgm:t>
    </dgm:pt>
    <dgm:pt modelId="{77182EE0-2474-F346-891F-09A6E7D2C6C8}">
      <dgm:prSet phldrT="[Text]" phldr="0"/>
      <dgm:spPr/>
      <dgm:t>
        <a:bodyPr/>
        <a:lstStyle/>
        <a:p>
          <a:r>
            <a:rPr lang="en-US" dirty="0" err="1">
              <a:latin typeface="Arial"/>
              <a:cs typeface="Arial"/>
            </a:rPr>
            <a:t>Conectivity</a:t>
          </a:r>
          <a:r>
            <a:rPr lang="en-US" dirty="0">
              <a:latin typeface="Arial"/>
              <a:cs typeface="Arial"/>
            </a:rPr>
            <a:t> </a:t>
          </a:r>
          <a:r>
            <a:rPr lang="en-US" dirty="0" err="1">
              <a:latin typeface="Arial"/>
              <a:cs typeface="Arial"/>
            </a:rPr>
            <a:t>guranteed</a:t>
          </a:r>
          <a:r>
            <a:rPr lang="en-US" dirty="0">
              <a:latin typeface="Arial"/>
              <a:cs typeface="Arial"/>
            </a:rPr>
            <a:t> via app-no Internet required</a:t>
          </a:r>
        </a:p>
      </dgm:t>
    </dgm:pt>
    <dgm:pt modelId="{5ED35660-8865-8242-B99F-D57B9F55F55B}" type="parTrans" cxnId="{F0014F8D-6534-BD47-9F9C-AEA127CB3C1E}">
      <dgm:prSet/>
      <dgm:spPr/>
      <dgm:t>
        <a:bodyPr/>
        <a:lstStyle/>
        <a:p>
          <a:endParaRPr lang="en-US"/>
        </a:p>
      </dgm:t>
    </dgm:pt>
    <dgm:pt modelId="{C44F165F-5289-664F-9976-EBB2785070F0}" type="sibTrans" cxnId="{F0014F8D-6534-BD47-9F9C-AEA127CB3C1E}">
      <dgm:prSet/>
      <dgm:spPr/>
      <dgm:t>
        <a:bodyPr/>
        <a:lstStyle/>
        <a:p>
          <a:endParaRPr lang="en-US"/>
        </a:p>
      </dgm:t>
    </dgm:pt>
    <dgm:pt modelId="{70350DAD-BD84-6C4D-A279-422C7760BAE9}">
      <dgm:prSet phldrT="[Text]" phldr="0"/>
      <dgm:spPr/>
      <dgm:t>
        <a:bodyPr/>
        <a:lstStyle/>
        <a:p>
          <a:r>
            <a:rPr lang="en-US">
              <a:latin typeface="Arial"/>
              <a:cs typeface="Arial"/>
            </a:rPr>
            <a:t>Email awareness</a:t>
          </a:r>
        </a:p>
      </dgm:t>
    </dgm:pt>
    <dgm:pt modelId="{3FB42E69-8D39-1B41-8AF2-8757680516EC}" type="parTrans" cxnId="{D26AD04C-0F32-A147-837E-C830261DF251}">
      <dgm:prSet/>
      <dgm:spPr/>
      <dgm:t>
        <a:bodyPr/>
        <a:lstStyle/>
        <a:p>
          <a:endParaRPr lang="en-US"/>
        </a:p>
      </dgm:t>
    </dgm:pt>
    <dgm:pt modelId="{179B9B9E-F6EF-F244-B3B1-E1CD26AF7507}" type="sibTrans" cxnId="{D26AD04C-0F32-A147-837E-C830261DF251}">
      <dgm:prSet/>
      <dgm:spPr/>
      <dgm:t>
        <a:bodyPr/>
        <a:lstStyle/>
        <a:p>
          <a:endParaRPr lang="en-US"/>
        </a:p>
      </dgm:t>
    </dgm:pt>
    <dgm:pt modelId="{CCEAE1A8-1DC8-EB4C-89B1-E1819E3D960F}">
      <dgm:prSet phldrT="[Text]" phldr="0"/>
      <dgm:spPr/>
      <dgm:t>
        <a:bodyPr/>
        <a:lstStyle/>
        <a:p>
          <a:r>
            <a:rPr lang="en-US">
              <a:latin typeface="Arial"/>
              <a:cs typeface="Arial"/>
            </a:rPr>
            <a:t>Provides easy access</a:t>
          </a:r>
        </a:p>
      </dgm:t>
    </dgm:pt>
    <dgm:pt modelId="{4159A709-16A9-DB42-8418-ABCC4900A2D9}" type="parTrans" cxnId="{B9DAC812-D0B8-F446-B2EC-660CBFC8774A}">
      <dgm:prSet/>
      <dgm:spPr/>
      <dgm:t>
        <a:bodyPr/>
        <a:lstStyle/>
        <a:p>
          <a:endParaRPr lang="en-US"/>
        </a:p>
      </dgm:t>
    </dgm:pt>
    <dgm:pt modelId="{69DD70EE-744E-4243-B2F7-558D6A6F9395}" type="sibTrans" cxnId="{B9DAC812-D0B8-F446-B2EC-660CBFC8774A}">
      <dgm:prSet/>
      <dgm:spPr/>
      <dgm:t>
        <a:bodyPr/>
        <a:lstStyle/>
        <a:p>
          <a:endParaRPr lang="en-US"/>
        </a:p>
      </dgm:t>
    </dgm:pt>
    <dgm:pt modelId="{84FA7C59-071E-E34E-BCFF-20578CDF2ECC}">
      <dgm:prSet phldrT="[Text]" phldr="0"/>
      <dgm:spPr/>
      <dgm:t>
        <a:bodyPr/>
        <a:lstStyle/>
        <a:p>
          <a:r>
            <a:rPr lang="en-US">
              <a:latin typeface="Arial"/>
              <a:cs typeface="Arial"/>
            </a:rPr>
            <a:t>Data management</a:t>
          </a:r>
        </a:p>
      </dgm:t>
    </dgm:pt>
    <dgm:pt modelId="{927AE335-5E06-424F-86E8-99B1756F62AA}" type="parTrans" cxnId="{7C102A9D-A857-584C-B521-8889852EDE62}">
      <dgm:prSet/>
      <dgm:spPr/>
      <dgm:t>
        <a:bodyPr/>
        <a:lstStyle/>
        <a:p>
          <a:endParaRPr lang="en-US"/>
        </a:p>
      </dgm:t>
    </dgm:pt>
    <dgm:pt modelId="{E651E677-51A0-114C-8C31-3D0DFCACAA48}" type="sibTrans" cxnId="{7C102A9D-A857-584C-B521-8889852EDE62}">
      <dgm:prSet/>
      <dgm:spPr/>
      <dgm:t>
        <a:bodyPr/>
        <a:lstStyle/>
        <a:p>
          <a:endParaRPr lang="en-US"/>
        </a:p>
      </dgm:t>
    </dgm:pt>
    <dgm:pt modelId="{8C8F403D-8139-904D-85E6-897E78D22507}">
      <dgm:prSet phldrT="[Text]" phldr="0"/>
      <dgm:spPr/>
      <dgm:t>
        <a:bodyPr/>
        <a:lstStyle/>
        <a:p>
          <a:r>
            <a:rPr lang="en-US">
              <a:latin typeface="Arial"/>
              <a:cs typeface="Arial"/>
            </a:rPr>
            <a:t>Reduces administrative time</a:t>
          </a:r>
        </a:p>
      </dgm:t>
    </dgm:pt>
    <dgm:pt modelId="{2138D257-8865-4E46-AFFA-7D7EB27EF1C1}" type="parTrans" cxnId="{DEF1CC17-1FFE-DD44-B361-F40ADBFD14EA}">
      <dgm:prSet/>
      <dgm:spPr/>
      <dgm:t>
        <a:bodyPr/>
        <a:lstStyle/>
        <a:p>
          <a:endParaRPr lang="en-US"/>
        </a:p>
      </dgm:t>
    </dgm:pt>
    <dgm:pt modelId="{32ED8E6F-FC04-254C-B28F-E1F9204D6EEF}" type="sibTrans" cxnId="{DEF1CC17-1FFE-DD44-B361-F40ADBFD14EA}">
      <dgm:prSet/>
      <dgm:spPr/>
      <dgm:t>
        <a:bodyPr/>
        <a:lstStyle/>
        <a:p>
          <a:endParaRPr lang="en-US"/>
        </a:p>
      </dgm:t>
    </dgm:pt>
    <dgm:pt modelId="{C88FA772-F837-D54F-A5E6-58C34B9EF2E8}">
      <dgm:prSet phldrT="[Text]" phldr="0"/>
      <dgm:spPr/>
      <dgm:t>
        <a:bodyPr/>
        <a:lstStyle/>
        <a:p>
          <a:r>
            <a:rPr lang="en-US">
              <a:latin typeface="Arial"/>
              <a:cs typeface="Arial"/>
            </a:rPr>
            <a:t>Reduces operational risks/costs</a:t>
          </a:r>
        </a:p>
      </dgm:t>
    </dgm:pt>
    <dgm:pt modelId="{F917D4B0-485A-4C48-8503-488DB6154E6D}" type="parTrans" cxnId="{1B9020F8-DA05-F347-9B94-C278079FB321}">
      <dgm:prSet/>
      <dgm:spPr/>
      <dgm:t>
        <a:bodyPr/>
        <a:lstStyle/>
        <a:p>
          <a:endParaRPr lang="en-US"/>
        </a:p>
      </dgm:t>
    </dgm:pt>
    <dgm:pt modelId="{27D0C420-A6DA-2F40-9245-05937812EE40}" type="sibTrans" cxnId="{1B9020F8-DA05-F347-9B94-C278079FB321}">
      <dgm:prSet/>
      <dgm:spPr/>
      <dgm:t>
        <a:bodyPr/>
        <a:lstStyle/>
        <a:p>
          <a:endParaRPr lang="en-US"/>
        </a:p>
      </dgm:t>
    </dgm:pt>
    <dgm:pt modelId="{86AA7D10-C9C6-3740-9BFB-C968281A9F5F}">
      <dgm:prSet phldrT="[Text]" phldr="0"/>
      <dgm:spPr/>
      <dgm:t>
        <a:bodyPr/>
        <a:lstStyle/>
        <a:p>
          <a:r>
            <a:rPr lang="en-US">
              <a:latin typeface="Arial"/>
              <a:cs typeface="Arial"/>
            </a:rPr>
            <a:t>Regular, automatic system updates</a:t>
          </a:r>
        </a:p>
      </dgm:t>
    </dgm:pt>
    <dgm:pt modelId="{10B65D78-0512-0447-8F02-9D0DE0B033F5}" type="parTrans" cxnId="{7020D461-FC4B-C24A-9D07-4E5D54D3A3FA}">
      <dgm:prSet/>
      <dgm:spPr/>
      <dgm:t>
        <a:bodyPr/>
        <a:lstStyle/>
        <a:p>
          <a:endParaRPr lang="en-US"/>
        </a:p>
      </dgm:t>
    </dgm:pt>
    <dgm:pt modelId="{DB21413B-AB55-CA4F-A98B-88FDB33200FE}" type="sibTrans" cxnId="{7020D461-FC4B-C24A-9D07-4E5D54D3A3FA}">
      <dgm:prSet/>
      <dgm:spPr/>
      <dgm:t>
        <a:bodyPr/>
        <a:lstStyle/>
        <a:p>
          <a:endParaRPr lang="en-US"/>
        </a:p>
      </dgm:t>
    </dgm:pt>
    <dgm:pt modelId="{57B69FE1-6482-6649-8C17-370556C67A65}">
      <dgm:prSet phldrT="[Text]" phldr="0"/>
      <dgm:spPr/>
      <dgm:t>
        <a:bodyPr/>
        <a:lstStyle/>
        <a:p>
          <a:r>
            <a:rPr lang="en-US">
              <a:latin typeface="Arial"/>
              <a:cs typeface="Arial"/>
            </a:rPr>
            <a:t>Encrypts sensitive date</a:t>
          </a:r>
        </a:p>
      </dgm:t>
    </dgm:pt>
    <dgm:pt modelId="{2BFA6E4A-039B-814E-B7B0-A42C9463C179}" type="parTrans" cxnId="{3D6D5B9F-1973-C84F-9DAB-FAB2CF702EBA}">
      <dgm:prSet/>
      <dgm:spPr/>
      <dgm:t>
        <a:bodyPr/>
        <a:lstStyle/>
        <a:p>
          <a:endParaRPr lang="en-US"/>
        </a:p>
      </dgm:t>
    </dgm:pt>
    <dgm:pt modelId="{9C2C7F04-4AA9-2B4A-9D3F-DD88AB1B62FE}" type="sibTrans" cxnId="{3D6D5B9F-1973-C84F-9DAB-FAB2CF702EBA}">
      <dgm:prSet/>
      <dgm:spPr/>
      <dgm:t>
        <a:bodyPr/>
        <a:lstStyle/>
        <a:p>
          <a:endParaRPr lang="en-US"/>
        </a:p>
      </dgm:t>
    </dgm:pt>
    <dgm:pt modelId="{CC90494C-8352-1345-ADF8-3773C61DB192}">
      <dgm:prSet phldrT="[Text]" phldr="0"/>
      <dgm:spPr/>
      <dgm:t>
        <a:bodyPr/>
        <a:lstStyle/>
        <a:p>
          <a:r>
            <a:rPr lang="en-US" dirty="0">
              <a:latin typeface="Arial"/>
              <a:cs typeface="Arial"/>
            </a:rPr>
            <a:t>Identifies and records corrective data</a:t>
          </a:r>
        </a:p>
      </dgm:t>
    </dgm:pt>
    <dgm:pt modelId="{1C2DD626-F04F-D34E-838A-D70C4BD284B2}" type="parTrans" cxnId="{3CA67A34-B8DC-F041-9557-824FC2800709}">
      <dgm:prSet/>
      <dgm:spPr/>
      <dgm:t>
        <a:bodyPr/>
        <a:lstStyle/>
        <a:p>
          <a:endParaRPr lang="en-US"/>
        </a:p>
      </dgm:t>
    </dgm:pt>
    <dgm:pt modelId="{9FB4FF69-9949-9249-B42E-B073D9CFFBB3}" type="sibTrans" cxnId="{3CA67A34-B8DC-F041-9557-824FC2800709}">
      <dgm:prSet/>
      <dgm:spPr/>
      <dgm:t>
        <a:bodyPr/>
        <a:lstStyle/>
        <a:p>
          <a:endParaRPr lang="en-US"/>
        </a:p>
      </dgm:t>
    </dgm:pt>
    <dgm:pt modelId="{8B2260C1-DEA7-A148-A18D-C44618E127CA}">
      <dgm:prSet phldrT="[Text]" phldr="0"/>
      <dgm:spPr/>
      <dgm:t>
        <a:bodyPr/>
        <a:lstStyle/>
        <a:p>
          <a:r>
            <a:rPr lang="en-US">
              <a:latin typeface="Arial"/>
              <a:cs typeface="Arial"/>
            </a:rPr>
            <a:t>Protects patient data</a:t>
          </a:r>
        </a:p>
      </dgm:t>
    </dgm:pt>
    <dgm:pt modelId="{FB27EBFE-EFEC-1C4B-B3C1-CDD78512EE84}" type="parTrans" cxnId="{5BAC24D3-0E46-DB4C-9BA3-09FF898DE849}">
      <dgm:prSet/>
      <dgm:spPr/>
      <dgm:t>
        <a:bodyPr/>
        <a:lstStyle/>
        <a:p>
          <a:endParaRPr lang="en-US"/>
        </a:p>
      </dgm:t>
    </dgm:pt>
    <dgm:pt modelId="{F51FEE67-9D59-7C48-975D-E6EC030BABB4}" type="sibTrans" cxnId="{5BAC24D3-0E46-DB4C-9BA3-09FF898DE849}">
      <dgm:prSet/>
      <dgm:spPr/>
      <dgm:t>
        <a:bodyPr/>
        <a:lstStyle/>
        <a:p>
          <a:endParaRPr lang="en-US"/>
        </a:p>
      </dgm:t>
    </dgm:pt>
    <dgm:pt modelId="{06922E83-3C27-4641-901F-C8192DD9FCF5}">
      <dgm:prSet phldrT="[Text]" phldr="0"/>
      <dgm:spPr/>
      <dgm:t>
        <a:bodyPr/>
        <a:lstStyle/>
        <a:p>
          <a:r>
            <a:rPr lang="en-US" dirty="0">
              <a:latin typeface="Arial"/>
              <a:cs typeface="Arial"/>
            </a:rPr>
            <a:t>Eliminate paper based records</a:t>
          </a:r>
        </a:p>
      </dgm:t>
    </dgm:pt>
    <dgm:pt modelId="{0CF660A0-32B6-BD4B-85A7-4177DE6D60B4}" type="parTrans" cxnId="{60F88E25-E4FB-0743-ABE9-E18635EDCF52}">
      <dgm:prSet/>
      <dgm:spPr/>
      <dgm:t>
        <a:bodyPr/>
        <a:lstStyle/>
        <a:p>
          <a:endParaRPr lang="en-US"/>
        </a:p>
      </dgm:t>
    </dgm:pt>
    <dgm:pt modelId="{A996BD33-46A9-014D-B312-837EED3BEC21}" type="sibTrans" cxnId="{60F88E25-E4FB-0743-ABE9-E18635EDCF52}">
      <dgm:prSet/>
      <dgm:spPr/>
      <dgm:t>
        <a:bodyPr/>
        <a:lstStyle/>
        <a:p>
          <a:endParaRPr lang="en-US"/>
        </a:p>
      </dgm:t>
    </dgm:pt>
    <dgm:pt modelId="{AF9CF3D4-305B-2E4E-8DEC-D36C9FD8EFA3}">
      <dgm:prSet phldrT="[Text]" phldr="0"/>
      <dgm:spPr/>
      <dgm:t>
        <a:bodyPr/>
        <a:lstStyle/>
        <a:p>
          <a:r>
            <a:rPr lang="en-US">
              <a:latin typeface="Arial"/>
              <a:cs typeface="Arial"/>
            </a:rPr>
            <a:t>Reminders sent for GDPR regulations</a:t>
          </a:r>
        </a:p>
      </dgm:t>
    </dgm:pt>
    <dgm:pt modelId="{07C6A70F-7C69-0F4F-8F6D-7069517E44BD}" type="parTrans" cxnId="{62D0B31B-F184-414D-89C8-790FF1E1193E}">
      <dgm:prSet/>
      <dgm:spPr/>
      <dgm:t>
        <a:bodyPr/>
        <a:lstStyle/>
        <a:p>
          <a:endParaRPr lang="en-US"/>
        </a:p>
      </dgm:t>
    </dgm:pt>
    <dgm:pt modelId="{D1C54904-582B-9A4E-BB2F-7BF72A98E2BB}" type="sibTrans" cxnId="{62D0B31B-F184-414D-89C8-790FF1E1193E}">
      <dgm:prSet/>
      <dgm:spPr/>
      <dgm:t>
        <a:bodyPr/>
        <a:lstStyle/>
        <a:p>
          <a:endParaRPr lang="en-US"/>
        </a:p>
      </dgm:t>
    </dgm:pt>
    <dgm:pt modelId="{3B4CE7E2-CFA2-534F-9B45-8C0747D55D2D}">
      <dgm:prSet phldrT="[Text]" phldr="0"/>
      <dgm:spPr/>
      <dgm:t>
        <a:bodyPr/>
        <a:lstStyle/>
        <a:p>
          <a:r>
            <a:rPr lang="en-US">
              <a:latin typeface="Arial"/>
              <a:cs typeface="Arial"/>
            </a:rPr>
            <a:t>Alerts management on pre-identified shortfalls</a:t>
          </a:r>
        </a:p>
      </dgm:t>
    </dgm:pt>
    <dgm:pt modelId="{E9B16370-36D5-3B49-BAEB-D682014EF9F0}" type="parTrans" cxnId="{2572E7FD-55B1-4F4A-BDF5-F9028065A69B}">
      <dgm:prSet/>
      <dgm:spPr/>
      <dgm:t>
        <a:bodyPr/>
        <a:lstStyle/>
        <a:p>
          <a:endParaRPr lang="en-US"/>
        </a:p>
      </dgm:t>
    </dgm:pt>
    <dgm:pt modelId="{BC7F1163-0116-3B4C-81C5-0200CB0CD6A0}" type="sibTrans" cxnId="{2572E7FD-55B1-4F4A-BDF5-F9028065A69B}">
      <dgm:prSet/>
      <dgm:spPr/>
      <dgm:t>
        <a:bodyPr/>
        <a:lstStyle/>
        <a:p>
          <a:endParaRPr lang="en-US"/>
        </a:p>
      </dgm:t>
    </dgm:pt>
    <dgm:pt modelId="{99809CC2-D9A3-A949-9781-70A9128A99CE}">
      <dgm:prSet phldrT="[Text]" phldr="0"/>
      <dgm:spPr/>
      <dgm:t>
        <a:bodyPr/>
        <a:lstStyle/>
        <a:p>
          <a:endParaRPr lang="en-US" dirty="0">
            <a:latin typeface="Arial"/>
            <a:cs typeface="Arial"/>
          </a:endParaRPr>
        </a:p>
      </dgm:t>
    </dgm:pt>
    <dgm:pt modelId="{9E30B029-716D-8147-A8B5-74F9CDEB6A51}" type="parTrans" cxnId="{EA0E112D-D3F7-A642-8229-1AC8C19BDAE2}">
      <dgm:prSet/>
      <dgm:spPr/>
      <dgm:t>
        <a:bodyPr/>
        <a:lstStyle/>
        <a:p>
          <a:endParaRPr lang="en-US"/>
        </a:p>
      </dgm:t>
    </dgm:pt>
    <dgm:pt modelId="{74FEFCA9-CDEC-2747-A4F6-269F1EEAA2D9}" type="sibTrans" cxnId="{EA0E112D-D3F7-A642-8229-1AC8C19BDAE2}">
      <dgm:prSet/>
      <dgm:spPr/>
      <dgm:t>
        <a:bodyPr/>
        <a:lstStyle/>
        <a:p>
          <a:endParaRPr lang="en-US"/>
        </a:p>
      </dgm:t>
    </dgm:pt>
    <dgm:pt modelId="{5D34EA39-07D7-744C-BA5F-9B34E511EEA3}">
      <dgm:prSet phldrT="[Text]" phldr="0"/>
      <dgm:spPr/>
      <dgm:t>
        <a:bodyPr/>
        <a:lstStyle/>
        <a:p>
          <a:r>
            <a:rPr lang="en-US">
              <a:latin typeface="Arial"/>
              <a:cs typeface="Arial"/>
            </a:rPr>
            <a:t>Guaranteed firewalls for protection</a:t>
          </a:r>
        </a:p>
      </dgm:t>
    </dgm:pt>
    <dgm:pt modelId="{274C7C94-9345-514F-87AF-641BFB2F5D82}" type="parTrans" cxnId="{35FC6C1F-D598-4E4A-8E64-E196EA2B20DE}">
      <dgm:prSet/>
      <dgm:spPr/>
      <dgm:t>
        <a:bodyPr/>
        <a:lstStyle/>
        <a:p>
          <a:endParaRPr lang="en-US"/>
        </a:p>
      </dgm:t>
    </dgm:pt>
    <dgm:pt modelId="{C125613D-0D45-3B49-9E02-E045F49C14CD}" type="sibTrans" cxnId="{35FC6C1F-D598-4E4A-8E64-E196EA2B20DE}">
      <dgm:prSet/>
      <dgm:spPr/>
      <dgm:t>
        <a:bodyPr/>
        <a:lstStyle/>
        <a:p>
          <a:endParaRPr lang="en-US"/>
        </a:p>
      </dgm:t>
    </dgm:pt>
    <dgm:pt modelId="{B8299C0D-BCD0-DD42-AFBA-CF3A8C238FAC}">
      <dgm:prSet phldrT="[Text]" phldr="0"/>
      <dgm:spPr/>
      <dgm:t>
        <a:bodyPr/>
        <a:lstStyle/>
        <a:p>
          <a:r>
            <a:rPr lang="en-US">
              <a:latin typeface="Arial"/>
              <a:cs typeface="Arial"/>
            </a:rPr>
            <a:t>Manage the ISO45001 if  needed</a:t>
          </a:r>
        </a:p>
      </dgm:t>
    </dgm:pt>
    <dgm:pt modelId="{E0B55500-6EAF-7043-A3B2-B6FF78FC309F}" type="parTrans" cxnId="{A4AEE555-91E3-B24D-9CB2-AFACD7F26668}">
      <dgm:prSet/>
      <dgm:spPr/>
      <dgm:t>
        <a:bodyPr/>
        <a:lstStyle/>
        <a:p>
          <a:endParaRPr lang="en-US"/>
        </a:p>
      </dgm:t>
    </dgm:pt>
    <dgm:pt modelId="{8AC69C25-0311-E143-865A-FB54CD59FB4F}" type="sibTrans" cxnId="{A4AEE555-91E3-B24D-9CB2-AFACD7F26668}">
      <dgm:prSet/>
      <dgm:spPr/>
      <dgm:t>
        <a:bodyPr/>
        <a:lstStyle/>
        <a:p>
          <a:endParaRPr lang="en-US"/>
        </a:p>
      </dgm:t>
    </dgm:pt>
    <dgm:pt modelId="{B72A2161-0558-FE4A-BBE2-EAA351BF46F9}">
      <dgm:prSet phldrT="[Text]" phldr="0"/>
      <dgm:spPr/>
      <dgm:t>
        <a:bodyPr/>
        <a:lstStyle/>
        <a:p>
          <a:r>
            <a:rPr lang="en-US">
              <a:latin typeface="Arial"/>
              <a:cs typeface="Arial"/>
            </a:rPr>
            <a:t>Implement strict access controls </a:t>
          </a:r>
        </a:p>
      </dgm:t>
    </dgm:pt>
    <dgm:pt modelId="{3C671F70-E6BC-934B-8603-233192F1E32A}" type="parTrans" cxnId="{0A2D628F-2AED-9240-84BA-34857FB0C544}">
      <dgm:prSet/>
      <dgm:spPr/>
      <dgm:t>
        <a:bodyPr/>
        <a:lstStyle/>
        <a:p>
          <a:endParaRPr lang="en-US"/>
        </a:p>
      </dgm:t>
    </dgm:pt>
    <dgm:pt modelId="{5090F395-C001-3B4C-A653-7972E04765C0}" type="sibTrans" cxnId="{0A2D628F-2AED-9240-84BA-34857FB0C544}">
      <dgm:prSet/>
      <dgm:spPr/>
      <dgm:t>
        <a:bodyPr/>
        <a:lstStyle/>
        <a:p>
          <a:endParaRPr lang="en-US"/>
        </a:p>
      </dgm:t>
    </dgm:pt>
    <dgm:pt modelId="{DA91C0B7-97A5-DB49-9A29-A2D6EB7FD3B3}" type="pres">
      <dgm:prSet presAssocID="{05EDA877-1F08-9F42-B0E3-775500075714}" presName="cycleMatrixDiagram" presStyleCnt="0">
        <dgm:presLayoutVars>
          <dgm:chMax val="1"/>
          <dgm:dir/>
          <dgm:animLvl val="lvl"/>
          <dgm:resizeHandles val="exact"/>
        </dgm:presLayoutVars>
      </dgm:prSet>
      <dgm:spPr/>
    </dgm:pt>
    <dgm:pt modelId="{60B6BBA9-55B8-B441-9FF0-8350EC0CFFCF}" type="pres">
      <dgm:prSet presAssocID="{05EDA877-1F08-9F42-B0E3-775500075714}" presName="children" presStyleCnt="0"/>
      <dgm:spPr/>
    </dgm:pt>
    <dgm:pt modelId="{B7718C8D-C059-494E-8694-D18DDA44EE4E}" type="pres">
      <dgm:prSet presAssocID="{05EDA877-1F08-9F42-B0E3-775500075714}" presName="child1group" presStyleCnt="0"/>
      <dgm:spPr/>
    </dgm:pt>
    <dgm:pt modelId="{CA39B73E-38B5-3641-90A1-D05357BD8435}" type="pres">
      <dgm:prSet presAssocID="{05EDA877-1F08-9F42-B0E3-775500075714}" presName="child1" presStyleLbl="bgAcc1" presStyleIdx="0" presStyleCnt="4"/>
      <dgm:spPr/>
    </dgm:pt>
    <dgm:pt modelId="{7BF918AF-C781-D24D-AA0B-E6F7B25404BB}" type="pres">
      <dgm:prSet presAssocID="{05EDA877-1F08-9F42-B0E3-775500075714}" presName="child1Text" presStyleLbl="bgAcc1" presStyleIdx="0" presStyleCnt="4">
        <dgm:presLayoutVars>
          <dgm:bulletEnabled val="1"/>
        </dgm:presLayoutVars>
      </dgm:prSet>
      <dgm:spPr/>
    </dgm:pt>
    <dgm:pt modelId="{211B2E98-E40A-1B42-AE53-1AB03E2266C4}" type="pres">
      <dgm:prSet presAssocID="{05EDA877-1F08-9F42-B0E3-775500075714}" presName="child2group" presStyleCnt="0"/>
      <dgm:spPr/>
    </dgm:pt>
    <dgm:pt modelId="{EBBD003F-9EB0-9C4A-9218-D4DD54256553}" type="pres">
      <dgm:prSet presAssocID="{05EDA877-1F08-9F42-B0E3-775500075714}" presName="child2" presStyleLbl="bgAcc1" presStyleIdx="1" presStyleCnt="4"/>
      <dgm:spPr/>
    </dgm:pt>
    <dgm:pt modelId="{097B7B4F-9CDD-594F-AD50-869285F80A98}" type="pres">
      <dgm:prSet presAssocID="{05EDA877-1F08-9F42-B0E3-775500075714}" presName="child2Text" presStyleLbl="bgAcc1" presStyleIdx="1" presStyleCnt="4">
        <dgm:presLayoutVars>
          <dgm:bulletEnabled val="1"/>
        </dgm:presLayoutVars>
      </dgm:prSet>
      <dgm:spPr/>
    </dgm:pt>
    <dgm:pt modelId="{727AB24A-78D8-844D-A815-81FCF23CDA99}" type="pres">
      <dgm:prSet presAssocID="{05EDA877-1F08-9F42-B0E3-775500075714}" presName="child3group" presStyleCnt="0"/>
      <dgm:spPr/>
    </dgm:pt>
    <dgm:pt modelId="{72B7776A-B983-4F4F-909F-6A984C8872CF}" type="pres">
      <dgm:prSet presAssocID="{05EDA877-1F08-9F42-B0E3-775500075714}" presName="child3" presStyleLbl="bgAcc1" presStyleIdx="2" presStyleCnt="4"/>
      <dgm:spPr/>
    </dgm:pt>
    <dgm:pt modelId="{E8F1B539-ED6E-6B4D-8EE7-34D9AE355C12}" type="pres">
      <dgm:prSet presAssocID="{05EDA877-1F08-9F42-B0E3-775500075714}" presName="child3Text" presStyleLbl="bgAcc1" presStyleIdx="2" presStyleCnt="4">
        <dgm:presLayoutVars>
          <dgm:bulletEnabled val="1"/>
        </dgm:presLayoutVars>
      </dgm:prSet>
      <dgm:spPr/>
    </dgm:pt>
    <dgm:pt modelId="{1B0392D0-1B01-F846-8B37-B8E90B9FACF7}" type="pres">
      <dgm:prSet presAssocID="{05EDA877-1F08-9F42-B0E3-775500075714}" presName="child4group" presStyleCnt="0"/>
      <dgm:spPr/>
    </dgm:pt>
    <dgm:pt modelId="{83EF0CB9-CD30-9649-85DC-DD81A63C0956}" type="pres">
      <dgm:prSet presAssocID="{05EDA877-1F08-9F42-B0E3-775500075714}" presName="child4" presStyleLbl="bgAcc1" presStyleIdx="3" presStyleCnt="4"/>
      <dgm:spPr/>
    </dgm:pt>
    <dgm:pt modelId="{AE46B05B-5DFC-254B-9958-BF43B2AE0873}" type="pres">
      <dgm:prSet presAssocID="{05EDA877-1F08-9F42-B0E3-775500075714}" presName="child4Text" presStyleLbl="bgAcc1" presStyleIdx="3" presStyleCnt="4">
        <dgm:presLayoutVars>
          <dgm:bulletEnabled val="1"/>
        </dgm:presLayoutVars>
      </dgm:prSet>
      <dgm:spPr/>
    </dgm:pt>
    <dgm:pt modelId="{A6A12E5C-46CF-F649-B79B-C4839701832C}" type="pres">
      <dgm:prSet presAssocID="{05EDA877-1F08-9F42-B0E3-775500075714}" presName="childPlaceholder" presStyleCnt="0"/>
      <dgm:spPr/>
    </dgm:pt>
    <dgm:pt modelId="{AAFDC26E-9AF3-3C43-8F63-BB35BEACF831}" type="pres">
      <dgm:prSet presAssocID="{05EDA877-1F08-9F42-B0E3-775500075714}" presName="circle" presStyleCnt="0"/>
      <dgm:spPr/>
    </dgm:pt>
    <dgm:pt modelId="{8730F462-DBE9-2B48-B98C-7E5B9C18889D}" type="pres">
      <dgm:prSet presAssocID="{05EDA877-1F08-9F42-B0E3-775500075714}" presName="quadrant1" presStyleLbl="node1" presStyleIdx="0" presStyleCnt="4">
        <dgm:presLayoutVars>
          <dgm:chMax val="1"/>
          <dgm:bulletEnabled val="1"/>
        </dgm:presLayoutVars>
      </dgm:prSet>
      <dgm:spPr/>
    </dgm:pt>
    <dgm:pt modelId="{FD8D1737-9571-3348-A08F-D46E91771A56}" type="pres">
      <dgm:prSet presAssocID="{05EDA877-1F08-9F42-B0E3-775500075714}" presName="quadrant2" presStyleLbl="node1" presStyleIdx="1" presStyleCnt="4">
        <dgm:presLayoutVars>
          <dgm:chMax val="1"/>
          <dgm:bulletEnabled val="1"/>
        </dgm:presLayoutVars>
      </dgm:prSet>
      <dgm:spPr/>
    </dgm:pt>
    <dgm:pt modelId="{A25E3AD8-A410-3D4A-85B1-EFBBB6830D21}" type="pres">
      <dgm:prSet presAssocID="{05EDA877-1F08-9F42-B0E3-775500075714}" presName="quadrant3" presStyleLbl="node1" presStyleIdx="2" presStyleCnt="4">
        <dgm:presLayoutVars>
          <dgm:chMax val="1"/>
          <dgm:bulletEnabled val="1"/>
        </dgm:presLayoutVars>
      </dgm:prSet>
      <dgm:spPr/>
    </dgm:pt>
    <dgm:pt modelId="{9A28E096-0667-1740-8725-70D03F13C72B}" type="pres">
      <dgm:prSet presAssocID="{05EDA877-1F08-9F42-B0E3-775500075714}" presName="quadrant4" presStyleLbl="node1" presStyleIdx="3" presStyleCnt="4">
        <dgm:presLayoutVars>
          <dgm:chMax val="1"/>
          <dgm:bulletEnabled val="1"/>
        </dgm:presLayoutVars>
      </dgm:prSet>
      <dgm:spPr/>
    </dgm:pt>
    <dgm:pt modelId="{76F7498F-7BAC-0245-9B74-F46CED75A17F}" type="pres">
      <dgm:prSet presAssocID="{05EDA877-1F08-9F42-B0E3-775500075714}" presName="quadrantPlaceholder" presStyleCnt="0"/>
      <dgm:spPr/>
    </dgm:pt>
    <dgm:pt modelId="{0651464C-3251-BD4F-8C72-5408C8E6023B}" type="pres">
      <dgm:prSet presAssocID="{05EDA877-1F08-9F42-B0E3-775500075714}" presName="center1" presStyleLbl="fgShp" presStyleIdx="0" presStyleCnt="2"/>
      <dgm:spPr/>
    </dgm:pt>
    <dgm:pt modelId="{8020004A-2A21-9D40-82D6-1D0E84748461}" type="pres">
      <dgm:prSet presAssocID="{05EDA877-1F08-9F42-B0E3-775500075714}" presName="center2" presStyleLbl="fgShp" presStyleIdx="1" presStyleCnt="2"/>
      <dgm:spPr/>
    </dgm:pt>
  </dgm:ptLst>
  <dgm:cxnLst>
    <dgm:cxn modelId="{C951A000-36CA-764E-8808-FC72E8A47E3D}" type="presOf" srcId="{CCEAE1A8-1DC8-EB4C-89B1-E1819E3D960F}" destId="{72B7776A-B983-4F4F-909F-6A984C8872CF}" srcOrd="0" destOrd="0" presId="urn:microsoft.com/office/officeart/2005/8/layout/cycle4"/>
    <dgm:cxn modelId="{4F657201-050C-7A45-992A-8C09498D7EBF}" type="presOf" srcId="{05EDA877-1F08-9F42-B0E3-775500075714}" destId="{DA91C0B7-97A5-DB49-9A29-A2D6EB7FD3B3}" srcOrd="0" destOrd="0" presId="urn:microsoft.com/office/officeart/2005/8/layout/cycle4"/>
    <dgm:cxn modelId="{75E8B906-3369-5947-A947-96A8AC84EAF8}" type="presOf" srcId="{77182EE0-2474-F346-891F-09A6E7D2C6C8}" destId="{EBBD003F-9EB0-9C4A-9218-D4DD54256553}" srcOrd="0" destOrd="0" presId="urn:microsoft.com/office/officeart/2005/8/layout/cycle4"/>
    <dgm:cxn modelId="{6817840E-D838-3242-A673-938AF88079E1}" type="presOf" srcId="{57B69FE1-6482-6649-8C17-370556C67A65}" destId="{CA39B73E-38B5-3641-90A1-D05357BD8435}" srcOrd="0" destOrd="2" presId="urn:microsoft.com/office/officeart/2005/8/layout/cycle4"/>
    <dgm:cxn modelId="{B9DAC812-D0B8-F446-B2EC-660CBFC8774A}" srcId="{70350DAD-BD84-6C4D-A279-422C7760BAE9}" destId="{CCEAE1A8-1DC8-EB4C-89B1-E1819E3D960F}" srcOrd="0" destOrd="0" parTransId="{4159A709-16A9-DB42-8418-ABCC4900A2D9}" sibTransId="{69DD70EE-744E-4243-B2F7-558D6A6F9395}"/>
    <dgm:cxn modelId="{91FE9C13-BDAA-E24E-9A4A-30E2B083EAA7}" type="presOf" srcId="{7A90616B-9425-D344-ACE2-58D70F678BE1}" destId="{8730F462-DBE9-2B48-B98C-7E5B9C18889D}" srcOrd="0" destOrd="0" presId="urn:microsoft.com/office/officeart/2005/8/layout/cycle4"/>
    <dgm:cxn modelId="{E8253814-4960-E943-8ED3-3377D89B13B7}" type="presOf" srcId="{8B2260C1-DEA7-A148-A18D-C44618E127CA}" destId="{AE46B05B-5DFC-254B-9958-BF43B2AE0873}" srcOrd="1" destOrd="2" presId="urn:microsoft.com/office/officeart/2005/8/layout/cycle4"/>
    <dgm:cxn modelId="{C695B917-04C0-AB44-A04C-8ECDFAFADBCA}" type="presOf" srcId="{3B4CE7E2-CFA2-534F-9B45-8C0747D55D2D}" destId="{72B7776A-B983-4F4F-909F-6A984C8872CF}" srcOrd="0" destOrd="2" presId="urn:microsoft.com/office/officeart/2005/8/layout/cycle4"/>
    <dgm:cxn modelId="{DEF1CC17-1FFE-DD44-B361-F40ADBFD14EA}" srcId="{84FA7C59-071E-E34E-BCFF-20578CDF2ECC}" destId="{8C8F403D-8139-904D-85E6-897E78D22507}" srcOrd="0" destOrd="0" parTransId="{2138D257-8865-4E46-AFFA-7D7EB27EF1C1}" sibTransId="{32ED8E6F-FC04-254C-B28F-E1F9204D6EEF}"/>
    <dgm:cxn modelId="{B77C5918-63A0-324B-A625-67F389DF31FA}" srcId="{7A90616B-9425-D344-ACE2-58D70F678BE1}" destId="{179E8D55-6F7F-1744-A5BE-5275CAD9AD10}" srcOrd="0" destOrd="0" parTransId="{A4D55CD6-879C-0040-98FC-3058A564CE5E}" sibTransId="{1580795A-3F8B-1445-B694-0DA8006B1AA2}"/>
    <dgm:cxn modelId="{44BBF318-D065-A64F-82C4-8A2E7B9F1C90}" type="presOf" srcId="{99809CC2-D9A3-A949-9781-70A9128A99CE}" destId="{72B7776A-B983-4F4F-909F-6A984C8872CF}" srcOrd="0" destOrd="3" presId="urn:microsoft.com/office/officeart/2005/8/layout/cycle4"/>
    <dgm:cxn modelId="{62D0B31B-F184-414D-89C8-790FF1E1193E}" srcId="{70350DAD-BD84-6C4D-A279-422C7760BAE9}" destId="{AF9CF3D4-305B-2E4E-8DEC-D36C9FD8EFA3}" srcOrd="1" destOrd="0" parTransId="{07C6A70F-7C69-0F4F-8F6D-7069517E44BD}" sibTransId="{D1C54904-582B-9A4E-BB2F-7BF72A98E2BB}"/>
    <dgm:cxn modelId="{35FC6C1F-D598-4E4A-8E64-E196EA2B20DE}" srcId="{8C680E17-2500-3C46-A3DA-ED9321946315}" destId="{5D34EA39-07D7-744C-BA5F-9B34E511EEA3}" srcOrd="2" destOrd="0" parTransId="{274C7C94-9345-514F-87AF-641BFB2F5D82}" sibTransId="{C125613D-0D45-3B49-9E02-E045F49C14CD}"/>
    <dgm:cxn modelId="{60F88E25-E4FB-0743-ABE9-E18635EDCF52}" srcId="{84FA7C59-071E-E34E-BCFF-20578CDF2ECC}" destId="{06922E83-3C27-4641-901F-C8192DD9FCF5}" srcOrd="3" destOrd="0" parTransId="{0CF660A0-32B6-BD4B-85A7-4177DE6D60B4}" sibTransId="{A996BD33-46A9-014D-B312-837EED3BEC21}"/>
    <dgm:cxn modelId="{BBCF4527-212F-EA4F-AFCC-5794AA1E37F0}" srcId="{05EDA877-1F08-9F42-B0E3-775500075714}" destId="{7A90616B-9425-D344-ACE2-58D70F678BE1}" srcOrd="0" destOrd="0" parTransId="{090C4633-7217-4046-A44B-1AD41815913A}" sibTransId="{D95948D2-0487-F843-BD39-79C603714FAD}"/>
    <dgm:cxn modelId="{75A6862A-87C9-5845-B3E1-720C0EE192A3}" type="presOf" srcId="{3B4CE7E2-CFA2-534F-9B45-8C0747D55D2D}" destId="{E8F1B539-ED6E-6B4D-8EE7-34D9AE355C12}" srcOrd="1" destOrd="2" presId="urn:microsoft.com/office/officeart/2005/8/layout/cycle4"/>
    <dgm:cxn modelId="{AB736D2C-1621-584F-8116-5B3374578120}" type="presOf" srcId="{B72A2161-0558-FE4A-BBE2-EAA351BF46F9}" destId="{7BF918AF-C781-D24D-AA0B-E6F7B25404BB}" srcOrd="1" destOrd="3" presId="urn:microsoft.com/office/officeart/2005/8/layout/cycle4"/>
    <dgm:cxn modelId="{EA0E112D-D3F7-A642-8229-1AC8C19BDAE2}" srcId="{70350DAD-BD84-6C4D-A279-422C7760BAE9}" destId="{99809CC2-D9A3-A949-9781-70A9128A99CE}" srcOrd="3" destOrd="0" parTransId="{9E30B029-716D-8147-A8B5-74F9CDEB6A51}" sibTransId="{74FEFCA9-CDEC-2747-A4F6-269F1EEAA2D9}"/>
    <dgm:cxn modelId="{CF74792D-02A9-8B4E-9F05-4CDA5C6D32D8}" type="presOf" srcId="{8C8F403D-8139-904D-85E6-897E78D22507}" destId="{AE46B05B-5DFC-254B-9958-BF43B2AE0873}" srcOrd="1" destOrd="0" presId="urn:microsoft.com/office/officeart/2005/8/layout/cycle4"/>
    <dgm:cxn modelId="{3CA67A34-B8DC-F041-9557-824FC2800709}" srcId="{84FA7C59-071E-E34E-BCFF-20578CDF2ECC}" destId="{CC90494C-8352-1345-ADF8-3773C61DB192}" srcOrd="1" destOrd="0" parTransId="{1C2DD626-F04F-D34E-838A-D70C4BD284B2}" sibTransId="{9FB4FF69-9949-9249-B42E-B073D9CFFBB3}"/>
    <dgm:cxn modelId="{890AB05D-45D0-DF4D-94CA-D0F18A0FC36D}" type="presOf" srcId="{70350DAD-BD84-6C4D-A279-422C7760BAE9}" destId="{A25E3AD8-A410-3D4A-85B1-EFBBB6830D21}" srcOrd="0" destOrd="0" presId="urn:microsoft.com/office/officeart/2005/8/layout/cycle4"/>
    <dgm:cxn modelId="{7020D461-FC4B-C24A-9D07-4E5D54D3A3FA}" srcId="{7A90616B-9425-D344-ACE2-58D70F678BE1}" destId="{86AA7D10-C9C6-3740-9BFB-C968281A9F5F}" srcOrd="1" destOrd="0" parTransId="{10B65D78-0512-0447-8F02-9D0DE0B033F5}" sibTransId="{DB21413B-AB55-CA4F-A98B-88FDB33200FE}"/>
    <dgm:cxn modelId="{26A3A165-B04F-F44F-BB1D-091AFC2431AA}" type="presOf" srcId="{B8299C0D-BCD0-DD42-AFBA-CF3A8C238FAC}" destId="{097B7B4F-9CDD-594F-AD50-869285F80A98}" srcOrd="1" destOrd="3" presId="urn:microsoft.com/office/officeart/2005/8/layout/cycle4"/>
    <dgm:cxn modelId="{05786E67-8A67-9B4D-8B83-CD72CD4D52E1}" type="presOf" srcId="{8B2260C1-DEA7-A148-A18D-C44618E127CA}" destId="{83EF0CB9-CD30-9649-85DC-DD81A63C0956}" srcOrd="0" destOrd="2" presId="urn:microsoft.com/office/officeart/2005/8/layout/cycle4"/>
    <dgm:cxn modelId="{4C2E7668-0562-1E4D-85E8-7D88AA4969E1}" type="presOf" srcId="{179E8D55-6F7F-1744-A5BE-5275CAD9AD10}" destId="{CA39B73E-38B5-3641-90A1-D05357BD8435}" srcOrd="0" destOrd="0" presId="urn:microsoft.com/office/officeart/2005/8/layout/cycle4"/>
    <dgm:cxn modelId="{965C1B6B-98FC-8449-AC22-4B80032935A1}" type="presOf" srcId="{06922E83-3C27-4641-901F-C8192DD9FCF5}" destId="{83EF0CB9-CD30-9649-85DC-DD81A63C0956}" srcOrd="0" destOrd="3" presId="urn:microsoft.com/office/officeart/2005/8/layout/cycle4"/>
    <dgm:cxn modelId="{682EEE6B-7E1A-1644-9007-F14C2F898126}" type="presOf" srcId="{77182EE0-2474-F346-891F-09A6E7D2C6C8}" destId="{097B7B4F-9CDD-594F-AD50-869285F80A98}" srcOrd="1" destOrd="0" presId="urn:microsoft.com/office/officeart/2005/8/layout/cycle4"/>
    <dgm:cxn modelId="{D26AD04C-0F32-A147-837E-C830261DF251}" srcId="{05EDA877-1F08-9F42-B0E3-775500075714}" destId="{70350DAD-BD84-6C4D-A279-422C7760BAE9}" srcOrd="2" destOrd="0" parTransId="{3FB42E69-8D39-1B41-8AF2-8757680516EC}" sibTransId="{179B9B9E-F6EF-F244-B3B1-E1CD26AF7507}"/>
    <dgm:cxn modelId="{10C61450-F1CC-CF40-B291-2E33E9EE93EB}" type="presOf" srcId="{CC90494C-8352-1345-ADF8-3773C61DB192}" destId="{83EF0CB9-CD30-9649-85DC-DD81A63C0956}" srcOrd="0" destOrd="1" presId="urn:microsoft.com/office/officeart/2005/8/layout/cycle4"/>
    <dgm:cxn modelId="{93E6F473-5325-4648-ADD2-F7D3A9D7E70D}" type="presOf" srcId="{CC90494C-8352-1345-ADF8-3773C61DB192}" destId="{AE46B05B-5DFC-254B-9958-BF43B2AE0873}" srcOrd="1" destOrd="1" presId="urn:microsoft.com/office/officeart/2005/8/layout/cycle4"/>
    <dgm:cxn modelId="{A4AEE555-91E3-B24D-9CB2-AFACD7F26668}" srcId="{8C680E17-2500-3C46-A3DA-ED9321946315}" destId="{B8299C0D-BCD0-DD42-AFBA-CF3A8C238FAC}" srcOrd="3" destOrd="0" parTransId="{E0B55500-6EAF-7043-A3B2-B6FF78FC309F}" sibTransId="{8AC69C25-0311-E143-865A-FB54CD59FB4F}"/>
    <dgm:cxn modelId="{05180384-0EF8-E647-998B-E1B2BED58B1B}" type="presOf" srcId="{B72A2161-0558-FE4A-BBE2-EAA351BF46F9}" destId="{CA39B73E-38B5-3641-90A1-D05357BD8435}" srcOrd="0" destOrd="3" presId="urn:microsoft.com/office/officeart/2005/8/layout/cycle4"/>
    <dgm:cxn modelId="{2AD94A89-957D-1748-99B7-09C8A67AF1A9}" type="presOf" srcId="{B8299C0D-BCD0-DD42-AFBA-CF3A8C238FAC}" destId="{EBBD003F-9EB0-9C4A-9218-D4DD54256553}" srcOrd="0" destOrd="3" presId="urn:microsoft.com/office/officeart/2005/8/layout/cycle4"/>
    <dgm:cxn modelId="{BA5A7F8B-8F41-9B44-9B4D-B4066DF355B7}" srcId="{05EDA877-1F08-9F42-B0E3-775500075714}" destId="{8C680E17-2500-3C46-A3DA-ED9321946315}" srcOrd="1" destOrd="0" parTransId="{259A28C4-D506-544C-BC92-E370084B3722}" sibTransId="{C08B83C4-F522-9A4E-8D62-0ECC7B18294D}"/>
    <dgm:cxn modelId="{F0014F8D-6534-BD47-9F9C-AEA127CB3C1E}" srcId="{8C680E17-2500-3C46-A3DA-ED9321946315}" destId="{77182EE0-2474-F346-891F-09A6E7D2C6C8}" srcOrd="0" destOrd="0" parTransId="{5ED35660-8865-8242-B99F-D57B9F55F55B}" sibTransId="{C44F165F-5289-664F-9976-EBB2785070F0}"/>
    <dgm:cxn modelId="{0A2D628F-2AED-9240-84BA-34857FB0C544}" srcId="{7A90616B-9425-D344-ACE2-58D70F678BE1}" destId="{B72A2161-0558-FE4A-BBE2-EAA351BF46F9}" srcOrd="3" destOrd="0" parTransId="{3C671F70-E6BC-934B-8603-233192F1E32A}" sibTransId="{5090F395-C001-3B4C-A653-7972E04765C0}"/>
    <dgm:cxn modelId="{82CE1194-5AD7-524F-92EB-EC989C9A17B2}" type="presOf" srcId="{CCEAE1A8-1DC8-EB4C-89B1-E1819E3D960F}" destId="{E8F1B539-ED6E-6B4D-8EE7-34D9AE355C12}" srcOrd="1" destOrd="0" presId="urn:microsoft.com/office/officeart/2005/8/layout/cycle4"/>
    <dgm:cxn modelId="{70B77A9B-B000-7742-ACC0-C2A563078790}" type="presOf" srcId="{57B69FE1-6482-6649-8C17-370556C67A65}" destId="{7BF918AF-C781-D24D-AA0B-E6F7B25404BB}" srcOrd="1" destOrd="2" presId="urn:microsoft.com/office/officeart/2005/8/layout/cycle4"/>
    <dgm:cxn modelId="{7C102A9D-A857-584C-B521-8889852EDE62}" srcId="{05EDA877-1F08-9F42-B0E3-775500075714}" destId="{84FA7C59-071E-E34E-BCFF-20578CDF2ECC}" srcOrd="3" destOrd="0" parTransId="{927AE335-5E06-424F-86E8-99B1756F62AA}" sibTransId="{E651E677-51A0-114C-8C31-3D0DFCACAA48}"/>
    <dgm:cxn modelId="{AE3E599E-5D3E-194F-A964-71BC760E3D5F}" type="presOf" srcId="{179E8D55-6F7F-1744-A5BE-5275CAD9AD10}" destId="{7BF918AF-C781-D24D-AA0B-E6F7B25404BB}" srcOrd="1" destOrd="0" presId="urn:microsoft.com/office/officeart/2005/8/layout/cycle4"/>
    <dgm:cxn modelId="{D59FDF9E-6396-D840-9892-4432218103AF}" type="presOf" srcId="{5D34EA39-07D7-744C-BA5F-9B34E511EEA3}" destId="{EBBD003F-9EB0-9C4A-9218-D4DD54256553}" srcOrd="0" destOrd="2" presId="urn:microsoft.com/office/officeart/2005/8/layout/cycle4"/>
    <dgm:cxn modelId="{3D6D5B9F-1973-C84F-9DAB-FAB2CF702EBA}" srcId="{7A90616B-9425-D344-ACE2-58D70F678BE1}" destId="{57B69FE1-6482-6649-8C17-370556C67A65}" srcOrd="2" destOrd="0" parTransId="{2BFA6E4A-039B-814E-B7B0-A42C9463C179}" sibTransId="{9C2C7F04-4AA9-2B4A-9D3F-DD88AB1B62FE}"/>
    <dgm:cxn modelId="{3B7A1EA0-722E-6B49-B431-71C401EFF2BE}" type="presOf" srcId="{86AA7D10-C9C6-3740-9BFB-C968281A9F5F}" destId="{7BF918AF-C781-D24D-AA0B-E6F7B25404BB}" srcOrd="1" destOrd="1" presId="urn:microsoft.com/office/officeart/2005/8/layout/cycle4"/>
    <dgm:cxn modelId="{E665E2AE-DFCA-924B-BB54-5AB3418811BD}" type="presOf" srcId="{C88FA772-F837-D54F-A5E6-58C34B9EF2E8}" destId="{EBBD003F-9EB0-9C4A-9218-D4DD54256553}" srcOrd="0" destOrd="1" presId="urn:microsoft.com/office/officeart/2005/8/layout/cycle4"/>
    <dgm:cxn modelId="{E16535B3-BD09-8C42-8F38-4C11543785E3}" type="presOf" srcId="{06922E83-3C27-4641-901F-C8192DD9FCF5}" destId="{AE46B05B-5DFC-254B-9958-BF43B2AE0873}" srcOrd="1" destOrd="3" presId="urn:microsoft.com/office/officeart/2005/8/layout/cycle4"/>
    <dgm:cxn modelId="{C08A91B8-80C2-1340-B914-6B853B36BA58}" type="presOf" srcId="{84FA7C59-071E-E34E-BCFF-20578CDF2ECC}" destId="{9A28E096-0667-1740-8725-70D03F13C72B}" srcOrd="0" destOrd="0" presId="urn:microsoft.com/office/officeart/2005/8/layout/cycle4"/>
    <dgm:cxn modelId="{72EC44C1-33BA-3346-9502-51567073F62F}" type="presOf" srcId="{99809CC2-D9A3-A949-9781-70A9128A99CE}" destId="{E8F1B539-ED6E-6B4D-8EE7-34D9AE355C12}" srcOrd="1" destOrd="3" presId="urn:microsoft.com/office/officeart/2005/8/layout/cycle4"/>
    <dgm:cxn modelId="{794DD0C4-B736-2E48-BC36-E8FE8A3AE9BB}" type="presOf" srcId="{AF9CF3D4-305B-2E4E-8DEC-D36C9FD8EFA3}" destId="{72B7776A-B983-4F4F-909F-6A984C8872CF}" srcOrd="0" destOrd="1" presId="urn:microsoft.com/office/officeart/2005/8/layout/cycle4"/>
    <dgm:cxn modelId="{909E3AD0-59C1-6841-BA57-835B4BB75B44}" type="presOf" srcId="{86AA7D10-C9C6-3740-9BFB-C968281A9F5F}" destId="{CA39B73E-38B5-3641-90A1-D05357BD8435}" srcOrd="0" destOrd="1" presId="urn:microsoft.com/office/officeart/2005/8/layout/cycle4"/>
    <dgm:cxn modelId="{5BAC24D3-0E46-DB4C-9BA3-09FF898DE849}" srcId="{84FA7C59-071E-E34E-BCFF-20578CDF2ECC}" destId="{8B2260C1-DEA7-A148-A18D-C44618E127CA}" srcOrd="2" destOrd="0" parTransId="{FB27EBFE-EFEC-1C4B-B3C1-CDD78512EE84}" sibTransId="{F51FEE67-9D59-7C48-975D-E6EC030BABB4}"/>
    <dgm:cxn modelId="{00399CDA-BBA4-2D46-BE77-16AC8133CB45}" type="presOf" srcId="{8C680E17-2500-3C46-A3DA-ED9321946315}" destId="{FD8D1737-9571-3348-A08F-D46E91771A56}" srcOrd="0" destOrd="0" presId="urn:microsoft.com/office/officeart/2005/8/layout/cycle4"/>
    <dgm:cxn modelId="{36CE40E3-DB6A-0D47-A1BA-0976ECD910C7}" type="presOf" srcId="{C88FA772-F837-D54F-A5E6-58C34B9EF2E8}" destId="{097B7B4F-9CDD-594F-AD50-869285F80A98}" srcOrd="1" destOrd="1" presId="urn:microsoft.com/office/officeart/2005/8/layout/cycle4"/>
    <dgm:cxn modelId="{3CE7AFE3-FB91-9F48-8C73-42A361DE984A}" type="presOf" srcId="{AF9CF3D4-305B-2E4E-8DEC-D36C9FD8EFA3}" destId="{E8F1B539-ED6E-6B4D-8EE7-34D9AE355C12}" srcOrd="1" destOrd="1" presId="urn:microsoft.com/office/officeart/2005/8/layout/cycle4"/>
    <dgm:cxn modelId="{66C5DCE3-4246-4343-9635-65F5EBE76CBE}" type="presOf" srcId="{8C8F403D-8139-904D-85E6-897E78D22507}" destId="{83EF0CB9-CD30-9649-85DC-DD81A63C0956}" srcOrd="0" destOrd="0" presId="urn:microsoft.com/office/officeart/2005/8/layout/cycle4"/>
    <dgm:cxn modelId="{78548FF4-B3AF-BA49-B71F-87E0478A5174}" type="presOf" srcId="{5D34EA39-07D7-744C-BA5F-9B34E511EEA3}" destId="{097B7B4F-9CDD-594F-AD50-869285F80A98}" srcOrd="1" destOrd="2" presId="urn:microsoft.com/office/officeart/2005/8/layout/cycle4"/>
    <dgm:cxn modelId="{1B9020F8-DA05-F347-9B94-C278079FB321}" srcId="{8C680E17-2500-3C46-A3DA-ED9321946315}" destId="{C88FA772-F837-D54F-A5E6-58C34B9EF2E8}" srcOrd="1" destOrd="0" parTransId="{F917D4B0-485A-4C48-8503-488DB6154E6D}" sibTransId="{27D0C420-A6DA-2F40-9245-05937812EE40}"/>
    <dgm:cxn modelId="{2572E7FD-55B1-4F4A-BDF5-F9028065A69B}" srcId="{70350DAD-BD84-6C4D-A279-422C7760BAE9}" destId="{3B4CE7E2-CFA2-534F-9B45-8C0747D55D2D}" srcOrd="2" destOrd="0" parTransId="{E9B16370-36D5-3B49-BAEB-D682014EF9F0}" sibTransId="{BC7F1163-0116-3B4C-81C5-0200CB0CD6A0}"/>
    <dgm:cxn modelId="{19FF57FE-A5ED-4C4D-8807-1971097705AB}" type="presParOf" srcId="{DA91C0B7-97A5-DB49-9A29-A2D6EB7FD3B3}" destId="{60B6BBA9-55B8-B441-9FF0-8350EC0CFFCF}" srcOrd="0" destOrd="0" presId="urn:microsoft.com/office/officeart/2005/8/layout/cycle4"/>
    <dgm:cxn modelId="{346D946E-3559-164D-ACF7-5D29D5D817D0}" type="presParOf" srcId="{60B6BBA9-55B8-B441-9FF0-8350EC0CFFCF}" destId="{B7718C8D-C059-494E-8694-D18DDA44EE4E}" srcOrd="0" destOrd="0" presId="urn:microsoft.com/office/officeart/2005/8/layout/cycle4"/>
    <dgm:cxn modelId="{3F465CBA-4CED-6940-AFAD-4F72218BEBB0}" type="presParOf" srcId="{B7718C8D-C059-494E-8694-D18DDA44EE4E}" destId="{CA39B73E-38B5-3641-90A1-D05357BD8435}" srcOrd="0" destOrd="0" presId="urn:microsoft.com/office/officeart/2005/8/layout/cycle4"/>
    <dgm:cxn modelId="{72AB106F-B983-1F47-8DD3-5E7505DC086C}" type="presParOf" srcId="{B7718C8D-C059-494E-8694-D18DDA44EE4E}" destId="{7BF918AF-C781-D24D-AA0B-E6F7B25404BB}" srcOrd="1" destOrd="0" presId="urn:microsoft.com/office/officeart/2005/8/layout/cycle4"/>
    <dgm:cxn modelId="{C940E30F-A9E7-3A47-B150-94A64E9BF88E}" type="presParOf" srcId="{60B6BBA9-55B8-B441-9FF0-8350EC0CFFCF}" destId="{211B2E98-E40A-1B42-AE53-1AB03E2266C4}" srcOrd="1" destOrd="0" presId="urn:microsoft.com/office/officeart/2005/8/layout/cycle4"/>
    <dgm:cxn modelId="{8F873298-435B-424C-9C0B-9E852928A444}" type="presParOf" srcId="{211B2E98-E40A-1B42-AE53-1AB03E2266C4}" destId="{EBBD003F-9EB0-9C4A-9218-D4DD54256553}" srcOrd="0" destOrd="0" presId="urn:microsoft.com/office/officeart/2005/8/layout/cycle4"/>
    <dgm:cxn modelId="{507AD9C4-48EE-1A48-A759-4004D9F77C1A}" type="presParOf" srcId="{211B2E98-E40A-1B42-AE53-1AB03E2266C4}" destId="{097B7B4F-9CDD-594F-AD50-869285F80A98}" srcOrd="1" destOrd="0" presId="urn:microsoft.com/office/officeart/2005/8/layout/cycle4"/>
    <dgm:cxn modelId="{E0EB111B-7365-B348-99C7-5ABA74FB31B3}" type="presParOf" srcId="{60B6BBA9-55B8-B441-9FF0-8350EC0CFFCF}" destId="{727AB24A-78D8-844D-A815-81FCF23CDA99}" srcOrd="2" destOrd="0" presId="urn:microsoft.com/office/officeart/2005/8/layout/cycle4"/>
    <dgm:cxn modelId="{E7A6829F-FBE2-BF47-BB88-4D4DD9C519DA}" type="presParOf" srcId="{727AB24A-78D8-844D-A815-81FCF23CDA99}" destId="{72B7776A-B983-4F4F-909F-6A984C8872CF}" srcOrd="0" destOrd="0" presId="urn:microsoft.com/office/officeart/2005/8/layout/cycle4"/>
    <dgm:cxn modelId="{4441E5A7-CD96-0040-AA3F-D380DB1E9804}" type="presParOf" srcId="{727AB24A-78D8-844D-A815-81FCF23CDA99}" destId="{E8F1B539-ED6E-6B4D-8EE7-34D9AE355C12}" srcOrd="1" destOrd="0" presId="urn:microsoft.com/office/officeart/2005/8/layout/cycle4"/>
    <dgm:cxn modelId="{ACD2FB3E-60FA-4C4B-B4B1-9CEBBADDA603}" type="presParOf" srcId="{60B6BBA9-55B8-B441-9FF0-8350EC0CFFCF}" destId="{1B0392D0-1B01-F846-8B37-B8E90B9FACF7}" srcOrd="3" destOrd="0" presId="urn:microsoft.com/office/officeart/2005/8/layout/cycle4"/>
    <dgm:cxn modelId="{113A6B82-6262-924F-97B6-43A905BDD6EB}" type="presParOf" srcId="{1B0392D0-1B01-F846-8B37-B8E90B9FACF7}" destId="{83EF0CB9-CD30-9649-85DC-DD81A63C0956}" srcOrd="0" destOrd="0" presId="urn:microsoft.com/office/officeart/2005/8/layout/cycle4"/>
    <dgm:cxn modelId="{C79E3554-18AC-9443-974B-6FD8A82D63D3}" type="presParOf" srcId="{1B0392D0-1B01-F846-8B37-B8E90B9FACF7}" destId="{AE46B05B-5DFC-254B-9958-BF43B2AE0873}" srcOrd="1" destOrd="0" presId="urn:microsoft.com/office/officeart/2005/8/layout/cycle4"/>
    <dgm:cxn modelId="{2811193E-3FE1-5640-989A-4E6CB3ACBBEE}" type="presParOf" srcId="{60B6BBA9-55B8-B441-9FF0-8350EC0CFFCF}" destId="{A6A12E5C-46CF-F649-B79B-C4839701832C}" srcOrd="4" destOrd="0" presId="urn:microsoft.com/office/officeart/2005/8/layout/cycle4"/>
    <dgm:cxn modelId="{8771022C-8164-ED40-A8B3-168EA9B284AC}" type="presParOf" srcId="{DA91C0B7-97A5-DB49-9A29-A2D6EB7FD3B3}" destId="{AAFDC26E-9AF3-3C43-8F63-BB35BEACF831}" srcOrd="1" destOrd="0" presId="urn:microsoft.com/office/officeart/2005/8/layout/cycle4"/>
    <dgm:cxn modelId="{13911BAC-5AD5-8F42-A52C-AFD55B28E104}" type="presParOf" srcId="{AAFDC26E-9AF3-3C43-8F63-BB35BEACF831}" destId="{8730F462-DBE9-2B48-B98C-7E5B9C18889D}" srcOrd="0" destOrd="0" presId="urn:microsoft.com/office/officeart/2005/8/layout/cycle4"/>
    <dgm:cxn modelId="{2009BF0C-1652-FB42-8356-73427DE5E5C5}" type="presParOf" srcId="{AAFDC26E-9AF3-3C43-8F63-BB35BEACF831}" destId="{FD8D1737-9571-3348-A08F-D46E91771A56}" srcOrd="1" destOrd="0" presId="urn:microsoft.com/office/officeart/2005/8/layout/cycle4"/>
    <dgm:cxn modelId="{2E4290A9-8DC4-FC43-8FD9-3357E921AFCA}" type="presParOf" srcId="{AAFDC26E-9AF3-3C43-8F63-BB35BEACF831}" destId="{A25E3AD8-A410-3D4A-85B1-EFBBB6830D21}" srcOrd="2" destOrd="0" presId="urn:microsoft.com/office/officeart/2005/8/layout/cycle4"/>
    <dgm:cxn modelId="{90B82093-11B6-2A44-A444-E83D85D38B38}" type="presParOf" srcId="{AAFDC26E-9AF3-3C43-8F63-BB35BEACF831}" destId="{9A28E096-0667-1740-8725-70D03F13C72B}" srcOrd="3" destOrd="0" presId="urn:microsoft.com/office/officeart/2005/8/layout/cycle4"/>
    <dgm:cxn modelId="{35F10D36-7462-2146-9870-F071AA3E450E}" type="presParOf" srcId="{AAFDC26E-9AF3-3C43-8F63-BB35BEACF831}" destId="{76F7498F-7BAC-0245-9B74-F46CED75A17F}" srcOrd="4" destOrd="0" presId="urn:microsoft.com/office/officeart/2005/8/layout/cycle4"/>
    <dgm:cxn modelId="{9C868274-2A11-F742-BA09-28EFF63EA16C}" type="presParOf" srcId="{DA91C0B7-97A5-DB49-9A29-A2D6EB7FD3B3}" destId="{0651464C-3251-BD4F-8C72-5408C8E6023B}" srcOrd="2" destOrd="0" presId="urn:microsoft.com/office/officeart/2005/8/layout/cycle4"/>
    <dgm:cxn modelId="{3837A194-9C59-0445-8650-AD9BFAD9AAE3}" type="presParOf" srcId="{DA91C0B7-97A5-DB49-9A29-A2D6EB7FD3B3}" destId="{8020004A-2A21-9D40-82D6-1D0E84748461}"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362B0-2C55-460F-96D4-15D89F2A012D}">
      <dsp:nvSpPr>
        <dsp:cNvPr id="0" name=""/>
        <dsp:cNvSpPr/>
      </dsp:nvSpPr>
      <dsp:spPr>
        <a:xfrm>
          <a:off x="0" y="2424"/>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2C011-0FD8-44BA-B21F-8AE41A42B38A}">
      <dsp:nvSpPr>
        <dsp:cNvPr id="0" name=""/>
        <dsp:cNvSpPr/>
      </dsp:nvSpPr>
      <dsp:spPr>
        <a:xfrm>
          <a:off x="0" y="2424"/>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Introduction</a:t>
          </a:r>
          <a:endParaRPr lang="en-US" sz="3500" kern="1200">
            <a:latin typeface="Arial"/>
            <a:cs typeface="Arial"/>
          </a:endParaRPr>
        </a:p>
      </dsp:txBody>
      <dsp:txXfrm>
        <a:off x="0" y="2424"/>
        <a:ext cx="6620255" cy="826723"/>
      </dsp:txXfrm>
    </dsp:sp>
    <dsp:sp modelId="{F4190481-5257-472E-A26A-8D14FEEA41E6}">
      <dsp:nvSpPr>
        <dsp:cNvPr id="0" name=""/>
        <dsp:cNvSpPr/>
      </dsp:nvSpPr>
      <dsp:spPr>
        <a:xfrm>
          <a:off x="0" y="829148"/>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370221-F383-40DB-877B-54FA558D33C8}">
      <dsp:nvSpPr>
        <dsp:cNvPr id="0" name=""/>
        <dsp:cNvSpPr/>
      </dsp:nvSpPr>
      <dsp:spPr>
        <a:xfrm>
          <a:off x="0" y="829148"/>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Arial"/>
              <a:cs typeface="Arial"/>
            </a:rPr>
            <a:t>. Microsoft Word </a:t>
          </a:r>
          <a:endParaRPr lang="en-US" sz="3500" kern="1200">
            <a:latin typeface="Arial"/>
            <a:cs typeface="Arial"/>
          </a:endParaRPr>
        </a:p>
      </dsp:txBody>
      <dsp:txXfrm>
        <a:off x="0" y="829148"/>
        <a:ext cx="6620255" cy="826723"/>
      </dsp:txXfrm>
    </dsp:sp>
    <dsp:sp modelId="{E2CC6C16-D240-4386-87B6-3B2336486D0A}">
      <dsp:nvSpPr>
        <dsp:cNvPr id="0" name=""/>
        <dsp:cNvSpPr/>
      </dsp:nvSpPr>
      <dsp:spPr>
        <a:xfrm>
          <a:off x="0" y="1655872"/>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5EDFCA-FBA9-49B1-A60B-B20D03687ACF}">
      <dsp:nvSpPr>
        <dsp:cNvPr id="0" name=""/>
        <dsp:cNvSpPr/>
      </dsp:nvSpPr>
      <dsp:spPr>
        <a:xfrm>
          <a:off x="0" y="1655872"/>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Microsoft Teams</a:t>
          </a:r>
          <a:endParaRPr lang="en-US" sz="3500" kern="1200">
            <a:latin typeface="Arial"/>
            <a:cs typeface="Arial"/>
          </a:endParaRPr>
        </a:p>
      </dsp:txBody>
      <dsp:txXfrm>
        <a:off x="0" y="1655872"/>
        <a:ext cx="6620255" cy="826723"/>
      </dsp:txXfrm>
    </dsp:sp>
    <dsp:sp modelId="{441D0B1C-1910-4FD1-A3F0-D86402AB0F88}">
      <dsp:nvSpPr>
        <dsp:cNvPr id="0" name=""/>
        <dsp:cNvSpPr/>
      </dsp:nvSpPr>
      <dsp:spPr>
        <a:xfrm>
          <a:off x="0" y="2482596"/>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D87ED-0360-483A-8C70-67631A095529}">
      <dsp:nvSpPr>
        <dsp:cNvPr id="0" name=""/>
        <dsp:cNvSpPr/>
      </dsp:nvSpPr>
      <dsp:spPr>
        <a:xfrm>
          <a:off x="0" y="2482596"/>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Confidentiality and compliance</a:t>
          </a:r>
          <a:endParaRPr lang="en-US" sz="3500" kern="1200">
            <a:latin typeface="Arial"/>
            <a:cs typeface="Arial"/>
          </a:endParaRPr>
        </a:p>
      </dsp:txBody>
      <dsp:txXfrm>
        <a:off x="0" y="2482596"/>
        <a:ext cx="6620255" cy="826723"/>
      </dsp:txXfrm>
    </dsp:sp>
    <dsp:sp modelId="{DD5CD5E7-0413-46B6-9D94-F55B02B1B777}">
      <dsp:nvSpPr>
        <dsp:cNvPr id="0" name=""/>
        <dsp:cNvSpPr/>
      </dsp:nvSpPr>
      <dsp:spPr>
        <a:xfrm>
          <a:off x="0" y="3309319"/>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6A7DE9-56CD-453F-8465-BA0B17EC2F46}">
      <dsp:nvSpPr>
        <dsp:cNvPr id="0" name=""/>
        <dsp:cNvSpPr/>
      </dsp:nvSpPr>
      <dsp:spPr>
        <a:xfrm>
          <a:off x="0" y="3309319"/>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Conclusion</a:t>
          </a:r>
          <a:endParaRPr lang="en-US" sz="3500" kern="1200">
            <a:latin typeface="Arial"/>
            <a:cs typeface="Arial"/>
          </a:endParaRPr>
        </a:p>
      </dsp:txBody>
      <dsp:txXfrm>
        <a:off x="0" y="3309319"/>
        <a:ext cx="6620255" cy="826723"/>
      </dsp:txXfrm>
    </dsp:sp>
    <dsp:sp modelId="{C5E0EF6A-E362-41AE-A486-CADAED9A8F6D}">
      <dsp:nvSpPr>
        <dsp:cNvPr id="0" name=""/>
        <dsp:cNvSpPr/>
      </dsp:nvSpPr>
      <dsp:spPr>
        <a:xfrm>
          <a:off x="0" y="4136043"/>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FA0061-3DE9-46C6-B10F-5C15561946BC}">
      <dsp:nvSpPr>
        <dsp:cNvPr id="0" name=""/>
        <dsp:cNvSpPr/>
      </dsp:nvSpPr>
      <dsp:spPr>
        <a:xfrm>
          <a:off x="0" y="4136043"/>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References</a:t>
          </a:r>
          <a:endParaRPr lang="en-US" sz="3500" kern="1200" err="1">
            <a:latin typeface="Arial"/>
            <a:cs typeface="Arial"/>
          </a:endParaRPr>
        </a:p>
      </dsp:txBody>
      <dsp:txXfrm>
        <a:off x="0" y="4136043"/>
        <a:ext cx="6620255" cy="826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7776A-B983-4F4F-909F-6A984C8872CF}">
      <dsp:nvSpPr>
        <dsp:cNvPr id="0" name=""/>
        <dsp:cNvSpPr/>
      </dsp:nvSpPr>
      <dsp:spPr>
        <a:xfrm>
          <a:off x="6159837" y="3996655"/>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a:latin typeface="Arial"/>
              <a:cs typeface="Arial"/>
            </a:rPr>
            <a:t>Provides easy access</a:t>
          </a:r>
        </a:p>
        <a:p>
          <a:pPr marL="57150" lvl="1" indent="-57150" algn="l" defTabSz="444500">
            <a:lnSpc>
              <a:spcPct val="90000"/>
            </a:lnSpc>
            <a:spcBef>
              <a:spcPct val="0"/>
            </a:spcBef>
            <a:spcAft>
              <a:spcPct val="15000"/>
            </a:spcAft>
            <a:buChar char="•"/>
          </a:pPr>
          <a:r>
            <a:rPr lang="en-US" sz="1000" kern="1200">
              <a:latin typeface="Arial"/>
              <a:cs typeface="Arial"/>
            </a:rPr>
            <a:t>Reminders sent for GDPR regulations</a:t>
          </a:r>
        </a:p>
        <a:p>
          <a:pPr marL="57150" lvl="1" indent="-57150" algn="l" defTabSz="444500">
            <a:lnSpc>
              <a:spcPct val="90000"/>
            </a:lnSpc>
            <a:spcBef>
              <a:spcPct val="0"/>
            </a:spcBef>
            <a:spcAft>
              <a:spcPct val="15000"/>
            </a:spcAft>
            <a:buChar char="•"/>
          </a:pPr>
          <a:r>
            <a:rPr lang="en-US" sz="1000" kern="1200">
              <a:latin typeface="Arial"/>
              <a:cs typeface="Arial"/>
            </a:rPr>
            <a:t>Alerts management on pre-identified shortfalls</a:t>
          </a:r>
        </a:p>
        <a:p>
          <a:pPr marL="57150" lvl="1" indent="-57150" algn="l" defTabSz="444500">
            <a:lnSpc>
              <a:spcPct val="90000"/>
            </a:lnSpc>
            <a:spcBef>
              <a:spcPct val="0"/>
            </a:spcBef>
            <a:spcAft>
              <a:spcPct val="15000"/>
            </a:spcAft>
            <a:buChar char="•"/>
          </a:pPr>
          <a:endParaRPr lang="en-US" sz="1000" kern="1200" dirty="0">
            <a:latin typeface="Arial"/>
            <a:cs typeface="Arial"/>
          </a:endParaRPr>
        </a:p>
      </dsp:txBody>
      <dsp:txXfrm>
        <a:off x="7072188" y="4508164"/>
        <a:ext cx="1949786" cy="1327954"/>
      </dsp:txXfrm>
    </dsp:sp>
    <dsp:sp modelId="{83EF0CB9-CD30-9649-85DC-DD81A63C0956}">
      <dsp:nvSpPr>
        <dsp:cNvPr id="0" name=""/>
        <dsp:cNvSpPr/>
      </dsp:nvSpPr>
      <dsp:spPr>
        <a:xfrm>
          <a:off x="1422625" y="3996655"/>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a:latin typeface="Arial"/>
              <a:cs typeface="Arial"/>
            </a:rPr>
            <a:t>Reduces administrative time</a:t>
          </a:r>
        </a:p>
        <a:p>
          <a:pPr marL="57150" lvl="1" indent="-57150" algn="l" defTabSz="444500">
            <a:lnSpc>
              <a:spcPct val="90000"/>
            </a:lnSpc>
            <a:spcBef>
              <a:spcPct val="0"/>
            </a:spcBef>
            <a:spcAft>
              <a:spcPct val="15000"/>
            </a:spcAft>
            <a:buChar char="•"/>
          </a:pPr>
          <a:r>
            <a:rPr lang="en-US" sz="1000" kern="1200" dirty="0">
              <a:latin typeface="Arial"/>
              <a:cs typeface="Arial"/>
            </a:rPr>
            <a:t>Identifies and records corrective data</a:t>
          </a:r>
        </a:p>
        <a:p>
          <a:pPr marL="57150" lvl="1" indent="-57150" algn="l" defTabSz="444500">
            <a:lnSpc>
              <a:spcPct val="90000"/>
            </a:lnSpc>
            <a:spcBef>
              <a:spcPct val="0"/>
            </a:spcBef>
            <a:spcAft>
              <a:spcPct val="15000"/>
            </a:spcAft>
            <a:buChar char="•"/>
          </a:pPr>
          <a:r>
            <a:rPr lang="en-US" sz="1000" kern="1200">
              <a:latin typeface="Arial"/>
              <a:cs typeface="Arial"/>
            </a:rPr>
            <a:t>Protects patient data</a:t>
          </a:r>
        </a:p>
        <a:p>
          <a:pPr marL="57150" lvl="1" indent="-57150" algn="l" defTabSz="444500">
            <a:lnSpc>
              <a:spcPct val="90000"/>
            </a:lnSpc>
            <a:spcBef>
              <a:spcPct val="0"/>
            </a:spcBef>
            <a:spcAft>
              <a:spcPct val="15000"/>
            </a:spcAft>
            <a:buChar char="•"/>
          </a:pPr>
          <a:r>
            <a:rPr lang="en-US" sz="1000" kern="1200" dirty="0">
              <a:latin typeface="Arial"/>
              <a:cs typeface="Arial"/>
            </a:rPr>
            <a:t>Eliminate paper based records</a:t>
          </a:r>
        </a:p>
      </dsp:txBody>
      <dsp:txXfrm>
        <a:off x="1463940" y="4508164"/>
        <a:ext cx="1949786" cy="1327954"/>
      </dsp:txXfrm>
    </dsp:sp>
    <dsp:sp modelId="{EBBD003F-9EB0-9C4A-9218-D4DD54256553}">
      <dsp:nvSpPr>
        <dsp:cNvPr id="0" name=""/>
        <dsp:cNvSpPr/>
      </dsp:nvSpPr>
      <dsp:spPr>
        <a:xfrm>
          <a:off x="6159837" y="0"/>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dirty="0" err="1">
              <a:latin typeface="Arial"/>
              <a:cs typeface="Arial"/>
            </a:rPr>
            <a:t>Conectivity</a:t>
          </a:r>
          <a:r>
            <a:rPr lang="en-US" sz="1000" kern="1200" dirty="0">
              <a:latin typeface="Arial"/>
              <a:cs typeface="Arial"/>
            </a:rPr>
            <a:t> </a:t>
          </a:r>
          <a:r>
            <a:rPr lang="en-US" sz="1000" kern="1200" dirty="0" err="1">
              <a:latin typeface="Arial"/>
              <a:cs typeface="Arial"/>
            </a:rPr>
            <a:t>guranteed</a:t>
          </a:r>
          <a:r>
            <a:rPr lang="en-US" sz="1000" kern="1200" dirty="0">
              <a:latin typeface="Arial"/>
              <a:cs typeface="Arial"/>
            </a:rPr>
            <a:t> via app-no Internet required</a:t>
          </a:r>
        </a:p>
        <a:p>
          <a:pPr marL="57150" lvl="1" indent="-57150" algn="l" defTabSz="444500">
            <a:lnSpc>
              <a:spcPct val="90000"/>
            </a:lnSpc>
            <a:spcBef>
              <a:spcPct val="0"/>
            </a:spcBef>
            <a:spcAft>
              <a:spcPct val="15000"/>
            </a:spcAft>
            <a:buChar char="•"/>
          </a:pPr>
          <a:r>
            <a:rPr lang="en-US" sz="1000" kern="1200">
              <a:latin typeface="Arial"/>
              <a:cs typeface="Arial"/>
            </a:rPr>
            <a:t>Reduces operational risks/costs</a:t>
          </a:r>
        </a:p>
        <a:p>
          <a:pPr marL="57150" lvl="1" indent="-57150" algn="l" defTabSz="444500">
            <a:lnSpc>
              <a:spcPct val="90000"/>
            </a:lnSpc>
            <a:spcBef>
              <a:spcPct val="0"/>
            </a:spcBef>
            <a:spcAft>
              <a:spcPct val="15000"/>
            </a:spcAft>
            <a:buChar char="•"/>
          </a:pPr>
          <a:r>
            <a:rPr lang="en-US" sz="1000" kern="1200">
              <a:latin typeface="Arial"/>
              <a:cs typeface="Arial"/>
            </a:rPr>
            <a:t>Guaranteed firewalls for protection</a:t>
          </a:r>
        </a:p>
        <a:p>
          <a:pPr marL="57150" lvl="1" indent="-57150" algn="l" defTabSz="444500">
            <a:lnSpc>
              <a:spcPct val="90000"/>
            </a:lnSpc>
            <a:spcBef>
              <a:spcPct val="0"/>
            </a:spcBef>
            <a:spcAft>
              <a:spcPct val="15000"/>
            </a:spcAft>
            <a:buChar char="•"/>
          </a:pPr>
          <a:r>
            <a:rPr lang="en-US" sz="1000" kern="1200">
              <a:latin typeface="Arial"/>
              <a:cs typeface="Arial"/>
            </a:rPr>
            <a:t>Manage the ISO45001 if  needed</a:t>
          </a:r>
        </a:p>
      </dsp:txBody>
      <dsp:txXfrm>
        <a:off x="7072188" y="41315"/>
        <a:ext cx="1949786" cy="1327954"/>
      </dsp:txXfrm>
    </dsp:sp>
    <dsp:sp modelId="{CA39B73E-38B5-3641-90A1-D05357BD8435}">
      <dsp:nvSpPr>
        <dsp:cNvPr id="0" name=""/>
        <dsp:cNvSpPr/>
      </dsp:nvSpPr>
      <dsp:spPr>
        <a:xfrm>
          <a:off x="1422625" y="0"/>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a:latin typeface="Arial"/>
              <a:cs typeface="Arial"/>
            </a:rPr>
            <a:t>Uninterrupted remote communication</a:t>
          </a:r>
        </a:p>
        <a:p>
          <a:pPr marL="57150" lvl="1" indent="-57150" algn="l" defTabSz="444500">
            <a:lnSpc>
              <a:spcPct val="90000"/>
            </a:lnSpc>
            <a:spcBef>
              <a:spcPct val="0"/>
            </a:spcBef>
            <a:spcAft>
              <a:spcPct val="15000"/>
            </a:spcAft>
            <a:buChar char="•"/>
          </a:pPr>
          <a:r>
            <a:rPr lang="en-US" sz="1000" kern="1200">
              <a:latin typeface="Arial"/>
              <a:cs typeface="Arial"/>
            </a:rPr>
            <a:t>Regular, automatic system updates</a:t>
          </a:r>
        </a:p>
        <a:p>
          <a:pPr marL="57150" lvl="1" indent="-57150" algn="l" defTabSz="444500">
            <a:lnSpc>
              <a:spcPct val="90000"/>
            </a:lnSpc>
            <a:spcBef>
              <a:spcPct val="0"/>
            </a:spcBef>
            <a:spcAft>
              <a:spcPct val="15000"/>
            </a:spcAft>
            <a:buChar char="•"/>
          </a:pPr>
          <a:r>
            <a:rPr lang="en-US" sz="1000" kern="1200">
              <a:latin typeface="Arial"/>
              <a:cs typeface="Arial"/>
            </a:rPr>
            <a:t>Encrypts sensitive date</a:t>
          </a:r>
        </a:p>
        <a:p>
          <a:pPr marL="57150" lvl="1" indent="-57150" algn="l" defTabSz="444500">
            <a:lnSpc>
              <a:spcPct val="90000"/>
            </a:lnSpc>
            <a:spcBef>
              <a:spcPct val="0"/>
            </a:spcBef>
            <a:spcAft>
              <a:spcPct val="15000"/>
            </a:spcAft>
            <a:buChar char="•"/>
          </a:pPr>
          <a:r>
            <a:rPr lang="en-US" sz="1000" kern="1200">
              <a:latin typeface="Arial"/>
              <a:cs typeface="Arial"/>
            </a:rPr>
            <a:t>Implement strict access controls </a:t>
          </a:r>
        </a:p>
      </dsp:txBody>
      <dsp:txXfrm>
        <a:off x="1463940" y="41315"/>
        <a:ext cx="1949786" cy="1327954"/>
      </dsp:txXfrm>
    </dsp:sp>
    <dsp:sp modelId="{8730F462-DBE9-2B48-B98C-7E5B9C18889D}">
      <dsp:nvSpPr>
        <dsp:cNvPr id="0" name=""/>
        <dsp:cNvSpPr/>
      </dsp:nvSpPr>
      <dsp:spPr>
        <a:xfrm>
          <a:off x="2639254" y="335013"/>
          <a:ext cx="2544928" cy="2544928"/>
        </a:xfrm>
        <a:prstGeom prst="pieWedg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Confidentiality and compliance</a:t>
          </a:r>
        </a:p>
      </dsp:txBody>
      <dsp:txXfrm>
        <a:off x="3384646" y="1080405"/>
        <a:ext cx="1799536" cy="1799536"/>
      </dsp:txXfrm>
    </dsp:sp>
    <dsp:sp modelId="{FD8D1737-9571-3348-A08F-D46E91771A56}">
      <dsp:nvSpPr>
        <dsp:cNvPr id="0" name=""/>
        <dsp:cNvSpPr/>
      </dsp:nvSpPr>
      <dsp:spPr>
        <a:xfrm rot="5400000">
          <a:off x="5301732" y="335013"/>
          <a:ext cx="2544928" cy="2544928"/>
        </a:xfrm>
        <a:prstGeom prst="pieWedg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Secure access</a:t>
          </a:r>
        </a:p>
      </dsp:txBody>
      <dsp:txXfrm rot="-5400000">
        <a:off x="5301732" y="1080405"/>
        <a:ext cx="1799536" cy="1799536"/>
      </dsp:txXfrm>
    </dsp:sp>
    <dsp:sp modelId="{A25E3AD8-A410-3D4A-85B1-EFBBB6830D21}">
      <dsp:nvSpPr>
        <dsp:cNvPr id="0" name=""/>
        <dsp:cNvSpPr/>
      </dsp:nvSpPr>
      <dsp:spPr>
        <a:xfrm rot="10800000">
          <a:off x="5301732" y="2997491"/>
          <a:ext cx="2544928" cy="2544928"/>
        </a:xfrm>
        <a:prstGeom prst="pieWedg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Email awareness</a:t>
          </a:r>
        </a:p>
      </dsp:txBody>
      <dsp:txXfrm rot="10800000">
        <a:off x="5301732" y="2997491"/>
        <a:ext cx="1799536" cy="1799536"/>
      </dsp:txXfrm>
    </dsp:sp>
    <dsp:sp modelId="{9A28E096-0667-1740-8725-70D03F13C72B}">
      <dsp:nvSpPr>
        <dsp:cNvPr id="0" name=""/>
        <dsp:cNvSpPr/>
      </dsp:nvSpPr>
      <dsp:spPr>
        <a:xfrm rot="16200000">
          <a:off x="2639254" y="2997491"/>
          <a:ext cx="2544928" cy="2544928"/>
        </a:xfrm>
        <a:prstGeom prst="pieWedg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Data management</a:t>
          </a:r>
        </a:p>
      </dsp:txBody>
      <dsp:txXfrm rot="5400000">
        <a:off x="3384646" y="2997491"/>
        <a:ext cx="1799536" cy="1799536"/>
      </dsp:txXfrm>
    </dsp:sp>
    <dsp:sp modelId="{0651464C-3251-BD4F-8C72-5408C8E6023B}">
      <dsp:nvSpPr>
        <dsp:cNvPr id="0" name=""/>
        <dsp:cNvSpPr/>
      </dsp:nvSpPr>
      <dsp:spPr>
        <a:xfrm>
          <a:off x="4803619" y="2409747"/>
          <a:ext cx="878676" cy="764066"/>
        </a:xfrm>
        <a:prstGeom prst="circularArrow">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sp>
    <dsp:sp modelId="{8020004A-2A21-9D40-82D6-1D0E84748461}">
      <dsp:nvSpPr>
        <dsp:cNvPr id="0" name=""/>
        <dsp:cNvSpPr/>
      </dsp:nvSpPr>
      <dsp:spPr>
        <a:xfrm rot="10800000">
          <a:off x="4803619" y="2703619"/>
          <a:ext cx="878676" cy="764066"/>
        </a:xfrm>
        <a:prstGeom prst="circularArrow">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0AD675-2298-7F40-B5C2-7C7127230328}"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FF00C6-E0AD-9948-892A-D71E595BAAA7}" type="slidenum">
              <a:rPr lang="en-US" smtClean="0"/>
              <a:t>‹#›</a:t>
            </a:fld>
            <a:endParaRPr lang="en-US"/>
          </a:p>
        </p:txBody>
      </p:sp>
    </p:spTree>
    <p:extLst>
      <p:ext uri="{BB962C8B-B14F-4D97-AF65-F5344CB8AC3E}">
        <p14:creationId xmlns:p14="http://schemas.microsoft.com/office/powerpoint/2010/main" val="1245600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24959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69088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5809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55722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51809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00510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3813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33768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76611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26483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7213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2/14/2026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49104537"/>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https://www.this.nhs.uk/insights/article/microsoft-office-365-benefits" TargetMode="External"/><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barrazacarlos.com/advantages-and-disadvantages-of-microsoft-teams/#elementor-toc__heading-anchor-0"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hyperlink" Target="https://pmc.ncbi.nlm.nih.gov/articles/PMC5695315/pdf/bmjopen-2017-017664.pdf" TargetMode="External"/><Relationship Id="rId2" Type="http://schemas.openxmlformats.org/officeDocument/2006/relationships/hyperlink" Target="https://barrazacarlos.com/advantages-and-disadvantages-of-microsoft-teams/#elementor-toc__heading-anchor-0" TargetMode="External"/><Relationship Id="rId1" Type="http://schemas.openxmlformats.org/officeDocument/2006/relationships/slideLayout" Target="../slideLayouts/slideLayout2.xml"/><Relationship Id="rId6" Type="http://schemas.openxmlformats.org/officeDocument/2006/relationships/hyperlink" Target="https://umatechnology.org/how-is-microsoft-word-used-in-the-medical-field/" TargetMode="External"/><Relationship Id="rId5" Type="http://schemas.openxmlformats.org/officeDocument/2006/relationships/hyperlink" Target="https://www.england.nhs.uk/long-read/microsoft-teams-and-remote-working/" TargetMode="External"/><Relationship Id="rId4" Type="http://schemas.openxmlformats.org/officeDocument/2006/relationships/hyperlink" Target="https://www.this.nhs.uk/insights/article/microsoft-office-365-benefit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dicis.org" TargetMode="External"/><Relationship Id="rId2" Type="http://schemas.openxmlformats.org/officeDocument/2006/relationships/hyperlink" Target="http://www.cisco.com" TargetMode="External"/><Relationship Id="rId1" Type="http://schemas.openxmlformats.org/officeDocument/2006/relationships/slideLayout" Target="../slideLayouts/slideLayout2.xml"/><Relationship Id="rId5" Type="http://schemas.openxmlformats.org/officeDocument/2006/relationships/hyperlink" Target="http://www.bcarm.co.cuk" TargetMode="External"/><Relationship Id="rId4" Type="http://schemas.openxmlformats.org/officeDocument/2006/relationships/hyperlink" Target="http://www.microminder.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descr="Abstract design of flower petals in pastel">
            <a:extLst>
              <a:ext uri="{FF2B5EF4-FFF2-40B4-BE49-F238E27FC236}">
                <a16:creationId xmlns:a16="http://schemas.microsoft.com/office/drawing/2014/main" id="{D6B79650-B951-B12F-E4BE-E514E85AD8D9}"/>
              </a:ext>
            </a:extLst>
          </p:cNvPr>
          <p:cNvPicPr>
            <a:picLocks noChangeAspect="1"/>
          </p:cNvPicPr>
          <p:nvPr/>
        </p:nvPicPr>
        <p:blipFill>
          <a:blip r:embed="rId2"/>
          <a:srcRect t="14101" r="-1" b="-1"/>
          <a:stretch>
            <a:fillRect/>
          </a:stretch>
        </p:blipFill>
        <p:spPr>
          <a:xfrm>
            <a:off x="20" y="10"/>
            <a:ext cx="12188932" cy="6857990"/>
          </a:xfrm>
          <a:prstGeom prst="rect">
            <a:avLst/>
          </a:prstGeom>
        </p:spPr>
      </p:pic>
      <p:sp>
        <p:nvSpPr>
          <p:cNvPr id="76" name="Rectangle 75">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7870" y="978408"/>
            <a:ext cx="8686796" cy="2334247"/>
          </a:xfrm>
        </p:spPr>
        <p:txBody>
          <a:bodyPr anchor="t">
            <a:normAutofit/>
          </a:bodyPr>
          <a:lstStyle/>
          <a:p>
            <a:pPr>
              <a:lnSpc>
                <a:spcPct val="90000"/>
              </a:lnSpc>
            </a:pPr>
            <a:r>
              <a:rPr lang="en-GB" sz="2300">
                <a:solidFill>
                  <a:srgbClr val="FFFFFF"/>
                </a:solidFill>
                <a:latin typeface="Arial"/>
                <a:cs typeface="Arial"/>
              </a:rPr>
              <a:t>Module title: </a:t>
            </a:r>
            <a:r>
              <a:rPr lang="en-GB" sz="2300" b="0">
                <a:solidFill>
                  <a:srgbClr val="FFFFFF"/>
                </a:solidFill>
                <a:latin typeface="Arial"/>
                <a:cs typeface="Arial"/>
              </a:rPr>
              <a:t>To explore how digital technology can improve efficiently, data safety and staff collaboration across the organisation at greenfield home care agency.</a:t>
            </a:r>
            <a:r>
              <a:rPr lang="en-GB" sz="2300">
                <a:solidFill>
                  <a:srgbClr val="FFFFFF"/>
                </a:solidFill>
                <a:latin typeface="Arial"/>
                <a:cs typeface="Arial"/>
              </a:rPr>
              <a:t> </a:t>
            </a:r>
            <a:br>
              <a:rPr lang="en-GB" sz="2300">
                <a:solidFill>
                  <a:srgbClr val="FFFFFF"/>
                </a:solidFill>
                <a:latin typeface="Arial"/>
                <a:cs typeface="Arial"/>
              </a:rPr>
            </a:br>
            <a:br>
              <a:rPr lang="en-GB" sz="2300">
                <a:solidFill>
                  <a:srgbClr val="FFFFFF"/>
                </a:solidFill>
                <a:latin typeface="Arial"/>
                <a:cs typeface="Arial"/>
              </a:rPr>
            </a:br>
            <a:r>
              <a:rPr lang="en-GB" sz="2300">
                <a:solidFill>
                  <a:srgbClr val="FFFFFF"/>
                </a:solidFill>
                <a:latin typeface="Arial"/>
                <a:cs typeface="Arial"/>
              </a:rPr>
              <a:t>Module code: LCHS4007</a:t>
            </a:r>
            <a:br>
              <a:rPr lang="en-GB" sz="2300">
                <a:solidFill>
                  <a:srgbClr val="FFFFFF"/>
                </a:solidFill>
                <a:latin typeface="Arial"/>
                <a:cs typeface="Arial"/>
              </a:rPr>
            </a:br>
            <a:br>
              <a:rPr lang="en-GB" sz="2300">
                <a:solidFill>
                  <a:srgbClr val="FFFFFF"/>
                </a:solidFill>
                <a:latin typeface="Arial"/>
                <a:cs typeface="Arial"/>
              </a:rPr>
            </a:br>
            <a:r>
              <a:rPr lang="en-GB" sz="2300">
                <a:solidFill>
                  <a:srgbClr val="FFFFFF"/>
                </a:solidFill>
                <a:latin typeface="Arial"/>
                <a:cs typeface="Arial"/>
              </a:rPr>
              <a:t>Tutor: </a:t>
            </a:r>
            <a:r>
              <a:rPr lang="en-GB" sz="2300" b="0">
                <a:solidFill>
                  <a:srgbClr val="FFFFFF"/>
                </a:solidFill>
                <a:latin typeface="Arial"/>
                <a:cs typeface="Arial"/>
              </a:rPr>
              <a:t>Markus </a:t>
            </a:r>
            <a:r>
              <a:rPr lang="en-GB" sz="2300" b="0" err="1">
                <a:solidFill>
                  <a:srgbClr val="FFFFFF"/>
                </a:solidFill>
                <a:latin typeface="Arial"/>
                <a:cs typeface="Arial"/>
              </a:rPr>
              <a:t>Klingelfuss</a:t>
            </a:r>
            <a:endParaRPr lang="en-GB" sz="2300" b="0">
              <a:solidFill>
                <a:srgbClr val="FFFFFF"/>
              </a:solidFill>
              <a:latin typeface="Arial"/>
              <a:cs typeface="Arial"/>
            </a:endParaRPr>
          </a:p>
        </p:txBody>
      </p:sp>
      <p:sp>
        <p:nvSpPr>
          <p:cNvPr id="3" name="Subtitle 2"/>
          <p:cNvSpPr>
            <a:spLocks noGrp="1"/>
          </p:cNvSpPr>
          <p:nvPr>
            <p:ph type="subTitle" idx="1"/>
          </p:nvPr>
        </p:nvSpPr>
        <p:spPr>
          <a:xfrm>
            <a:off x="517870" y="3552826"/>
            <a:ext cx="8720710" cy="2653653"/>
          </a:xfrm>
        </p:spPr>
        <p:txBody>
          <a:bodyPr anchor="t">
            <a:normAutofit/>
          </a:bodyPr>
          <a:lstStyle/>
          <a:p>
            <a:r>
              <a:rPr lang="en-GB" b="0" err="1">
                <a:solidFill>
                  <a:srgbClr val="FFFFFF"/>
                </a:solidFill>
                <a:latin typeface="Arial"/>
                <a:cs typeface="Arial"/>
              </a:rPr>
              <a:t>Sammar</a:t>
            </a:r>
            <a:r>
              <a:rPr lang="en-GB" b="0">
                <a:solidFill>
                  <a:srgbClr val="FFFFFF"/>
                </a:solidFill>
                <a:latin typeface="Arial"/>
                <a:cs typeface="Arial"/>
              </a:rPr>
              <a:t> </a:t>
            </a:r>
            <a:r>
              <a:rPr lang="en-GB">
                <a:solidFill>
                  <a:srgbClr val="FFFFFF"/>
                </a:solidFill>
                <a:latin typeface="Arial"/>
                <a:cs typeface="Arial"/>
              </a:rPr>
              <a:t>Zaman 2522375</a:t>
            </a:r>
            <a:endParaRPr lang="en-GB" b="0">
              <a:solidFill>
                <a:srgbClr val="FFFFFF"/>
              </a:solidFill>
              <a:latin typeface="Arial"/>
              <a:cs typeface="Arial"/>
            </a:endParaRPr>
          </a:p>
          <a:p>
            <a:r>
              <a:rPr lang="en-GB" b="0" err="1">
                <a:solidFill>
                  <a:srgbClr val="FFFFFF"/>
                </a:solidFill>
                <a:latin typeface="Arial"/>
                <a:cs typeface="Arial"/>
              </a:rPr>
              <a:t>Asma</a:t>
            </a:r>
            <a:r>
              <a:rPr lang="en-GB" b="0">
                <a:solidFill>
                  <a:srgbClr val="FFFFFF"/>
                </a:solidFill>
                <a:latin typeface="Arial"/>
                <a:cs typeface="Arial"/>
              </a:rPr>
              <a:t> </a:t>
            </a:r>
            <a:r>
              <a:rPr lang="en-GB" err="1">
                <a:solidFill>
                  <a:srgbClr val="FFFFFF"/>
                </a:solidFill>
                <a:latin typeface="Arial"/>
                <a:cs typeface="Arial"/>
              </a:rPr>
              <a:t>Kousar</a:t>
            </a:r>
            <a:r>
              <a:rPr lang="en-GB">
                <a:solidFill>
                  <a:srgbClr val="FFFFFF"/>
                </a:solidFill>
                <a:latin typeface="Arial"/>
                <a:cs typeface="Arial"/>
              </a:rPr>
              <a:t>     </a:t>
            </a:r>
            <a:r>
              <a:rPr lang="en-US">
                <a:solidFill>
                  <a:srgbClr val="FFFFFF"/>
                </a:solidFill>
                <a:latin typeface="Arial"/>
                <a:cs typeface="Arial"/>
              </a:rPr>
              <a:t>2525290</a:t>
            </a:r>
            <a:r>
              <a:rPr lang="en-GB">
                <a:solidFill>
                  <a:srgbClr val="FFFFFF"/>
                </a:solidFill>
                <a:latin typeface="Arial"/>
                <a:cs typeface="Arial"/>
              </a:rPr>
              <a:t>  </a:t>
            </a:r>
            <a:endParaRPr lang="en-GB" b="0">
              <a:solidFill>
                <a:srgbClr val="FFFFFF"/>
              </a:solidFill>
              <a:latin typeface="Arial"/>
              <a:cs typeface="Arial"/>
            </a:endParaRPr>
          </a:p>
          <a:p>
            <a:r>
              <a:rPr lang="en-GB" b="0" err="1">
                <a:solidFill>
                  <a:srgbClr val="FFFFFF"/>
                </a:solidFill>
                <a:latin typeface="Arial"/>
                <a:cs typeface="Arial"/>
              </a:rPr>
              <a:t>Akifah</a:t>
            </a:r>
            <a:r>
              <a:rPr lang="en-GB">
                <a:solidFill>
                  <a:srgbClr val="FFFFFF"/>
                </a:solidFill>
                <a:latin typeface="Arial"/>
                <a:cs typeface="Arial"/>
              </a:rPr>
              <a:t> </a:t>
            </a:r>
            <a:r>
              <a:rPr lang="en-GB" err="1">
                <a:solidFill>
                  <a:srgbClr val="FFFFFF"/>
                </a:solidFill>
                <a:latin typeface="Arial"/>
                <a:cs typeface="Arial"/>
              </a:rPr>
              <a:t>Kousar</a:t>
            </a:r>
            <a:r>
              <a:rPr lang="en-GB">
                <a:solidFill>
                  <a:srgbClr val="FFFFFF"/>
                </a:solidFill>
                <a:latin typeface="Arial"/>
                <a:cs typeface="Arial"/>
              </a:rPr>
              <a:t> </a:t>
            </a:r>
            <a:r>
              <a:rPr lang="en-GB">
                <a:solidFill>
                  <a:srgbClr val="FFFFFF"/>
                </a:solidFill>
                <a:latin typeface="Calibri"/>
                <a:ea typeface="Calibri"/>
                <a:cs typeface="Calibri"/>
              </a:rPr>
              <a:t>2244961</a:t>
            </a:r>
            <a:endParaRPr lang="en-GB" b="0">
              <a:solidFill>
                <a:srgbClr val="FFFFFF"/>
              </a:solidFill>
              <a:latin typeface="Calibri"/>
              <a:ea typeface="Calibri"/>
              <a:cs typeface="Calibri"/>
            </a:endParaRPr>
          </a:p>
        </p:txBody>
      </p:sp>
      <p:sp>
        <p:nvSpPr>
          <p:cNvPr id="80" name="Rectangle 7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E63E7B-4B91-1D9B-F50F-6B7383BEAB5C}"/>
              </a:ext>
            </a:extLst>
          </p:cNvPr>
          <p:cNvSpPr txBox="1"/>
          <p:nvPr/>
        </p:nvSpPr>
        <p:spPr>
          <a:xfrm>
            <a:off x="5521170" y="755550"/>
            <a:ext cx="5880384" cy="348622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67B80-CD49-567A-D2C9-B685D0D2B44C}"/>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EE699343-CFAD-D5C7-86C7-F6088726F159}"/>
              </a:ext>
            </a:extLst>
          </p:cNvPr>
          <p:cNvSpPr>
            <a:spLocks noGrp="1"/>
          </p:cNvSpPr>
          <p:nvPr>
            <p:ph idx="1"/>
          </p:nvPr>
        </p:nvSpPr>
        <p:spPr/>
        <p:txBody>
          <a:bodyPr vert="horz" lIns="91440" tIns="45720" rIns="91440" bIns="45720" rtlCol="0" anchor="t">
            <a:normAutofit/>
          </a:bodyPr>
          <a:lstStyle/>
          <a:p>
            <a:r>
              <a:rPr lang="en-GB" sz="2000">
                <a:latin typeface="Arial"/>
                <a:cs typeface="Arial"/>
              </a:rPr>
              <a:t>We are here today to discuss how using Microsoft 365 can be used to improve work efficiency, communication, and digital safety within the greenfield home care agency. </a:t>
            </a:r>
          </a:p>
        </p:txBody>
      </p:sp>
      <p:pic>
        <p:nvPicPr>
          <p:cNvPr id="4" name="Picture 3" descr="A doctor and an old person&#10;&#10;AI-generated content may be incorrect.">
            <a:extLst>
              <a:ext uri="{FF2B5EF4-FFF2-40B4-BE49-F238E27FC236}">
                <a16:creationId xmlns:a16="http://schemas.microsoft.com/office/drawing/2014/main" id="{1514D665-1842-86EF-37CD-C9BA236BCF23}"/>
              </a:ext>
            </a:extLst>
          </p:cNvPr>
          <p:cNvPicPr>
            <a:picLocks noChangeAspect="1"/>
          </p:cNvPicPr>
          <p:nvPr/>
        </p:nvPicPr>
        <p:blipFill>
          <a:blip r:embed="rId2"/>
          <a:stretch>
            <a:fillRect/>
          </a:stretch>
        </p:blipFill>
        <p:spPr>
          <a:xfrm>
            <a:off x="7978390" y="3953417"/>
            <a:ext cx="3696879" cy="2412553"/>
          </a:xfrm>
          <a:prstGeom prst="rect">
            <a:avLst/>
          </a:prstGeom>
        </p:spPr>
      </p:pic>
    </p:spTree>
    <p:extLst>
      <p:ext uri="{BB962C8B-B14F-4D97-AF65-F5344CB8AC3E}">
        <p14:creationId xmlns:p14="http://schemas.microsoft.com/office/powerpoint/2010/main" val="1193777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42C0D-DED9-9A04-1581-05300377EABB}"/>
              </a:ext>
            </a:extLst>
          </p:cNvPr>
          <p:cNvSpPr>
            <a:spLocks noGrp="1"/>
          </p:cNvSpPr>
          <p:nvPr>
            <p:ph type="title"/>
          </p:nvPr>
        </p:nvSpPr>
        <p:spPr>
          <a:xfrm>
            <a:off x="521208" y="978408"/>
            <a:ext cx="4032504" cy="3364992"/>
          </a:xfrm>
        </p:spPr>
        <p:txBody>
          <a:bodyPr>
            <a:normAutofit/>
          </a:bodyPr>
          <a:lstStyle/>
          <a:p>
            <a:r>
              <a:rPr lang="en-GB">
                <a:latin typeface="Arial"/>
                <a:cs typeface="Arial"/>
              </a:rPr>
              <a:t>CONTENTS</a:t>
            </a:r>
          </a:p>
        </p:txBody>
      </p:sp>
      <p:sp>
        <p:nvSpPr>
          <p:cNvPr id="85" name="Rectangle 84">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8" name="Content Placeholder 2">
            <a:extLst>
              <a:ext uri="{FF2B5EF4-FFF2-40B4-BE49-F238E27FC236}">
                <a16:creationId xmlns:a16="http://schemas.microsoft.com/office/drawing/2014/main" id="{5AB3D213-82F7-234C-8BC7-9A6B8EB086F6}"/>
              </a:ext>
            </a:extLst>
          </p:cNvPr>
          <p:cNvGraphicFramePr>
            <a:graphicFrameLocks noGrp="1"/>
          </p:cNvGraphicFramePr>
          <p:nvPr>
            <p:ph idx="1"/>
            <p:extLst>
              <p:ext uri="{D42A27DB-BD31-4B8C-83A1-F6EECF244321}">
                <p14:modId xmlns:p14="http://schemas.microsoft.com/office/powerpoint/2010/main" val="3969957514"/>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Consulting with senior patient at home">
            <a:extLst>
              <a:ext uri="{FF2B5EF4-FFF2-40B4-BE49-F238E27FC236}">
                <a16:creationId xmlns:a16="http://schemas.microsoft.com/office/drawing/2014/main" id="{4862C4CF-5212-C993-56F3-AF6CB713BCB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2641" y="2534839"/>
            <a:ext cx="3931920" cy="2621280"/>
          </a:xfrm>
          <a:prstGeom prst="rect">
            <a:avLst/>
          </a:prstGeom>
        </p:spPr>
      </p:pic>
    </p:spTree>
    <p:extLst>
      <p:ext uri="{BB962C8B-B14F-4D97-AF65-F5344CB8AC3E}">
        <p14:creationId xmlns:p14="http://schemas.microsoft.com/office/powerpoint/2010/main" val="458273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383A3-F23E-6C05-A946-C19F6640E3A2}"/>
              </a:ext>
            </a:extLst>
          </p:cNvPr>
          <p:cNvSpPr>
            <a:spLocks noGrp="1"/>
          </p:cNvSpPr>
          <p:nvPr>
            <p:ph type="title"/>
          </p:nvPr>
        </p:nvSpPr>
        <p:spPr/>
        <p:txBody>
          <a:bodyPr>
            <a:normAutofit fontScale="90000"/>
          </a:bodyPr>
          <a:lstStyle/>
          <a:p>
            <a:r>
              <a:rPr lang="en-GB"/>
              <a:t>Microsoft Word </a:t>
            </a:r>
            <a:br>
              <a:rPr lang="en-GB"/>
            </a:br>
            <a:br>
              <a:rPr lang="en-GB"/>
            </a:br>
            <a:endParaRPr lang="en-GB"/>
          </a:p>
        </p:txBody>
      </p:sp>
      <p:sp>
        <p:nvSpPr>
          <p:cNvPr id="5" name="TextBox 4">
            <a:extLst>
              <a:ext uri="{FF2B5EF4-FFF2-40B4-BE49-F238E27FC236}">
                <a16:creationId xmlns:a16="http://schemas.microsoft.com/office/drawing/2014/main" id="{E010B952-46F4-1336-AAD0-65BBF414A3D3}"/>
              </a:ext>
            </a:extLst>
          </p:cNvPr>
          <p:cNvSpPr txBox="1"/>
          <p:nvPr/>
        </p:nvSpPr>
        <p:spPr>
          <a:xfrm>
            <a:off x="208058" y="1889681"/>
            <a:ext cx="11154183" cy="746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1000"/>
              </a:spcBef>
              <a:buFont typeface="Arial"/>
              <a:buChar char="•"/>
            </a:pPr>
            <a:r>
              <a:rPr lang="en-GB">
                <a:latin typeface="Arial"/>
                <a:cs typeface="Arial"/>
              </a:rPr>
              <a:t>We have just recently switched over from the old system which relied upon a lot of handwritten paperwork and outdated methods. Microsoft Word is a Word processing software created by Microsoft which will be beneficial to greenfield. This will help with creating patient records, writing down research papers, resumes and admin documents. (</a:t>
            </a:r>
            <a:r>
              <a:rPr lang="en-GB" err="1">
                <a:latin typeface="Arial"/>
                <a:cs typeface="Arial"/>
              </a:rPr>
              <a:t>uma</a:t>
            </a:r>
            <a:r>
              <a:rPr lang="en-GB">
                <a:latin typeface="Arial"/>
                <a:cs typeface="Arial"/>
              </a:rPr>
              <a:t> technology Jan 2025)</a:t>
            </a:r>
            <a:endParaRPr lang="en-US">
              <a:latin typeface="Arial"/>
              <a:cs typeface="Arial"/>
            </a:endParaRPr>
          </a:p>
          <a:p>
            <a:endParaRPr lang="en-GB">
              <a:latin typeface="Arial"/>
              <a:cs typeface="Arial"/>
            </a:endParaRPr>
          </a:p>
          <a:p>
            <a:pPr marL="285750" indent="-285750">
              <a:buFont typeface="Arial"/>
              <a:buChar char="•"/>
            </a:pPr>
            <a:r>
              <a:rPr lang="en-GB">
                <a:latin typeface="Arial"/>
                <a:cs typeface="Arial"/>
              </a:rPr>
              <a:t> Here are a few examples on what Microsoft Word could be used for in greenfield home care agency</a:t>
            </a:r>
          </a:p>
          <a:p>
            <a:endParaRPr lang="en-GB">
              <a:latin typeface="Arial"/>
              <a:cs typeface="Arial"/>
            </a:endParaRPr>
          </a:p>
          <a:p>
            <a:pPr marL="285750" indent="-285750">
              <a:buFont typeface="Arial"/>
              <a:buChar char="•"/>
            </a:pPr>
            <a:r>
              <a:rPr lang="en-GB">
                <a:latin typeface="Arial"/>
                <a:cs typeface="Arial"/>
              </a:rPr>
              <a:t>Documenting patient records </a:t>
            </a:r>
          </a:p>
          <a:p>
            <a:endParaRPr lang="en-GB">
              <a:latin typeface="Arial"/>
              <a:cs typeface="Arial"/>
            </a:endParaRPr>
          </a:p>
          <a:p>
            <a:pPr marL="285750" indent="-285750">
              <a:buFont typeface="Arial"/>
              <a:buChar char="•"/>
            </a:pPr>
            <a:r>
              <a:rPr lang="en-GB">
                <a:latin typeface="Arial"/>
                <a:cs typeface="Arial"/>
              </a:rPr>
              <a:t>Creating policies and procedures </a:t>
            </a:r>
          </a:p>
          <a:p>
            <a:endParaRPr lang="en-GB">
              <a:latin typeface="Arial"/>
              <a:cs typeface="Arial"/>
            </a:endParaRPr>
          </a:p>
          <a:p>
            <a:pPr marL="285750" indent="-285750">
              <a:buFont typeface="Arial"/>
              <a:buChar char="•"/>
            </a:pPr>
            <a:r>
              <a:rPr lang="en-GB">
                <a:latin typeface="Arial"/>
                <a:cs typeface="Arial"/>
              </a:rPr>
              <a:t> Generating forms </a:t>
            </a:r>
          </a:p>
          <a:p>
            <a:endParaRPr lang="en-GB">
              <a:latin typeface="Arial"/>
              <a:cs typeface="Arial"/>
            </a:endParaRPr>
          </a:p>
          <a:p>
            <a:pPr marL="285750" indent="-285750">
              <a:buFont typeface="Arial"/>
              <a:buChar char="•"/>
            </a:pPr>
            <a:r>
              <a:rPr lang="en-GB">
                <a:latin typeface="Arial"/>
                <a:cs typeface="Arial"/>
              </a:rPr>
              <a:t>Legal documentation and compliance</a:t>
            </a:r>
          </a:p>
          <a:p>
            <a:endParaRPr lang="en-GB">
              <a:latin typeface="Arial"/>
              <a:cs typeface="Arial"/>
            </a:endParaRPr>
          </a:p>
          <a:p>
            <a:pPr marL="285750" indent="-285750">
              <a:buFont typeface="Arial"/>
              <a:buChar char="•"/>
            </a:pPr>
            <a:r>
              <a:rPr lang="en-GB">
                <a:latin typeface="Arial"/>
                <a:cs typeface="Arial"/>
              </a:rPr>
              <a:t> Electronic health records (</a:t>
            </a:r>
            <a:r>
              <a:rPr lang="en-GB" err="1">
                <a:latin typeface="Arial"/>
                <a:cs typeface="Arial"/>
              </a:rPr>
              <a:t>uma</a:t>
            </a:r>
            <a:r>
              <a:rPr lang="en-GB">
                <a:latin typeface="Arial"/>
                <a:cs typeface="Arial"/>
              </a:rPr>
              <a:t> technology </a:t>
            </a:r>
            <a:r>
              <a:rPr lang="en-GB" err="1">
                <a:latin typeface="Arial"/>
                <a:cs typeface="Arial"/>
              </a:rPr>
              <a:t>jan</a:t>
            </a:r>
            <a:r>
              <a:rPr lang="en-GB">
                <a:latin typeface="Arial"/>
                <a:cs typeface="Arial"/>
              </a:rPr>
              <a:t> 2025)</a:t>
            </a:r>
          </a:p>
          <a:p>
            <a:endParaRPr lang="en-GB">
              <a:latin typeface="Arial"/>
              <a:cs typeface="Arial"/>
            </a:endParaRPr>
          </a:p>
          <a:p>
            <a:endParaRPr lang="en-GB">
              <a:latin typeface="Arial"/>
              <a:ea typeface="Noto Sans"/>
              <a:cs typeface="Arial"/>
            </a:endParaRPr>
          </a:p>
          <a:p>
            <a:endParaRPr lang="en-GB" b="1">
              <a:highlight>
                <a:srgbClr val="FFFFFF"/>
              </a:highlight>
              <a:latin typeface="Bierstadt"/>
              <a:ea typeface="Noto Sans"/>
              <a:cs typeface="Arial"/>
            </a:endParaRPr>
          </a:p>
          <a:p>
            <a:endParaRPr lang="en-GB">
              <a:latin typeface="Arial"/>
              <a:ea typeface="Noto Sans"/>
              <a:cs typeface="Arial"/>
            </a:endParaRPr>
          </a:p>
          <a:p>
            <a:endParaRPr lang="en-GB" sz="2000">
              <a:latin typeface="Arial"/>
              <a:ea typeface="Noto Sans"/>
              <a:cs typeface="Arial"/>
            </a:endParaRPr>
          </a:p>
          <a:p>
            <a:endParaRPr lang="en-GB" sz="2000">
              <a:latin typeface="Arial"/>
              <a:ea typeface="Noto Sans"/>
              <a:cs typeface="Arial"/>
            </a:endParaRPr>
          </a:p>
          <a:p>
            <a:endParaRPr lang="en-GB">
              <a:latin typeface="Arial"/>
              <a:ea typeface="Noto Sans"/>
              <a:cs typeface="Arial"/>
            </a:endParaRPr>
          </a:p>
          <a:p>
            <a:endParaRPr lang="en-GB">
              <a:latin typeface="Arial"/>
              <a:cs typeface="Arial"/>
            </a:endParaRPr>
          </a:p>
          <a:p>
            <a:endParaRPr lang="en-GB">
              <a:latin typeface="Bierstadt"/>
              <a:cs typeface="Arial"/>
            </a:endParaRPr>
          </a:p>
          <a:p>
            <a:endParaRPr lang="en-GB">
              <a:latin typeface="Bierstadt"/>
              <a:cs typeface="Arial"/>
            </a:endParaRPr>
          </a:p>
        </p:txBody>
      </p:sp>
      <p:pic>
        <p:nvPicPr>
          <p:cNvPr id="4" name="Picture 3" descr="Consulting with senior patient at home">
            <a:extLst>
              <a:ext uri="{FF2B5EF4-FFF2-40B4-BE49-F238E27FC236}">
                <a16:creationId xmlns:a16="http://schemas.microsoft.com/office/drawing/2014/main" id="{9481315C-B56F-E1AF-DE62-F7B44D2EED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58655" y="4224860"/>
            <a:ext cx="3623514" cy="2415677"/>
          </a:xfrm>
          <a:prstGeom prst="rect">
            <a:avLst/>
          </a:prstGeom>
        </p:spPr>
      </p:pic>
      <p:pic>
        <p:nvPicPr>
          <p:cNvPr id="6" name="Picture 5" descr="A computer on a table&#10;&#10;AI-generated content may be incorrect.">
            <a:extLst>
              <a:ext uri="{FF2B5EF4-FFF2-40B4-BE49-F238E27FC236}">
                <a16:creationId xmlns:a16="http://schemas.microsoft.com/office/drawing/2014/main" id="{1CFBD3FD-29B3-FA98-1CF6-46C8EDDFBD3A}"/>
              </a:ext>
            </a:extLst>
          </p:cNvPr>
          <p:cNvPicPr>
            <a:picLocks noChangeAspect="1"/>
          </p:cNvPicPr>
          <p:nvPr/>
        </p:nvPicPr>
        <p:blipFill>
          <a:blip r:embed="rId3"/>
          <a:stretch>
            <a:fillRect/>
          </a:stretch>
        </p:blipFill>
        <p:spPr>
          <a:xfrm>
            <a:off x="9701048" y="774866"/>
            <a:ext cx="1671157" cy="1114104"/>
          </a:xfrm>
          <a:prstGeom prst="rect">
            <a:avLst/>
          </a:prstGeom>
        </p:spPr>
      </p:pic>
    </p:spTree>
    <p:extLst>
      <p:ext uri="{BB962C8B-B14F-4D97-AF65-F5344CB8AC3E}">
        <p14:creationId xmlns:p14="http://schemas.microsoft.com/office/powerpoint/2010/main" val="292023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2BEE53-370D-BF5E-3B7B-3F60E618B6F4}"/>
              </a:ext>
            </a:extLst>
          </p:cNvPr>
          <p:cNvSpPr txBox="1"/>
          <p:nvPr/>
        </p:nvSpPr>
        <p:spPr>
          <a:xfrm>
            <a:off x="236580" y="261402"/>
            <a:ext cx="11646984" cy="2862322"/>
          </a:xfrm>
          <a:prstGeom prst="rect">
            <a:avLst/>
          </a:prstGeom>
          <a:noFill/>
        </p:spPr>
        <p:txBody>
          <a:bodyPr wrap="square" lIns="91440" tIns="45720" rIns="91440" bIns="45720" rtlCol="0" anchor="t">
            <a:spAutoFit/>
          </a:bodyPr>
          <a:lstStyle/>
          <a:p>
            <a:r>
              <a:rPr lang="en-GB" dirty="0">
                <a:latin typeface="Arial"/>
                <a:cs typeface="Arial"/>
              </a:rPr>
              <a:t>Microsoft word could be used for data analysis such as patient audio recordings. It is then translated using Microsoft word which then that information is used to enhance analysis. Each patient are given unique reference codes which is easily accessible. (Al Hamid AM, Ghaleb M, </a:t>
            </a:r>
            <a:r>
              <a:rPr lang="en-GB" dirty="0" err="1">
                <a:latin typeface="Arial"/>
                <a:cs typeface="Arial"/>
              </a:rPr>
              <a:t>Aljadhey</a:t>
            </a:r>
            <a:r>
              <a:rPr lang="en-GB" dirty="0">
                <a:latin typeface="Arial"/>
                <a:cs typeface="Arial"/>
              </a:rPr>
              <a:t> H, et al August 2017 ) </a:t>
            </a:r>
          </a:p>
          <a:p>
            <a:endParaRPr lang="en-GB" dirty="0">
              <a:latin typeface="Arial"/>
              <a:cs typeface="Arial"/>
            </a:endParaRPr>
          </a:p>
          <a:p>
            <a:r>
              <a:rPr lang="en-GB" dirty="0">
                <a:latin typeface="Arial"/>
                <a:cs typeface="Arial"/>
              </a:rPr>
              <a:t>As technology develops, the use of Microsoft word in healthcare is expected to expand, with future improvements likely to strengthen its functionality and reinforce its importance as a key tool within the sector. (</a:t>
            </a:r>
            <a:r>
              <a:rPr lang="en-GB" dirty="0" err="1">
                <a:latin typeface="Arial"/>
                <a:cs typeface="Arial"/>
              </a:rPr>
              <a:t>uma</a:t>
            </a:r>
            <a:r>
              <a:rPr lang="en-GB" dirty="0">
                <a:latin typeface="Arial"/>
                <a:cs typeface="Arial"/>
              </a:rPr>
              <a:t> technology Jan 2025)</a:t>
            </a:r>
            <a:endParaRPr lang="en-GB"/>
          </a:p>
          <a:p>
            <a:endParaRPr lang="en-GB">
              <a:latin typeface="Arial"/>
              <a:cs typeface="Arial"/>
            </a:endParaRPr>
          </a:p>
          <a:p>
            <a:endParaRPr lang="en-GB">
              <a:latin typeface="Arial" panose="020B0604020202020204" pitchFamily="34" charset="0"/>
              <a:cs typeface="Arial" panose="020B0604020202020204" pitchFamily="34" charset="0"/>
            </a:endParaRPr>
          </a:p>
          <a:p>
            <a:endParaRPr lang="en-GB"/>
          </a:p>
        </p:txBody>
      </p:sp>
      <p:pic>
        <p:nvPicPr>
          <p:cNvPr id="1026" name="Picture 2" descr="Microsoft Team Engagement Hub chart">
            <a:extLst>
              <a:ext uri="{FF2B5EF4-FFF2-40B4-BE49-F238E27FC236}">
                <a16:creationId xmlns:a16="http://schemas.microsoft.com/office/drawing/2014/main" id="{413CC8B8-86EA-7723-02AF-D409D0D746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0431" y="2648816"/>
            <a:ext cx="6158213" cy="306906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D6F93CC-C76D-E88D-D4AC-E7EE244818DE}"/>
              </a:ext>
            </a:extLst>
          </p:cNvPr>
          <p:cNvSpPr txBox="1"/>
          <p:nvPr/>
        </p:nvSpPr>
        <p:spPr>
          <a:xfrm>
            <a:off x="245806" y="2509520"/>
            <a:ext cx="4244914"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Microsoft word can be used for authoring documents which means allowing multiple users to edit the same document at the same time.</a:t>
            </a:r>
          </a:p>
        </p:txBody>
      </p:sp>
      <p:sp>
        <p:nvSpPr>
          <p:cNvPr id="3" name="TextBox 2">
            <a:extLst>
              <a:ext uri="{FF2B5EF4-FFF2-40B4-BE49-F238E27FC236}">
                <a16:creationId xmlns:a16="http://schemas.microsoft.com/office/drawing/2014/main" id="{F2E810B5-8129-9E12-B6BD-E062A9BF262E}"/>
              </a:ext>
            </a:extLst>
          </p:cNvPr>
          <p:cNvSpPr txBox="1"/>
          <p:nvPr/>
        </p:nvSpPr>
        <p:spPr>
          <a:xfrm>
            <a:off x="4490720" y="5899355"/>
            <a:ext cx="7357151" cy="646331"/>
          </a:xfrm>
          <a:prstGeom prst="rect">
            <a:avLst/>
          </a:prstGeom>
          <a:noFill/>
        </p:spPr>
        <p:txBody>
          <a:bodyPr wrap="square" rtlCol="0">
            <a:spAutoFit/>
          </a:bodyPr>
          <a:lstStyle/>
          <a:p>
            <a:r>
              <a:rPr lang="en-GB" err="1">
                <a:latin typeface="Arial" panose="020B0604020202020204" pitchFamily="34" charset="0"/>
                <a:cs typeface="Arial" panose="020B0604020202020204" pitchFamily="34" charset="0"/>
              </a:rPr>
              <a:t>Nhs</a:t>
            </a:r>
            <a:r>
              <a:rPr lang="en-GB">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hlinkClick r:id="rId3"/>
              </a:rPr>
              <a:t> Using Microsoft in Healthcare - The Health Informatics Service Website</a:t>
            </a:r>
            <a:r>
              <a:rPr lang="en-GB">
                <a:latin typeface="Arial" panose="020B0604020202020204" pitchFamily="34" charset="0"/>
                <a:cs typeface="Arial" panose="020B0604020202020204" pitchFamily="34" charset="0"/>
              </a:rPr>
              <a:t>  (March 2022)</a:t>
            </a:r>
          </a:p>
        </p:txBody>
      </p:sp>
      <p:pic>
        <p:nvPicPr>
          <p:cNvPr id="6" name="Picture 5" descr="Consulting with senior patient at home">
            <a:extLst>
              <a:ext uri="{FF2B5EF4-FFF2-40B4-BE49-F238E27FC236}">
                <a16:creationId xmlns:a16="http://schemas.microsoft.com/office/drawing/2014/main" id="{424D3D38-200C-60EA-C044-1BF84BC317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3276" y="3967316"/>
            <a:ext cx="3769658" cy="2550458"/>
          </a:xfrm>
          <a:prstGeom prst="rect">
            <a:avLst/>
          </a:prstGeom>
        </p:spPr>
      </p:pic>
    </p:spTree>
    <p:extLst>
      <p:ext uri="{BB962C8B-B14F-4D97-AF65-F5344CB8AC3E}">
        <p14:creationId xmlns:p14="http://schemas.microsoft.com/office/powerpoint/2010/main" val="307497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026"/>
                                        </p:tgtEl>
                                        <p:attrNameLst>
                                          <p:attrName>style.visibility</p:attrName>
                                        </p:attrNameLst>
                                      </p:cBhvr>
                                      <p:to>
                                        <p:strVal val="visible"/>
                                      </p:to>
                                    </p:set>
                                    <p:animEffect transition="in" filter="fade">
                                      <p:cBhvr>
                                        <p:cTn id="16" dur="500"/>
                                        <p:tgtEl>
                                          <p:spTgt spid="1026"/>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1"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3" grpId="0"/>
      <p:bldP spid="3"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4791A-0083-CC50-E6B5-384D3991AB1F}"/>
              </a:ext>
            </a:extLst>
          </p:cNvPr>
          <p:cNvSpPr>
            <a:spLocks noGrp="1"/>
          </p:cNvSpPr>
          <p:nvPr>
            <p:ph type="title"/>
          </p:nvPr>
        </p:nvSpPr>
        <p:spPr>
          <a:xfrm>
            <a:off x="521208" y="766916"/>
            <a:ext cx="11155680" cy="1674532"/>
          </a:xfrm>
        </p:spPr>
        <p:txBody>
          <a:bodyPr/>
          <a:lstStyle/>
          <a:p>
            <a:r>
              <a:rPr lang="en-GB"/>
              <a:t>Microsoft Teams </a:t>
            </a:r>
          </a:p>
        </p:txBody>
      </p:sp>
      <p:sp>
        <p:nvSpPr>
          <p:cNvPr id="3" name="Content Placeholder 2">
            <a:extLst>
              <a:ext uri="{FF2B5EF4-FFF2-40B4-BE49-F238E27FC236}">
                <a16:creationId xmlns:a16="http://schemas.microsoft.com/office/drawing/2014/main" id="{F35BC631-DAFD-E1AB-EEE1-E1A77569AA82}"/>
              </a:ext>
            </a:extLst>
          </p:cNvPr>
          <p:cNvSpPr>
            <a:spLocks noGrp="1"/>
          </p:cNvSpPr>
          <p:nvPr>
            <p:ph idx="1"/>
          </p:nvPr>
        </p:nvSpPr>
        <p:spPr>
          <a:xfrm>
            <a:off x="117987" y="1425678"/>
            <a:ext cx="11906865" cy="5289754"/>
          </a:xfrm>
        </p:spPr>
        <p:txBody>
          <a:bodyPr vert="horz" lIns="91440" tIns="45720" rIns="91440" bIns="45720" rtlCol="0" anchor="t">
            <a:noAutofit/>
          </a:bodyPr>
          <a:lstStyle/>
          <a:p>
            <a:r>
              <a:rPr lang="en-GB">
                <a:latin typeface="Arial"/>
                <a:cs typeface="Arial"/>
              </a:rPr>
              <a:t>The covid pandemic accelerated the adoption of digital technology in primary care To support remote working. all staff with an nhs.net account were provided access to Microsoft Teams , enabling virtual communication, collaboration and continuity of the services during the pandemic.</a:t>
            </a:r>
          </a:p>
          <a:p>
            <a:r>
              <a:rPr lang="en-GB">
                <a:latin typeface="Arial"/>
                <a:cs typeface="Arial"/>
              </a:rPr>
              <a:t>Microsoft Teams is used across the NHS as a secure way for staff to communicate and work together. When it’s accessed through approved NHS networks, it sits safely within the NHS security boundary, which means information can be shared and monitored in line with NHS standards. Teams makes it easier for people to collaborate remotely, whether they’re working in a practice, at home, or moving between different sites.</a:t>
            </a:r>
          </a:p>
          <a:p>
            <a:r>
              <a:rPr lang="en-GB">
                <a:latin typeface="Arial"/>
                <a:cs typeface="Arial"/>
              </a:rPr>
              <a:t>The platform acts as a central space where staff can chat, make calls, and work on shared documents. This helps teams stay connected even when they’re not in the same location, supporting flexible working and continuity of care.</a:t>
            </a:r>
          </a:p>
          <a:p>
            <a:r>
              <a:rPr lang="en-GB">
                <a:latin typeface="Arial"/>
                <a:cs typeface="Arial"/>
              </a:rPr>
              <a:t>Using Microsoft Teams, staff can:</a:t>
            </a:r>
          </a:p>
          <a:p>
            <a:r>
              <a:rPr lang="en-GB">
                <a:latin typeface="Arial"/>
                <a:cs typeface="Arial"/>
              </a:rPr>
              <a:t>Invite both NHS mail and non‑NHS mail users to meetings</a:t>
            </a:r>
          </a:p>
          <a:p>
            <a:r>
              <a:rPr lang="en-GB">
                <a:latin typeface="Arial"/>
                <a:cs typeface="Arial"/>
              </a:rPr>
              <a:t>Make calls and send messages from mobile devices</a:t>
            </a:r>
          </a:p>
          <a:p>
            <a:r>
              <a:rPr lang="en-GB">
                <a:latin typeface="Arial"/>
                <a:cs typeface="Arial"/>
              </a:rPr>
              <a:t>Hold meetings with up to 250 participants</a:t>
            </a:r>
          </a:p>
          <a:p>
            <a:pPr marL="0" indent="0">
              <a:buNone/>
            </a:pPr>
            <a:endParaRPr lang="en-GB">
              <a:latin typeface="Arial" panose="020B0604020202020204" pitchFamily="34" charset="0"/>
              <a:cs typeface="Arial" panose="020B0604020202020204" pitchFamily="34" charset="0"/>
            </a:endParaRPr>
          </a:p>
          <a:p>
            <a:endParaRPr lang="en-GB"/>
          </a:p>
        </p:txBody>
      </p:sp>
      <p:pic>
        <p:nvPicPr>
          <p:cNvPr id="5" name="Picture 4" descr="Consulting with senior patient at home">
            <a:extLst>
              <a:ext uri="{FF2B5EF4-FFF2-40B4-BE49-F238E27FC236}">
                <a16:creationId xmlns:a16="http://schemas.microsoft.com/office/drawing/2014/main" id="{710EA0B4-0A92-39F0-299E-A8DC398683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1180" y="4642792"/>
            <a:ext cx="3108960" cy="2072640"/>
          </a:xfrm>
          <a:prstGeom prst="rect">
            <a:avLst/>
          </a:prstGeom>
        </p:spPr>
      </p:pic>
    </p:spTree>
    <p:extLst>
      <p:ext uri="{BB962C8B-B14F-4D97-AF65-F5344CB8AC3E}">
        <p14:creationId xmlns:p14="http://schemas.microsoft.com/office/powerpoint/2010/main" val="797452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644630F5-D7A9-A579-270B-455AD6135264}"/>
              </a:ext>
            </a:extLst>
          </p:cNvPr>
          <p:cNvSpPr>
            <a:spLocks noChangeArrowheads="1"/>
          </p:cNvSpPr>
          <p:nvPr/>
        </p:nvSpPr>
        <p:spPr bwMode="auto">
          <a:xfrm>
            <a:off x="68826" y="-365125"/>
            <a:ext cx="12054348"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effectLst/>
                <a:latin typeface="Arial"/>
                <a:cs typeface="Arial"/>
              </a:rPr>
              <a:t> It’s free for NHS staff to use and makes remote working much easier.</a:t>
            </a:r>
            <a:endParaRPr lang="en-US" altLang="en-US" sz="1800" b="0" i="0" u="none" strike="noStrike" cap="none" normalizeH="0" baseline="0">
              <a:ln>
                <a:noFill/>
              </a:ln>
              <a:effectLst/>
              <a:latin typeface="Arial"/>
              <a:cs typeface="Arial"/>
            </a:endParaRPr>
          </a:p>
          <a:p>
            <a:endParaRPr lang="en-GB">
              <a:latin typeface="Arial" panose="020B0604020202020204" pitchFamily="34" charset="0"/>
              <a:cs typeface="Arial" panose="020B0604020202020204" pitchFamily="34" charset="0"/>
            </a:endParaRPr>
          </a:p>
          <a:p>
            <a:r>
              <a:rPr lang="en-GB">
                <a:latin typeface="Arial"/>
                <a:cs typeface="Arial"/>
              </a:rPr>
              <a:t>. Host and record large live events, which is useful for training or virtual conferences of up to 10,000 people</a:t>
            </a:r>
            <a:endParaRPr lang="en-US" altLang="en-US" sz="1800" b="0" i="0" u="none" strike="noStrike" cap="none" normalizeH="0" baseline="0">
              <a:ln>
                <a:noFill/>
              </a:ln>
              <a:solidFill>
                <a:schemeClr val="tx1"/>
              </a:solidFill>
              <a:effectLst/>
              <a:latin typeface="Arial"/>
              <a:cs typeface="Arial"/>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effectLst/>
                <a:latin typeface="Arial"/>
                <a:cs typeface="Arial"/>
              </a:rPr>
              <a:t> Helps save time because staff don’t need to travel for meetings as often.</a:t>
            </a:r>
            <a:endParaRPr lang="en-US" altLang="en-US" sz="1800" b="0" i="0" u="none" strike="noStrike" cap="none" normalizeH="0" baseline="0">
              <a:ln>
                <a:noFill/>
              </a:ln>
              <a:effectLst/>
              <a:latin typeface="Arial"/>
              <a:cs typeface="Arial"/>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Meetings can be arranged in advance or started instantly when needed.</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You can create different chat rooms or channels to organize work between groups.</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Allows staff to message each other, send voice notes, and share files before, during, and after meetings.</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All chat messages and shared documents stay available to look back on whenever needed.</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Offers live captions during meetings, which is helpful for people with hearing difficulties.</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Supports online meetings with good‑quality audio and video. (N</a:t>
            </a:r>
            <a:r>
              <a:rPr lang="en-US" altLang="en-US">
                <a:latin typeface="Arial" panose="020B0604020202020204" pitchFamily="34" charset="0"/>
              </a:rPr>
              <a:t>HS England 2025)</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descr="Consulting with senior patient at home">
            <a:extLst>
              <a:ext uri="{FF2B5EF4-FFF2-40B4-BE49-F238E27FC236}">
                <a16:creationId xmlns:a16="http://schemas.microsoft.com/office/drawing/2014/main" id="{EF421400-A215-6CAD-A988-944ED25A52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20480" y="4597400"/>
            <a:ext cx="3048000" cy="2032000"/>
          </a:xfrm>
          <a:prstGeom prst="rect">
            <a:avLst/>
          </a:prstGeom>
        </p:spPr>
      </p:pic>
      <p:pic>
        <p:nvPicPr>
          <p:cNvPr id="8" name="Picture 7" descr="A computer with people on the screen&#10;&#10;AI-generated content may be incorrect.">
            <a:extLst>
              <a:ext uri="{FF2B5EF4-FFF2-40B4-BE49-F238E27FC236}">
                <a16:creationId xmlns:a16="http://schemas.microsoft.com/office/drawing/2014/main" id="{D9434BC5-12C3-E0BF-F408-21AED12A89F1}"/>
              </a:ext>
            </a:extLst>
          </p:cNvPr>
          <p:cNvPicPr>
            <a:picLocks noChangeAspect="1"/>
          </p:cNvPicPr>
          <p:nvPr/>
        </p:nvPicPr>
        <p:blipFill>
          <a:blip r:embed="rId3"/>
          <a:stretch>
            <a:fillRect/>
          </a:stretch>
        </p:blipFill>
        <p:spPr>
          <a:xfrm>
            <a:off x="329323" y="4801476"/>
            <a:ext cx="1827924" cy="1827924"/>
          </a:xfrm>
          <a:prstGeom prst="rect">
            <a:avLst/>
          </a:prstGeom>
        </p:spPr>
      </p:pic>
    </p:spTree>
    <p:extLst>
      <p:ext uri="{BB962C8B-B14F-4D97-AF65-F5344CB8AC3E}">
        <p14:creationId xmlns:p14="http://schemas.microsoft.com/office/powerpoint/2010/main" val="401264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E640-D4AA-967A-3A31-73EFCFA9B473}"/>
              </a:ext>
            </a:extLst>
          </p:cNvPr>
          <p:cNvSpPr>
            <a:spLocks noGrp="1"/>
          </p:cNvSpPr>
          <p:nvPr>
            <p:ph type="title"/>
          </p:nvPr>
        </p:nvSpPr>
        <p:spPr/>
        <p:txBody>
          <a:bodyPr/>
          <a:lstStyle/>
          <a:p>
            <a:r>
              <a:rPr lang="en-GB" sz="3500">
                <a:highlight>
                  <a:srgbClr val="FFFFFF"/>
                </a:highlight>
                <a:latin typeface="Poppins"/>
                <a:cs typeface="Poppins"/>
              </a:rPr>
              <a:t> Advantages and Disadvantages of Microsoft Teams</a:t>
            </a:r>
            <a:endParaRPr lang="en-US"/>
          </a:p>
          <a:p>
            <a:endParaRPr lang="en-GB"/>
          </a:p>
        </p:txBody>
      </p:sp>
      <p:sp>
        <p:nvSpPr>
          <p:cNvPr id="3" name="Content Placeholder 2">
            <a:extLst>
              <a:ext uri="{FF2B5EF4-FFF2-40B4-BE49-F238E27FC236}">
                <a16:creationId xmlns:a16="http://schemas.microsoft.com/office/drawing/2014/main" id="{AFF17922-BB89-FE1E-2274-1A0852BFBB76}"/>
              </a:ext>
            </a:extLst>
          </p:cNvPr>
          <p:cNvSpPr>
            <a:spLocks noGrp="1"/>
          </p:cNvSpPr>
          <p:nvPr>
            <p:ph idx="1"/>
          </p:nvPr>
        </p:nvSpPr>
        <p:spPr>
          <a:xfrm>
            <a:off x="377435" y="2118534"/>
            <a:ext cx="11428849" cy="4543703"/>
          </a:xfrm>
        </p:spPr>
        <p:txBody>
          <a:bodyPr vert="horz" lIns="91440" tIns="45720" rIns="91440" bIns="45720" rtlCol="0" anchor="t">
            <a:normAutofit/>
          </a:bodyPr>
          <a:lstStyle/>
          <a:p>
            <a:pPr marL="0" indent="0">
              <a:buNone/>
            </a:pPr>
            <a:r>
              <a:rPr lang="en-GB" b="1" u="sng">
                <a:latin typeface="Arial"/>
                <a:cs typeface="Arial"/>
              </a:rPr>
              <a:t>Advantages</a:t>
            </a:r>
          </a:p>
          <a:p>
            <a:pPr marL="0" indent="0">
              <a:buNone/>
            </a:pPr>
            <a:r>
              <a:rPr lang="en-GB">
                <a:latin typeface="Arial"/>
                <a:cs typeface="Arial"/>
              </a:rPr>
              <a:t>One of the key advantages of Microsoft teams within a care home is teams seamlessly combines with other . Microsoft 365 apps such as word, excel, PowerPoint and teams, this is a huge advantage for care homes as it makes it easy to share files between colleagues. </a:t>
            </a:r>
          </a:p>
          <a:p>
            <a:pPr marL="0" indent="0">
              <a:buNone/>
            </a:pPr>
            <a:r>
              <a:rPr lang="en-GB">
                <a:latin typeface="Arial"/>
                <a:cs typeface="Arial"/>
              </a:rPr>
              <a:t>Another advantage is real- time collaboration, this allows team members to work on the same file within the care home at the same time, which saves times going back and forth with emails. </a:t>
            </a:r>
            <a:endParaRPr lang="en-GB">
              <a:solidFill>
                <a:srgbClr val="FFFFFF"/>
              </a:solidFill>
              <a:highlight>
                <a:srgbClr val="16163F"/>
              </a:highlight>
              <a:latin typeface="Arial"/>
              <a:cs typeface="Arial"/>
            </a:endParaRPr>
          </a:p>
          <a:p>
            <a:pPr marL="0" indent="0">
              <a:buNone/>
            </a:pPr>
            <a:r>
              <a:rPr lang="en-GB" b="1" u="sng">
                <a:latin typeface="Arial"/>
                <a:cs typeface="Arial"/>
              </a:rPr>
              <a:t>Disadvantages</a:t>
            </a:r>
            <a:r>
              <a:rPr lang="en-GB">
                <a:latin typeface="Arial"/>
                <a:cs typeface="Arial"/>
              </a:rPr>
              <a:t> </a:t>
            </a:r>
          </a:p>
          <a:p>
            <a:pPr marL="0" indent="0">
              <a:buNone/>
            </a:pPr>
            <a:r>
              <a:rPr lang="en-GB">
                <a:latin typeface="Arial"/>
                <a:cs typeface="Arial"/>
              </a:rPr>
              <a:t>A disadvantage of teams can possibly be some of the care workers may not be familiar with some of the features, this might be overwhelming for new users. Some care workers may need additional training. </a:t>
            </a:r>
          </a:p>
          <a:p>
            <a:pPr marL="0" indent="0">
              <a:buNone/>
            </a:pPr>
            <a:r>
              <a:rPr lang="en-GB">
                <a:latin typeface="Arial"/>
                <a:cs typeface="Arial"/>
              </a:rPr>
              <a:t>Cost may also become a disadvantage as some care homes may be restricted with funds as some Microsoft features are not included in the Microsoft 365 subscription. (2023) </a:t>
            </a:r>
            <a:r>
              <a:rPr lang="en-GB">
                <a:ea typeface="+mn-lt"/>
                <a:cs typeface="+mn-lt"/>
                <a:hlinkClick r:id="rId2"/>
              </a:rPr>
              <a:t>(16 Advantages and Disadvantages of Microsoft Teams</a:t>
            </a:r>
            <a:r>
              <a:rPr lang="en-GB">
                <a:ea typeface="+mn-lt"/>
                <a:cs typeface="+mn-lt"/>
              </a:rPr>
              <a:t>)</a:t>
            </a:r>
            <a:endParaRPr lang="en-GB"/>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cs typeface="Arial"/>
            </a:endParaRPr>
          </a:p>
          <a:p>
            <a:pPr marL="0" indent="0">
              <a:buNone/>
            </a:pPr>
            <a:endParaRPr lang="en-GB" sz="1600"/>
          </a:p>
        </p:txBody>
      </p:sp>
    </p:spTree>
    <p:extLst>
      <p:ext uri="{BB962C8B-B14F-4D97-AF65-F5344CB8AC3E}">
        <p14:creationId xmlns:p14="http://schemas.microsoft.com/office/powerpoint/2010/main" val="1634590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3DC5-2D64-49B9-3703-2613CB19A6EC}"/>
              </a:ext>
            </a:extLst>
          </p:cNvPr>
          <p:cNvSpPr>
            <a:spLocks noGrp="1"/>
          </p:cNvSpPr>
          <p:nvPr>
            <p:ph type="title"/>
          </p:nvPr>
        </p:nvSpPr>
        <p:spPr/>
        <p:txBody>
          <a:bodyPr/>
          <a:lstStyle/>
          <a:p>
            <a:r>
              <a:rPr lang="en-US"/>
              <a:t>Confidentiality and Compliance</a:t>
            </a:r>
          </a:p>
        </p:txBody>
      </p:sp>
      <p:sp>
        <p:nvSpPr>
          <p:cNvPr id="5" name="Content Placeholder 4">
            <a:extLst>
              <a:ext uri="{FF2B5EF4-FFF2-40B4-BE49-F238E27FC236}">
                <a16:creationId xmlns:a16="http://schemas.microsoft.com/office/drawing/2014/main" id="{D8B8DEC4-6A4B-CBF6-8237-418BEE1CC7D3}"/>
              </a:ext>
            </a:extLst>
          </p:cNvPr>
          <p:cNvSpPr>
            <a:spLocks noGrp="1"/>
          </p:cNvSpPr>
          <p:nvPr>
            <p:ph idx="1"/>
          </p:nvPr>
        </p:nvSpPr>
        <p:spPr>
          <a:xfrm>
            <a:off x="406387" y="1722663"/>
            <a:ext cx="11270501" cy="4623273"/>
          </a:xfrm>
        </p:spPr>
        <p:txBody>
          <a:bodyPr vert="horz" lIns="91440" tIns="45720" rIns="91440" bIns="45720" rtlCol="0" anchor="t">
            <a:normAutofit/>
          </a:bodyPr>
          <a:lstStyle/>
          <a:p>
            <a:pPr marL="0" indent="0">
              <a:buNone/>
            </a:pPr>
            <a:endParaRPr lang="en-US">
              <a:latin typeface="Arial"/>
              <a:cs typeface="Arial"/>
            </a:endParaRPr>
          </a:p>
          <a:p>
            <a:pPr marL="0" indent="0">
              <a:buNone/>
            </a:pPr>
            <a:r>
              <a:rPr lang="en-US">
                <a:latin typeface="Arial"/>
                <a:cs typeface="Arial"/>
              </a:rPr>
              <a:t>In the UK, the main data protection law for keeping personal information safe is GDPR. It works along with the Data Protection Act 2018 and together they are responsible for explaining  what </a:t>
            </a:r>
            <a:r>
              <a:rPr lang="en-US" err="1">
                <a:latin typeface="Arial"/>
                <a:cs typeface="Arial"/>
              </a:rPr>
              <a:t>organisations</a:t>
            </a:r>
            <a:r>
              <a:rPr lang="en-US">
                <a:latin typeface="Arial"/>
                <a:cs typeface="Arial"/>
              </a:rPr>
              <a:t> like care homes can do with personal data. </a:t>
            </a:r>
            <a:endParaRPr lang="en-US"/>
          </a:p>
          <a:p>
            <a:pPr marL="0" indent="0">
              <a:buNone/>
            </a:pPr>
            <a:r>
              <a:rPr lang="en-US">
                <a:latin typeface="Arial"/>
                <a:cs typeface="Arial"/>
              </a:rPr>
              <a:t>Greenfields is going to take a step and move with the times by using online applications such as Microsoft Word, PowerPoint, and Excel. Using applications as such will help the agency massively with things like, patient details, staff details, record keeping and many others.</a:t>
            </a:r>
          </a:p>
          <a:p>
            <a:pPr marL="0" indent="0">
              <a:buNone/>
            </a:pPr>
            <a:r>
              <a:rPr lang="en-US">
                <a:latin typeface="Arial"/>
                <a:cs typeface="Arial"/>
              </a:rPr>
              <a:t>Below you will find an action plan which details Digital safety and its advantages along with how an organization can benefit from using the Internet and various different applications for the betterment of their setting, their staff and their patients/residents.</a:t>
            </a:r>
          </a:p>
        </p:txBody>
      </p:sp>
    </p:spTree>
    <p:extLst>
      <p:ext uri="{BB962C8B-B14F-4D97-AF65-F5344CB8AC3E}">
        <p14:creationId xmlns:p14="http://schemas.microsoft.com/office/powerpoint/2010/main" val="990955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67F4D-919D-34D4-CD96-85CCA780F600}"/>
              </a:ext>
            </a:extLst>
          </p:cNvPr>
          <p:cNvSpPr>
            <a:spLocks noGrp="1"/>
          </p:cNvSpPr>
          <p:nvPr>
            <p:ph type="title"/>
          </p:nvPr>
        </p:nvSpPr>
        <p:spPr/>
        <p:txBody>
          <a:bodyPr/>
          <a:lstStyle/>
          <a:p>
            <a:r>
              <a:rPr lang="en-US"/>
              <a:t>Digital Safety</a:t>
            </a:r>
          </a:p>
        </p:txBody>
      </p:sp>
      <p:graphicFrame>
        <p:nvGraphicFramePr>
          <p:cNvPr id="5" name="Content Placeholder 4">
            <a:extLst>
              <a:ext uri="{FF2B5EF4-FFF2-40B4-BE49-F238E27FC236}">
                <a16:creationId xmlns:a16="http://schemas.microsoft.com/office/drawing/2014/main" id="{3B112FFC-EEFE-2100-51DB-E65EABC7C6F2}"/>
              </a:ext>
            </a:extLst>
          </p:cNvPr>
          <p:cNvGraphicFramePr>
            <a:graphicFrameLocks noGrp="1"/>
          </p:cNvGraphicFramePr>
          <p:nvPr>
            <p:ph idx="1"/>
            <p:extLst>
              <p:ext uri="{D42A27DB-BD31-4B8C-83A1-F6EECF244321}">
                <p14:modId xmlns:p14="http://schemas.microsoft.com/office/powerpoint/2010/main" val="3009573883"/>
              </p:ext>
            </p:extLst>
          </p:nvPr>
        </p:nvGraphicFramePr>
        <p:xfrm>
          <a:off x="2668643" y="815878"/>
          <a:ext cx="10485916" cy="58774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001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5F964-EA63-4501-186A-647E83A22CDB}"/>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53A290A9-C7B7-0D8A-9DD4-65F1A7E9EFC3}"/>
              </a:ext>
            </a:extLst>
          </p:cNvPr>
          <p:cNvSpPr>
            <a:spLocks noGrp="1"/>
          </p:cNvSpPr>
          <p:nvPr>
            <p:ph idx="1"/>
          </p:nvPr>
        </p:nvSpPr>
        <p:spPr>
          <a:xfrm>
            <a:off x="521208" y="1723933"/>
            <a:ext cx="11155680" cy="4622003"/>
          </a:xfrm>
        </p:spPr>
        <p:txBody>
          <a:bodyPr vert="horz" lIns="91440" tIns="45720" rIns="91440" bIns="45720" rtlCol="0" anchor="t">
            <a:normAutofit/>
          </a:bodyPr>
          <a:lstStyle/>
          <a:p>
            <a:pPr marL="0" indent="0">
              <a:buNone/>
            </a:pPr>
            <a:endParaRPr lang="en-GB">
              <a:latin typeface="Arial"/>
              <a:ea typeface="+mn-lt"/>
              <a:cs typeface="Arial"/>
            </a:endParaRPr>
          </a:p>
          <a:p>
            <a:pPr marL="285750" indent="-285750"/>
            <a:r>
              <a:rPr lang="en-GB">
                <a:latin typeface="Arial"/>
                <a:ea typeface="+mn-lt"/>
                <a:cs typeface="Arial"/>
              </a:rPr>
              <a:t> Advantages and disadvantages</a:t>
            </a:r>
            <a:r>
              <a:rPr lang="en-GB" sz="1600" b="1">
                <a:latin typeface="Microsoft Sans Serif"/>
                <a:ea typeface="+mn-lt"/>
                <a:cs typeface="Arial"/>
              </a:rPr>
              <a:t> </a:t>
            </a:r>
            <a:r>
              <a:rPr lang="en-GB" sz="1600" b="1">
                <a:solidFill>
                  <a:srgbClr val="54595F"/>
                </a:solidFill>
                <a:highlight>
                  <a:srgbClr val="F2F2F2"/>
                </a:highlight>
                <a:latin typeface="Microsoft Sans Serif"/>
                <a:ea typeface="+mn-lt"/>
                <a:cs typeface="+mn-lt"/>
              </a:rPr>
              <a:t>(2023)</a:t>
            </a:r>
            <a:r>
              <a:rPr lang="en-GB">
                <a:latin typeface="Arial"/>
                <a:ea typeface="+mn-lt"/>
                <a:cs typeface="Arial"/>
              </a:rPr>
              <a:t> - Advantages and Disadvantages of Microsoft Teams Available at:       </a:t>
            </a:r>
            <a:r>
              <a:rPr lang="en-GB">
                <a:ea typeface="+mn-lt"/>
                <a:cs typeface="+mn-lt"/>
                <a:hlinkClick r:id="rId2"/>
              </a:rPr>
              <a:t>16 Advantages and Disadvantages of Microsoft Teams</a:t>
            </a:r>
            <a:r>
              <a:rPr lang="en-GB">
                <a:latin typeface="Arial"/>
                <a:ea typeface="+mn-lt"/>
                <a:cs typeface="Arial"/>
              </a:rPr>
              <a:t> (Accessed:13feb 2026) </a:t>
            </a:r>
            <a:endParaRPr lang="en-GB">
              <a:latin typeface="Arial"/>
              <a:cs typeface="Arial"/>
            </a:endParaRPr>
          </a:p>
          <a:p>
            <a:r>
              <a:rPr lang="en-GB">
                <a:latin typeface="Arial"/>
                <a:cs typeface="Arial"/>
              </a:rPr>
              <a:t>Al Hamid AM, Ghaleb M, </a:t>
            </a:r>
            <a:r>
              <a:rPr lang="en-GB" err="1">
                <a:latin typeface="Arial"/>
                <a:cs typeface="Arial"/>
              </a:rPr>
              <a:t>Aljadhey</a:t>
            </a:r>
            <a:r>
              <a:rPr lang="en-GB">
                <a:latin typeface="Arial"/>
                <a:cs typeface="Arial"/>
              </a:rPr>
              <a:t> H, et al. (2017) Microsoft Word. Available at: </a:t>
            </a:r>
            <a:r>
              <a:rPr lang="en-GB">
                <a:latin typeface="Arial"/>
                <a:cs typeface="Arial"/>
                <a:hlinkClick r:id="rId3"/>
              </a:rPr>
              <a:t>bmjopen-2017-017664.pdf</a:t>
            </a:r>
            <a:r>
              <a:rPr lang="en-GB">
                <a:latin typeface="Arial"/>
                <a:cs typeface="Arial"/>
              </a:rPr>
              <a:t> (Accessed: February 8</a:t>
            </a:r>
            <a:r>
              <a:rPr lang="en-GB" sz="1200" baseline="30000">
                <a:latin typeface="Arial"/>
                <a:cs typeface="Arial"/>
              </a:rPr>
              <a:t>th</a:t>
            </a:r>
            <a:r>
              <a:rPr lang="en-GB">
                <a:latin typeface="Arial"/>
                <a:cs typeface="Arial"/>
              </a:rPr>
              <a:t> 2026)</a:t>
            </a:r>
            <a:endParaRPr lang="en-GB"/>
          </a:p>
          <a:p>
            <a:r>
              <a:rPr lang="en-GB">
                <a:latin typeface="Arial"/>
                <a:cs typeface="Arial"/>
              </a:rPr>
              <a:t>NHS (NA) (2022) Using Microsoft in Healthcare Available at: </a:t>
            </a:r>
            <a:r>
              <a:rPr lang="en-GB">
                <a:latin typeface="Arial"/>
                <a:cs typeface="Arial"/>
                <a:hlinkClick r:id="rId4"/>
              </a:rPr>
              <a:t>Using Microsoft in Healthcare - The Health Informatics Service Website</a:t>
            </a:r>
            <a:r>
              <a:rPr lang="en-GB">
                <a:latin typeface="Arial"/>
                <a:cs typeface="Arial"/>
              </a:rPr>
              <a:t> (Accessed: February 8</a:t>
            </a:r>
            <a:r>
              <a:rPr lang="en-GB" baseline="30000">
                <a:latin typeface="Arial"/>
                <a:cs typeface="Arial"/>
              </a:rPr>
              <a:t>th</a:t>
            </a:r>
            <a:r>
              <a:rPr lang="en-GB">
                <a:latin typeface="Arial"/>
                <a:cs typeface="Arial"/>
              </a:rPr>
              <a:t> 2026)</a:t>
            </a:r>
            <a:endParaRPr lang="en-GB">
              <a:latin typeface="Bierstadt"/>
              <a:cs typeface="Arial"/>
            </a:endParaRPr>
          </a:p>
          <a:p>
            <a:r>
              <a:rPr lang="en-GB">
                <a:latin typeface="Arial"/>
                <a:cs typeface="Arial"/>
              </a:rPr>
              <a:t>NHS England (NA)(2025) Microsoft Teams and remote working Available at: </a:t>
            </a:r>
            <a:r>
              <a:rPr lang="en-GB">
                <a:latin typeface="Arial"/>
                <a:cs typeface="Arial"/>
                <a:hlinkClick r:id="rId5"/>
              </a:rPr>
              <a:t>NHS England » Microsoft Teams and remote working </a:t>
            </a:r>
            <a:r>
              <a:rPr lang="en-GB">
                <a:latin typeface="Arial"/>
                <a:cs typeface="Arial"/>
              </a:rPr>
              <a:t> (Accessed: 8 February 2026).</a:t>
            </a:r>
            <a:endParaRPr lang="en-GB"/>
          </a:p>
          <a:p>
            <a:r>
              <a:rPr lang="en-GB">
                <a:latin typeface="Arial"/>
                <a:cs typeface="Arial"/>
              </a:rPr>
              <a:t>Uma technology (2025) How is Microsoft Word used in the Medical field Available at: </a:t>
            </a:r>
            <a:r>
              <a:rPr lang="en-GB">
                <a:latin typeface="Arial"/>
                <a:cs typeface="Arial"/>
                <a:hlinkClick r:id="rId6"/>
              </a:rPr>
              <a:t>How Is Microsoft Word Used In The Medical Field - UMA Technology</a:t>
            </a:r>
            <a:r>
              <a:rPr lang="en-GB">
                <a:latin typeface="Arial"/>
                <a:cs typeface="Arial"/>
              </a:rPr>
              <a:t> (Accessed: February 6th 2026)</a:t>
            </a:r>
          </a:p>
          <a:p>
            <a:endParaRPr lang="en-GB">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1798445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9E522-A5FA-4742-2CC0-A5BF18C5899C}"/>
              </a:ext>
            </a:extLst>
          </p:cNvPr>
          <p:cNvSpPr>
            <a:spLocks noGrp="1"/>
          </p:cNvSpPr>
          <p:nvPr>
            <p:ph type="title"/>
          </p:nvPr>
        </p:nvSpPr>
        <p:spPr/>
        <p:txBody>
          <a:bodyPr/>
          <a:lstStyle/>
          <a:p>
            <a:endParaRPr lang="en-US"/>
          </a:p>
        </p:txBody>
      </p:sp>
      <p:sp>
        <p:nvSpPr>
          <p:cNvPr id="5" name="Content Placeholder 4">
            <a:extLst>
              <a:ext uri="{FF2B5EF4-FFF2-40B4-BE49-F238E27FC236}">
                <a16:creationId xmlns:a16="http://schemas.microsoft.com/office/drawing/2014/main" id="{A60FDCE5-EC97-5635-6656-FAF0E495D9C3}"/>
              </a:ext>
            </a:extLst>
          </p:cNvPr>
          <p:cNvSpPr>
            <a:spLocks noGrp="1"/>
          </p:cNvSpPr>
          <p:nvPr>
            <p:ph idx="1"/>
          </p:nvPr>
        </p:nvSpPr>
        <p:spPr>
          <a:xfrm>
            <a:off x="521208" y="971103"/>
            <a:ext cx="11155680" cy="5374833"/>
          </a:xfrm>
        </p:spPr>
        <p:txBody>
          <a:bodyPr vert="horz" lIns="91440" tIns="45720" rIns="91440" bIns="45720" rtlCol="0" anchor="t">
            <a:normAutofit/>
          </a:bodyPr>
          <a:lstStyle/>
          <a:p>
            <a:endParaRPr lang="en-US">
              <a:latin typeface="Arial"/>
              <a:cs typeface="Arial"/>
            </a:endParaRPr>
          </a:p>
          <a:p>
            <a:endParaRPr lang="en-US">
              <a:latin typeface="Arial"/>
              <a:cs typeface="Arial"/>
            </a:endParaRPr>
          </a:p>
          <a:p>
            <a:r>
              <a:rPr lang="en-US">
                <a:latin typeface="Arial"/>
                <a:cs typeface="Arial"/>
              </a:rPr>
              <a:t>Digital safety – </a:t>
            </a:r>
            <a:r>
              <a:rPr lang="en-US" err="1">
                <a:latin typeface="Arial"/>
                <a:cs typeface="Arial"/>
              </a:rPr>
              <a:t>Iden</a:t>
            </a:r>
            <a:r>
              <a:rPr lang="en-US">
                <a:latin typeface="Arial"/>
                <a:cs typeface="Arial"/>
              </a:rPr>
              <a:t> trust  </a:t>
            </a:r>
            <a:r>
              <a:rPr lang="en-US" err="1">
                <a:latin typeface="Arial"/>
                <a:cs typeface="Arial"/>
                <a:hlinkClick r:id="rId2"/>
              </a:rPr>
              <a:t>www.cisco.com</a:t>
            </a:r>
            <a:r>
              <a:rPr lang="en-US">
                <a:latin typeface="Arial"/>
                <a:cs typeface="Arial"/>
              </a:rPr>
              <a:t>  9</a:t>
            </a:r>
            <a:r>
              <a:rPr lang="en-US" baseline="30000">
                <a:latin typeface="Arial"/>
                <a:cs typeface="Arial"/>
              </a:rPr>
              <a:t>th</a:t>
            </a:r>
            <a:r>
              <a:rPr lang="en-US">
                <a:latin typeface="Arial"/>
                <a:cs typeface="Arial"/>
              </a:rPr>
              <a:t> May 2025 (Accessed 08 February 2026) </a:t>
            </a:r>
            <a:endParaRPr lang="en-US"/>
          </a:p>
          <a:p>
            <a:r>
              <a:rPr lang="en-US">
                <a:latin typeface="Arial"/>
                <a:cs typeface="Arial"/>
              </a:rPr>
              <a:t>Digital safety- Lets encrypt </a:t>
            </a:r>
            <a:r>
              <a:rPr lang="en-US" err="1">
                <a:latin typeface="Arial"/>
                <a:cs typeface="Arial"/>
                <a:hlinkClick r:id="rId3"/>
              </a:rPr>
              <a:t>www.dicis.org</a:t>
            </a:r>
            <a:r>
              <a:rPr lang="en-US">
                <a:latin typeface="Arial"/>
                <a:cs typeface="Arial"/>
              </a:rPr>
              <a:t> 11</a:t>
            </a:r>
            <a:r>
              <a:rPr lang="en-US" baseline="30000">
                <a:latin typeface="Arial"/>
                <a:cs typeface="Arial"/>
              </a:rPr>
              <a:t>th</a:t>
            </a:r>
            <a:r>
              <a:rPr lang="en-US">
                <a:latin typeface="Arial"/>
                <a:cs typeface="Arial"/>
              </a:rPr>
              <a:t> February 2026 (Accessed on 12</a:t>
            </a:r>
            <a:r>
              <a:rPr lang="en-US" baseline="30000">
                <a:latin typeface="Arial"/>
                <a:cs typeface="Arial"/>
              </a:rPr>
              <a:t>th</a:t>
            </a:r>
            <a:r>
              <a:rPr lang="en-US">
                <a:latin typeface="Arial"/>
                <a:cs typeface="Arial"/>
              </a:rPr>
              <a:t> February 2026)</a:t>
            </a:r>
          </a:p>
          <a:p>
            <a:r>
              <a:rPr lang="en-US">
                <a:latin typeface="Arial"/>
                <a:cs typeface="Arial"/>
              </a:rPr>
              <a:t>Confidentiality and compliance-Lets Encrypt </a:t>
            </a:r>
            <a:r>
              <a:rPr lang="en-US" err="1">
                <a:latin typeface="Arial"/>
                <a:cs typeface="Arial"/>
                <a:hlinkClick r:id="rId4"/>
              </a:rPr>
              <a:t>www.microminder.com</a:t>
            </a:r>
            <a:r>
              <a:rPr lang="en-US">
                <a:latin typeface="Arial"/>
                <a:cs typeface="Arial"/>
              </a:rPr>
              <a:t> 01</a:t>
            </a:r>
            <a:r>
              <a:rPr lang="en-US" baseline="30000">
                <a:latin typeface="Arial"/>
                <a:cs typeface="Arial"/>
              </a:rPr>
              <a:t>st</a:t>
            </a:r>
            <a:r>
              <a:rPr lang="en-US">
                <a:latin typeface="Arial"/>
                <a:cs typeface="Arial"/>
              </a:rPr>
              <a:t> February 2026 (Accessed on 12</a:t>
            </a:r>
            <a:r>
              <a:rPr lang="en-US" baseline="30000">
                <a:latin typeface="Arial"/>
                <a:cs typeface="Arial"/>
              </a:rPr>
              <a:t>th</a:t>
            </a:r>
            <a:r>
              <a:rPr lang="en-US">
                <a:latin typeface="Arial"/>
                <a:cs typeface="Arial"/>
              </a:rPr>
              <a:t> February 2026)</a:t>
            </a:r>
          </a:p>
          <a:p>
            <a:r>
              <a:rPr lang="en-US">
                <a:latin typeface="Arial"/>
                <a:cs typeface="Arial"/>
              </a:rPr>
              <a:t>Digital safety- Lets Encrypt </a:t>
            </a:r>
            <a:r>
              <a:rPr lang="en-US" err="1">
                <a:latin typeface="Arial"/>
                <a:cs typeface="Arial"/>
                <a:hlinkClick r:id="rId5"/>
              </a:rPr>
              <a:t>www.bcarm.co.cuk</a:t>
            </a:r>
            <a:r>
              <a:rPr lang="en-US">
                <a:latin typeface="Arial"/>
                <a:cs typeface="Arial"/>
              </a:rPr>
              <a:t> 13</a:t>
            </a:r>
            <a:r>
              <a:rPr lang="en-US" baseline="30000">
                <a:latin typeface="Arial"/>
                <a:cs typeface="Arial"/>
              </a:rPr>
              <a:t>th</a:t>
            </a:r>
            <a:r>
              <a:rPr lang="en-US">
                <a:latin typeface="Arial"/>
                <a:cs typeface="Arial"/>
              </a:rPr>
              <a:t> February 2026 (Accessed on 13</a:t>
            </a:r>
            <a:r>
              <a:rPr lang="en-US" baseline="30000">
                <a:latin typeface="Arial"/>
                <a:cs typeface="Arial"/>
              </a:rPr>
              <a:t>th</a:t>
            </a:r>
            <a:r>
              <a:rPr lang="en-US">
                <a:latin typeface="Arial"/>
                <a:cs typeface="Arial"/>
              </a:rPr>
              <a:t> February 2026)</a:t>
            </a:r>
          </a:p>
        </p:txBody>
      </p:sp>
    </p:spTree>
    <p:extLst>
      <p:ext uri="{BB962C8B-B14F-4D97-AF65-F5344CB8AC3E}">
        <p14:creationId xmlns:p14="http://schemas.microsoft.com/office/powerpoint/2010/main" val="322912116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GestaltVTI</vt:lpstr>
      <vt:lpstr>Module title: To explore how digital technology can improve efficiently, data safety and staff collaboration across the organisation at greenfield home care agency.   Module code: LCHS4007  Tutor: Markus Klingelfuss</vt:lpstr>
      <vt:lpstr>Introduction</vt:lpstr>
      <vt:lpstr>CONTENTS</vt:lpstr>
      <vt:lpstr>Microsoft Word   </vt:lpstr>
      <vt:lpstr>PowerPoint Presentation</vt:lpstr>
      <vt:lpstr>Microsoft Teams </vt:lpstr>
      <vt:lpstr>PowerPoint Presentation</vt:lpstr>
      <vt:lpstr> Advantages and Disadvantages of Microsoft Teams </vt:lpstr>
      <vt:lpstr>Confidentiality and Compliance</vt:lpstr>
      <vt:lpstr>Digital Safety</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To explore how digital technology can improve efficiently, data safety and staff collaboration across the organisation at greenfield home care agency.   Module code: LCHS4007  Tutor: Markus Klingelfuss</dc:title>
  <dc:creator/>
  <cp:revision>12</cp:revision>
  <dcterms:created xsi:type="dcterms:W3CDTF">2026-02-06T10:20:10Z</dcterms:created>
  <dcterms:modified xsi:type="dcterms:W3CDTF">2026-02-14T22:01:56Z</dcterms:modified>
</cp:coreProperties>
</file>