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media/image7.jpg" ContentType="image/jpg"/>
  <Override PartName="/ppt/media/image9.jpg" ContentType="image/jpg"/>
  <Override PartName="/ppt/media/image10.jpg" ContentType="image/jpg"/>
  <Override PartName="/ppt/media/image11.jpg" ContentType="image/jpg"/>
  <Override PartName="/ppt/media/image12.jpg" ContentType="image/jpg"/>
  <Override PartName="/ppt/media/image13.jpg" ContentType="image/jpg"/>
  <Override PartName="/ppt/media/image14.jpg" ContentType="image/jpg"/>
  <Override PartName="/ppt/media/image15.jpg" ContentType="image/jpg"/>
  <Override PartName="/ppt/media/image17.jpg" ContentType="image/jpg"/>
  <Override PartName="/ppt/media/image18.jpg" ContentType="image/jpg"/>
  <Override PartName="/ppt/media/image19.jpg" ContentType="image/jpg"/>
  <Override PartName="/ppt/media/image20.jpg" ContentType="image/jpg"/>
  <Override PartName="/ppt/media/image30.jpg" ContentType="image/jpg"/>
  <Override PartName="/ppt/media/image31.jpg" ContentType="image/jpg"/>
  <Override PartName="/ppt/media/image40.jpg" ContentType="image/jpg"/>
  <Override PartName="/ppt/media/image45.jpg" ContentType="image/jpg"/>
  <Override PartName="/ppt/media/image46.jpg" ContentType="image/jpg"/>
  <Override PartName="/ppt/media/image47.jpg" ContentType="image/jpg"/>
  <Override PartName="/ppt/media/image48.jpg" ContentType="image/jpg"/>
  <Override PartName="/ppt/media/image57.jpg" ContentType="image/jpg"/>
  <Override PartName="/ppt/media/image58.jpg" ContentType="image/jpg"/>
  <Override PartName="/ppt/media/image59.jpg" ContentType="image/jpg"/>
  <Override PartName="/ppt/media/image60.jpg" ContentType="image/jpg"/>
  <Override PartName="/ppt/media/image61.jpg" ContentType="image/jpg"/>
  <Override PartName="/ppt/media/image62.jpg" ContentType="image/jpg"/>
  <Override PartName="/ppt/media/image63.jpg" ContentType="image/jpg"/>
  <Override PartName="/ppt/media/image68.jpg" ContentType="image/jpg"/>
  <Override PartName="/ppt/media/image71.jpg" ContentType="image/jpg"/>
  <Override PartName="/ppt/media/image73.jpg" ContentType="image/jpg"/>
  <Override PartName="/ppt/media/image74.jpg" ContentType="image/jp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328" r:id="rId2"/>
    <p:sldId id="262" r:id="rId3"/>
    <p:sldId id="263" r:id="rId4"/>
    <p:sldId id="264" r:id="rId5"/>
    <p:sldId id="266" r:id="rId6"/>
    <p:sldId id="267" r:id="rId7"/>
    <p:sldId id="268" r:id="rId8"/>
    <p:sldId id="269" r:id="rId9"/>
    <p:sldId id="270" r:id="rId10"/>
    <p:sldId id="272" r:id="rId11"/>
    <p:sldId id="274" r:id="rId12"/>
    <p:sldId id="275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309" r:id="rId22"/>
    <p:sldId id="285" r:id="rId23"/>
    <p:sldId id="286" r:id="rId24"/>
    <p:sldId id="287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7" r:id="rId33"/>
    <p:sldId id="298" r:id="rId34"/>
    <p:sldId id="303" r:id="rId35"/>
    <p:sldId id="305" r:id="rId36"/>
    <p:sldId id="308" r:id="rId37"/>
    <p:sldId id="310" r:id="rId38"/>
    <p:sldId id="311" r:id="rId39"/>
    <p:sldId id="312" r:id="rId40"/>
    <p:sldId id="315" r:id="rId41"/>
    <p:sldId id="316" r:id="rId42"/>
    <p:sldId id="296" r:id="rId43"/>
    <p:sldId id="317" r:id="rId44"/>
    <p:sldId id="323" r:id="rId45"/>
    <p:sldId id="318" r:id="rId46"/>
    <p:sldId id="319" r:id="rId47"/>
    <p:sldId id="320" r:id="rId48"/>
    <p:sldId id="326" r:id="rId49"/>
    <p:sldId id="327" r:id="rId50"/>
    <p:sldId id="329" r:id="rId51"/>
    <p:sldId id="271" r:id="rId52"/>
    <p:sldId id="288" r:id="rId53"/>
    <p:sldId id="325" r:id="rId54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730ACB-4274-44E8-9D39-3133E245DFBC}" v="7" dt="2024-02-29T10:09:42.21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56" y="108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Griffiths" userId="6b5e4e47-af3a-4366-99d1-d662053274cd" providerId="ADAL" clId="{88730ACB-4274-44E8-9D39-3133E245DFBC}"/>
    <pc:docChg chg="undo custSel addSld delSld modSld sldOrd">
      <pc:chgData name="Robyn Griffiths" userId="6b5e4e47-af3a-4366-99d1-d662053274cd" providerId="ADAL" clId="{88730ACB-4274-44E8-9D39-3133E245DFBC}" dt="2024-02-29T10:16:10.098" v="503" actId="1076"/>
      <pc:docMkLst>
        <pc:docMk/>
      </pc:docMkLst>
      <pc:sldChg chg="addSp delSp modSp mod">
        <pc:chgData name="Robyn Griffiths" userId="6b5e4e47-af3a-4366-99d1-d662053274cd" providerId="ADAL" clId="{88730ACB-4274-44E8-9D39-3133E245DFBC}" dt="2024-02-29T09:57:54.387" v="86" actId="1076"/>
        <pc:sldMkLst>
          <pc:docMk/>
          <pc:sldMk cId="0" sldId="262"/>
        </pc:sldMkLst>
        <pc:spChg chg="mod">
          <ac:chgData name="Robyn Griffiths" userId="6b5e4e47-af3a-4366-99d1-d662053274cd" providerId="ADAL" clId="{88730ACB-4274-44E8-9D39-3133E245DFBC}" dt="2024-02-29T09:57:51.493" v="84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53.135" v="85" actId="1076"/>
          <ac:spMkLst>
            <pc:docMk/>
            <pc:sldMk cId="0" sldId="262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1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1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30.481" v="76" actId="207"/>
          <ac:spMkLst>
            <pc:docMk/>
            <pc:sldMk cId="0" sldId="262"/>
            <ac:spMk id="25" creationId="{00000000-0000-0000-0000-000000000000}"/>
          </ac:spMkLst>
        </pc:spChg>
        <pc:spChg chg="add del">
          <ac:chgData name="Robyn Griffiths" userId="6b5e4e47-af3a-4366-99d1-d662053274cd" providerId="ADAL" clId="{88730ACB-4274-44E8-9D39-3133E245DFBC}" dt="2024-02-29T09:54:31.599" v="1" actId="22"/>
          <ac:spMkLst>
            <pc:docMk/>
            <pc:sldMk cId="0" sldId="262"/>
            <ac:spMk id="28" creationId="{8C520181-F71F-6C55-DE83-FA8F01F7D12E}"/>
          </ac:spMkLst>
        </pc:spChg>
        <pc:grpChg chg="mod">
          <ac:chgData name="Robyn Griffiths" userId="6b5e4e47-af3a-4366-99d1-d662053274cd" providerId="ADAL" clId="{88730ACB-4274-44E8-9D39-3133E245DFBC}" dt="2024-02-29T09:57:54.387" v="86" actId="1076"/>
          <ac:grpSpMkLst>
            <pc:docMk/>
            <pc:sldMk cId="0" sldId="262"/>
            <ac:grpSpMk id="4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09:58:11.063" v="91" actId="1076"/>
        <pc:sldMkLst>
          <pc:docMk/>
          <pc:sldMk cId="0" sldId="263"/>
        </pc:sldMkLst>
        <pc:spChg chg="mod">
          <ac:chgData name="Robyn Griffiths" userId="6b5e4e47-af3a-4366-99d1-d662053274cd" providerId="ADAL" clId="{88730ACB-4274-44E8-9D39-3133E245DFBC}" dt="2024-02-29T09:58:11.063" v="91" actId="1076"/>
          <ac:spMkLst>
            <pc:docMk/>
            <pc:sldMk cId="0" sldId="263"/>
            <ac:spMk id="2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09:58:05.589" v="90" actId="1076"/>
          <ac:grpSpMkLst>
            <pc:docMk/>
            <pc:sldMk cId="0" sldId="263"/>
            <ac:grpSpMk id="6" creationId="{00000000-0000-0000-0000-000000000000}"/>
          </ac:grpSpMkLst>
        </pc:grp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3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5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13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1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15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16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09:58:05.589" v="90" actId="1076"/>
          <ac:picMkLst>
            <pc:docMk/>
            <pc:sldMk cId="0" sldId="263"/>
            <ac:picMk id="17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09:58:14.587" v="93"/>
        <pc:sldMkLst>
          <pc:docMk/>
          <pc:sldMk cId="0" sldId="264"/>
        </pc:sldMkLst>
        <pc:spChg chg="mod">
          <ac:chgData name="Robyn Griffiths" userId="6b5e4e47-af3a-4366-99d1-d662053274cd" providerId="ADAL" clId="{88730ACB-4274-44E8-9D39-3133E245DFBC}" dt="2024-02-29T09:58:14.587" v="93"/>
          <ac:spMkLst>
            <pc:docMk/>
            <pc:sldMk cId="0" sldId="264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8.195" v="75" actId="20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09:58:30.512" v="100" actId="1076"/>
        <pc:sldMkLst>
          <pc:docMk/>
          <pc:sldMk cId="0" sldId="266"/>
        </pc:sldMkLst>
        <pc:spChg chg="mod">
          <ac:chgData name="Robyn Griffiths" userId="6b5e4e47-af3a-4366-99d1-d662053274cd" providerId="ADAL" clId="{88730ACB-4274-44E8-9D39-3133E245DFBC}" dt="2024-02-29T09:58:30.512" v="100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8:27.474" v="99" actId="1076"/>
          <ac:spMkLst>
            <pc:docMk/>
            <pc:sldMk cId="0" sldId="266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2.153" v="73" actId="207"/>
          <ac:spMkLst>
            <pc:docMk/>
            <pc:sldMk cId="0" sldId="266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2.153" v="73" actId="207"/>
          <ac:spMkLst>
            <pc:docMk/>
            <pc:sldMk cId="0" sldId="266"/>
            <ac:spMk id="1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2.153" v="73" actId="207"/>
          <ac:spMkLst>
            <pc:docMk/>
            <pc:sldMk cId="0" sldId="266"/>
            <ac:spMk id="1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2.153" v="73" actId="207"/>
          <ac:spMkLst>
            <pc:docMk/>
            <pc:sldMk cId="0" sldId="266"/>
            <ac:spMk id="16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09:58:23.133" v="98" actId="1076"/>
          <ac:grpSpMkLst>
            <pc:docMk/>
            <pc:sldMk cId="0" sldId="266"/>
            <ac:grpSpMk id="4" creationId="{00000000-0000-0000-0000-000000000000}"/>
          </ac:grpSpMkLst>
        </pc:grpChg>
        <pc:grpChg chg="mod">
          <ac:chgData name="Robyn Griffiths" userId="6b5e4e47-af3a-4366-99d1-d662053274cd" providerId="ADAL" clId="{88730ACB-4274-44E8-9D39-3133E245DFBC}" dt="2024-02-29T09:58:23.133" v="98" actId="1076"/>
          <ac:grpSpMkLst>
            <pc:docMk/>
            <pc:sldMk cId="0" sldId="266"/>
            <ac:grpSpMk id="14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09:58:39.578" v="104" actId="1076"/>
        <pc:sldMkLst>
          <pc:docMk/>
          <pc:sldMk cId="0" sldId="267"/>
        </pc:sldMkLst>
        <pc:spChg chg="mod">
          <ac:chgData name="Robyn Griffiths" userId="6b5e4e47-af3a-4366-99d1-d662053274cd" providerId="ADAL" clId="{88730ACB-4274-44E8-9D39-3133E245DFBC}" dt="2024-02-29T09:58:34.370" v="102"/>
          <ac:spMkLst>
            <pc:docMk/>
            <pc:sldMk cId="0" sldId="267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8:37.812" v="103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4.757" v="74" actId="207"/>
          <ac:spMkLst>
            <pc:docMk/>
            <pc:sldMk cId="0" sldId="267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24.757" v="74" actId="207"/>
          <ac:spMkLst>
            <pc:docMk/>
            <pc:sldMk cId="0" sldId="267"/>
            <ac:spMk id="6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09:58:39.578" v="104" actId="1076"/>
          <ac:grpSpMkLst>
            <pc:docMk/>
            <pc:sldMk cId="0" sldId="267"/>
            <ac:grpSpMk id="4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09:58:46.676" v="109" actId="1076"/>
        <pc:sldMkLst>
          <pc:docMk/>
          <pc:sldMk cId="0" sldId="268"/>
        </pc:sldMkLst>
        <pc:spChg chg="mod">
          <ac:chgData name="Robyn Griffiths" userId="6b5e4e47-af3a-4366-99d1-d662053274cd" providerId="ADAL" clId="{88730ACB-4274-44E8-9D39-3133E245DFBC}" dt="2024-02-29T09:58:44.307" v="108"/>
          <ac:spMkLst>
            <pc:docMk/>
            <pc:sldMk cId="0" sldId="26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9.950" v="72" actId="207"/>
          <ac:spMkLst>
            <pc:docMk/>
            <pc:sldMk cId="0" sldId="268"/>
            <ac:spMk id="4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09:58:46.676" v="109" actId="1076"/>
          <ac:picMkLst>
            <pc:docMk/>
            <pc:sldMk cId="0" sldId="268"/>
            <ac:picMk id="3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09:59:09.344" v="122" actId="1076"/>
        <pc:sldMkLst>
          <pc:docMk/>
          <pc:sldMk cId="0" sldId="269"/>
        </pc:sldMkLst>
        <pc:spChg chg="mod">
          <ac:chgData name="Robyn Griffiths" userId="6b5e4e47-af3a-4366-99d1-d662053274cd" providerId="ADAL" clId="{88730ACB-4274-44E8-9D39-3133E245DFBC}" dt="2024-02-29T09:58:59.911" v="116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9:09.344" v="122" actId="1076"/>
          <ac:spMkLst>
            <pc:docMk/>
            <pc:sldMk cId="0" sldId="269"/>
            <ac:spMk id="4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09:59:07.464" v="121" actId="1076"/>
          <ac:picMkLst>
            <pc:docMk/>
            <pc:sldMk cId="0" sldId="269"/>
            <ac:picMk id="3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09:59:21.298" v="127" actId="1076"/>
        <pc:sldMkLst>
          <pc:docMk/>
          <pc:sldMk cId="0" sldId="270"/>
        </pc:sldMkLst>
        <pc:spChg chg="mod">
          <ac:chgData name="Robyn Griffiths" userId="6b5e4e47-af3a-4366-99d1-d662053274cd" providerId="ADAL" clId="{88730ACB-4274-44E8-9D39-3133E245DFBC}" dt="2024-02-29T09:59:14.252" v="124"/>
          <ac:spMkLst>
            <pc:docMk/>
            <pc:sldMk cId="0" sldId="270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9:19.094" v="126" actId="14100"/>
          <ac:spMkLst>
            <pc:docMk/>
            <pc:sldMk cId="0" sldId="270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15.141" v="70" actId="207"/>
          <ac:spMkLst>
            <pc:docMk/>
            <pc:sldMk cId="0" sldId="270"/>
            <ac:spMk id="11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09:59:21.298" v="127" actId="1076"/>
          <ac:grpSpMkLst>
            <pc:docMk/>
            <pc:sldMk cId="0" sldId="270"/>
            <ac:grpSpMk id="4" creationId="{00000000-0000-0000-0000-000000000000}"/>
          </ac:grpSpMkLst>
        </pc:grpChg>
      </pc:sldChg>
      <pc:sldChg chg="modSp mod ord">
        <pc:chgData name="Robyn Griffiths" userId="6b5e4e47-af3a-4366-99d1-d662053274cd" providerId="ADAL" clId="{88730ACB-4274-44E8-9D39-3133E245DFBC}" dt="2024-02-29T10:02:21.588" v="132"/>
        <pc:sldMkLst>
          <pc:docMk/>
          <pc:sldMk cId="0" sldId="271"/>
        </pc:sldMkLst>
        <pc:spChg chg="mod">
          <ac:chgData name="Robyn Griffiths" userId="6b5e4e47-af3a-4366-99d1-d662053274cd" providerId="ADAL" clId="{88730ACB-4274-44E8-9D39-3133E245DFBC}" dt="2024-02-29T09:59:28.762" v="130" actId="1076"/>
          <ac:spMkLst>
            <pc:docMk/>
            <pc:sldMk cId="0" sldId="271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7:09.915" v="68" actId="207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16:10.098" v="503" actId="1076"/>
        <pc:sldMkLst>
          <pc:docMk/>
          <pc:sldMk cId="0" sldId="272"/>
        </pc:sldMkLst>
        <pc:spChg chg="mod">
          <ac:chgData name="Robyn Griffiths" userId="6b5e4e47-af3a-4366-99d1-d662053274cd" providerId="ADAL" clId="{88730ACB-4274-44E8-9D39-3133E245DFBC}" dt="2024-02-29T10:16:10.098" v="503" actId="1076"/>
          <ac:spMkLst>
            <pc:docMk/>
            <pc:sldMk cId="0" sldId="272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6:07.454" v="502" actId="1076"/>
          <ac:spMkLst>
            <pc:docMk/>
            <pc:sldMk cId="0" sldId="272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6:02.499" v="500" actId="1076"/>
          <ac:picMkLst>
            <pc:docMk/>
            <pc:sldMk cId="0" sldId="272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5:44.745" v="492" actId="1076"/>
        <pc:sldMkLst>
          <pc:docMk/>
          <pc:sldMk cId="0" sldId="274"/>
        </pc:sldMkLst>
        <pc:spChg chg="mod">
          <ac:chgData name="Robyn Griffiths" userId="6b5e4e47-af3a-4366-99d1-d662053274cd" providerId="ADAL" clId="{88730ACB-4274-44E8-9D39-3133E245DFBC}" dt="2024-02-29T10:15:37.084" v="489" actId="1076"/>
          <ac:spMkLst>
            <pc:docMk/>
            <pc:sldMk cId="0" sldId="274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5:44.745" v="492" actId="1076"/>
          <ac:spMkLst>
            <pc:docMk/>
            <pc:sldMk cId="0" sldId="274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5:29.244" v="486" actId="14100"/>
          <ac:picMkLst>
            <pc:docMk/>
            <pc:sldMk cId="0" sldId="274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5:22.422" v="482" actId="1076"/>
        <pc:sldMkLst>
          <pc:docMk/>
          <pc:sldMk cId="0" sldId="275"/>
        </pc:sldMkLst>
        <pc:spChg chg="mod">
          <ac:chgData name="Robyn Griffiths" userId="6b5e4e47-af3a-4366-99d1-d662053274cd" providerId="ADAL" clId="{88730ACB-4274-44E8-9D39-3133E245DFBC}" dt="2024-02-29T10:15:22.422" v="482" actId="1076"/>
          <ac:spMkLst>
            <pc:docMk/>
            <pc:sldMk cId="0" sldId="275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5:16.861" v="481" actId="114"/>
          <ac:spMkLst>
            <pc:docMk/>
            <pc:sldMk cId="0" sldId="275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5:02.039" v="477" actId="1076"/>
          <ac:picMkLst>
            <pc:docMk/>
            <pc:sldMk cId="0" sldId="275"/>
            <ac:picMk id="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10:15:00.952" v="476" actId="1076"/>
          <ac:picMkLst>
            <pc:docMk/>
            <pc:sldMk cId="0" sldId="275"/>
            <ac:picMk id="5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4:53.841" v="472" actId="1076"/>
        <pc:sldMkLst>
          <pc:docMk/>
          <pc:sldMk cId="0" sldId="277"/>
        </pc:sldMkLst>
        <pc:spChg chg="mod">
          <ac:chgData name="Robyn Griffiths" userId="6b5e4e47-af3a-4366-99d1-d662053274cd" providerId="ADAL" clId="{88730ACB-4274-44E8-9D39-3133E245DFBC}" dt="2024-02-29T10:14:53.841" v="472" actId="1076"/>
          <ac:spMkLst>
            <pc:docMk/>
            <pc:sldMk cId="0" sldId="277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4:44.503" v="469" actId="1076"/>
          <ac:spMkLst>
            <pc:docMk/>
            <pc:sldMk cId="0" sldId="277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4:49.691" v="471" actId="114"/>
          <ac:spMkLst>
            <pc:docMk/>
            <pc:sldMk cId="0" sldId="277"/>
            <ac:spMk id="4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4:40.209" v="466" actId="1076"/>
          <ac:picMkLst>
            <pc:docMk/>
            <pc:sldMk cId="0" sldId="277"/>
            <ac:picMk id="5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10:14:40.209" v="466" actId="1076"/>
          <ac:picMkLst>
            <pc:docMk/>
            <pc:sldMk cId="0" sldId="277"/>
            <ac:picMk id="6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4:34.013" v="465" actId="1076"/>
        <pc:sldMkLst>
          <pc:docMk/>
          <pc:sldMk cId="0" sldId="278"/>
        </pc:sldMkLst>
        <pc:spChg chg="mod">
          <ac:chgData name="Robyn Griffiths" userId="6b5e4e47-af3a-4366-99d1-d662053274cd" providerId="ADAL" clId="{88730ACB-4274-44E8-9D39-3133E245DFBC}" dt="2024-02-29T10:14:20.056" v="458" actId="1076"/>
          <ac:spMkLst>
            <pc:docMk/>
            <pc:sldMk cId="0" sldId="27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4:32.728" v="464" actId="1076"/>
          <ac:spMkLst>
            <pc:docMk/>
            <pc:sldMk cId="0" sldId="278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11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7.950" v="64" actId="207"/>
          <ac:spMkLst>
            <pc:docMk/>
            <pc:sldMk cId="0" sldId="278"/>
            <ac:spMk id="12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10:14:34.013" v="465" actId="1076"/>
          <ac:grpSpMkLst>
            <pc:docMk/>
            <pc:sldMk cId="0" sldId="278"/>
            <ac:grpSpMk id="4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10:13:33.997" v="447" actId="115"/>
        <pc:sldMkLst>
          <pc:docMk/>
          <pc:sldMk cId="0" sldId="279"/>
        </pc:sldMkLst>
        <pc:spChg chg="mod">
          <ac:chgData name="Robyn Griffiths" userId="6b5e4e47-af3a-4366-99d1-d662053274cd" providerId="ADAL" clId="{88730ACB-4274-44E8-9D39-3133E245DFBC}" dt="2024-02-29T10:13:33.997" v="447" actId="115"/>
          <ac:spMkLst>
            <pc:docMk/>
            <pc:sldMk cId="0" sldId="279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3:30.354" v="446" actId="1076"/>
          <ac:spMkLst>
            <pc:docMk/>
            <pc:sldMk cId="0" sldId="279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3:23.590" v="443" actId="14100"/>
          <ac:picMkLst>
            <pc:docMk/>
            <pc:sldMk cId="0" sldId="279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4:06.189" v="452" actId="115"/>
        <pc:sldMkLst>
          <pc:docMk/>
          <pc:sldMk cId="0" sldId="280"/>
        </pc:sldMkLst>
        <pc:spChg chg="mod">
          <ac:chgData name="Robyn Griffiths" userId="6b5e4e47-af3a-4366-99d1-d662053274cd" providerId="ADAL" clId="{88730ACB-4274-44E8-9D39-3133E245DFBC}" dt="2024-02-29T10:14:06.189" v="452" actId="115"/>
          <ac:spMkLst>
            <pc:docMk/>
            <pc:sldMk cId="0" sldId="280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2:41.792" v="425" actId="1076"/>
          <ac:spMkLst>
            <pc:docMk/>
            <pc:sldMk cId="0" sldId="280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52.789" v="62" actId="20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13:58.317" v="451" actId="115"/>
        <pc:sldMkLst>
          <pc:docMk/>
          <pc:sldMk cId="0" sldId="281"/>
        </pc:sldMkLst>
        <pc:spChg chg="mod">
          <ac:chgData name="Robyn Griffiths" userId="6b5e4e47-af3a-4366-99d1-d662053274cd" providerId="ADAL" clId="{88730ACB-4274-44E8-9D39-3133E245DFBC}" dt="2024-02-29T10:13:58.317" v="451" actId="115"/>
          <ac:spMkLst>
            <pc:docMk/>
            <pc:sldMk cId="0" sldId="281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2:32.208" v="424" actId="207"/>
          <ac:spMkLst>
            <pc:docMk/>
            <pc:sldMk cId="0" sldId="281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2:28.231" v="422" actId="14100"/>
          <ac:picMkLst>
            <pc:docMk/>
            <pc:sldMk cId="0" sldId="281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3:44.927" v="450" actId="115"/>
        <pc:sldMkLst>
          <pc:docMk/>
          <pc:sldMk cId="0" sldId="282"/>
        </pc:sldMkLst>
        <pc:spChg chg="mod">
          <ac:chgData name="Robyn Griffiths" userId="6b5e4e47-af3a-4366-99d1-d662053274cd" providerId="ADAL" clId="{88730ACB-4274-44E8-9D39-3133E245DFBC}" dt="2024-02-29T10:13:44.927" v="450" actId="115"/>
          <ac:spMkLst>
            <pc:docMk/>
            <pc:sldMk cId="0" sldId="282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2:08.362" v="412" actId="1076"/>
          <ac:spMkLst>
            <pc:docMk/>
            <pc:sldMk cId="0" sldId="282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2:10.796" v="413" actId="1076"/>
          <ac:spMkLst>
            <pc:docMk/>
            <pc:sldMk cId="0" sldId="282"/>
            <ac:spMk id="4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13:40.385" v="449" actId="115"/>
        <pc:sldMkLst>
          <pc:docMk/>
          <pc:sldMk cId="0" sldId="283"/>
        </pc:sldMkLst>
        <pc:spChg chg="mod">
          <ac:chgData name="Robyn Griffiths" userId="6b5e4e47-af3a-4366-99d1-d662053274cd" providerId="ADAL" clId="{88730ACB-4274-44E8-9D39-3133E245DFBC}" dt="2024-02-29T10:13:40.385" v="449" actId="115"/>
          <ac:spMkLst>
            <pc:docMk/>
            <pc:sldMk cId="0" sldId="283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1:54.772" v="406" actId="14100"/>
          <ac:spMkLst>
            <pc:docMk/>
            <pc:sldMk cId="0" sldId="283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2:00.324" v="409" actId="1076"/>
          <ac:picMkLst>
            <pc:docMk/>
            <pc:sldMk cId="0" sldId="283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3:37.242" v="448" actId="115"/>
        <pc:sldMkLst>
          <pc:docMk/>
          <pc:sldMk cId="0" sldId="284"/>
        </pc:sldMkLst>
        <pc:spChg chg="mod">
          <ac:chgData name="Robyn Griffiths" userId="6b5e4e47-af3a-4366-99d1-d662053274cd" providerId="ADAL" clId="{88730ACB-4274-44E8-9D39-3133E245DFBC}" dt="2024-02-29T10:13:37.242" v="448" actId="115"/>
          <ac:spMkLst>
            <pc:docMk/>
            <pc:sldMk cId="0" sldId="284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44.788" v="59" actId="207"/>
          <ac:spMkLst>
            <pc:docMk/>
            <pc:sldMk cId="0" sldId="284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44.788" v="59" actId="207"/>
          <ac:spMkLst>
            <pc:docMk/>
            <pc:sldMk cId="0" sldId="284"/>
            <ac:spMk id="4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1:31.204" v="394" actId="1076"/>
          <ac:picMkLst>
            <pc:docMk/>
            <pc:sldMk cId="0" sldId="284"/>
            <ac:picMk id="5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0:58.039" v="379" actId="1076"/>
        <pc:sldMkLst>
          <pc:docMk/>
          <pc:sldMk cId="0" sldId="285"/>
        </pc:sldMkLst>
        <pc:spChg chg="mod">
          <ac:chgData name="Robyn Griffiths" userId="6b5e4e47-af3a-4366-99d1-d662053274cd" providerId="ADAL" clId="{88730ACB-4274-44E8-9D39-3133E245DFBC}" dt="2024-02-29T10:10:46.152" v="374" actId="1076"/>
          <ac:spMkLst>
            <pc:docMk/>
            <pc:sldMk cId="0" sldId="285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0:58.039" v="379" actId="1076"/>
          <ac:spMkLst>
            <pc:docMk/>
            <pc:sldMk cId="0" sldId="285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0:50.086" v="376" actId="1076"/>
          <ac:picMkLst>
            <pc:docMk/>
            <pc:sldMk cId="0" sldId="285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0:41.213" v="371" actId="1076"/>
        <pc:sldMkLst>
          <pc:docMk/>
          <pc:sldMk cId="0" sldId="286"/>
        </pc:sldMkLst>
        <pc:spChg chg="mod">
          <ac:chgData name="Robyn Griffiths" userId="6b5e4e47-af3a-4366-99d1-d662053274cd" providerId="ADAL" clId="{88730ACB-4274-44E8-9D39-3133E245DFBC}" dt="2024-02-29T10:10:41.213" v="371" actId="1076"/>
          <ac:spMkLst>
            <pc:docMk/>
            <pc:sldMk cId="0" sldId="286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0:29.511" v="356" actId="1076"/>
          <ac:spMkLst>
            <pc:docMk/>
            <pc:sldMk cId="0" sldId="286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0:25.936" v="355" actId="1076"/>
          <ac:picMkLst>
            <pc:docMk/>
            <pc:sldMk cId="0" sldId="286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10:18.298" v="351" actId="1076"/>
        <pc:sldMkLst>
          <pc:docMk/>
          <pc:sldMk cId="0" sldId="287"/>
        </pc:sldMkLst>
        <pc:spChg chg="mod">
          <ac:chgData name="Robyn Griffiths" userId="6b5e4e47-af3a-4366-99d1-d662053274cd" providerId="ADAL" clId="{88730ACB-4274-44E8-9D39-3133E245DFBC}" dt="2024-02-29T10:10:09.449" v="348" actId="1076"/>
          <ac:spMkLst>
            <pc:docMk/>
            <pc:sldMk cId="0" sldId="287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0:18.298" v="351" actId="1076"/>
          <ac:spMkLst>
            <pc:docMk/>
            <pc:sldMk cId="0" sldId="287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0:11.952" v="350" actId="1076"/>
          <ac:picMkLst>
            <pc:docMk/>
            <pc:sldMk cId="0" sldId="287"/>
            <ac:picMk id="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10:10:10.968" v="349" actId="1076"/>
          <ac:picMkLst>
            <pc:docMk/>
            <pc:sldMk cId="0" sldId="287"/>
            <ac:picMk id="5" creationId="{00000000-0000-0000-0000-000000000000}"/>
          </ac:picMkLst>
        </pc:picChg>
      </pc:sldChg>
      <pc:sldChg chg="modSp mod ord">
        <pc:chgData name="Robyn Griffiths" userId="6b5e4e47-af3a-4366-99d1-d662053274cd" providerId="ADAL" clId="{88730ACB-4274-44E8-9D39-3133E245DFBC}" dt="2024-02-29T10:09:17.083" v="320"/>
        <pc:sldMkLst>
          <pc:docMk/>
          <pc:sldMk cId="0" sldId="288"/>
        </pc:sldMkLst>
        <pc:spChg chg="mod">
          <ac:chgData name="Robyn Griffiths" userId="6b5e4e47-af3a-4366-99d1-d662053274cd" providerId="ADAL" clId="{88730ACB-4274-44E8-9D39-3133E245DFBC}" dt="2024-02-29T10:09:05.001" v="316"/>
          <ac:spMkLst>
            <pc:docMk/>
            <pc:sldMk cId="0" sldId="28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9:10.440" v="318" actId="1076"/>
          <ac:spMkLst>
            <pc:docMk/>
            <pc:sldMk cId="0" sldId="288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9:07.603" v="317" actId="1076"/>
          <ac:picMkLst>
            <pc:docMk/>
            <pc:sldMk cId="0" sldId="288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9:00.773" v="314" actId="14100"/>
        <pc:sldMkLst>
          <pc:docMk/>
          <pc:sldMk cId="0" sldId="289"/>
        </pc:sldMkLst>
        <pc:spChg chg="mod">
          <ac:chgData name="Robyn Griffiths" userId="6b5e4e47-af3a-4366-99d1-d662053274cd" providerId="ADAL" clId="{88730ACB-4274-44E8-9D39-3133E245DFBC}" dt="2024-02-29T10:08:54.868" v="311" actId="1076"/>
          <ac:spMkLst>
            <pc:docMk/>
            <pc:sldMk cId="0" sldId="289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9:00.773" v="314" actId="14100"/>
          <ac:spMkLst>
            <pc:docMk/>
            <pc:sldMk cId="0" sldId="289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8:55.968" v="312" actId="1076"/>
          <ac:picMkLst>
            <pc:docMk/>
            <pc:sldMk cId="0" sldId="289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8:45.777" v="305" actId="14100"/>
        <pc:sldMkLst>
          <pc:docMk/>
          <pc:sldMk cId="0" sldId="290"/>
        </pc:sldMkLst>
        <pc:spChg chg="mod">
          <ac:chgData name="Robyn Griffiths" userId="6b5e4e47-af3a-4366-99d1-d662053274cd" providerId="ADAL" clId="{88730ACB-4274-44E8-9D39-3133E245DFBC}" dt="2024-02-29T10:08:39.445" v="303" actId="1076"/>
          <ac:spMkLst>
            <pc:docMk/>
            <pc:sldMk cId="0" sldId="290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45.777" v="305" actId="14100"/>
          <ac:spMkLst>
            <pc:docMk/>
            <pc:sldMk cId="0" sldId="290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8:37.007" v="302" actId="14100"/>
          <ac:picMkLst>
            <pc:docMk/>
            <pc:sldMk cId="0" sldId="290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8:28.760" v="298"/>
        <pc:sldMkLst>
          <pc:docMk/>
          <pc:sldMk cId="0" sldId="291"/>
        </pc:sldMkLst>
        <pc:spChg chg="mod">
          <ac:chgData name="Robyn Griffiths" userId="6b5e4e47-af3a-4366-99d1-d662053274cd" providerId="ADAL" clId="{88730ACB-4274-44E8-9D39-3133E245DFBC}" dt="2024-02-29T10:08:28.760" v="298"/>
          <ac:spMkLst>
            <pc:docMk/>
            <pc:sldMk cId="0" sldId="291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6.435" v="52" actId="207"/>
          <ac:spMkLst>
            <pc:docMk/>
            <pc:sldMk cId="0" sldId="291"/>
            <ac:spMk id="10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8:25.409" v="296"/>
        <pc:sldMkLst>
          <pc:docMk/>
          <pc:sldMk cId="0" sldId="292"/>
        </pc:sldMkLst>
        <pc:spChg chg="mod">
          <ac:chgData name="Robyn Griffiths" userId="6b5e4e47-af3a-4366-99d1-d662053274cd" providerId="ADAL" clId="{88730ACB-4274-44E8-9D39-3133E245DFBC}" dt="2024-02-29T10:08:25.409" v="296"/>
          <ac:spMkLst>
            <pc:docMk/>
            <pc:sldMk cId="0" sldId="292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22.304" v="294" actId="1076"/>
          <ac:spMkLst>
            <pc:docMk/>
            <pc:sldMk cId="0" sldId="292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1.109" v="50" actId="207"/>
          <ac:spMkLst>
            <pc:docMk/>
            <pc:sldMk cId="0" sldId="292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1.109" v="50" actId="207"/>
          <ac:spMkLst>
            <pc:docMk/>
            <pc:sldMk cId="0" sldId="292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22.304" v="294" actId="1076"/>
          <ac:spMkLst>
            <pc:docMk/>
            <pc:sldMk cId="0" sldId="292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22.304" v="294" actId="1076"/>
          <ac:spMkLst>
            <pc:docMk/>
            <pc:sldMk cId="0" sldId="292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1.109" v="50" actId="207"/>
          <ac:spMkLst>
            <pc:docMk/>
            <pc:sldMk cId="0" sldId="292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21.109" v="50" actId="207"/>
          <ac:spMkLst>
            <pc:docMk/>
            <pc:sldMk cId="0" sldId="292"/>
            <ac:spMk id="11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10:08:22.304" v="294" actId="1076"/>
          <ac:grpSpMkLst>
            <pc:docMk/>
            <pc:sldMk cId="0" sldId="292"/>
            <ac:grpSpMk id="4" creationId="{00000000-0000-0000-0000-000000000000}"/>
          </ac:grpSpMkLst>
        </pc:grpChg>
        <pc:grpChg chg="mod">
          <ac:chgData name="Robyn Griffiths" userId="6b5e4e47-af3a-4366-99d1-d662053274cd" providerId="ADAL" clId="{88730ACB-4274-44E8-9D39-3133E245DFBC}" dt="2024-02-29T10:08:22.304" v="294" actId="1076"/>
          <ac:grpSpMkLst>
            <pc:docMk/>
            <pc:sldMk cId="0" sldId="292"/>
            <ac:grpSpMk id="9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10:08:12.036" v="293" actId="1076"/>
        <pc:sldMkLst>
          <pc:docMk/>
          <pc:sldMk cId="0" sldId="293"/>
        </pc:sldMkLst>
        <pc:spChg chg="mod">
          <ac:chgData name="Robyn Griffiths" userId="6b5e4e47-af3a-4366-99d1-d662053274cd" providerId="ADAL" clId="{88730ACB-4274-44E8-9D39-3133E245DFBC}" dt="2024-02-29T10:08:09.074" v="292"/>
          <ac:spMkLst>
            <pc:docMk/>
            <pc:sldMk cId="0" sldId="293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12.036" v="293" actId="1076"/>
          <ac:spMkLst>
            <pc:docMk/>
            <pc:sldMk cId="0" sldId="293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8:05.230" v="290" actId="14100"/>
        <pc:sldMkLst>
          <pc:docMk/>
          <pc:sldMk cId="0" sldId="294"/>
        </pc:sldMkLst>
        <pc:spChg chg="mod">
          <ac:chgData name="Robyn Griffiths" userId="6b5e4e47-af3a-4366-99d1-d662053274cd" providerId="ADAL" clId="{88730ACB-4274-44E8-9D39-3133E245DFBC}" dt="2024-02-29T10:07:55.201" v="285" actId="1076"/>
          <ac:spMkLst>
            <pc:docMk/>
            <pc:sldMk cId="0" sldId="294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8:05.230" v="290" actId="14100"/>
          <ac:spMkLst>
            <pc:docMk/>
            <pc:sldMk cId="0" sldId="294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8:00.524" v="288" actId="1076"/>
          <ac:picMkLst>
            <pc:docMk/>
            <pc:sldMk cId="0" sldId="294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7:47.926" v="282" actId="1076"/>
        <pc:sldMkLst>
          <pc:docMk/>
          <pc:sldMk cId="0" sldId="295"/>
        </pc:sldMkLst>
        <pc:spChg chg="mod">
          <ac:chgData name="Robyn Griffiths" userId="6b5e4e47-af3a-4366-99d1-d662053274cd" providerId="ADAL" clId="{88730ACB-4274-44E8-9D39-3133E245DFBC}" dt="2024-02-29T10:07:45.087" v="281" actId="1076"/>
          <ac:spMkLst>
            <pc:docMk/>
            <pc:sldMk cId="0" sldId="295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7:47.926" v="282" actId="1076"/>
          <ac:spMkLst>
            <pc:docMk/>
            <pc:sldMk cId="0" sldId="295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7:39.007" v="279" actId="14100"/>
          <ac:picMkLst>
            <pc:docMk/>
            <pc:sldMk cId="0" sldId="295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3:35.724" v="169"/>
        <pc:sldMkLst>
          <pc:docMk/>
          <pc:sldMk cId="0" sldId="296"/>
        </pc:sldMkLst>
        <pc:spChg chg="mod">
          <ac:chgData name="Robyn Griffiths" userId="6b5e4e47-af3a-4366-99d1-d662053274cd" providerId="ADAL" clId="{88730ACB-4274-44E8-9D39-3133E245DFBC}" dt="2024-02-29T10:03:35.724" v="169"/>
          <ac:spMkLst>
            <pc:docMk/>
            <pc:sldMk cId="0" sldId="296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11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5.022" v="39" actId="207"/>
          <ac:spMkLst>
            <pc:docMk/>
            <pc:sldMk cId="0" sldId="296"/>
            <ac:spMk id="12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7:03.089" v="262" actId="1076"/>
        <pc:sldMkLst>
          <pc:docMk/>
          <pc:sldMk cId="0" sldId="297"/>
        </pc:sldMkLst>
        <pc:spChg chg="mod">
          <ac:chgData name="Robyn Griffiths" userId="6b5e4e47-af3a-4366-99d1-d662053274cd" providerId="ADAL" clId="{88730ACB-4274-44E8-9D39-3133E245DFBC}" dt="2024-02-29T10:07:03.089" v="262" actId="1076"/>
          <ac:spMkLst>
            <pc:docMk/>
            <pc:sldMk cId="0" sldId="297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7:00.134" v="261" actId="1076"/>
          <ac:spMkLst>
            <pc:docMk/>
            <pc:sldMk cId="0" sldId="297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9.364" v="47" actId="207"/>
          <ac:spMkLst>
            <pc:docMk/>
            <pc:sldMk cId="0" sldId="297"/>
            <ac:spMk id="11" creationId="{5AAD3B54-C87D-F3E7-3AE8-71770848952B}"/>
          </ac:spMkLst>
        </pc:spChg>
        <pc:spChg chg="mod">
          <ac:chgData name="Robyn Griffiths" userId="6b5e4e47-af3a-4366-99d1-d662053274cd" providerId="ADAL" clId="{88730ACB-4274-44E8-9D39-3133E245DFBC}" dt="2024-02-29T09:56:09.364" v="47" actId="207"/>
          <ac:spMkLst>
            <pc:docMk/>
            <pc:sldMk cId="0" sldId="297"/>
            <ac:spMk id="12" creationId="{70295583-892B-D007-DAF6-F63E9B1AE481}"/>
          </ac:spMkLst>
        </pc:spChg>
        <pc:spChg chg="mod">
          <ac:chgData name="Robyn Griffiths" userId="6b5e4e47-af3a-4366-99d1-d662053274cd" providerId="ADAL" clId="{88730ACB-4274-44E8-9D39-3133E245DFBC}" dt="2024-02-29T09:56:09.364" v="47" actId="207"/>
          <ac:spMkLst>
            <pc:docMk/>
            <pc:sldMk cId="0" sldId="297"/>
            <ac:spMk id="14" creationId="{CA5BC25E-6DA8-36CB-982C-A2500F176F62}"/>
          </ac:spMkLst>
        </pc:spChg>
        <pc:spChg chg="mod">
          <ac:chgData name="Robyn Griffiths" userId="6b5e4e47-af3a-4366-99d1-d662053274cd" providerId="ADAL" clId="{88730ACB-4274-44E8-9D39-3133E245DFBC}" dt="2024-02-29T09:56:09.364" v="47" actId="207"/>
          <ac:spMkLst>
            <pc:docMk/>
            <pc:sldMk cId="0" sldId="297"/>
            <ac:spMk id="15" creationId="{22CA731A-F27B-0307-FFC2-2C05B01260FB}"/>
          </ac:spMkLst>
        </pc:spChg>
        <pc:grpChg chg="mod">
          <ac:chgData name="Robyn Griffiths" userId="6b5e4e47-af3a-4366-99d1-d662053274cd" providerId="ADAL" clId="{88730ACB-4274-44E8-9D39-3133E245DFBC}" dt="2024-02-29T10:07:00.134" v="261" actId="1076"/>
          <ac:grpSpMkLst>
            <pc:docMk/>
            <pc:sldMk cId="0" sldId="297"/>
            <ac:grpSpMk id="10" creationId="{EB7D3923-AC72-375B-7E2E-220EFACDC1DE}"/>
          </ac:grpSpMkLst>
        </pc:grpChg>
        <pc:grpChg chg="mod">
          <ac:chgData name="Robyn Griffiths" userId="6b5e4e47-af3a-4366-99d1-d662053274cd" providerId="ADAL" clId="{88730ACB-4274-44E8-9D39-3133E245DFBC}" dt="2024-02-29T10:07:00.134" v="261" actId="1076"/>
          <ac:grpSpMkLst>
            <pc:docMk/>
            <pc:sldMk cId="0" sldId="297"/>
            <ac:grpSpMk id="13" creationId="{D7A64D46-7E82-833D-5F47-B661697BD08E}"/>
          </ac:grpSpMkLst>
        </pc:grpChg>
      </pc:sldChg>
      <pc:sldChg chg="modSp mod">
        <pc:chgData name="Robyn Griffiths" userId="6b5e4e47-af3a-4366-99d1-d662053274cd" providerId="ADAL" clId="{88730ACB-4274-44E8-9D39-3133E245DFBC}" dt="2024-02-29T10:06:50.435" v="257" actId="1076"/>
        <pc:sldMkLst>
          <pc:docMk/>
          <pc:sldMk cId="0" sldId="298"/>
        </pc:sldMkLst>
        <pc:spChg chg="mod">
          <ac:chgData name="Robyn Griffiths" userId="6b5e4e47-af3a-4366-99d1-d662053274cd" providerId="ADAL" clId="{88730ACB-4274-44E8-9D39-3133E245DFBC}" dt="2024-02-29T10:06:50.435" v="257" actId="1076"/>
          <ac:spMkLst>
            <pc:docMk/>
            <pc:sldMk cId="0" sldId="29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6:42.713" v="252" actId="1076"/>
          <ac:spMkLst>
            <pc:docMk/>
            <pc:sldMk cId="0" sldId="298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6:35.112" v="248" actId="14100"/>
          <ac:picMkLst>
            <pc:docMk/>
            <pc:sldMk cId="0" sldId="298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6:27.980" v="246" actId="6549"/>
        <pc:sldMkLst>
          <pc:docMk/>
          <pc:sldMk cId="0" sldId="303"/>
        </pc:sldMkLst>
        <pc:spChg chg="mod">
          <ac:chgData name="Robyn Griffiths" userId="6b5e4e47-af3a-4366-99d1-d662053274cd" providerId="ADAL" clId="{88730ACB-4274-44E8-9D39-3133E245DFBC}" dt="2024-02-29T10:06:17.061" v="242" actId="1076"/>
          <ac:spMkLst>
            <pc:docMk/>
            <pc:sldMk cId="0" sldId="303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6:27.980" v="246" actId="6549"/>
          <ac:spMkLst>
            <pc:docMk/>
            <pc:sldMk cId="0" sldId="303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1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6:06.645" v="46" actId="207"/>
          <ac:spMkLst>
            <pc:docMk/>
            <pc:sldMk cId="0" sldId="303"/>
            <ac:spMk id="19" creationId="{00000000-0000-0000-0000-000000000000}"/>
          </ac:spMkLst>
        </pc:spChg>
        <pc:grpChg chg="mod">
          <ac:chgData name="Robyn Griffiths" userId="6b5e4e47-af3a-4366-99d1-d662053274cd" providerId="ADAL" clId="{88730ACB-4274-44E8-9D39-3133E245DFBC}" dt="2024-02-29T10:06:25.977" v="245" actId="1076"/>
          <ac:grpSpMkLst>
            <pc:docMk/>
            <pc:sldMk cId="0" sldId="303"/>
            <ac:grpSpMk id="4" creationId="{00000000-0000-0000-0000-000000000000}"/>
          </ac:grpSpMkLst>
        </pc:grpChg>
      </pc:sldChg>
      <pc:sldChg chg="modSp mod">
        <pc:chgData name="Robyn Griffiths" userId="6b5e4e47-af3a-4366-99d1-d662053274cd" providerId="ADAL" clId="{88730ACB-4274-44E8-9D39-3133E245DFBC}" dt="2024-02-29T10:06:03.860" v="235" actId="1076"/>
        <pc:sldMkLst>
          <pc:docMk/>
          <pc:sldMk cId="0" sldId="305"/>
        </pc:sldMkLst>
        <pc:spChg chg="mod">
          <ac:chgData name="Robyn Griffiths" userId="6b5e4e47-af3a-4366-99d1-d662053274cd" providerId="ADAL" clId="{88730ACB-4274-44E8-9D39-3133E245DFBC}" dt="2024-02-29T10:06:01.568" v="234" actId="1076"/>
          <ac:spMkLst>
            <pc:docMk/>
            <pc:sldMk cId="0" sldId="305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59.327" v="45" actId="207"/>
          <ac:spMkLst>
            <pc:docMk/>
            <pc:sldMk cId="0" sldId="305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6:03.860" v="235" actId="1076"/>
          <ac:picMkLst>
            <pc:docMk/>
            <pc:sldMk cId="0" sldId="305"/>
            <ac:picMk id="4" creationId="{00000000-0000-0000-0000-000000000000}"/>
          </ac:picMkLst>
        </pc:picChg>
      </pc:sldChg>
      <pc:sldChg chg="delSp modSp mod">
        <pc:chgData name="Robyn Griffiths" userId="6b5e4e47-af3a-4366-99d1-d662053274cd" providerId="ADAL" clId="{88730ACB-4274-44E8-9D39-3133E245DFBC}" dt="2024-02-29T10:05:46.645" v="229" actId="14100"/>
        <pc:sldMkLst>
          <pc:docMk/>
          <pc:sldMk cId="0" sldId="308"/>
        </pc:sldMkLst>
        <pc:spChg chg="mod">
          <ac:chgData name="Robyn Griffiths" userId="6b5e4e47-af3a-4366-99d1-d662053274cd" providerId="ADAL" clId="{88730ACB-4274-44E8-9D39-3133E245DFBC}" dt="2024-02-29T10:05:41.201" v="227" actId="14100"/>
          <ac:spMkLst>
            <pc:docMk/>
            <pc:sldMk cId="0" sldId="30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5:46.645" v="229" actId="14100"/>
          <ac:spMkLst>
            <pc:docMk/>
            <pc:sldMk cId="0" sldId="308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5:38.194" v="226" actId="1076"/>
          <ac:picMkLst>
            <pc:docMk/>
            <pc:sldMk cId="0" sldId="308"/>
            <ac:picMk id="4" creationId="{00000000-0000-0000-0000-000000000000}"/>
          </ac:picMkLst>
        </pc:picChg>
        <pc:picChg chg="del mod">
          <ac:chgData name="Robyn Griffiths" userId="6b5e4e47-af3a-4366-99d1-d662053274cd" providerId="ADAL" clId="{88730ACB-4274-44E8-9D39-3133E245DFBC}" dt="2024-02-29T10:05:21.675" v="217" actId="478"/>
          <ac:picMkLst>
            <pc:docMk/>
            <pc:sldMk cId="0" sldId="308"/>
            <ac:picMk id="5" creationId="{BB737512-3DA3-883C-20A4-96D7A5E89A34}"/>
          </ac:picMkLst>
        </pc:picChg>
      </pc:sldChg>
      <pc:sldChg chg="modSp mod">
        <pc:chgData name="Robyn Griffiths" userId="6b5e4e47-af3a-4366-99d1-d662053274cd" providerId="ADAL" clId="{88730ACB-4274-44E8-9D39-3133E245DFBC}" dt="2024-02-29T10:11:24.078" v="391" actId="1076"/>
        <pc:sldMkLst>
          <pc:docMk/>
          <pc:sldMk cId="0" sldId="309"/>
        </pc:sldMkLst>
        <pc:spChg chg="mod">
          <ac:chgData name="Robyn Griffiths" userId="6b5e4e47-af3a-4366-99d1-d662053274cd" providerId="ADAL" clId="{88730ACB-4274-44E8-9D39-3133E245DFBC}" dt="2024-02-29T10:11:24.078" v="391" actId="1076"/>
          <ac:spMkLst>
            <pc:docMk/>
            <pc:sldMk cId="0" sldId="309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11:21.937" v="390" actId="1076"/>
          <ac:spMkLst>
            <pc:docMk/>
            <pc:sldMk cId="0" sldId="309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11:02.911" v="380" actId="1076"/>
          <ac:picMkLst>
            <pc:docMk/>
            <pc:sldMk cId="0" sldId="309"/>
            <ac:picMk id="4" creationId="{00000000-0000-0000-0000-000000000000}"/>
          </ac:picMkLst>
        </pc:picChg>
      </pc:sldChg>
      <pc:sldChg chg="addSp delSp modSp mod">
        <pc:chgData name="Robyn Griffiths" userId="6b5e4e47-af3a-4366-99d1-d662053274cd" providerId="ADAL" clId="{88730ACB-4274-44E8-9D39-3133E245DFBC}" dt="2024-02-29T10:05:16.225" v="215" actId="478"/>
        <pc:sldMkLst>
          <pc:docMk/>
          <pc:sldMk cId="0" sldId="310"/>
        </pc:sldMkLst>
        <pc:spChg chg="mod">
          <ac:chgData name="Robyn Griffiths" userId="6b5e4e47-af3a-4366-99d1-d662053274cd" providerId="ADAL" clId="{88730ACB-4274-44E8-9D39-3133E245DFBC}" dt="2024-02-29T10:05:00.015" v="205" actId="1076"/>
          <ac:spMkLst>
            <pc:docMk/>
            <pc:sldMk cId="0" sldId="310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5:01.901" v="206" actId="1076"/>
          <ac:spMkLst>
            <pc:docMk/>
            <pc:sldMk cId="0" sldId="310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5:07.178" v="210" actId="1076"/>
          <ac:spMkLst>
            <pc:docMk/>
            <pc:sldMk cId="0" sldId="310"/>
            <ac:spMk id="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56.676" v="44" actId="207"/>
          <ac:spMkLst>
            <pc:docMk/>
            <pc:sldMk cId="0" sldId="310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5:14.986" v="214" actId="1076"/>
          <ac:spMkLst>
            <pc:docMk/>
            <pc:sldMk cId="0" sldId="310"/>
            <ac:spMk id="6" creationId="{00000000-0000-0000-0000-000000000000}"/>
          </ac:spMkLst>
        </pc:spChg>
        <pc:picChg chg="add del mod">
          <ac:chgData name="Robyn Griffiths" userId="6b5e4e47-af3a-4366-99d1-d662053274cd" providerId="ADAL" clId="{88730ACB-4274-44E8-9D39-3133E245DFBC}" dt="2024-02-29T10:05:08.729" v="211" actId="478"/>
          <ac:picMkLst>
            <pc:docMk/>
            <pc:sldMk cId="0" sldId="310"/>
            <ac:picMk id="7" creationId="{00000000-0000-0000-0000-000000000000}"/>
          </ac:picMkLst>
        </pc:picChg>
        <pc:picChg chg="del">
          <ac:chgData name="Robyn Griffiths" userId="6b5e4e47-af3a-4366-99d1-d662053274cd" providerId="ADAL" clId="{88730ACB-4274-44E8-9D39-3133E245DFBC}" dt="2024-02-29T10:05:16.225" v="215" actId="478"/>
          <ac:picMkLst>
            <pc:docMk/>
            <pc:sldMk cId="0" sldId="310"/>
            <ac:picMk id="8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4:48.565" v="200" actId="1076"/>
        <pc:sldMkLst>
          <pc:docMk/>
          <pc:sldMk cId="0" sldId="311"/>
        </pc:sldMkLst>
        <pc:spChg chg="mod">
          <ac:chgData name="Robyn Griffiths" userId="6b5e4e47-af3a-4366-99d1-d662053274cd" providerId="ADAL" clId="{88730ACB-4274-44E8-9D39-3133E245DFBC}" dt="2024-02-29T10:04:48.565" v="200" actId="1076"/>
          <ac:spMkLst>
            <pc:docMk/>
            <pc:sldMk cId="0" sldId="311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4:40.484" v="195" actId="1076"/>
          <ac:spMkLst>
            <pc:docMk/>
            <pc:sldMk cId="0" sldId="311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4:31.885" v="192" actId="1076"/>
          <ac:picMkLst>
            <pc:docMk/>
            <pc:sldMk cId="0" sldId="311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4:07.009" v="184" actId="1076"/>
        <pc:sldMkLst>
          <pc:docMk/>
          <pc:sldMk cId="0" sldId="312"/>
        </pc:sldMkLst>
        <pc:spChg chg="mod">
          <ac:chgData name="Robyn Griffiths" userId="6b5e4e47-af3a-4366-99d1-d662053274cd" providerId="ADAL" clId="{88730ACB-4274-44E8-9D39-3133E245DFBC}" dt="2024-02-29T10:03:57.512" v="180"/>
          <ac:spMkLst>
            <pc:docMk/>
            <pc:sldMk cId="0" sldId="312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51.168" v="41" actId="207"/>
          <ac:spMkLst>
            <pc:docMk/>
            <pc:sldMk cId="0" sldId="312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4:07.009" v="184" actId="1076"/>
          <ac:picMkLst>
            <pc:docMk/>
            <pc:sldMk cId="0" sldId="312"/>
            <ac:picMk id="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10:04:03.887" v="181" actId="1076"/>
          <ac:picMkLst>
            <pc:docMk/>
            <pc:sldMk cId="0" sldId="312"/>
            <ac:picMk id="5" creationId="{00000000-0000-0000-0000-000000000000}"/>
          </ac:picMkLst>
        </pc:picChg>
      </pc:sldChg>
      <pc:sldChg chg="delSp modSp mod">
        <pc:chgData name="Robyn Griffiths" userId="6b5e4e47-af3a-4366-99d1-d662053274cd" providerId="ADAL" clId="{88730ACB-4274-44E8-9D39-3133E245DFBC}" dt="2024-02-29T10:03:54.175" v="178" actId="478"/>
        <pc:sldMkLst>
          <pc:docMk/>
          <pc:sldMk cId="0" sldId="315"/>
        </pc:sldMkLst>
        <pc:spChg chg="mod">
          <ac:chgData name="Robyn Griffiths" userId="6b5e4e47-af3a-4366-99d1-d662053274cd" providerId="ADAL" clId="{88730ACB-4274-44E8-9D39-3133E245DFBC}" dt="2024-02-29T10:03:45.793" v="173" actId="1076"/>
          <ac:spMkLst>
            <pc:docMk/>
            <pc:sldMk cId="0" sldId="315"/>
            <ac:spMk id="2" creationId="{00000000-0000-0000-0000-000000000000}"/>
          </ac:spMkLst>
        </pc:spChg>
        <pc:spChg chg="del mod">
          <ac:chgData name="Robyn Griffiths" userId="6b5e4e47-af3a-4366-99d1-d662053274cd" providerId="ADAL" clId="{88730ACB-4274-44E8-9D39-3133E245DFBC}" dt="2024-02-29T10:03:54.175" v="178" actId="478"/>
          <ac:spMkLst>
            <pc:docMk/>
            <pc:sldMk cId="0" sldId="315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3:47.879" v="174" actId="1076"/>
          <ac:picMkLst>
            <pc:docMk/>
            <pc:sldMk cId="0" sldId="315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09:55:43.155" v="38" actId="207"/>
        <pc:sldMkLst>
          <pc:docMk/>
          <pc:sldMk cId="0" sldId="316"/>
        </pc:sldMkLst>
        <pc:spChg chg="mod">
          <ac:chgData name="Robyn Griffiths" userId="6b5e4e47-af3a-4366-99d1-d662053274cd" providerId="ADAL" clId="{88730ACB-4274-44E8-9D39-3133E245DFBC}" dt="2024-02-29T09:55:43.155" v="38" actId="207"/>
          <ac:spMkLst>
            <pc:docMk/>
            <pc:sldMk cId="0" sldId="316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3.155" v="38" actId="207"/>
          <ac:spMkLst>
            <pc:docMk/>
            <pc:sldMk cId="0" sldId="316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3:31.144" v="167" actId="1076"/>
        <pc:sldMkLst>
          <pc:docMk/>
          <pc:sldMk cId="0" sldId="317"/>
        </pc:sldMkLst>
        <pc:spChg chg="mod">
          <ac:chgData name="Robyn Griffiths" userId="6b5e4e47-af3a-4366-99d1-d662053274cd" providerId="ADAL" clId="{88730ACB-4274-44E8-9D39-3133E245DFBC}" dt="2024-02-29T10:03:31.144" v="167" actId="1076"/>
          <ac:spMkLst>
            <pc:docMk/>
            <pc:sldMk cId="0" sldId="317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40.851" v="37" actId="207"/>
          <ac:spMkLst>
            <pc:docMk/>
            <pc:sldMk cId="0" sldId="317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3:28.505" v="166" actId="1076"/>
          <ac:picMkLst>
            <pc:docMk/>
            <pc:sldMk cId="0" sldId="317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2:53.579" v="149"/>
        <pc:sldMkLst>
          <pc:docMk/>
          <pc:sldMk cId="0" sldId="318"/>
        </pc:sldMkLst>
        <pc:spChg chg="mod">
          <ac:chgData name="Robyn Griffiths" userId="6b5e4e47-af3a-4366-99d1-d662053274cd" providerId="ADAL" clId="{88730ACB-4274-44E8-9D39-3133E245DFBC}" dt="2024-02-29T10:02:53.579" v="149"/>
          <ac:spMkLst>
            <pc:docMk/>
            <pc:sldMk cId="0" sldId="318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35.100" v="35" actId="207"/>
          <ac:spMkLst>
            <pc:docMk/>
            <pc:sldMk cId="0" sldId="318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35.100" v="35" actId="207"/>
          <ac:spMkLst>
            <pc:docMk/>
            <pc:sldMk cId="0" sldId="318"/>
            <ac:spMk id="4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2:46.588" v="147"/>
        <pc:sldMkLst>
          <pc:docMk/>
          <pc:sldMk cId="0" sldId="319"/>
        </pc:sldMkLst>
        <pc:spChg chg="mod">
          <ac:chgData name="Robyn Griffiths" userId="6b5e4e47-af3a-4366-99d1-d662053274cd" providerId="ADAL" clId="{88730ACB-4274-44E8-9D39-3133E245DFBC}" dt="2024-02-29T10:02:46.588" v="147"/>
          <ac:spMkLst>
            <pc:docMk/>
            <pc:sldMk cId="0" sldId="319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30.342" v="33" actId="207"/>
          <ac:spMkLst>
            <pc:docMk/>
            <pc:sldMk cId="0" sldId="319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2:43.151" v="145" actId="1076"/>
        <pc:sldMkLst>
          <pc:docMk/>
          <pc:sldMk cId="0" sldId="320"/>
        </pc:sldMkLst>
        <pc:spChg chg="mod">
          <ac:chgData name="Robyn Griffiths" userId="6b5e4e47-af3a-4366-99d1-d662053274cd" providerId="ADAL" clId="{88730ACB-4274-44E8-9D39-3133E245DFBC}" dt="2024-02-29T10:02:39.914" v="142" actId="20577"/>
          <ac:spMkLst>
            <pc:docMk/>
            <pc:sldMk cId="0" sldId="320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2:37.810" v="141" actId="1076"/>
          <ac:spMkLst>
            <pc:docMk/>
            <pc:sldMk cId="0" sldId="320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2:43.151" v="145" actId="1076"/>
          <ac:picMkLst>
            <pc:docMk/>
            <pc:sldMk cId="0" sldId="320"/>
            <ac:picMk id="4" creationId="{00000000-0000-0000-0000-000000000000}"/>
          </ac:picMkLst>
        </pc:picChg>
        <pc:picChg chg="mod">
          <ac:chgData name="Robyn Griffiths" userId="6b5e4e47-af3a-4366-99d1-d662053274cd" providerId="ADAL" clId="{88730ACB-4274-44E8-9D39-3133E245DFBC}" dt="2024-02-29T10:02:41.803" v="143" actId="1076"/>
          <ac:picMkLst>
            <pc:docMk/>
            <pc:sldMk cId="0" sldId="320"/>
            <ac:picMk id="5" creationId="{00000000-0000-0000-0000-000000000000}"/>
          </ac:picMkLst>
        </pc:picChg>
      </pc:sldChg>
      <pc:sldChg chg="modSp mod">
        <pc:chgData name="Robyn Griffiths" userId="6b5e4e47-af3a-4366-99d1-d662053274cd" providerId="ADAL" clId="{88730ACB-4274-44E8-9D39-3133E245DFBC}" dt="2024-02-29T10:03:21.146" v="161" actId="1076"/>
        <pc:sldMkLst>
          <pc:docMk/>
          <pc:sldMk cId="0" sldId="323"/>
        </pc:sldMkLst>
        <pc:spChg chg="mod">
          <ac:chgData name="Robyn Griffiths" userId="6b5e4e47-af3a-4366-99d1-d662053274cd" providerId="ADAL" clId="{88730ACB-4274-44E8-9D39-3133E245DFBC}" dt="2024-02-29T10:03:21.146" v="161" actId="1076"/>
          <ac:spMkLst>
            <pc:docMk/>
            <pc:sldMk cId="0" sldId="323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10:03:07.186" v="152" actId="1076"/>
          <ac:spMkLst>
            <pc:docMk/>
            <pc:sldMk cId="0" sldId="323"/>
            <ac:spMk id="3" creationId="{00000000-0000-0000-0000-000000000000}"/>
          </ac:spMkLst>
        </pc:spChg>
        <pc:picChg chg="mod">
          <ac:chgData name="Robyn Griffiths" userId="6b5e4e47-af3a-4366-99d1-d662053274cd" providerId="ADAL" clId="{88730ACB-4274-44E8-9D39-3133E245DFBC}" dt="2024-02-29T10:03:04.536" v="151" actId="14100"/>
          <ac:picMkLst>
            <pc:docMk/>
            <pc:sldMk cId="0" sldId="323"/>
            <ac:picMk id="4" creationId="{00000000-0000-0000-0000-000000000000}"/>
          </ac:picMkLst>
        </pc:picChg>
      </pc:sldChg>
      <pc:sldChg chg="modSp mod ord">
        <pc:chgData name="Robyn Griffiths" userId="6b5e4e47-af3a-4366-99d1-d662053274cd" providerId="ADAL" clId="{88730ACB-4274-44E8-9D39-3133E245DFBC}" dt="2024-02-29T10:09:18.907" v="322"/>
        <pc:sldMkLst>
          <pc:docMk/>
          <pc:sldMk cId="0" sldId="325"/>
        </pc:sldMkLst>
        <pc:spChg chg="mod">
          <ac:chgData name="Robyn Griffiths" userId="6b5e4e47-af3a-4366-99d1-d662053274cd" providerId="ADAL" clId="{88730ACB-4274-44E8-9D39-3133E245DFBC}" dt="2024-02-29T10:02:31.011" v="138"/>
          <ac:spMkLst>
            <pc:docMk/>
            <pc:sldMk cId="0" sldId="325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6.229" v="31" actId="207"/>
          <ac:spMkLst>
            <pc:docMk/>
            <pc:sldMk cId="0" sldId="325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2:28.362" v="136"/>
        <pc:sldMkLst>
          <pc:docMk/>
          <pc:sldMk cId="0" sldId="326"/>
        </pc:sldMkLst>
        <pc:spChg chg="mod">
          <ac:chgData name="Robyn Griffiths" userId="6b5e4e47-af3a-4366-99d1-d662053274cd" providerId="ADAL" clId="{88730ACB-4274-44E8-9D39-3133E245DFBC}" dt="2024-02-29T10:02:28.362" v="136"/>
          <ac:spMkLst>
            <pc:docMk/>
            <pc:sldMk cId="0" sldId="326"/>
            <ac:spMk id="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9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6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7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18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0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1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2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3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4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23.030" v="30" actId="207"/>
          <ac:spMkLst>
            <pc:docMk/>
            <pc:sldMk cId="0" sldId="326"/>
            <ac:spMk id="25" creationId="{00000000-0000-0000-0000-000000000000}"/>
          </ac:spMkLst>
        </pc:spChg>
      </pc:sldChg>
      <pc:sldChg chg="modSp mod">
        <pc:chgData name="Robyn Griffiths" userId="6b5e4e47-af3a-4366-99d1-d662053274cd" providerId="ADAL" clId="{88730ACB-4274-44E8-9D39-3133E245DFBC}" dt="2024-02-29T10:02:24.887" v="134"/>
        <pc:sldMkLst>
          <pc:docMk/>
          <pc:sldMk cId="0" sldId="327"/>
        </pc:sldMkLst>
        <pc:spChg chg="mod">
          <ac:chgData name="Robyn Griffiths" userId="6b5e4e47-af3a-4366-99d1-d662053274cd" providerId="ADAL" clId="{88730ACB-4274-44E8-9D39-3133E245DFBC}" dt="2024-02-29T10:02:24.887" v="134"/>
          <ac:spMkLst>
            <pc:docMk/>
            <pc:sldMk cId="0" sldId="327"/>
            <ac:spMk id="5" creationId="{00000000-0000-0000-0000-000000000000}"/>
          </ac:spMkLst>
        </pc:spChg>
        <pc:spChg chg="mod">
          <ac:chgData name="Robyn Griffiths" userId="6b5e4e47-af3a-4366-99d1-d662053274cd" providerId="ADAL" clId="{88730ACB-4274-44E8-9D39-3133E245DFBC}" dt="2024-02-29T09:55:19.689" v="29" actId="207"/>
          <ac:spMkLst>
            <pc:docMk/>
            <pc:sldMk cId="0" sldId="327"/>
            <ac:spMk id="9" creationId="{00000000-0000-0000-0000-000000000000}"/>
          </ac:spMkLst>
        </pc:spChg>
      </pc:sldChg>
      <pc:sldChg chg="modSp add mod setBg">
        <pc:chgData name="Robyn Griffiths" userId="6b5e4e47-af3a-4366-99d1-d662053274cd" providerId="ADAL" clId="{88730ACB-4274-44E8-9D39-3133E245DFBC}" dt="2024-02-29T09:55:05.663" v="28" actId="20577"/>
        <pc:sldMkLst>
          <pc:docMk/>
          <pc:sldMk cId="0" sldId="328"/>
        </pc:sldMkLst>
        <pc:spChg chg="mod">
          <ac:chgData name="Robyn Griffiths" userId="6b5e4e47-af3a-4366-99d1-d662053274cd" providerId="ADAL" clId="{88730ACB-4274-44E8-9D39-3133E245DFBC}" dt="2024-02-29T09:55:05.663" v="28" actId="20577"/>
          <ac:spMkLst>
            <pc:docMk/>
            <pc:sldMk cId="0" sldId="328"/>
            <ac:spMk id="6" creationId="{00000000-0000-0000-0000-000000000000}"/>
          </ac:spMkLst>
        </pc:spChg>
      </pc:sldChg>
      <pc:sldChg chg="addSp delSp modSp add mod">
        <pc:chgData name="Robyn Griffiths" userId="6b5e4e47-af3a-4366-99d1-d662053274cd" providerId="ADAL" clId="{88730ACB-4274-44E8-9D39-3133E245DFBC}" dt="2024-02-29T10:09:59.523" v="345" actId="1076"/>
        <pc:sldMkLst>
          <pc:docMk/>
          <pc:sldMk cId="2669363455" sldId="329"/>
        </pc:sldMkLst>
        <pc:spChg chg="add mod">
          <ac:chgData name="Robyn Griffiths" userId="6b5e4e47-af3a-4366-99d1-d662053274cd" providerId="ADAL" clId="{88730ACB-4274-44E8-9D39-3133E245DFBC}" dt="2024-02-29T10:09:59.523" v="345" actId="1076"/>
          <ac:spMkLst>
            <pc:docMk/>
            <pc:sldMk cId="2669363455" sldId="329"/>
            <ac:spMk id="2" creationId="{FED7F89A-502F-5D6C-68B7-F3A2414BD834}"/>
          </ac:spMkLst>
        </pc:spChg>
        <pc:spChg chg="del">
          <ac:chgData name="Robyn Griffiths" userId="6b5e4e47-af3a-4366-99d1-d662053274cd" providerId="ADAL" clId="{88730ACB-4274-44E8-9D39-3133E245DFBC}" dt="2024-02-29T10:09:30.241" v="324" actId="478"/>
          <ac:spMkLst>
            <pc:docMk/>
            <pc:sldMk cId="2669363455" sldId="329"/>
            <ac:spMk id="5" creationId="{00000000-0000-0000-0000-000000000000}"/>
          </ac:spMkLst>
        </pc:spChg>
        <pc:spChg chg="del">
          <ac:chgData name="Robyn Griffiths" userId="6b5e4e47-af3a-4366-99d1-d662053274cd" providerId="ADAL" clId="{88730ACB-4274-44E8-9D39-3133E245DFBC}" dt="2024-02-29T10:09:30.241" v="324" actId="478"/>
          <ac:spMkLst>
            <pc:docMk/>
            <pc:sldMk cId="2669363455" sldId="329"/>
            <ac:spMk id="9" creationId="{00000000-0000-0000-0000-000000000000}"/>
          </ac:spMkLst>
        </pc:spChg>
        <pc:picChg chg="del">
          <ac:chgData name="Robyn Griffiths" userId="6b5e4e47-af3a-4366-99d1-d662053274cd" providerId="ADAL" clId="{88730ACB-4274-44E8-9D39-3133E245DFBC}" dt="2024-02-29T10:09:30.241" v="324" actId="478"/>
          <ac:picMkLst>
            <pc:docMk/>
            <pc:sldMk cId="2669363455" sldId="329"/>
            <ac:picMk id="10" creationId="{00000000-0000-0000-0000-000000000000}"/>
          </ac:picMkLst>
        </pc:picChg>
      </pc:sldChg>
      <pc:sldChg chg="add del setBg">
        <pc:chgData name="Robyn Griffiths" userId="6b5e4e47-af3a-4366-99d1-d662053274cd" providerId="ADAL" clId="{88730ACB-4274-44E8-9D39-3133E245DFBC}" dt="2024-02-29T10:09:37.181" v="326"/>
        <pc:sldMkLst>
          <pc:docMk/>
          <pc:sldMk cId="0" sldId="330"/>
        </pc:sldMkLst>
      </pc:sldChg>
    </pc:docChg>
  </pc:docChgLst>
  <pc:docChgLst>
    <pc:chgData name="Robyn Griffiths" userId="6b5e4e47-af3a-4366-99d1-d662053274cd" providerId="ADAL" clId="{B61B9EB8-C5BA-410D-9B17-B712BB81D7BD}"/>
    <pc:docChg chg="delSld">
      <pc:chgData name="Robyn Griffiths" userId="6b5e4e47-af3a-4366-99d1-d662053274cd" providerId="ADAL" clId="{B61B9EB8-C5BA-410D-9B17-B712BB81D7BD}" dt="2024-02-22T14:16:02.723" v="0" actId="47"/>
      <pc:docMkLst>
        <pc:docMk/>
      </pc:docMkLst>
      <pc:sldChg chg="del">
        <pc:chgData name="Robyn Griffiths" userId="6b5e4e47-af3a-4366-99d1-d662053274cd" providerId="ADAL" clId="{B61B9EB8-C5BA-410D-9B17-B712BB81D7BD}" dt="2024-02-22T14:16:02.723" v="0" actId="47"/>
        <pc:sldMkLst>
          <pc:docMk/>
          <pc:sldMk cId="0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73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249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20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486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82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944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5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16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090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985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725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7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63787" y="2189197"/>
            <a:ext cx="466598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52634" y="2189196"/>
            <a:ext cx="4919133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2/29/2024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6800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48446" y="192481"/>
            <a:ext cx="11695108" cy="5693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  <a:latin typeface="Raleway" panose="020B0003030101060003" pitchFamily="34" charset="0"/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48446" y="3485515"/>
            <a:ext cx="11695108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2/29/2024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111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32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592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13" Type="http://schemas.openxmlformats.org/officeDocument/2006/relationships/image" Target="../media/image18.jpg"/><Relationship Id="rId3" Type="http://schemas.openxmlformats.org/officeDocument/2006/relationships/image" Target="../media/image8.png"/><Relationship Id="rId7" Type="http://schemas.openxmlformats.org/officeDocument/2006/relationships/image" Target="../media/image12.jpg"/><Relationship Id="rId12" Type="http://schemas.openxmlformats.org/officeDocument/2006/relationships/image" Target="../media/image17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g"/><Relationship Id="rId11" Type="http://schemas.openxmlformats.org/officeDocument/2006/relationships/image" Target="../media/image16.png"/><Relationship Id="rId5" Type="http://schemas.openxmlformats.org/officeDocument/2006/relationships/image" Target="../media/image10.jpg"/><Relationship Id="rId10" Type="http://schemas.openxmlformats.org/officeDocument/2006/relationships/image" Target="../media/image15.jpg"/><Relationship Id="rId4" Type="http://schemas.openxmlformats.org/officeDocument/2006/relationships/image" Target="../media/image9.jpg"/><Relationship Id="rId9" Type="http://schemas.openxmlformats.org/officeDocument/2006/relationships/image" Target="../media/image14.jpg"/><Relationship Id="rId14" Type="http://schemas.openxmlformats.org/officeDocument/2006/relationships/image" Target="../media/image19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leyeurope.com/college/french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9bJBeCI0e3U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hyperlink" Target="http://www.wileyeurope.com/college/french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hyperlink" Target="https://youtu.be/5JNzAmWG2Fs" TargetMode="Externa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304800" y="4495800"/>
            <a:ext cx="4343400" cy="41870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spcBef>
                <a:spcPts val="385"/>
              </a:spcBef>
            </a:pPr>
            <a:r>
              <a:rPr lang="en-GB" sz="2400" b="1" spc="-10" dirty="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Organisational Structure</a:t>
            </a:r>
            <a:endParaRPr lang="en-GB"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ECA12C9-2794-4AE1-7D67-B7E1BCF4E2D0}"/>
              </a:ext>
            </a:extLst>
          </p:cNvPr>
          <p:cNvSpPr txBox="1">
            <a:spLocks/>
          </p:cNvSpPr>
          <p:nvPr/>
        </p:nvSpPr>
        <p:spPr>
          <a:xfrm>
            <a:off x="186074" y="1920732"/>
            <a:ext cx="5619303" cy="2348240"/>
          </a:xfrm>
          <a:prstGeom prst="rect">
            <a:avLst/>
          </a:prstGeom>
        </p:spPr>
        <p:txBody>
          <a:bodyPr>
            <a:normAutofit fontScale="82500" lnSpcReduction="10000"/>
          </a:bodyPr>
          <a:lstStyle>
            <a:lvl1pPr>
              <a:defRPr>
                <a:latin typeface="Raleway" panose="020B0003030101060003" pitchFamily="34" charset="0"/>
                <a:ea typeface="+mj-ea"/>
                <a:cs typeface="+mj-cs"/>
              </a:defRPr>
            </a:lvl1pPr>
          </a:lstStyle>
          <a:p>
            <a:pPr algn="l" defTabSz="457200"/>
            <a:r>
              <a:rPr lang="en-GB" sz="5400" kern="0" dirty="0">
                <a:solidFill>
                  <a:schemeClr val="bg1"/>
                </a:solidFill>
                <a:latin typeface="RaLEWAY" pitchFamily="2" charset="0"/>
                <a:ea typeface="+mn-ea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Tourism, Leisure and Events Organisations</a:t>
            </a:r>
            <a:endParaRPr lang="en-US" sz="5400" kern="0" dirty="0">
              <a:solidFill>
                <a:schemeClr val="bg1"/>
              </a:soli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7DE049-AEEC-0818-4AEB-7B15A1BF4ACD}"/>
              </a:ext>
            </a:extLst>
          </p:cNvPr>
          <p:cNvSpPr txBox="1"/>
          <p:nvPr/>
        </p:nvSpPr>
        <p:spPr>
          <a:xfrm>
            <a:off x="386350" y="784690"/>
            <a:ext cx="38779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BMTP4004</a:t>
            </a:r>
          </a:p>
        </p:txBody>
      </p:sp>
      <p:pic>
        <p:nvPicPr>
          <p:cNvPr id="17" name="Picture 2" descr="Guide to Royal Caribbean | Cruise.Blog">
            <a:extLst>
              <a:ext uri="{FF2B5EF4-FFF2-40B4-BE49-F238E27FC236}">
                <a16:creationId xmlns:a16="http://schemas.microsoft.com/office/drawing/2014/main" id="{7E87815F-6D7E-A4D4-F82D-FD5D10BBDA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072"/>
          <a:stretch/>
        </p:blipFill>
        <p:spPr bwMode="auto">
          <a:xfrm>
            <a:off x="6330463" y="145145"/>
            <a:ext cx="5475187" cy="5286148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3607" y="308769"/>
            <a:ext cx="5504785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732" y="847269"/>
            <a:ext cx="5661660" cy="4684871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527685" marR="31115" indent="-342900">
              <a:lnSpc>
                <a:spcPct val="901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Raleway" panose="020B0003030101060003" pitchFamily="34" charset="0"/>
                <a:cs typeface="Calibri"/>
              </a:rPr>
              <a:t>To review the concept of  organisation structure and the  key principles involved</a:t>
            </a:r>
            <a:endParaRPr lang="en-GB" sz="2400" spc="-20" dirty="0">
              <a:latin typeface="Raleway" panose="020B0003030101060003" pitchFamily="34" charset="0"/>
              <a:cs typeface="Calibri"/>
            </a:endParaRPr>
          </a:p>
          <a:p>
            <a:pPr marL="184785" marR="31115">
              <a:lnSpc>
                <a:spcPct val="90100"/>
              </a:lnSpc>
              <a:spcBef>
                <a:spcPts val="359"/>
              </a:spcBef>
              <a:tabLst>
                <a:tab pos="354965" algn="l"/>
                <a:tab pos="355600" algn="l"/>
              </a:tabLst>
            </a:pPr>
            <a:endParaRPr sz="1200" spc="-20" dirty="0">
              <a:latin typeface="Raleway" panose="020B0003030101060003" pitchFamily="34" charset="0"/>
              <a:cs typeface="Calibri"/>
            </a:endParaRPr>
          </a:p>
          <a:p>
            <a:pPr marL="527685" marR="344805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Raleway" panose="020B0003030101060003" pitchFamily="34" charset="0"/>
                <a:cs typeface="Calibri"/>
              </a:rPr>
              <a:t>To identify levels of  organisation and formal  </a:t>
            </a:r>
            <a:r>
              <a:rPr sz="2400" spc="-20" dirty="0" err="1">
                <a:latin typeface="Raleway" panose="020B0003030101060003" pitchFamily="34" charset="0"/>
                <a:cs typeface="Calibri"/>
              </a:rPr>
              <a:t>organisational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relationships</a:t>
            </a:r>
            <a:endParaRPr lang="en-GB" sz="2400" spc="-20" dirty="0">
              <a:latin typeface="Raleway" panose="020B0003030101060003" pitchFamily="34" charset="0"/>
              <a:cs typeface="Calibri"/>
            </a:endParaRPr>
          </a:p>
          <a:p>
            <a:pPr marL="184785" marR="344805">
              <a:lnSpc>
                <a:spcPts val="2380"/>
              </a:lnSpc>
              <a:spcBef>
                <a:spcPts val="560"/>
              </a:spcBef>
              <a:tabLst>
                <a:tab pos="354965" algn="l"/>
                <a:tab pos="355600" algn="l"/>
              </a:tabLst>
            </a:pPr>
            <a:endParaRPr sz="1200" spc="-20" dirty="0">
              <a:latin typeface="Raleway" panose="020B0003030101060003" pitchFamily="34" charset="0"/>
              <a:cs typeface="Calibri"/>
            </a:endParaRPr>
          </a:p>
          <a:p>
            <a:pPr marL="527685" marR="482600" indent="-342900">
              <a:lnSpc>
                <a:spcPts val="238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Raleway" panose="020B0003030101060003" pitchFamily="34" charset="0"/>
                <a:cs typeface="Calibri"/>
              </a:rPr>
              <a:t>To explain why a good  structure matters and the  consequences of getting it  wrong</a:t>
            </a:r>
            <a:endParaRPr lang="en-GB" sz="2400" spc="-20" dirty="0">
              <a:latin typeface="Raleway" panose="020B0003030101060003" pitchFamily="34" charset="0"/>
              <a:cs typeface="Calibri"/>
            </a:endParaRPr>
          </a:p>
          <a:p>
            <a:pPr marL="184785" marR="482600">
              <a:lnSpc>
                <a:spcPts val="2380"/>
              </a:lnSpc>
              <a:spcBef>
                <a:spcPts val="515"/>
              </a:spcBef>
              <a:tabLst>
                <a:tab pos="354965" algn="l"/>
                <a:tab pos="355600" algn="l"/>
              </a:tabLst>
            </a:pPr>
            <a:endParaRPr sz="1200" spc="-20" dirty="0">
              <a:latin typeface="Raleway" panose="020B0003030101060003" pitchFamily="34" charset="0"/>
              <a:cs typeface="Calibri"/>
            </a:endParaRPr>
          </a:p>
          <a:p>
            <a:pPr marL="527685" marR="5080" indent="-342900">
              <a:lnSpc>
                <a:spcPts val="238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0" dirty="0">
                <a:latin typeface="Raleway" panose="020B0003030101060003" pitchFamily="34" charset="0"/>
                <a:cs typeface="Calibri"/>
              </a:rPr>
              <a:t>To consider new and emerging  </a:t>
            </a:r>
            <a:r>
              <a:rPr sz="2400" spc="-20" dirty="0" err="1">
                <a:latin typeface="Raleway" panose="020B0003030101060003" pitchFamily="34" charset="0"/>
                <a:cs typeface="Calibri"/>
              </a:rPr>
              <a:t>organisational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structures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7239000" y="1505684"/>
            <a:ext cx="3974465" cy="3368040"/>
            <a:chOff x="4651441" y="2163069"/>
            <a:chExt cx="3974465" cy="3368040"/>
          </a:xfrm>
        </p:grpSpPr>
        <p:sp>
          <p:nvSpPr>
            <p:cNvPr id="5" name="object 5"/>
            <p:cNvSpPr/>
            <p:nvPr/>
          </p:nvSpPr>
          <p:spPr>
            <a:xfrm>
              <a:off x="4709791" y="2462143"/>
              <a:ext cx="3838575" cy="1895475"/>
            </a:xfrm>
            <a:custGeom>
              <a:avLst/>
              <a:gdLst/>
              <a:ahLst/>
              <a:cxnLst/>
              <a:rect l="l" t="t" r="r" b="b"/>
              <a:pathLst>
                <a:path w="3838575" h="1895475">
                  <a:moveTo>
                    <a:pt x="9724" y="0"/>
                  </a:moveTo>
                  <a:lnTo>
                    <a:pt x="0" y="1485635"/>
                  </a:lnTo>
                  <a:lnTo>
                    <a:pt x="3825159" y="1895235"/>
                  </a:lnTo>
                  <a:lnTo>
                    <a:pt x="3837991" y="6561"/>
                  </a:lnTo>
                  <a:lnTo>
                    <a:pt x="9724" y="0"/>
                  </a:lnTo>
                  <a:close/>
                </a:path>
              </a:pathLst>
            </a:custGeom>
            <a:solidFill>
              <a:srgbClr val="8FCCE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4693581" y="3482902"/>
              <a:ext cx="3841750" cy="1863089"/>
            </a:xfrm>
            <a:custGeom>
              <a:avLst/>
              <a:gdLst/>
              <a:ahLst/>
              <a:cxnLst/>
              <a:rect l="l" t="t" r="r" b="b"/>
              <a:pathLst>
                <a:path w="3841750" h="1863089">
                  <a:moveTo>
                    <a:pt x="1316100" y="0"/>
                  </a:moveTo>
                  <a:lnTo>
                    <a:pt x="1202631" y="227558"/>
                  </a:lnTo>
                  <a:lnTo>
                    <a:pt x="1202631" y="406346"/>
                  </a:lnTo>
                  <a:lnTo>
                    <a:pt x="1163726" y="406346"/>
                  </a:lnTo>
                  <a:lnTo>
                    <a:pt x="1163726" y="289314"/>
                  </a:lnTo>
                  <a:lnTo>
                    <a:pt x="1063253" y="289314"/>
                  </a:lnTo>
                  <a:lnTo>
                    <a:pt x="1063253" y="416105"/>
                  </a:lnTo>
                  <a:lnTo>
                    <a:pt x="1024348" y="416105"/>
                  </a:lnTo>
                  <a:lnTo>
                    <a:pt x="1024348" y="156043"/>
                  </a:lnTo>
                  <a:lnTo>
                    <a:pt x="833095" y="156043"/>
                  </a:lnTo>
                  <a:lnTo>
                    <a:pt x="833095" y="71515"/>
                  </a:lnTo>
                  <a:lnTo>
                    <a:pt x="625625" y="71515"/>
                  </a:lnTo>
                  <a:lnTo>
                    <a:pt x="625625" y="305579"/>
                  </a:lnTo>
                  <a:lnTo>
                    <a:pt x="564032" y="305579"/>
                  </a:lnTo>
                  <a:lnTo>
                    <a:pt x="564032" y="178787"/>
                  </a:lnTo>
                  <a:lnTo>
                    <a:pt x="457061" y="178787"/>
                  </a:lnTo>
                  <a:lnTo>
                    <a:pt x="457061" y="364082"/>
                  </a:lnTo>
                  <a:lnTo>
                    <a:pt x="382499" y="364082"/>
                  </a:lnTo>
                  <a:lnTo>
                    <a:pt x="382499" y="256809"/>
                  </a:lnTo>
                  <a:lnTo>
                    <a:pt x="0" y="256809"/>
                  </a:lnTo>
                  <a:lnTo>
                    <a:pt x="0" y="819199"/>
                  </a:lnTo>
                  <a:lnTo>
                    <a:pt x="45381" y="1453103"/>
                  </a:lnTo>
                  <a:lnTo>
                    <a:pt x="1617544" y="1813933"/>
                  </a:lnTo>
                  <a:lnTo>
                    <a:pt x="3824987" y="1862701"/>
                  </a:lnTo>
                  <a:lnTo>
                    <a:pt x="3841368" y="438851"/>
                  </a:lnTo>
                  <a:lnTo>
                    <a:pt x="3792770" y="438851"/>
                  </a:lnTo>
                  <a:lnTo>
                    <a:pt x="3792770" y="123538"/>
                  </a:lnTo>
                  <a:lnTo>
                    <a:pt x="3649979" y="123538"/>
                  </a:lnTo>
                  <a:lnTo>
                    <a:pt x="3649979" y="347844"/>
                  </a:lnTo>
                  <a:lnTo>
                    <a:pt x="3614486" y="347844"/>
                  </a:lnTo>
                  <a:lnTo>
                    <a:pt x="3614486" y="227558"/>
                  </a:lnTo>
                  <a:lnTo>
                    <a:pt x="3416545" y="227558"/>
                  </a:lnTo>
                  <a:lnTo>
                    <a:pt x="3416545" y="357576"/>
                  </a:lnTo>
                  <a:lnTo>
                    <a:pt x="3264198" y="357576"/>
                  </a:lnTo>
                  <a:lnTo>
                    <a:pt x="3264198" y="520125"/>
                  </a:lnTo>
                  <a:lnTo>
                    <a:pt x="3141065" y="520125"/>
                  </a:lnTo>
                  <a:lnTo>
                    <a:pt x="3141065" y="156043"/>
                  </a:lnTo>
                  <a:lnTo>
                    <a:pt x="3050421" y="156043"/>
                  </a:lnTo>
                  <a:lnTo>
                    <a:pt x="3050421" y="416106"/>
                  </a:lnTo>
                  <a:lnTo>
                    <a:pt x="3011379" y="416106"/>
                  </a:lnTo>
                  <a:lnTo>
                    <a:pt x="3011379" y="243824"/>
                  </a:lnTo>
                  <a:lnTo>
                    <a:pt x="2745728" y="243824"/>
                  </a:lnTo>
                  <a:lnTo>
                    <a:pt x="2745728" y="438850"/>
                  </a:lnTo>
                  <a:lnTo>
                    <a:pt x="2667835" y="438850"/>
                  </a:lnTo>
                  <a:lnTo>
                    <a:pt x="2667835" y="370588"/>
                  </a:lnTo>
                  <a:lnTo>
                    <a:pt x="2489551" y="370588"/>
                  </a:lnTo>
                  <a:lnTo>
                    <a:pt x="2489551" y="520125"/>
                  </a:lnTo>
                  <a:lnTo>
                    <a:pt x="2359893" y="520125"/>
                  </a:lnTo>
                  <a:lnTo>
                    <a:pt x="2359893" y="162549"/>
                  </a:lnTo>
                  <a:lnTo>
                    <a:pt x="2178360" y="162549"/>
                  </a:lnTo>
                  <a:lnTo>
                    <a:pt x="2178360" y="425865"/>
                  </a:lnTo>
                  <a:lnTo>
                    <a:pt x="2139454" y="425865"/>
                  </a:lnTo>
                  <a:lnTo>
                    <a:pt x="2139454" y="266569"/>
                  </a:lnTo>
                  <a:lnTo>
                    <a:pt x="1987107" y="266569"/>
                  </a:lnTo>
                  <a:lnTo>
                    <a:pt x="1987107" y="221052"/>
                  </a:lnTo>
                  <a:lnTo>
                    <a:pt x="1893106" y="221052"/>
                  </a:lnTo>
                  <a:lnTo>
                    <a:pt x="1893106" y="461623"/>
                  </a:lnTo>
                  <a:lnTo>
                    <a:pt x="1808824" y="461623"/>
                  </a:lnTo>
                  <a:lnTo>
                    <a:pt x="1808824" y="299073"/>
                  </a:lnTo>
                  <a:lnTo>
                    <a:pt x="1649979" y="299073"/>
                  </a:lnTo>
                  <a:lnTo>
                    <a:pt x="1649979" y="399840"/>
                  </a:lnTo>
                  <a:lnTo>
                    <a:pt x="1611073" y="399840"/>
                  </a:lnTo>
                  <a:lnTo>
                    <a:pt x="1611073" y="214545"/>
                  </a:lnTo>
                  <a:lnTo>
                    <a:pt x="1406852" y="214545"/>
                  </a:lnTo>
                  <a:lnTo>
                    <a:pt x="1316100" y="0"/>
                  </a:lnTo>
                  <a:close/>
                </a:path>
              </a:pathLst>
            </a:custGeom>
            <a:solidFill>
              <a:srgbClr val="A2939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4693581" y="3876236"/>
              <a:ext cx="3841750" cy="1459865"/>
            </a:xfrm>
            <a:custGeom>
              <a:avLst/>
              <a:gdLst/>
              <a:ahLst/>
              <a:cxnLst/>
              <a:rect l="l" t="t" r="r" b="b"/>
              <a:pathLst>
                <a:path w="3841750" h="1459864">
                  <a:moveTo>
                    <a:pt x="982193" y="0"/>
                  </a:moveTo>
                  <a:lnTo>
                    <a:pt x="716405" y="0"/>
                  </a:lnTo>
                  <a:lnTo>
                    <a:pt x="716405" y="500633"/>
                  </a:lnTo>
                  <a:lnTo>
                    <a:pt x="661282" y="500633"/>
                  </a:lnTo>
                  <a:lnTo>
                    <a:pt x="661282" y="351097"/>
                  </a:lnTo>
                  <a:lnTo>
                    <a:pt x="353340" y="351097"/>
                  </a:lnTo>
                  <a:lnTo>
                    <a:pt x="353340" y="520125"/>
                  </a:lnTo>
                  <a:lnTo>
                    <a:pt x="262560" y="520125"/>
                  </a:lnTo>
                  <a:lnTo>
                    <a:pt x="262560" y="178815"/>
                  </a:lnTo>
                  <a:lnTo>
                    <a:pt x="0" y="178815"/>
                  </a:lnTo>
                  <a:lnTo>
                    <a:pt x="16209" y="1141044"/>
                  </a:lnTo>
                  <a:lnTo>
                    <a:pt x="25934" y="1410839"/>
                  </a:lnTo>
                  <a:lnTo>
                    <a:pt x="3824987" y="1459613"/>
                  </a:lnTo>
                  <a:lnTo>
                    <a:pt x="3841368" y="783441"/>
                  </a:lnTo>
                  <a:lnTo>
                    <a:pt x="3750451" y="783441"/>
                  </a:lnTo>
                  <a:lnTo>
                    <a:pt x="3750452" y="1007747"/>
                  </a:lnTo>
                  <a:lnTo>
                    <a:pt x="3692298" y="1007747"/>
                  </a:lnTo>
                  <a:lnTo>
                    <a:pt x="3692298" y="185294"/>
                  </a:lnTo>
                  <a:lnTo>
                    <a:pt x="3471695" y="185294"/>
                  </a:lnTo>
                  <a:lnTo>
                    <a:pt x="3471695" y="640411"/>
                  </a:lnTo>
                  <a:lnTo>
                    <a:pt x="3397160" y="640411"/>
                  </a:lnTo>
                  <a:lnTo>
                    <a:pt x="3397160" y="448610"/>
                  </a:lnTo>
                  <a:lnTo>
                    <a:pt x="3196216" y="448610"/>
                  </a:lnTo>
                  <a:lnTo>
                    <a:pt x="3196216" y="812720"/>
                  </a:lnTo>
                  <a:lnTo>
                    <a:pt x="3147618" y="812720"/>
                  </a:lnTo>
                  <a:lnTo>
                    <a:pt x="3147617" y="549404"/>
                  </a:lnTo>
                  <a:lnTo>
                    <a:pt x="2966057" y="169056"/>
                  </a:lnTo>
                  <a:lnTo>
                    <a:pt x="2784497" y="581908"/>
                  </a:lnTo>
                  <a:lnTo>
                    <a:pt x="2729347" y="581908"/>
                  </a:lnTo>
                  <a:lnTo>
                    <a:pt x="2729347" y="416106"/>
                  </a:lnTo>
                  <a:lnTo>
                    <a:pt x="2641898" y="416106"/>
                  </a:lnTo>
                  <a:lnTo>
                    <a:pt x="2641898" y="848477"/>
                  </a:lnTo>
                  <a:lnTo>
                    <a:pt x="2473334" y="848477"/>
                  </a:lnTo>
                  <a:lnTo>
                    <a:pt x="2473334" y="1345831"/>
                  </a:lnTo>
                  <a:lnTo>
                    <a:pt x="2395549" y="1345831"/>
                  </a:lnTo>
                  <a:lnTo>
                    <a:pt x="2395549" y="559136"/>
                  </a:lnTo>
                  <a:lnTo>
                    <a:pt x="2090829" y="559136"/>
                  </a:lnTo>
                  <a:lnTo>
                    <a:pt x="2090829" y="305580"/>
                  </a:lnTo>
                  <a:lnTo>
                    <a:pt x="1760198" y="305580"/>
                  </a:lnTo>
                  <a:lnTo>
                    <a:pt x="1760198" y="715179"/>
                  </a:lnTo>
                  <a:lnTo>
                    <a:pt x="1718044" y="715179"/>
                  </a:lnTo>
                  <a:lnTo>
                    <a:pt x="1718044" y="477889"/>
                  </a:lnTo>
                  <a:lnTo>
                    <a:pt x="1572168" y="477889"/>
                  </a:lnTo>
                  <a:lnTo>
                    <a:pt x="1572168" y="100793"/>
                  </a:lnTo>
                  <a:lnTo>
                    <a:pt x="1384164" y="100793"/>
                  </a:lnTo>
                  <a:lnTo>
                    <a:pt x="1384164" y="227558"/>
                  </a:lnTo>
                  <a:lnTo>
                    <a:pt x="1131318" y="227558"/>
                  </a:lnTo>
                  <a:lnTo>
                    <a:pt x="1131318" y="598147"/>
                  </a:lnTo>
                  <a:lnTo>
                    <a:pt x="1053507" y="598147"/>
                  </a:lnTo>
                  <a:lnTo>
                    <a:pt x="1053507" y="432371"/>
                  </a:lnTo>
                  <a:lnTo>
                    <a:pt x="982193" y="432371"/>
                  </a:lnTo>
                  <a:lnTo>
                    <a:pt x="982193" y="0"/>
                  </a:lnTo>
                  <a:close/>
                </a:path>
              </a:pathLst>
            </a:custGeom>
            <a:solidFill>
              <a:srgbClr val="D1BCB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5241423" y="2182479"/>
              <a:ext cx="2629535" cy="1570355"/>
            </a:xfrm>
            <a:custGeom>
              <a:avLst/>
              <a:gdLst/>
              <a:ahLst/>
              <a:cxnLst/>
              <a:rect l="l" t="t" r="r" b="b"/>
              <a:pathLst>
                <a:path w="2629534" h="1570354">
                  <a:moveTo>
                    <a:pt x="129658" y="0"/>
                  </a:moveTo>
                  <a:lnTo>
                    <a:pt x="123160" y="243851"/>
                  </a:lnTo>
                  <a:lnTo>
                    <a:pt x="0" y="510393"/>
                  </a:lnTo>
                  <a:lnTo>
                    <a:pt x="116689" y="1388204"/>
                  </a:lnTo>
                  <a:lnTo>
                    <a:pt x="1141043" y="1570245"/>
                  </a:lnTo>
                  <a:lnTo>
                    <a:pt x="1769896" y="1537741"/>
                  </a:lnTo>
                  <a:lnTo>
                    <a:pt x="2265869" y="1501983"/>
                  </a:lnTo>
                  <a:lnTo>
                    <a:pt x="2628989" y="1212642"/>
                  </a:lnTo>
                  <a:lnTo>
                    <a:pt x="2580391" y="477861"/>
                  </a:lnTo>
                  <a:lnTo>
                    <a:pt x="2521964" y="133407"/>
                  </a:lnTo>
                  <a:lnTo>
                    <a:pt x="1468424" y="91034"/>
                  </a:lnTo>
                  <a:lnTo>
                    <a:pt x="1196139" y="133407"/>
                  </a:lnTo>
                  <a:lnTo>
                    <a:pt x="790946" y="126846"/>
                  </a:lnTo>
                  <a:lnTo>
                    <a:pt x="129658" y="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7273885" y="2306045"/>
              <a:ext cx="460375" cy="1024255"/>
            </a:xfrm>
            <a:custGeom>
              <a:avLst/>
              <a:gdLst/>
              <a:ahLst/>
              <a:cxnLst/>
              <a:rect l="l" t="t" r="r" b="b"/>
              <a:pathLst>
                <a:path w="460375" h="1024254">
                  <a:moveTo>
                    <a:pt x="337155" y="0"/>
                  </a:moveTo>
                  <a:lnTo>
                    <a:pt x="0" y="45653"/>
                  </a:lnTo>
                  <a:lnTo>
                    <a:pt x="304665" y="74905"/>
                  </a:lnTo>
                  <a:lnTo>
                    <a:pt x="16217" y="133407"/>
                  </a:lnTo>
                  <a:lnTo>
                    <a:pt x="298113" y="156097"/>
                  </a:lnTo>
                  <a:lnTo>
                    <a:pt x="22688" y="231002"/>
                  </a:lnTo>
                  <a:lnTo>
                    <a:pt x="285281" y="260254"/>
                  </a:lnTo>
                  <a:lnTo>
                    <a:pt x="48625" y="322037"/>
                  </a:lnTo>
                  <a:lnTo>
                    <a:pt x="298113" y="373978"/>
                  </a:lnTo>
                  <a:lnTo>
                    <a:pt x="51874" y="425920"/>
                  </a:lnTo>
                  <a:lnTo>
                    <a:pt x="333879" y="494264"/>
                  </a:lnTo>
                  <a:lnTo>
                    <a:pt x="51874" y="536364"/>
                  </a:lnTo>
                  <a:lnTo>
                    <a:pt x="311218" y="581963"/>
                  </a:lnTo>
                  <a:lnTo>
                    <a:pt x="48625" y="617720"/>
                  </a:lnTo>
                  <a:lnTo>
                    <a:pt x="330603" y="672997"/>
                  </a:lnTo>
                  <a:lnTo>
                    <a:pt x="64842" y="715261"/>
                  </a:lnTo>
                  <a:lnTo>
                    <a:pt x="333879" y="751019"/>
                  </a:lnTo>
                  <a:lnTo>
                    <a:pt x="77811" y="816027"/>
                  </a:lnTo>
                  <a:lnTo>
                    <a:pt x="282005" y="835519"/>
                  </a:lnTo>
                  <a:lnTo>
                    <a:pt x="77811" y="877783"/>
                  </a:lnTo>
                  <a:lnTo>
                    <a:pt x="136211" y="926553"/>
                  </a:lnTo>
                  <a:lnTo>
                    <a:pt x="453736" y="1024067"/>
                  </a:lnTo>
                  <a:lnTo>
                    <a:pt x="460288" y="3280"/>
                  </a:lnTo>
                  <a:lnTo>
                    <a:pt x="337155" y="0"/>
                  </a:lnTo>
                  <a:close/>
                </a:path>
              </a:pathLst>
            </a:custGeom>
            <a:solidFill>
              <a:srgbClr val="99999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4651438" y="2306053"/>
              <a:ext cx="3974465" cy="3094990"/>
            </a:xfrm>
            <a:custGeom>
              <a:avLst/>
              <a:gdLst/>
              <a:ahLst/>
              <a:cxnLst/>
              <a:rect l="l" t="t" r="r" b="b"/>
              <a:pathLst>
                <a:path w="3974465" h="3094990">
                  <a:moveTo>
                    <a:pt x="3189757" y="1024064"/>
                  </a:moveTo>
                  <a:lnTo>
                    <a:pt x="3121774" y="0"/>
                  </a:lnTo>
                  <a:lnTo>
                    <a:pt x="3072904" y="0"/>
                  </a:lnTo>
                  <a:lnTo>
                    <a:pt x="2735986" y="45656"/>
                  </a:lnTo>
                  <a:lnTo>
                    <a:pt x="3040684" y="74904"/>
                  </a:lnTo>
                  <a:lnTo>
                    <a:pt x="2752102" y="133400"/>
                  </a:lnTo>
                  <a:lnTo>
                    <a:pt x="3037408" y="162661"/>
                  </a:lnTo>
                  <a:lnTo>
                    <a:pt x="2758656" y="231000"/>
                  </a:lnTo>
                  <a:lnTo>
                    <a:pt x="3018028" y="263258"/>
                  </a:lnTo>
                  <a:lnTo>
                    <a:pt x="2781312" y="325043"/>
                  </a:lnTo>
                  <a:lnTo>
                    <a:pt x="3037408" y="377253"/>
                  </a:lnTo>
                  <a:lnTo>
                    <a:pt x="2787866" y="429196"/>
                  </a:lnTo>
                  <a:lnTo>
                    <a:pt x="3069894" y="497547"/>
                  </a:lnTo>
                  <a:lnTo>
                    <a:pt x="2787866" y="539648"/>
                  </a:lnTo>
                  <a:lnTo>
                    <a:pt x="3043961" y="581964"/>
                  </a:lnTo>
                  <a:lnTo>
                    <a:pt x="2781312" y="620966"/>
                  </a:lnTo>
                  <a:lnTo>
                    <a:pt x="3066618" y="676249"/>
                  </a:lnTo>
                  <a:lnTo>
                    <a:pt x="2800693" y="718489"/>
                  </a:lnTo>
                  <a:lnTo>
                    <a:pt x="3069894" y="757491"/>
                  </a:lnTo>
                  <a:lnTo>
                    <a:pt x="2810522" y="816025"/>
                  </a:lnTo>
                  <a:lnTo>
                    <a:pt x="3014751" y="838771"/>
                  </a:lnTo>
                  <a:lnTo>
                    <a:pt x="2810522" y="877785"/>
                  </a:lnTo>
                  <a:lnTo>
                    <a:pt x="2875229" y="929805"/>
                  </a:lnTo>
                  <a:lnTo>
                    <a:pt x="3189757" y="1024064"/>
                  </a:lnTo>
                  <a:close/>
                </a:path>
                <a:path w="3974465" h="3094990">
                  <a:moveTo>
                    <a:pt x="3974147" y="117005"/>
                  </a:moveTo>
                  <a:lnTo>
                    <a:pt x="3134601" y="84467"/>
                  </a:lnTo>
                  <a:lnTo>
                    <a:pt x="3157270" y="204762"/>
                  </a:lnTo>
                  <a:lnTo>
                    <a:pt x="3854297" y="204762"/>
                  </a:lnTo>
                  <a:lnTo>
                    <a:pt x="3838181" y="2984284"/>
                  </a:lnTo>
                  <a:lnTo>
                    <a:pt x="116700" y="2935541"/>
                  </a:lnTo>
                  <a:lnTo>
                    <a:pt x="116687" y="214604"/>
                  </a:lnTo>
                  <a:lnTo>
                    <a:pt x="648322" y="191909"/>
                  </a:lnTo>
                  <a:lnTo>
                    <a:pt x="606171" y="104152"/>
                  </a:lnTo>
                  <a:lnTo>
                    <a:pt x="48615" y="104152"/>
                  </a:lnTo>
                  <a:lnTo>
                    <a:pt x="0" y="2883509"/>
                  </a:lnTo>
                  <a:lnTo>
                    <a:pt x="68072" y="3042805"/>
                  </a:lnTo>
                  <a:lnTo>
                    <a:pt x="3935374" y="3094825"/>
                  </a:lnTo>
                  <a:lnTo>
                    <a:pt x="3974147" y="11700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5724" y="3677956"/>
              <a:ext cx="252846" cy="78021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529923" y="2390660"/>
              <a:ext cx="1497965" cy="1047115"/>
            </a:xfrm>
            <a:custGeom>
              <a:avLst/>
              <a:gdLst/>
              <a:ahLst/>
              <a:cxnLst/>
              <a:rect l="l" t="t" r="r" b="b"/>
              <a:pathLst>
                <a:path w="1497965" h="1047114">
                  <a:moveTo>
                    <a:pt x="42138" y="0"/>
                  </a:moveTo>
                  <a:lnTo>
                    <a:pt x="0" y="0"/>
                  </a:lnTo>
                  <a:lnTo>
                    <a:pt x="0" y="575373"/>
                  </a:lnTo>
                  <a:lnTo>
                    <a:pt x="42138" y="575373"/>
                  </a:lnTo>
                  <a:lnTo>
                    <a:pt x="42138" y="0"/>
                  </a:lnTo>
                  <a:close/>
                </a:path>
                <a:path w="1497965" h="1047114">
                  <a:moveTo>
                    <a:pt x="1497609" y="1046734"/>
                  </a:moveTo>
                  <a:lnTo>
                    <a:pt x="1494358" y="1014222"/>
                  </a:lnTo>
                  <a:lnTo>
                    <a:pt x="285254" y="1014222"/>
                  </a:lnTo>
                  <a:lnTo>
                    <a:pt x="246341" y="1046734"/>
                  </a:lnTo>
                  <a:lnTo>
                    <a:pt x="1497609" y="1046734"/>
                  </a:lnTo>
                  <a:close/>
                </a:path>
              </a:pathLst>
            </a:custGeom>
            <a:solidFill>
              <a:srgbClr val="2B6B1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3" name="object 13"/>
            <p:cNvSpPr/>
            <p:nvPr/>
          </p:nvSpPr>
          <p:spPr>
            <a:xfrm>
              <a:off x="5406738" y="2754656"/>
              <a:ext cx="2165350" cy="260350"/>
            </a:xfrm>
            <a:custGeom>
              <a:avLst/>
              <a:gdLst/>
              <a:ahLst/>
              <a:cxnLst/>
              <a:rect l="l" t="t" r="r" b="b"/>
              <a:pathLst>
                <a:path w="2165350" h="260350">
                  <a:moveTo>
                    <a:pt x="2136320" y="0"/>
                  </a:moveTo>
                  <a:lnTo>
                    <a:pt x="1769896" y="162604"/>
                  </a:lnTo>
                  <a:lnTo>
                    <a:pt x="1179949" y="97595"/>
                  </a:lnTo>
                  <a:lnTo>
                    <a:pt x="645070" y="201614"/>
                  </a:lnTo>
                  <a:lnTo>
                    <a:pt x="16190" y="58502"/>
                  </a:lnTo>
                  <a:lnTo>
                    <a:pt x="0" y="120339"/>
                  </a:lnTo>
                  <a:lnTo>
                    <a:pt x="645070" y="260144"/>
                  </a:lnTo>
                  <a:lnTo>
                    <a:pt x="1192890" y="162604"/>
                  </a:lnTo>
                  <a:lnTo>
                    <a:pt x="1769896" y="230893"/>
                  </a:lnTo>
                  <a:lnTo>
                    <a:pt x="2165260" y="58502"/>
                  </a:lnTo>
                  <a:lnTo>
                    <a:pt x="2136320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4" name="object 14"/>
            <p:cNvSpPr/>
            <p:nvPr/>
          </p:nvSpPr>
          <p:spPr>
            <a:xfrm>
              <a:off x="5474803" y="2497955"/>
              <a:ext cx="1918970" cy="741680"/>
            </a:xfrm>
            <a:custGeom>
              <a:avLst/>
              <a:gdLst/>
              <a:ahLst/>
              <a:cxnLst/>
              <a:rect l="l" t="t" r="r" b="b"/>
              <a:pathLst>
                <a:path w="1918970" h="741680">
                  <a:moveTo>
                    <a:pt x="38905" y="0"/>
                  </a:moveTo>
                  <a:lnTo>
                    <a:pt x="9719" y="0"/>
                  </a:lnTo>
                  <a:lnTo>
                    <a:pt x="0" y="68344"/>
                  </a:lnTo>
                  <a:lnTo>
                    <a:pt x="19466" y="68344"/>
                  </a:lnTo>
                  <a:lnTo>
                    <a:pt x="35656" y="71351"/>
                  </a:lnTo>
                  <a:lnTo>
                    <a:pt x="51874" y="71351"/>
                  </a:lnTo>
                  <a:lnTo>
                    <a:pt x="97250" y="77912"/>
                  </a:lnTo>
                  <a:lnTo>
                    <a:pt x="123187" y="84473"/>
                  </a:lnTo>
                  <a:lnTo>
                    <a:pt x="145875" y="87753"/>
                  </a:lnTo>
                  <a:lnTo>
                    <a:pt x="194501" y="91034"/>
                  </a:lnTo>
                  <a:lnTo>
                    <a:pt x="256095" y="100602"/>
                  </a:lnTo>
                  <a:lnTo>
                    <a:pt x="301471" y="110444"/>
                  </a:lnTo>
                  <a:lnTo>
                    <a:pt x="320910" y="123566"/>
                  </a:lnTo>
                  <a:lnTo>
                    <a:pt x="346847" y="139695"/>
                  </a:lnTo>
                  <a:lnTo>
                    <a:pt x="379283" y="162385"/>
                  </a:lnTo>
                  <a:lnTo>
                    <a:pt x="411690" y="188629"/>
                  </a:lnTo>
                  <a:lnTo>
                    <a:pt x="450596" y="217880"/>
                  </a:lnTo>
                  <a:lnTo>
                    <a:pt x="489475" y="250139"/>
                  </a:lnTo>
                  <a:lnTo>
                    <a:pt x="531629" y="282671"/>
                  </a:lnTo>
                  <a:lnTo>
                    <a:pt x="570535" y="311922"/>
                  </a:lnTo>
                  <a:lnTo>
                    <a:pt x="648319" y="377040"/>
                  </a:lnTo>
                  <a:lnTo>
                    <a:pt x="687225" y="403065"/>
                  </a:lnTo>
                  <a:lnTo>
                    <a:pt x="719633" y="425810"/>
                  </a:lnTo>
                  <a:lnTo>
                    <a:pt x="748819" y="445329"/>
                  </a:lnTo>
                  <a:lnTo>
                    <a:pt x="774756" y="461568"/>
                  </a:lnTo>
                  <a:lnTo>
                    <a:pt x="797444" y="468074"/>
                  </a:lnTo>
                  <a:lnTo>
                    <a:pt x="813634" y="471328"/>
                  </a:lnTo>
                  <a:lnTo>
                    <a:pt x="833101" y="477834"/>
                  </a:lnTo>
                  <a:lnTo>
                    <a:pt x="859038" y="481087"/>
                  </a:lnTo>
                  <a:lnTo>
                    <a:pt x="884948" y="487593"/>
                  </a:lnTo>
                  <a:lnTo>
                    <a:pt x="914134" y="490819"/>
                  </a:lnTo>
                  <a:lnTo>
                    <a:pt x="972479" y="503832"/>
                  </a:lnTo>
                  <a:lnTo>
                    <a:pt x="1004887" y="510338"/>
                  </a:lnTo>
                  <a:lnTo>
                    <a:pt x="1063259" y="523351"/>
                  </a:lnTo>
                  <a:lnTo>
                    <a:pt x="1089169" y="529830"/>
                  </a:lnTo>
                  <a:lnTo>
                    <a:pt x="1118355" y="536336"/>
                  </a:lnTo>
                  <a:lnTo>
                    <a:pt x="1141043" y="542843"/>
                  </a:lnTo>
                  <a:lnTo>
                    <a:pt x="1160510" y="552602"/>
                  </a:lnTo>
                  <a:lnTo>
                    <a:pt x="1176700" y="559109"/>
                  </a:lnTo>
                  <a:lnTo>
                    <a:pt x="1192917" y="568841"/>
                  </a:lnTo>
                  <a:lnTo>
                    <a:pt x="1235045" y="585107"/>
                  </a:lnTo>
                  <a:lnTo>
                    <a:pt x="1273950" y="594866"/>
                  </a:lnTo>
                  <a:lnTo>
                    <a:pt x="1319327" y="607852"/>
                  </a:lnTo>
                  <a:lnTo>
                    <a:pt x="1371201" y="620864"/>
                  </a:lnTo>
                  <a:lnTo>
                    <a:pt x="1426297" y="633877"/>
                  </a:lnTo>
                  <a:lnTo>
                    <a:pt x="1484669" y="643609"/>
                  </a:lnTo>
                  <a:lnTo>
                    <a:pt x="1546236" y="659875"/>
                  </a:lnTo>
                  <a:lnTo>
                    <a:pt x="1604608" y="672888"/>
                  </a:lnTo>
                  <a:lnTo>
                    <a:pt x="1662953" y="682620"/>
                  </a:lnTo>
                  <a:lnTo>
                    <a:pt x="1766674" y="708645"/>
                  </a:lnTo>
                  <a:lnTo>
                    <a:pt x="1812051" y="715125"/>
                  </a:lnTo>
                  <a:lnTo>
                    <a:pt x="1847708" y="724884"/>
                  </a:lnTo>
                  <a:lnTo>
                    <a:pt x="1873645" y="731390"/>
                  </a:lnTo>
                  <a:lnTo>
                    <a:pt x="1889862" y="737897"/>
                  </a:lnTo>
                  <a:lnTo>
                    <a:pt x="1896333" y="741150"/>
                  </a:lnTo>
                  <a:lnTo>
                    <a:pt x="1906080" y="741150"/>
                  </a:lnTo>
                  <a:lnTo>
                    <a:pt x="1909356" y="737897"/>
                  </a:lnTo>
                  <a:lnTo>
                    <a:pt x="1915909" y="734644"/>
                  </a:lnTo>
                  <a:lnTo>
                    <a:pt x="1915909" y="711871"/>
                  </a:lnTo>
                  <a:lnTo>
                    <a:pt x="1918912" y="705392"/>
                  </a:lnTo>
                  <a:lnTo>
                    <a:pt x="1915909" y="692380"/>
                  </a:lnTo>
                  <a:lnTo>
                    <a:pt x="1915909" y="685873"/>
                  </a:lnTo>
                  <a:lnTo>
                    <a:pt x="1912632" y="676114"/>
                  </a:lnTo>
                  <a:lnTo>
                    <a:pt x="1912632" y="669635"/>
                  </a:lnTo>
                  <a:lnTo>
                    <a:pt x="1909356" y="659875"/>
                  </a:lnTo>
                  <a:lnTo>
                    <a:pt x="1850957" y="643609"/>
                  </a:lnTo>
                  <a:lnTo>
                    <a:pt x="1766674" y="630624"/>
                  </a:lnTo>
                  <a:lnTo>
                    <a:pt x="1714800" y="620864"/>
                  </a:lnTo>
                  <a:lnTo>
                    <a:pt x="1659704" y="611105"/>
                  </a:lnTo>
                  <a:lnTo>
                    <a:pt x="1601359" y="601345"/>
                  </a:lnTo>
                  <a:lnTo>
                    <a:pt x="1539765" y="585107"/>
                  </a:lnTo>
                  <a:lnTo>
                    <a:pt x="1481420" y="575347"/>
                  </a:lnTo>
                  <a:lnTo>
                    <a:pt x="1426297" y="562335"/>
                  </a:lnTo>
                  <a:lnTo>
                    <a:pt x="1374450" y="549349"/>
                  </a:lnTo>
                  <a:lnTo>
                    <a:pt x="1329046" y="539590"/>
                  </a:lnTo>
                  <a:lnTo>
                    <a:pt x="1241543" y="510338"/>
                  </a:lnTo>
                  <a:lnTo>
                    <a:pt x="1228574" y="497326"/>
                  </a:lnTo>
                  <a:lnTo>
                    <a:pt x="1209108" y="490819"/>
                  </a:lnTo>
                  <a:lnTo>
                    <a:pt x="1186419" y="477834"/>
                  </a:lnTo>
                  <a:lnTo>
                    <a:pt x="1163731" y="471328"/>
                  </a:lnTo>
                  <a:lnTo>
                    <a:pt x="1105386" y="451808"/>
                  </a:lnTo>
                  <a:lnTo>
                    <a:pt x="1076227" y="445329"/>
                  </a:lnTo>
                  <a:lnTo>
                    <a:pt x="1043792" y="438823"/>
                  </a:lnTo>
                  <a:lnTo>
                    <a:pt x="1011385" y="429064"/>
                  </a:lnTo>
                  <a:lnTo>
                    <a:pt x="982198" y="425810"/>
                  </a:lnTo>
                  <a:lnTo>
                    <a:pt x="949791" y="419304"/>
                  </a:lnTo>
                  <a:lnTo>
                    <a:pt x="894695" y="412825"/>
                  </a:lnTo>
                  <a:lnTo>
                    <a:pt x="852540" y="406319"/>
                  </a:lnTo>
                  <a:lnTo>
                    <a:pt x="836322" y="406319"/>
                  </a:lnTo>
                  <a:lnTo>
                    <a:pt x="816883" y="403065"/>
                  </a:lnTo>
                  <a:lnTo>
                    <a:pt x="771507" y="383546"/>
                  </a:lnTo>
                  <a:lnTo>
                    <a:pt x="713162" y="347734"/>
                  </a:lnTo>
                  <a:lnTo>
                    <a:pt x="619160" y="273102"/>
                  </a:lnTo>
                  <a:lnTo>
                    <a:pt x="583504" y="247132"/>
                  </a:lnTo>
                  <a:lnTo>
                    <a:pt x="554317" y="220888"/>
                  </a:lnTo>
                  <a:lnTo>
                    <a:pt x="521910" y="194917"/>
                  </a:lnTo>
                  <a:lnTo>
                    <a:pt x="492723" y="172227"/>
                  </a:lnTo>
                  <a:lnTo>
                    <a:pt x="466786" y="146256"/>
                  </a:lnTo>
                  <a:lnTo>
                    <a:pt x="440849" y="126846"/>
                  </a:lnTo>
                  <a:lnTo>
                    <a:pt x="421410" y="107163"/>
                  </a:lnTo>
                  <a:lnTo>
                    <a:pt x="408441" y="97595"/>
                  </a:lnTo>
                  <a:lnTo>
                    <a:pt x="369536" y="74631"/>
                  </a:lnTo>
                  <a:lnTo>
                    <a:pt x="317689" y="55222"/>
                  </a:lnTo>
                  <a:lnTo>
                    <a:pt x="249597" y="39092"/>
                  </a:lnTo>
                  <a:lnTo>
                    <a:pt x="217189" y="29251"/>
                  </a:lnTo>
                  <a:lnTo>
                    <a:pt x="181532" y="25970"/>
                  </a:lnTo>
                  <a:lnTo>
                    <a:pt x="149124" y="16129"/>
                  </a:lnTo>
                  <a:lnTo>
                    <a:pt x="116689" y="12848"/>
                  </a:lnTo>
                  <a:lnTo>
                    <a:pt x="87531" y="6561"/>
                  </a:lnTo>
                  <a:lnTo>
                    <a:pt x="61593" y="6561"/>
                  </a:lnTo>
                  <a:lnTo>
                    <a:pt x="38905" y="0"/>
                  </a:lnTo>
                  <a:close/>
                </a:path>
              </a:pathLst>
            </a:custGeom>
            <a:solidFill>
              <a:srgbClr val="B3185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5" name="object 15"/>
            <p:cNvSpPr/>
            <p:nvPr/>
          </p:nvSpPr>
          <p:spPr>
            <a:xfrm>
              <a:off x="7692123" y="4883988"/>
              <a:ext cx="622300" cy="579120"/>
            </a:xfrm>
            <a:custGeom>
              <a:avLst/>
              <a:gdLst/>
              <a:ahLst/>
              <a:cxnLst/>
              <a:rect l="l" t="t" r="r" b="b"/>
              <a:pathLst>
                <a:path w="622300" h="579120">
                  <a:moveTo>
                    <a:pt x="275475" y="87782"/>
                  </a:moveTo>
                  <a:lnTo>
                    <a:pt x="55156" y="107276"/>
                  </a:lnTo>
                  <a:lnTo>
                    <a:pt x="0" y="568896"/>
                  </a:lnTo>
                  <a:lnTo>
                    <a:pt x="61429" y="578650"/>
                  </a:lnTo>
                  <a:lnTo>
                    <a:pt x="184835" y="367334"/>
                  </a:lnTo>
                  <a:lnTo>
                    <a:pt x="275475" y="87782"/>
                  </a:lnTo>
                  <a:close/>
                </a:path>
                <a:path w="622300" h="579120">
                  <a:moveTo>
                    <a:pt x="622223" y="139801"/>
                  </a:moveTo>
                  <a:lnTo>
                    <a:pt x="609384" y="0"/>
                  </a:lnTo>
                  <a:lnTo>
                    <a:pt x="392061" y="52019"/>
                  </a:lnTo>
                  <a:lnTo>
                    <a:pt x="366128" y="477875"/>
                  </a:lnTo>
                  <a:lnTo>
                    <a:pt x="398614" y="500634"/>
                  </a:lnTo>
                  <a:lnTo>
                    <a:pt x="622223" y="139801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6" name="object 16"/>
            <p:cNvSpPr/>
            <p:nvPr/>
          </p:nvSpPr>
          <p:spPr>
            <a:xfrm>
              <a:off x="7734173" y="4897005"/>
              <a:ext cx="548005" cy="501015"/>
            </a:xfrm>
            <a:custGeom>
              <a:avLst/>
              <a:gdLst/>
              <a:ahLst/>
              <a:cxnLst/>
              <a:rect l="l" t="t" r="r" b="b"/>
              <a:pathLst>
                <a:path w="548004" h="501014">
                  <a:moveTo>
                    <a:pt x="214045" y="178790"/>
                  </a:moveTo>
                  <a:lnTo>
                    <a:pt x="194386" y="84518"/>
                  </a:lnTo>
                  <a:lnTo>
                    <a:pt x="67983" y="87782"/>
                  </a:lnTo>
                  <a:lnTo>
                    <a:pt x="51866" y="123532"/>
                  </a:lnTo>
                  <a:lnTo>
                    <a:pt x="103746" y="149529"/>
                  </a:lnTo>
                  <a:lnTo>
                    <a:pt x="51866" y="169024"/>
                  </a:lnTo>
                  <a:lnTo>
                    <a:pt x="100469" y="182041"/>
                  </a:lnTo>
                  <a:lnTo>
                    <a:pt x="45313" y="195046"/>
                  </a:lnTo>
                  <a:lnTo>
                    <a:pt x="97193" y="214541"/>
                  </a:lnTo>
                  <a:lnTo>
                    <a:pt x="48590" y="224307"/>
                  </a:lnTo>
                  <a:lnTo>
                    <a:pt x="93916" y="250304"/>
                  </a:lnTo>
                  <a:lnTo>
                    <a:pt x="42037" y="256806"/>
                  </a:lnTo>
                  <a:lnTo>
                    <a:pt x="93916" y="276326"/>
                  </a:lnTo>
                  <a:lnTo>
                    <a:pt x="39039" y="289306"/>
                  </a:lnTo>
                  <a:lnTo>
                    <a:pt x="87630" y="305574"/>
                  </a:lnTo>
                  <a:lnTo>
                    <a:pt x="35763" y="315302"/>
                  </a:lnTo>
                  <a:lnTo>
                    <a:pt x="74536" y="331571"/>
                  </a:lnTo>
                  <a:lnTo>
                    <a:pt x="19380" y="344589"/>
                  </a:lnTo>
                  <a:lnTo>
                    <a:pt x="71259" y="357568"/>
                  </a:lnTo>
                  <a:lnTo>
                    <a:pt x="13106" y="364083"/>
                  </a:lnTo>
                  <a:lnTo>
                    <a:pt x="58420" y="386854"/>
                  </a:lnTo>
                  <a:lnTo>
                    <a:pt x="13106" y="390080"/>
                  </a:lnTo>
                  <a:lnTo>
                    <a:pt x="45313" y="409600"/>
                  </a:lnTo>
                  <a:lnTo>
                    <a:pt x="6553" y="416102"/>
                  </a:lnTo>
                  <a:lnTo>
                    <a:pt x="22656" y="435597"/>
                  </a:lnTo>
                  <a:lnTo>
                    <a:pt x="0" y="445350"/>
                  </a:lnTo>
                  <a:lnTo>
                    <a:pt x="19380" y="500621"/>
                  </a:lnTo>
                  <a:lnTo>
                    <a:pt x="67983" y="487616"/>
                  </a:lnTo>
                  <a:lnTo>
                    <a:pt x="214045" y="178790"/>
                  </a:lnTo>
                  <a:close/>
                </a:path>
                <a:path w="548004" h="501014">
                  <a:moveTo>
                    <a:pt x="547954" y="156044"/>
                  </a:moveTo>
                  <a:lnTo>
                    <a:pt x="544677" y="0"/>
                  </a:lnTo>
                  <a:lnTo>
                    <a:pt x="421538" y="19494"/>
                  </a:lnTo>
                  <a:lnTo>
                    <a:pt x="405155" y="61747"/>
                  </a:lnTo>
                  <a:lnTo>
                    <a:pt x="466864" y="78016"/>
                  </a:lnTo>
                  <a:lnTo>
                    <a:pt x="401878" y="94259"/>
                  </a:lnTo>
                  <a:lnTo>
                    <a:pt x="460311" y="117030"/>
                  </a:lnTo>
                  <a:lnTo>
                    <a:pt x="392328" y="133273"/>
                  </a:lnTo>
                  <a:lnTo>
                    <a:pt x="457034" y="146278"/>
                  </a:lnTo>
                  <a:lnTo>
                    <a:pt x="392328" y="165773"/>
                  </a:lnTo>
                  <a:lnTo>
                    <a:pt x="444207" y="185293"/>
                  </a:lnTo>
                  <a:lnTo>
                    <a:pt x="385775" y="201561"/>
                  </a:lnTo>
                  <a:lnTo>
                    <a:pt x="444207" y="214541"/>
                  </a:lnTo>
                  <a:lnTo>
                    <a:pt x="382498" y="227558"/>
                  </a:lnTo>
                  <a:lnTo>
                    <a:pt x="434378" y="250304"/>
                  </a:lnTo>
                  <a:lnTo>
                    <a:pt x="379222" y="260057"/>
                  </a:lnTo>
                  <a:lnTo>
                    <a:pt x="421538" y="282803"/>
                  </a:lnTo>
                  <a:lnTo>
                    <a:pt x="369671" y="289306"/>
                  </a:lnTo>
                  <a:lnTo>
                    <a:pt x="405155" y="312077"/>
                  </a:lnTo>
                  <a:lnTo>
                    <a:pt x="363118" y="318566"/>
                  </a:lnTo>
                  <a:lnTo>
                    <a:pt x="392328" y="334822"/>
                  </a:lnTo>
                  <a:lnTo>
                    <a:pt x="350012" y="344589"/>
                  </a:lnTo>
                  <a:lnTo>
                    <a:pt x="379222" y="377088"/>
                  </a:lnTo>
                  <a:lnTo>
                    <a:pt x="398602" y="412851"/>
                  </a:lnTo>
                  <a:lnTo>
                    <a:pt x="547954" y="156044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7" name="object 17"/>
            <p:cNvSpPr/>
            <p:nvPr/>
          </p:nvSpPr>
          <p:spPr>
            <a:xfrm>
              <a:off x="6846004" y="2585709"/>
              <a:ext cx="1530350" cy="2409190"/>
            </a:xfrm>
            <a:custGeom>
              <a:avLst/>
              <a:gdLst/>
              <a:ahLst/>
              <a:cxnLst/>
              <a:rect l="l" t="t" r="r" b="b"/>
              <a:pathLst>
                <a:path w="1530350" h="2409190">
                  <a:moveTo>
                    <a:pt x="1082562" y="0"/>
                  </a:moveTo>
                  <a:lnTo>
                    <a:pt x="995194" y="35812"/>
                  </a:lnTo>
                  <a:lnTo>
                    <a:pt x="959428" y="97595"/>
                  </a:lnTo>
                  <a:lnTo>
                    <a:pt x="962705" y="851676"/>
                  </a:lnTo>
                  <a:lnTo>
                    <a:pt x="645179" y="913459"/>
                  </a:lnTo>
                  <a:lnTo>
                    <a:pt x="401943" y="643636"/>
                  </a:lnTo>
                  <a:lnTo>
                    <a:pt x="116689" y="364054"/>
                  </a:lnTo>
                  <a:lnTo>
                    <a:pt x="0" y="442076"/>
                  </a:lnTo>
                  <a:lnTo>
                    <a:pt x="220438" y="1056489"/>
                  </a:lnTo>
                  <a:lnTo>
                    <a:pt x="444098" y="1365295"/>
                  </a:lnTo>
                  <a:lnTo>
                    <a:pt x="576924" y="1420572"/>
                  </a:lnTo>
                  <a:lnTo>
                    <a:pt x="671117" y="1924431"/>
                  </a:lnTo>
                  <a:lnTo>
                    <a:pt x="781145" y="1947204"/>
                  </a:lnTo>
                  <a:lnTo>
                    <a:pt x="829743" y="2408799"/>
                  </a:lnTo>
                  <a:lnTo>
                    <a:pt x="1280503" y="2350297"/>
                  </a:lnTo>
                  <a:lnTo>
                    <a:pt x="1507385" y="2278782"/>
                  </a:lnTo>
                  <a:lnTo>
                    <a:pt x="1530046" y="2008959"/>
                  </a:lnTo>
                  <a:lnTo>
                    <a:pt x="1436126" y="1664369"/>
                  </a:lnTo>
                  <a:lnTo>
                    <a:pt x="1484724" y="1599360"/>
                  </a:lnTo>
                  <a:lnTo>
                    <a:pt x="1315996" y="1144243"/>
                  </a:lnTo>
                  <a:lnTo>
                    <a:pt x="1367870" y="731418"/>
                  </a:lnTo>
                  <a:lnTo>
                    <a:pt x="1228629" y="250412"/>
                  </a:lnTo>
                  <a:lnTo>
                    <a:pt x="1082562" y="0"/>
                  </a:lnTo>
                  <a:close/>
                </a:path>
              </a:pathLst>
            </a:custGeom>
            <a:solidFill>
              <a:srgbClr val="D1759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8" name="object 18"/>
            <p:cNvSpPr/>
            <p:nvPr/>
          </p:nvSpPr>
          <p:spPr>
            <a:xfrm>
              <a:off x="6855714" y="2614967"/>
              <a:ext cx="1445895" cy="2363470"/>
            </a:xfrm>
            <a:custGeom>
              <a:avLst/>
              <a:gdLst/>
              <a:ahLst/>
              <a:cxnLst/>
              <a:rect l="l" t="t" r="r" b="b"/>
              <a:pathLst>
                <a:path w="1445895" h="2363470">
                  <a:moveTo>
                    <a:pt x="813752" y="1238529"/>
                  </a:moveTo>
                  <a:lnTo>
                    <a:pt x="800646" y="1180033"/>
                  </a:lnTo>
                  <a:lnTo>
                    <a:pt x="641743" y="1297063"/>
                  </a:lnTo>
                  <a:lnTo>
                    <a:pt x="745490" y="1163764"/>
                  </a:lnTo>
                  <a:lnTo>
                    <a:pt x="554380" y="1267777"/>
                  </a:lnTo>
                  <a:lnTo>
                    <a:pt x="687336" y="1141018"/>
                  </a:lnTo>
                  <a:lnTo>
                    <a:pt x="499224" y="1241780"/>
                  </a:lnTo>
                  <a:lnTo>
                    <a:pt x="625640" y="1121498"/>
                  </a:lnTo>
                  <a:lnTo>
                    <a:pt x="440855" y="1193012"/>
                  </a:lnTo>
                  <a:lnTo>
                    <a:pt x="570484" y="1092250"/>
                  </a:lnTo>
                  <a:lnTo>
                    <a:pt x="398729" y="1147521"/>
                  </a:lnTo>
                  <a:lnTo>
                    <a:pt x="515416" y="1040218"/>
                  </a:lnTo>
                  <a:lnTo>
                    <a:pt x="356565" y="1092250"/>
                  </a:lnTo>
                  <a:lnTo>
                    <a:pt x="473290" y="997991"/>
                  </a:lnTo>
                  <a:lnTo>
                    <a:pt x="327418" y="1036993"/>
                  </a:lnTo>
                  <a:lnTo>
                    <a:pt x="421411" y="958977"/>
                  </a:lnTo>
                  <a:lnTo>
                    <a:pt x="298221" y="978471"/>
                  </a:lnTo>
                  <a:lnTo>
                    <a:pt x="382511" y="913460"/>
                  </a:lnTo>
                  <a:lnTo>
                    <a:pt x="275539" y="932954"/>
                  </a:lnTo>
                  <a:lnTo>
                    <a:pt x="340385" y="874445"/>
                  </a:lnTo>
                  <a:lnTo>
                    <a:pt x="252844" y="884212"/>
                  </a:lnTo>
                  <a:lnTo>
                    <a:pt x="311200" y="838695"/>
                  </a:lnTo>
                  <a:lnTo>
                    <a:pt x="230162" y="841946"/>
                  </a:lnTo>
                  <a:lnTo>
                    <a:pt x="282041" y="789914"/>
                  </a:lnTo>
                  <a:lnTo>
                    <a:pt x="210718" y="799680"/>
                  </a:lnTo>
                  <a:lnTo>
                    <a:pt x="246380" y="757415"/>
                  </a:lnTo>
                  <a:lnTo>
                    <a:pt x="191262" y="754164"/>
                  </a:lnTo>
                  <a:lnTo>
                    <a:pt x="226910" y="715149"/>
                  </a:lnTo>
                  <a:lnTo>
                    <a:pt x="171818" y="715149"/>
                  </a:lnTo>
                  <a:lnTo>
                    <a:pt x="207479" y="685901"/>
                  </a:lnTo>
                  <a:lnTo>
                    <a:pt x="155600" y="685901"/>
                  </a:lnTo>
                  <a:lnTo>
                    <a:pt x="194500" y="656653"/>
                  </a:lnTo>
                  <a:lnTo>
                    <a:pt x="142633" y="656653"/>
                  </a:lnTo>
                  <a:lnTo>
                    <a:pt x="178282" y="627392"/>
                  </a:lnTo>
                  <a:lnTo>
                    <a:pt x="126441" y="620890"/>
                  </a:lnTo>
                  <a:lnTo>
                    <a:pt x="165315" y="598119"/>
                  </a:lnTo>
                  <a:lnTo>
                    <a:pt x="123190" y="591642"/>
                  </a:lnTo>
                  <a:lnTo>
                    <a:pt x="145884" y="562356"/>
                  </a:lnTo>
                  <a:lnTo>
                    <a:pt x="110223" y="568871"/>
                  </a:lnTo>
                  <a:lnTo>
                    <a:pt x="139407" y="533107"/>
                  </a:lnTo>
                  <a:lnTo>
                    <a:pt x="103746" y="533107"/>
                  </a:lnTo>
                  <a:lnTo>
                    <a:pt x="126441" y="510362"/>
                  </a:lnTo>
                  <a:lnTo>
                    <a:pt x="90779" y="513613"/>
                  </a:lnTo>
                  <a:lnTo>
                    <a:pt x="116687" y="484339"/>
                  </a:lnTo>
                  <a:lnTo>
                    <a:pt x="84289" y="484339"/>
                  </a:lnTo>
                  <a:lnTo>
                    <a:pt x="106972" y="458343"/>
                  </a:lnTo>
                  <a:lnTo>
                    <a:pt x="74561" y="458343"/>
                  </a:lnTo>
                  <a:lnTo>
                    <a:pt x="94005" y="432346"/>
                  </a:lnTo>
                  <a:lnTo>
                    <a:pt x="68072" y="432346"/>
                  </a:lnTo>
                  <a:lnTo>
                    <a:pt x="87541" y="409575"/>
                  </a:lnTo>
                  <a:lnTo>
                    <a:pt x="45377" y="396582"/>
                  </a:lnTo>
                  <a:lnTo>
                    <a:pt x="0" y="422579"/>
                  </a:lnTo>
                  <a:lnTo>
                    <a:pt x="84289" y="715149"/>
                  </a:lnTo>
                  <a:lnTo>
                    <a:pt x="226910" y="997991"/>
                  </a:lnTo>
                  <a:lnTo>
                    <a:pt x="330657" y="1209281"/>
                  </a:lnTo>
                  <a:lnTo>
                    <a:pt x="437629" y="1306791"/>
                  </a:lnTo>
                  <a:lnTo>
                    <a:pt x="596417" y="1378305"/>
                  </a:lnTo>
                  <a:lnTo>
                    <a:pt x="745490" y="1365326"/>
                  </a:lnTo>
                  <a:lnTo>
                    <a:pt x="800646" y="1316545"/>
                  </a:lnTo>
                  <a:lnTo>
                    <a:pt x="813752" y="1238529"/>
                  </a:lnTo>
                  <a:close/>
                </a:path>
                <a:path w="1445895" h="2363470">
                  <a:moveTo>
                    <a:pt x="1345323" y="754164"/>
                  </a:moveTo>
                  <a:lnTo>
                    <a:pt x="1319390" y="513613"/>
                  </a:lnTo>
                  <a:lnTo>
                    <a:pt x="1209090" y="214604"/>
                  </a:lnTo>
                  <a:lnTo>
                    <a:pt x="1095781" y="19405"/>
                  </a:lnTo>
                  <a:lnTo>
                    <a:pt x="1056741" y="0"/>
                  </a:lnTo>
                  <a:lnTo>
                    <a:pt x="1017968" y="29248"/>
                  </a:lnTo>
                  <a:lnTo>
                    <a:pt x="1063294" y="42367"/>
                  </a:lnTo>
                  <a:lnTo>
                    <a:pt x="1024242" y="51943"/>
                  </a:lnTo>
                  <a:lnTo>
                    <a:pt x="1082675" y="65062"/>
                  </a:lnTo>
                  <a:lnTo>
                    <a:pt x="1046911" y="74625"/>
                  </a:lnTo>
                  <a:lnTo>
                    <a:pt x="1105331" y="87757"/>
                  </a:lnTo>
                  <a:lnTo>
                    <a:pt x="1063294" y="100876"/>
                  </a:lnTo>
                  <a:lnTo>
                    <a:pt x="1115161" y="120281"/>
                  </a:lnTo>
                  <a:lnTo>
                    <a:pt x="1076121" y="130124"/>
                  </a:lnTo>
                  <a:lnTo>
                    <a:pt x="1131277" y="149529"/>
                  </a:lnTo>
                  <a:lnTo>
                    <a:pt x="1082675" y="149529"/>
                  </a:lnTo>
                  <a:lnTo>
                    <a:pt x="1150658" y="185343"/>
                  </a:lnTo>
                  <a:lnTo>
                    <a:pt x="1085951" y="188633"/>
                  </a:lnTo>
                  <a:lnTo>
                    <a:pt x="1160487" y="221157"/>
                  </a:lnTo>
                  <a:lnTo>
                    <a:pt x="1098778" y="221157"/>
                  </a:lnTo>
                  <a:lnTo>
                    <a:pt x="1183144" y="260032"/>
                  </a:lnTo>
                  <a:lnTo>
                    <a:pt x="1111885" y="260032"/>
                  </a:lnTo>
                  <a:lnTo>
                    <a:pt x="1192974" y="308800"/>
                  </a:lnTo>
                  <a:lnTo>
                    <a:pt x="1124724" y="308800"/>
                  </a:lnTo>
                  <a:lnTo>
                    <a:pt x="1215631" y="360832"/>
                  </a:lnTo>
                  <a:lnTo>
                    <a:pt x="1128001" y="347814"/>
                  </a:lnTo>
                  <a:lnTo>
                    <a:pt x="1228471" y="422579"/>
                  </a:lnTo>
                  <a:lnTo>
                    <a:pt x="1124724" y="396582"/>
                  </a:lnTo>
                  <a:lnTo>
                    <a:pt x="1235024" y="471360"/>
                  </a:lnTo>
                  <a:lnTo>
                    <a:pt x="1128001" y="438848"/>
                  </a:lnTo>
                  <a:lnTo>
                    <a:pt x="1248130" y="539610"/>
                  </a:lnTo>
                  <a:lnTo>
                    <a:pt x="1121714" y="494093"/>
                  </a:lnTo>
                  <a:lnTo>
                    <a:pt x="1257681" y="611136"/>
                  </a:lnTo>
                  <a:lnTo>
                    <a:pt x="1108608" y="546125"/>
                  </a:lnTo>
                  <a:lnTo>
                    <a:pt x="1260957" y="698906"/>
                  </a:lnTo>
                  <a:lnTo>
                    <a:pt x="1121714" y="598119"/>
                  </a:lnTo>
                  <a:lnTo>
                    <a:pt x="1131277" y="656653"/>
                  </a:lnTo>
                  <a:lnTo>
                    <a:pt x="1260957" y="780161"/>
                  </a:lnTo>
                  <a:lnTo>
                    <a:pt x="1137831" y="692404"/>
                  </a:lnTo>
                  <a:lnTo>
                    <a:pt x="1141107" y="724916"/>
                  </a:lnTo>
                  <a:lnTo>
                    <a:pt x="1257681" y="867943"/>
                  </a:lnTo>
                  <a:lnTo>
                    <a:pt x="1134554" y="754164"/>
                  </a:lnTo>
                  <a:lnTo>
                    <a:pt x="1131277" y="786663"/>
                  </a:lnTo>
                  <a:lnTo>
                    <a:pt x="1241577" y="926465"/>
                  </a:lnTo>
                  <a:lnTo>
                    <a:pt x="1121714" y="845197"/>
                  </a:lnTo>
                  <a:lnTo>
                    <a:pt x="1270787" y="1069505"/>
                  </a:lnTo>
                  <a:lnTo>
                    <a:pt x="1316113" y="1007719"/>
                  </a:lnTo>
                  <a:lnTo>
                    <a:pt x="1345323" y="754164"/>
                  </a:lnTo>
                  <a:close/>
                </a:path>
                <a:path w="1445895" h="2363470">
                  <a:moveTo>
                    <a:pt x="1445793" y="1908187"/>
                  </a:moveTo>
                  <a:lnTo>
                    <a:pt x="1364653" y="1688515"/>
                  </a:lnTo>
                  <a:lnTo>
                    <a:pt x="1367980" y="1687144"/>
                  </a:lnTo>
                  <a:lnTo>
                    <a:pt x="1429689" y="1635112"/>
                  </a:lnTo>
                  <a:lnTo>
                    <a:pt x="1423136" y="1563598"/>
                  </a:lnTo>
                  <a:lnTo>
                    <a:pt x="1309560" y="1267777"/>
                  </a:lnTo>
                  <a:lnTo>
                    <a:pt x="1115161" y="932954"/>
                  </a:lnTo>
                  <a:lnTo>
                    <a:pt x="1053465" y="910209"/>
                  </a:lnTo>
                  <a:lnTo>
                    <a:pt x="952995" y="1040218"/>
                  </a:lnTo>
                  <a:lnTo>
                    <a:pt x="1079398" y="1049985"/>
                  </a:lnTo>
                  <a:lnTo>
                    <a:pt x="952995" y="1114996"/>
                  </a:lnTo>
                  <a:lnTo>
                    <a:pt x="1098778" y="1108506"/>
                  </a:lnTo>
                  <a:lnTo>
                    <a:pt x="946442" y="1183284"/>
                  </a:lnTo>
                  <a:lnTo>
                    <a:pt x="1121714" y="1180033"/>
                  </a:lnTo>
                  <a:lnTo>
                    <a:pt x="936879" y="1238529"/>
                  </a:lnTo>
                  <a:lnTo>
                    <a:pt x="1160487" y="1238529"/>
                  </a:lnTo>
                  <a:lnTo>
                    <a:pt x="936879" y="1316545"/>
                  </a:lnTo>
                  <a:lnTo>
                    <a:pt x="1170317" y="1303540"/>
                  </a:lnTo>
                  <a:lnTo>
                    <a:pt x="917498" y="1401076"/>
                  </a:lnTo>
                  <a:lnTo>
                    <a:pt x="1196251" y="1358811"/>
                  </a:lnTo>
                  <a:lnTo>
                    <a:pt x="907669" y="1482356"/>
                  </a:lnTo>
                  <a:lnTo>
                    <a:pt x="1241577" y="1414068"/>
                  </a:lnTo>
                  <a:lnTo>
                    <a:pt x="862342" y="1576616"/>
                  </a:lnTo>
                  <a:lnTo>
                    <a:pt x="1260957" y="1498587"/>
                  </a:lnTo>
                  <a:lnTo>
                    <a:pt x="842683" y="1661147"/>
                  </a:lnTo>
                  <a:lnTo>
                    <a:pt x="1260957" y="1566849"/>
                  </a:lnTo>
                  <a:lnTo>
                    <a:pt x="813752" y="1752142"/>
                  </a:lnTo>
                  <a:lnTo>
                    <a:pt x="1322666" y="1622132"/>
                  </a:lnTo>
                  <a:lnTo>
                    <a:pt x="781253" y="1859419"/>
                  </a:lnTo>
                  <a:lnTo>
                    <a:pt x="1021245" y="1830171"/>
                  </a:lnTo>
                  <a:lnTo>
                    <a:pt x="1145311" y="1779003"/>
                  </a:lnTo>
                  <a:lnTo>
                    <a:pt x="1306283" y="1768411"/>
                  </a:lnTo>
                  <a:lnTo>
                    <a:pt x="1131277" y="1839925"/>
                  </a:lnTo>
                  <a:lnTo>
                    <a:pt x="1309560" y="1830171"/>
                  </a:lnTo>
                  <a:lnTo>
                    <a:pt x="1108608" y="1895182"/>
                  </a:lnTo>
                  <a:lnTo>
                    <a:pt x="1335493" y="1888705"/>
                  </a:lnTo>
                  <a:lnTo>
                    <a:pt x="1105331" y="1969947"/>
                  </a:lnTo>
                  <a:lnTo>
                    <a:pt x="1328940" y="1956968"/>
                  </a:lnTo>
                  <a:lnTo>
                    <a:pt x="1043901" y="2047963"/>
                  </a:lnTo>
                  <a:lnTo>
                    <a:pt x="1322666" y="2038235"/>
                  </a:lnTo>
                  <a:lnTo>
                    <a:pt x="1024242" y="2122741"/>
                  </a:lnTo>
                  <a:lnTo>
                    <a:pt x="1335493" y="2099995"/>
                  </a:lnTo>
                  <a:lnTo>
                    <a:pt x="982205" y="2210524"/>
                  </a:lnTo>
                  <a:lnTo>
                    <a:pt x="1290167" y="2174760"/>
                  </a:lnTo>
                  <a:lnTo>
                    <a:pt x="943432" y="2282037"/>
                  </a:lnTo>
                  <a:lnTo>
                    <a:pt x="1241577" y="2243023"/>
                  </a:lnTo>
                  <a:lnTo>
                    <a:pt x="917498" y="2356802"/>
                  </a:lnTo>
                  <a:lnTo>
                    <a:pt x="1050188" y="2363305"/>
                  </a:lnTo>
                  <a:lnTo>
                    <a:pt x="1374533" y="2301532"/>
                  </a:lnTo>
                  <a:lnTo>
                    <a:pt x="1445793" y="2246274"/>
                  </a:lnTo>
                  <a:lnTo>
                    <a:pt x="1445793" y="1908187"/>
                  </a:lnTo>
                  <a:close/>
                </a:path>
              </a:pathLst>
            </a:custGeom>
            <a:solidFill>
              <a:srgbClr val="B3185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88852" y="2432892"/>
              <a:ext cx="242990" cy="23072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774688" y="2725407"/>
              <a:ext cx="1231900" cy="897890"/>
            </a:xfrm>
            <a:custGeom>
              <a:avLst/>
              <a:gdLst/>
              <a:ahLst/>
              <a:cxnLst/>
              <a:rect l="l" t="t" r="r" b="b"/>
              <a:pathLst>
                <a:path w="1231900" h="897889">
                  <a:moveTo>
                    <a:pt x="171805" y="221132"/>
                  </a:moveTo>
                  <a:lnTo>
                    <a:pt x="19431" y="0"/>
                  </a:lnTo>
                  <a:lnTo>
                    <a:pt x="0" y="19685"/>
                  </a:lnTo>
                  <a:lnTo>
                    <a:pt x="45377" y="149593"/>
                  </a:lnTo>
                  <a:lnTo>
                    <a:pt x="0" y="185381"/>
                  </a:lnTo>
                  <a:lnTo>
                    <a:pt x="87528" y="321906"/>
                  </a:lnTo>
                  <a:lnTo>
                    <a:pt x="171805" y="221132"/>
                  </a:lnTo>
                  <a:close/>
                </a:path>
                <a:path w="1231900" h="897889">
                  <a:moveTo>
                    <a:pt x="1231684" y="581964"/>
                  </a:moveTo>
                  <a:lnTo>
                    <a:pt x="1163701" y="412915"/>
                  </a:lnTo>
                  <a:lnTo>
                    <a:pt x="907605" y="367423"/>
                  </a:lnTo>
                  <a:lnTo>
                    <a:pt x="732599" y="487680"/>
                  </a:lnTo>
                  <a:lnTo>
                    <a:pt x="683996" y="672973"/>
                  </a:lnTo>
                  <a:lnTo>
                    <a:pt x="706666" y="751001"/>
                  </a:lnTo>
                  <a:lnTo>
                    <a:pt x="820242" y="884288"/>
                  </a:lnTo>
                  <a:lnTo>
                    <a:pt x="998524" y="897280"/>
                  </a:lnTo>
                  <a:lnTo>
                    <a:pt x="1173530" y="819251"/>
                  </a:lnTo>
                  <a:lnTo>
                    <a:pt x="1231684" y="581964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1" name="object 21"/>
            <p:cNvSpPr/>
            <p:nvPr/>
          </p:nvSpPr>
          <p:spPr>
            <a:xfrm>
              <a:off x="7474803" y="3131833"/>
              <a:ext cx="518795" cy="490855"/>
            </a:xfrm>
            <a:custGeom>
              <a:avLst/>
              <a:gdLst/>
              <a:ahLst/>
              <a:cxnLst/>
              <a:rect l="l" t="t" r="r" b="b"/>
              <a:pathLst>
                <a:path w="518795" h="490854">
                  <a:moveTo>
                    <a:pt x="359843" y="0"/>
                  </a:moveTo>
                  <a:lnTo>
                    <a:pt x="434379" y="130017"/>
                  </a:lnTo>
                  <a:lnTo>
                    <a:pt x="359843" y="74768"/>
                  </a:lnTo>
                  <a:lnTo>
                    <a:pt x="431102" y="191773"/>
                  </a:lnTo>
                  <a:lnTo>
                    <a:pt x="353291" y="126764"/>
                  </a:lnTo>
                  <a:lnTo>
                    <a:pt x="427826" y="256809"/>
                  </a:lnTo>
                  <a:lnTo>
                    <a:pt x="327354" y="175534"/>
                  </a:lnTo>
                  <a:lnTo>
                    <a:pt x="398886" y="305552"/>
                  </a:lnTo>
                  <a:lnTo>
                    <a:pt x="295137" y="204786"/>
                  </a:lnTo>
                  <a:lnTo>
                    <a:pt x="376225" y="351069"/>
                  </a:lnTo>
                  <a:lnTo>
                    <a:pt x="252818" y="237290"/>
                  </a:lnTo>
                  <a:lnTo>
                    <a:pt x="337182" y="380320"/>
                  </a:lnTo>
                  <a:lnTo>
                    <a:pt x="230158" y="273048"/>
                  </a:lnTo>
                  <a:lnTo>
                    <a:pt x="298413" y="399840"/>
                  </a:lnTo>
                  <a:lnTo>
                    <a:pt x="191388" y="286060"/>
                  </a:lnTo>
                  <a:lnTo>
                    <a:pt x="252818" y="422584"/>
                  </a:lnTo>
                  <a:lnTo>
                    <a:pt x="149070" y="302299"/>
                  </a:lnTo>
                  <a:lnTo>
                    <a:pt x="207497" y="422584"/>
                  </a:lnTo>
                  <a:lnTo>
                    <a:pt x="94192" y="305552"/>
                  </a:lnTo>
                  <a:lnTo>
                    <a:pt x="162175" y="425838"/>
                  </a:lnTo>
                  <a:lnTo>
                    <a:pt x="32489" y="302299"/>
                  </a:lnTo>
                  <a:lnTo>
                    <a:pt x="113577" y="416078"/>
                  </a:lnTo>
                  <a:lnTo>
                    <a:pt x="0" y="315312"/>
                  </a:lnTo>
                  <a:lnTo>
                    <a:pt x="39042" y="412825"/>
                  </a:lnTo>
                  <a:lnTo>
                    <a:pt x="97196" y="481114"/>
                  </a:lnTo>
                  <a:lnTo>
                    <a:pt x="317798" y="490846"/>
                  </a:lnTo>
                  <a:lnTo>
                    <a:pt x="489529" y="399840"/>
                  </a:lnTo>
                  <a:lnTo>
                    <a:pt x="518743" y="292567"/>
                  </a:lnTo>
                  <a:lnTo>
                    <a:pt x="512190" y="169028"/>
                  </a:lnTo>
                  <a:lnTo>
                    <a:pt x="457039" y="22744"/>
                  </a:lnTo>
                  <a:lnTo>
                    <a:pt x="359843" y="0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2" name="object 22"/>
            <p:cNvSpPr/>
            <p:nvPr/>
          </p:nvSpPr>
          <p:spPr>
            <a:xfrm>
              <a:off x="5231676" y="2293200"/>
              <a:ext cx="1647189" cy="1527810"/>
            </a:xfrm>
            <a:custGeom>
              <a:avLst/>
              <a:gdLst/>
              <a:ahLst/>
              <a:cxnLst/>
              <a:rect l="l" t="t" r="r" b="b"/>
              <a:pathLst>
                <a:path w="1647190" h="1527810">
                  <a:moveTo>
                    <a:pt x="233400" y="126580"/>
                  </a:moveTo>
                  <a:lnTo>
                    <a:pt x="204216" y="94322"/>
                  </a:lnTo>
                  <a:lnTo>
                    <a:pt x="116713" y="103886"/>
                  </a:lnTo>
                  <a:lnTo>
                    <a:pt x="103746" y="0"/>
                  </a:lnTo>
                  <a:lnTo>
                    <a:pt x="0" y="74637"/>
                  </a:lnTo>
                  <a:lnTo>
                    <a:pt x="6489" y="243852"/>
                  </a:lnTo>
                  <a:lnTo>
                    <a:pt x="126428" y="311924"/>
                  </a:lnTo>
                  <a:lnTo>
                    <a:pt x="233400" y="126580"/>
                  </a:lnTo>
                  <a:close/>
                </a:path>
                <a:path w="1647190" h="1527810">
                  <a:moveTo>
                    <a:pt x="1646732" y="1417269"/>
                  </a:moveTo>
                  <a:lnTo>
                    <a:pt x="1543011" y="1410754"/>
                  </a:lnTo>
                  <a:lnTo>
                    <a:pt x="1543011" y="1339240"/>
                  </a:lnTo>
                  <a:lnTo>
                    <a:pt x="1513827" y="1326235"/>
                  </a:lnTo>
                  <a:lnTo>
                    <a:pt x="1436039" y="1407502"/>
                  </a:lnTo>
                  <a:lnTo>
                    <a:pt x="1319352" y="1404251"/>
                  </a:lnTo>
                  <a:lnTo>
                    <a:pt x="1312849" y="1527797"/>
                  </a:lnTo>
                  <a:lnTo>
                    <a:pt x="1533283" y="1524533"/>
                  </a:lnTo>
                  <a:lnTo>
                    <a:pt x="1646732" y="1417269"/>
                  </a:lnTo>
                  <a:close/>
                </a:path>
              </a:pathLst>
            </a:custGeom>
            <a:solidFill>
              <a:srgbClr val="BCC8D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3" name="object 23"/>
            <p:cNvSpPr/>
            <p:nvPr/>
          </p:nvSpPr>
          <p:spPr>
            <a:xfrm>
              <a:off x="4943173" y="4360604"/>
              <a:ext cx="1066800" cy="1122045"/>
            </a:xfrm>
            <a:custGeom>
              <a:avLst/>
              <a:gdLst/>
              <a:ahLst/>
              <a:cxnLst/>
              <a:rect l="l" t="t" r="r" b="b"/>
              <a:pathLst>
                <a:path w="1066800" h="1122045">
                  <a:moveTo>
                    <a:pt x="0" y="0"/>
                  </a:moveTo>
                  <a:lnTo>
                    <a:pt x="45403" y="640411"/>
                  </a:lnTo>
                  <a:lnTo>
                    <a:pt x="145876" y="1033758"/>
                  </a:lnTo>
                  <a:lnTo>
                    <a:pt x="547847" y="1037011"/>
                  </a:lnTo>
                  <a:lnTo>
                    <a:pt x="599694" y="1121531"/>
                  </a:lnTo>
                  <a:lnTo>
                    <a:pt x="1066508" y="1102026"/>
                  </a:lnTo>
                  <a:lnTo>
                    <a:pt x="888197" y="575402"/>
                  </a:lnTo>
                  <a:lnTo>
                    <a:pt x="807164" y="104047"/>
                  </a:lnTo>
                  <a:lnTo>
                    <a:pt x="635378" y="1625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6B38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4" name="object 24"/>
            <p:cNvSpPr/>
            <p:nvPr/>
          </p:nvSpPr>
          <p:spPr>
            <a:xfrm>
              <a:off x="5118227" y="4480890"/>
              <a:ext cx="866140" cy="969010"/>
            </a:xfrm>
            <a:custGeom>
              <a:avLst/>
              <a:gdLst/>
              <a:ahLst/>
              <a:cxnLst/>
              <a:rect l="l" t="t" r="r" b="b"/>
              <a:pathLst>
                <a:path w="866139" h="969010">
                  <a:moveTo>
                    <a:pt x="343598" y="906983"/>
                  </a:moveTo>
                  <a:lnTo>
                    <a:pt x="217195" y="474611"/>
                  </a:lnTo>
                  <a:lnTo>
                    <a:pt x="139382" y="100774"/>
                  </a:lnTo>
                  <a:lnTo>
                    <a:pt x="119938" y="0"/>
                  </a:lnTo>
                  <a:lnTo>
                    <a:pt x="51879" y="3263"/>
                  </a:lnTo>
                  <a:lnTo>
                    <a:pt x="94005" y="42265"/>
                  </a:lnTo>
                  <a:lnTo>
                    <a:pt x="71310" y="42265"/>
                  </a:lnTo>
                  <a:lnTo>
                    <a:pt x="94005" y="74777"/>
                  </a:lnTo>
                  <a:lnTo>
                    <a:pt x="71310" y="71526"/>
                  </a:lnTo>
                  <a:lnTo>
                    <a:pt x="100469" y="100774"/>
                  </a:lnTo>
                  <a:lnTo>
                    <a:pt x="71310" y="100774"/>
                  </a:lnTo>
                  <a:lnTo>
                    <a:pt x="100469" y="130048"/>
                  </a:lnTo>
                  <a:lnTo>
                    <a:pt x="77787" y="130048"/>
                  </a:lnTo>
                  <a:lnTo>
                    <a:pt x="100469" y="152793"/>
                  </a:lnTo>
                  <a:lnTo>
                    <a:pt x="77787" y="152793"/>
                  </a:lnTo>
                  <a:lnTo>
                    <a:pt x="100469" y="188556"/>
                  </a:lnTo>
                  <a:lnTo>
                    <a:pt x="77787" y="188556"/>
                  </a:lnTo>
                  <a:lnTo>
                    <a:pt x="110223" y="217805"/>
                  </a:lnTo>
                  <a:lnTo>
                    <a:pt x="77787" y="221056"/>
                  </a:lnTo>
                  <a:lnTo>
                    <a:pt x="113449" y="240576"/>
                  </a:lnTo>
                  <a:lnTo>
                    <a:pt x="81038" y="250304"/>
                  </a:lnTo>
                  <a:lnTo>
                    <a:pt x="110223" y="279590"/>
                  </a:lnTo>
                  <a:lnTo>
                    <a:pt x="84289" y="279590"/>
                  </a:lnTo>
                  <a:lnTo>
                    <a:pt x="116687" y="308838"/>
                  </a:lnTo>
                  <a:lnTo>
                    <a:pt x="84289" y="308838"/>
                  </a:lnTo>
                  <a:lnTo>
                    <a:pt x="123190" y="331584"/>
                  </a:lnTo>
                  <a:lnTo>
                    <a:pt x="87528" y="338086"/>
                  </a:lnTo>
                  <a:lnTo>
                    <a:pt x="129667" y="360832"/>
                  </a:lnTo>
                  <a:lnTo>
                    <a:pt x="90754" y="367347"/>
                  </a:lnTo>
                  <a:lnTo>
                    <a:pt x="136156" y="386854"/>
                  </a:lnTo>
                  <a:lnTo>
                    <a:pt x="87528" y="396595"/>
                  </a:lnTo>
                  <a:lnTo>
                    <a:pt x="142633" y="416115"/>
                  </a:lnTo>
                  <a:lnTo>
                    <a:pt x="90754" y="425869"/>
                  </a:lnTo>
                  <a:lnTo>
                    <a:pt x="149098" y="445363"/>
                  </a:lnTo>
                  <a:lnTo>
                    <a:pt x="94005" y="455117"/>
                  </a:lnTo>
                  <a:lnTo>
                    <a:pt x="158851" y="477862"/>
                  </a:lnTo>
                  <a:lnTo>
                    <a:pt x="100469" y="490880"/>
                  </a:lnTo>
                  <a:lnTo>
                    <a:pt x="152349" y="520128"/>
                  </a:lnTo>
                  <a:lnTo>
                    <a:pt x="94005" y="526643"/>
                  </a:lnTo>
                  <a:lnTo>
                    <a:pt x="158851" y="549376"/>
                  </a:lnTo>
                  <a:lnTo>
                    <a:pt x="100469" y="562394"/>
                  </a:lnTo>
                  <a:lnTo>
                    <a:pt x="165315" y="585139"/>
                  </a:lnTo>
                  <a:lnTo>
                    <a:pt x="100469" y="594906"/>
                  </a:lnTo>
                  <a:lnTo>
                    <a:pt x="175031" y="617677"/>
                  </a:lnTo>
                  <a:lnTo>
                    <a:pt x="94005" y="630656"/>
                  </a:lnTo>
                  <a:lnTo>
                    <a:pt x="171818" y="653427"/>
                  </a:lnTo>
                  <a:lnTo>
                    <a:pt x="100469" y="676173"/>
                  </a:lnTo>
                  <a:lnTo>
                    <a:pt x="188010" y="698919"/>
                  </a:lnTo>
                  <a:lnTo>
                    <a:pt x="100469" y="708685"/>
                  </a:lnTo>
                  <a:lnTo>
                    <a:pt x="204228" y="734682"/>
                  </a:lnTo>
                  <a:lnTo>
                    <a:pt x="94005" y="744435"/>
                  </a:lnTo>
                  <a:lnTo>
                    <a:pt x="217195" y="773684"/>
                  </a:lnTo>
                  <a:lnTo>
                    <a:pt x="71310" y="780199"/>
                  </a:lnTo>
                  <a:lnTo>
                    <a:pt x="217195" y="809447"/>
                  </a:lnTo>
                  <a:lnTo>
                    <a:pt x="32410" y="819200"/>
                  </a:lnTo>
                  <a:lnTo>
                    <a:pt x="236626" y="851712"/>
                  </a:lnTo>
                  <a:lnTo>
                    <a:pt x="0" y="851712"/>
                  </a:lnTo>
                  <a:lnTo>
                    <a:pt x="265811" y="913472"/>
                  </a:lnTo>
                  <a:lnTo>
                    <a:pt x="343598" y="906983"/>
                  </a:lnTo>
                  <a:close/>
                </a:path>
                <a:path w="866139" h="969010">
                  <a:moveTo>
                    <a:pt x="865517" y="968743"/>
                  </a:moveTo>
                  <a:lnTo>
                    <a:pt x="687222" y="455117"/>
                  </a:lnTo>
                  <a:lnTo>
                    <a:pt x="619137" y="19519"/>
                  </a:lnTo>
                  <a:lnTo>
                    <a:pt x="531634" y="45516"/>
                  </a:lnTo>
                  <a:lnTo>
                    <a:pt x="573760" y="71526"/>
                  </a:lnTo>
                  <a:lnTo>
                    <a:pt x="531634" y="71526"/>
                  </a:lnTo>
                  <a:lnTo>
                    <a:pt x="573760" y="100774"/>
                  </a:lnTo>
                  <a:lnTo>
                    <a:pt x="541350" y="107276"/>
                  </a:lnTo>
                  <a:lnTo>
                    <a:pt x="580263" y="136563"/>
                  </a:lnTo>
                  <a:lnTo>
                    <a:pt x="534847" y="136563"/>
                  </a:lnTo>
                  <a:lnTo>
                    <a:pt x="580263" y="159296"/>
                  </a:lnTo>
                  <a:lnTo>
                    <a:pt x="531634" y="162560"/>
                  </a:lnTo>
                  <a:lnTo>
                    <a:pt x="586727" y="191808"/>
                  </a:lnTo>
                  <a:lnTo>
                    <a:pt x="528383" y="195059"/>
                  </a:lnTo>
                  <a:lnTo>
                    <a:pt x="586727" y="221056"/>
                  </a:lnTo>
                  <a:lnTo>
                    <a:pt x="531634" y="234073"/>
                  </a:lnTo>
                  <a:lnTo>
                    <a:pt x="593204" y="250304"/>
                  </a:lnTo>
                  <a:lnTo>
                    <a:pt x="531634" y="266573"/>
                  </a:lnTo>
                  <a:lnTo>
                    <a:pt x="589978" y="286067"/>
                  </a:lnTo>
                  <a:lnTo>
                    <a:pt x="521881" y="295821"/>
                  </a:lnTo>
                  <a:lnTo>
                    <a:pt x="589978" y="321856"/>
                  </a:lnTo>
                  <a:lnTo>
                    <a:pt x="521881" y="331584"/>
                  </a:lnTo>
                  <a:lnTo>
                    <a:pt x="596442" y="354355"/>
                  </a:lnTo>
                  <a:lnTo>
                    <a:pt x="512165" y="367347"/>
                  </a:lnTo>
                  <a:lnTo>
                    <a:pt x="609422" y="390118"/>
                  </a:lnTo>
                  <a:lnTo>
                    <a:pt x="521881" y="409600"/>
                  </a:lnTo>
                  <a:lnTo>
                    <a:pt x="609422" y="432371"/>
                  </a:lnTo>
                  <a:lnTo>
                    <a:pt x="512165" y="448614"/>
                  </a:lnTo>
                  <a:lnTo>
                    <a:pt x="622388" y="474611"/>
                  </a:lnTo>
                  <a:lnTo>
                    <a:pt x="502450" y="490880"/>
                  </a:lnTo>
                  <a:lnTo>
                    <a:pt x="632104" y="520128"/>
                  </a:lnTo>
                  <a:lnTo>
                    <a:pt x="508914" y="529894"/>
                  </a:lnTo>
                  <a:lnTo>
                    <a:pt x="638606" y="559142"/>
                  </a:lnTo>
                  <a:lnTo>
                    <a:pt x="512165" y="578662"/>
                  </a:lnTo>
                  <a:lnTo>
                    <a:pt x="645071" y="601408"/>
                  </a:lnTo>
                  <a:lnTo>
                    <a:pt x="521881" y="620903"/>
                  </a:lnTo>
                  <a:lnTo>
                    <a:pt x="661289" y="653427"/>
                  </a:lnTo>
                  <a:lnTo>
                    <a:pt x="515416" y="676173"/>
                  </a:lnTo>
                  <a:lnTo>
                    <a:pt x="677481" y="698919"/>
                  </a:lnTo>
                  <a:lnTo>
                    <a:pt x="508914" y="721690"/>
                  </a:lnTo>
                  <a:lnTo>
                    <a:pt x="687222" y="750938"/>
                  </a:lnTo>
                  <a:lnTo>
                    <a:pt x="508914" y="773684"/>
                  </a:lnTo>
                  <a:lnTo>
                    <a:pt x="709917" y="799719"/>
                  </a:lnTo>
                  <a:lnTo>
                    <a:pt x="499198" y="825715"/>
                  </a:lnTo>
                  <a:lnTo>
                    <a:pt x="735850" y="861466"/>
                  </a:lnTo>
                  <a:lnTo>
                    <a:pt x="453821" y="874471"/>
                  </a:lnTo>
                  <a:lnTo>
                    <a:pt x="752043" y="913472"/>
                  </a:lnTo>
                  <a:lnTo>
                    <a:pt x="421411" y="916736"/>
                  </a:lnTo>
                  <a:lnTo>
                    <a:pt x="541350" y="968743"/>
                  </a:lnTo>
                  <a:lnTo>
                    <a:pt x="865517" y="968743"/>
                  </a:lnTo>
                  <a:close/>
                </a:path>
              </a:pathLst>
            </a:custGeom>
            <a:solidFill>
              <a:srgbClr val="CC804D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5" name="object 25"/>
            <p:cNvSpPr/>
            <p:nvPr/>
          </p:nvSpPr>
          <p:spPr>
            <a:xfrm>
              <a:off x="4832970" y="2533767"/>
              <a:ext cx="1711960" cy="1970405"/>
            </a:xfrm>
            <a:custGeom>
              <a:avLst/>
              <a:gdLst/>
              <a:ahLst/>
              <a:cxnLst/>
              <a:rect l="l" t="t" r="r" b="b"/>
              <a:pathLst>
                <a:path w="1711959" h="1970404">
                  <a:moveTo>
                    <a:pt x="372795" y="0"/>
                  </a:moveTo>
                  <a:lnTo>
                    <a:pt x="194484" y="302354"/>
                  </a:lnTo>
                  <a:lnTo>
                    <a:pt x="152357" y="588305"/>
                  </a:lnTo>
                  <a:lnTo>
                    <a:pt x="223670" y="1046648"/>
                  </a:lnTo>
                  <a:lnTo>
                    <a:pt x="38900" y="1534269"/>
                  </a:lnTo>
                  <a:lnTo>
                    <a:pt x="0" y="1752068"/>
                  </a:lnTo>
                  <a:lnTo>
                    <a:pt x="152357" y="1830089"/>
                  </a:lnTo>
                  <a:lnTo>
                    <a:pt x="615895" y="1969894"/>
                  </a:lnTo>
                  <a:lnTo>
                    <a:pt x="995178" y="1934136"/>
                  </a:lnTo>
                  <a:lnTo>
                    <a:pt x="1011368" y="1414011"/>
                  </a:lnTo>
                  <a:lnTo>
                    <a:pt x="1157244" y="1436756"/>
                  </a:lnTo>
                  <a:lnTo>
                    <a:pt x="1507341" y="1381479"/>
                  </a:lnTo>
                  <a:lnTo>
                    <a:pt x="1711562" y="1290472"/>
                  </a:lnTo>
                  <a:lnTo>
                    <a:pt x="1711562" y="1140935"/>
                  </a:lnTo>
                  <a:lnTo>
                    <a:pt x="1137805" y="978386"/>
                  </a:lnTo>
                  <a:lnTo>
                    <a:pt x="959521" y="997905"/>
                  </a:lnTo>
                  <a:lnTo>
                    <a:pt x="544581" y="474526"/>
                  </a:lnTo>
                  <a:lnTo>
                    <a:pt x="508924" y="230729"/>
                  </a:lnTo>
                  <a:lnTo>
                    <a:pt x="538111" y="91034"/>
                  </a:lnTo>
                  <a:lnTo>
                    <a:pt x="372795" y="0"/>
                  </a:lnTo>
                  <a:close/>
                </a:path>
              </a:pathLst>
            </a:custGeom>
            <a:solidFill>
              <a:srgbClr val="DEBEEB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10279" y="2163069"/>
              <a:ext cx="3607816" cy="336782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092" y="2703220"/>
            <a:ext cx="4350766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Organisations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02881" y="450699"/>
            <a:ext cx="1057921" cy="13922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6743700" y="4625200"/>
            <a:ext cx="2001012" cy="5715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031135" y="4734278"/>
            <a:ext cx="2747772" cy="874776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3886200" y="1981200"/>
            <a:ext cx="7976870" cy="2624455"/>
            <a:chOff x="428244" y="3043427"/>
            <a:chExt cx="7976870" cy="2624455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00883" y="4215383"/>
              <a:ext cx="3885819" cy="1170431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85744" y="3208019"/>
              <a:ext cx="2255520" cy="104546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28244" y="3208019"/>
              <a:ext cx="2415540" cy="80162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603747" y="3043427"/>
              <a:ext cx="1982724" cy="104851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595872" y="4463795"/>
              <a:ext cx="1808987" cy="1203959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3348356" y="3450339"/>
            <a:ext cx="2127260" cy="149504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22187" y="603911"/>
            <a:ext cx="1429512" cy="1239012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3515996" y="393194"/>
            <a:ext cx="2634996" cy="147827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0250728" y="132378"/>
            <a:ext cx="1587398" cy="1637422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3246247" y="5055109"/>
            <a:ext cx="3361944" cy="70713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1" y="461900"/>
            <a:ext cx="7922259" cy="5674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Why do organisations exist?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4400" y="2286000"/>
            <a:ext cx="6400800" cy="247567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just">
              <a:spcBef>
                <a:spcPts val="105"/>
              </a:spcBef>
            </a:pPr>
            <a:r>
              <a:rPr sz="3200" i="1" spc="-15" dirty="0" err="1">
                <a:latin typeface="Raleway" panose="020B0003030101060003" pitchFamily="34" charset="0"/>
                <a:cs typeface="Calibri"/>
              </a:rPr>
              <a:t>Organisations</a:t>
            </a:r>
            <a:r>
              <a:rPr lang="en-GB" sz="3200" i="1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5" dirty="0">
                <a:latin typeface="Raleway" panose="020B0003030101060003" pitchFamily="34" charset="0"/>
                <a:cs typeface="Calibri"/>
              </a:rPr>
              <a:t>are </a:t>
            </a:r>
            <a:r>
              <a:rPr sz="3200" b="1" i="1" dirty="0">
                <a:latin typeface="Raleway" panose="020B0003030101060003" pitchFamily="34" charset="0"/>
                <a:cs typeface="Calibri"/>
              </a:rPr>
              <a:t>mechanisms</a:t>
            </a:r>
            <a:r>
              <a:rPr lang="en-GB" sz="3200" b="1" i="1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through</a:t>
            </a:r>
            <a:r>
              <a:rPr sz="3200" i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which</a:t>
            </a:r>
            <a:r>
              <a:rPr sz="3200" i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5" dirty="0">
                <a:latin typeface="Raleway" panose="020B0003030101060003" pitchFamily="34" charset="0"/>
                <a:cs typeface="Calibri"/>
              </a:rPr>
              <a:t>many</a:t>
            </a:r>
            <a:r>
              <a:rPr sz="3200" i="1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b="1" i="1" dirty="0">
                <a:latin typeface="Raleway" panose="020B0003030101060003" pitchFamily="34" charset="0"/>
                <a:cs typeface="Calibri"/>
              </a:rPr>
              <a:t>people</a:t>
            </a:r>
            <a:r>
              <a:rPr sz="3200" b="1" i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combine</a:t>
            </a:r>
            <a:r>
              <a:rPr sz="3200" i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their </a:t>
            </a:r>
            <a:r>
              <a:rPr sz="3200" i="1" spc="-7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25" dirty="0">
                <a:latin typeface="Raleway" panose="020B0003030101060003" pitchFamily="34" charset="0"/>
                <a:cs typeface="Calibri"/>
              </a:rPr>
              <a:t>efforts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and</a:t>
            </a:r>
            <a:r>
              <a:rPr lang="en-GB" sz="3200" i="1" dirty="0">
                <a:latin typeface="Raleway" panose="020B0003030101060003" pitchFamily="34" charset="0"/>
                <a:cs typeface="Calibri"/>
              </a:rPr>
              <a:t> </a:t>
            </a:r>
            <a:r>
              <a:rPr sz="3200" b="1" i="1" spc="-5" dirty="0">
                <a:latin typeface="Raleway" panose="020B0003030101060003" pitchFamily="34" charset="0"/>
                <a:cs typeface="Calibri"/>
              </a:rPr>
              <a:t>work </a:t>
            </a:r>
            <a:r>
              <a:rPr sz="3200" b="1" i="1" spc="-15" dirty="0">
                <a:latin typeface="Raleway" panose="020B0003030101060003" pitchFamily="34" charset="0"/>
                <a:cs typeface="Calibri"/>
              </a:rPr>
              <a:t>together</a:t>
            </a:r>
            <a:r>
              <a:rPr sz="3200" b="1" i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25" dirty="0">
                <a:latin typeface="Raleway" panose="020B0003030101060003" pitchFamily="34" charset="0"/>
                <a:cs typeface="Calibri"/>
              </a:rPr>
              <a:t>to</a:t>
            </a:r>
            <a:r>
              <a:rPr sz="3200" i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accomplish</a:t>
            </a:r>
            <a:r>
              <a:rPr lang="en-GB" sz="3200" i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b="1" i="1" spc="-10" dirty="0">
                <a:latin typeface="Raleway" panose="020B0003030101060003" pitchFamily="34" charset="0"/>
                <a:cs typeface="Calibri"/>
              </a:rPr>
              <a:t>more</a:t>
            </a:r>
            <a:r>
              <a:rPr sz="3200" b="1" i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than</a:t>
            </a:r>
            <a:r>
              <a:rPr sz="3200" i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20" dirty="0">
                <a:latin typeface="Raleway" panose="020B0003030101060003" pitchFamily="34" charset="0"/>
                <a:cs typeface="Calibri"/>
              </a:rPr>
              <a:t>any</a:t>
            </a:r>
            <a:r>
              <a:rPr sz="3200" i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one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5" dirty="0">
                <a:latin typeface="Raleway" panose="020B0003030101060003" pitchFamily="34" charset="0"/>
                <a:cs typeface="Calibri"/>
              </a:rPr>
              <a:t>person</a:t>
            </a:r>
            <a:r>
              <a:rPr sz="3200" i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i="1" spc="-10" dirty="0">
                <a:latin typeface="Raleway" panose="020B0003030101060003" pitchFamily="34" charset="0"/>
                <a:cs typeface="Calibri"/>
              </a:rPr>
              <a:t>could </a:t>
            </a:r>
            <a:r>
              <a:rPr sz="3200" i="1" dirty="0">
                <a:latin typeface="Raleway" panose="020B0003030101060003" pitchFamily="34" charset="0"/>
                <a:cs typeface="Calibri"/>
              </a:rPr>
              <a:t>alone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4400" y="2743200"/>
            <a:ext cx="3419855" cy="25648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2800" y="451142"/>
            <a:ext cx="5655825" cy="510781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Organisation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6543" y="1405486"/>
            <a:ext cx="11298914" cy="259045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999490" indent="-342900"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0" dirty="0">
                <a:latin typeface="Raleway" panose="020B0003030101060003" pitchFamily="34" charset="0"/>
                <a:cs typeface="Calibri"/>
              </a:rPr>
              <a:t>Pattern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relationships</a:t>
            </a:r>
            <a:r>
              <a:rPr sz="300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between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levels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members</a:t>
            </a:r>
            <a:r>
              <a:rPr sz="300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organisation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Raleway" panose="020B0003030101060003" pitchFamily="34" charset="0"/>
                <a:cs typeface="Calibri"/>
              </a:rPr>
              <a:t>Allows management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to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take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place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20" dirty="0">
                <a:latin typeface="Raleway" panose="020B0003030101060003" pitchFamily="34" charset="0"/>
                <a:cs typeface="Calibri"/>
              </a:rPr>
              <a:t>Creates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framework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order</a:t>
            </a:r>
            <a:r>
              <a:rPr sz="3000" dirty="0">
                <a:latin typeface="Raleway" panose="020B0003030101060003" pitchFamily="34" charset="0"/>
                <a:cs typeface="Calibri"/>
              </a:rPr>
              <a:t> and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command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354965" marR="5080" indent="-342900"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Activities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can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be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planned,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organised,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directed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 </a:t>
            </a:r>
            <a:r>
              <a:rPr sz="3000" spc="-66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controlled</a:t>
            </a:r>
            <a:endParaRPr sz="300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380743" y="4113835"/>
            <a:ext cx="1570355" cy="1431290"/>
            <a:chOff x="7100115" y="212420"/>
            <a:chExt cx="1570355" cy="1431290"/>
          </a:xfrm>
        </p:grpSpPr>
        <p:sp>
          <p:nvSpPr>
            <p:cNvPr id="5" name="object 5"/>
            <p:cNvSpPr/>
            <p:nvPr/>
          </p:nvSpPr>
          <p:spPr>
            <a:xfrm>
              <a:off x="7746222" y="212420"/>
              <a:ext cx="273050" cy="424180"/>
            </a:xfrm>
            <a:custGeom>
              <a:avLst/>
              <a:gdLst/>
              <a:ahLst/>
              <a:cxnLst/>
              <a:rect l="l" t="t" r="r" b="b"/>
              <a:pathLst>
                <a:path w="273050" h="424180">
                  <a:moveTo>
                    <a:pt x="135054" y="0"/>
                  </a:moveTo>
                  <a:lnTo>
                    <a:pt x="90032" y="15853"/>
                  </a:lnTo>
                  <a:lnTo>
                    <a:pt x="58257" y="52952"/>
                  </a:lnTo>
                  <a:lnTo>
                    <a:pt x="52965" y="68911"/>
                  </a:lnTo>
                  <a:lnTo>
                    <a:pt x="52965" y="100725"/>
                  </a:lnTo>
                  <a:lnTo>
                    <a:pt x="58257" y="116579"/>
                  </a:lnTo>
                  <a:lnTo>
                    <a:pt x="66201" y="129791"/>
                  </a:lnTo>
                  <a:lnTo>
                    <a:pt x="74145" y="143108"/>
                  </a:lnTo>
                  <a:lnTo>
                    <a:pt x="84740" y="156320"/>
                  </a:lnTo>
                  <a:lnTo>
                    <a:pt x="87392" y="166889"/>
                  </a:lnTo>
                  <a:lnTo>
                    <a:pt x="90032" y="182849"/>
                  </a:lnTo>
                  <a:lnTo>
                    <a:pt x="90032" y="198703"/>
                  </a:lnTo>
                  <a:lnTo>
                    <a:pt x="84740" y="219947"/>
                  </a:lnTo>
                  <a:lnTo>
                    <a:pt x="74145" y="238443"/>
                  </a:lnTo>
                  <a:lnTo>
                    <a:pt x="52965" y="259688"/>
                  </a:lnTo>
                  <a:lnTo>
                    <a:pt x="55616" y="259688"/>
                  </a:lnTo>
                  <a:lnTo>
                    <a:pt x="23841" y="296786"/>
                  </a:lnTo>
                  <a:lnTo>
                    <a:pt x="2651" y="349738"/>
                  </a:lnTo>
                  <a:lnTo>
                    <a:pt x="0" y="381562"/>
                  </a:lnTo>
                  <a:lnTo>
                    <a:pt x="2651" y="392164"/>
                  </a:lnTo>
                  <a:lnTo>
                    <a:pt x="2651" y="397459"/>
                  </a:lnTo>
                  <a:lnTo>
                    <a:pt x="47673" y="416008"/>
                  </a:lnTo>
                  <a:lnTo>
                    <a:pt x="97976" y="421314"/>
                  </a:lnTo>
                  <a:lnTo>
                    <a:pt x="164178" y="423956"/>
                  </a:lnTo>
                  <a:lnTo>
                    <a:pt x="206548" y="421314"/>
                  </a:lnTo>
                  <a:lnTo>
                    <a:pt x="246267" y="413355"/>
                  </a:lnTo>
                  <a:lnTo>
                    <a:pt x="272750" y="376267"/>
                  </a:lnTo>
                  <a:lnTo>
                    <a:pt x="270099" y="355023"/>
                  </a:lnTo>
                  <a:lnTo>
                    <a:pt x="267447" y="336527"/>
                  </a:lnTo>
                  <a:lnTo>
                    <a:pt x="259503" y="320567"/>
                  </a:lnTo>
                  <a:lnTo>
                    <a:pt x="251559" y="302071"/>
                  </a:lnTo>
                  <a:lnTo>
                    <a:pt x="240975" y="286217"/>
                  </a:lnTo>
                  <a:lnTo>
                    <a:pt x="230380" y="272899"/>
                  </a:lnTo>
                  <a:lnTo>
                    <a:pt x="217144" y="262330"/>
                  </a:lnTo>
                  <a:lnTo>
                    <a:pt x="201256" y="251761"/>
                  </a:lnTo>
                  <a:lnTo>
                    <a:pt x="188009" y="235801"/>
                  </a:lnTo>
                  <a:lnTo>
                    <a:pt x="182717" y="225232"/>
                  </a:lnTo>
                  <a:lnTo>
                    <a:pt x="177425" y="212020"/>
                  </a:lnTo>
                  <a:lnTo>
                    <a:pt x="177425" y="180206"/>
                  </a:lnTo>
                  <a:lnTo>
                    <a:pt x="185368" y="164247"/>
                  </a:lnTo>
                  <a:lnTo>
                    <a:pt x="195953" y="143108"/>
                  </a:lnTo>
                  <a:lnTo>
                    <a:pt x="206548" y="132433"/>
                  </a:lnTo>
                  <a:lnTo>
                    <a:pt x="214492" y="116579"/>
                  </a:lnTo>
                  <a:lnTo>
                    <a:pt x="219784" y="100725"/>
                  </a:lnTo>
                  <a:lnTo>
                    <a:pt x="219784" y="68911"/>
                  </a:lnTo>
                  <a:lnTo>
                    <a:pt x="214492" y="52952"/>
                  </a:lnTo>
                  <a:lnTo>
                    <a:pt x="182717" y="15853"/>
                  </a:lnTo>
                  <a:lnTo>
                    <a:pt x="153593" y="2642"/>
                  </a:lnTo>
                  <a:lnTo>
                    <a:pt x="135054" y="0"/>
                  </a:lnTo>
                  <a:close/>
                </a:path>
              </a:pathLst>
            </a:custGeom>
            <a:solidFill>
              <a:srgbClr val="58B8E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70213" y="623133"/>
              <a:ext cx="158875" cy="24642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97942" y="946406"/>
              <a:ext cx="158875" cy="24642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70064" y="1235224"/>
              <a:ext cx="158875" cy="24643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351674" y="1237876"/>
              <a:ext cx="158886" cy="24643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090467" y="1184882"/>
              <a:ext cx="156234" cy="24907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275867" y="996748"/>
              <a:ext cx="158875" cy="24907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056040" y="816562"/>
              <a:ext cx="158843" cy="24907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7100115" y="387342"/>
              <a:ext cx="1570355" cy="1256030"/>
            </a:xfrm>
            <a:custGeom>
              <a:avLst/>
              <a:gdLst/>
              <a:ahLst/>
              <a:cxnLst/>
              <a:rect l="l" t="t" r="r" b="b"/>
              <a:pathLst>
                <a:path w="1570354" h="1256030">
                  <a:moveTo>
                    <a:pt x="627578" y="0"/>
                  </a:moveTo>
                  <a:lnTo>
                    <a:pt x="95328" y="0"/>
                  </a:lnTo>
                  <a:lnTo>
                    <a:pt x="42367" y="15853"/>
                  </a:lnTo>
                  <a:lnTo>
                    <a:pt x="7943" y="58236"/>
                  </a:lnTo>
                  <a:lnTo>
                    <a:pt x="0" y="95335"/>
                  </a:lnTo>
                  <a:lnTo>
                    <a:pt x="0" y="1160558"/>
                  </a:lnTo>
                  <a:lnTo>
                    <a:pt x="15888" y="1213554"/>
                  </a:lnTo>
                  <a:lnTo>
                    <a:pt x="58255" y="1248002"/>
                  </a:lnTo>
                  <a:lnTo>
                    <a:pt x="1477594" y="1255951"/>
                  </a:lnTo>
                  <a:lnTo>
                    <a:pt x="1496155" y="1253301"/>
                  </a:lnTo>
                  <a:lnTo>
                    <a:pt x="1543775" y="1226804"/>
                  </a:lnTo>
                  <a:lnTo>
                    <a:pt x="1570289" y="1179108"/>
                  </a:lnTo>
                  <a:lnTo>
                    <a:pt x="1570289" y="1165859"/>
                  </a:lnTo>
                  <a:lnTo>
                    <a:pt x="177413" y="1165859"/>
                  </a:lnTo>
                  <a:lnTo>
                    <a:pt x="161526" y="1160558"/>
                  </a:lnTo>
                  <a:lnTo>
                    <a:pt x="124458" y="1131413"/>
                  </a:lnTo>
                  <a:lnTo>
                    <a:pt x="111211" y="1086367"/>
                  </a:lnTo>
                  <a:lnTo>
                    <a:pt x="111211" y="169531"/>
                  </a:lnTo>
                  <a:lnTo>
                    <a:pt x="116514" y="137718"/>
                  </a:lnTo>
                  <a:lnTo>
                    <a:pt x="161525" y="95335"/>
                  </a:lnTo>
                  <a:lnTo>
                    <a:pt x="193300" y="87408"/>
                  </a:lnTo>
                  <a:lnTo>
                    <a:pt x="590500" y="87408"/>
                  </a:lnTo>
                  <a:lnTo>
                    <a:pt x="603746" y="74196"/>
                  </a:lnTo>
                  <a:lnTo>
                    <a:pt x="614331" y="60879"/>
                  </a:lnTo>
                  <a:lnTo>
                    <a:pt x="624926" y="39740"/>
                  </a:lnTo>
                  <a:lnTo>
                    <a:pt x="630219" y="18496"/>
                  </a:lnTo>
                  <a:lnTo>
                    <a:pt x="627578" y="0"/>
                  </a:lnTo>
                  <a:close/>
                </a:path>
                <a:path w="1570354" h="1256030">
                  <a:moveTo>
                    <a:pt x="1477594" y="0"/>
                  </a:moveTo>
                  <a:lnTo>
                    <a:pt x="940036" y="0"/>
                  </a:lnTo>
                  <a:lnTo>
                    <a:pt x="937396" y="13211"/>
                  </a:lnTo>
                  <a:lnTo>
                    <a:pt x="937396" y="37098"/>
                  </a:lnTo>
                  <a:lnTo>
                    <a:pt x="961227" y="76839"/>
                  </a:lnTo>
                  <a:lnTo>
                    <a:pt x="1379596" y="87408"/>
                  </a:lnTo>
                  <a:lnTo>
                    <a:pt x="1395505" y="90050"/>
                  </a:lnTo>
                  <a:lnTo>
                    <a:pt x="1437822" y="111295"/>
                  </a:lnTo>
                  <a:lnTo>
                    <a:pt x="1459034" y="153678"/>
                  </a:lnTo>
                  <a:lnTo>
                    <a:pt x="1461685" y="1086367"/>
                  </a:lnTo>
                  <a:lnTo>
                    <a:pt x="1459034" y="1102264"/>
                  </a:lnTo>
                  <a:lnTo>
                    <a:pt x="1437822" y="1142015"/>
                  </a:lnTo>
                  <a:lnTo>
                    <a:pt x="1395505" y="1165859"/>
                  </a:lnTo>
                  <a:lnTo>
                    <a:pt x="1570289" y="1165859"/>
                  </a:lnTo>
                  <a:lnTo>
                    <a:pt x="1570289" y="76839"/>
                  </a:lnTo>
                  <a:lnTo>
                    <a:pt x="1543774" y="29065"/>
                  </a:lnTo>
                  <a:lnTo>
                    <a:pt x="1511957" y="7927"/>
                  </a:lnTo>
                  <a:lnTo>
                    <a:pt x="1496154" y="2642"/>
                  </a:lnTo>
                  <a:lnTo>
                    <a:pt x="1477594" y="0"/>
                  </a:lnTo>
                  <a:close/>
                </a:path>
              </a:pathLst>
            </a:custGeom>
            <a:solidFill>
              <a:srgbClr val="A2CD3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1970543" y="4758319"/>
            <a:ext cx="1816735" cy="614680"/>
            <a:chOff x="6929627" y="5216192"/>
            <a:chExt cx="1816735" cy="614680"/>
          </a:xfrm>
        </p:grpSpPr>
        <p:sp>
          <p:nvSpPr>
            <p:cNvPr id="15" name="object 15"/>
            <p:cNvSpPr/>
            <p:nvPr/>
          </p:nvSpPr>
          <p:spPr>
            <a:xfrm>
              <a:off x="7696175" y="5384867"/>
              <a:ext cx="286385" cy="446405"/>
            </a:xfrm>
            <a:custGeom>
              <a:avLst/>
              <a:gdLst/>
              <a:ahLst/>
              <a:cxnLst/>
              <a:rect l="l" t="t" r="r" b="b"/>
              <a:pathLst>
                <a:path w="286384" h="446404">
                  <a:moveTo>
                    <a:pt x="162218" y="0"/>
                  </a:moveTo>
                  <a:lnTo>
                    <a:pt x="127227" y="0"/>
                  </a:lnTo>
                  <a:lnTo>
                    <a:pt x="108141" y="6354"/>
                  </a:lnTo>
                  <a:lnTo>
                    <a:pt x="95417" y="15904"/>
                  </a:lnTo>
                  <a:lnTo>
                    <a:pt x="79512" y="25455"/>
                  </a:lnTo>
                  <a:lnTo>
                    <a:pt x="69981" y="38176"/>
                  </a:lnTo>
                  <a:lnTo>
                    <a:pt x="60438" y="54094"/>
                  </a:lnTo>
                  <a:lnTo>
                    <a:pt x="57257" y="69998"/>
                  </a:lnTo>
                  <a:lnTo>
                    <a:pt x="54076" y="89100"/>
                  </a:lnTo>
                  <a:lnTo>
                    <a:pt x="60438" y="120922"/>
                  </a:lnTo>
                  <a:lnTo>
                    <a:pt x="69981" y="136839"/>
                  </a:lnTo>
                  <a:lnTo>
                    <a:pt x="79512" y="149561"/>
                  </a:lnTo>
                  <a:lnTo>
                    <a:pt x="89055" y="165478"/>
                  </a:lnTo>
                  <a:lnTo>
                    <a:pt x="95417" y="190934"/>
                  </a:lnTo>
                  <a:lnTo>
                    <a:pt x="95417" y="210022"/>
                  </a:lnTo>
                  <a:lnTo>
                    <a:pt x="89055" y="229123"/>
                  </a:lnTo>
                  <a:lnTo>
                    <a:pt x="76331" y="251395"/>
                  </a:lnTo>
                  <a:lnTo>
                    <a:pt x="57258" y="273679"/>
                  </a:lnTo>
                  <a:lnTo>
                    <a:pt x="41353" y="289584"/>
                  </a:lnTo>
                  <a:lnTo>
                    <a:pt x="25447" y="311856"/>
                  </a:lnTo>
                  <a:lnTo>
                    <a:pt x="12723" y="340502"/>
                  </a:lnTo>
                  <a:lnTo>
                    <a:pt x="3180" y="369144"/>
                  </a:lnTo>
                  <a:lnTo>
                    <a:pt x="0" y="400967"/>
                  </a:lnTo>
                  <a:lnTo>
                    <a:pt x="0" y="416878"/>
                  </a:lnTo>
                  <a:lnTo>
                    <a:pt x="47715" y="439155"/>
                  </a:lnTo>
                  <a:lnTo>
                    <a:pt x="101779" y="445519"/>
                  </a:lnTo>
                  <a:lnTo>
                    <a:pt x="107019" y="445956"/>
                  </a:lnTo>
                  <a:lnTo>
                    <a:pt x="210171" y="445956"/>
                  </a:lnTo>
                  <a:lnTo>
                    <a:pt x="260817" y="435972"/>
                  </a:lnTo>
                  <a:lnTo>
                    <a:pt x="286265" y="416878"/>
                  </a:lnTo>
                  <a:lnTo>
                    <a:pt x="286265" y="375508"/>
                  </a:lnTo>
                  <a:lnTo>
                    <a:pt x="267179" y="318223"/>
                  </a:lnTo>
                  <a:lnTo>
                    <a:pt x="254455" y="302318"/>
                  </a:lnTo>
                  <a:lnTo>
                    <a:pt x="229007" y="276850"/>
                  </a:lnTo>
                  <a:lnTo>
                    <a:pt x="213102" y="264129"/>
                  </a:lnTo>
                  <a:lnTo>
                    <a:pt x="200390" y="248211"/>
                  </a:lnTo>
                  <a:lnTo>
                    <a:pt x="187666" y="222756"/>
                  </a:lnTo>
                  <a:lnTo>
                    <a:pt x="187666" y="190934"/>
                  </a:lnTo>
                  <a:lnTo>
                    <a:pt x="194028" y="171845"/>
                  </a:lnTo>
                  <a:lnTo>
                    <a:pt x="206739" y="152744"/>
                  </a:lnTo>
                  <a:lnTo>
                    <a:pt x="216282" y="136839"/>
                  </a:lnTo>
                  <a:lnTo>
                    <a:pt x="225825" y="124105"/>
                  </a:lnTo>
                  <a:lnTo>
                    <a:pt x="232187" y="105004"/>
                  </a:lnTo>
                  <a:lnTo>
                    <a:pt x="232187" y="69998"/>
                  </a:lnTo>
                  <a:lnTo>
                    <a:pt x="206739" y="25455"/>
                  </a:lnTo>
                  <a:lnTo>
                    <a:pt x="178123" y="6354"/>
                  </a:lnTo>
                  <a:lnTo>
                    <a:pt x="162218" y="0"/>
                  </a:lnTo>
                  <a:close/>
                </a:path>
              </a:pathLst>
            </a:custGeom>
            <a:solidFill>
              <a:srgbClr val="58B8E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6" name="object 16"/>
            <p:cNvSpPr/>
            <p:nvPr/>
          </p:nvSpPr>
          <p:spPr>
            <a:xfrm>
              <a:off x="6929627" y="5216192"/>
              <a:ext cx="1816735" cy="299720"/>
            </a:xfrm>
            <a:custGeom>
              <a:avLst/>
              <a:gdLst/>
              <a:ahLst/>
              <a:cxnLst/>
              <a:rect l="l" t="t" r="r" b="b"/>
              <a:pathLst>
                <a:path w="1816734" h="299720">
                  <a:moveTo>
                    <a:pt x="410312" y="190946"/>
                  </a:moveTo>
                  <a:lnTo>
                    <a:pt x="372140" y="190946"/>
                  </a:lnTo>
                  <a:lnTo>
                    <a:pt x="372140" y="299147"/>
                  </a:lnTo>
                  <a:lnTo>
                    <a:pt x="788814" y="299147"/>
                  </a:lnTo>
                  <a:lnTo>
                    <a:pt x="779271" y="280046"/>
                  </a:lnTo>
                  <a:lnTo>
                    <a:pt x="776090" y="257774"/>
                  </a:lnTo>
                  <a:lnTo>
                    <a:pt x="776090" y="254591"/>
                  </a:lnTo>
                  <a:lnTo>
                    <a:pt x="410312" y="254591"/>
                  </a:lnTo>
                  <a:lnTo>
                    <a:pt x="410312" y="190946"/>
                  </a:lnTo>
                  <a:close/>
                </a:path>
                <a:path w="1816734" h="299720">
                  <a:moveTo>
                    <a:pt x="159037" y="0"/>
                  </a:moveTo>
                  <a:lnTo>
                    <a:pt x="28626" y="0"/>
                  </a:lnTo>
                  <a:lnTo>
                    <a:pt x="15903" y="3183"/>
                  </a:lnTo>
                  <a:lnTo>
                    <a:pt x="6361" y="9550"/>
                  </a:lnTo>
                  <a:lnTo>
                    <a:pt x="3180" y="15917"/>
                  </a:lnTo>
                  <a:lnTo>
                    <a:pt x="0" y="28651"/>
                  </a:lnTo>
                  <a:lnTo>
                    <a:pt x="0" y="162307"/>
                  </a:lnTo>
                  <a:lnTo>
                    <a:pt x="6361" y="181396"/>
                  </a:lnTo>
                  <a:lnTo>
                    <a:pt x="15903" y="187763"/>
                  </a:lnTo>
                  <a:lnTo>
                    <a:pt x="28626" y="190946"/>
                  </a:lnTo>
                  <a:lnTo>
                    <a:pt x="159037" y="190946"/>
                  </a:lnTo>
                  <a:lnTo>
                    <a:pt x="171761" y="187763"/>
                  </a:lnTo>
                  <a:lnTo>
                    <a:pt x="181304" y="181396"/>
                  </a:lnTo>
                  <a:lnTo>
                    <a:pt x="187667" y="171845"/>
                  </a:lnTo>
                  <a:lnTo>
                    <a:pt x="190848" y="162307"/>
                  </a:lnTo>
                  <a:lnTo>
                    <a:pt x="190847" y="114568"/>
                  </a:lnTo>
                  <a:lnTo>
                    <a:pt x="776090" y="114568"/>
                  </a:lnTo>
                  <a:lnTo>
                    <a:pt x="776090" y="76378"/>
                  </a:lnTo>
                  <a:lnTo>
                    <a:pt x="190847" y="76378"/>
                  </a:lnTo>
                  <a:lnTo>
                    <a:pt x="190847" y="28651"/>
                  </a:lnTo>
                  <a:lnTo>
                    <a:pt x="187666" y="15917"/>
                  </a:lnTo>
                  <a:lnTo>
                    <a:pt x="181304" y="9550"/>
                  </a:lnTo>
                  <a:lnTo>
                    <a:pt x="171761" y="3183"/>
                  </a:lnTo>
                  <a:lnTo>
                    <a:pt x="159037" y="0"/>
                  </a:lnTo>
                  <a:close/>
                </a:path>
                <a:path w="1816734" h="299720">
                  <a:moveTo>
                    <a:pt x="486643" y="114568"/>
                  </a:moveTo>
                  <a:lnTo>
                    <a:pt x="295808" y="114568"/>
                  </a:lnTo>
                  <a:lnTo>
                    <a:pt x="295808" y="162307"/>
                  </a:lnTo>
                  <a:lnTo>
                    <a:pt x="298989" y="171845"/>
                  </a:lnTo>
                  <a:lnTo>
                    <a:pt x="305351" y="181396"/>
                  </a:lnTo>
                  <a:lnTo>
                    <a:pt x="314894" y="187763"/>
                  </a:lnTo>
                  <a:lnTo>
                    <a:pt x="324424" y="190946"/>
                  </a:lnTo>
                  <a:lnTo>
                    <a:pt x="458014" y="190946"/>
                  </a:lnTo>
                  <a:lnTo>
                    <a:pt x="467557" y="187763"/>
                  </a:lnTo>
                  <a:lnTo>
                    <a:pt x="477100" y="181396"/>
                  </a:lnTo>
                  <a:lnTo>
                    <a:pt x="483462" y="171845"/>
                  </a:lnTo>
                  <a:lnTo>
                    <a:pt x="486643" y="162307"/>
                  </a:lnTo>
                  <a:lnTo>
                    <a:pt x="486643" y="114568"/>
                  </a:lnTo>
                  <a:close/>
                </a:path>
                <a:path w="1816734" h="299720">
                  <a:moveTo>
                    <a:pt x="776090" y="114568"/>
                  </a:moveTo>
                  <a:lnTo>
                    <a:pt x="588423" y="114568"/>
                  </a:lnTo>
                  <a:lnTo>
                    <a:pt x="588423" y="171845"/>
                  </a:lnTo>
                  <a:lnTo>
                    <a:pt x="594785" y="181396"/>
                  </a:lnTo>
                  <a:lnTo>
                    <a:pt x="604328" y="187763"/>
                  </a:lnTo>
                  <a:lnTo>
                    <a:pt x="617052" y="190946"/>
                  </a:lnTo>
                  <a:lnTo>
                    <a:pt x="747461" y="190946"/>
                  </a:lnTo>
                  <a:lnTo>
                    <a:pt x="760185" y="187763"/>
                  </a:lnTo>
                  <a:lnTo>
                    <a:pt x="769728" y="181396"/>
                  </a:lnTo>
                  <a:lnTo>
                    <a:pt x="776090" y="171845"/>
                  </a:lnTo>
                  <a:lnTo>
                    <a:pt x="776090" y="114568"/>
                  </a:lnTo>
                  <a:close/>
                </a:path>
                <a:path w="1816734" h="299720">
                  <a:moveTo>
                    <a:pt x="458014" y="0"/>
                  </a:moveTo>
                  <a:lnTo>
                    <a:pt x="324424" y="0"/>
                  </a:lnTo>
                  <a:lnTo>
                    <a:pt x="314894" y="3183"/>
                  </a:lnTo>
                  <a:lnTo>
                    <a:pt x="305351" y="9550"/>
                  </a:lnTo>
                  <a:lnTo>
                    <a:pt x="298989" y="15917"/>
                  </a:lnTo>
                  <a:lnTo>
                    <a:pt x="295808" y="28651"/>
                  </a:lnTo>
                  <a:lnTo>
                    <a:pt x="295808" y="76378"/>
                  </a:lnTo>
                  <a:lnTo>
                    <a:pt x="486643" y="76378"/>
                  </a:lnTo>
                  <a:lnTo>
                    <a:pt x="486643" y="28651"/>
                  </a:lnTo>
                  <a:lnTo>
                    <a:pt x="483462" y="15917"/>
                  </a:lnTo>
                  <a:lnTo>
                    <a:pt x="477100" y="9550"/>
                  </a:lnTo>
                  <a:lnTo>
                    <a:pt x="467557" y="3183"/>
                  </a:lnTo>
                  <a:lnTo>
                    <a:pt x="458014" y="0"/>
                  </a:lnTo>
                  <a:close/>
                </a:path>
                <a:path w="1816734" h="299720">
                  <a:moveTo>
                    <a:pt x="747460" y="0"/>
                  </a:moveTo>
                  <a:lnTo>
                    <a:pt x="617052" y="0"/>
                  </a:lnTo>
                  <a:lnTo>
                    <a:pt x="604328" y="3183"/>
                  </a:lnTo>
                  <a:lnTo>
                    <a:pt x="594785" y="9550"/>
                  </a:lnTo>
                  <a:lnTo>
                    <a:pt x="588423" y="15917"/>
                  </a:lnTo>
                  <a:lnTo>
                    <a:pt x="588423" y="76378"/>
                  </a:lnTo>
                  <a:lnTo>
                    <a:pt x="776090" y="76378"/>
                  </a:lnTo>
                  <a:lnTo>
                    <a:pt x="776089" y="15917"/>
                  </a:lnTo>
                  <a:lnTo>
                    <a:pt x="769727" y="9550"/>
                  </a:lnTo>
                  <a:lnTo>
                    <a:pt x="760184" y="3183"/>
                  </a:lnTo>
                  <a:lnTo>
                    <a:pt x="747460" y="0"/>
                  </a:lnTo>
                  <a:close/>
                </a:path>
                <a:path w="1816734" h="299720">
                  <a:moveTo>
                    <a:pt x="1453594" y="190946"/>
                  </a:moveTo>
                  <a:lnTo>
                    <a:pt x="1415422" y="190946"/>
                  </a:lnTo>
                  <a:lnTo>
                    <a:pt x="1415422" y="254591"/>
                  </a:lnTo>
                  <a:lnTo>
                    <a:pt x="1040088" y="254591"/>
                  </a:lnTo>
                  <a:lnTo>
                    <a:pt x="1040088" y="257774"/>
                  </a:lnTo>
                  <a:lnTo>
                    <a:pt x="1036907" y="280046"/>
                  </a:lnTo>
                  <a:lnTo>
                    <a:pt x="1030545" y="299147"/>
                  </a:lnTo>
                  <a:lnTo>
                    <a:pt x="1453594" y="299147"/>
                  </a:lnTo>
                  <a:lnTo>
                    <a:pt x="1453594" y="190946"/>
                  </a:lnTo>
                  <a:close/>
                </a:path>
                <a:path w="1816734" h="299720">
                  <a:moveTo>
                    <a:pt x="1202307" y="0"/>
                  </a:moveTo>
                  <a:lnTo>
                    <a:pt x="1071898" y="0"/>
                  </a:lnTo>
                  <a:lnTo>
                    <a:pt x="1059174" y="3183"/>
                  </a:lnTo>
                  <a:lnTo>
                    <a:pt x="1049631" y="9550"/>
                  </a:lnTo>
                  <a:lnTo>
                    <a:pt x="1043269" y="15917"/>
                  </a:lnTo>
                  <a:lnTo>
                    <a:pt x="1043269" y="171845"/>
                  </a:lnTo>
                  <a:lnTo>
                    <a:pt x="1049631" y="181396"/>
                  </a:lnTo>
                  <a:lnTo>
                    <a:pt x="1059174" y="187763"/>
                  </a:lnTo>
                  <a:lnTo>
                    <a:pt x="1071898" y="190946"/>
                  </a:lnTo>
                  <a:lnTo>
                    <a:pt x="1202307" y="190946"/>
                  </a:lnTo>
                  <a:lnTo>
                    <a:pt x="1215031" y="187763"/>
                  </a:lnTo>
                  <a:lnTo>
                    <a:pt x="1224574" y="181396"/>
                  </a:lnTo>
                  <a:lnTo>
                    <a:pt x="1230923" y="171845"/>
                  </a:lnTo>
                  <a:lnTo>
                    <a:pt x="1230923" y="114568"/>
                  </a:lnTo>
                  <a:lnTo>
                    <a:pt x="1816608" y="114568"/>
                  </a:lnTo>
                  <a:lnTo>
                    <a:pt x="1816608" y="76378"/>
                  </a:lnTo>
                  <a:lnTo>
                    <a:pt x="1230923" y="76378"/>
                  </a:lnTo>
                  <a:lnTo>
                    <a:pt x="1230923" y="15917"/>
                  </a:lnTo>
                  <a:lnTo>
                    <a:pt x="1224574" y="9550"/>
                  </a:lnTo>
                  <a:lnTo>
                    <a:pt x="1215031" y="3183"/>
                  </a:lnTo>
                  <a:lnTo>
                    <a:pt x="1202307" y="0"/>
                  </a:lnTo>
                  <a:close/>
                </a:path>
                <a:path w="1816734" h="299720">
                  <a:moveTo>
                    <a:pt x="1529938" y="114568"/>
                  </a:moveTo>
                  <a:lnTo>
                    <a:pt x="1339077" y="114568"/>
                  </a:lnTo>
                  <a:lnTo>
                    <a:pt x="1339077" y="162307"/>
                  </a:lnTo>
                  <a:lnTo>
                    <a:pt x="1342258" y="171845"/>
                  </a:lnTo>
                  <a:lnTo>
                    <a:pt x="1348621" y="181396"/>
                  </a:lnTo>
                  <a:lnTo>
                    <a:pt x="1354983" y="187763"/>
                  </a:lnTo>
                  <a:lnTo>
                    <a:pt x="1367707" y="190946"/>
                  </a:lnTo>
                  <a:lnTo>
                    <a:pt x="1498128" y="190946"/>
                  </a:lnTo>
                  <a:lnTo>
                    <a:pt x="1510852" y="187763"/>
                  </a:lnTo>
                  <a:lnTo>
                    <a:pt x="1520395" y="181396"/>
                  </a:lnTo>
                  <a:lnTo>
                    <a:pt x="1526757" y="171845"/>
                  </a:lnTo>
                  <a:lnTo>
                    <a:pt x="1529938" y="162307"/>
                  </a:lnTo>
                  <a:lnTo>
                    <a:pt x="1529938" y="114568"/>
                  </a:lnTo>
                  <a:close/>
                </a:path>
                <a:path w="1816734" h="299720">
                  <a:moveTo>
                    <a:pt x="1816608" y="114568"/>
                  </a:moveTo>
                  <a:lnTo>
                    <a:pt x="1628549" y="114568"/>
                  </a:lnTo>
                  <a:lnTo>
                    <a:pt x="1628549" y="162307"/>
                  </a:lnTo>
                  <a:lnTo>
                    <a:pt x="1631730" y="171845"/>
                  </a:lnTo>
                  <a:lnTo>
                    <a:pt x="1638092" y="181396"/>
                  </a:lnTo>
                  <a:lnTo>
                    <a:pt x="1647635" y="187763"/>
                  </a:lnTo>
                  <a:lnTo>
                    <a:pt x="1657178" y="190946"/>
                  </a:lnTo>
                  <a:lnTo>
                    <a:pt x="1790781" y="190946"/>
                  </a:lnTo>
                  <a:lnTo>
                    <a:pt x="1800324" y="187763"/>
                  </a:lnTo>
                  <a:lnTo>
                    <a:pt x="1809867" y="181396"/>
                  </a:lnTo>
                  <a:lnTo>
                    <a:pt x="1816229" y="171845"/>
                  </a:lnTo>
                  <a:lnTo>
                    <a:pt x="1816608" y="170709"/>
                  </a:lnTo>
                  <a:lnTo>
                    <a:pt x="1816608" y="114568"/>
                  </a:lnTo>
                  <a:close/>
                </a:path>
                <a:path w="1816734" h="299720">
                  <a:moveTo>
                    <a:pt x="1498128" y="0"/>
                  </a:moveTo>
                  <a:lnTo>
                    <a:pt x="1367706" y="0"/>
                  </a:lnTo>
                  <a:lnTo>
                    <a:pt x="1354982" y="3183"/>
                  </a:lnTo>
                  <a:lnTo>
                    <a:pt x="1342258" y="15917"/>
                  </a:lnTo>
                  <a:lnTo>
                    <a:pt x="1339077" y="28651"/>
                  </a:lnTo>
                  <a:lnTo>
                    <a:pt x="1339077" y="76378"/>
                  </a:lnTo>
                  <a:lnTo>
                    <a:pt x="1529938" y="76378"/>
                  </a:lnTo>
                  <a:lnTo>
                    <a:pt x="1529938" y="28651"/>
                  </a:lnTo>
                  <a:lnTo>
                    <a:pt x="1526757" y="15917"/>
                  </a:lnTo>
                  <a:lnTo>
                    <a:pt x="1520395" y="9550"/>
                  </a:lnTo>
                  <a:lnTo>
                    <a:pt x="1510852" y="3183"/>
                  </a:lnTo>
                  <a:lnTo>
                    <a:pt x="1498128" y="0"/>
                  </a:lnTo>
                  <a:close/>
                </a:path>
                <a:path w="1816734" h="299720">
                  <a:moveTo>
                    <a:pt x="1790781" y="0"/>
                  </a:moveTo>
                  <a:lnTo>
                    <a:pt x="1657178" y="0"/>
                  </a:lnTo>
                  <a:lnTo>
                    <a:pt x="1647635" y="3183"/>
                  </a:lnTo>
                  <a:lnTo>
                    <a:pt x="1638092" y="9550"/>
                  </a:lnTo>
                  <a:lnTo>
                    <a:pt x="1631730" y="15917"/>
                  </a:lnTo>
                  <a:lnTo>
                    <a:pt x="1628549" y="28651"/>
                  </a:lnTo>
                  <a:lnTo>
                    <a:pt x="1628549" y="76378"/>
                  </a:lnTo>
                  <a:lnTo>
                    <a:pt x="1816608" y="76378"/>
                  </a:lnTo>
                  <a:lnTo>
                    <a:pt x="1816608" y="17435"/>
                  </a:lnTo>
                  <a:lnTo>
                    <a:pt x="1816229" y="15917"/>
                  </a:lnTo>
                  <a:lnTo>
                    <a:pt x="1809867" y="9550"/>
                  </a:lnTo>
                  <a:lnTo>
                    <a:pt x="1800324" y="3183"/>
                  </a:lnTo>
                  <a:lnTo>
                    <a:pt x="1790781" y="0"/>
                  </a:lnTo>
                  <a:close/>
                </a:path>
              </a:pathLst>
            </a:custGeom>
            <a:solidFill>
              <a:srgbClr val="A2CD3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01007" y="461900"/>
            <a:ext cx="6709917" cy="5674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Objectives of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6424" y="1184137"/>
            <a:ext cx="6781800" cy="460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055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pc="-1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economic</a:t>
            </a:r>
            <a:r>
              <a:rPr dirty="0">
                <a:latin typeface="Raleway" panose="020B0003030101060003" pitchFamily="34" charset="0"/>
                <a:cs typeface="Calibri"/>
              </a:rPr>
              <a:t> and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efficient</a:t>
            </a:r>
            <a:r>
              <a:rPr lang="en-GB"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performance of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 err="1">
                <a:latin typeface="Raleway" panose="020B0003030101060003" pitchFamily="34" charset="0"/>
                <a:cs typeface="Calibri"/>
              </a:rPr>
              <a:t>organisation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lnSpc>
                <a:spcPts val="2055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marR="595630" indent="-342900">
              <a:lnSpc>
                <a:spcPts val="1939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Monitoring</a:t>
            </a:r>
            <a:r>
              <a:rPr dirty="0">
                <a:latin typeface="Raleway" panose="020B0003030101060003" pitchFamily="34" charset="0"/>
                <a:cs typeface="Calibri"/>
              </a:rPr>
              <a:t> the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activities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 </a:t>
            </a:r>
            <a:r>
              <a:rPr spc="-39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 err="1">
                <a:latin typeface="Raleway" panose="020B0003030101060003" pitchFamily="34" charset="0"/>
                <a:cs typeface="Calibri"/>
              </a:rPr>
              <a:t>organisation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355600" marR="595630" indent="-342900">
              <a:lnSpc>
                <a:spcPts val="1939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Accountability</a:t>
            </a:r>
            <a:r>
              <a:rPr spc="15" dirty="0">
                <a:latin typeface="Raleway" panose="020B0003030101060003" pitchFamily="34" charset="0"/>
                <a:cs typeface="Calibri"/>
              </a:rPr>
              <a:t> </a:t>
            </a:r>
            <a:r>
              <a:rPr spc="-15" dirty="0">
                <a:latin typeface="Raleway" panose="020B0003030101060003" pitchFamily="34" charset="0"/>
                <a:cs typeface="Calibri"/>
              </a:rPr>
              <a:t>for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areas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work 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undertaken </a:t>
            </a:r>
            <a:r>
              <a:rPr spc="-5" dirty="0">
                <a:latin typeface="Raleway" panose="020B0003030101060003" pitchFamily="34" charset="0"/>
                <a:cs typeface="Calibri"/>
              </a:rPr>
              <a:t>by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groups </a:t>
            </a:r>
            <a:r>
              <a:rPr dirty="0">
                <a:latin typeface="Raleway" panose="020B0003030101060003" pitchFamily="34" charset="0"/>
                <a:cs typeface="Calibri"/>
              </a:rPr>
              <a:t>and</a:t>
            </a:r>
            <a:r>
              <a:rPr spc="-1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individuals</a:t>
            </a:r>
            <a:endParaRPr lang="en-GB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marR="339725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>
                <a:latin typeface="Raleway" panose="020B0003030101060003" pitchFamily="34" charset="0"/>
                <a:cs typeface="Calibri"/>
              </a:rPr>
              <a:t>Co-ordination</a:t>
            </a:r>
            <a:r>
              <a:rPr spc="1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pc="-15" dirty="0">
                <a:latin typeface="Raleway" panose="020B0003030101060003" pitchFamily="34" charset="0"/>
                <a:cs typeface="Calibri"/>
              </a:rPr>
              <a:t>different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parts of </a:t>
            </a:r>
            <a:r>
              <a:rPr spc="-39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</a:t>
            </a:r>
            <a:r>
              <a:rPr spc="1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 err="1">
                <a:latin typeface="Raleway" panose="020B0003030101060003" pitchFamily="34" charset="0"/>
                <a:cs typeface="Calibri"/>
              </a:rPr>
              <a:t>organisation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355600" marR="339725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marR="240029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>
                <a:latin typeface="Raleway" panose="020B0003030101060003" pitchFamily="34" charset="0"/>
                <a:cs typeface="Calibri"/>
              </a:rPr>
              <a:t>Flexibility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in</a:t>
            </a:r>
            <a:r>
              <a:rPr spc="1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order</a:t>
            </a:r>
            <a:r>
              <a:rPr spc="1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to </a:t>
            </a:r>
            <a:r>
              <a:rPr spc="-5" dirty="0">
                <a:latin typeface="Raleway" panose="020B0003030101060003" pitchFamily="34" charset="0"/>
                <a:cs typeface="Calibri"/>
              </a:rPr>
              <a:t>respond</a:t>
            </a:r>
            <a:r>
              <a:rPr spc="1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to </a:t>
            </a:r>
            <a:r>
              <a:rPr spc="-5" dirty="0">
                <a:latin typeface="Raleway" panose="020B0003030101060003" pitchFamily="34" charset="0"/>
                <a:cs typeface="Calibri"/>
              </a:rPr>
              <a:t> future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demands and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adapt </a:t>
            </a:r>
            <a:r>
              <a:rPr spc="-10" dirty="0">
                <a:latin typeface="Raleway" panose="020B0003030101060003" pitchFamily="34" charset="0"/>
                <a:cs typeface="Calibri"/>
              </a:rPr>
              <a:t>to 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changing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environmental</a:t>
            </a:r>
            <a:r>
              <a:rPr spc="-2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influences</a:t>
            </a:r>
            <a:endParaRPr lang="en-GB" spc="-5" dirty="0">
              <a:latin typeface="Raleway" panose="020B0003030101060003" pitchFamily="34" charset="0"/>
              <a:cs typeface="Calibri"/>
            </a:endParaRPr>
          </a:p>
          <a:p>
            <a:pPr marL="355600" marR="240029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lnSpc>
                <a:spcPts val="2055"/>
              </a:lnSpc>
              <a:spcBef>
                <a:spcPts val="2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The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social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satisfaction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of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members</a:t>
            </a:r>
            <a:r>
              <a:rPr lang="en-GB"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working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in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organisation</a:t>
            </a:r>
            <a:endParaRPr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25"/>
              </a:spcBef>
            </a:pPr>
            <a:endParaRPr sz="2100" i="1" dirty="0">
              <a:latin typeface="Raleway" panose="020B0003030101060003" pitchFamily="34" charset="0"/>
              <a:cs typeface="Calibri"/>
            </a:endParaRPr>
          </a:p>
          <a:p>
            <a:pPr marL="12700"/>
            <a:r>
              <a:rPr i="1" spc="-10" dirty="0">
                <a:latin typeface="Raleway" panose="020B0003030101060003" pitchFamily="34" charset="0"/>
                <a:cs typeface="Calibri"/>
              </a:rPr>
              <a:t>Knight</a:t>
            </a:r>
            <a:r>
              <a:rPr i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i="1" spc="-5" dirty="0">
                <a:latin typeface="Raleway" panose="020B0003030101060003" pitchFamily="34" charset="0"/>
                <a:cs typeface="Calibri"/>
              </a:rPr>
              <a:t>(1977)</a:t>
            </a:r>
            <a:endParaRPr i="1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56976" y="2209800"/>
            <a:ext cx="4038600" cy="2245360"/>
            <a:chOff x="4648199" y="2736437"/>
            <a:chExt cx="4038600" cy="2245360"/>
          </a:xfrm>
        </p:grpSpPr>
        <p:sp>
          <p:nvSpPr>
            <p:cNvPr id="5" name="object 5"/>
            <p:cNvSpPr/>
            <p:nvPr/>
          </p:nvSpPr>
          <p:spPr>
            <a:xfrm>
              <a:off x="8061450" y="3365927"/>
              <a:ext cx="625475" cy="986155"/>
            </a:xfrm>
            <a:custGeom>
              <a:avLst/>
              <a:gdLst/>
              <a:ahLst/>
              <a:cxnLst/>
              <a:rect l="l" t="t" r="r" b="b"/>
              <a:pathLst>
                <a:path w="625475" h="986154">
                  <a:moveTo>
                    <a:pt x="358180" y="0"/>
                  </a:moveTo>
                  <a:lnTo>
                    <a:pt x="273902" y="0"/>
                  </a:lnTo>
                  <a:lnTo>
                    <a:pt x="203671" y="27968"/>
                  </a:lnTo>
                  <a:lnTo>
                    <a:pt x="175578" y="55937"/>
                  </a:lnTo>
                  <a:lnTo>
                    <a:pt x="133439" y="118880"/>
                  </a:lnTo>
                  <a:lnTo>
                    <a:pt x="119393" y="195836"/>
                  </a:lnTo>
                  <a:lnTo>
                    <a:pt x="133439" y="265758"/>
                  </a:lnTo>
                  <a:lnTo>
                    <a:pt x="154509" y="300732"/>
                  </a:lnTo>
                  <a:lnTo>
                    <a:pt x="175578" y="328729"/>
                  </a:lnTo>
                  <a:lnTo>
                    <a:pt x="196648" y="363676"/>
                  </a:lnTo>
                  <a:lnTo>
                    <a:pt x="210694" y="419641"/>
                  </a:lnTo>
                  <a:lnTo>
                    <a:pt x="210694" y="461594"/>
                  </a:lnTo>
                  <a:lnTo>
                    <a:pt x="196648" y="503575"/>
                  </a:lnTo>
                  <a:lnTo>
                    <a:pt x="168555" y="552534"/>
                  </a:lnTo>
                  <a:lnTo>
                    <a:pt x="119393" y="601493"/>
                  </a:lnTo>
                  <a:lnTo>
                    <a:pt x="126416" y="601493"/>
                  </a:lnTo>
                  <a:lnTo>
                    <a:pt x="91300" y="636468"/>
                  </a:lnTo>
                  <a:lnTo>
                    <a:pt x="56185" y="685427"/>
                  </a:lnTo>
                  <a:lnTo>
                    <a:pt x="21069" y="748371"/>
                  </a:lnTo>
                  <a:lnTo>
                    <a:pt x="7023" y="811314"/>
                  </a:lnTo>
                  <a:lnTo>
                    <a:pt x="0" y="881264"/>
                  </a:lnTo>
                  <a:lnTo>
                    <a:pt x="0" y="923217"/>
                  </a:lnTo>
                  <a:lnTo>
                    <a:pt x="7023" y="923217"/>
                  </a:lnTo>
                  <a:lnTo>
                    <a:pt x="21069" y="937201"/>
                  </a:lnTo>
                  <a:lnTo>
                    <a:pt x="63208" y="958191"/>
                  </a:lnTo>
                  <a:lnTo>
                    <a:pt x="105347" y="965198"/>
                  </a:lnTo>
                  <a:lnTo>
                    <a:pt x="161532" y="972176"/>
                  </a:lnTo>
                  <a:lnTo>
                    <a:pt x="224740" y="979182"/>
                  </a:lnTo>
                  <a:lnTo>
                    <a:pt x="309018" y="986160"/>
                  </a:lnTo>
                  <a:lnTo>
                    <a:pt x="379250" y="986160"/>
                  </a:lnTo>
                  <a:lnTo>
                    <a:pt x="477574" y="979182"/>
                  </a:lnTo>
                  <a:lnTo>
                    <a:pt x="575898" y="965198"/>
                  </a:lnTo>
                  <a:lnTo>
                    <a:pt x="611014" y="951185"/>
                  </a:lnTo>
                  <a:lnTo>
                    <a:pt x="625060" y="937201"/>
                  </a:lnTo>
                  <a:lnTo>
                    <a:pt x="625341" y="936642"/>
                  </a:lnTo>
                  <a:lnTo>
                    <a:pt x="625341" y="785023"/>
                  </a:lnTo>
                  <a:lnTo>
                    <a:pt x="625060" y="783345"/>
                  </a:lnTo>
                  <a:lnTo>
                    <a:pt x="603990" y="741364"/>
                  </a:lnTo>
                  <a:lnTo>
                    <a:pt x="589944" y="699411"/>
                  </a:lnTo>
                  <a:lnTo>
                    <a:pt x="561851" y="664437"/>
                  </a:lnTo>
                  <a:lnTo>
                    <a:pt x="505666" y="608471"/>
                  </a:lnTo>
                  <a:lnTo>
                    <a:pt x="470551" y="580503"/>
                  </a:lnTo>
                  <a:lnTo>
                    <a:pt x="442458" y="545528"/>
                  </a:lnTo>
                  <a:lnTo>
                    <a:pt x="421388" y="517559"/>
                  </a:lnTo>
                  <a:lnTo>
                    <a:pt x="414365" y="489591"/>
                  </a:lnTo>
                  <a:lnTo>
                    <a:pt x="407342" y="454616"/>
                  </a:lnTo>
                  <a:lnTo>
                    <a:pt x="414365" y="419641"/>
                  </a:lnTo>
                  <a:lnTo>
                    <a:pt x="428412" y="377688"/>
                  </a:lnTo>
                  <a:lnTo>
                    <a:pt x="456504" y="335707"/>
                  </a:lnTo>
                  <a:lnTo>
                    <a:pt x="477574" y="300732"/>
                  </a:lnTo>
                  <a:lnTo>
                    <a:pt x="498643" y="272764"/>
                  </a:lnTo>
                  <a:lnTo>
                    <a:pt x="512689" y="230811"/>
                  </a:lnTo>
                  <a:lnTo>
                    <a:pt x="512689" y="153855"/>
                  </a:lnTo>
                  <a:lnTo>
                    <a:pt x="498643" y="118880"/>
                  </a:lnTo>
                  <a:lnTo>
                    <a:pt x="477574" y="83905"/>
                  </a:lnTo>
                  <a:lnTo>
                    <a:pt x="456504" y="55937"/>
                  </a:lnTo>
                  <a:lnTo>
                    <a:pt x="428412" y="27968"/>
                  </a:lnTo>
                  <a:lnTo>
                    <a:pt x="358180" y="0"/>
                  </a:lnTo>
                  <a:close/>
                </a:path>
              </a:pathLst>
            </a:custGeom>
            <a:solidFill>
              <a:srgbClr val="58B8E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4648199" y="2736437"/>
              <a:ext cx="3483610" cy="2245360"/>
            </a:xfrm>
            <a:custGeom>
              <a:avLst/>
              <a:gdLst/>
              <a:ahLst/>
              <a:cxnLst/>
              <a:rect l="l" t="t" r="r" b="b"/>
              <a:pathLst>
                <a:path w="3483609" h="2245360">
                  <a:moveTo>
                    <a:pt x="547805" y="1601666"/>
                  </a:moveTo>
                  <a:lnTo>
                    <a:pt x="98324" y="1601666"/>
                  </a:lnTo>
                  <a:lnTo>
                    <a:pt x="56185" y="1608672"/>
                  </a:lnTo>
                  <a:lnTo>
                    <a:pt x="7023" y="1657631"/>
                  </a:lnTo>
                  <a:lnTo>
                    <a:pt x="0" y="1699584"/>
                  </a:lnTo>
                  <a:lnTo>
                    <a:pt x="0" y="2147217"/>
                  </a:lnTo>
                  <a:lnTo>
                    <a:pt x="7023" y="2189181"/>
                  </a:lnTo>
                  <a:lnTo>
                    <a:pt x="56185" y="2238141"/>
                  </a:lnTo>
                  <a:lnTo>
                    <a:pt x="98324" y="2245135"/>
                  </a:lnTo>
                  <a:lnTo>
                    <a:pt x="547806" y="2245135"/>
                  </a:lnTo>
                  <a:lnTo>
                    <a:pt x="582921" y="2238141"/>
                  </a:lnTo>
                  <a:lnTo>
                    <a:pt x="618037" y="2217158"/>
                  </a:lnTo>
                  <a:lnTo>
                    <a:pt x="639106" y="2189181"/>
                  </a:lnTo>
                  <a:lnTo>
                    <a:pt x="646130" y="2147217"/>
                  </a:lnTo>
                  <a:lnTo>
                    <a:pt x="646130" y="1979358"/>
                  </a:lnTo>
                  <a:lnTo>
                    <a:pt x="2654751" y="1979358"/>
                  </a:lnTo>
                  <a:lnTo>
                    <a:pt x="2654751" y="1867452"/>
                  </a:lnTo>
                  <a:lnTo>
                    <a:pt x="646130" y="1867452"/>
                  </a:lnTo>
                  <a:lnTo>
                    <a:pt x="646130" y="1699584"/>
                  </a:lnTo>
                  <a:lnTo>
                    <a:pt x="639106" y="1657631"/>
                  </a:lnTo>
                  <a:lnTo>
                    <a:pt x="618037" y="1629635"/>
                  </a:lnTo>
                  <a:lnTo>
                    <a:pt x="582921" y="1608672"/>
                  </a:lnTo>
                  <a:lnTo>
                    <a:pt x="547805" y="1601666"/>
                  </a:lnTo>
                  <a:close/>
                </a:path>
                <a:path w="3483609" h="2245360">
                  <a:moveTo>
                    <a:pt x="1657463" y="1979358"/>
                  </a:moveTo>
                  <a:lnTo>
                    <a:pt x="1011333" y="1979358"/>
                  </a:lnTo>
                  <a:lnTo>
                    <a:pt x="1011333" y="2147217"/>
                  </a:lnTo>
                  <a:lnTo>
                    <a:pt x="1018357" y="2189181"/>
                  </a:lnTo>
                  <a:lnTo>
                    <a:pt x="1039426" y="2217158"/>
                  </a:lnTo>
                  <a:lnTo>
                    <a:pt x="1074542" y="2238141"/>
                  </a:lnTo>
                  <a:lnTo>
                    <a:pt x="1109658" y="2245135"/>
                  </a:lnTo>
                  <a:lnTo>
                    <a:pt x="1559139" y="2245135"/>
                  </a:lnTo>
                  <a:lnTo>
                    <a:pt x="1601278" y="2238141"/>
                  </a:lnTo>
                  <a:lnTo>
                    <a:pt x="1629371" y="2217158"/>
                  </a:lnTo>
                  <a:lnTo>
                    <a:pt x="1650440" y="2189181"/>
                  </a:lnTo>
                  <a:lnTo>
                    <a:pt x="1657463" y="2147217"/>
                  </a:lnTo>
                  <a:lnTo>
                    <a:pt x="1657463" y="1979358"/>
                  </a:lnTo>
                  <a:close/>
                </a:path>
                <a:path w="3483609" h="2245360">
                  <a:moveTo>
                    <a:pt x="2654751" y="1979358"/>
                  </a:moveTo>
                  <a:lnTo>
                    <a:pt x="2008621" y="1979358"/>
                  </a:lnTo>
                  <a:lnTo>
                    <a:pt x="2008621" y="2147217"/>
                  </a:lnTo>
                  <a:lnTo>
                    <a:pt x="2015644" y="2189181"/>
                  </a:lnTo>
                  <a:lnTo>
                    <a:pt x="2036713" y="2217158"/>
                  </a:lnTo>
                  <a:lnTo>
                    <a:pt x="2064806" y="2238141"/>
                  </a:lnTo>
                  <a:lnTo>
                    <a:pt x="2106945" y="2245135"/>
                  </a:lnTo>
                  <a:lnTo>
                    <a:pt x="2556427" y="2245135"/>
                  </a:lnTo>
                  <a:lnTo>
                    <a:pt x="2591542" y="2238141"/>
                  </a:lnTo>
                  <a:lnTo>
                    <a:pt x="2626658" y="2217158"/>
                  </a:lnTo>
                  <a:lnTo>
                    <a:pt x="2647727" y="2189181"/>
                  </a:lnTo>
                  <a:lnTo>
                    <a:pt x="2654751" y="2147217"/>
                  </a:lnTo>
                  <a:lnTo>
                    <a:pt x="2654751" y="1979358"/>
                  </a:lnTo>
                  <a:close/>
                </a:path>
                <a:path w="3483609" h="2245360">
                  <a:moveTo>
                    <a:pt x="1559139" y="1601666"/>
                  </a:moveTo>
                  <a:lnTo>
                    <a:pt x="1109657" y="1601666"/>
                  </a:lnTo>
                  <a:lnTo>
                    <a:pt x="1039426" y="1629635"/>
                  </a:lnTo>
                  <a:lnTo>
                    <a:pt x="1011333" y="1699584"/>
                  </a:lnTo>
                  <a:lnTo>
                    <a:pt x="1011333" y="1867452"/>
                  </a:lnTo>
                  <a:lnTo>
                    <a:pt x="1657463" y="1867452"/>
                  </a:lnTo>
                  <a:lnTo>
                    <a:pt x="1657463" y="1699584"/>
                  </a:lnTo>
                  <a:lnTo>
                    <a:pt x="1650440" y="1657631"/>
                  </a:lnTo>
                  <a:lnTo>
                    <a:pt x="1629371" y="1629635"/>
                  </a:lnTo>
                  <a:lnTo>
                    <a:pt x="1601278" y="1608672"/>
                  </a:lnTo>
                  <a:lnTo>
                    <a:pt x="1559139" y="1601666"/>
                  </a:lnTo>
                  <a:close/>
                </a:path>
                <a:path w="3483609" h="2245360">
                  <a:moveTo>
                    <a:pt x="2556426" y="1601666"/>
                  </a:moveTo>
                  <a:lnTo>
                    <a:pt x="2106945" y="1601666"/>
                  </a:lnTo>
                  <a:lnTo>
                    <a:pt x="2064806" y="1608672"/>
                  </a:lnTo>
                  <a:lnTo>
                    <a:pt x="2015644" y="1657631"/>
                  </a:lnTo>
                  <a:lnTo>
                    <a:pt x="2008621" y="1699584"/>
                  </a:lnTo>
                  <a:lnTo>
                    <a:pt x="2008621" y="1867452"/>
                  </a:lnTo>
                  <a:lnTo>
                    <a:pt x="2654751" y="1867452"/>
                  </a:lnTo>
                  <a:lnTo>
                    <a:pt x="2654751" y="1699584"/>
                  </a:lnTo>
                  <a:lnTo>
                    <a:pt x="2647727" y="1657631"/>
                  </a:lnTo>
                  <a:lnTo>
                    <a:pt x="2626658" y="1629635"/>
                  </a:lnTo>
                  <a:lnTo>
                    <a:pt x="2591542" y="1608672"/>
                  </a:lnTo>
                  <a:lnTo>
                    <a:pt x="2556426" y="1601666"/>
                  </a:lnTo>
                  <a:close/>
                </a:path>
                <a:path w="3483609" h="2245360">
                  <a:moveTo>
                    <a:pt x="337111" y="1405830"/>
                  </a:moveTo>
                  <a:lnTo>
                    <a:pt x="224741" y="1405830"/>
                  </a:lnTo>
                  <a:lnTo>
                    <a:pt x="224741" y="1601666"/>
                  </a:lnTo>
                  <a:lnTo>
                    <a:pt x="337111" y="1601666"/>
                  </a:lnTo>
                  <a:lnTo>
                    <a:pt x="337111" y="1405830"/>
                  </a:lnTo>
                  <a:close/>
                </a:path>
                <a:path w="3483609" h="2245360">
                  <a:moveTo>
                    <a:pt x="1383560" y="1405830"/>
                  </a:moveTo>
                  <a:lnTo>
                    <a:pt x="1278213" y="1405830"/>
                  </a:lnTo>
                  <a:lnTo>
                    <a:pt x="1278213" y="1601666"/>
                  </a:lnTo>
                  <a:lnTo>
                    <a:pt x="1383560" y="1601666"/>
                  </a:lnTo>
                  <a:lnTo>
                    <a:pt x="1383560" y="1405830"/>
                  </a:lnTo>
                  <a:close/>
                </a:path>
                <a:path w="3483609" h="2245360">
                  <a:moveTo>
                    <a:pt x="2387871" y="1405830"/>
                  </a:moveTo>
                  <a:lnTo>
                    <a:pt x="2282524" y="1405830"/>
                  </a:lnTo>
                  <a:lnTo>
                    <a:pt x="2282524" y="1601666"/>
                  </a:lnTo>
                  <a:lnTo>
                    <a:pt x="2387871" y="1601666"/>
                  </a:lnTo>
                  <a:lnTo>
                    <a:pt x="2387871" y="1405830"/>
                  </a:lnTo>
                  <a:close/>
                </a:path>
                <a:path w="3483609" h="2245360">
                  <a:moveTo>
                    <a:pt x="547805" y="762383"/>
                  </a:moveTo>
                  <a:lnTo>
                    <a:pt x="98324" y="762383"/>
                  </a:lnTo>
                  <a:lnTo>
                    <a:pt x="56185" y="769361"/>
                  </a:lnTo>
                  <a:lnTo>
                    <a:pt x="7023" y="825326"/>
                  </a:lnTo>
                  <a:lnTo>
                    <a:pt x="0" y="860301"/>
                  </a:lnTo>
                  <a:lnTo>
                    <a:pt x="0" y="1307911"/>
                  </a:lnTo>
                  <a:lnTo>
                    <a:pt x="7023" y="1349892"/>
                  </a:lnTo>
                  <a:lnTo>
                    <a:pt x="56185" y="1398851"/>
                  </a:lnTo>
                  <a:lnTo>
                    <a:pt x="98324" y="1405830"/>
                  </a:lnTo>
                  <a:lnTo>
                    <a:pt x="547805" y="1405830"/>
                  </a:lnTo>
                  <a:lnTo>
                    <a:pt x="582921" y="1398851"/>
                  </a:lnTo>
                  <a:lnTo>
                    <a:pt x="618037" y="1377861"/>
                  </a:lnTo>
                  <a:lnTo>
                    <a:pt x="639106" y="1349892"/>
                  </a:lnTo>
                  <a:lnTo>
                    <a:pt x="646130" y="1307911"/>
                  </a:lnTo>
                  <a:lnTo>
                    <a:pt x="646129" y="1140044"/>
                  </a:lnTo>
                  <a:lnTo>
                    <a:pt x="3469436" y="1140044"/>
                  </a:lnTo>
                  <a:lnTo>
                    <a:pt x="3483482" y="1084106"/>
                  </a:lnTo>
                  <a:lnTo>
                    <a:pt x="3483482" y="1035147"/>
                  </a:lnTo>
                  <a:lnTo>
                    <a:pt x="646129" y="1035147"/>
                  </a:lnTo>
                  <a:lnTo>
                    <a:pt x="646129" y="860301"/>
                  </a:lnTo>
                  <a:lnTo>
                    <a:pt x="639106" y="825326"/>
                  </a:lnTo>
                  <a:lnTo>
                    <a:pt x="618037" y="790352"/>
                  </a:lnTo>
                  <a:lnTo>
                    <a:pt x="582921" y="769361"/>
                  </a:lnTo>
                  <a:lnTo>
                    <a:pt x="547805" y="762383"/>
                  </a:lnTo>
                  <a:close/>
                </a:path>
                <a:path w="3483609" h="2245360">
                  <a:moveTo>
                    <a:pt x="1657463" y="1140044"/>
                  </a:moveTo>
                  <a:lnTo>
                    <a:pt x="1011333" y="1140044"/>
                  </a:lnTo>
                  <a:lnTo>
                    <a:pt x="1011333" y="1307911"/>
                  </a:lnTo>
                  <a:lnTo>
                    <a:pt x="1018356" y="1349892"/>
                  </a:lnTo>
                  <a:lnTo>
                    <a:pt x="1039426" y="1377861"/>
                  </a:lnTo>
                  <a:lnTo>
                    <a:pt x="1074542" y="1398852"/>
                  </a:lnTo>
                  <a:lnTo>
                    <a:pt x="1109657" y="1405830"/>
                  </a:lnTo>
                  <a:lnTo>
                    <a:pt x="1559139" y="1405830"/>
                  </a:lnTo>
                  <a:lnTo>
                    <a:pt x="1601278" y="1398852"/>
                  </a:lnTo>
                  <a:lnTo>
                    <a:pt x="1629371" y="1377861"/>
                  </a:lnTo>
                  <a:lnTo>
                    <a:pt x="1650440" y="1349892"/>
                  </a:lnTo>
                  <a:lnTo>
                    <a:pt x="1657463" y="1307911"/>
                  </a:lnTo>
                  <a:lnTo>
                    <a:pt x="1657463" y="1140044"/>
                  </a:lnTo>
                  <a:close/>
                </a:path>
                <a:path w="3483609" h="2245360">
                  <a:moveTo>
                    <a:pt x="2654750" y="1140044"/>
                  </a:moveTo>
                  <a:lnTo>
                    <a:pt x="2008621" y="1140044"/>
                  </a:lnTo>
                  <a:lnTo>
                    <a:pt x="2008621" y="1307911"/>
                  </a:lnTo>
                  <a:lnTo>
                    <a:pt x="2015644" y="1349892"/>
                  </a:lnTo>
                  <a:lnTo>
                    <a:pt x="2036713" y="1377861"/>
                  </a:lnTo>
                  <a:lnTo>
                    <a:pt x="2064806" y="1398852"/>
                  </a:lnTo>
                  <a:lnTo>
                    <a:pt x="2106945" y="1405830"/>
                  </a:lnTo>
                  <a:lnTo>
                    <a:pt x="2556426" y="1405830"/>
                  </a:lnTo>
                  <a:lnTo>
                    <a:pt x="2591542" y="1398852"/>
                  </a:lnTo>
                  <a:lnTo>
                    <a:pt x="2626658" y="1377861"/>
                  </a:lnTo>
                  <a:lnTo>
                    <a:pt x="2647727" y="1349892"/>
                  </a:lnTo>
                  <a:lnTo>
                    <a:pt x="2654750" y="1307911"/>
                  </a:lnTo>
                  <a:lnTo>
                    <a:pt x="2654750" y="1140044"/>
                  </a:lnTo>
                  <a:close/>
                </a:path>
                <a:path w="3483609" h="2245360">
                  <a:moveTo>
                    <a:pt x="1559139" y="762383"/>
                  </a:moveTo>
                  <a:lnTo>
                    <a:pt x="1109657" y="762383"/>
                  </a:lnTo>
                  <a:lnTo>
                    <a:pt x="1039426" y="790352"/>
                  </a:lnTo>
                  <a:lnTo>
                    <a:pt x="1018356" y="825326"/>
                  </a:lnTo>
                  <a:lnTo>
                    <a:pt x="1011333" y="860301"/>
                  </a:lnTo>
                  <a:lnTo>
                    <a:pt x="1011333" y="1035147"/>
                  </a:lnTo>
                  <a:lnTo>
                    <a:pt x="1657463" y="1035147"/>
                  </a:lnTo>
                  <a:lnTo>
                    <a:pt x="1657463" y="860301"/>
                  </a:lnTo>
                  <a:lnTo>
                    <a:pt x="1650440" y="825326"/>
                  </a:lnTo>
                  <a:lnTo>
                    <a:pt x="1629370" y="790352"/>
                  </a:lnTo>
                  <a:lnTo>
                    <a:pt x="1601278" y="769361"/>
                  </a:lnTo>
                  <a:lnTo>
                    <a:pt x="1559139" y="762383"/>
                  </a:lnTo>
                  <a:close/>
                </a:path>
                <a:path w="3483609" h="2245360">
                  <a:moveTo>
                    <a:pt x="2556426" y="762383"/>
                  </a:moveTo>
                  <a:lnTo>
                    <a:pt x="2106945" y="762383"/>
                  </a:lnTo>
                  <a:lnTo>
                    <a:pt x="2064806" y="769361"/>
                  </a:lnTo>
                  <a:lnTo>
                    <a:pt x="2015644" y="825326"/>
                  </a:lnTo>
                  <a:lnTo>
                    <a:pt x="2008621" y="860301"/>
                  </a:lnTo>
                  <a:lnTo>
                    <a:pt x="2008621" y="1035147"/>
                  </a:lnTo>
                  <a:lnTo>
                    <a:pt x="2654750" y="1035147"/>
                  </a:lnTo>
                  <a:lnTo>
                    <a:pt x="2654750" y="860301"/>
                  </a:lnTo>
                  <a:lnTo>
                    <a:pt x="2647727" y="825326"/>
                  </a:lnTo>
                  <a:lnTo>
                    <a:pt x="2626658" y="790352"/>
                  </a:lnTo>
                  <a:lnTo>
                    <a:pt x="2591542" y="769361"/>
                  </a:lnTo>
                  <a:lnTo>
                    <a:pt x="2556426" y="762383"/>
                  </a:lnTo>
                  <a:close/>
                </a:path>
                <a:path w="3483609" h="2245360">
                  <a:moveTo>
                    <a:pt x="337111" y="650452"/>
                  </a:moveTo>
                  <a:lnTo>
                    <a:pt x="224740" y="650452"/>
                  </a:lnTo>
                  <a:lnTo>
                    <a:pt x="224740" y="762383"/>
                  </a:lnTo>
                  <a:lnTo>
                    <a:pt x="337111" y="762383"/>
                  </a:lnTo>
                  <a:lnTo>
                    <a:pt x="337111" y="650452"/>
                  </a:lnTo>
                  <a:close/>
                </a:path>
                <a:path w="3483609" h="2245360">
                  <a:moveTo>
                    <a:pt x="1383560" y="650452"/>
                  </a:moveTo>
                  <a:lnTo>
                    <a:pt x="1278213" y="650452"/>
                  </a:lnTo>
                  <a:lnTo>
                    <a:pt x="1278213" y="762383"/>
                  </a:lnTo>
                  <a:lnTo>
                    <a:pt x="1383560" y="762383"/>
                  </a:lnTo>
                  <a:lnTo>
                    <a:pt x="1383560" y="650452"/>
                  </a:lnTo>
                  <a:close/>
                </a:path>
                <a:path w="3483609" h="2245360">
                  <a:moveTo>
                    <a:pt x="2387871" y="650452"/>
                  </a:moveTo>
                  <a:lnTo>
                    <a:pt x="2282523" y="650452"/>
                  </a:lnTo>
                  <a:lnTo>
                    <a:pt x="2282523" y="762383"/>
                  </a:lnTo>
                  <a:lnTo>
                    <a:pt x="2387871" y="762383"/>
                  </a:lnTo>
                  <a:lnTo>
                    <a:pt x="2387871" y="650452"/>
                  </a:lnTo>
                  <a:close/>
                </a:path>
                <a:path w="3483609" h="2245360">
                  <a:moveTo>
                    <a:pt x="547805" y="0"/>
                  </a:moveTo>
                  <a:lnTo>
                    <a:pt x="98324" y="0"/>
                  </a:lnTo>
                  <a:lnTo>
                    <a:pt x="56185" y="7006"/>
                  </a:lnTo>
                  <a:lnTo>
                    <a:pt x="7023" y="62943"/>
                  </a:lnTo>
                  <a:lnTo>
                    <a:pt x="0" y="97918"/>
                  </a:lnTo>
                  <a:lnTo>
                    <a:pt x="0" y="552534"/>
                  </a:lnTo>
                  <a:lnTo>
                    <a:pt x="28092" y="622484"/>
                  </a:lnTo>
                  <a:lnTo>
                    <a:pt x="98324" y="650452"/>
                  </a:lnTo>
                  <a:lnTo>
                    <a:pt x="547805" y="650452"/>
                  </a:lnTo>
                  <a:lnTo>
                    <a:pt x="582921" y="643474"/>
                  </a:lnTo>
                  <a:lnTo>
                    <a:pt x="618037" y="622484"/>
                  </a:lnTo>
                  <a:lnTo>
                    <a:pt x="639106" y="587509"/>
                  </a:lnTo>
                  <a:lnTo>
                    <a:pt x="646129" y="552534"/>
                  </a:lnTo>
                  <a:lnTo>
                    <a:pt x="646129" y="377688"/>
                  </a:lnTo>
                  <a:lnTo>
                    <a:pt x="2654750" y="377688"/>
                  </a:lnTo>
                  <a:lnTo>
                    <a:pt x="2654750" y="272764"/>
                  </a:lnTo>
                  <a:lnTo>
                    <a:pt x="646129" y="272764"/>
                  </a:lnTo>
                  <a:lnTo>
                    <a:pt x="646129" y="97918"/>
                  </a:lnTo>
                  <a:lnTo>
                    <a:pt x="639106" y="62943"/>
                  </a:lnTo>
                  <a:lnTo>
                    <a:pt x="618037" y="27968"/>
                  </a:lnTo>
                  <a:lnTo>
                    <a:pt x="582921" y="7006"/>
                  </a:lnTo>
                  <a:lnTo>
                    <a:pt x="547805" y="0"/>
                  </a:lnTo>
                  <a:close/>
                </a:path>
                <a:path w="3483609" h="2245360">
                  <a:moveTo>
                    <a:pt x="1657463" y="377688"/>
                  </a:moveTo>
                  <a:lnTo>
                    <a:pt x="1011333" y="377688"/>
                  </a:lnTo>
                  <a:lnTo>
                    <a:pt x="1011333" y="552534"/>
                  </a:lnTo>
                  <a:lnTo>
                    <a:pt x="1018356" y="587509"/>
                  </a:lnTo>
                  <a:lnTo>
                    <a:pt x="1039426" y="622484"/>
                  </a:lnTo>
                  <a:lnTo>
                    <a:pt x="1074542" y="643474"/>
                  </a:lnTo>
                  <a:lnTo>
                    <a:pt x="1109657" y="650452"/>
                  </a:lnTo>
                  <a:lnTo>
                    <a:pt x="1559139" y="650452"/>
                  </a:lnTo>
                  <a:lnTo>
                    <a:pt x="1601278" y="643474"/>
                  </a:lnTo>
                  <a:lnTo>
                    <a:pt x="1629370" y="622484"/>
                  </a:lnTo>
                  <a:lnTo>
                    <a:pt x="1650440" y="587509"/>
                  </a:lnTo>
                  <a:lnTo>
                    <a:pt x="1657463" y="552534"/>
                  </a:lnTo>
                  <a:lnTo>
                    <a:pt x="1657463" y="377688"/>
                  </a:lnTo>
                  <a:close/>
                </a:path>
                <a:path w="3483609" h="2245360">
                  <a:moveTo>
                    <a:pt x="2654750" y="377688"/>
                  </a:moveTo>
                  <a:lnTo>
                    <a:pt x="2008621" y="377688"/>
                  </a:lnTo>
                  <a:lnTo>
                    <a:pt x="2008621" y="552534"/>
                  </a:lnTo>
                  <a:lnTo>
                    <a:pt x="2015644" y="587509"/>
                  </a:lnTo>
                  <a:lnTo>
                    <a:pt x="2036713" y="622484"/>
                  </a:lnTo>
                  <a:lnTo>
                    <a:pt x="2064806" y="643474"/>
                  </a:lnTo>
                  <a:lnTo>
                    <a:pt x="2106945" y="650452"/>
                  </a:lnTo>
                  <a:lnTo>
                    <a:pt x="2556426" y="650452"/>
                  </a:lnTo>
                  <a:lnTo>
                    <a:pt x="2591542" y="643474"/>
                  </a:lnTo>
                  <a:lnTo>
                    <a:pt x="2626658" y="622484"/>
                  </a:lnTo>
                  <a:lnTo>
                    <a:pt x="2647727" y="587509"/>
                  </a:lnTo>
                  <a:lnTo>
                    <a:pt x="2654750" y="552534"/>
                  </a:lnTo>
                  <a:lnTo>
                    <a:pt x="2654750" y="377688"/>
                  </a:lnTo>
                  <a:close/>
                </a:path>
                <a:path w="3483609" h="2245360">
                  <a:moveTo>
                    <a:pt x="1559139" y="0"/>
                  </a:moveTo>
                  <a:lnTo>
                    <a:pt x="1109657" y="0"/>
                  </a:lnTo>
                  <a:lnTo>
                    <a:pt x="1039426" y="27968"/>
                  </a:lnTo>
                  <a:lnTo>
                    <a:pt x="1018356" y="62943"/>
                  </a:lnTo>
                  <a:lnTo>
                    <a:pt x="1011333" y="97918"/>
                  </a:lnTo>
                  <a:lnTo>
                    <a:pt x="1011333" y="272764"/>
                  </a:lnTo>
                  <a:lnTo>
                    <a:pt x="1657463" y="272764"/>
                  </a:lnTo>
                  <a:lnTo>
                    <a:pt x="1657463" y="97918"/>
                  </a:lnTo>
                  <a:lnTo>
                    <a:pt x="1650440" y="62943"/>
                  </a:lnTo>
                  <a:lnTo>
                    <a:pt x="1629370" y="27968"/>
                  </a:lnTo>
                  <a:lnTo>
                    <a:pt x="1601278" y="7006"/>
                  </a:lnTo>
                  <a:lnTo>
                    <a:pt x="1559139" y="0"/>
                  </a:lnTo>
                  <a:close/>
                </a:path>
                <a:path w="3483609" h="2245360">
                  <a:moveTo>
                    <a:pt x="2556426" y="0"/>
                  </a:moveTo>
                  <a:lnTo>
                    <a:pt x="2106945" y="0"/>
                  </a:lnTo>
                  <a:lnTo>
                    <a:pt x="2064806" y="7006"/>
                  </a:lnTo>
                  <a:lnTo>
                    <a:pt x="2015644" y="62943"/>
                  </a:lnTo>
                  <a:lnTo>
                    <a:pt x="2008620" y="97918"/>
                  </a:lnTo>
                  <a:lnTo>
                    <a:pt x="2008621" y="272764"/>
                  </a:lnTo>
                  <a:lnTo>
                    <a:pt x="2654750" y="272764"/>
                  </a:lnTo>
                  <a:lnTo>
                    <a:pt x="2654750" y="97918"/>
                  </a:lnTo>
                  <a:lnTo>
                    <a:pt x="2647727" y="62943"/>
                  </a:lnTo>
                  <a:lnTo>
                    <a:pt x="2626658" y="27968"/>
                  </a:lnTo>
                  <a:lnTo>
                    <a:pt x="2591542" y="7006"/>
                  </a:lnTo>
                  <a:lnTo>
                    <a:pt x="2556426" y="0"/>
                  </a:lnTo>
                  <a:close/>
                </a:path>
              </a:pathLst>
            </a:custGeom>
            <a:solidFill>
              <a:srgbClr val="A2CD3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8541" y="317754"/>
            <a:ext cx="6010275" cy="1120178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Factors influencing organisational design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431082" y="2819400"/>
            <a:ext cx="1716656" cy="166721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02590" y="1847225"/>
            <a:ext cx="7317610" cy="3804247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indent="-342900"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10" dirty="0">
                <a:latin typeface="Raleway" panose="020B0003030101060003" pitchFamily="34" charset="0"/>
                <a:cs typeface="Calibri"/>
              </a:rPr>
              <a:t>Scale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–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 bigger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=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more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complex</a:t>
            </a:r>
            <a:r>
              <a:rPr lang="en-GB"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-</a:t>
            </a:r>
            <a:r>
              <a:rPr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more</a:t>
            </a:r>
            <a:r>
              <a:rPr sz="2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people,</a:t>
            </a:r>
            <a:r>
              <a:rPr sz="2000" b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more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rules</a:t>
            </a:r>
          </a:p>
          <a:p>
            <a:pPr>
              <a:spcBef>
                <a:spcPts val="20"/>
              </a:spcBef>
            </a:pPr>
            <a:endParaRPr sz="3200" b="1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25" dirty="0">
                <a:latin typeface="Raleway" panose="020B0003030101060003" pitchFamily="34" charset="0"/>
                <a:cs typeface="Calibri"/>
              </a:rPr>
              <a:t>Technology</a:t>
            </a:r>
            <a:r>
              <a:rPr lang="en-GB" sz="2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–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what</a:t>
            </a:r>
            <a:r>
              <a:rPr sz="2000" b="1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converts</a:t>
            </a:r>
            <a:r>
              <a:rPr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inputs</a:t>
            </a:r>
            <a:r>
              <a:rPr sz="2000" b="1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to 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outputs</a:t>
            </a:r>
            <a:endParaRPr sz="2000" b="1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20"/>
              </a:spcBef>
            </a:pPr>
            <a:endParaRPr sz="3200" b="1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buFont typeface="Arial"/>
              <a:buChar char="•"/>
              <a:tabLst>
                <a:tab pos="354965" algn="l"/>
                <a:tab pos="355600" algn="l"/>
                <a:tab pos="2755900" algn="l"/>
              </a:tabLst>
            </a:pPr>
            <a:r>
              <a:rPr sz="2000" b="1" spc="-15" dirty="0">
                <a:latin typeface="Raleway" panose="020B0003030101060003" pitchFamily="34" charset="0"/>
                <a:cs typeface="Calibri"/>
              </a:rPr>
              <a:t>Environment</a:t>
            </a:r>
            <a:r>
              <a:rPr lang="en-GB"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-</a:t>
            </a:r>
            <a:r>
              <a:rPr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micro</a:t>
            </a:r>
            <a:r>
              <a:rPr sz="2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and</a:t>
            </a:r>
            <a:r>
              <a:rPr sz="2000" b="1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macro</a:t>
            </a:r>
            <a:endParaRPr sz="2000" b="1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20"/>
              </a:spcBef>
              <a:buClr>
                <a:srgbClr val="C0504D"/>
              </a:buClr>
              <a:buFont typeface="Arial"/>
              <a:buChar char="•"/>
            </a:pPr>
            <a:endParaRPr sz="3200" b="1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20" dirty="0">
                <a:latin typeface="Raleway" panose="020B0003030101060003" pitchFamily="34" charset="0"/>
                <a:cs typeface="Calibri"/>
              </a:rPr>
              <a:t>Strategy</a:t>
            </a:r>
            <a:r>
              <a:rPr lang="en-GB"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-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 must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reflect</a:t>
            </a:r>
            <a:r>
              <a:rPr sz="2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goals</a:t>
            </a:r>
            <a:r>
              <a:rPr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&amp;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vision</a:t>
            </a:r>
          </a:p>
          <a:p>
            <a:pPr marR="2545715" algn="ctr">
              <a:spcBef>
                <a:spcPts val="875"/>
              </a:spcBef>
            </a:pPr>
            <a:endParaRPr lang="en-GB" sz="700" b="1" dirty="0">
              <a:latin typeface="Raleway" panose="020B0003030101060003" pitchFamily="34" charset="0"/>
              <a:cs typeface="Arial"/>
            </a:endParaRPr>
          </a:p>
          <a:p>
            <a:pPr marR="2545715" algn="ctr">
              <a:spcBef>
                <a:spcPts val="875"/>
              </a:spcBef>
            </a:pPr>
            <a:endParaRPr lang="en-GB" sz="700" b="1" dirty="0">
              <a:latin typeface="Raleway" panose="020B0003030101060003" pitchFamily="34" charset="0"/>
              <a:cs typeface="Arial"/>
            </a:endParaRPr>
          </a:p>
          <a:p>
            <a:pPr marR="2545715" algn="ctr">
              <a:spcBef>
                <a:spcPts val="875"/>
              </a:spcBef>
            </a:pPr>
            <a:endParaRPr lang="en-GB" sz="700" b="1" dirty="0">
              <a:latin typeface="Raleway" panose="020B0003030101060003" pitchFamily="34" charset="0"/>
              <a:cs typeface="Arial"/>
            </a:endParaRPr>
          </a:p>
          <a:p>
            <a:pPr marR="2545715" algn="ctr">
              <a:spcBef>
                <a:spcPts val="875"/>
              </a:spcBef>
            </a:pPr>
            <a:r>
              <a:rPr sz="700" b="1" dirty="0">
                <a:latin typeface="Raleway" panose="020B0003030101060003" pitchFamily="34" charset="0"/>
                <a:cs typeface="Arial"/>
              </a:rPr>
              <a:t>©</a:t>
            </a:r>
            <a:r>
              <a:rPr sz="700" b="1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dirty="0">
                <a:latin typeface="Raleway" panose="020B0003030101060003" pitchFamily="34" charset="0"/>
                <a:cs typeface="Arial"/>
              </a:rPr>
              <a:t>2011</a:t>
            </a:r>
            <a:r>
              <a:rPr sz="700" b="1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dirty="0">
                <a:latin typeface="Raleway" panose="020B0003030101060003" pitchFamily="34" charset="0"/>
                <a:cs typeface="Arial"/>
              </a:rPr>
              <a:t>John</a:t>
            </a:r>
            <a:r>
              <a:rPr sz="700" b="1" spc="-30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spc="5" dirty="0">
                <a:latin typeface="Raleway" panose="020B0003030101060003" pitchFamily="34" charset="0"/>
                <a:cs typeface="Arial"/>
              </a:rPr>
              <a:t>Wiley</a:t>
            </a:r>
            <a:r>
              <a:rPr sz="700" b="1" spc="-55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dirty="0">
                <a:latin typeface="Raleway" panose="020B0003030101060003" pitchFamily="34" charset="0"/>
                <a:cs typeface="Arial"/>
              </a:rPr>
              <a:t>&amp;</a:t>
            </a:r>
            <a:r>
              <a:rPr sz="700" b="1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dirty="0">
                <a:latin typeface="Raleway" panose="020B0003030101060003" pitchFamily="34" charset="0"/>
                <a:cs typeface="Arial"/>
              </a:rPr>
              <a:t>Sons</a:t>
            </a:r>
            <a:r>
              <a:rPr sz="700" b="1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700" b="1" dirty="0">
                <a:latin typeface="Raleway" panose="020B0003030101060003" pitchFamily="34" charset="0"/>
                <a:cs typeface="Arial"/>
              </a:rPr>
              <a:t>Ltd.</a:t>
            </a:r>
          </a:p>
          <a:p>
            <a:pPr marR="2549525" algn="ctr"/>
            <a:r>
              <a:rPr sz="700" b="1" spc="-5" dirty="0">
                <a:latin typeface="Raleway" panose="020B0003030101060003" pitchFamily="34" charset="0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www.wileyeurope.com/college/french</a:t>
            </a:r>
            <a:endParaRPr sz="700" b="1" dirty="0">
              <a:latin typeface="Raleway" panose="020B0003030101060003" pitchFamily="34" charset="0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855" y="381000"/>
            <a:ext cx="10140289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5 key structural design </a:t>
            </a:r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considerations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(Child)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1828800"/>
            <a:ext cx="2514600" cy="2971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00400" y="1296519"/>
            <a:ext cx="8610600" cy="4036361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355600" marR="278765" indent="-343535" algn="just">
              <a:spcBef>
                <a:spcPts val="275"/>
              </a:spcBef>
              <a:buFont typeface="Arial"/>
              <a:buChar char="•"/>
              <a:tabLst>
                <a:tab pos="356235" algn="l"/>
              </a:tabLst>
            </a:pPr>
            <a:r>
              <a:rPr sz="2000" spc="-10" dirty="0">
                <a:latin typeface="Raleway" panose="020B0003030101060003" pitchFamily="34" charset="0"/>
                <a:cs typeface="Calibri"/>
              </a:rPr>
              <a:t>Extent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jobs will </a:t>
            </a:r>
            <a:r>
              <a:rPr sz="2000" dirty="0">
                <a:latin typeface="Raleway" panose="020B0003030101060003" pitchFamily="34" charset="0"/>
                <a:cs typeface="Calibri"/>
              </a:rPr>
              <a:t>be </a:t>
            </a:r>
            <a:r>
              <a:rPr sz="2000" b="1" spc="-5" dirty="0">
                <a:latin typeface="Raleway" panose="020B0003030101060003" pitchFamily="34" charset="0"/>
                <a:cs typeface="Calibri"/>
              </a:rPr>
              <a:t>specialised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or 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broken </a:t>
            </a:r>
            <a:r>
              <a:rPr sz="2000" spc="-3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down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into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narrow job descriptions (also </a:t>
            </a:r>
            <a:r>
              <a:rPr sz="200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known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as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differentiation)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45"/>
              </a:spcBef>
              <a:buFont typeface="Arial"/>
              <a:buChar char="•"/>
            </a:pP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 marR="55880" indent="-343535"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Raleway" panose="020B0003030101060003" pitchFamily="34" charset="0"/>
                <a:cs typeface="Calibri"/>
              </a:rPr>
              <a:t>Number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hierarchical</a:t>
            </a:r>
            <a:r>
              <a:rPr sz="2000" b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0" dirty="0">
                <a:latin typeface="Raleway" panose="020B0003030101060003" pitchFamily="34" charset="0"/>
                <a:cs typeface="Calibri"/>
              </a:rPr>
              <a:t>levels</a:t>
            </a:r>
            <a:r>
              <a:rPr sz="2000" b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and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the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span </a:t>
            </a:r>
            <a:r>
              <a:rPr sz="2000" spc="-3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 control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(who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reports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to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whom);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>
              <a:buFont typeface="Arial"/>
              <a:buChar char="•"/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3535"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b="1" spc="-5" dirty="0">
                <a:latin typeface="Raleway" panose="020B0003030101060003" pitchFamily="34" charset="0"/>
                <a:cs typeface="Calibri"/>
              </a:rPr>
              <a:t>Departmentalisation</a:t>
            </a:r>
            <a:r>
              <a:rPr sz="2000" b="1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dirty="0">
                <a:latin typeface="Raleway" panose="020B0003030101060003" pitchFamily="34" charset="0"/>
                <a:cs typeface="Calibri"/>
              </a:rPr>
              <a:t>-</a:t>
            </a:r>
            <a:r>
              <a:rPr sz="2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how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to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group</a:t>
            </a:r>
            <a:r>
              <a:rPr sz="2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jobs</a:t>
            </a:r>
            <a:r>
              <a:rPr lang="en-GB" sz="2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together;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45"/>
              </a:spcBef>
            </a:pP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 marR="5080" indent="-343535"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b="1" spc="-5" dirty="0">
                <a:latin typeface="Raleway" panose="020B0003030101060003" pitchFamily="34" charset="0"/>
                <a:cs typeface="Calibri"/>
              </a:rPr>
              <a:t>Co-ordinating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mechanisms</a:t>
            </a:r>
            <a:r>
              <a:rPr sz="20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ensuring</a:t>
            </a:r>
            <a:r>
              <a:rPr sz="20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people </a:t>
            </a:r>
            <a:r>
              <a:rPr sz="2000" spc="-3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in the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organisation work together towards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 common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goals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(also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known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as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integration);</a:t>
            </a:r>
            <a:endParaRPr lang="en-GB" sz="2000" dirty="0">
              <a:latin typeface="Raleway" panose="020B0003030101060003" pitchFamily="34" charset="0"/>
              <a:cs typeface="Calibri"/>
            </a:endParaRPr>
          </a:p>
          <a:p>
            <a:pPr marL="355600" marR="5080" indent="-343535">
              <a:buFont typeface="Arial"/>
              <a:buChar char="•"/>
              <a:tabLst>
                <a:tab pos="355600" algn="l"/>
                <a:tab pos="356235" algn="l"/>
              </a:tabLst>
            </a:pPr>
            <a:endParaRPr lang="en-GB" sz="2000" spc="-5" dirty="0">
              <a:latin typeface="Raleway" panose="020B0003030101060003" pitchFamily="34" charset="0"/>
              <a:cs typeface="Calibri"/>
            </a:endParaRPr>
          </a:p>
          <a:p>
            <a:pPr marL="355600" marR="5080" indent="-343535"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extent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 of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management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b="1" spc="-15" dirty="0">
                <a:latin typeface="Raleway" panose="020B0003030101060003" pitchFamily="34" charset="0"/>
                <a:cs typeface="Calibri"/>
              </a:rPr>
              <a:t>control</a:t>
            </a:r>
            <a:r>
              <a:rPr lang="en-GB" sz="2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(centralisation</a:t>
            </a:r>
            <a:r>
              <a:rPr sz="20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or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decentralisation).</a:t>
            </a:r>
            <a:endParaRPr sz="2000" dirty="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31542" y="461900"/>
            <a:ext cx="9274658" cy="5674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importance of good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3400" y="1294891"/>
            <a:ext cx="11125200" cy="48397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000" spc="-10" dirty="0">
                <a:latin typeface="Raleway" panose="020B0003030101060003" pitchFamily="34" charset="0"/>
                <a:cs typeface="Calibri"/>
              </a:rPr>
              <a:t>‘Good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organisational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structure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does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not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by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itself</a:t>
            </a:r>
            <a:r>
              <a:rPr lang="en-GB"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produce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good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performance.</a:t>
            </a:r>
            <a:endParaRPr lang="en-GB" sz="3000" spc="-1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100"/>
              </a:spcBef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spcBef>
                <a:spcPts val="720"/>
              </a:spcBef>
            </a:pPr>
            <a:r>
              <a:rPr sz="3000" dirty="0">
                <a:latin typeface="Raleway" panose="020B0003030101060003" pitchFamily="34" charset="0"/>
                <a:cs typeface="Calibri"/>
              </a:rPr>
              <a:t>But a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poor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organisational structure 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makes</a:t>
            </a:r>
            <a:r>
              <a:rPr lang="en-GB"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good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performance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impossible,</a:t>
            </a:r>
            <a:r>
              <a:rPr sz="30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no</a:t>
            </a:r>
            <a:r>
              <a:rPr sz="300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matter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how</a:t>
            </a:r>
            <a:r>
              <a:rPr sz="30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good</a:t>
            </a:r>
            <a:r>
              <a:rPr sz="3000" dirty="0">
                <a:latin typeface="Raleway" panose="020B0003030101060003" pitchFamily="34" charset="0"/>
                <a:cs typeface="Calibri"/>
              </a:rPr>
              <a:t> the </a:t>
            </a:r>
            <a:r>
              <a:rPr sz="3000" spc="-66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individual managers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may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be.</a:t>
            </a:r>
            <a:endParaRPr lang="en-GB" sz="3000" spc="-1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spcBef>
                <a:spcPts val="720"/>
              </a:spcBef>
            </a:pPr>
            <a:endParaRPr sz="1050" dirty="0">
              <a:latin typeface="Raleway" panose="020B0003030101060003" pitchFamily="34" charset="0"/>
              <a:cs typeface="Calibri"/>
            </a:endParaRPr>
          </a:p>
          <a:p>
            <a:pPr marL="355600" marR="394335" indent="-342900">
              <a:spcBef>
                <a:spcPts val="725"/>
              </a:spcBef>
            </a:pPr>
            <a:r>
              <a:rPr sz="3000" spc="-135" dirty="0">
                <a:latin typeface="Raleway" panose="020B0003030101060003" pitchFamily="34" charset="0"/>
                <a:cs typeface="Calibri"/>
              </a:rPr>
              <a:t>To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improve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organisation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structure…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will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therefore </a:t>
            </a:r>
            <a:r>
              <a:rPr sz="3000" spc="-66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always</a:t>
            </a:r>
            <a:r>
              <a:rPr sz="300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improve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performance.’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5"/>
              </a:spcBef>
            </a:pPr>
            <a:endParaRPr sz="1600" dirty="0">
              <a:latin typeface="Raleway" panose="020B0003030101060003" pitchFamily="34" charset="0"/>
              <a:cs typeface="Calibri"/>
            </a:endParaRPr>
          </a:p>
          <a:p>
            <a:pPr marL="12700"/>
            <a:r>
              <a:rPr sz="2800" i="1" spc="-20" dirty="0">
                <a:latin typeface="Raleway" panose="020B0003030101060003" pitchFamily="34" charset="0"/>
                <a:cs typeface="Calibri"/>
              </a:rPr>
              <a:t>Drucker</a:t>
            </a:r>
            <a:endParaRPr sz="2800" i="1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0598150" y="4163156"/>
            <a:ext cx="1060450" cy="1401445"/>
            <a:chOff x="7862395" y="5146110"/>
            <a:chExt cx="1060450" cy="1401445"/>
          </a:xfrm>
        </p:grpSpPr>
        <p:sp>
          <p:nvSpPr>
            <p:cNvPr id="5" name="object 5"/>
            <p:cNvSpPr/>
            <p:nvPr/>
          </p:nvSpPr>
          <p:spPr>
            <a:xfrm>
              <a:off x="7862392" y="5146116"/>
              <a:ext cx="1060450" cy="1401445"/>
            </a:xfrm>
            <a:custGeom>
              <a:avLst/>
              <a:gdLst/>
              <a:ahLst/>
              <a:cxnLst/>
              <a:rect l="l" t="t" r="r" b="b"/>
              <a:pathLst>
                <a:path w="1060450" h="1401445">
                  <a:moveTo>
                    <a:pt x="1060119" y="165620"/>
                  </a:moveTo>
                  <a:lnTo>
                    <a:pt x="1005624" y="0"/>
                  </a:lnTo>
                  <a:lnTo>
                    <a:pt x="205041" y="751827"/>
                  </a:lnTo>
                  <a:lnTo>
                    <a:pt x="205041" y="725678"/>
                  </a:lnTo>
                  <a:lnTo>
                    <a:pt x="205041" y="662470"/>
                  </a:lnTo>
                  <a:lnTo>
                    <a:pt x="0" y="662470"/>
                  </a:lnTo>
                  <a:lnTo>
                    <a:pt x="0" y="1335824"/>
                  </a:lnTo>
                  <a:lnTo>
                    <a:pt x="71983" y="1401203"/>
                  </a:lnTo>
                  <a:lnTo>
                    <a:pt x="504215" y="858596"/>
                  </a:lnTo>
                  <a:lnTo>
                    <a:pt x="589470" y="751827"/>
                  </a:lnTo>
                  <a:lnTo>
                    <a:pt x="1060119" y="1656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7892933" y="5224560"/>
              <a:ext cx="931544" cy="1168400"/>
            </a:xfrm>
            <a:custGeom>
              <a:avLst/>
              <a:gdLst/>
              <a:ahLst/>
              <a:cxnLst/>
              <a:rect l="l" t="t" r="r" b="b"/>
              <a:pathLst>
                <a:path w="931545" h="1168400">
                  <a:moveTo>
                    <a:pt x="143966" y="614533"/>
                  </a:moveTo>
                  <a:lnTo>
                    <a:pt x="0" y="614533"/>
                  </a:lnTo>
                  <a:lnTo>
                    <a:pt x="0" y="1168033"/>
                  </a:lnTo>
                  <a:lnTo>
                    <a:pt x="335383" y="747463"/>
                  </a:lnTo>
                  <a:lnTo>
                    <a:pt x="143966" y="747463"/>
                  </a:lnTo>
                  <a:lnTo>
                    <a:pt x="143966" y="614533"/>
                  </a:lnTo>
                  <a:close/>
                </a:path>
                <a:path w="931545" h="1168400">
                  <a:moveTo>
                    <a:pt x="931445" y="0"/>
                  </a:moveTo>
                  <a:lnTo>
                    <a:pt x="143966" y="747463"/>
                  </a:lnTo>
                  <a:lnTo>
                    <a:pt x="335383" y="747463"/>
                  </a:lnTo>
                  <a:lnTo>
                    <a:pt x="931445" y="0"/>
                  </a:lnTo>
                  <a:close/>
                </a:path>
              </a:pathLst>
            </a:custGeom>
            <a:solidFill>
              <a:srgbClr val="F80E2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7892923" y="5224563"/>
              <a:ext cx="931544" cy="1170305"/>
            </a:xfrm>
            <a:custGeom>
              <a:avLst/>
              <a:gdLst/>
              <a:ahLst/>
              <a:cxnLst/>
              <a:rect l="l" t="t" r="r" b="b"/>
              <a:pathLst>
                <a:path w="931545" h="1170304">
                  <a:moveTo>
                    <a:pt x="143967" y="614540"/>
                  </a:moveTo>
                  <a:lnTo>
                    <a:pt x="0" y="614540"/>
                  </a:lnTo>
                  <a:lnTo>
                    <a:pt x="0" y="1170216"/>
                  </a:lnTo>
                  <a:lnTo>
                    <a:pt x="8724" y="1144066"/>
                  </a:lnTo>
                  <a:lnTo>
                    <a:pt x="8724" y="623252"/>
                  </a:lnTo>
                  <a:lnTo>
                    <a:pt x="130886" y="623252"/>
                  </a:lnTo>
                  <a:lnTo>
                    <a:pt x="143967" y="614540"/>
                  </a:lnTo>
                  <a:close/>
                </a:path>
                <a:path w="931545" h="1170304">
                  <a:moveTo>
                    <a:pt x="872718" y="55435"/>
                  </a:moveTo>
                  <a:lnTo>
                    <a:pt x="141795" y="745286"/>
                  </a:lnTo>
                  <a:lnTo>
                    <a:pt x="128701" y="773620"/>
                  </a:lnTo>
                  <a:lnTo>
                    <a:pt x="822375" y="119862"/>
                  </a:lnTo>
                  <a:lnTo>
                    <a:pt x="872718" y="55435"/>
                  </a:lnTo>
                  <a:close/>
                </a:path>
                <a:path w="931545" h="1170304">
                  <a:moveTo>
                    <a:pt x="931456" y="0"/>
                  </a:moveTo>
                  <a:lnTo>
                    <a:pt x="876871" y="50126"/>
                  </a:lnTo>
                  <a:lnTo>
                    <a:pt x="872718" y="55435"/>
                  </a:lnTo>
                  <a:lnTo>
                    <a:pt x="931456" y="0"/>
                  </a:lnTo>
                  <a:close/>
                </a:path>
              </a:pathLst>
            </a:custGeom>
            <a:solidFill>
              <a:srgbClr val="F8515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7892934" y="5294293"/>
              <a:ext cx="875030" cy="1101090"/>
            </a:xfrm>
            <a:custGeom>
              <a:avLst/>
              <a:gdLst/>
              <a:ahLst/>
              <a:cxnLst/>
              <a:rect l="l" t="t" r="r" b="b"/>
              <a:pathLst>
                <a:path w="875029" h="1101089">
                  <a:moveTo>
                    <a:pt x="874764" y="0"/>
                  </a:moveTo>
                  <a:lnTo>
                    <a:pt x="822369" y="50120"/>
                  </a:lnTo>
                  <a:lnTo>
                    <a:pt x="8726" y="1072150"/>
                  </a:lnTo>
                  <a:lnTo>
                    <a:pt x="0" y="1100479"/>
                  </a:lnTo>
                  <a:lnTo>
                    <a:pt x="874764" y="0"/>
                  </a:lnTo>
                  <a:close/>
                </a:path>
              </a:pathLst>
            </a:custGeom>
            <a:solidFill>
              <a:srgbClr val="AD0A1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8023815" y="5841273"/>
              <a:ext cx="13335" cy="154940"/>
            </a:xfrm>
            <a:custGeom>
              <a:avLst/>
              <a:gdLst/>
              <a:ahLst/>
              <a:cxnLst/>
              <a:rect l="l" t="t" r="r" b="b"/>
              <a:pathLst>
                <a:path w="13334" h="154939">
                  <a:moveTo>
                    <a:pt x="13085" y="0"/>
                  </a:moveTo>
                  <a:lnTo>
                    <a:pt x="8729" y="0"/>
                  </a:lnTo>
                  <a:lnTo>
                    <a:pt x="2178" y="6537"/>
                  </a:lnTo>
                  <a:lnTo>
                    <a:pt x="0" y="6537"/>
                  </a:lnTo>
                  <a:lnTo>
                    <a:pt x="0" y="154720"/>
                  </a:lnTo>
                  <a:lnTo>
                    <a:pt x="13085" y="128570"/>
                  </a:lnTo>
                  <a:lnTo>
                    <a:pt x="13085" y="0"/>
                  </a:lnTo>
                  <a:close/>
                </a:path>
              </a:pathLst>
            </a:custGeom>
            <a:solidFill>
              <a:srgbClr val="BE0C1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7921292" y="5889214"/>
              <a:ext cx="28575" cy="416559"/>
            </a:xfrm>
            <a:custGeom>
              <a:avLst/>
              <a:gdLst/>
              <a:ahLst/>
              <a:cxnLst/>
              <a:rect l="l" t="t" r="r" b="b"/>
              <a:pathLst>
                <a:path w="28575" h="416560">
                  <a:moveTo>
                    <a:pt x="2181" y="0"/>
                  </a:moveTo>
                  <a:lnTo>
                    <a:pt x="0" y="416212"/>
                  </a:lnTo>
                  <a:lnTo>
                    <a:pt x="28357" y="376987"/>
                  </a:lnTo>
                  <a:lnTo>
                    <a:pt x="28356" y="21791"/>
                  </a:lnTo>
                  <a:lnTo>
                    <a:pt x="2181" y="0"/>
                  </a:lnTo>
                  <a:close/>
                </a:path>
              </a:pathLst>
            </a:custGeom>
            <a:solidFill>
              <a:srgbClr val="F8555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7975828" y="5542718"/>
              <a:ext cx="556260" cy="693420"/>
            </a:xfrm>
            <a:custGeom>
              <a:avLst/>
              <a:gdLst/>
              <a:ahLst/>
              <a:cxnLst/>
              <a:rect l="l" t="t" r="r" b="b"/>
              <a:pathLst>
                <a:path w="556259" h="693420">
                  <a:moveTo>
                    <a:pt x="556241" y="0"/>
                  </a:moveTo>
                  <a:lnTo>
                    <a:pt x="0" y="664645"/>
                  </a:lnTo>
                  <a:lnTo>
                    <a:pt x="0" y="692975"/>
                  </a:lnTo>
                  <a:lnTo>
                    <a:pt x="556241" y="0"/>
                  </a:lnTo>
                  <a:close/>
                </a:path>
              </a:pathLst>
            </a:custGeom>
            <a:solidFill>
              <a:srgbClr val="BE0C1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1200" y="609600"/>
            <a:ext cx="5217796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human element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1220" y="1600200"/>
            <a:ext cx="6815515" cy="3466718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3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actual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operation </a:t>
            </a:r>
            <a:r>
              <a:rPr sz="2400" dirty="0">
                <a:latin typeface="Raleway" panose="020B0003030101060003" pitchFamily="34" charset="0"/>
                <a:cs typeface="Calibri"/>
              </a:rPr>
              <a:t>of the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organisation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success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in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meeting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business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objectives 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will </a:t>
            </a:r>
            <a:r>
              <a:rPr sz="2400" dirty="0">
                <a:latin typeface="Raleway" panose="020B0003030101060003" pitchFamily="34" charset="0"/>
                <a:cs typeface="Calibri"/>
              </a:rPr>
              <a:t>depend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on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behaviour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people </a:t>
            </a:r>
            <a:r>
              <a:rPr sz="2400" dirty="0">
                <a:latin typeface="Raleway" panose="020B0003030101060003" pitchFamily="34" charset="0"/>
                <a:cs typeface="Calibri"/>
              </a:rPr>
              <a:t>who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 </a:t>
            </a:r>
            <a:r>
              <a:rPr sz="2400" dirty="0">
                <a:latin typeface="Raleway" panose="020B0003030101060003" pitchFamily="34" charset="0"/>
                <a:cs typeface="Calibri"/>
              </a:rPr>
              <a:t>within the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structure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who give </a:t>
            </a:r>
            <a:r>
              <a:rPr sz="2400" dirty="0">
                <a:latin typeface="Raleway" panose="020B0003030101060003" pitchFamily="34" charset="0"/>
                <a:cs typeface="Calibri"/>
              </a:rPr>
              <a:t>shape and </a:t>
            </a:r>
            <a:r>
              <a:rPr sz="2400" spc="-4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personality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to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it.</a:t>
            </a:r>
          </a:p>
          <a:p>
            <a:pPr>
              <a:spcBef>
                <a:spcPts val="5"/>
              </a:spcBef>
              <a:buFont typeface="Arial"/>
              <a:buChar char="•"/>
            </a:pP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 marR="83185" indent="-342900">
              <a:lnSpc>
                <a:spcPct val="9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Managers </a:t>
            </a:r>
            <a:r>
              <a:rPr sz="2400" dirty="0">
                <a:latin typeface="Raleway" panose="020B0003030101060003" pitchFamily="34" charset="0"/>
                <a:cs typeface="Calibri"/>
              </a:rPr>
              <a:t>need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to </a:t>
            </a:r>
            <a:r>
              <a:rPr sz="2400" dirty="0">
                <a:latin typeface="Raleway" panose="020B0003030101060003" pitchFamily="34" charset="0"/>
                <a:cs typeface="Calibri"/>
              </a:rPr>
              <a:t>consider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how 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structural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design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methods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spc="-434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 organisation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influence the 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behaviour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performance of 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members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organisation.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710196" y="457200"/>
            <a:ext cx="3910584" cy="4983480"/>
          </a:xfrm>
          <a:prstGeom prst="rect">
            <a:avLst/>
          </a:prstGeom>
          <a:effectLst>
            <a:softEdge rad="63500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792" y="1295400"/>
            <a:ext cx="2795016" cy="150861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Interrelated levels of organisation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4519734"/>
            <a:ext cx="1502257" cy="10413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1200" spc="-5" dirty="0">
                <a:latin typeface="Raleway" panose="020B0003030101060003" pitchFamily="34" charset="0"/>
                <a:cs typeface="Arial"/>
              </a:rPr>
              <a:t>15.1</a:t>
            </a:r>
            <a:r>
              <a:rPr sz="1200" spc="660" dirty="0">
                <a:latin typeface="Raleway" panose="020B0003030101060003" pitchFamily="34" charset="0"/>
                <a:cs typeface="Arial"/>
              </a:rPr>
              <a:t> </a:t>
            </a:r>
            <a:endParaRPr lang="cy-GB" sz="1200" spc="660" dirty="0">
              <a:latin typeface="Raleway" panose="020B0003030101060003" pitchFamily="34" charset="0"/>
              <a:cs typeface="Arial"/>
            </a:endParaRPr>
          </a:p>
          <a:p>
            <a:pPr marL="12700">
              <a:spcBef>
                <a:spcPts val="100"/>
              </a:spcBef>
            </a:pPr>
            <a:r>
              <a:rPr spc="-5" dirty="0">
                <a:latin typeface="Raleway" panose="020B0003030101060003" pitchFamily="34" charset="0"/>
                <a:cs typeface="Arial"/>
              </a:rPr>
              <a:t>Interrelated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levels</a:t>
            </a:r>
            <a:r>
              <a:rPr spc="10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of</a:t>
            </a:r>
            <a:r>
              <a:rPr spc="-5" dirty="0">
                <a:latin typeface="Raleway" panose="020B0003030101060003" pitchFamily="34" charset="0"/>
                <a:cs typeface="Arial"/>
              </a:rPr>
              <a:t> organisation</a:t>
            </a:r>
            <a:endParaRPr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71800" y="228600"/>
            <a:ext cx="9043416" cy="5410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28800" y="452962"/>
            <a:ext cx="8303260" cy="5114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importance of hierarchy:  2 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8497" y="1236541"/>
            <a:ext cx="9824689" cy="44364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>
              <a:spcBef>
                <a:spcPts val="95"/>
              </a:spcBef>
            </a:pPr>
            <a:r>
              <a:rPr sz="2800" i="1" spc="-5" dirty="0">
                <a:latin typeface="Raleway" panose="020B0003030101060003" pitchFamily="34" charset="0"/>
                <a:cs typeface="Calibri"/>
              </a:rPr>
              <a:t>‘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Authority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is,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is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likely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to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continue</a:t>
            </a:r>
            <a:r>
              <a:rPr sz="28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be,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less 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acceptable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than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in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past.</a:t>
            </a:r>
            <a:r>
              <a:rPr sz="2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Better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educated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&amp;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more </a:t>
            </a:r>
            <a:r>
              <a:rPr sz="2800" spc="-6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independent</a:t>
            </a:r>
            <a:r>
              <a:rPr sz="2800" spc="5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people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expect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be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consulted</a:t>
            </a:r>
            <a:r>
              <a:rPr sz="2800" spc="3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rather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/>
            <a:r>
              <a:rPr sz="2800" spc="-5" dirty="0">
                <a:latin typeface="Raleway" panose="020B0003030101060003" pitchFamily="34" charset="0"/>
                <a:cs typeface="Calibri"/>
              </a:rPr>
              <a:t>than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told</a:t>
            </a:r>
            <a:r>
              <a:rPr sz="28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what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60" dirty="0">
                <a:latin typeface="Raleway" panose="020B0003030101060003" pitchFamily="34" charset="0"/>
                <a:cs typeface="Calibri"/>
              </a:rPr>
              <a:t>do.’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605"/>
              </a:spcBef>
            </a:pPr>
            <a:r>
              <a:rPr sz="2400" i="1" spc="-10" dirty="0">
                <a:latin typeface="Raleway" panose="020B0003030101060003" pitchFamily="34" charset="0"/>
                <a:cs typeface="Calibri"/>
              </a:rPr>
              <a:t>Stewart</a:t>
            </a:r>
            <a:endParaRPr sz="2400" i="1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10"/>
              </a:spcBef>
            </a:pPr>
            <a:endParaRPr sz="3350" dirty="0">
              <a:latin typeface="Raleway" panose="020B0003030101060003" pitchFamily="34" charset="0"/>
              <a:cs typeface="Calibri"/>
            </a:endParaRPr>
          </a:p>
          <a:p>
            <a:pPr marL="355600" marR="43180">
              <a:spcBef>
                <a:spcPts val="5"/>
              </a:spcBef>
            </a:pPr>
            <a:r>
              <a:rPr sz="2800" spc="20" dirty="0">
                <a:latin typeface="Raleway" panose="020B0003030101060003" pitchFamily="34" charset="0"/>
                <a:cs typeface="Calibri"/>
              </a:rPr>
              <a:t>‘The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5" dirty="0">
                <a:latin typeface="Raleway" panose="020B0003030101060003" pitchFamily="34" charset="0"/>
                <a:cs typeface="Calibri"/>
              </a:rPr>
              <a:t>hierarchy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is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not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dead,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it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has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just</a:t>
            </a:r>
            <a:r>
              <a:rPr sz="2800" spc="3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changed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its 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form.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15" dirty="0">
                <a:latin typeface="Raleway" panose="020B0003030101060003" pitchFamily="34" charset="0"/>
                <a:cs typeface="Calibri"/>
              </a:rPr>
              <a:t>trappings</a:t>
            </a:r>
            <a:r>
              <a:rPr sz="2800" b="1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b="1" spc="-15" dirty="0">
                <a:latin typeface="Raleway" panose="020B0003030101060003" pitchFamily="34" charset="0"/>
                <a:cs typeface="Calibri"/>
              </a:rPr>
              <a:t>power</a:t>
            </a:r>
            <a:r>
              <a:rPr sz="28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in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modern 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workplace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may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5" dirty="0">
                <a:latin typeface="Raleway" panose="020B0003030101060003" pitchFamily="34" charset="0"/>
                <a:cs typeface="Calibri"/>
              </a:rPr>
              <a:t>have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been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toned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down,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but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boss </a:t>
            </a:r>
            <a:r>
              <a:rPr sz="2800" spc="-6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is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still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800" spc="-40" dirty="0">
                <a:latin typeface="Raleway" panose="020B0003030101060003" pitchFamily="34" charset="0"/>
                <a:cs typeface="Calibri"/>
              </a:rPr>
              <a:t>boss.’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605"/>
              </a:spcBef>
            </a:pPr>
            <a:r>
              <a:rPr sz="2400" i="1" spc="-5" dirty="0">
                <a:latin typeface="Raleway" panose="020B0003030101060003" pitchFamily="34" charset="0"/>
                <a:cs typeface="Calibri"/>
              </a:rPr>
              <a:t>Jebb</a:t>
            </a:r>
            <a:endParaRPr sz="2400" i="1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4288" y="3884729"/>
            <a:ext cx="1480049" cy="102574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90058" y="1219200"/>
            <a:ext cx="1265906" cy="147373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52800" y="489091"/>
            <a:ext cx="6626859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Organisational Tasks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1447800"/>
            <a:ext cx="6709537" cy="2650726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355600" indent="-342900">
              <a:spcBef>
                <a:spcPts val="8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spc="-135" dirty="0">
                <a:latin typeface="Raleway" panose="020B0003030101060003" pitchFamily="34" charset="0"/>
                <a:cs typeface="Calibri"/>
              </a:rPr>
              <a:t>To</a:t>
            </a:r>
            <a:r>
              <a:rPr sz="3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5" dirty="0">
                <a:latin typeface="Raleway" panose="020B0003030101060003" pitchFamily="34" charset="0"/>
                <a:cs typeface="Calibri"/>
              </a:rPr>
              <a:t>function</a:t>
            </a:r>
            <a:r>
              <a:rPr sz="3000" b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dirty="0">
                <a:latin typeface="Raleway" panose="020B0003030101060003" pitchFamily="34" charset="0"/>
                <a:cs typeface="Calibri"/>
              </a:rPr>
              <a:t>an</a:t>
            </a:r>
            <a:r>
              <a:rPr sz="3000" b="1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10" dirty="0">
                <a:latin typeface="Raleway" panose="020B0003030101060003" pitchFamily="34" charset="0"/>
                <a:cs typeface="Calibri"/>
              </a:rPr>
              <a:t>organisation</a:t>
            </a:r>
            <a:r>
              <a:rPr sz="3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10" dirty="0">
                <a:latin typeface="Raleway" panose="020B0003030101060003" pitchFamily="34" charset="0"/>
                <a:cs typeface="Calibri"/>
              </a:rPr>
              <a:t>must:</a:t>
            </a:r>
            <a:endParaRPr sz="3000" b="1" dirty="0">
              <a:latin typeface="Raleway" panose="020B0003030101060003" pitchFamily="34" charset="0"/>
              <a:cs typeface="Calibri"/>
            </a:endParaRPr>
          </a:p>
          <a:p>
            <a:pPr marL="756285" lvl="1" indent="-287655">
              <a:spcBef>
                <a:spcPts val="68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Develop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goods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or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services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655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20" dirty="0">
                <a:latin typeface="Raleway" panose="020B0003030101060003" pitchFamily="34" charset="0"/>
                <a:cs typeface="Calibri"/>
              </a:rPr>
              <a:t>Create</a:t>
            </a:r>
            <a:r>
              <a:rPr sz="28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value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(make/do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something)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655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5" dirty="0">
                <a:latin typeface="Raleway" panose="020B0003030101060003" pitchFamily="34" charset="0"/>
                <a:cs typeface="Calibri"/>
              </a:rPr>
              <a:t>Distribute</a:t>
            </a:r>
            <a:r>
              <a:rPr sz="28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product</a:t>
            </a:r>
            <a:r>
              <a:rPr sz="2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or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service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655"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Finance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organisation</a:t>
            </a:r>
            <a:endParaRPr sz="28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4400" y="4557104"/>
            <a:ext cx="1889125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000" i="1" spc="-20" dirty="0">
                <a:latin typeface="Raleway" panose="020B0003030101060003" pitchFamily="34" charset="0"/>
                <a:cs typeface="Calibri"/>
              </a:rPr>
              <a:t>Woodward</a:t>
            </a:r>
            <a:r>
              <a:rPr sz="2000" i="1" spc="-8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i="1" dirty="0">
                <a:latin typeface="Raleway" panose="020B0003030101060003" pitchFamily="34" charset="0"/>
                <a:cs typeface="Calibri"/>
              </a:rPr>
              <a:t>(1980)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450661" y="3048000"/>
            <a:ext cx="2193384" cy="2322386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57229" y="546781"/>
            <a:ext cx="1815357" cy="179854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6963" y="306779"/>
            <a:ext cx="11053144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Organisational Support/Element</a:t>
            </a:r>
            <a: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functions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7576" y="1696150"/>
            <a:ext cx="7718548" cy="327205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marR="12065" indent="-342900">
              <a:lnSpc>
                <a:spcPts val="303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Raleway" panose="020B0003030101060003" pitchFamily="34" charset="0"/>
                <a:cs typeface="Calibri"/>
              </a:rPr>
              <a:t>Activities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supportive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spc="-6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task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functions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 marR="142875" indent="-342900">
              <a:lnSpc>
                <a:spcPts val="3020"/>
              </a:lnSpc>
              <a:spcBef>
                <a:spcPts val="6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20" dirty="0">
                <a:latin typeface="Raleway" panose="020B0003030101060003" pitchFamily="34" charset="0"/>
                <a:cs typeface="Calibri"/>
              </a:rPr>
              <a:t>Part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management</a:t>
            </a:r>
            <a:r>
              <a:rPr sz="28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process: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68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Human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resource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management</a:t>
            </a:r>
            <a:r>
              <a:rPr sz="2800" spc="-6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(HRM)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29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Planning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Public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relations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5" dirty="0">
                <a:latin typeface="Raleway" panose="020B0003030101060003" pitchFamily="34" charset="0"/>
                <a:cs typeface="Calibri"/>
              </a:rPr>
              <a:t>Quality</a:t>
            </a:r>
            <a:r>
              <a:rPr sz="28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control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Maintenance</a:t>
            </a:r>
            <a:endParaRPr sz="280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31074" y="1351610"/>
            <a:ext cx="3943350" cy="3961129"/>
            <a:chOff x="4687320" y="1885147"/>
            <a:chExt cx="3943350" cy="3961129"/>
          </a:xfrm>
        </p:grpSpPr>
        <p:sp>
          <p:nvSpPr>
            <p:cNvPr id="5" name="object 5"/>
            <p:cNvSpPr/>
            <p:nvPr/>
          </p:nvSpPr>
          <p:spPr>
            <a:xfrm>
              <a:off x="4754386" y="1957937"/>
              <a:ext cx="3641725" cy="3812540"/>
            </a:xfrm>
            <a:custGeom>
              <a:avLst/>
              <a:gdLst/>
              <a:ahLst/>
              <a:cxnLst/>
              <a:rect l="l" t="t" r="r" b="b"/>
              <a:pathLst>
                <a:path w="3641725" h="3812540">
                  <a:moveTo>
                    <a:pt x="1690592" y="0"/>
                  </a:moveTo>
                  <a:lnTo>
                    <a:pt x="1103784" y="95168"/>
                  </a:lnTo>
                  <a:lnTo>
                    <a:pt x="779633" y="16725"/>
                  </a:lnTo>
                  <a:lnTo>
                    <a:pt x="321349" y="22378"/>
                  </a:lnTo>
                  <a:lnTo>
                    <a:pt x="86626" y="193162"/>
                  </a:lnTo>
                  <a:lnTo>
                    <a:pt x="78240" y="249227"/>
                  </a:lnTo>
                  <a:lnTo>
                    <a:pt x="61474" y="372427"/>
                  </a:lnTo>
                  <a:lnTo>
                    <a:pt x="41914" y="504108"/>
                  </a:lnTo>
                  <a:lnTo>
                    <a:pt x="33531" y="582551"/>
                  </a:lnTo>
                  <a:lnTo>
                    <a:pt x="8382" y="1495835"/>
                  </a:lnTo>
                  <a:lnTo>
                    <a:pt x="13971" y="1568624"/>
                  </a:lnTo>
                  <a:lnTo>
                    <a:pt x="36326" y="1904798"/>
                  </a:lnTo>
                  <a:lnTo>
                    <a:pt x="41914" y="2000037"/>
                  </a:lnTo>
                  <a:lnTo>
                    <a:pt x="83832" y="2338967"/>
                  </a:lnTo>
                  <a:lnTo>
                    <a:pt x="111775" y="2557477"/>
                  </a:lnTo>
                  <a:lnTo>
                    <a:pt x="125746" y="2655519"/>
                  </a:lnTo>
                  <a:lnTo>
                    <a:pt x="0" y="3268976"/>
                  </a:lnTo>
                  <a:lnTo>
                    <a:pt x="8382" y="3324994"/>
                  </a:lnTo>
                  <a:lnTo>
                    <a:pt x="36326" y="3448265"/>
                  </a:lnTo>
                  <a:lnTo>
                    <a:pt x="64269" y="3579898"/>
                  </a:lnTo>
                  <a:lnTo>
                    <a:pt x="83832" y="3647128"/>
                  </a:lnTo>
                  <a:lnTo>
                    <a:pt x="117364" y="3677940"/>
                  </a:lnTo>
                  <a:lnTo>
                    <a:pt x="181633" y="3728372"/>
                  </a:lnTo>
                  <a:lnTo>
                    <a:pt x="273851" y="3792801"/>
                  </a:lnTo>
                  <a:lnTo>
                    <a:pt x="544895" y="3792801"/>
                  </a:lnTo>
                  <a:lnTo>
                    <a:pt x="994791" y="3677940"/>
                  </a:lnTo>
                  <a:lnTo>
                    <a:pt x="1436299" y="3750784"/>
                  </a:lnTo>
                  <a:lnTo>
                    <a:pt x="2037103" y="3770392"/>
                  </a:lnTo>
                  <a:lnTo>
                    <a:pt x="2604261" y="3680743"/>
                  </a:lnTo>
                  <a:lnTo>
                    <a:pt x="3048620" y="3812410"/>
                  </a:lnTo>
                  <a:lnTo>
                    <a:pt x="3481906" y="3747981"/>
                  </a:lnTo>
                  <a:lnTo>
                    <a:pt x="3537745" y="3423036"/>
                  </a:lnTo>
                  <a:lnTo>
                    <a:pt x="3506880" y="2980457"/>
                  </a:lnTo>
                  <a:lnTo>
                    <a:pt x="3641177" y="2112072"/>
                  </a:lnTo>
                  <a:lnTo>
                    <a:pt x="3515362" y="1467802"/>
                  </a:lnTo>
                  <a:lnTo>
                    <a:pt x="3518189" y="1103620"/>
                  </a:lnTo>
                  <a:lnTo>
                    <a:pt x="3604658" y="380907"/>
                  </a:lnTo>
                  <a:lnTo>
                    <a:pt x="3459523" y="114719"/>
                  </a:lnTo>
                  <a:lnTo>
                    <a:pt x="3073830" y="61717"/>
                  </a:lnTo>
                  <a:lnTo>
                    <a:pt x="2755287" y="106475"/>
                  </a:lnTo>
                  <a:lnTo>
                    <a:pt x="2104157" y="25205"/>
                  </a:lnTo>
                  <a:lnTo>
                    <a:pt x="1690592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7185475" y="3675038"/>
              <a:ext cx="1193165" cy="2092960"/>
            </a:xfrm>
            <a:custGeom>
              <a:avLst/>
              <a:gdLst/>
              <a:ahLst/>
              <a:cxnLst/>
              <a:rect l="l" t="t" r="r" b="b"/>
              <a:pathLst>
                <a:path w="1193165" h="2092960">
                  <a:moveTo>
                    <a:pt x="1193124" y="0"/>
                  </a:moveTo>
                  <a:lnTo>
                    <a:pt x="927828" y="324961"/>
                  </a:lnTo>
                  <a:lnTo>
                    <a:pt x="720964" y="431389"/>
                  </a:lnTo>
                  <a:lnTo>
                    <a:pt x="687507" y="823557"/>
                  </a:lnTo>
                  <a:lnTo>
                    <a:pt x="553210" y="876794"/>
                  </a:lnTo>
                  <a:lnTo>
                    <a:pt x="229247" y="1098084"/>
                  </a:lnTo>
                  <a:lnTo>
                    <a:pt x="220765" y="1462243"/>
                  </a:lnTo>
                  <a:lnTo>
                    <a:pt x="89531" y="1669516"/>
                  </a:lnTo>
                  <a:lnTo>
                    <a:pt x="0" y="2036484"/>
                  </a:lnTo>
                  <a:lnTo>
                    <a:pt x="723791" y="2092508"/>
                  </a:lnTo>
                  <a:lnTo>
                    <a:pt x="1114902" y="1963642"/>
                  </a:lnTo>
                  <a:lnTo>
                    <a:pt x="1193124" y="0"/>
                  </a:lnTo>
                  <a:close/>
                </a:path>
              </a:pathLst>
            </a:custGeom>
            <a:solidFill>
              <a:srgbClr val="9E807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7727612" y="3756284"/>
              <a:ext cx="578485" cy="2011680"/>
            </a:xfrm>
            <a:custGeom>
              <a:avLst/>
              <a:gdLst/>
              <a:ahLst/>
              <a:cxnLst/>
              <a:rect l="l" t="t" r="r" b="b"/>
              <a:pathLst>
                <a:path w="578484" h="2011679">
                  <a:moveTo>
                    <a:pt x="567346" y="0"/>
                  </a:moveTo>
                  <a:lnTo>
                    <a:pt x="399593" y="198887"/>
                  </a:lnTo>
                  <a:lnTo>
                    <a:pt x="178827" y="322134"/>
                  </a:lnTo>
                  <a:lnTo>
                    <a:pt x="125815" y="658285"/>
                  </a:lnTo>
                  <a:lnTo>
                    <a:pt x="0" y="795548"/>
                  </a:lnTo>
                  <a:lnTo>
                    <a:pt x="215111" y="1338972"/>
                  </a:lnTo>
                  <a:lnTo>
                    <a:pt x="192728" y="1663910"/>
                  </a:lnTo>
                  <a:lnTo>
                    <a:pt x="41938" y="1896412"/>
                  </a:lnTo>
                  <a:lnTo>
                    <a:pt x="131234" y="2011262"/>
                  </a:lnTo>
                  <a:lnTo>
                    <a:pt x="474988" y="1644311"/>
                  </a:lnTo>
                  <a:lnTo>
                    <a:pt x="206864" y="1767558"/>
                  </a:lnTo>
                  <a:lnTo>
                    <a:pt x="480642" y="1529450"/>
                  </a:lnTo>
                  <a:lnTo>
                    <a:pt x="254222" y="1605090"/>
                  </a:lnTo>
                  <a:lnTo>
                    <a:pt x="497371" y="1383800"/>
                  </a:lnTo>
                  <a:lnTo>
                    <a:pt x="315716" y="1465023"/>
                  </a:lnTo>
                  <a:lnTo>
                    <a:pt x="438704" y="1072855"/>
                  </a:lnTo>
                  <a:lnTo>
                    <a:pt x="240321" y="1095257"/>
                  </a:lnTo>
                  <a:lnTo>
                    <a:pt x="217938" y="551833"/>
                  </a:lnTo>
                  <a:lnTo>
                    <a:pt x="410666" y="725515"/>
                  </a:lnTo>
                  <a:lnTo>
                    <a:pt x="265531" y="364159"/>
                  </a:lnTo>
                  <a:lnTo>
                    <a:pt x="539309" y="784335"/>
                  </a:lnTo>
                  <a:lnTo>
                    <a:pt x="382864" y="294125"/>
                  </a:lnTo>
                  <a:lnTo>
                    <a:pt x="578420" y="563046"/>
                  </a:lnTo>
                  <a:lnTo>
                    <a:pt x="567346" y="0"/>
                  </a:lnTo>
                  <a:close/>
                </a:path>
              </a:pathLst>
            </a:custGeom>
            <a:solidFill>
              <a:srgbClr val="A88B8B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6648969" y="3666652"/>
              <a:ext cx="1445260" cy="815340"/>
            </a:xfrm>
            <a:custGeom>
              <a:avLst/>
              <a:gdLst/>
              <a:ahLst/>
              <a:cxnLst/>
              <a:rect l="l" t="t" r="r" b="b"/>
              <a:pathLst>
                <a:path w="1445259" h="815339">
                  <a:moveTo>
                    <a:pt x="1148382" y="0"/>
                  </a:moveTo>
                  <a:lnTo>
                    <a:pt x="1070160" y="5606"/>
                  </a:lnTo>
                  <a:lnTo>
                    <a:pt x="1039531" y="16795"/>
                  </a:lnTo>
                  <a:lnTo>
                    <a:pt x="972382" y="39221"/>
                  </a:lnTo>
                  <a:lnTo>
                    <a:pt x="902642" y="64426"/>
                  </a:lnTo>
                  <a:lnTo>
                    <a:pt x="868950" y="78419"/>
                  </a:lnTo>
                  <a:lnTo>
                    <a:pt x="829839" y="92435"/>
                  </a:lnTo>
                  <a:lnTo>
                    <a:pt x="673394" y="142846"/>
                  </a:lnTo>
                  <a:lnTo>
                    <a:pt x="637110" y="156862"/>
                  </a:lnTo>
                  <a:lnTo>
                    <a:pt x="237517" y="229699"/>
                  </a:lnTo>
                  <a:lnTo>
                    <a:pt x="11191" y="397774"/>
                  </a:lnTo>
                  <a:lnTo>
                    <a:pt x="8387" y="442578"/>
                  </a:lnTo>
                  <a:lnTo>
                    <a:pt x="5583" y="540620"/>
                  </a:lnTo>
                  <a:lnTo>
                    <a:pt x="0" y="641465"/>
                  </a:lnTo>
                  <a:lnTo>
                    <a:pt x="0" y="694679"/>
                  </a:lnTo>
                  <a:lnTo>
                    <a:pt x="13971" y="711499"/>
                  </a:lnTo>
                  <a:lnTo>
                    <a:pt x="50302" y="747917"/>
                  </a:lnTo>
                  <a:lnTo>
                    <a:pt x="103385" y="809541"/>
                  </a:lnTo>
                  <a:lnTo>
                    <a:pt x="178850" y="815147"/>
                  </a:lnTo>
                  <a:lnTo>
                    <a:pt x="586926" y="815147"/>
                  </a:lnTo>
                  <a:lnTo>
                    <a:pt x="620382" y="644269"/>
                  </a:lnTo>
                  <a:lnTo>
                    <a:pt x="1053432" y="596638"/>
                  </a:lnTo>
                  <a:lnTo>
                    <a:pt x="1363729" y="403357"/>
                  </a:lnTo>
                  <a:lnTo>
                    <a:pt x="1318963" y="350143"/>
                  </a:lnTo>
                  <a:lnTo>
                    <a:pt x="1260297" y="322134"/>
                  </a:lnTo>
                  <a:lnTo>
                    <a:pt x="1413914" y="151256"/>
                  </a:lnTo>
                  <a:lnTo>
                    <a:pt x="1444779" y="86829"/>
                  </a:lnTo>
                  <a:lnTo>
                    <a:pt x="1349593" y="13992"/>
                  </a:lnTo>
                  <a:lnTo>
                    <a:pt x="1148382" y="0"/>
                  </a:lnTo>
                  <a:close/>
                </a:path>
              </a:pathLst>
            </a:custGeom>
            <a:solidFill>
              <a:srgbClr val="DE6252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7218921" y="4773129"/>
              <a:ext cx="671195" cy="983615"/>
            </a:xfrm>
            <a:custGeom>
              <a:avLst/>
              <a:gdLst/>
              <a:ahLst/>
              <a:cxnLst/>
              <a:rect l="l" t="t" r="r" b="b"/>
              <a:pathLst>
                <a:path w="671195" h="983614">
                  <a:moveTo>
                    <a:pt x="371792" y="739508"/>
                  </a:moveTo>
                  <a:lnTo>
                    <a:pt x="349415" y="619061"/>
                  </a:lnTo>
                  <a:lnTo>
                    <a:pt x="304647" y="369760"/>
                  </a:lnTo>
                  <a:lnTo>
                    <a:pt x="257289" y="120446"/>
                  </a:lnTo>
                  <a:lnTo>
                    <a:pt x="237731" y="8407"/>
                  </a:lnTo>
                  <a:lnTo>
                    <a:pt x="192963" y="0"/>
                  </a:lnTo>
                  <a:lnTo>
                    <a:pt x="148196" y="369760"/>
                  </a:lnTo>
                  <a:lnTo>
                    <a:pt x="8483" y="571436"/>
                  </a:lnTo>
                  <a:lnTo>
                    <a:pt x="0" y="764717"/>
                  </a:lnTo>
                  <a:lnTo>
                    <a:pt x="67157" y="896378"/>
                  </a:lnTo>
                  <a:lnTo>
                    <a:pt x="315950" y="921588"/>
                  </a:lnTo>
                  <a:lnTo>
                    <a:pt x="170586" y="579843"/>
                  </a:lnTo>
                  <a:lnTo>
                    <a:pt x="248805" y="392163"/>
                  </a:lnTo>
                  <a:lnTo>
                    <a:pt x="352234" y="689102"/>
                  </a:lnTo>
                  <a:lnTo>
                    <a:pt x="371792" y="739508"/>
                  </a:lnTo>
                  <a:close/>
                </a:path>
                <a:path w="671195" h="983614">
                  <a:moveTo>
                    <a:pt x="670788" y="585444"/>
                  </a:moveTo>
                  <a:lnTo>
                    <a:pt x="654050" y="403377"/>
                  </a:lnTo>
                  <a:lnTo>
                    <a:pt x="631672" y="224091"/>
                  </a:lnTo>
                  <a:lnTo>
                    <a:pt x="570179" y="549033"/>
                  </a:lnTo>
                  <a:lnTo>
                    <a:pt x="391350" y="703084"/>
                  </a:lnTo>
                  <a:lnTo>
                    <a:pt x="408076" y="932789"/>
                  </a:lnTo>
                  <a:lnTo>
                    <a:pt x="595388" y="983221"/>
                  </a:lnTo>
                  <a:lnTo>
                    <a:pt x="564527" y="731126"/>
                  </a:lnTo>
                  <a:lnTo>
                    <a:pt x="670788" y="585444"/>
                  </a:lnTo>
                  <a:close/>
                </a:path>
              </a:pathLst>
            </a:custGeom>
            <a:solidFill>
              <a:srgbClr val="A88B8B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5193093" y="3675038"/>
              <a:ext cx="1282700" cy="801370"/>
            </a:xfrm>
            <a:custGeom>
              <a:avLst/>
              <a:gdLst/>
              <a:ahLst/>
              <a:cxnLst/>
              <a:rect l="l" t="t" r="r" b="b"/>
              <a:pathLst>
                <a:path w="1282700" h="801370">
                  <a:moveTo>
                    <a:pt x="354898" y="0"/>
                  </a:moveTo>
                  <a:lnTo>
                    <a:pt x="139739" y="14016"/>
                  </a:lnTo>
                  <a:lnTo>
                    <a:pt x="92217" y="33615"/>
                  </a:lnTo>
                  <a:lnTo>
                    <a:pt x="36330" y="61647"/>
                  </a:lnTo>
                  <a:lnTo>
                    <a:pt x="0" y="112058"/>
                  </a:lnTo>
                  <a:lnTo>
                    <a:pt x="100605" y="252124"/>
                  </a:lnTo>
                  <a:lnTo>
                    <a:pt x="117380" y="310945"/>
                  </a:lnTo>
                  <a:lnTo>
                    <a:pt x="47522" y="400577"/>
                  </a:lnTo>
                  <a:lnTo>
                    <a:pt x="321371" y="588251"/>
                  </a:lnTo>
                  <a:lnTo>
                    <a:pt x="712576" y="652702"/>
                  </a:lnTo>
                  <a:lnTo>
                    <a:pt x="726548" y="750744"/>
                  </a:lnTo>
                  <a:lnTo>
                    <a:pt x="969649" y="801155"/>
                  </a:lnTo>
                  <a:lnTo>
                    <a:pt x="1282633" y="691900"/>
                  </a:lnTo>
                  <a:lnTo>
                    <a:pt x="1263077" y="389388"/>
                  </a:lnTo>
                  <a:lnTo>
                    <a:pt x="897011" y="187697"/>
                  </a:lnTo>
                  <a:lnTo>
                    <a:pt x="748907" y="176484"/>
                  </a:lnTo>
                  <a:lnTo>
                    <a:pt x="483446" y="86852"/>
                  </a:lnTo>
                  <a:lnTo>
                    <a:pt x="354898" y="0"/>
                  </a:lnTo>
                  <a:close/>
                </a:path>
              </a:pathLst>
            </a:custGeom>
            <a:solidFill>
              <a:srgbClr val="DE6252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5900086" y="4378151"/>
              <a:ext cx="1341755" cy="1451610"/>
            </a:xfrm>
            <a:custGeom>
              <a:avLst/>
              <a:gdLst/>
              <a:ahLst/>
              <a:cxnLst/>
              <a:rect l="l" t="t" r="r" b="b"/>
              <a:pathLst>
                <a:path w="1341754" h="1451610">
                  <a:moveTo>
                    <a:pt x="740496" y="0"/>
                  </a:moveTo>
                  <a:lnTo>
                    <a:pt x="715356" y="0"/>
                  </a:lnTo>
                  <a:lnTo>
                    <a:pt x="698581" y="268920"/>
                  </a:lnTo>
                  <a:lnTo>
                    <a:pt x="718160" y="582645"/>
                  </a:lnTo>
                  <a:lnTo>
                    <a:pt x="726524" y="1352979"/>
                  </a:lnTo>
                  <a:lnTo>
                    <a:pt x="639914" y="1327766"/>
                  </a:lnTo>
                  <a:lnTo>
                    <a:pt x="623139" y="890787"/>
                  </a:lnTo>
                  <a:lnTo>
                    <a:pt x="637110" y="341757"/>
                  </a:lnTo>
                  <a:lnTo>
                    <a:pt x="639914" y="8409"/>
                  </a:lnTo>
                  <a:lnTo>
                    <a:pt x="271044" y="25205"/>
                  </a:lnTo>
                  <a:lnTo>
                    <a:pt x="0" y="44827"/>
                  </a:lnTo>
                  <a:lnTo>
                    <a:pt x="36330" y="249298"/>
                  </a:lnTo>
                  <a:lnTo>
                    <a:pt x="30723" y="717105"/>
                  </a:lnTo>
                  <a:lnTo>
                    <a:pt x="30723" y="1310961"/>
                  </a:lnTo>
                  <a:lnTo>
                    <a:pt x="41914" y="1361381"/>
                  </a:lnTo>
                  <a:lnTo>
                    <a:pt x="108969" y="1375388"/>
                  </a:lnTo>
                  <a:lnTo>
                    <a:pt x="265461" y="1406202"/>
                  </a:lnTo>
                  <a:lnTo>
                    <a:pt x="452676" y="1437014"/>
                  </a:lnTo>
                  <a:lnTo>
                    <a:pt x="603583" y="1451021"/>
                  </a:lnTo>
                  <a:lnTo>
                    <a:pt x="765659" y="1442616"/>
                  </a:lnTo>
                  <a:lnTo>
                    <a:pt x="952874" y="1417406"/>
                  </a:lnTo>
                  <a:lnTo>
                    <a:pt x="1313427" y="1352979"/>
                  </a:lnTo>
                  <a:lnTo>
                    <a:pt x="1341229" y="1305357"/>
                  </a:lnTo>
                  <a:lnTo>
                    <a:pt x="1335810" y="1210118"/>
                  </a:lnTo>
                  <a:lnTo>
                    <a:pt x="1316254" y="1112076"/>
                  </a:lnTo>
                  <a:lnTo>
                    <a:pt x="1304945" y="1058862"/>
                  </a:lnTo>
                  <a:lnTo>
                    <a:pt x="1307772" y="930009"/>
                  </a:lnTo>
                  <a:lnTo>
                    <a:pt x="1321673" y="672277"/>
                  </a:lnTo>
                  <a:lnTo>
                    <a:pt x="1332982" y="417373"/>
                  </a:lnTo>
                  <a:lnTo>
                    <a:pt x="1338401" y="305338"/>
                  </a:lnTo>
                  <a:lnTo>
                    <a:pt x="1324500" y="50410"/>
                  </a:lnTo>
                  <a:lnTo>
                    <a:pt x="1257352" y="42024"/>
                  </a:lnTo>
                  <a:lnTo>
                    <a:pt x="1106562" y="28008"/>
                  </a:lnTo>
                  <a:lnTo>
                    <a:pt x="883016" y="2803"/>
                  </a:lnTo>
                  <a:lnTo>
                    <a:pt x="796382" y="2803"/>
                  </a:lnTo>
                  <a:lnTo>
                    <a:pt x="740496" y="0"/>
                  </a:lnTo>
                  <a:close/>
                </a:path>
              </a:pathLst>
            </a:custGeom>
            <a:solidFill>
              <a:srgbClr val="BE6062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4779535" y="3610611"/>
              <a:ext cx="1109980" cy="2148840"/>
            </a:xfrm>
            <a:custGeom>
              <a:avLst/>
              <a:gdLst/>
              <a:ahLst/>
              <a:cxnLst/>
              <a:rect l="l" t="t" r="r" b="b"/>
              <a:pathLst>
                <a:path w="1109979" h="2148840">
                  <a:moveTo>
                    <a:pt x="44709" y="0"/>
                  </a:moveTo>
                  <a:lnTo>
                    <a:pt x="69860" y="1019641"/>
                  </a:lnTo>
                  <a:lnTo>
                    <a:pt x="0" y="2002864"/>
                  </a:lnTo>
                  <a:lnTo>
                    <a:pt x="452692" y="2148530"/>
                  </a:lnTo>
                  <a:lnTo>
                    <a:pt x="1109358" y="2081302"/>
                  </a:lnTo>
                  <a:lnTo>
                    <a:pt x="1103774" y="1560285"/>
                  </a:lnTo>
                  <a:lnTo>
                    <a:pt x="992001" y="1123289"/>
                  </a:lnTo>
                  <a:lnTo>
                    <a:pt x="880228" y="1002845"/>
                  </a:lnTo>
                  <a:lnTo>
                    <a:pt x="754484" y="1042067"/>
                  </a:lnTo>
                  <a:lnTo>
                    <a:pt x="706985" y="806761"/>
                  </a:lnTo>
                  <a:lnTo>
                    <a:pt x="452692" y="607874"/>
                  </a:lnTo>
                  <a:lnTo>
                    <a:pt x="427529" y="546250"/>
                  </a:lnTo>
                  <a:lnTo>
                    <a:pt x="380030" y="417396"/>
                  </a:lnTo>
                  <a:lnTo>
                    <a:pt x="335335" y="288543"/>
                  </a:lnTo>
                  <a:lnTo>
                    <a:pt x="324143" y="238108"/>
                  </a:lnTo>
                  <a:lnTo>
                    <a:pt x="44709" y="0"/>
                  </a:lnTo>
                  <a:close/>
                </a:path>
              </a:pathLst>
            </a:custGeom>
            <a:solidFill>
              <a:srgbClr val="A88B8B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3" name="object 1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87320" y="1885147"/>
              <a:ext cx="3942910" cy="396083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19400" y="195978"/>
            <a:ext cx="7551039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Division of work by </a:t>
            </a:r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function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853" y="5148433"/>
            <a:ext cx="1981200" cy="3513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100" spc="-5" dirty="0">
                <a:latin typeface="Raleway" panose="020B0003030101060003" pitchFamily="34" charset="0"/>
                <a:cs typeface="Arial"/>
              </a:rPr>
              <a:t>Figure 15.3 Division of work by major purpose or function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38400" y="990600"/>
            <a:ext cx="9601200" cy="451076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207800"/>
            <a:ext cx="10168383" cy="1010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Functional structure </a:t>
            </a:r>
            <a:b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</a:b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(division of work by </a:t>
            </a:r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function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403809"/>
            <a:ext cx="5714999" cy="428386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5600">
              <a:spcBef>
                <a:spcPts val="805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spcBef>
                <a:spcPts val="705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Specialisation </a:t>
            </a:r>
            <a:r>
              <a:rPr sz="2400" dirty="0">
                <a:latin typeface="Raleway" panose="020B0003030101060003" pitchFamily="34" charset="0"/>
                <a:cs typeface="Calibri"/>
              </a:rPr>
              <a:t>– each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department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focuses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on </a:t>
            </a:r>
            <a:r>
              <a:rPr sz="2400" dirty="0">
                <a:latin typeface="Raleway" panose="020B0003030101060003" pitchFamily="34" charset="0"/>
                <a:cs typeface="Calibri"/>
              </a:rPr>
              <a:t>its </a:t>
            </a:r>
            <a:r>
              <a:rPr sz="2400" spc="-5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own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work</a:t>
            </a:r>
            <a:endParaRPr lang="en-GB" sz="2400" spc="-15" dirty="0">
              <a:latin typeface="Raleway" panose="020B0003030101060003" pitchFamily="34" charset="0"/>
              <a:cs typeface="Calibri"/>
            </a:endParaRPr>
          </a:p>
          <a:p>
            <a:pPr marL="12700" marR="5080">
              <a:spcBef>
                <a:spcPts val="705"/>
              </a:spcBef>
              <a:tabLst>
                <a:tab pos="355600" algn="l"/>
              </a:tabLst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8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Accountability</a:t>
            </a:r>
            <a:r>
              <a:rPr sz="24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/control</a:t>
            </a:r>
            <a:r>
              <a:rPr lang="en-GB" sz="2400" spc="-20" dirty="0">
                <a:latin typeface="Raleway" panose="020B0003030101060003" pitchFamily="34" charset="0"/>
                <a:cs typeface="Calibri"/>
              </a:rPr>
              <a:t> -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someone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is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responsible</a:t>
            </a:r>
            <a:endParaRPr lang="en-GB" sz="2400" spc="-5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580"/>
              </a:spcBef>
              <a:tabLst>
                <a:tab pos="355600" algn="l"/>
              </a:tabLst>
            </a:pPr>
            <a:endParaRPr lang="en-GB"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8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Clarity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–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know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your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lang="en-GB"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others’</a:t>
            </a:r>
            <a:r>
              <a:rPr sz="2400" spc="-5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roles</a:t>
            </a:r>
            <a:endParaRPr lang="en-GB" sz="2400" spc="-15" dirty="0">
              <a:latin typeface="Raleway" panose="020B0003030101060003" pitchFamily="34" charset="0"/>
              <a:cs typeface="Calibri"/>
            </a:endParaRPr>
          </a:p>
          <a:p>
            <a:pPr marL="355600"/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75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Less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duplication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29400" y="1425027"/>
            <a:ext cx="5105400" cy="3483646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>
              <a:spcBef>
                <a:spcPts val="385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Disadvantages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740"/>
              </a:lnSpc>
              <a:spcBef>
                <a:spcPts val="285"/>
              </a:spcBef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Insular </a:t>
            </a:r>
            <a:r>
              <a:rPr sz="2400" dirty="0">
                <a:latin typeface="Raleway" panose="020B0003030101060003" pitchFamily="34" charset="0"/>
                <a:cs typeface="Calibri"/>
              </a:rPr>
              <a:t>–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micro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not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macro</a:t>
            </a:r>
            <a:r>
              <a:rPr lang="en-GB" sz="2400" spc="-10" dirty="0">
                <a:latin typeface="Raleway" panose="020B0003030101060003" pitchFamily="34" charset="0"/>
                <a:cs typeface="Calibri"/>
              </a:rPr>
              <a:t> p</a:t>
            </a:r>
            <a:r>
              <a:rPr sz="2400" spc="-10" dirty="0" err="1">
                <a:latin typeface="Raleway" panose="020B0003030101060003" pitchFamily="34" charset="0"/>
                <a:cs typeface="Calibri"/>
              </a:rPr>
              <a:t>icture</a:t>
            </a:r>
            <a:endParaRPr lang="en-GB" sz="2400" spc="-10" dirty="0">
              <a:latin typeface="Raleway" panose="020B0003030101060003" pitchFamily="34" charset="0"/>
              <a:cs typeface="Calibri"/>
            </a:endParaRPr>
          </a:p>
          <a:p>
            <a:pPr marL="355600">
              <a:lnSpc>
                <a:spcPts val="2740"/>
              </a:lnSpc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259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Departments</a:t>
            </a:r>
            <a:r>
              <a:rPr sz="2400" spc="-5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can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become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resistant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to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change</a:t>
            </a:r>
            <a:endParaRPr lang="en-GB" sz="2400" spc="-5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2590"/>
              </a:lnSpc>
              <a:spcBef>
                <a:spcPts val="620"/>
              </a:spcBef>
              <a:tabLst>
                <a:tab pos="354965" algn="l"/>
              </a:tabLst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735"/>
              </a:lnSpc>
              <a:spcBef>
                <a:spcPts val="250"/>
              </a:spcBef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Coordination</a:t>
            </a:r>
            <a:r>
              <a:rPr lang="en-GB"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may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take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too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long</a:t>
            </a:r>
            <a:endParaRPr lang="en-GB" sz="2400" spc="-5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735"/>
              </a:lnSpc>
              <a:spcBef>
                <a:spcPts val="250"/>
              </a:spcBef>
              <a:tabLst>
                <a:tab pos="354965" algn="l"/>
              </a:tabLst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12445" indent="-342900">
              <a:lnSpc>
                <a:spcPts val="2590"/>
              </a:lnSpc>
              <a:spcBef>
                <a:spcPts val="615"/>
              </a:spcBef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dirty="0">
                <a:latin typeface="Raleway" panose="020B0003030101060003" pitchFamily="34" charset="0"/>
                <a:cs typeface="Calibri"/>
              </a:rPr>
              <a:t>Gap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between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top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bottom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73994" y="266222"/>
            <a:ext cx="9144000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Division of work by</a:t>
            </a:r>
            <a: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</a:t>
            </a:r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product or service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191000" y="5441850"/>
            <a:ext cx="4704715" cy="1821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100" spc="-5" dirty="0">
                <a:latin typeface="Raleway" panose="020B0003030101060003" pitchFamily="34" charset="0"/>
                <a:cs typeface="Arial"/>
              </a:rPr>
              <a:t>Figure 15.4 Division of work by product or service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990600"/>
            <a:ext cx="1127760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0400" y="341668"/>
            <a:ext cx="5790184" cy="10106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Division of work by</a:t>
            </a:r>
          </a:p>
          <a:p>
            <a:pPr marL="12700" marR="5080"/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product / service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4400" y="1772072"/>
            <a:ext cx="4267200" cy="3313856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>
              <a:spcBef>
                <a:spcPts val="385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4965" marR="675640" indent="-342900">
              <a:lnSpc>
                <a:spcPct val="90100"/>
              </a:lnSpc>
              <a:spcBef>
                <a:spcPts val="57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Clear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focus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on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market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segment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helps </a:t>
            </a:r>
            <a:r>
              <a:rPr sz="2400" dirty="0">
                <a:latin typeface="Raleway" panose="020B0003030101060003" pitchFamily="34" charset="0"/>
                <a:cs typeface="Calibri"/>
              </a:rPr>
              <a:t>meet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customers’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needs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4965" marR="838200" indent="-342900">
              <a:lnSpc>
                <a:spcPts val="2590"/>
              </a:lnSpc>
              <a:spcBef>
                <a:spcPts val="62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Positive</a:t>
            </a:r>
            <a:r>
              <a:rPr sz="2400" spc="-7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competition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between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divisions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4965" marR="5080" indent="-342900">
              <a:lnSpc>
                <a:spcPts val="2590"/>
              </a:lnSpc>
              <a:spcBef>
                <a:spcPts val="58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Better control </a:t>
            </a:r>
            <a:r>
              <a:rPr sz="2400" dirty="0">
                <a:latin typeface="Raleway" panose="020B0003030101060003" pitchFamily="34" charset="0"/>
                <a:cs typeface="Calibri"/>
              </a:rPr>
              <a:t>as each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division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can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act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as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separate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profit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centre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43600" y="1740866"/>
            <a:ext cx="3935095" cy="364074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5600">
              <a:spcBef>
                <a:spcPts val="670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Disadvantages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080" indent="-343535" algn="just">
              <a:spcBef>
                <a:spcPts val="580"/>
              </a:spcBef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spc="5" dirty="0">
                <a:latin typeface="Raleway" panose="020B0003030101060003" pitchFamily="34" charset="0"/>
                <a:cs typeface="Times New Roman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Duplication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functions </a:t>
            </a:r>
            <a:r>
              <a:rPr sz="2400" dirty="0">
                <a:latin typeface="Raleway" panose="020B0003030101060003" pitchFamily="34" charset="0"/>
                <a:cs typeface="Calibri"/>
              </a:rPr>
              <a:t>(e.g.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different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sales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force for </a:t>
            </a:r>
            <a:r>
              <a:rPr sz="2400" dirty="0">
                <a:latin typeface="Raleway" panose="020B0003030101060003" pitchFamily="34" charset="0"/>
                <a:cs typeface="Calibri"/>
              </a:rPr>
              <a:t>each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division)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1264920" indent="-343535">
              <a:spcBef>
                <a:spcPts val="575"/>
              </a:spcBef>
              <a:tabLst>
                <a:tab pos="355600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Negative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effects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competition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221615" indent="-343535">
              <a:spcBef>
                <a:spcPts val="580"/>
              </a:spcBef>
              <a:tabLst>
                <a:tab pos="355600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Lack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central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control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over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each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separate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division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83393" y="381000"/>
            <a:ext cx="1609963" cy="135986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542" y="1676400"/>
            <a:ext cx="3200400" cy="150925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Division of work by </a:t>
            </a:r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7705" y="5189376"/>
            <a:ext cx="1757295" cy="3513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100" spc="-5" dirty="0">
                <a:latin typeface="Raleway" panose="020B0003030101060003" pitchFamily="34" charset="0"/>
                <a:cs typeface="Arial"/>
              </a:rPr>
              <a:t>Figure 15.5 Division of work by location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12706" y="301541"/>
            <a:ext cx="9148695" cy="525787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01678" y="467701"/>
            <a:ext cx="5571033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Division by </a:t>
            </a:r>
            <a:r>
              <a:rPr sz="3600" b="1" u="sng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3400" y="1499993"/>
            <a:ext cx="5334000" cy="32820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7515">
              <a:spcBef>
                <a:spcPts val="100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40"/>
              </a:spcBef>
            </a:pPr>
            <a:endParaRPr sz="3300" dirty="0">
              <a:latin typeface="Raleway" panose="020B0003030101060003" pitchFamily="34" charset="0"/>
              <a:cs typeface="Calibri"/>
            </a:endParaRPr>
          </a:p>
          <a:p>
            <a:pPr marL="355600" marR="5080" indent="-343535">
              <a:lnSpc>
                <a:spcPct val="103299"/>
              </a:lnSpc>
              <a:buFont typeface="Wingdings"/>
              <a:buChar char=""/>
              <a:tabLst>
                <a:tab pos="356235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Serve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local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needs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better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e.g.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ethnic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foods,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etc.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3535">
              <a:spcBef>
                <a:spcPts val="600"/>
              </a:spcBef>
              <a:buFont typeface="Wingdings"/>
              <a:buChar char=""/>
              <a:tabLst>
                <a:tab pos="356235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Positive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competition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414655" indent="-343535">
              <a:spcBef>
                <a:spcPts val="580"/>
              </a:spcBef>
              <a:buFont typeface="Wingdings"/>
              <a:buChar char=""/>
              <a:tabLst>
                <a:tab pos="356235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More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effective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communication</a:t>
            </a:r>
            <a:r>
              <a:rPr sz="2400" spc="-9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between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firm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local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customers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702678" y="1510029"/>
            <a:ext cx="4574922" cy="24442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6720">
              <a:spcBef>
                <a:spcPts val="100"/>
              </a:spcBef>
            </a:pPr>
            <a:r>
              <a:rPr sz="2400" b="1" spc="-15" dirty="0">
                <a:latin typeface="Raleway" panose="020B0003030101060003" pitchFamily="34" charset="0"/>
                <a:cs typeface="Calibri"/>
              </a:rPr>
              <a:t>Disadvantages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30"/>
              </a:spcBef>
            </a:pPr>
            <a:endParaRPr sz="33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Conflict</a:t>
            </a:r>
            <a:r>
              <a:rPr sz="24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between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local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central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management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575"/>
              </a:spcBef>
              <a:tabLst>
                <a:tab pos="354965" algn="l"/>
              </a:tabLst>
            </a:pPr>
            <a:r>
              <a:rPr sz="2400" dirty="0">
                <a:latin typeface="Wingdings"/>
                <a:cs typeface="Wingdings"/>
              </a:rPr>
              <a:t></a:t>
            </a:r>
            <a:r>
              <a:rPr sz="2400" dirty="0">
                <a:latin typeface="Raleway" panose="020B0003030101060003" pitchFamily="34" charset="0"/>
                <a:cs typeface="Times New Roman"/>
              </a:rPr>
              <a:t>	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Duplication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resources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/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5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functions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47605" y="4343400"/>
            <a:ext cx="1439590" cy="121490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1000" y="1143000"/>
            <a:ext cx="4953000" cy="1509259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>
            <a:lvl1pPr marL="12700" marR="5080">
              <a:lnSpc>
                <a:spcPct val="90000"/>
              </a:lnSpc>
              <a:spcBef>
                <a:spcPct val="0"/>
              </a:spcBef>
              <a:buNone/>
              <a:def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dirty="0"/>
              <a:t>Four models for global company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7200" y="4800600"/>
            <a:ext cx="4495800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1100" spc="-5" dirty="0">
                <a:latin typeface="Raleway" panose="020B0003030101060003" pitchFamily="34" charset="0"/>
                <a:cs typeface="Arial"/>
              </a:rPr>
              <a:t>Source: From Birkinshaw, J. ‘The Structures behind Global Companies’, in Pickford, J. (ed.) Mastering Management 2.0, Financial Times Prentice Hall (2001), p. 76. Reproduced with  permission from Julian Birkinshaw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03930" y="152400"/>
            <a:ext cx="5964936" cy="546201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600" y="381000"/>
            <a:ext cx="891286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Other ways of dividing work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9600" y="1081348"/>
            <a:ext cx="8227094" cy="4405052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42265" marR="1525905" indent="-342265">
              <a:spcBef>
                <a:spcPts val="770"/>
              </a:spcBef>
              <a:buFont typeface="Arial"/>
              <a:buChar char="•"/>
              <a:tabLst>
                <a:tab pos="342265" algn="l"/>
                <a:tab pos="3429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By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nature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performed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287020" marR="1425575" lvl="1" indent="-287020">
              <a:spcBef>
                <a:spcPts val="670"/>
              </a:spcBef>
              <a:buFont typeface="Arial"/>
              <a:buChar char="–"/>
              <a:tabLst>
                <a:tab pos="28702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e.g.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particularly</a:t>
            </a:r>
            <a:r>
              <a:rPr sz="24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noisy</a:t>
            </a:r>
            <a:r>
              <a:rPr sz="24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or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dirty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</a:t>
            </a:r>
            <a:endParaRPr lang="en-GB" sz="2400" spc="-10" dirty="0">
              <a:latin typeface="Raleway" panose="020B0003030101060003" pitchFamily="34" charset="0"/>
              <a:cs typeface="Calibri"/>
            </a:endParaRPr>
          </a:p>
          <a:p>
            <a:pPr marL="287020" marR="1425575" lvl="1" indent="-287020">
              <a:spcBef>
                <a:spcPts val="670"/>
              </a:spcBef>
              <a:buFont typeface="Arial"/>
              <a:buChar char="–"/>
              <a:tabLst>
                <a:tab pos="287020" algn="l"/>
              </a:tabLst>
            </a:pPr>
            <a:endParaRPr sz="11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According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common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timescales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e.g.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a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restaurant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kitchen</a:t>
            </a:r>
            <a:endParaRPr lang="en-GB" sz="2400" spc="-1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endParaRPr sz="1050" dirty="0">
              <a:latin typeface="Raleway" panose="020B0003030101060003" pitchFamily="34" charset="0"/>
              <a:cs typeface="Calibri"/>
            </a:endParaRPr>
          </a:p>
          <a:p>
            <a:pPr marL="342265" marR="2240280" indent="-342265">
              <a:spcBef>
                <a:spcPts val="675"/>
              </a:spcBef>
              <a:buFont typeface="Arial"/>
              <a:buChar char="•"/>
              <a:tabLst>
                <a:tab pos="342265" algn="l"/>
                <a:tab pos="3429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According</a:t>
            </a:r>
            <a:r>
              <a:rPr sz="24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the</a:t>
            </a:r>
            <a:r>
              <a:rPr sz="24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staff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employed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287020" marR="2287270" lvl="1" indent="-287020">
              <a:spcBef>
                <a:spcPts val="675"/>
              </a:spcBef>
              <a:buFont typeface="Arial"/>
              <a:buChar char="–"/>
              <a:tabLst>
                <a:tab pos="28702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e.g.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in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a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barrister’s</a:t>
            </a:r>
            <a:r>
              <a:rPr sz="24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chambers</a:t>
            </a:r>
            <a:endParaRPr lang="en-GB" sz="2400" spc="-10" dirty="0">
              <a:latin typeface="Raleway" panose="020B0003030101060003" pitchFamily="34" charset="0"/>
              <a:cs typeface="Calibri"/>
            </a:endParaRPr>
          </a:p>
          <a:p>
            <a:pPr marL="287020" marR="2287270" lvl="1" indent="-287020">
              <a:spcBef>
                <a:spcPts val="675"/>
              </a:spcBef>
              <a:buFont typeface="Arial"/>
              <a:buChar char="–"/>
              <a:tabLst>
                <a:tab pos="287020" algn="l"/>
              </a:tabLst>
            </a:pPr>
            <a:endParaRPr sz="8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6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30" dirty="0">
                <a:latin typeface="Raleway" panose="020B0003030101060003" pitchFamily="34" charset="0"/>
                <a:cs typeface="Calibri"/>
              </a:rPr>
              <a:t>To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deal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with</a:t>
            </a:r>
            <a:r>
              <a:rPr sz="24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different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customer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or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client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groups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e.g.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Departments</a:t>
            </a:r>
            <a:r>
              <a:rPr sz="24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in a clothes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store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617425" y="1371600"/>
            <a:ext cx="3352800" cy="32766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7400" y="304800"/>
            <a:ext cx="8207883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Sometimes... 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Combining groupings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075616"/>
            <a:ext cx="7467600" cy="44755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55"/>
              </a:lnSpc>
              <a:spcBef>
                <a:spcPts val="100"/>
              </a:spcBef>
            </a:pPr>
            <a:r>
              <a:rPr sz="2400" b="1" spc="-5" dirty="0">
                <a:latin typeface="Raleway" panose="020B0003030101060003" pitchFamily="34" charset="0"/>
                <a:cs typeface="Calibri"/>
              </a:rPr>
              <a:t>Decisions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on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how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to group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will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be</a:t>
            </a:r>
            <a:r>
              <a:rPr lang="en-GB" sz="2400" b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based</a:t>
            </a:r>
            <a:r>
              <a:rPr sz="2400" b="1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on:</a:t>
            </a:r>
            <a:endParaRPr lang="en-GB" sz="2400" b="1" spc="-5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055"/>
              </a:lnSpc>
              <a:spcBef>
                <a:spcPts val="100"/>
              </a:spcBef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indent="-287020">
              <a:spcBef>
                <a:spcPts val="2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culture</a:t>
            </a:r>
            <a:r>
              <a:rPr sz="24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organisation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indent="-287020">
              <a:spcBef>
                <a:spcPts val="21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need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for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co-ordination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indent="-287020">
              <a:spcBef>
                <a:spcPts val="2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identification</a:t>
            </a:r>
            <a:r>
              <a:rPr sz="24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clearly</a:t>
            </a:r>
            <a:r>
              <a:rPr lang="en-GB"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defined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divisions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indent="-287020">
              <a:spcBef>
                <a:spcPts val="2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Economy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marR="194945" indent="-287020">
              <a:spcBef>
                <a:spcPts val="46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process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of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managing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39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activities</a:t>
            </a:r>
            <a:r>
              <a:rPr lang="en-GB"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Avoiding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conflict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756285" marR="133350" indent="-287020">
              <a:spcBef>
                <a:spcPts val="43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design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organisation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taking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into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account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nature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of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staff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employed,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their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interests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39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job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satisfaction.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26111" y="1600200"/>
            <a:ext cx="3761089" cy="342641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3340" y="201489"/>
            <a:ext cx="7236460" cy="5114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Control and decision-making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9956" y="838200"/>
            <a:ext cx="8886444" cy="4624984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spcBef>
                <a:spcPts val="865"/>
              </a:spcBef>
            </a:pPr>
            <a:r>
              <a:rPr sz="3200" b="1" spc="-10" dirty="0">
                <a:latin typeface="Raleway" panose="020B0003030101060003" pitchFamily="34" charset="0"/>
                <a:cs typeface="Calibri"/>
              </a:rPr>
              <a:t>Centralisation: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 marL="355600" marR="578485">
              <a:spcBef>
                <a:spcPts val="770"/>
              </a:spcBef>
            </a:pPr>
            <a:r>
              <a:rPr sz="32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concentration</a:t>
            </a:r>
            <a:r>
              <a:rPr sz="3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authority</a:t>
            </a:r>
            <a:r>
              <a:rPr sz="3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30" dirty="0">
                <a:latin typeface="Raleway" panose="020B0003030101060003" pitchFamily="34" charset="0"/>
                <a:cs typeface="Calibri"/>
              </a:rPr>
              <a:t>for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making </a:t>
            </a:r>
            <a:r>
              <a:rPr sz="3200" spc="-70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most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decisions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at </a:t>
            </a:r>
            <a:r>
              <a:rPr sz="3200" dirty="0">
                <a:latin typeface="Raleway" panose="020B0003030101060003" pitchFamily="34" charset="0"/>
                <a:cs typeface="Calibri"/>
              </a:rPr>
              <a:t>the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top</a:t>
            </a:r>
            <a:r>
              <a:rPr sz="3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levels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the 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organisation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</a:pPr>
            <a:endParaRPr lang="en-GB" sz="28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</a:pP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12700"/>
            <a:r>
              <a:rPr sz="3200" b="1" spc="-10" dirty="0">
                <a:latin typeface="Raleway" panose="020B0003030101060003" pitchFamily="34" charset="0"/>
                <a:cs typeface="Calibri"/>
              </a:rPr>
              <a:t>Decentralisation: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 marL="355600" marR="5080">
              <a:spcBef>
                <a:spcPts val="770"/>
              </a:spcBef>
            </a:pPr>
            <a:r>
              <a:rPr sz="32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dispersion</a:t>
            </a:r>
            <a:r>
              <a:rPr sz="3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authority</a:t>
            </a:r>
            <a:r>
              <a:rPr sz="32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25" dirty="0">
                <a:latin typeface="Raleway" panose="020B0003030101060003" pitchFamily="34" charset="0"/>
                <a:cs typeface="Calibri"/>
              </a:rPr>
              <a:t>to</a:t>
            </a:r>
            <a:r>
              <a:rPr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30" dirty="0">
                <a:latin typeface="Raleway" panose="020B0003030101060003" pitchFamily="34" charset="0"/>
                <a:cs typeface="Calibri"/>
              </a:rPr>
              <a:t>make</a:t>
            </a:r>
            <a:r>
              <a:rPr sz="320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decisions </a:t>
            </a:r>
            <a:r>
              <a:rPr sz="3200" spc="-7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throughout</a:t>
            </a:r>
            <a:r>
              <a:rPr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all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levels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320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organisation</a:t>
            </a:r>
            <a:endParaRPr sz="32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10800" y="4070246"/>
            <a:ext cx="1263664" cy="127613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10800" y="1486737"/>
            <a:ext cx="1571244" cy="1818131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000" y="353583"/>
            <a:ext cx="8293227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Advantages of centralisation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5618" y="5334000"/>
            <a:ext cx="10959582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5" dirty="0">
                <a:latin typeface="Raleway" panose="020B0003030101060003" pitchFamily="34" charset="0"/>
                <a:cs typeface="Arial"/>
              </a:rPr>
              <a:t> </a:t>
            </a:r>
            <a:r>
              <a:rPr sz="1200" dirty="0">
                <a:latin typeface="Raleway" panose="020B0003030101060003" pitchFamily="34" charset="0"/>
                <a:cs typeface="Arial"/>
              </a:rPr>
              <a:t>15.6</a:t>
            </a:r>
            <a:r>
              <a:rPr sz="1200" spc="56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Advantages</a:t>
            </a:r>
            <a:r>
              <a:rPr spc="1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of centralisation</a:t>
            </a:r>
            <a:r>
              <a:rPr spc="20" dirty="0">
                <a:latin typeface="Raleway" panose="020B0003030101060003" pitchFamily="34" charset="0"/>
                <a:cs typeface="Arial"/>
              </a:rPr>
              <a:t> </a:t>
            </a:r>
            <a:r>
              <a:rPr spc="-10" dirty="0">
                <a:latin typeface="Raleway" panose="020B0003030101060003" pitchFamily="34" charset="0"/>
                <a:cs typeface="Arial"/>
              </a:rPr>
              <a:t>and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decentralisation</a:t>
            </a:r>
            <a:endParaRPr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0500" y="865646"/>
            <a:ext cx="11811000" cy="431408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600" y="434039"/>
            <a:ext cx="8655913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Advantages of decentralisation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5334000"/>
            <a:ext cx="11658600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1200" dirty="0">
                <a:latin typeface="Raleway" panose="020B0003030101060003" pitchFamily="34" charset="0"/>
                <a:cs typeface="Arial"/>
              </a:rPr>
              <a:t>15.6</a:t>
            </a:r>
            <a:r>
              <a:rPr sz="1200" spc="57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Advantages</a:t>
            </a:r>
            <a:r>
              <a:rPr spc="1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of</a:t>
            </a:r>
            <a:r>
              <a:rPr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centralisation</a:t>
            </a:r>
            <a:r>
              <a:rPr spc="30" dirty="0">
                <a:latin typeface="Raleway" panose="020B0003030101060003" pitchFamily="34" charset="0"/>
                <a:cs typeface="Arial"/>
              </a:rPr>
              <a:t> </a:t>
            </a:r>
            <a:r>
              <a:rPr spc="-10" dirty="0">
                <a:latin typeface="Raleway" panose="020B0003030101060003" pitchFamily="34" charset="0"/>
                <a:cs typeface="Arial"/>
              </a:rPr>
              <a:t>and</a:t>
            </a:r>
            <a:r>
              <a:rPr spc="1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decentralisation</a:t>
            </a:r>
            <a:r>
              <a:rPr spc="35" dirty="0">
                <a:latin typeface="Raleway" panose="020B0003030101060003" pitchFamily="34" charset="0"/>
                <a:cs typeface="Arial"/>
              </a:rPr>
              <a:t> </a:t>
            </a:r>
            <a:r>
              <a:rPr spc="-10" dirty="0">
                <a:latin typeface="Raleway" panose="020B0003030101060003" pitchFamily="34" charset="0"/>
                <a:cs typeface="Arial"/>
              </a:rPr>
              <a:t>(Continued)</a:t>
            </a:r>
            <a:endParaRPr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00" y="1143000"/>
            <a:ext cx="11658600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1" y="489600"/>
            <a:ext cx="8074659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Two specific design principles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200" y="1545523"/>
            <a:ext cx="8995537" cy="3608039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355600" indent="-342900">
              <a:spcBef>
                <a:spcPts val="8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dirty="0">
                <a:latin typeface="Raleway" panose="020B0003030101060003" pitchFamily="34" charset="0"/>
                <a:cs typeface="Calibri"/>
              </a:rPr>
              <a:t>span</a:t>
            </a:r>
            <a:r>
              <a:rPr sz="30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b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15" dirty="0">
                <a:latin typeface="Raleway" panose="020B0003030101060003" pitchFamily="34" charset="0"/>
                <a:cs typeface="Calibri"/>
              </a:rPr>
              <a:t>control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756285" marR="95250" lvl="1" indent="-287020">
              <a:spcBef>
                <a:spcPts val="68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The number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subordinates</a:t>
            </a:r>
            <a:r>
              <a:rPr sz="2800" spc="4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who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report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u="sng" spc="-10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directly </a:t>
            </a:r>
            <a:r>
              <a:rPr sz="2800" spc="-6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given</a:t>
            </a:r>
            <a:r>
              <a:rPr sz="28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manager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or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40" dirty="0">
                <a:latin typeface="Raleway" panose="020B0003030101060003" pitchFamily="34" charset="0"/>
                <a:cs typeface="Calibri"/>
              </a:rPr>
              <a:t>superior.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19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5" dirty="0">
                <a:latin typeface="Raleway" panose="020B0003030101060003" pitchFamily="34" charset="0"/>
                <a:cs typeface="Calibri"/>
              </a:rPr>
              <a:t>chain</a:t>
            </a:r>
            <a:r>
              <a:rPr sz="3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b="1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b="1" spc="-5" dirty="0">
                <a:latin typeface="Raleway" panose="020B0003030101060003" pitchFamily="34" charset="0"/>
                <a:cs typeface="Calibri"/>
              </a:rPr>
              <a:t>command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756285" lvl="1" indent="-287655">
              <a:spcBef>
                <a:spcPts val="68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number</a:t>
            </a:r>
            <a:r>
              <a:rPr sz="2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spc="-25" dirty="0">
                <a:latin typeface="Raleway" panose="020B0003030101060003" pitchFamily="34" charset="0"/>
                <a:cs typeface="Calibri"/>
              </a:rPr>
              <a:t>different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levels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in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structure</a:t>
            </a:r>
            <a:r>
              <a:rPr sz="2800" spc="5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of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/>
            <a:r>
              <a:rPr sz="28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organisation,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or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‘scalar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45" dirty="0">
                <a:latin typeface="Raleway" panose="020B0003030101060003" pitchFamily="34" charset="0"/>
                <a:cs typeface="Calibri"/>
              </a:rPr>
              <a:t>chain’.</a:t>
            </a:r>
            <a:endParaRPr sz="28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439400" y="1371600"/>
            <a:ext cx="362585" cy="452755"/>
          </a:xfrm>
          <a:custGeom>
            <a:avLst/>
            <a:gdLst/>
            <a:ahLst/>
            <a:cxnLst/>
            <a:rect l="l" t="t" r="r" b="b"/>
            <a:pathLst>
              <a:path w="362584" h="452755">
                <a:moveTo>
                  <a:pt x="182417" y="0"/>
                </a:moveTo>
                <a:lnTo>
                  <a:pt x="138637" y="7288"/>
                </a:lnTo>
                <a:lnTo>
                  <a:pt x="102158" y="31681"/>
                </a:lnTo>
                <a:lnTo>
                  <a:pt x="77832" y="68124"/>
                </a:lnTo>
                <a:lnTo>
                  <a:pt x="70532" y="111856"/>
                </a:lnTo>
                <a:lnTo>
                  <a:pt x="72968" y="133732"/>
                </a:lnTo>
                <a:lnTo>
                  <a:pt x="77832" y="155617"/>
                </a:lnTo>
                <a:lnTo>
                  <a:pt x="87558" y="172624"/>
                </a:lnTo>
                <a:lnTo>
                  <a:pt x="97295" y="184782"/>
                </a:lnTo>
                <a:lnTo>
                  <a:pt x="111884" y="199369"/>
                </a:lnTo>
                <a:lnTo>
                  <a:pt x="111884" y="228533"/>
                </a:lnTo>
                <a:lnTo>
                  <a:pt x="109448" y="230963"/>
                </a:lnTo>
                <a:lnTo>
                  <a:pt x="107021" y="230963"/>
                </a:lnTo>
                <a:lnTo>
                  <a:pt x="97295" y="233402"/>
                </a:lnTo>
                <a:lnTo>
                  <a:pt x="51079" y="233402"/>
                </a:lnTo>
                <a:lnTo>
                  <a:pt x="4863" y="269855"/>
                </a:lnTo>
                <a:lnTo>
                  <a:pt x="0" y="294170"/>
                </a:lnTo>
                <a:lnTo>
                  <a:pt x="0" y="388971"/>
                </a:lnTo>
                <a:lnTo>
                  <a:pt x="19462" y="432723"/>
                </a:lnTo>
                <a:lnTo>
                  <a:pt x="63242" y="452169"/>
                </a:lnTo>
                <a:lnTo>
                  <a:pt x="299175" y="452169"/>
                </a:lnTo>
                <a:lnTo>
                  <a:pt x="323491" y="447310"/>
                </a:lnTo>
                <a:lnTo>
                  <a:pt x="342954" y="432723"/>
                </a:lnTo>
                <a:lnTo>
                  <a:pt x="357544" y="413277"/>
                </a:lnTo>
                <a:lnTo>
                  <a:pt x="359491" y="403549"/>
                </a:lnTo>
                <a:lnTo>
                  <a:pt x="63242" y="403549"/>
                </a:lnTo>
                <a:lnTo>
                  <a:pt x="53506" y="398690"/>
                </a:lnTo>
                <a:lnTo>
                  <a:pt x="48642" y="388971"/>
                </a:lnTo>
                <a:lnTo>
                  <a:pt x="48642" y="294170"/>
                </a:lnTo>
                <a:lnTo>
                  <a:pt x="53505" y="284442"/>
                </a:lnTo>
                <a:lnTo>
                  <a:pt x="58379" y="282013"/>
                </a:lnTo>
                <a:lnTo>
                  <a:pt x="97295" y="282013"/>
                </a:lnTo>
                <a:lnTo>
                  <a:pt x="121611" y="277153"/>
                </a:lnTo>
                <a:lnTo>
                  <a:pt x="131347" y="274724"/>
                </a:lnTo>
                <a:lnTo>
                  <a:pt x="141074" y="267426"/>
                </a:lnTo>
                <a:lnTo>
                  <a:pt x="155664" y="247979"/>
                </a:lnTo>
                <a:lnTo>
                  <a:pt x="160527" y="235832"/>
                </a:lnTo>
                <a:lnTo>
                  <a:pt x="160527" y="172624"/>
                </a:lnTo>
                <a:lnTo>
                  <a:pt x="148374" y="165336"/>
                </a:lnTo>
                <a:lnTo>
                  <a:pt x="143501" y="160477"/>
                </a:lnTo>
                <a:lnTo>
                  <a:pt x="131347" y="150749"/>
                </a:lnTo>
                <a:lnTo>
                  <a:pt x="126474" y="143460"/>
                </a:lnTo>
                <a:lnTo>
                  <a:pt x="124048" y="133732"/>
                </a:lnTo>
                <a:lnTo>
                  <a:pt x="119184" y="124014"/>
                </a:lnTo>
                <a:lnTo>
                  <a:pt x="119184" y="97279"/>
                </a:lnTo>
                <a:lnTo>
                  <a:pt x="124048" y="87561"/>
                </a:lnTo>
                <a:lnTo>
                  <a:pt x="128911" y="75413"/>
                </a:lnTo>
                <a:lnTo>
                  <a:pt x="136211" y="65695"/>
                </a:lnTo>
                <a:lnTo>
                  <a:pt x="145937" y="58406"/>
                </a:lnTo>
                <a:lnTo>
                  <a:pt x="170263" y="48688"/>
                </a:lnTo>
                <a:lnTo>
                  <a:pt x="274849" y="48688"/>
                </a:lnTo>
                <a:lnTo>
                  <a:pt x="260259" y="31681"/>
                </a:lnTo>
                <a:lnTo>
                  <a:pt x="245659" y="19533"/>
                </a:lnTo>
                <a:lnTo>
                  <a:pt x="226206" y="7288"/>
                </a:lnTo>
                <a:lnTo>
                  <a:pt x="204316" y="2429"/>
                </a:lnTo>
                <a:lnTo>
                  <a:pt x="182417" y="0"/>
                </a:lnTo>
                <a:close/>
              </a:path>
              <a:path w="362584" h="452755">
                <a:moveTo>
                  <a:pt x="301602" y="233402"/>
                </a:moveTo>
                <a:lnTo>
                  <a:pt x="255386" y="233402"/>
                </a:lnTo>
                <a:lnTo>
                  <a:pt x="248096" y="238261"/>
                </a:lnTo>
                <a:lnTo>
                  <a:pt x="240796" y="247979"/>
                </a:lnTo>
                <a:lnTo>
                  <a:pt x="240796" y="264996"/>
                </a:lnTo>
                <a:lnTo>
                  <a:pt x="248096" y="274724"/>
                </a:lnTo>
                <a:lnTo>
                  <a:pt x="255386" y="279583"/>
                </a:lnTo>
                <a:lnTo>
                  <a:pt x="265122" y="282013"/>
                </a:lnTo>
                <a:lnTo>
                  <a:pt x="301602" y="282013"/>
                </a:lnTo>
                <a:lnTo>
                  <a:pt x="308902" y="289311"/>
                </a:lnTo>
                <a:lnTo>
                  <a:pt x="311338" y="299029"/>
                </a:lnTo>
                <a:lnTo>
                  <a:pt x="313765" y="306318"/>
                </a:lnTo>
                <a:lnTo>
                  <a:pt x="313765" y="388971"/>
                </a:lnTo>
                <a:lnTo>
                  <a:pt x="308902" y="398690"/>
                </a:lnTo>
                <a:lnTo>
                  <a:pt x="299175" y="403549"/>
                </a:lnTo>
                <a:lnTo>
                  <a:pt x="359491" y="403549"/>
                </a:lnTo>
                <a:lnTo>
                  <a:pt x="362408" y="388971"/>
                </a:lnTo>
                <a:lnTo>
                  <a:pt x="362407" y="306318"/>
                </a:lnTo>
                <a:lnTo>
                  <a:pt x="357544" y="282013"/>
                </a:lnTo>
                <a:lnTo>
                  <a:pt x="352681" y="269855"/>
                </a:lnTo>
                <a:lnTo>
                  <a:pt x="347818" y="260137"/>
                </a:lnTo>
                <a:lnTo>
                  <a:pt x="328355" y="240691"/>
                </a:lnTo>
                <a:lnTo>
                  <a:pt x="316201" y="235832"/>
                </a:lnTo>
                <a:lnTo>
                  <a:pt x="301602" y="233402"/>
                </a:lnTo>
                <a:close/>
              </a:path>
              <a:path w="362584" h="452755">
                <a:moveTo>
                  <a:pt x="274849" y="48688"/>
                </a:moveTo>
                <a:lnTo>
                  <a:pt x="194580" y="48688"/>
                </a:lnTo>
                <a:lnTo>
                  <a:pt x="206743" y="53547"/>
                </a:lnTo>
                <a:lnTo>
                  <a:pt x="216470" y="58406"/>
                </a:lnTo>
                <a:lnTo>
                  <a:pt x="243232" y="97279"/>
                </a:lnTo>
                <a:lnTo>
                  <a:pt x="245659" y="111856"/>
                </a:lnTo>
                <a:lnTo>
                  <a:pt x="243232" y="126443"/>
                </a:lnTo>
                <a:lnTo>
                  <a:pt x="238369" y="138601"/>
                </a:lnTo>
                <a:lnTo>
                  <a:pt x="231069" y="150749"/>
                </a:lnTo>
                <a:lnTo>
                  <a:pt x="221343" y="160477"/>
                </a:lnTo>
                <a:lnTo>
                  <a:pt x="216470" y="167765"/>
                </a:lnTo>
                <a:lnTo>
                  <a:pt x="211606" y="177493"/>
                </a:lnTo>
                <a:lnTo>
                  <a:pt x="214043" y="187211"/>
                </a:lnTo>
                <a:lnTo>
                  <a:pt x="218906" y="194510"/>
                </a:lnTo>
                <a:lnTo>
                  <a:pt x="226206" y="201798"/>
                </a:lnTo>
                <a:lnTo>
                  <a:pt x="233496" y="204228"/>
                </a:lnTo>
                <a:lnTo>
                  <a:pt x="252959" y="199369"/>
                </a:lnTo>
                <a:lnTo>
                  <a:pt x="269985" y="179923"/>
                </a:lnTo>
                <a:lnTo>
                  <a:pt x="282148" y="160477"/>
                </a:lnTo>
                <a:lnTo>
                  <a:pt x="291875" y="136171"/>
                </a:lnTo>
                <a:lnTo>
                  <a:pt x="294312" y="124014"/>
                </a:lnTo>
                <a:lnTo>
                  <a:pt x="294312" y="111856"/>
                </a:lnTo>
                <a:lnTo>
                  <a:pt x="291875" y="87561"/>
                </a:lnTo>
                <a:lnTo>
                  <a:pt x="284575" y="68124"/>
                </a:lnTo>
                <a:lnTo>
                  <a:pt x="274849" y="48688"/>
                </a:lnTo>
                <a:close/>
              </a:path>
            </a:pathLst>
          </a:custGeom>
          <a:solidFill>
            <a:srgbClr val="0064A7"/>
          </a:solidFill>
          <a:effectLst>
            <a:glow rad="63500">
              <a:schemeClr val="bg1">
                <a:alpha val="40000"/>
              </a:schemeClr>
            </a:glow>
          </a:effectLst>
        </p:spPr>
        <p:txBody>
          <a:bodyPr wrap="square" lIns="0" tIns="0" rIns="0" bIns="0" rtlCol="0"/>
          <a:lstStyle/>
          <a:p>
            <a:endParaRPr dirty="0">
              <a:latin typeface="Raleway" panose="020B0003030101060003" pitchFamily="34" charset="0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914023" y="1677918"/>
            <a:ext cx="476884" cy="782955"/>
            <a:chOff x="5643601" y="1447816"/>
            <a:chExt cx="476884" cy="782955"/>
          </a:xfrm>
          <a:effectLst>
            <a:glow rad="63500">
              <a:schemeClr val="bg1">
                <a:alpha val="40000"/>
              </a:schemeClr>
            </a:glow>
          </a:effectLst>
        </p:grpSpPr>
        <p:sp>
          <p:nvSpPr>
            <p:cNvPr id="6" name="object 6"/>
            <p:cNvSpPr/>
            <p:nvPr/>
          </p:nvSpPr>
          <p:spPr>
            <a:xfrm>
              <a:off x="5760354" y="1778401"/>
              <a:ext cx="360045" cy="452755"/>
            </a:xfrm>
            <a:custGeom>
              <a:avLst/>
              <a:gdLst/>
              <a:ahLst/>
              <a:cxnLst/>
              <a:rect l="l" t="t" r="r" b="b"/>
              <a:pathLst>
                <a:path w="360045" h="452755">
                  <a:moveTo>
                    <a:pt x="179990" y="0"/>
                  </a:moveTo>
                  <a:lnTo>
                    <a:pt x="136211" y="9727"/>
                  </a:lnTo>
                  <a:lnTo>
                    <a:pt x="102158" y="34033"/>
                  </a:lnTo>
                  <a:lnTo>
                    <a:pt x="77832" y="70495"/>
                  </a:lnTo>
                  <a:lnTo>
                    <a:pt x="68105" y="114247"/>
                  </a:lnTo>
                  <a:lnTo>
                    <a:pt x="70532" y="136132"/>
                  </a:lnTo>
                  <a:lnTo>
                    <a:pt x="77832" y="155579"/>
                  </a:lnTo>
                  <a:lnTo>
                    <a:pt x="85131" y="172585"/>
                  </a:lnTo>
                  <a:lnTo>
                    <a:pt x="94858" y="187172"/>
                  </a:lnTo>
                  <a:lnTo>
                    <a:pt x="109448" y="201760"/>
                  </a:lnTo>
                  <a:lnTo>
                    <a:pt x="109448" y="230924"/>
                  </a:lnTo>
                  <a:lnTo>
                    <a:pt x="107021" y="230924"/>
                  </a:lnTo>
                  <a:lnTo>
                    <a:pt x="104585" y="233363"/>
                  </a:lnTo>
                  <a:lnTo>
                    <a:pt x="97285" y="235793"/>
                  </a:lnTo>
                  <a:lnTo>
                    <a:pt x="48642" y="235793"/>
                  </a:lnTo>
                  <a:lnTo>
                    <a:pt x="9726" y="262528"/>
                  </a:lnTo>
                  <a:lnTo>
                    <a:pt x="0" y="284403"/>
                  </a:lnTo>
                  <a:lnTo>
                    <a:pt x="0" y="403514"/>
                  </a:lnTo>
                  <a:lnTo>
                    <a:pt x="26753" y="442406"/>
                  </a:lnTo>
                  <a:lnTo>
                    <a:pt x="311328" y="452129"/>
                  </a:lnTo>
                  <a:lnTo>
                    <a:pt x="321065" y="447267"/>
                  </a:lnTo>
                  <a:lnTo>
                    <a:pt x="333218" y="442406"/>
                  </a:lnTo>
                  <a:lnTo>
                    <a:pt x="342954" y="435114"/>
                  </a:lnTo>
                  <a:lnTo>
                    <a:pt x="350244" y="425390"/>
                  </a:lnTo>
                  <a:lnTo>
                    <a:pt x="355117" y="415667"/>
                  </a:lnTo>
                  <a:lnTo>
                    <a:pt x="359981" y="403514"/>
                  </a:lnTo>
                  <a:lnTo>
                    <a:pt x="55942" y="403514"/>
                  </a:lnTo>
                  <a:lnTo>
                    <a:pt x="51079" y="401082"/>
                  </a:lnTo>
                  <a:lnTo>
                    <a:pt x="48642" y="396221"/>
                  </a:lnTo>
                  <a:lnTo>
                    <a:pt x="48642" y="291702"/>
                  </a:lnTo>
                  <a:lnTo>
                    <a:pt x="51079" y="286833"/>
                  </a:lnTo>
                  <a:lnTo>
                    <a:pt x="55942" y="284403"/>
                  </a:lnTo>
                  <a:lnTo>
                    <a:pt x="97285" y="284403"/>
                  </a:lnTo>
                  <a:lnTo>
                    <a:pt x="107021" y="281974"/>
                  </a:lnTo>
                  <a:lnTo>
                    <a:pt x="148364" y="260098"/>
                  </a:lnTo>
                  <a:lnTo>
                    <a:pt x="158100" y="238222"/>
                  </a:lnTo>
                  <a:lnTo>
                    <a:pt x="158100" y="175025"/>
                  </a:lnTo>
                  <a:lnTo>
                    <a:pt x="145937" y="167726"/>
                  </a:lnTo>
                  <a:lnTo>
                    <a:pt x="131338" y="153139"/>
                  </a:lnTo>
                  <a:lnTo>
                    <a:pt x="126474" y="145851"/>
                  </a:lnTo>
                  <a:lnTo>
                    <a:pt x="121611" y="136132"/>
                  </a:lnTo>
                  <a:lnTo>
                    <a:pt x="119184" y="126404"/>
                  </a:lnTo>
                  <a:lnTo>
                    <a:pt x="116748" y="114247"/>
                  </a:lnTo>
                  <a:lnTo>
                    <a:pt x="119184" y="99670"/>
                  </a:lnTo>
                  <a:lnTo>
                    <a:pt x="145937" y="60777"/>
                  </a:lnTo>
                  <a:lnTo>
                    <a:pt x="179990" y="48620"/>
                  </a:lnTo>
                  <a:lnTo>
                    <a:pt x="270676" y="48620"/>
                  </a:lnTo>
                  <a:lnTo>
                    <a:pt x="260249" y="34033"/>
                  </a:lnTo>
                  <a:lnTo>
                    <a:pt x="243223" y="19446"/>
                  </a:lnTo>
                  <a:lnTo>
                    <a:pt x="223769" y="9727"/>
                  </a:lnTo>
                  <a:lnTo>
                    <a:pt x="201880" y="2439"/>
                  </a:lnTo>
                  <a:lnTo>
                    <a:pt x="179990" y="0"/>
                  </a:lnTo>
                  <a:close/>
                </a:path>
                <a:path w="360045" h="452755">
                  <a:moveTo>
                    <a:pt x="299165" y="233363"/>
                  </a:moveTo>
                  <a:lnTo>
                    <a:pt x="252959" y="235793"/>
                  </a:lnTo>
                  <a:lnTo>
                    <a:pt x="238359" y="257668"/>
                  </a:lnTo>
                  <a:lnTo>
                    <a:pt x="240796" y="267387"/>
                  </a:lnTo>
                  <a:lnTo>
                    <a:pt x="245659" y="274685"/>
                  </a:lnTo>
                  <a:lnTo>
                    <a:pt x="252959" y="281974"/>
                  </a:lnTo>
                  <a:lnTo>
                    <a:pt x="299165" y="281974"/>
                  </a:lnTo>
                  <a:lnTo>
                    <a:pt x="301602" y="284403"/>
                  </a:lnTo>
                  <a:lnTo>
                    <a:pt x="306465" y="291702"/>
                  </a:lnTo>
                  <a:lnTo>
                    <a:pt x="311328" y="301420"/>
                  </a:lnTo>
                  <a:lnTo>
                    <a:pt x="311328" y="396221"/>
                  </a:lnTo>
                  <a:lnTo>
                    <a:pt x="304038" y="403514"/>
                  </a:lnTo>
                  <a:lnTo>
                    <a:pt x="359981" y="403514"/>
                  </a:lnTo>
                  <a:lnTo>
                    <a:pt x="359981" y="296561"/>
                  </a:lnTo>
                  <a:lnTo>
                    <a:pt x="338091" y="252809"/>
                  </a:lnTo>
                  <a:lnTo>
                    <a:pt x="313765" y="235793"/>
                  </a:lnTo>
                  <a:lnTo>
                    <a:pt x="299165" y="233363"/>
                  </a:lnTo>
                  <a:close/>
                </a:path>
                <a:path w="360045" h="452755">
                  <a:moveTo>
                    <a:pt x="270676" y="48620"/>
                  </a:moveTo>
                  <a:lnTo>
                    <a:pt x="179990" y="48620"/>
                  </a:lnTo>
                  <a:lnTo>
                    <a:pt x="192153" y="51049"/>
                  </a:lnTo>
                  <a:lnTo>
                    <a:pt x="216470" y="60777"/>
                  </a:lnTo>
                  <a:lnTo>
                    <a:pt x="243223" y="99670"/>
                  </a:lnTo>
                  <a:lnTo>
                    <a:pt x="243223" y="114247"/>
                  </a:lnTo>
                  <a:lnTo>
                    <a:pt x="240796" y="126404"/>
                  </a:lnTo>
                  <a:lnTo>
                    <a:pt x="238359" y="140991"/>
                  </a:lnTo>
                  <a:lnTo>
                    <a:pt x="228633" y="153139"/>
                  </a:lnTo>
                  <a:lnTo>
                    <a:pt x="218906" y="162867"/>
                  </a:lnTo>
                  <a:lnTo>
                    <a:pt x="214043" y="170156"/>
                  </a:lnTo>
                  <a:lnTo>
                    <a:pt x="211606" y="179884"/>
                  </a:lnTo>
                  <a:lnTo>
                    <a:pt x="211606" y="187172"/>
                  </a:lnTo>
                  <a:lnTo>
                    <a:pt x="216470" y="196900"/>
                  </a:lnTo>
                  <a:lnTo>
                    <a:pt x="223769" y="201760"/>
                  </a:lnTo>
                  <a:lnTo>
                    <a:pt x="233496" y="206619"/>
                  </a:lnTo>
                  <a:lnTo>
                    <a:pt x="240796" y="204189"/>
                  </a:lnTo>
                  <a:lnTo>
                    <a:pt x="279712" y="162867"/>
                  </a:lnTo>
                  <a:lnTo>
                    <a:pt x="291875" y="126404"/>
                  </a:lnTo>
                  <a:lnTo>
                    <a:pt x="291875" y="114247"/>
                  </a:lnTo>
                  <a:lnTo>
                    <a:pt x="289439" y="89942"/>
                  </a:lnTo>
                  <a:lnTo>
                    <a:pt x="284575" y="70496"/>
                  </a:lnTo>
                  <a:lnTo>
                    <a:pt x="272412" y="51049"/>
                  </a:lnTo>
                  <a:lnTo>
                    <a:pt x="270676" y="48620"/>
                  </a:lnTo>
                  <a:close/>
                </a:path>
              </a:pathLst>
            </a:custGeom>
            <a:solidFill>
              <a:srgbClr val="0064A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5643601" y="1447816"/>
              <a:ext cx="447675" cy="668655"/>
            </a:xfrm>
            <a:custGeom>
              <a:avLst/>
              <a:gdLst/>
              <a:ahLst/>
              <a:cxnLst/>
              <a:rect l="l" t="t" r="r" b="b"/>
              <a:pathLst>
                <a:path w="447675" h="668655">
                  <a:moveTo>
                    <a:pt x="423217" y="0"/>
                  </a:moveTo>
                  <a:lnTo>
                    <a:pt x="63239" y="0"/>
                  </a:lnTo>
                  <a:lnTo>
                    <a:pt x="26755" y="12157"/>
                  </a:lnTo>
                  <a:lnTo>
                    <a:pt x="0" y="51049"/>
                  </a:lnTo>
                  <a:lnTo>
                    <a:pt x="0" y="653880"/>
                  </a:lnTo>
                  <a:lnTo>
                    <a:pt x="4864" y="661179"/>
                  </a:lnTo>
                  <a:lnTo>
                    <a:pt x="14594" y="668467"/>
                  </a:lnTo>
                  <a:lnTo>
                    <a:pt x="31620" y="668467"/>
                  </a:lnTo>
                  <a:lnTo>
                    <a:pt x="41349" y="661179"/>
                  </a:lnTo>
                  <a:lnTo>
                    <a:pt x="46214" y="653880"/>
                  </a:lnTo>
                  <a:lnTo>
                    <a:pt x="48645" y="644162"/>
                  </a:lnTo>
                  <a:lnTo>
                    <a:pt x="48645" y="58338"/>
                  </a:lnTo>
                  <a:lnTo>
                    <a:pt x="51078" y="53479"/>
                  </a:lnTo>
                  <a:lnTo>
                    <a:pt x="55942" y="51049"/>
                  </a:lnTo>
                  <a:lnTo>
                    <a:pt x="63239" y="48620"/>
                  </a:lnTo>
                  <a:lnTo>
                    <a:pt x="432944" y="48620"/>
                  </a:lnTo>
                  <a:lnTo>
                    <a:pt x="447544" y="34033"/>
                  </a:lnTo>
                  <a:lnTo>
                    <a:pt x="447544" y="14587"/>
                  </a:lnTo>
                  <a:lnTo>
                    <a:pt x="440244" y="7298"/>
                  </a:lnTo>
                  <a:lnTo>
                    <a:pt x="432944" y="2439"/>
                  </a:lnTo>
                  <a:lnTo>
                    <a:pt x="423217" y="0"/>
                  </a:lnTo>
                  <a:close/>
                </a:path>
              </a:pathLst>
            </a:custGeom>
            <a:solidFill>
              <a:srgbClr val="77D1F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10439401" y="1677918"/>
            <a:ext cx="878205" cy="782955"/>
            <a:chOff x="6168978" y="1447816"/>
            <a:chExt cx="878205" cy="782955"/>
          </a:xfrm>
          <a:effectLst>
            <a:glow rad="63500">
              <a:schemeClr val="bg1">
                <a:alpha val="40000"/>
              </a:schemeClr>
            </a:glow>
          </a:effectLst>
        </p:grpSpPr>
        <p:sp>
          <p:nvSpPr>
            <p:cNvPr id="9" name="object 9"/>
            <p:cNvSpPr/>
            <p:nvPr/>
          </p:nvSpPr>
          <p:spPr>
            <a:xfrm>
              <a:off x="6168974" y="1778406"/>
              <a:ext cx="763905" cy="452755"/>
            </a:xfrm>
            <a:custGeom>
              <a:avLst/>
              <a:gdLst/>
              <a:ahLst/>
              <a:cxnLst/>
              <a:rect l="l" t="t" r="r" b="b"/>
              <a:pathLst>
                <a:path w="763904" h="452755">
                  <a:moveTo>
                    <a:pt x="362407" y="308711"/>
                  </a:moveTo>
                  <a:lnTo>
                    <a:pt x="347814" y="262534"/>
                  </a:lnTo>
                  <a:lnTo>
                    <a:pt x="316204" y="235788"/>
                  </a:lnTo>
                  <a:lnTo>
                    <a:pt x="301599" y="233362"/>
                  </a:lnTo>
                  <a:lnTo>
                    <a:pt x="265125" y="233362"/>
                  </a:lnTo>
                  <a:lnTo>
                    <a:pt x="255384" y="235788"/>
                  </a:lnTo>
                  <a:lnTo>
                    <a:pt x="248094" y="240652"/>
                  </a:lnTo>
                  <a:lnTo>
                    <a:pt x="240792" y="247942"/>
                  </a:lnTo>
                  <a:lnTo>
                    <a:pt x="240792" y="267385"/>
                  </a:lnTo>
                  <a:lnTo>
                    <a:pt x="255384" y="281978"/>
                  </a:lnTo>
                  <a:lnTo>
                    <a:pt x="301599" y="281978"/>
                  </a:lnTo>
                  <a:lnTo>
                    <a:pt x="304038" y="284403"/>
                  </a:lnTo>
                  <a:lnTo>
                    <a:pt x="308902" y="291706"/>
                  </a:lnTo>
                  <a:lnTo>
                    <a:pt x="311340" y="301421"/>
                  </a:lnTo>
                  <a:lnTo>
                    <a:pt x="313766" y="308711"/>
                  </a:lnTo>
                  <a:lnTo>
                    <a:pt x="313766" y="391363"/>
                  </a:lnTo>
                  <a:lnTo>
                    <a:pt x="308902" y="401078"/>
                  </a:lnTo>
                  <a:lnTo>
                    <a:pt x="304038" y="403517"/>
                  </a:lnTo>
                  <a:lnTo>
                    <a:pt x="58381" y="403517"/>
                  </a:lnTo>
                  <a:lnTo>
                    <a:pt x="53505" y="401078"/>
                  </a:lnTo>
                  <a:lnTo>
                    <a:pt x="48641" y="391363"/>
                  </a:lnTo>
                  <a:lnTo>
                    <a:pt x="48641" y="296557"/>
                  </a:lnTo>
                  <a:lnTo>
                    <a:pt x="53505" y="286829"/>
                  </a:lnTo>
                  <a:lnTo>
                    <a:pt x="58381" y="284403"/>
                  </a:lnTo>
                  <a:lnTo>
                    <a:pt x="97294" y="284403"/>
                  </a:lnTo>
                  <a:lnTo>
                    <a:pt x="121615" y="279539"/>
                  </a:lnTo>
                  <a:lnTo>
                    <a:pt x="141071" y="269824"/>
                  </a:lnTo>
                  <a:lnTo>
                    <a:pt x="155663" y="250367"/>
                  </a:lnTo>
                  <a:lnTo>
                    <a:pt x="160528" y="238226"/>
                  </a:lnTo>
                  <a:lnTo>
                    <a:pt x="160528" y="175031"/>
                  </a:lnTo>
                  <a:lnTo>
                    <a:pt x="148374" y="167728"/>
                  </a:lnTo>
                  <a:lnTo>
                    <a:pt x="143497" y="162864"/>
                  </a:lnTo>
                  <a:lnTo>
                    <a:pt x="131343" y="153136"/>
                  </a:lnTo>
                  <a:lnTo>
                    <a:pt x="126466" y="145846"/>
                  </a:lnTo>
                  <a:lnTo>
                    <a:pt x="124040" y="136131"/>
                  </a:lnTo>
                  <a:lnTo>
                    <a:pt x="119176" y="126403"/>
                  </a:lnTo>
                  <a:lnTo>
                    <a:pt x="119176" y="99669"/>
                  </a:lnTo>
                  <a:lnTo>
                    <a:pt x="124040" y="87515"/>
                  </a:lnTo>
                  <a:lnTo>
                    <a:pt x="170256" y="51054"/>
                  </a:lnTo>
                  <a:lnTo>
                    <a:pt x="182410" y="48615"/>
                  </a:lnTo>
                  <a:lnTo>
                    <a:pt x="194576" y="51054"/>
                  </a:lnTo>
                  <a:lnTo>
                    <a:pt x="240792" y="87515"/>
                  </a:lnTo>
                  <a:lnTo>
                    <a:pt x="245656" y="114249"/>
                  </a:lnTo>
                  <a:lnTo>
                    <a:pt x="243230" y="126403"/>
                  </a:lnTo>
                  <a:lnTo>
                    <a:pt x="238366" y="140995"/>
                  </a:lnTo>
                  <a:lnTo>
                    <a:pt x="231063" y="153136"/>
                  </a:lnTo>
                  <a:lnTo>
                    <a:pt x="221335" y="162864"/>
                  </a:lnTo>
                  <a:lnTo>
                    <a:pt x="216471" y="170154"/>
                  </a:lnTo>
                  <a:lnTo>
                    <a:pt x="211607" y="179882"/>
                  </a:lnTo>
                  <a:lnTo>
                    <a:pt x="214045" y="187172"/>
                  </a:lnTo>
                  <a:lnTo>
                    <a:pt x="218909" y="196900"/>
                  </a:lnTo>
                  <a:lnTo>
                    <a:pt x="233489" y="206616"/>
                  </a:lnTo>
                  <a:lnTo>
                    <a:pt x="243230" y="204190"/>
                  </a:lnTo>
                  <a:lnTo>
                    <a:pt x="282143" y="162864"/>
                  </a:lnTo>
                  <a:lnTo>
                    <a:pt x="294309" y="126403"/>
                  </a:lnTo>
                  <a:lnTo>
                    <a:pt x="294309" y="114249"/>
                  </a:lnTo>
                  <a:lnTo>
                    <a:pt x="284568" y="70497"/>
                  </a:lnTo>
                  <a:lnTo>
                    <a:pt x="260261" y="34036"/>
                  </a:lnTo>
                  <a:lnTo>
                    <a:pt x="226199" y="9728"/>
                  </a:lnTo>
                  <a:lnTo>
                    <a:pt x="182410" y="0"/>
                  </a:lnTo>
                  <a:lnTo>
                    <a:pt x="160528" y="2438"/>
                  </a:lnTo>
                  <a:lnTo>
                    <a:pt x="119176" y="19443"/>
                  </a:lnTo>
                  <a:lnTo>
                    <a:pt x="89992" y="51054"/>
                  </a:lnTo>
                  <a:lnTo>
                    <a:pt x="72961" y="89941"/>
                  </a:lnTo>
                  <a:lnTo>
                    <a:pt x="70535" y="114249"/>
                  </a:lnTo>
                  <a:lnTo>
                    <a:pt x="72961" y="136131"/>
                  </a:lnTo>
                  <a:lnTo>
                    <a:pt x="77825" y="155575"/>
                  </a:lnTo>
                  <a:lnTo>
                    <a:pt x="87553" y="172593"/>
                  </a:lnTo>
                  <a:lnTo>
                    <a:pt x="97294" y="187172"/>
                  </a:lnTo>
                  <a:lnTo>
                    <a:pt x="111887" y="201764"/>
                  </a:lnTo>
                  <a:lnTo>
                    <a:pt x="111887" y="230924"/>
                  </a:lnTo>
                  <a:lnTo>
                    <a:pt x="109448" y="230924"/>
                  </a:lnTo>
                  <a:lnTo>
                    <a:pt x="107022" y="233362"/>
                  </a:lnTo>
                  <a:lnTo>
                    <a:pt x="97294" y="235788"/>
                  </a:lnTo>
                  <a:lnTo>
                    <a:pt x="51079" y="235788"/>
                  </a:lnTo>
                  <a:lnTo>
                    <a:pt x="38912" y="240652"/>
                  </a:lnTo>
                  <a:lnTo>
                    <a:pt x="29184" y="245516"/>
                  </a:lnTo>
                  <a:lnTo>
                    <a:pt x="19456" y="252806"/>
                  </a:lnTo>
                  <a:lnTo>
                    <a:pt x="4864" y="272262"/>
                  </a:lnTo>
                  <a:lnTo>
                    <a:pt x="0" y="296557"/>
                  </a:lnTo>
                  <a:lnTo>
                    <a:pt x="0" y="391363"/>
                  </a:lnTo>
                  <a:lnTo>
                    <a:pt x="19456" y="435114"/>
                  </a:lnTo>
                  <a:lnTo>
                    <a:pt x="51079" y="452132"/>
                  </a:lnTo>
                  <a:lnTo>
                    <a:pt x="311340" y="452132"/>
                  </a:lnTo>
                  <a:lnTo>
                    <a:pt x="357543" y="415671"/>
                  </a:lnTo>
                  <a:lnTo>
                    <a:pt x="359968" y="403517"/>
                  </a:lnTo>
                  <a:lnTo>
                    <a:pt x="362407" y="391363"/>
                  </a:lnTo>
                  <a:lnTo>
                    <a:pt x="362407" y="308711"/>
                  </a:lnTo>
                  <a:close/>
                </a:path>
                <a:path w="763904" h="452755">
                  <a:moveTo>
                    <a:pt x="763701" y="308711"/>
                  </a:moveTo>
                  <a:lnTo>
                    <a:pt x="739432" y="252806"/>
                  </a:lnTo>
                  <a:lnTo>
                    <a:pt x="700544" y="233362"/>
                  </a:lnTo>
                  <a:lnTo>
                    <a:pt x="663994" y="233362"/>
                  </a:lnTo>
                  <a:lnTo>
                    <a:pt x="654253" y="235800"/>
                  </a:lnTo>
                  <a:lnTo>
                    <a:pt x="646938" y="240652"/>
                  </a:lnTo>
                  <a:lnTo>
                    <a:pt x="642162" y="247942"/>
                  </a:lnTo>
                  <a:lnTo>
                    <a:pt x="639724" y="257670"/>
                  </a:lnTo>
                  <a:lnTo>
                    <a:pt x="642162" y="267385"/>
                  </a:lnTo>
                  <a:lnTo>
                    <a:pt x="646938" y="274688"/>
                  </a:lnTo>
                  <a:lnTo>
                    <a:pt x="654253" y="281978"/>
                  </a:lnTo>
                  <a:lnTo>
                    <a:pt x="700544" y="281978"/>
                  </a:lnTo>
                  <a:lnTo>
                    <a:pt x="705319" y="284403"/>
                  </a:lnTo>
                  <a:lnTo>
                    <a:pt x="707758" y="291706"/>
                  </a:lnTo>
                  <a:lnTo>
                    <a:pt x="712635" y="301421"/>
                  </a:lnTo>
                  <a:lnTo>
                    <a:pt x="715073" y="308711"/>
                  </a:lnTo>
                  <a:lnTo>
                    <a:pt x="715073" y="391363"/>
                  </a:lnTo>
                  <a:lnTo>
                    <a:pt x="710196" y="401078"/>
                  </a:lnTo>
                  <a:lnTo>
                    <a:pt x="705319" y="403517"/>
                  </a:lnTo>
                  <a:lnTo>
                    <a:pt x="457288" y="403517"/>
                  </a:lnTo>
                  <a:lnTo>
                    <a:pt x="449973" y="396227"/>
                  </a:lnTo>
                  <a:lnTo>
                    <a:pt x="449973" y="291706"/>
                  </a:lnTo>
                  <a:lnTo>
                    <a:pt x="457288" y="284403"/>
                  </a:lnTo>
                  <a:lnTo>
                    <a:pt x="498602" y="284403"/>
                  </a:lnTo>
                  <a:lnTo>
                    <a:pt x="510794" y="281978"/>
                  </a:lnTo>
                  <a:lnTo>
                    <a:pt x="556983" y="250367"/>
                  </a:lnTo>
                  <a:lnTo>
                    <a:pt x="561860" y="223634"/>
                  </a:lnTo>
                  <a:lnTo>
                    <a:pt x="561860" y="175031"/>
                  </a:lnTo>
                  <a:lnTo>
                    <a:pt x="549681" y="167728"/>
                  </a:lnTo>
                  <a:lnTo>
                    <a:pt x="542366" y="162864"/>
                  </a:lnTo>
                  <a:lnTo>
                    <a:pt x="532714" y="153136"/>
                  </a:lnTo>
                  <a:lnTo>
                    <a:pt x="527850" y="145846"/>
                  </a:lnTo>
                  <a:lnTo>
                    <a:pt x="522973" y="136131"/>
                  </a:lnTo>
                  <a:lnTo>
                    <a:pt x="520534" y="126403"/>
                  </a:lnTo>
                  <a:lnTo>
                    <a:pt x="520534" y="99669"/>
                  </a:lnTo>
                  <a:lnTo>
                    <a:pt x="547243" y="60782"/>
                  </a:lnTo>
                  <a:lnTo>
                    <a:pt x="583793" y="48615"/>
                  </a:lnTo>
                  <a:lnTo>
                    <a:pt x="595871" y="51054"/>
                  </a:lnTo>
                  <a:lnTo>
                    <a:pt x="642162" y="87515"/>
                  </a:lnTo>
                  <a:lnTo>
                    <a:pt x="646938" y="114249"/>
                  </a:lnTo>
                  <a:lnTo>
                    <a:pt x="644601" y="126403"/>
                  </a:lnTo>
                  <a:lnTo>
                    <a:pt x="639724" y="140995"/>
                  </a:lnTo>
                  <a:lnTo>
                    <a:pt x="632421" y="153136"/>
                  </a:lnTo>
                  <a:lnTo>
                    <a:pt x="615365" y="170154"/>
                  </a:lnTo>
                  <a:lnTo>
                    <a:pt x="612927" y="179882"/>
                  </a:lnTo>
                  <a:lnTo>
                    <a:pt x="615365" y="187172"/>
                  </a:lnTo>
                  <a:lnTo>
                    <a:pt x="617804" y="196900"/>
                  </a:lnTo>
                  <a:lnTo>
                    <a:pt x="625106" y="201764"/>
                  </a:lnTo>
                  <a:lnTo>
                    <a:pt x="634860" y="206616"/>
                  </a:lnTo>
                  <a:lnTo>
                    <a:pt x="644601" y="204190"/>
                  </a:lnTo>
                  <a:lnTo>
                    <a:pt x="651814" y="199326"/>
                  </a:lnTo>
                  <a:lnTo>
                    <a:pt x="671309" y="182321"/>
                  </a:lnTo>
                  <a:lnTo>
                    <a:pt x="683488" y="162864"/>
                  </a:lnTo>
                  <a:lnTo>
                    <a:pt x="690803" y="138569"/>
                  </a:lnTo>
                  <a:lnTo>
                    <a:pt x="695667" y="114249"/>
                  </a:lnTo>
                  <a:lnTo>
                    <a:pt x="693242" y="89941"/>
                  </a:lnTo>
                  <a:lnTo>
                    <a:pt x="676186" y="51054"/>
                  </a:lnTo>
                  <a:lnTo>
                    <a:pt x="644601" y="19443"/>
                  </a:lnTo>
                  <a:lnTo>
                    <a:pt x="605624" y="2438"/>
                  </a:lnTo>
                  <a:lnTo>
                    <a:pt x="583793" y="0"/>
                  </a:lnTo>
                  <a:lnTo>
                    <a:pt x="559422" y="2438"/>
                  </a:lnTo>
                  <a:lnTo>
                    <a:pt x="520534" y="19443"/>
                  </a:lnTo>
                  <a:lnTo>
                    <a:pt x="488861" y="51054"/>
                  </a:lnTo>
                  <a:lnTo>
                    <a:pt x="471906" y="89941"/>
                  </a:lnTo>
                  <a:lnTo>
                    <a:pt x="471906" y="136131"/>
                  </a:lnTo>
                  <a:lnTo>
                    <a:pt x="479120" y="155575"/>
                  </a:lnTo>
                  <a:lnTo>
                    <a:pt x="488861" y="172593"/>
                  </a:lnTo>
                  <a:lnTo>
                    <a:pt x="498602" y="187172"/>
                  </a:lnTo>
                  <a:lnTo>
                    <a:pt x="513219" y="201764"/>
                  </a:lnTo>
                  <a:lnTo>
                    <a:pt x="513232" y="230924"/>
                  </a:lnTo>
                  <a:lnTo>
                    <a:pt x="510794" y="230924"/>
                  </a:lnTo>
                  <a:lnTo>
                    <a:pt x="505917" y="233362"/>
                  </a:lnTo>
                  <a:lnTo>
                    <a:pt x="498602" y="235788"/>
                  </a:lnTo>
                  <a:lnTo>
                    <a:pt x="449973" y="235788"/>
                  </a:lnTo>
                  <a:lnTo>
                    <a:pt x="440245" y="240652"/>
                  </a:lnTo>
                  <a:lnTo>
                    <a:pt x="428078" y="245516"/>
                  </a:lnTo>
                  <a:lnTo>
                    <a:pt x="418350" y="252806"/>
                  </a:lnTo>
                  <a:lnTo>
                    <a:pt x="411060" y="262534"/>
                  </a:lnTo>
                  <a:lnTo>
                    <a:pt x="406196" y="272262"/>
                  </a:lnTo>
                  <a:lnTo>
                    <a:pt x="401332" y="284403"/>
                  </a:lnTo>
                  <a:lnTo>
                    <a:pt x="401332" y="403517"/>
                  </a:lnTo>
                  <a:lnTo>
                    <a:pt x="428078" y="442404"/>
                  </a:lnTo>
                  <a:lnTo>
                    <a:pt x="440245" y="447268"/>
                  </a:lnTo>
                  <a:lnTo>
                    <a:pt x="449973" y="452132"/>
                  </a:lnTo>
                  <a:lnTo>
                    <a:pt x="712635" y="452132"/>
                  </a:lnTo>
                  <a:lnTo>
                    <a:pt x="724814" y="447268"/>
                  </a:lnTo>
                  <a:lnTo>
                    <a:pt x="756488" y="415671"/>
                  </a:lnTo>
                  <a:lnTo>
                    <a:pt x="763701" y="391363"/>
                  </a:lnTo>
                  <a:lnTo>
                    <a:pt x="763701" y="308711"/>
                  </a:lnTo>
                  <a:close/>
                </a:path>
              </a:pathLst>
            </a:custGeom>
            <a:solidFill>
              <a:srgbClr val="0064A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6597064" y="1447816"/>
              <a:ext cx="450215" cy="668655"/>
            </a:xfrm>
            <a:custGeom>
              <a:avLst/>
              <a:gdLst/>
              <a:ahLst/>
              <a:cxnLst/>
              <a:rect l="l" t="t" r="r" b="b"/>
              <a:pathLst>
                <a:path w="450215" h="668655">
                  <a:moveTo>
                    <a:pt x="384346" y="0"/>
                  </a:moveTo>
                  <a:lnTo>
                    <a:pt x="24326" y="0"/>
                  </a:lnTo>
                  <a:lnTo>
                    <a:pt x="0" y="24314"/>
                  </a:lnTo>
                  <a:lnTo>
                    <a:pt x="2426" y="34033"/>
                  </a:lnTo>
                  <a:lnTo>
                    <a:pt x="7290" y="41331"/>
                  </a:lnTo>
                  <a:lnTo>
                    <a:pt x="14589" y="48620"/>
                  </a:lnTo>
                  <a:lnTo>
                    <a:pt x="384346" y="48620"/>
                  </a:lnTo>
                  <a:lnTo>
                    <a:pt x="391558" y="51049"/>
                  </a:lnTo>
                  <a:lnTo>
                    <a:pt x="396431" y="53479"/>
                  </a:lnTo>
                  <a:lnTo>
                    <a:pt x="398868" y="58338"/>
                  </a:lnTo>
                  <a:lnTo>
                    <a:pt x="401304" y="65636"/>
                  </a:lnTo>
                  <a:lnTo>
                    <a:pt x="401304" y="653881"/>
                  </a:lnTo>
                  <a:lnTo>
                    <a:pt x="415923" y="668468"/>
                  </a:lnTo>
                  <a:lnTo>
                    <a:pt x="435416" y="668468"/>
                  </a:lnTo>
                  <a:lnTo>
                    <a:pt x="442628" y="661179"/>
                  </a:lnTo>
                  <a:lnTo>
                    <a:pt x="447501" y="653881"/>
                  </a:lnTo>
                  <a:lnTo>
                    <a:pt x="449937" y="644162"/>
                  </a:lnTo>
                  <a:lnTo>
                    <a:pt x="449937" y="65636"/>
                  </a:lnTo>
                  <a:lnTo>
                    <a:pt x="437852" y="29174"/>
                  </a:lnTo>
                  <a:lnTo>
                    <a:pt x="398868" y="2439"/>
                  </a:lnTo>
                  <a:lnTo>
                    <a:pt x="384346" y="0"/>
                  </a:lnTo>
                  <a:close/>
                </a:path>
              </a:pathLst>
            </a:custGeom>
            <a:solidFill>
              <a:srgbClr val="77D1F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914023" y="3564986"/>
            <a:ext cx="1583531" cy="154781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6400" y="332500"/>
            <a:ext cx="9710522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Factors influencing the span of control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5675" y="1143862"/>
            <a:ext cx="7090712" cy="436363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297815" marR="5080" indent="-285750">
              <a:lnSpc>
                <a:spcPct val="90000"/>
              </a:lnSpc>
              <a:spcBef>
                <a:spcPts val="31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10" dirty="0">
                <a:latin typeface="Raleway" panose="020B0003030101060003" pitchFamily="34" charset="0"/>
                <a:cs typeface="Calibri"/>
              </a:rPr>
              <a:t>Nature</a:t>
            </a:r>
            <a:r>
              <a:rPr spc="-5" dirty="0">
                <a:latin typeface="Raleway" panose="020B0003030101060003" pitchFamily="34" charset="0"/>
                <a:cs typeface="Calibri"/>
              </a:rPr>
              <a:t> of</a:t>
            </a:r>
            <a:r>
              <a:rPr spc="-10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</a:t>
            </a:r>
            <a:r>
              <a:rPr spc="1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organisation, 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complexity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</a:t>
            </a:r>
            <a:r>
              <a:rPr spc="-10" dirty="0">
                <a:latin typeface="Raleway" panose="020B0003030101060003" pitchFamily="34" charset="0"/>
                <a:cs typeface="Calibri"/>
              </a:rPr>
              <a:t> work,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range </a:t>
            </a:r>
            <a:r>
              <a:rPr spc="-5" dirty="0">
                <a:latin typeface="Raleway" panose="020B0003030101060003" pitchFamily="34" charset="0"/>
                <a:cs typeface="Calibri"/>
              </a:rPr>
              <a:t>of 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responsibilities, </a:t>
            </a:r>
            <a:r>
              <a:rPr dirty="0">
                <a:latin typeface="Raleway" panose="020B0003030101060003" pitchFamily="34" charset="0"/>
                <a:cs typeface="Calibri"/>
              </a:rPr>
              <a:t>and </a:t>
            </a:r>
            <a:r>
              <a:rPr spc="-5" dirty="0">
                <a:latin typeface="Raleway" panose="020B0003030101060003" pitchFamily="34" charset="0"/>
                <a:cs typeface="Calibri"/>
              </a:rPr>
              <a:t>similarity of </a:t>
            </a:r>
            <a:r>
              <a:rPr spc="-39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function</a:t>
            </a:r>
            <a:endParaRPr lang="en-GB" spc="-5" dirty="0">
              <a:latin typeface="Raleway" panose="020B0003030101060003" pitchFamily="34" charset="0"/>
              <a:cs typeface="Calibri"/>
            </a:endParaRPr>
          </a:p>
          <a:p>
            <a:pPr marL="297815" marR="5080" indent="-285750">
              <a:lnSpc>
                <a:spcPct val="90000"/>
              </a:lnSpc>
              <a:spcBef>
                <a:spcPts val="31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marR="73025" indent="-285750">
              <a:lnSpc>
                <a:spcPts val="1939"/>
              </a:lnSpc>
              <a:spcBef>
                <a:spcPts val="46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Ability </a:t>
            </a:r>
            <a:r>
              <a:rPr dirty="0">
                <a:latin typeface="Raleway" panose="020B0003030101060003" pitchFamily="34" charset="0"/>
                <a:cs typeface="Calibri"/>
              </a:rPr>
              <a:t>and</a:t>
            </a:r>
            <a:r>
              <a:rPr spc="-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personal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qualities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pc="-395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the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manager</a:t>
            </a:r>
            <a:endParaRPr lang="en-GB" spc="-5" dirty="0">
              <a:latin typeface="Raleway" panose="020B0003030101060003" pitchFamily="34" charset="0"/>
              <a:cs typeface="Calibri"/>
            </a:endParaRPr>
          </a:p>
          <a:p>
            <a:pPr marL="297815" marR="73025" indent="-285750">
              <a:lnSpc>
                <a:spcPts val="1939"/>
              </a:lnSpc>
              <a:spcBef>
                <a:spcPts val="46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marR="460375" indent="-285750">
              <a:lnSpc>
                <a:spcPts val="1939"/>
              </a:lnSpc>
              <a:spcBef>
                <a:spcPts val="440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Amount of time manager is </a:t>
            </a:r>
            <a:r>
              <a:rPr spc="-39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available to </a:t>
            </a:r>
            <a:r>
              <a:rPr dirty="0">
                <a:latin typeface="Raleway" panose="020B0003030101060003" pitchFamily="34" charset="0"/>
                <a:cs typeface="Calibri"/>
              </a:rPr>
              <a:t>spend</a:t>
            </a:r>
            <a:r>
              <a:rPr spc="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on </a:t>
            </a:r>
            <a:r>
              <a:rPr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subordinates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297815" marR="460375" indent="-285750">
              <a:lnSpc>
                <a:spcPts val="1939"/>
              </a:lnSpc>
              <a:spcBef>
                <a:spcPts val="440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marR="998219" indent="-285750">
              <a:lnSpc>
                <a:spcPts val="1939"/>
              </a:lnSpc>
              <a:spcBef>
                <a:spcPts val="44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Ability </a:t>
            </a:r>
            <a:r>
              <a:rPr dirty="0">
                <a:latin typeface="Raleway" panose="020B0003030101060003" pitchFamily="34" charset="0"/>
                <a:cs typeface="Calibri"/>
              </a:rPr>
              <a:t>and </a:t>
            </a:r>
            <a:r>
              <a:rPr spc="-10" dirty="0">
                <a:latin typeface="Raleway" panose="020B0003030101060003" pitchFamily="34" charset="0"/>
                <a:cs typeface="Calibri"/>
              </a:rPr>
              <a:t>training </a:t>
            </a:r>
            <a:r>
              <a:rPr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pc="-39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subordinates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297815" marR="998219" indent="-285750">
              <a:lnSpc>
                <a:spcPts val="1939"/>
              </a:lnSpc>
              <a:spcBef>
                <a:spcPts val="44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indent="-285750">
              <a:lnSpc>
                <a:spcPts val="2055"/>
              </a:lnSpc>
              <a:spcBef>
                <a:spcPts val="19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15" dirty="0">
                <a:latin typeface="Raleway" panose="020B0003030101060003" pitchFamily="34" charset="0"/>
                <a:cs typeface="Calibri"/>
              </a:rPr>
              <a:t>Effectiveness</a:t>
            </a:r>
            <a:r>
              <a:rPr spc="-2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of</a:t>
            </a:r>
            <a:r>
              <a:rPr spc="-10" dirty="0">
                <a:latin typeface="Raleway" panose="020B0003030101060003" pitchFamily="34" charset="0"/>
                <a:cs typeface="Calibri"/>
              </a:rPr>
              <a:t> co-ordination</a:t>
            </a:r>
            <a:r>
              <a:rPr lang="en-GB" spc="-10" dirty="0">
                <a:latin typeface="Raleway" panose="020B0003030101060003" pitchFamily="34" charset="0"/>
                <a:cs typeface="Calibri"/>
              </a:rPr>
              <a:t> </a:t>
            </a:r>
            <a:r>
              <a:rPr dirty="0">
                <a:latin typeface="Raleway" panose="020B0003030101060003" pitchFamily="34" charset="0"/>
                <a:cs typeface="Calibri"/>
              </a:rPr>
              <a:t>and </a:t>
            </a:r>
            <a:r>
              <a:rPr spc="-10" dirty="0">
                <a:latin typeface="Raleway" panose="020B0003030101060003" pitchFamily="34" charset="0"/>
                <a:cs typeface="Calibri"/>
              </a:rPr>
              <a:t>nature </a:t>
            </a:r>
            <a:r>
              <a:rPr spc="-5" dirty="0">
                <a:latin typeface="Raleway" panose="020B0003030101060003" pitchFamily="34" charset="0"/>
                <a:cs typeface="Calibri"/>
              </a:rPr>
              <a:t>of</a:t>
            </a:r>
            <a:r>
              <a:rPr spc="-15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communication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297815" indent="-285750">
              <a:lnSpc>
                <a:spcPts val="2055"/>
              </a:lnSpc>
              <a:spcBef>
                <a:spcPts val="19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indent="-285750">
              <a:spcBef>
                <a:spcPts val="21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15" dirty="0">
                <a:latin typeface="Raleway" panose="020B0003030101060003" pitchFamily="34" charset="0"/>
                <a:cs typeface="Calibri"/>
              </a:rPr>
              <a:t>Physical</a:t>
            </a:r>
            <a:r>
              <a:rPr spc="-30" dirty="0">
                <a:latin typeface="Raleway" panose="020B0003030101060003" pitchFamily="34" charset="0"/>
                <a:cs typeface="Calibri"/>
              </a:rPr>
              <a:t> </a:t>
            </a:r>
            <a:r>
              <a:rPr spc="-10" dirty="0">
                <a:latin typeface="Raleway" panose="020B0003030101060003" pitchFamily="34" charset="0"/>
                <a:cs typeface="Calibri"/>
              </a:rPr>
              <a:t>location</a:t>
            </a:r>
            <a:endParaRPr lang="en-GB" spc="-10" dirty="0">
              <a:latin typeface="Raleway" panose="020B0003030101060003" pitchFamily="34" charset="0"/>
              <a:cs typeface="Calibri"/>
            </a:endParaRPr>
          </a:p>
          <a:p>
            <a:pPr marL="297815" indent="-285750">
              <a:spcBef>
                <a:spcPts val="21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endParaRPr dirty="0">
              <a:latin typeface="Raleway" panose="020B0003030101060003" pitchFamily="34" charset="0"/>
              <a:cs typeface="Calibri"/>
            </a:endParaRPr>
          </a:p>
          <a:p>
            <a:pPr marL="297815" indent="-285750">
              <a:spcBef>
                <a:spcPts val="215"/>
              </a:spcBef>
              <a:buFont typeface="Arial" panose="020B0604020202020204" pitchFamily="34" charset="0"/>
              <a:buChar char="•"/>
              <a:tabLst>
                <a:tab pos="299085" algn="l"/>
                <a:tab pos="299720" algn="l"/>
              </a:tabLst>
            </a:pPr>
            <a:r>
              <a:rPr spc="-5" dirty="0">
                <a:latin typeface="Raleway" panose="020B0003030101060003" pitchFamily="34" charset="0"/>
                <a:cs typeface="Calibri"/>
              </a:rPr>
              <a:t>Length of</a:t>
            </a:r>
            <a:r>
              <a:rPr spc="-20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scalar</a:t>
            </a:r>
            <a:r>
              <a:rPr spc="-25" dirty="0">
                <a:latin typeface="Raleway" panose="020B0003030101060003" pitchFamily="34" charset="0"/>
                <a:cs typeface="Calibri"/>
              </a:rPr>
              <a:t> </a:t>
            </a:r>
            <a:r>
              <a:rPr spc="-5" dirty="0">
                <a:latin typeface="Raleway" panose="020B0003030101060003" pitchFamily="34" charset="0"/>
                <a:cs typeface="Calibri"/>
              </a:rPr>
              <a:t>chain</a:t>
            </a:r>
            <a:endParaRPr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543800" y="2058262"/>
            <a:ext cx="1372235" cy="2251075"/>
            <a:chOff x="4648861" y="3173215"/>
            <a:chExt cx="1372235" cy="2251075"/>
          </a:xfrm>
          <a:effectLst>
            <a:glow rad="139700">
              <a:schemeClr val="bg1">
                <a:alpha val="40000"/>
              </a:schemeClr>
            </a:glow>
          </a:effectLst>
        </p:grpSpPr>
        <p:sp>
          <p:nvSpPr>
            <p:cNvPr id="5" name="object 5"/>
            <p:cNvSpPr/>
            <p:nvPr/>
          </p:nvSpPr>
          <p:spPr>
            <a:xfrm>
              <a:off x="4984796" y="4123803"/>
              <a:ext cx="1036319" cy="1300480"/>
            </a:xfrm>
            <a:custGeom>
              <a:avLst/>
              <a:gdLst/>
              <a:ahLst/>
              <a:cxnLst/>
              <a:rect l="l" t="t" r="r" b="b"/>
              <a:pathLst>
                <a:path w="1036320" h="1300479">
                  <a:moveTo>
                    <a:pt x="517892" y="0"/>
                  </a:moveTo>
                  <a:lnTo>
                    <a:pt x="454908" y="7014"/>
                  </a:lnTo>
                  <a:lnTo>
                    <a:pt x="391924" y="27972"/>
                  </a:lnTo>
                  <a:lnTo>
                    <a:pt x="335923" y="55916"/>
                  </a:lnTo>
                  <a:lnTo>
                    <a:pt x="293943" y="97861"/>
                  </a:lnTo>
                  <a:lnTo>
                    <a:pt x="251935" y="146792"/>
                  </a:lnTo>
                  <a:lnTo>
                    <a:pt x="223948" y="202709"/>
                  </a:lnTo>
                  <a:lnTo>
                    <a:pt x="202944" y="258626"/>
                  </a:lnTo>
                  <a:lnTo>
                    <a:pt x="195962" y="328515"/>
                  </a:lnTo>
                  <a:lnTo>
                    <a:pt x="202944" y="391446"/>
                  </a:lnTo>
                  <a:lnTo>
                    <a:pt x="223948" y="447363"/>
                  </a:lnTo>
                  <a:lnTo>
                    <a:pt x="244952" y="496266"/>
                  </a:lnTo>
                  <a:lnTo>
                    <a:pt x="272939" y="538210"/>
                  </a:lnTo>
                  <a:lnTo>
                    <a:pt x="314919" y="580155"/>
                  </a:lnTo>
                  <a:lnTo>
                    <a:pt x="314919" y="664016"/>
                  </a:lnTo>
                  <a:lnTo>
                    <a:pt x="307936" y="664016"/>
                  </a:lnTo>
                  <a:lnTo>
                    <a:pt x="300925" y="671030"/>
                  </a:lnTo>
                  <a:lnTo>
                    <a:pt x="279922" y="678016"/>
                  </a:lnTo>
                  <a:lnTo>
                    <a:pt x="139960" y="678016"/>
                  </a:lnTo>
                  <a:lnTo>
                    <a:pt x="104963" y="691989"/>
                  </a:lnTo>
                  <a:lnTo>
                    <a:pt x="48990" y="726947"/>
                  </a:lnTo>
                  <a:lnTo>
                    <a:pt x="13993" y="782864"/>
                  </a:lnTo>
                  <a:lnTo>
                    <a:pt x="0" y="817795"/>
                  </a:lnTo>
                  <a:lnTo>
                    <a:pt x="0" y="1160293"/>
                  </a:lnTo>
                  <a:lnTo>
                    <a:pt x="27986" y="1223199"/>
                  </a:lnTo>
                  <a:lnTo>
                    <a:pt x="76977" y="1272127"/>
                  </a:lnTo>
                  <a:lnTo>
                    <a:pt x="139961" y="1300085"/>
                  </a:lnTo>
                  <a:lnTo>
                    <a:pt x="895795" y="1300085"/>
                  </a:lnTo>
                  <a:lnTo>
                    <a:pt x="923810" y="1286106"/>
                  </a:lnTo>
                  <a:lnTo>
                    <a:pt x="958779" y="1272127"/>
                  </a:lnTo>
                  <a:lnTo>
                    <a:pt x="986793" y="1251158"/>
                  </a:lnTo>
                  <a:lnTo>
                    <a:pt x="1007769" y="1223199"/>
                  </a:lnTo>
                  <a:lnTo>
                    <a:pt x="1021791" y="1195241"/>
                  </a:lnTo>
                  <a:lnTo>
                    <a:pt x="1035784" y="1160293"/>
                  </a:lnTo>
                  <a:lnTo>
                    <a:pt x="160965" y="1160293"/>
                  </a:lnTo>
                  <a:lnTo>
                    <a:pt x="146971" y="1153302"/>
                  </a:lnTo>
                  <a:lnTo>
                    <a:pt x="139961" y="1139324"/>
                  </a:lnTo>
                  <a:lnTo>
                    <a:pt x="139961" y="838781"/>
                  </a:lnTo>
                  <a:lnTo>
                    <a:pt x="146971" y="824781"/>
                  </a:lnTo>
                  <a:lnTo>
                    <a:pt x="160964" y="817795"/>
                  </a:lnTo>
                  <a:lnTo>
                    <a:pt x="279922" y="817795"/>
                  </a:lnTo>
                  <a:lnTo>
                    <a:pt x="307936" y="810809"/>
                  </a:lnTo>
                  <a:lnTo>
                    <a:pt x="398907" y="775850"/>
                  </a:lnTo>
                  <a:lnTo>
                    <a:pt x="426893" y="747906"/>
                  </a:lnTo>
                  <a:lnTo>
                    <a:pt x="454908" y="685003"/>
                  </a:lnTo>
                  <a:lnTo>
                    <a:pt x="454908" y="503280"/>
                  </a:lnTo>
                  <a:lnTo>
                    <a:pt x="419911" y="482293"/>
                  </a:lnTo>
                  <a:lnTo>
                    <a:pt x="377903" y="440349"/>
                  </a:lnTo>
                  <a:lnTo>
                    <a:pt x="363909" y="419390"/>
                  </a:lnTo>
                  <a:lnTo>
                    <a:pt x="349916" y="391446"/>
                  </a:lnTo>
                  <a:lnTo>
                    <a:pt x="342933" y="363473"/>
                  </a:lnTo>
                  <a:lnTo>
                    <a:pt x="335923" y="328515"/>
                  </a:lnTo>
                  <a:lnTo>
                    <a:pt x="342933" y="286598"/>
                  </a:lnTo>
                  <a:lnTo>
                    <a:pt x="391924" y="195723"/>
                  </a:lnTo>
                  <a:lnTo>
                    <a:pt x="447897" y="160764"/>
                  </a:lnTo>
                  <a:lnTo>
                    <a:pt x="517892" y="139806"/>
                  </a:lnTo>
                  <a:lnTo>
                    <a:pt x="778824" y="139806"/>
                  </a:lnTo>
                  <a:lnTo>
                    <a:pt x="748823" y="97861"/>
                  </a:lnTo>
                  <a:lnTo>
                    <a:pt x="699833" y="55916"/>
                  </a:lnTo>
                  <a:lnTo>
                    <a:pt x="643859" y="27972"/>
                  </a:lnTo>
                  <a:lnTo>
                    <a:pt x="580875" y="7014"/>
                  </a:lnTo>
                  <a:lnTo>
                    <a:pt x="517892" y="0"/>
                  </a:lnTo>
                  <a:close/>
                </a:path>
                <a:path w="1036320" h="1300479">
                  <a:moveTo>
                    <a:pt x="860798" y="671030"/>
                  </a:moveTo>
                  <a:lnTo>
                    <a:pt x="755834" y="671030"/>
                  </a:lnTo>
                  <a:lnTo>
                    <a:pt x="727847" y="678016"/>
                  </a:lnTo>
                  <a:lnTo>
                    <a:pt x="706843" y="691989"/>
                  </a:lnTo>
                  <a:lnTo>
                    <a:pt x="692850" y="712947"/>
                  </a:lnTo>
                  <a:lnTo>
                    <a:pt x="685839" y="740919"/>
                  </a:lnTo>
                  <a:lnTo>
                    <a:pt x="692850" y="768864"/>
                  </a:lnTo>
                  <a:lnTo>
                    <a:pt x="706843" y="789850"/>
                  </a:lnTo>
                  <a:lnTo>
                    <a:pt x="727847" y="810809"/>
                  </a:lnTo>
                  <a:lnTo>
                    <a:pt x="860798" y="810809"/>
                  </a:lnTo>
                  <a:lnTo>
                    <a:pt x="867808" y="817795"/>
                  </a:lnTo>
                  <a:lnTo>
                    <a:pt x="881802" y="838781"/>
                  </a:lnTo>
                  <a:lnTo>
                    <a:pt x="895795" y="866725"/>
                  </a:lnTo>
                  <a:lnTo>
                    <a:pt x="895795" y="1139324"/>
                  </a:lnTo>
                  <a:lnTo>
                    <a:pt x="874819" y="1160293"/>
                  </a:lnTo>
                  <a:lnTo>
                    <a:pt x="1035784" y="1160293"/>
                  </a:lnTo>
                  <a:lnTo>
                    <a:pt x="1035784" y="852753"/>
                  </a:lnTo>
                  <a:lnTo>
                    <a:pt x="1007769" y="782864"/>
                  </a:lnTo>
                  <a:lnTo>
                    <a:pt x="972800" y="726947"/>
                  </a:lnTo>
                  <a:lnTo>
                    <a:pt x="937803" y="698975"/>
                  </a:lnTo>
                  <a:lnTo>
                    <a:pt x="902806" y="678016"/>
                  </a:lnTo>
                  <a:lnTo>
                    <a:pt x="860798" y="671030"/>
                  </a:lnTo>
                  <a:close/>
                </a:path>
                <a:path w="1036320" h="1300479">
                  <a:moveTo>
                    <a:pt x="778824" y="139806"/>
                  </a:moveTo>
                  <a:lnTo>
                    <a:pt x="517892" y="139806"/>
                  </a:lnTo>
                  <a:lnTo>
                    <a:pt x="552889" y="146792"/>
                  </a:lnTo>
                  <a:lnTo>
                    <a:pt x="622855" y="174764"/>
                  </a:lnTo>
                  <a:lnTo>
                    <a:pt x="671846" y="223695"/>
                  </a:lnTo>
                  <a:lnTo>
                    <a:pt x="699833" y="286598"/>
                  </a:lnTo>
                  <a:lnTo>
                    <a:pt x="699833" y="328515"/>
                  </a:lnTo>
                  <a:lnTo>
                    <a:pt x="692850" y="363473"/>
                  </a:lnTo>
                  <a:lnTo>
                    <a:pt x="685839" y="405418"/>
                  </a:lnTo>
                  <a:lnTo>
                    <a:pt x="657853" y="440349"/>
                  </a:lnTo>
                  <a:lnTo>
                    <a:pt x="629866" y="468321"/>
                  </a:lnTo>
                  <a:lnTo>
                    <a:pt x="615873" y="489279"/>
                  </a:lnTo>
                  <a:lnTo>
                    <a:pt x="608862" y="517252"/>
                  </a:lnTo>
                  <a:lnTo>
                    <a:pt x="608862" y="538210"/>
                  </a:lnTo>
                  <a:lnTo>
                    <a:pt x="622855" y="566183"/>
                  </a:lnTo>
                  <a:lnTo>
                    <a:pt x="643859" y="580155"/>
                  </a:lnTo>
                  <a:lnTo>
                    <a:pt x="671846" y="594127"/>
                  </a:lnTo>
                  <a:lnTo>
                    <a:pt x="692850" y="587141"/>
                  </a:lnTo>
                  <a:lnTo>
                    <a:pt x="769827" y="524238"/>
                  </a:lnTo>
                  <a:lnTo>
                    <a:pt x="804824" y="468321"/>
                  </a:lnTo>
                  <a:lnTo>
                    <a:pt x="832811" y="398432"/>
                  </a:lnTo>
                  <a:lnTo>
                    <a:pt x="839822" y="363473"/>
                  </a:lnTo>
                  <a:lnTo>
                    <a:pt x="839822" y="328515"/>
                  </a:lnTo>
                  <a:lnTo>
                    <a:pt x="832811" y="258626"/>
                  </a:lnTo>
                  <a:lnTo>
                    <a:pt x="818818" y="202709"/>
                  </a:lnTo>
                  <a:lnTo>
                    <a:pt x="783820" y="146792"/>
                  </a:lnTo>
                  <a:lnTo>
                    <a:pt x="778824" y="139806"/>
                  </a:lnTo>
                  <a:close/>
                </a:path>
              </a:pathLst>
            </a:custGeom>
            <a:solidFill>
              <a:srgbClr val="0064A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4648861" y="3173215"/>
              <a:ext cx="1287780" cy="1922780"/>
            </a:xfrm>
            <a:custGeom>
              <a:avLst/>
              <a:gdLst/>
              <a:ahLst/>
              <a:cxnLst/>
              <a:rect l="l" t="t" r="r" b="b"/>
              <a:pathLst>
                <a:path w="1287779" h="1922779">
                  <a:moveTo>
                    <a:pt x="1217737" y="0"/>
                  </a:moveTo>
                  <a:lnTo>
                    <a:pt x="181960" y="0"/>
                  </a:lnTo>
                  <a:lnTo>
                    <a:pt x="111977" y="14000"/>
                  </a:lnTo>
                  <a:lnTo>
                    <a:pt x="76983" y="34958"/>
                  </a:lnTo>
                  <a:lnTo>
                    <a:pt x="27995" y="83889"/>
                  </a:lnTo>
                  <a:lnTo>
                    <a:pt x="0" y="146792"/>
                  </a:lnTo>
                  <a:lnTo>
                    <a:pt x="0" y="1880216"/>
                  </a:lnTo>
                  <a:lnTo>
                    <a:pt x="13997" y="1901202"/>
                  </a:lnTo>
                  <a:lnTo>
                    <a:pt x="41991" y="1922160"/>
                  </a:lnTo>
                  <a:lnTo>
                    <a:pt x="90982" y="1922160"/>
                  </a:lnTo>
                  <a:lnTo>
                    <a:pt x="118974" y="1901202"/>
                  </a:lnTo>
                  <a:lnTo>
                    <a:pt x="132973" y="1880216"/>
                  </a:lnTo>
                  <a:lnTo>
                    <a:pt x="139970" y="1852271"/>
                  </a:lnTo>
                  <a:lnTo>
                    <a:pt x="139969" y="167750"/>
                  </a:lnTo>
                  <a:lnTo>
                    <a:pt x="146969" y="153778"/>
                  </a:lnTo>
                  <a:lnTo>
                    <a:pt x="160965" y="146792"/>
                  </a:lnTo>
                  <a:lnTo>
                    <a:pt x="181961" y="139806"/>
                  </a:lnTo>
                  <a:lnTo>
                    <a:pt x="1245723" y="139806"/>
                  </a:lnTo>
                  <a:lnTo>
                    <a:pt x="1287731" y="97861"/>
                  </a:lnTo>
                  <a:lnTo>
                    <a:pt x="1287731" y="41944"/>
                  </a:lnTo>
                  <a:lnTo>
                    <a:pt x="1266727" y="20986"/>
                  </a:lnTo>
                  <a:lnTo>
                    <a:pt x="1245723" y="7014"/>
                  </a:lnTo>
                  <a:lnTo>
                    <a:pt x="1217737" y="0"/>
                  </a:lnTo>
                  <a:close/>
                </a:path>
              </a:pathLst>
            </a:custGeom>
            <a:solidFill>
              <a:srgbClr val="77D1F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  <p:sp>
        <p:nvSpPr>
          <p:cNvPr id="7" name="object 7"/>
          <p:cNvSpPr/>
          <p:nvPr/>
        </p:nvSpPr>
        <p:spPr>
          <a:xfrm>
            <a:off x="9056032" y="3008849"/>
            <a:ext cx="1043305" cy="1300480"/>
          </a:xfrm>
          <a:custGeom>
            <a:avLst/>
            <a:gdLst/>
            <a:ahLst/>
            <a:cxnLst/>
            <a:rect l="l" t="t" r="r" b="b"/>
            <a:pathLst>
              <a:path w="1043304" h="1300479">
                <a:moveTo>
                  <a:pt x="524874" y="0"/>
                </a:moveTo>
                <a:lnTo>
                  <a:pt x="461890" y="7014"/>
                </a:lnTo>
                <a:lnTo>
                  <a:pt x="398907" y="27972"/>
                </a:lnTo>
                <a:lnTo>
                  <a:pt x="342933" y="55916"/>
                </a:lnTo>
                <a:lnTo>
                  <a:pt x="293943" y="97861"/>
                </a:lnTo>
                <a:lnTo>
                  <a:pt x="258946" y="146792"/>
                </a:lnTo>
                <a:lnTo>
                  <a:pt x="223948" y="202709"/>
                </a:lnTo>
                <a:lnTo>
                  <a:pt x="209955" y="258626"/>
                </a:lnTo>
                <a:lnTo>
                  <a:pt x="202944" y="328515"/>
                </a:lnTo>
                <a:lnTo>
                  <a:pt x="209955" y="391446"/>
                </a:lnTo>
                <a:lnTo>
                  <a:pt x="223948" y="447363"/>
                </a:lnTo>
                <a:lnTo>
                  <a:pt x="251935" y="496266"/>
                </a:lnTo>
                <a:lnTo>
                  <a:pt x="279950" y="538210"/>
                </a:lnTo>
                <a:lnTo>
                  <a:pt x="321929" y="580155"/>
                </a:lnTo>
                <a:lnTo>
                  <a:pt x="321929" y="664016"/>
                </a:lnTo>
                <a:lnTo>
                  <a:pt x="314919" y="664016"/>
                </a:lnTo>
                <a:lnTo>
                  <a:pt x="307936" y="671030"/>
                </a:lnTo>
                <a:lnTo>
                  <a:pt x="279950" y="678016"/>
                </a:lnTo>
                <a:lnTo>
                  <a:pt x="146971" y="678016"/>
                </a:lnTo>
                <a:lnTo>
                  <a:pt x="111974" y="691989"/>
                </a:lnTo>
                <a:lnTo>
                  <a:pt x="83987" y="705961"/>
                </a:lnTo>
                <a:lnTo>
                  <a:pt x="56001" y="726947"/>
                </a:lnTo>
                <a:lnTo>
                  <a:pt x="13993" y="782864"/>
                </a:lnTo>
                <a:lnTo>
                  <a:pt x="0" y="852753"/>
                </a:lnTo>
                <a:lnTo>
                  <a:pt x="0" y="1125343"/>
                </a:lnTo>
                <a:lnTo>
                  <a:pt x="7010" y="1160293"/>
                </a:lnTo>
                <a:lnTo>
                  <a:pt x="13993" y="1195241"/>
                </a:lnTo>
                <a:lnTo>
                  <a:pt x="56001" y="1251158"/>
                </a:lnTo>
                <a:lnTo>
                  <a:pt x="83987" y="1272127"/>
                </a:lnTo>
                <a:lnTo>
                  <a:pt x="111974" y="1286106"/>
                </a:lnTo>
                <a:lnTo>
                  <a:pt x="146971" y="1300085"/>
                </a:lnTo>
                <a:lnTo>
                  <a:pt x="895823" y="1300085"/>
                </a:lnTo>
                <a:lnTo>
                  <a:pt x="958807" y="1272127"/>
                </a:lnTo>
                <a:lnTo>
                  <a:pt x="1028773" y="1195241"/>
                </a:lnTo>
                <a:lnTo>
                  <a:pt x="1035784" y="1160293"/>
                </a:lnTo>
                <a:lnTo>
                  <a:pt x="167975" y="1160293"/>
                </a:lnTo>
                <a:lnTo>
                  <a:pt x="153954" y="1153302"/>
                </a:lnTo>
                <a:lnTo>
                  <a:pt x="139961" y="1125343"/>
                </a:lnTo>
                <a:lnTo>
                  <a:pt x="139961" y="852753"/>
                </a:lnTo>
                <a:lnTo>
                  <a:pt x="146971" y="838781"/>
                </a:lnTo>
                <a:lnTo>
                  <a:pt x="153954" y="824781"/>
                </a:lnTo>
                <a:lnTo>
                  <a:pt x="167975" y="817795"/>
                </a:lnTo>
                <a:lnTo>
                  <a:pt x="279950" y="817795"/>
                </a:lnTo>
                <a:lnTo>
                  <a:pt x="349916" y="803822"/>
                </a:lnTo>
                <a:lnTo>
                  <a:pt x="405917" y="775850"/>
                </a:lnTo>
                <a:lnTo>
                  <a:pt x="447897" y="719933"/>
                </a:lnTo>
                <a:lnTo>
                  <a:pt x="461890" y="685003"/>
                </a:lnTo>
                <a:lnTo>
                  <a:pt x="461890" y="503280"/>
                </a:lnTo>
                <a:lnTo>
                  <a:pt x="426921" y="482293"/>
                </a:lnTo>
                <a:lnTo>
                  <a:pt x="412900" y="468321"/>
                </a:lnTo>
                <a:lnTo>
                  <a:pt x="377931" y="440349"/>
                </a:lnTo>
                <a:lnTo>
                  <a:pt x="363909" y="419390"/>
                </a:lnTo>
                <a:lnTo>
                  <a:pt x="356927" y="391446"/>
                </a:lnTo>
                <a:lnTo>
                  <a:pt x="342933" y="363473"/>
                </a:lnTo>
                <a:lnTo>
                  <a:pt x="342933" y="286598"/>
                </a:lnTo>
                <a:lnTo>
                  <a:pt x="370920" y="223695"/>
                </a:lnTo>
                <a:lnTo>
                  <a:pt x="419911" y="174764"/>
                </a:lnTo>
                <a:lnTo>
                  <a:pt x="489905" y="146792"/>
                </a:lnTo>
                <a:lnTo>
                  <a:pt x="524874" y="139806"/>
                </a:lnTo>
                <a:lnTo>
                  <a:pt x="784837" y="139806"/>
                </a:lnTo>
                <a:lnTo>
                  <a:pt x="748851" y="97861"/>
                </a:lnTo>
                <a:lnTo>
                  <a:pt x="706843" y="55916"/>
                </a:lnTo>
                <a:lnTo>
                  <a:pt x="650870" y="27972"/>
                </a:lnTo>
                <a:lnTo>
                  <a:pt x="587886" y="7014"/>
                </a:lnTo>
                <a:lnTo>
                  <a:pt x="524874" y="0"/>
                </a:lnTo>
                <a:close/>
              </a:path>
              <a:path w="1043304" h="1300479">
                <a:moveTo>
                  <a:pt x="867808" y="671030"/>
                </a:moveTo>
                <a:lnTo>
                  <a:pt x="762845" y="671030"/>
                </a:lnTo>
                <a:lnTo>
                  <a:pt x="734830" y="678016"/>
                </a:lnTo>
                <a:lnTo>
                  <a:pt x="713854" y="691989"/>
                </a:lnTo>
                <a:lnTo>
                  <a:pt x="692850" y="712947"/>
                </a:lnTo>
                <a:lnTo>
                  <a:pt x="692850" y="768864"/>
                </a:lnTo>
                <a:lnTo>
                  <a:pt x="734830" y="810809"/>
                </a:lnTo>
                <a:lnTo>
                  <a:pt x="867808" y="810809"/>
                </a:lnTo>
                <a:lnTo>
                  <a:pt x="874819" y="817795"/>
                </a:lnTo>
                <a:lnTo>
                  <a:pt x="888812" y="838781"/>
                </a:lnTo>
                <a:lnTo>
                  <a:pt x="895823" y="866725"/>
                </a:lnTo>
                <a:lnTo>
                  <a:pt x="902806" y="887684"/>
                </a:lnTo>
                <a:lnTo>
                  <a:pt x="902806" y="1125343"/>
                </a:lnTo>
                <a:lnTo>
                  <a:pt x="888812" y="1153302"/>
                </a:lnTo>
                <a:lnTo>
                  <a:pt x="874819" y="1160293"/>
                </a:lnTo>
                <a:lnTo>
                  <a:pt x="1035784" y="1160293"/>
                </a:lnTo>
                <a:lnTo>
                  <a:pt x="1042767" y="1125343"/>
                </a:lnTo>
                <a:lnTo>
                  <a:pt x="1042767" y="887684"/>
                </a:lnTo>
                <a:lnTo>
                  <a:pt x="1028773" y="817795"/>
                </a:lnTo>
                <a:lnTo>
                  <a:pt x="1014780" y="782864"/>
                </a:lnTo>
                <a:lnTo>
                  <a:pt x="1000787" y="754892"/>
                </a:lnTo>
                <a:lnTo>
                  <a:pt x="944785" y="698975"/>
                </a:lnTo>
                <a:lnTo>
                  <a:pt x="909816" y="678016"/>
                </a:lnTo>
                <a:lnTo>
                  <a:pt x="867808" y="671030"/>
                </a:lnTo>
                <a:close/>
              </a:path>
              <a:path w="1043304" h="1300479">
                <a:moveTo>
                  <a:pt x="784837" y="139806"/>
                </a:moveTo>
                <a:lnTo>
                  <a:pt x="524874" y="139806"/>
                </a:lnTo>
                <a:lnTo>
                  <a:pt x="559872" y="146792"/>
                </a:lnTo>
                <a:lnTo>
                  <a:pt x="594869" y="160764"/>
                </a:lnTo>
                <a:lnTo>
                  <a:pt x="650870" y="195723"/>
                </a:lnTo>
                <a:lnTo>
                  <a:pt x="692850" y="251640"/>
                </a:lnTo>
                <a:lnTo>
                  <a:pt x="706843" y="328515"/>
                </a:lnTo>
                <a:lnTo>
                  <a:pt x="699861" y="363473"/>
                </a:lnTo>
                <a:lnTo>
                  <a:pt x="685867" y="405418"/>
                </a:lnTo>
                <a:lnTo>
                  <a:pt x="664863" y="440349"/>
                </a:lnTo>
                <a:lnTo>
                  <a:pt x="636877" y="468321"/>
                </a:lnTo>
                <a:lnTo>
                  <a:pt x="622855" y="489279"/>
                </a:lnTo>
                <a:lnTo>
                  <a:pt x="608862" y="517252"/>
                </a:lnTo>
                <a:lnTo>
                  <a:pt x="615873" y="538210"/>
                </a:lnTo>
                <a:lnTo>
                  <a:pt x="629866" y="566183"/>
                </a:lnTo>
                <a:lnTo>
                  <a:pt x="671846" y="594127"/>
                </a:lnTo>
                <a:lnTo>
                  <a:pt x="699861" y="587141"/>
                </a:lnTo>
                <a:lnTo>
                  <a:pt x="776838" y="524238"/>
                </a:lnTo>
                <a:lnTo>
                  <a:pt x="811835" y="468321"/>
                </a:lnTo>
                <a:lnTo>
                  <a:pt x="839822" y="398432"/>
                </a:lnTo>
                <a:lnTo>
                  <a:pt x="846832" y="363473"/>
                </a:lnTo>
                <a:lnTo>
                  <a:pt x="846832" y="328515"/>
                </a:lnTo>
                <a:lnTo>
                  <a:pt x="839822" y="258626"/>
                </a:lnTo>
                <a:lnTo>
                  <a:pt x="818818" y="202709"/>
                </a:lnTo>
                <a:lnTo>
                  <a:pt x="790831" y="146792"/>
                </a:lnTo>
                <a:lnTo>
                  <a:pt x="784837" y="139806"/>
                </a:lnTo>
                <a:close/>
              </a:path>
            </a:pathLst>
          </a:custGeom>
          <a:solidFill>
            <a:srgbClr val="0064A7"/>
          </a:solidFill>
          <a:effectLst>
            <a:glow rad="139700">
              <a:schemeClr val="bg1">
                <a:alpha val="40000"/>
              </a:schemeClr>
            </a:glow>
          </a:effectLst>
        </p:spPr>
        <p:txBody>
          <a:bodyPr wrap="square" lIns="0" tIns="0" rIns="0" bIns="0" rtlCol="0"/>
          <a:lstStyle/>
          <a:p>
            <a:endParaRPr dirty="0">
              <a:latin typeface="Raleway" panose="020B0003030101060003" pitchFamily="34" charset="0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56032" y="1181714"/>
            <a:ext cx="1043305" cy="1296035"/>
          </a:xfrm>
          <a:custGeom>
            <a:avLst/>
            <a:gdLst/>
            <a:ahLst/>
            <a:cxnLst/>
            <a:rect l="l" t="t" r="r" b="b"/>
            <a:pathLst>
              <a:path w="1043304" h="1296035">
                <a:moveTo>
                  <a:pt x="563317" y="0"/>
                </a:moveTo>
                <a:lnTo>
                  <a:pt x="486449" y="0"/>
                </a:lnTo>
                <a:lnTo>
                  <a:pt x="461890" y="2724"/>
                </a:lnTo>
                <a:lnTo>
                  <a:pt x="398907" y="16696"/>
                </a:lnTo>
                <a:lnTo>
                  <a:pt x="342933" y="51906"/>
                </a:lnTo>
                <a:lnTo>
                  <a:pt x="293943" y="86836"/>
                </a:lnTo>
                <a:lnTo>
                  <a:pt x="258946" y="135739"/>
                </a:lnTo>
                <a:lnTo>
                  <a:pt x="223948" y="191628"/>
                </a:lnTo>
                <a:lnTo>
                  <a:pt x="209955" y="247517"/>
                </a:lnTo>
                <a:lnTo>
                  <a:pt x="202944" y="317378"/>
                </a:lnTo>
                <a:lnTo>
                  <a:pt x="209955" y="380281"/>
                </a:lnTo>
                <a:lnTo>
                  <a:pt x="223948" y="443212"/>
                </a:lnTo>
                <a:lnTo>
                  <a:pt x="251935" y="492115"/>
                </a:lnTo>
                <a:lnTo>
                  <a:pt x="279950" y="527074"/>
                </a:lnTo>
                <a:lnTo>
                  <a:pt x="321929" y="569018"/>
                </a:lnTo>
                <a:lnTo>
                  <a:pt x="321929" y="652880"/>
                </a:lnTo>
                <a:lnTo>
                  <a:pt x="314919" y="659866"/>
                </a:lnTo>
                <a:lnTo>
                  <a:pt x="307936" y="659866"/>
                </a:lnTo>
                <a:lnTo>
                  <a:pt x="279950" y="666880"/>
                </a:lnTo>
                <a:lnTo>
                  <a:pt x="146971" y="666880"/>
                </a:lnTo>
                <a:lnTo>
                  <a:pt x="111974" y="680852"/>
                </a:lnTo>
                <a:lnTo>
                  <a:pt x="83987" y="694824"/>
                </a:lnTo>
                <a:lnTo>
                  <a:pt x="56001" y="715783"/>
                </a:lnTo>
                <a:lnTo>
                  <a:pt x="13993" y="771700"/>
                </a:lnTo>
                <a:lnTo>
                  <a:pt x="7010" y="806658"/>
                </a:lnTo>
                <a:lnTo>
                  <a:pt x="0" y="841617"/>
                </a:lnTo>
                <a:lnTo>
                  <a:pt x="0" y="1114215"/>
                </a:lnTo>
                <a:lnTo>
                  <a:pt x="7010" y="1149146"/>
                </a:lnTo>
                <a:lnTo>
                  <a:pt x="13993" y="1184104"/>
                </a:lnTo>
                <a:lnTo>
                  <a:pt x="56001" y="1240021"/>
                </a:lnTo>
                <a:lnTo>
                  <a:pt x="111974" y="1281966"/>
                </a:lnTo>
                <a:lnTo>
                  <a:pt x="181968" y="1295938"/>
                </a:lnTo>
                <a:lnTo>
                  <a:pt x="860826" y="1295938"/>
                </a:lnTo>
                <a:lnTo>
                  <a:pt x="930792" y="1281966"/>
                </a:lnTo>
                <a:lnTo>
                  <a:pt x="986793" y="1240021"/>
                </a:lnTo>
                <a:lnTo>
                  <a:pt x="1028773" y="1184104"/>
                </a:lnTo>
                <a:lnTo>
                  <a:pt x="1034374" y="1156132"/>
                </a:lnTo>
                <a:lnTo>
                  <a:pt x="181968" y="1156132"/>
                </a:lnTo>
                <a:lnTo>
                  <a:pt x="153954" y="1142160"/>
                </a:lnTo>
                <a:lnTo>
                  <a:pt x="139961" y="1114215"/>
                </a:lnTo>
                <a:lnTo>
                  <a:pt x="139961" y="841617"/>
                </a:lnTo>
                <a:lnTo>
                  <a:pt x="146971" y="827645"/>
                </a:lnTo>
                <a:lnTo>
                  <a:pt x="153954" y="813644"/>
                </a:lnTo>
                <a:lnTo>
                  <a:pt x="167975" y="806658"/>
                </a:lnTo>
                <a:lnTo>
                  <a:pt x="279950" y="806658"/>
                </a:lnTo>
                <a:lnTo>
                  <a:pt x="349916" y="792686"/>
                </a:lnTo>
                <a:lnTo>
                  <a:pt x="377931" y="785700"/>
                </a:lnTo>
                <a:lnTo>
                  <a:pt x="405917" y="764714"/>
                </a:lnTo>
                <a:lnTo>
                  <a:pt x="447897" y="708797"/>
                </a:lnTo>
                <a:lnTo>
                  <a:pt x="461890" y="673866"/>
                </a:lnTo>
                <a:lnTo>
                  <a:pt x="461890" y="492115"/>
                </a:lnTo>
                <a:lnTo>
                  <a:pt x="426921" y="471157"/>
                </a:lnTo>
                <a:lnTo>
                  <a:pt x="412900" y="457185"/>
                </a:lnTo>
                <a:lnTo>
                  <a:pt x="377931" y="429212"/>
                </a:lnTo>
                <a:lnTo>
                  <a:pt x="363909" y="408254"/>
                </a:lnTo>
                <a:lnTo>
                  <a:pt x="356927" y="380281"/>
                </a:lnTo>
                <a:lnTo>
                  <a:pt x="342933" y="352337"/>
                </a:lnTo>
                <a:lnTo>
                  <a:pt x="342933" y="275462"/>
                </a:lnTo>
                <a:lnTo>
                  <a:pt x="356927" y="247517"/>
                </a:lnTo>
                <a:lnTo>
                  <a:pt x="370920" y="212587"/>
                </a:lnTo>
                <a:lnTo>
                  <a:pt x="391924" y="184642"/>
                </a:lnTo>
                <a:lnTo>
                  <a:pt x="419911" y="163684"/>
                </a:lnTo>
                <a:lnTo>
                  <a:pt x="489905" y="135739"/>
                </a:lnTo>
                <a:lnTo>
                  <a:pt x="790831" y="135739"/>
                </a:lnTo>
                <a:lnTo>
                  <a:pt x="748851" y="86836"/>
                </a:lnTo>
                <a:lnTo>
                  <a:pt x="706843" y="51906"/>
                </a:lnTo>
                <a:lnTo>
                  <a:pt x="650870" y="16696"/>
                </a:lnTo>
                <a:lnTo>
                  <a:pt x="587886" y="2724"/>
                </a:lnTo>
                <a:lnTo>
                  <a:pt x="563317" y="0"/>
                </a:lnTo>
                <a:close/>
              </a:path>
              <a:path w="1043304" h="1296035">
                <a:moveTo>
                  <a:pt x="867808" y="666880"/>
                </a:moveTo>
                <a:lnTo>
                  <a:pt x="734830" y="666880"/>
                </a:lnTo>
                <a:lnTo>
                  <a:pt x="713854" y="680852"/>
                </a:lnTo>
                <a:lnTo>
                  <a:pt x="692850" y="708797"/>
                </a:lnTo>
                <a:lnTo>
                  <a:pt x="692850" y="757727"/>
                </a:lnTo>
                <a:lnTo>
                  <a:pt x="713854" y="785700"/>
                </a:lnTo>
                <a:lnTo>
                  <a:pt x="734830" y="799672"/>
                </a:lnTo>
                <a:lnTo>
                  <a:pt x="762845" y="806658"/>
                </a:lnTo>
                <a:lnTo>
                  <a:pt x="867808" y="806658"/>
                </a:lnTo>
                <a:lnTo>
                  <a:pt x="888812" y="827645"/>
                </a:lnTo>
                <a:lnTo>
                  <a:pt x="895823" y="855589"/>
                </a:lnTo>
                <a:lnTo>
                  <a:pt x="902806" y="876547"/>
                </a:lnTo>
                <a:lnTo>
                  <a:pt x="902806" y="1114215"/>
                </a:lnTo>
                <a:lnTo>
                  <a:pt x="888812" y="1142160"/>
                </a:lnTo>
                <a:lnTo>
                  <a:pt x="860826" y="1156132"/>
                </a:lnTo>
                <a:lnTo>
                  <a:pt x="1034374" y="1156132"/>
                </a:lnTo>
                <a:lnTo>
                  <a:pt x="1042767" y="1114215"/>
                </a:lnTo>
                <a:lnTo>
                  <a:pt x="1042767" y="876547"/>
                </a:lnTo>
                <a:lnTo>
                  <a:pt x="1028773" y="806658"/>
                </a:lnTo>
                <a:lnTo>
                  <a:pt x="1014780" y="771700"/>
                </a:lnTo>
                <a:lnTo>
                  <a:pt x="1000787" y="743755"/>
                </a:lnTo>
                <a:lnTo>
                  <a:pt x="944785" y="687838"/>
                </a:lnTo>
                <a:lnTo>
                  <a:pt x="909816" y="673866"/>
                </a:lnTo>
                <a:lnTo>
                  <a:pt x="867808" y="666880"/>
                </a:lnTo>
                <a:close/>
              </a:path>
              <a:path w="1043304" h="1296035">
                <a:moveTo>
                  <a:pt x="790831" y="135739"/>
                </a:moveTo>
                <a:lnTo>
                  <a:pt x="559872" y="135739"/>
                </a:lnTo>
                <a:lnTo>
                  <a:pt x="594869" y="149711"/>
                </a:lnTo>
                <a:lnTo>
                  <a:pt x="622855" y="163684"/>
                </a:lnTo>
                <a:lnTo>
                  <a:pt x="671846" y="212587"/>
                </a:lnTo>
                <a:lnTo>
                  <a:pt x="692850" y="247517"/>
                </a:lnTo>
                <a:lnTo>
                  <a:pt x="706843" y="317378"/>
                </a:lnTo>
                <a:lnTo>
                  <a:pt x="699861" y="359323"/>
                </a:lnTo>
                <a:lnTo>
                  <a:pt x="685867" y="394282"/>
                </a:lnTo>
                <a:lnTo>
                  <a:pt x="664863" y="429212"/>
                </a:lnTo>
                <a:lnTo>
                  <a:pt x="636877" y="457185"/>
                </a:lnTo>
                <a:lnTo>
                  <a:pt x="622855" y="478143"/>
                </a:lnTo>
                <a:lnTo>
                  <a:pt x="608862" y="506115"/>
                </a:lnTo>
                <a:lnTo>
                  <a:pt x="615873" y="534060"/>
                </a:lnTo>
                <a:lnTo>
                  <a:pt x="629866" y="555046"/>
                </a:lnTo>
                <a:lnTo>
                  <a:pt x="650870" y="576005"/>
                </a:lnTo>
                <a:lnTo>
                  <a:pt x="671846" y="582991"/>
                </a:lnTo>
                <a:lnTo>
                  <a:pt x="727847" y="569018"/>
                </a:lnTo>
                <a:lnTo>
                  <a:pt x="776838" y="513101"/>
                </a:lnTo>
                <a:lnTo>
                  <a:pt x="811835" y="457185"/>
                </a:lnTo>
                <a:lnTo>
                  <a:pt x="839822" y="387295"/>
                </a:lnTo>
                <a:lnTo>
                  <a:pt x="846832" y="352337"/>
                </a:lnTo>
                <a:lnTo>
                  <a:pt x="846832" y="317378"/>
                </a:lnTo>
                <a:lnTo>
                  <a:pt x="839822" y="247517"/>
                </a:lnTo>
                <a:lnTo>
                  <a:pt x="818818" y="191628"/>
                </a:lnTo>
                <a:lnTo>
                  <a:pt x="790831" y="135739"/>
                </a:lnTo>
                <a:close/>
              </a:path>
            </a:pathLst>
          </a:custGeom>
          <a:solidFill>
            <a:srgbClr val="0064A7"/>
          </a:solidFill>
          <a:effectLst>
            <a:glow rad="139700">
              <a:schemeClr val="bg1">
                <a:alpha val="40000"/>
              </a:schemeClr>
            </a:glow>
          </a:effectLst>
        </p:spPr>
        <p:txBody>
          <a:bodyPr wrap="square" lIns="0" tIns="0" rIns="0" bIns="0" rtlCol="0"/>
          <a:lstStyle/>
          <a:p>
            <a:endParaRPr dirty="0">
              <a:latin typeface="Raleway" panose="020B0003030101060003" pitchFamily="34" charset="0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210800" y="2058262"/>
            <a:ext cx="1371600" cy="2251075"/>
            <a:chOff x="7315310" y="3173215"/>
            <a:chExt cx="1371600" cy="2251075"/>
          </a:xfrm>
          <a:effectLst>
            <a:glow rad="139700">
              <a:schemeClr val="bg1">
                <a:alpha val="40000"/>
              </a:schemeClr>
            </a:glow>
          </a:effectLst>
        </p:grpSpPr>
        <p:sp>
          <p:nvSpPr>
            <p:cNvPr id="10" name="object 10"/>
            <p:cNvSpPr/>
            <p:nvPr/>
          </p:nvSpPr>
          <p:spPr>
            <a:xfrm>
              <a:off x="7315310" y="4123803"/>
              <a:ext cx="1042669" cy="1300480"/>
            </a:xfrm>
            <a:custGeom>
              <a:avLst/>
              <a:gdLst/>
              <a:ahLst/>
              <a:cxnLst/>
              <a:rect l="l" t="t" r="r" b="b"/>
              <a:pathLst>
                <a:path w="1042670" h="1300479">
                  <a:moveTo>
                    <a:pt x="524986" y="0"/>
                  </a:moveTo>
                  <a:lnTo>
                    <a:pt x="454880" y="7014"/>
                  </a:lnTo>
                  <a:lnTo>
                    <a:pt x="398794" y="27972"/>
                  </a:lnTo>
                  <a:lnTo>
                    <a:pt x="342989" y="55916"/>
                  </a:lnTo>
                  <a:lnTo>
                    <a:pt x="293915" y="97861"/>
                  </a:lnTo>
                  <a:lnTo>
                    <a:pt x="251851" y="146792"/>
                  </a:lnTo>
                  <a:lnTo>
                    <a:pt x="223808" y="202709"/>
                  </a:lnTo>
                  <a:lnTo>
                    <a:pt x="203056" y="258626"/>
                  </a:lnTo>
                  <a:lnTo>
                    <a:pt x="203056" y="391446"/>
                  </a:lnTo>
                  <a:lnTo>
                    <a:pt x="223808" y="447363"/>
                  </a:lnTo>
                  <a:lnTo>
                    <a:pt x="251851" y="496266"/>
                  </a:lnTo>
                  <a:lnTo>
                    <a:pt x="279893" y="538210"/>
                  </a:lnTo>
                  <a:lnTo>
                    <a:pt x="321957" y="580155"/>
                  </a:lnTo>
                  <a:lnTo>
                    <a:pt x="321957" y="664016"/>
                  </a:lnTo>
                  <a:lnTo>
                    <a:pt x="314947" y="664016"/>
                  </a:lnTo>
                  <a:lnTo>
                    <a:pt x="300925" y="671030"/>
                  </a:lnTo>
                  <a:lnTo>
                    <a:pt x="279893" y="678016"/>
                  </a:lnTo>
                  <a:lnTo>
                    <a:pt x="139960" y="678016"/>
                  </a:lnTo>
                  <a:lnTo>
                    <a:pt x="111974" y="691989"/>
                  </a:lnTo>
                  <a:lnTo>
                    <a:pt x="76977" y="705961"/>
                  </a:lnTo>
                  <a:lnTo>
                    <a:pt x="48962" y="726947"/>
                  </a:lnTo>
                  <a:lnTo>
                    <a:pt x="27986" y="754892"/>
                  </a:lnTo>
                  <a:lnTo>
                    <a:pt x="13993" y="782864"/>
                  </a:lnTo>
                  <a:lnTo>
                    <a:pt x="0" y="817795"/>
                  </a:lnTo>
                  <a:lnTo>
                    <a:pt x="0" y="1160293"/>
                  </a:lnTo>
                  <a:lnTo>
                    <a:pt x="27986" y="1223199"/>
                  </a:lnTo>
                  <a:lnTo>
                    <a:pt x="76977" y="1272127"/>
                  </a:lnTo>
                  <a:lnTo>
                    <a:pt x="111974" y="1286106"/>
                  </a:lnTo>
                  <a:lnTo>
                    <a:pt x="139961" y="1300085"/>
                  </a:lnTo>
                  <a:lnTo>
                    <a:pt x="895711" y="1300085"/>
                  </a:lnTo>
                  <a:lnTo>
                    <a:pt x="930764" y="1286106"/>
                  </a:lnTo>
                  <a:lnTo>
                    <a:pt x="986849" y="1251158"/>
                  </a:lnTo>
                  <a:lnTo>
                    <a:pt x="1021903" y="1195241"/>
                  </a:lnTo>
                  <a:lnTo>
                    <a:pt x="1035644" y="1160293"/>
                  </a:lnTo>
                  <a:lnTo>
                    <a:pt x="160993" y="1160293"/>
                  </a:lnTo>
                  <a:lnTo>
                    <a:pt x="139961" y="1139324"/>
                  </a:lnTo>
                  <a:lnTo>
                    <a:pt x="139961" y="838781"/>
                  </a:lnTo>
                  <a:lnTo>
                    <a:pt x="160993" y="817795"/>
                  </a:lnTo>
                  <a:lnTo>
                    <a:pt x="279893" y="817795"/>
                  </a:lnTo>
                  <a:lnTo>
                    <a:pt x="314947" y="810809"/>
                  </a:lnTo>
                  <a:lnTo>
                    <a:pt x="378043" y="789850"/>
                  </a:lnTo>
                  <a:lnTo>
                    <a:pt x="447869" y="719933"/>
                  </a:lnTo>
                  <a:lnTo>
                    <a:pt x="461890" y="643058"/>
                  </a:lnTo>
                  <a:lnTo>
                    <a:pt x="461890" y="503280"/>
                  </a:lnTo>
                  <a:lnTo>
                    <a:pt x="426837" y="482293"/>
                  </a:lnTo>
                  <a:lnTo>
                    <a:pt x="405805" y="468321"/>
                  </a:lnTo>
                  <a:lnTo>
                    <a:pt x="378043" y="440349"/>
                  </a:lnTo>
                  <a:lnTo>
                    <a:pt x="350000" y="391446"/>
                  </a:lnTo>
                  <a:lnTo>
                    <a:pt x="342989" y="286598"/>
                  </a:lnTo>
                  <a:lnTo>
                    <a:pt x="357011" y="251640"/>
                  </a:lnTo>
                  <a:lnTo>
                    <a:pt x="391784" y="195723"/>
                  </a:lnTo>
                  <a:lnTo>
                    <a:pt x="447869" y="160764"/>
                  </a:lnTo>
                  <a:lnTo>
                    <a:pt x="524986" y="139806"/>
                  </a:lnTo>
                  <a:lnTo>
                    <a:pt x="784825" y="139806"/>
                  </a:lnTo>
                  <a:lnTo>
                    <a:pt x="748767" y="97861"/>
                  </a:lnTo>
                  <a:lnTo>
                    <a:pt x="699973" y="55916"/>
                  </a:lnTo>
                  <a:lnTo>
                    <a:pt x="650898" y="27972"/>
                  </a:lnTo>
                  <a:lnTo>
                    <a:pt x="587802" y="7014"/>
                  </a:lnTo>
                  <a:lnTo>
                    <a:pt x="524986" y="0"/>
                  </a:lnTo>
                  <a:close/>
                </a:path>
                <a:path w="1042670" h="1300479">
                  <a:moveTo>
                    <a:pt x="860938" y="671030"/>
                  </a:moveTo>
                  <a:lnTo>
                    <a:pt x="755778" y="671030"/>
                  </a:lnTo>
                  <a:lnTo>
                    <a:pt x="727735" y="678016"/>
                  </a:lnTo>
                  <a:lnTo>
                    <a:pt x="706703" y="691989"/>
                  </a:lnTo>
                  <a:lnTo>
                    <a:pt x="692962" y="712947"/>
                  </a:lnTo>
                  <a:lnTo>
                    <a:pt x="685951" y="740919"/>
                  </a:lnTo>
                  <a:lnTo>
                    <a:pt x="692962" y="768864"/>
                  </a:lnTo>
                  <a:lnTo>
                    <a:pt x="706703" y="789850"/>
                  </a:lnTo>
                  <a:lnTo>
                    <a:pt x="727735" y="810809"/>
                  </a:lnTo>
                  <a:lnTo>
                    <a:pt x="860938" y="810809"/>
                  </a:lnTo>
                  <a:lnTo>
                    <a:pt x="874679" y="817795"/>
                  </a:lnTo>
                  <a:lnTo>
                    <a:pt x="881689" y="838781"/>
                  </a:lnTo>
                  <a:lnTo>
                    <a:pt x="895711" y="866725"/>
                  </a:lnTo>
                  <a:lnTo>
                    <a:pt x="902721" y="887684"/>
                  </a:lnTo>
                  <a:lnTo>
                    <a:pt x="902721" y="1125343"/>
                  </a:lnTo>
                  <a:lnTo>
                    <a:pt x="888700" y="1153302"/>
                  </a:lnTo>
                  <a:lnTo>
                    <a:pt x="874679" y="1160293"/>
                  </a:lnTo>
                  <a:lnTo>
                    <a:pt x="1035644" y="1160293"/>
                  </a:lnTo>
                  <a:lnTo>
                    <a:pt x="1042654" y="1125343"/>
                  </a:lnTo>
                  <a:lnTo>
                    <a:pt x="1042654" y="887684"/>
                  </a:lnTo>
                  <a:lnTo>
                    <a:pt x="1028633" y="817795"/>
                  </a:lnTo>
                  <a:lnTo>
                    <a:pt x="1014892" y="782864"/>
                  </a:lnTo>
                  <a:lnTo>
                    <a:pt x="972828" y="726947"/>
                  </a:lnTo>
                  <a:lnTo>
                    <a:pt x="944785" y="698975"/>
                  </a:lnTo>
                  <a:lnTo>
                    <a:pt x="909732" y="678016"/>
                  </a:lnTo>
                  <a:lnTo>
                    <a:pt x="860938" y="671030"/>
                  </a:lnTo>
                  <a:close/>
                </a:path>
                <a:path w="1042670" h="1300479">
                  <a:moveTo>
                    <a:pt x="784825" y="139806"/>
                  </a:moveTo>
                  <a:lnTo>
                    <a:pt x="524986" y="139806"/>
                  </a:lnTo>
                  <a:lnTo>
                    <a:pt x="559759" y="146792"/>
                  </a:lnTo>
                  <a:lnTo>
                    <a:pt x="594813" y="160764"/>
                  </a:lnTo>
                  <a:lnTo>
                    <a:pt x="650898" y="195723"/>
                  </a:lnTo>
                  <a:lnTo>
                    <a:pt x="692962" y="251640"/>
                  </a:lnTo>
                  <a:lnTo>
                    <a:pt x="706703" y="328515"/>
                  </a:lnTo>
                  <a:lnTo>
                    <a:pt x="699973" y="363473"/>
                  </a:lnTo>
                  <a:lnTo>
                    <a:pt x="685951" y="405418"/>
                  </a:lnTo>
                  <a:lnTo>
                    <a:pt x="664919" y="440349"/>
                  </a:lnTo>
                  <a:lnTo>
                    <a:pt x="615845" y="489279"/>
                  </a:lnTo>
                  <a:lnTo>
                    <a:pt x="608834" y="517252"/>
                  </a:lnTo>
                  <a:lnTo>
                    <a:pt x="615845" y="538210"/>
                  </a:lnTo>
                  <a:lnTo>
                    <a:pt x="622855" y="566183"/>
                  </a:lnTo>
                  <a:lnTo>
                    <a:pt x="643887" y="580155"/>
                  </a:lnTo>
                  <a:lnTo>
                    <a:pt x="671930" y="594127"/>
                  </a:lnTo>
                  <a:lnTo>
                    <a:pt x="699973" y="587141"/>
                  </a:lnTo>
                  <a:lnTo>
                    <a:pt x="720724" y="573169"/>
                  </a:lnTo>
                  <a:lnTo>
                    <a:pt x="776810" y="524238"/>
                  </a:lnTo>
                  <a:lnTo>
                    <a:pt x="811863" y="468321"/>
                  </a:lnTo>
                  <a:lnTo>
                    <a:pt x="832895" y="398432"/>
                  </a:lnTo>
                  <a:lnTo>
                    <a:pt x="846916" y="328515"/>
                  </a:lnTo>
                  <a:lnTo>
                    <a:pt x="839906" y="258626"/>
                  </a:lnTo>
                  <a:lnTo>
                    <a:pt x="818874" y="202709"/>
                  </a:lnTo>
                  <a:lnTo>
                    <a:pt x="790831" y="146792"/>
                  </a:lnTo>
                  <a:lnTo>
                    <a:pt x="784825" y="139806"/>
                  </a:lnTo>
                  <a:close/>
                </a:path>
              </a:pathLst>
            </a:custGeom>
            <a:solidFill>
              <a:srgbClr val="0064A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7392287" y="3173215"/>
              <a:ext cx="1294765" cy="1922780"/>
            </a:xfrm>
            <a:custGeom>
              <a:avLst/>
              <a:gdLst/>
              <a:ahLst/>
              <a:cxnLst/>
              <a:rect l="l" t="t" r="r" b="b"/>
              <a:pathLst>
                <a:path w="1294765" h="1922779">
                  <a:moveTo>
                    <a:pt x="1105891" y="0"/>
                  </a:moveTo>
                  <a:lnTo>
                    <a:pt x="69994" y="0"/>
                  </a:lnTo>
                  <a:lnTo>
                    <a:pt x="41979" y="7014"/>
                  </a:lnTo>
                  <a:lnTo>
                    <a:pt x="20975" y="20986"/>
                  </a:lnTo>
                  <a:lnTo>
                    <a:pt x="6982" y="41944"/>
                  </a:lnTo>
                  <a:lnTo>
                    <a:pt x="0" y="69917"/>
                  </a:lnTo>
                  <a:lnTo>
                    <a:pt x="6982" y="97861"/>
                  </a:lnTo>
                  <a:lnTo>
                    <a:pt x="20975" y="118847"/>
                  </a:lnTo>
                  <a:lnTo>
                    <a:pt x="41979" y="139806"/>
                  </a:lnTo>
                  <a:lnTo>
                    <a:pt x="1105891" y="139806"/>
                  </a:lnTo>
                  <a:lnTo>
                    <a:pt x="1126642" y="146792"/>
                  </a:lnTo>
                  <a:lnTo>
                    <a:pt x="1140664" y="153778"/>
                  </a:lnTo>
                  <a:lnTo>
                    <a:pt x="1147674" y="167750"/>
                  </a:lnTo>
                  <a:lnTo>
                    <a:pt x="1154685" y="188737"/>
                  </a:lnTo>
                  <a:lnTo>
                    <a:pt x="1154685" y="1880216"/>
                  </a:lnTo>
                  <a:lnTo>
                    <a:pt x="1196749" y="1922160"/>
                  </a:lnTo>
                  <a:lnTo>
                    <a:pt x="1252834" y="1922160"/>
                  </a:lnTo>
                  <a:lnTo>
                    <a:pt x="1273586" y="1901202"/>
                  </a:lnTo>
                  <a:lnTo>
                    <a:pt x="1287607" y="1880216"/>
                  </a:lnTo>
                  <a:lnTo>
                    <a:pt x="1294618" y="1852271"/>
                  </a:lnTo>
                  <a:lnTo>
                    <a:pt x="1294618" y="188737"/>
                  </a:lnTo>
                  <a:lnTo>
                    <a:pt x="1287607" y="146792"/>
                  </a:lnTo>
                  <a:lnTo>
                    <a:pt x="1259845" y="83889"/>
                  </a:lnTo>
                  <a:lnTo>
                    <a:pt x="1182728" y="14000"/>
                  </a:lnTo>
                  <a:lnTo>
                    <a:pt x="1147674" y="7014"/>
                  </a:lnTo>
                  <a:lnTo>
                    <a:pt x="1105891" y="0"/>
                  </a:lnTo>
                  <a:close/>
                </a:path>
              </a:pathLst>
            </a:custGeom>
            <a:solidFill>
              <a:srgbClr val="77D1F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49474" y="489600"/>
            <a:ext cx="8523326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Chain of command/Scalar chain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417359"/>
            <a:ext cx="6096000" cy="4023281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 marR="5080" indent="-342900">
              <a:lnSpc>
                <a:spcPct val="901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Establishes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vertical 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graduation of </a:t>
            </a:r>
            <a:r>
              <a:rPr sz="2400" dirty="0">
                <a:latin typeface="Raleway" panose="020B0003030101060003" pitchFamily="34" charset="0"/>
                <a:cs typeface="Calibri"/>
              </a:rPr>
              <a:t>authority and </a:t>
            </a:r>
            <a:r>
              <a:rPr sz="2400" spc="-5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responsibility</a:t>
            </a:r>
            <a:endParaRPr lang="en-GB" sz="2400" spc="-5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ct val="901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355600" marR="38100" indent="-342900">
              <a:lnSpc>
                <a:spcPct val="90000"/>
              </a:lnSpc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Provides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framework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for </a:t>
            </a:r>
            <a:r>
              <a:rPr sz="2400" spc="-5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superior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–subordinate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relationships</a:t>
            </a:r>
            <a:endParaRPr lang="en-GB" sz="2400" spc="-5" dirty="0">
              <a:latin typeface="Raleway" panose="020B0003030101060003" pitchFamily="34" charset="0"/>
              <a:cs typeface="Calibri"/>
            </a:endParaRPr>
          </a:p>
          <a:p>
            <a:pPr marL="355600" marR="38100" indent="-342900">
              <a:lnSpc>
                <a:spcPct val="90000"/>
              </a:lnSpc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355600" marR="80010" indent="-342900">
              <a:lnSpc>
                <a:spcPts val="259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Often represented through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 err="1">
                <a:latin typeface="Raleway" panose="020B0003030101060003" pitchFamily="34" charset="0"/>
                <a:cs typeface="Calibri"/>
              </a:rPr>
              <a:t>organisation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charts</a:t>
            </a:r>
            <a:endParaRPr lang="en-GB" sz="2400" dirty="0">
              <a:latin typeface="Raleway" panose="020B0003030101060003" pitchFamily="34" charset="0"/>
              <a:cs typeface="Calibri"/>
            </a:endParaRPr>
          </a:p>
          <a:p>
            <a:pPr marL="355600" marR="80010" indent="-342900">
              <a:lnSpc>
                <a:spcPts val="259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lnSpc>
                <a:spcPts val="2740"/>
              </a:lnSpc>
              <a:spcBef>
                <a:spcPts val="2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Shows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clear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line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of</a:t>
            </a:r>
            <a:r>
              <a:rPr lang="en-GB"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authority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responsibility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43800" y="1931642"/>
            <a:ext cx="3730095" cy="3645958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0200" y="187793"/>
            <a:ext cx="10315244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span of control: effect on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5410680"/>
            <a:ext cx="11887200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1200" dirty="0">
                <a:latin typeface="Raleway" panose="020B0003030101060003" pitchFamily="34" charset="0"/>
                <a:cs typeface="Arial"/>
              </a:rPr>
              <a:t>15.7a</a:t>
            </a:r>
            <a:r>
              <a:rPr sz="1200" spc="64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How</a:t>
            </a:r>
            <a:r>
              <a:rPr dirty="0">
                <a:latin typeface="Raleway" panose="020B0003030101060003" pitchFamily="34" charset="0"/>
                <a:cs typeface="Arial"/>
              </a:rPr>
              <a:t> the</a:t>
            </a:r>
            <a:r>
              <a:rPr spc="-1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span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of </a:t>
            </a:r>
            <a:r>
              <a:rPr spc="-5" dirty="0">
                <a:latin typeface="Raleway" panose="020B0003030101060003" pitchFamily="34" charset="0"/>
                <a:cs typeface="Arial"/>
              </a:rPr>
              <a:t>control</a:t>
            </a:r>
            <a:r>
              <a:rPr dirty="0">
                <a:latin typeface="Raleway" panose="020B0003030101060003" pitchFamily="34" charset="0"/>
                <a:cs typeface="Arial"/>
              </a:rPr>
              <a:t> </a:t>
            </a:r>
            <a:r>
              <a:rPr spc="-10" dirty="0">
                <a:latin typeface="Raleway" panose="020B0003030101060003" pitchFamily="34" charset="0"/>
                <a:cs typeface="Arial"/>
              </a:rPr>
              <a:t>affects</a:t>
            </a:r>
            <a:r>
              <a:rPr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organisational</a:t>
            </a:r>
            <a:r>
              <a:rPr spc="30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structure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838200"/>
            <a:ext cx="9988701" cy="4432854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7300" y="304800"/>
            <a:ext cx="9677400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span of control:  effect on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2359" y="4571999"/>
            <a:ext cx="3200400" cy="10413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1200" dirty="0">
                <a:latin typeface="Raleway" panose="020B0003030101060003" pitchFamily="34" charset="0"/>
                <a:cs typeface="Arial"/>
              </a:rPr>
              <a:t>15.7b</a:t>
            </a:r>
            <a:r>
              <a:rPr sz="1200" spc="650" dirty="0">
                <a:latin typeface="Raleway" panose="020B0003030101060003" pitchFamily="34" charset="0"/>
                <a:cs typeface="Arial"/>
              </a:rPr>
              <a:t> </a:t>
            </a:r>
            <a:endParaRPr lang="cy-GB" sz="1200" spc="650" dirty="0">
              <a:latin typeface="Raleway" panose="020B0003030101060003" pitchFamily="34" charset="0"/>
              <a:cs typeface="Arial"/>
            </a:endParaRPr>
          </a:p>
          <a:p>
            <a:pPr marL="12700">
              <a:spcBef>
                <a:spcPts val="100"/>
              </a:spcBef>
            </a:pPr>
            <a:r>
              <a:rPr spc="-5" dirty="0">
                <a:latin typeface="Raleway" panose="020B0003030101060003" pitchFamily="34" charset="0"/>
                <a:cs typeface="Arial"/>
              </a:rPr>
              <a:t>How</a:t>
            </a:r>
            <a:r>
              <a:rPr dirty="0">
                <a:latin typeface="Raleway" panose="020B0003030101060003" pitchFamily="34" charset="0"/>
                <a:cs typeface="Arial"/>
              </a:rPr>
              <a:t> the</a:t>
            </a:r>
            <a:r>
              <a:rPr spc="-5" dirty="0">
                <a:latin typeface="Raleway" panose="020B0003030101060003" pitchFamily="34" charset="0"/>
                <a:cs typeface="Arial"/>
              </a:rPr>
              <a:t> span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of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control</a:t>
            </a:r>
            <a:r>
              <a:rPr dirty="0">
                <a:latin typeface="Raleway" panose="020B0003030101060003" pitchFamily="34" charset="0"/>
                <a:cs typeface="Arial"/>
              </a:rPr>
              <a:t> </a:t>
            </a:r>
            <a:r>
              <a:rPr spc="-10" dirty="0">
                <a:latin typeface="Raleway" panose="020B0003030101060003" pitchFamily="34" charset="0"/>
                <a:cs typeface="Arial"/>
              </a:rPr>
              <a:t>affects</a:t>
            </a:r>
            <a:r>
              <a:rPr spc="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organisational</a:t>
            </a:r>
            <a:r>
              <a:rPr spc="25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structure</a:t>
            </a:r>
            <a:r>
              <a:rPr spc="-5" dirty="0">
                <a:latin typeface="Raleway" panose="020B0003030101060003" pitchFamily="34" charset="0"/>
                <a:cs typeface="Arial"/>
              </a:rPr>
              <a:t> (Continued)</a:t>
            </a:r>
            <a:endParaRPr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45536" y="1142999"/>
            <a:ext cx="8741664" cy="4470311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5000" y="356999"/>
            <a:ext cx="9751059" cy="5114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Formal organisational  relationships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4767" y="1115096"/>
            <a:ext cx="9052560" cy="4538422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355600" indent="-342900">
              <a:spcBef>
                <a:spcPts val="4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Line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32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flows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vertically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directly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down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through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structure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3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Raleway" panose="020B0003030101060003" pitchFamily="34" charset="0"/>
                <a:cs typeface="Calibri"/>
              </a:rPr>
              <a:t>Functional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marR="78105" lvl="1" indent="-287020">
              <a:lnSpc>
                <a:spcPts val="2590"/>
              </a:lnSpc>
              <a:spcBef>
                <a:spcPts val="64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relationship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between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people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in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specialist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or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advisory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positions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2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20" dirty="0">
                <a:latin typeface="Raleway" panose="020B0003030101060003" pitchFamily="34" charset="0"/>
                <a:cs typeface="Calibri"/>
              </a:rPr>
              <a:t>Staff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marR="101600" lvl="1" indent="-287020">
              <a:lnSpc>
                <a:spcPts val="2590"/>
              </a:lnSpc>
              <a:spcBef>
                <a:spcPts val="645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arise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from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appointment of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personal assistants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to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senior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managers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who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act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as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gatekeepers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2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20" dirty="0">
                <a:latin typeface="Raleway" panose="020B0003030101060003" pitchFamily="34" charset="0"/>
                <a:cs typeface="Calibri"/>
              </a:rPr>
              <a:t>Lateral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marR="5080" lvl="1" indent="-287020">
              <a:lnSpc>
                <a:spcPts val="2590"/>
              </a:lnSpc>
              <a:spcBef>
                <a:spcPts val="64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exist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between </a:t>
            </a:r>
            <a:r>
              <a:rPr sz="2400" dirty="0">
                <a:latin typeface="Raleway" panose="020B0003030101060003" pitchFamily="34" charset="0"/>
                <a:cs typeface="Calibri"/>
              </a:rPr>
              <a:t>individuals in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different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departments or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sections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especially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those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on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same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levels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10" name="object 4">
            <a:extLst>
              <a:ext uri="{FF2B5EF4-FFF2-40B4-BE49-F238E27FC236}">
                <a16:creationId xmlns:a16="http://schemas.microsoft.com/office/drawing/2014/main" id="{EB7D3923-AC72-375B-7E2E-220EFACDC1DE}"/>
              </a:ext>
            </a:extLst>
          </p:cNvPr>
          <p:cNvGrpSpPr/>
          <p:nvPr/>
        </p:nvGrpSpPr>
        <p:grpSpPr>
          <a:xfrm>
            <a:off x="9837157" y="2618550"/>
            <a:ext cx="894715" cy="629285"/>
            <a:chOff x="5860625" y="788880"/>
            <a:chExt cx="894715" cy="629285"/>
          </a:xfrm>
        </p:grpSpPr>
        <p:sp>
          <p:nvSpPr>
            <p:cNvPr id="11" name="object 5">
              <a:extLst>
                <a:ext uri="{FF2B5EF4-FFF2-40B4-BE49-F238E27FC236}">
                  <a16:creationId xmlns:a16="http://schemas.microsoft.com/office/drawing/2014/main" id="{5AAD3B54-C87D-F3E7-3AE8-71770848952B}"/>
                </a:ext>
              </a:extLst>
            </p:cNvPr>
            <p:cNvSpPr/>
            <p:nvPr/>
          </p:nvSpPr>
          <p:spPr>
            <a:xfrm>
              <a:off x="6253866" y="1000740"/>
              <a:ext cx="501650" cy="167640"/>
            </a:xfrm>
            <a:custGeom>
              <a:avLst/>
              <a:gdLst/>
              <a:ahLst/>
              <a:cxnLst/>
              <a:rect l="l" t="t" r="r" b="b"/>
              <a:pathLst>
                <a:path w="501650" h="167640">
                  <a:moveTo>
                    <a:pt x="221980" y="0"/>
                  </a:moveTo>
                  <a:lnTo>
                    <a:pt x="31711" y="0"/>
                  </a:lnTo>
                  <a:lnTo>
                    <a:pt x="0" y="31622"/>
                  </a:lnTo>
                  <a:lnTo>
                    <a:pt x="0" y="135976"/>
                  </a:lnTo>
                  <a:lnTo>
                    <a:pt x="31711" y="167599"/>
                  </a:lnTo>
                  <a:lnTo>
                    <a:pt x="221980" y="167599"/>
                  </a:lnTo>
                  <a:lnTo>
                    <a:pt x="234675" y="164445"/>
                  </a:lnTo>
                  <a:lnTo>
                    <a:pt x="244189" y="158113"/>
                  </a:lnTo>
                  <a:lnTo>
                    <a:pt x="250524" y="148628"/>
                  </a:lnTo>
                  <a:lnTo>
                    <a:pt x="251317" y="145474"/>
                  </a:lnTo>
                  <a:lnTo>
                    <a:pt x="57075" y="145474"/>
                  </a:lnTo>
                  <a:lnTo>
                    <a:pt x="50741" y="142308"/>
                  </a:lnTo>
                  <a:lnTo>
                    <a:pt x="41226" y="139142"/>
                  </a:lnTo>
                  <a:lnTo>
                    <a:pt x="38046" y="129656"/>
                  </a:lnTo>
                  <a:lnTo>
                    <a:pt x="34878" y="123337"/>
                  </a:lnTo>
                  <a:lnTo>
                    <a:pt x="34878" y="47440"/>
                  </a:lnTo>
                  <a:lnTo>
                    <a:pt x="38046" y="37954"/>
                  </a:lnTo>
                  <a:lnTo>
                    <a:pt x="41226" y="31622"/>
                  </a:lnTo>
                  <a:lnTo>
                    <a:pt x="50740" y="25303"/>
                  </a:lnTo>
                  <a:lnTo>
                    <a:pt x="252114" y="25303"/>
                  </a:lnTo>
                  <a:lnTo>
                    <a:pt x="250524" y="18983"/>
                  </a:lnTo>
                  <a:lnTo>
                    <a:pt x="244189" y="9498"/>
                  </a:lnTo>
                  <a:lnTo>
                    <a:pt x="234674" y="3166"/>
                  </a:lnTo>
                  <a:lnTo>
                    <a:pt x="221980" y="0"/>
                  </a:lnTo>
                  <a:close/>
                </a:path>
                <a:path w="501650" h="167640">
                  <a:moveTo>
                    <a:pt x="434458" y="104353"/>
                  </a:moveTo>
                  <a:lnTo>
                    <a:pt x="399579" y="104353"/>
                  </a:lnTo>
                  <a:lnTo>
                    <a:pt x="399579" y="148628"/>
                  </a:lnTo>
                  <a:lnTo>
                    <a:pt x="405914" y="158113"/>
                  </a:lnTo>
                  <a:lnTo>
                    <a:pt x="415429" y="164445"/>
                  </a:lnTo>
                  <a:lnTo>
                    <a:pt x="428123" y="167599"/>
                  </a:lnTo>
                  <a:lnTo>
                    <a:pt x="501061" y="167599"/>
                  </a:lnTo>
                  <a:lnTo>
                    <a:pt x="501061" y="145474"/>
                  </a:lnTo>
                  <a:lnTo>
                    <a:pt x="456655" y="145474"/>
                  </a:lnTo>
                  <a:lnTo>
                    <a:pt x="447140" y="142308"/>
                  </a:lnTo>
                  <a:lnTo>
                    <a:pt x="440806" y="139142"/>
                  </a:lnTo>
                  <a:lnTo>
                    <a:pt x="434458" y="129657"/>
                  </a:lnTo>
                  <a:lnTo>
                    <a:pt x="434458" y="104353"/>
                  </a:lnTo>
                  <a:close/>
                </a:path>
                <a:path w="501650" h="167640">
                  <a:moveTo>
                    <a:pt x="253704" y="104353"/>
                  </a:moveTo>
                  <a:lnTo>
                    <a:pt x="218812" y="104353"/>
                  </a:lnTo>
                  <a:lnTo>
                    <a:pt x="218813" y="123337"/>
                  </a:lnTo>
                  <a:lnTo>
                    <a:pt x="215645" y="129657"/>
                  </a:lnTo>
                  <a:lnTo>
                    <a:pt x="212465" y="139142"/>
                  </a:lnTo>
                  <a:lnTo>
                    <a:pt x="206130" y="142308"/>
                  </a:lnTo>
                  <a:lnTo>
                    <a:pt x="196616" y="145474"/>
                  </a:lnTo>
                  <a:lnTo>
                    <a:pt x="251317" y="145474"/>
                  </a:lnTo>
                  <a:lnTo>
                    <a:pt x="253704" y="135976"/>
                  </a:lnTo>
                  <a:lnTo>
                    <a:pt x="253704" y="104353"/>
                  </a:lnTo>
                  <a:close/>
                </a:path>
                <a:path w="501650" h="167640">
                  <a:moveTo>
                    <a:pt x="450320" y="60092"/>
                  </a:moveTo>
                  <a:lnTo>
                    <a:pt x="196616" y="60092"/>
                  </a:lnTo>
                  <a:lnTo>
                    <a:pt x="187101" y="66411"/>
                  </a:lnTo>
                  <a:lnTo>
                    <a:pt x="183934" y="72743"/>
                  </a:lnTo>
                  <a:lnTo>
                    <a:pt x="180754" y="82229"/>
                  </a:lnTo>
                  <a:lnTo>
                    <a:pt x="183934" y="91714"/>
                  </a:lnTo>
                  <a:lnTo>
                    <a:pt x="187101" y="98034"/>
                  </a:lnTo>
                  <a:lnTo>
                    <a:pt x="196616" y="104353"/>
                  </a:lnTo>
                  <a:lnTo>
                    <a:pt x="450320" y="104353"/>
                  </a:lnTo>
                  <a:lnTo>
                    <a:pt x="459835" y="98034"/>
                  </a:lnTo>
                  <a:lnTo>
                    <a:pt x="463002" y="91714"/>
                  </a:lnTo>
                  <a:lnTo>
                    <a:pt x="466170" y="82229"/>
                  </a:lnTo>
                  <a:lnTo>
                    <a:pt x="463002" y="72743"/>
                  </a:lnTo>
                  <a:lnTo>
                    <a:pt x="459835" y="66411"/>
                  </a:lnTo>
                  <a:lnTo>
                    <a:pt x="450320" y="60092"/>
                  </a:lnTo>
                  <a:close/>
                </a:path>
                <a:path w="501650" h="167640">
                  <a:moveTo>
                    <a:pt x="252114" y="25303"/>
                  </a:moveTo>
                  <a:lnTo>
                    <a:pt x="206130" y="25303"/>
                  </a:lnTo>
                  <a:lnTo>
                    <a:pt x="212465" y="31622"/>
                  </a:lnTo>
                  <a:lnTo>
                    <a:pt x="215645" y="37954"/>
                  </a:lnTo>
                  <a:lnTo>
                    <a:pt x="218812" y="47440"/>
                  </a:lnTo>
                  <a:lnTo>
                    <a:pt x="218812" y="60092"/>
                  </a:lnTo>
                  <a:lnTo>
                    <a:pt x="253704" y="60092"/>
                  </a:lnTo>
                  <a:lnTo>
                    <a:pt x="253704" y="31622"/>
                  </a:lnTo>
                  <a:lnTo>
                    <a:pt x="252114" y="25303"/>
                  </a:lnTo>
                  <a:close/>
                </a:path>
                <a:path w="501650" h="167640">
                  <a:moveTo>
                    <a:pt x="501061" y="0"/>
                  </a:moveTo>
                  <a:lnTo>
                    <a:pt x="428123" y="0"/>
                  </a:lnTo>
                  <a:lnTo>
                    <a:pt x="415429" y="3166"/>
                  </a:lnTo>
                  <a:lnTo>
                    <a:pt x="405914" y="9498"/>
                  </a:lnTo>
                  <a:lnTo>
                    <a:pt x="399579" y="18983"/>
                  </a:lnTo>
                  <a:lnTo>
                    <a:pt x="399579" y="60092"/>
                  </a:lnTo>
                  <a:lnTo>
                    <a:pt x="434458" y="60092"/>
                  </a:lnTo>
                  <a:lnTo>
                    <a:pt x="434458" y="37954"/>
                  </a:lnTo>
                  <a:lnTo>
                    <a:pt x="447140" y="25303"/>
                  </a:lnTo>
                  <a:lnTo>
                    <a:pt x="501061" y="25303"/>
                  </a:lnTo>
                  <a:lnTo>
                    <a:pt x="501061" y="0"/>
                  </a:lnTo>
                  <a:close/>
                </a:path>
              </a:pathLst>
            </a:custGeom>
            <a:solidFill>
              <a:srgbClr val="A2CD3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2" name="object 6">
              <a:extLst>
                <a:ext uri="{FF2B5EF4-FFF2-40B4-BE49-F238E27FC236}">
                  <a16:creationId xmlns:a16="http://schemas.microsoft.com/office/drawing/2014/main" id="{70295583-892B-D007-DAF6-F63E9B1AE481}"/>
                </a:ext>
              </a:extLst>
            </p:cNvPr>
            <p:cNvSpPr/>
            <p:nvPr/>
          </p:nvSpPr>
          <p:spPr>
            <a:xfrm>
              <a:off x="5860625" y="788880"/>
              <a:ext cx="406400" cy="629285"/>
            </a:xfrm>
            <a:custGeom>
              <a:avLst/>
              <a:gdLst/>
              <a:ahLst/>
              <a:cxnLst/>
              <a:rect l="l" t="t" r="r" b="b"/>
              <a:pathLst>
                <a:path w="406400" h="629285">
                  <a:moveTo>
                    <a:pt x="202959" y="0"/>
                  </a:moveTo>
                  <a:lnTo>
                    <a:pt x="155385" y="9485"/>
                  </a:lnTo>
                  <a:lnTo>
                    <a:pt x="114165" y="34776"/>
                  </a:lnTo>
                  <a:lnTo>
                    <a:pt x="85624" y="75884"/>
                  </a:lnTo>
                  <a:lnTo>
                    <a:pt x="76109" y="123324"/>
                  </a:lnTo>
                  <a:lnTo>
                    <a:pt x="79281" y="148615"/>
                  </a:lnTo>
                  <a:lnTo>
                    <a:pt x="85624" y="170752"/>
                  </a:lnTo>
                  <a:lnTo>
                    <a:pt x="98308" y="192889"/>
                  </a:lnTo>
                  <a:lnTo>
                    <a:pt x="123679" y="230844"/>
                  </a:lnTo>
                  <a:lnTo>
                    <a:pt x="130021" y="249815"/>
                  </a:lnTo>
                  <a:lnTo>
                    <a:pt x="136369" y="271952"/>
                  </a:lnTo>
                  <a:lnTo>
                    <a:pt x="133189" y="297243"/>
                  </a:lnTo>
                  <a:lnTo>
                    <a:pt x="130021" y="309895"/>
                  </a:lnTo>
                  <a:lnTo>
                    <a:pt x="126854" y="325712"/>
                  </a:lnTo>
                  <a:lnTo>
                    <a:pt x="117337" y="338351"/>
                  </a:lnTo>
                  <a:lnTo>
                    <a:pt x="107822" y="354169"/>
                  </a:lnTo>
                  <a:lnTo>
                    <a:pt x="95137" y="369974"/>
                  </a:lnTo>
                  <a:lnTo>
                    <a:pt x="57082" y="407929"/>
                  </a:lnTo>
                  <a:lnTo>
                    <a:pt x="34883" y="439552"/>
                  </a:lnTo>
                  <a:lnTo>
                    <a:pt x="15856" y="477494"/>
                  </a:lnTo>
                  <a:lnTo>
                    <a:pt x="3171" y="521767"/>
                  </a:lnTo>
                  <a:lnTo>
                    <a:pt x="0" y="543903"/>
                  </a:lnTo>
                  <a:lnTo>
                    <a:pt x="0" y="588175"/>
                  </a:lnTo>
                  <a:lnTo>
                    <a:pt x="44397" y="613473"/>
                  </a:lnTo>
                  <a:lnTo>
                    <a:pt x="101480" y="622960"/>
                  </a:lnTo>
                  <a:lnTo>
                    <a:pt x="145884" y="629284"/>
                  </a:lnTo>
                  <a:lnTo>
                    <a:pt x="241018" y="629284"/>
                  </a:lnTo>
                  <a:lnTo>
                    <a:pt x="307608" y="626122"/>
                  </a:lnTo>
                  <a:lnTo>
                    <a:pt x="367864" y="616635"/>
                  </a:lnTo>
                  <a:lnTo>
                    <a:pt x="402755" y="588175"/>
                  </a:lnTo>
                  <a:lnTo>
                    <a:pt x="405923" y="559714"/>
                  </a:lnTo>
                  <a:lnTo>
                    <a:pt x="402755" y="528091"/>
                  </a:lnTo>
                  <a:lnTo>
                    <a:pt x="386893" y="474328"/>
                  </a:lnTo>
                  <a:lnTo>
                    <a:pt x="361529" y="426900"/>
                  </a:lnTo>
                  <a:lnTo>
                    <a:pt x="323470" y="388958"/>
                  </a:lnTo>
                  <a:lnTo>
                    <a:pt x="301273" y="373140"/>
                  </a:lnTo>
                  <a:lnTo>
                    <a:pt x="291759" y="363655"/>
                  </a:lnTo>
                  <a:lnTo>
                    <a:pt x="272729" y="332032"/>
                  </a:lnTo>
                  <a:lnTo>
                    <a:pt x="266382" y="313061"/>
                  </a:lnTo>
                  <a:lnTo>
                    <a:pt x="263214" y="294090"/>
                  </a:lnTo>
                  <a:lnTo>
                    <a:pt x="266382" y="268786"/>
                  </a:lnTo>
                  <a:lnTo>
                    <a:pt x="275896" y="243483"/>
                  </a:lnTo>
                  <a:lnTo>
                    <a:pt x="291758" y="211860"/>
                  </a:lnTo>
                  <a:lnTo>
                    <a:pt x="307608" y="196055"/>
                  </a:lnTo>
                  <a:lnTo>
                    <a:pt x="317123" y="173918"/>
                  </a:lnTo>
                  <a:lnTo>
                    <a:pt x="326637" y="148615"/>
                  </a:lnTo>
                  <a:lnTo>
                    <a:pt x="329817" y="123324"/>
                  </a:lnTo>
                  <a:lnTo>
                    <a:pt x="326637" y="98021"/>
                  </a:lnTo>
                  <a:lnTo>
                    <a:pt x="307608" y="53747"/>
                  </a:lnTo>
                  <a:lnTo>
                    <a:pt x="272729" y="22124"/>
                  </a:lnTo>
                  <a:lnTo>
                    <a:pt x="228335" y="3153"/>
                  </a:lnTo>
                  <a:lnTo>
                    <a:pt x="202959" y="0"/>
                  </a:lnTo>
                  <a:close/>
                </a:path>
              </a:pathLst>
            </a:custGeom>
            <a:solidFill>
              <a:srgbClr val="58B8E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  <p:grpSp>
        <p:nvGrpSpPr>
          <p:cNvPr id="13" name="object 7">
            <a:extLst>
              <a:ext uri="{FF2B5EF4-FFF2-40B4-BE49-F238E27FC236}">
                <a16:creationId xmlns:a16="http://schemas.microsoft.com/office/drawing/2014/main" id="{D7A64D46-7E82-833D-5F47-B661697BD08E}"/>
              </a:ext>
            </a:extLst>
          </p:cNvPr>
          <p:cNvGrpSpPr/>
          <p:nvPr/>
        </p:nvGrpSpPr>
        <p:grpSpPr>
          <a:xfrm>
            <a:off x="10874167" y="2618550"/>
            <a:ext cx="872490" cy="629285"/>
            <a:chOff x="6897636" y="788880"/>
            <a:chExt cx="872490" cy="629285"/>
          </a:xfrm>
        </p:grpSpPr>
        <p:sp>
          <p:nvSpPr>
            <p:cNvPr id="14" name="object 8">
              <a:extLst>
                <a:ext uri="{FF2B5EF4-FFF2-40B4-BE49-F238E27FC236}">
                  <a16:creationId xmlns:a16="http://schemas.microsoft.com/office/drawing/2014/main" id="{CA5BC25E-6DA8-36CB-982C-A2500F176F62}"/>
                </a:ext>
              </a:extLst>
            </p:cNvPr>
            <p:cNvSpPr/>
            <p:nvPr/>
          </p:nvSpPr>
          <p:spPr>
            <a:xfrm>
              <a:off x="6897636" y="1000741"/>
              <a:ext cx="517525" cy="167640"/>
            </a:xfrm>
            <a:custGeom>
              <a:avLst/>
              <a:gdLst/>
              <a:ahLst/>
              <a:cxnLst/>
              <a:rect l="l" t="t" r="r" b="b"/>
              <a:pathLst>
                <a:path w="517525" h="167640">
                  <a:moveTo>
                    <a:pt x="110983" y="104353"/>
                  </a:moveTo>
                  <a:lnTo>
                    <a:pt x="76105" y="104353"/>
                  </a:lnTo>
                  <a:lnTo>
                    <a:pt x="76105" y="123337"/>
                  </a:lnTo>
                  <a:lnTo>
                    <a:pt x="72937" y="129656"/>
                  </a:lnTo>
                  <a:lnTo>
                    <a:pt x="69757" y="139142"/>
                  </a:lnTo>
                  <a:lnTo>
                    <a:pt x="60243" y="142308"/>
                  </a:lnTo>
                  <a:lnTo>
                    <a:pt x="53908" y="145474"/>
                  </a:lnTo>
                  <a:lnTo>
                    <a:pt x="0" y="145474"/>
                  </a:lnTo>
                  <a:lnTo>
                    <a:pt x="0" y="167599"/>
                  </a:lnTo>
                  <a:lnTo>
                    <a:pt x="79272" y="167599"/>
                  </a:lnTo>
                  <a:lnTo>
                    <a:pt x="91967" y="164445"/>
                  </a:lnTo>
                  <a:lnTo>
                    <a:pt x="101481" y="158113"/>
                  </a:lnTo>
                  <a:lnTo>
                    <a:pt x="107816" y="148628"/>
                  </a:lnTo>
                  <a:lnTo>
                    <a:pt x="110983" y="135976"/>
                  </a:lnTo>
                  <a:lnTo>
                    <a:pt x="110983" y="104353"/>
                  </a:lnTo>
                  <a:close/>
                </a:path>
                <a:path w="517525" h="167640">
                  <a:moveTo>
                    <a:pt x="298148" y="104353"/>
                  </a:moveTo>
                  <a:lnTo>
                    <a:pt x="263168" y="104353"/>
                  </a:lnTo>
                  <a:lnTo>
                    <a:pt x="263168" y="135976"/>
                  </a:lnTo>
                  <a:lnTo>
                    <a:pt x="266348" y="148628"/>
                  </a:lnTo>
                  <a:lnTo>
                    <a:pt x="272708" y="158113"/>
                  </a:lnTo>
                  <a:lnTo>
                    <a:pt x="282248" y="164445"/>
                  </a:lnTo>
                  <a:lnTo>
                    <a:pt x="294968" y="167599"/>
                  </a:lnTo>
                  <a:lnTo>
                    <a:pt x="485263" y="167599"/>
                  </a:lnTo>
                  <a:lnTo>
                    <a:pt x="497856" y="164445"/>
                  </a:lnTo>
                  <a:lnTo>
                    <a:pt x="507396" y="158113"/>
                  </a:lnTo>
                  <a:lnTo>
                    <a:pt x="513756" y="148628"/>
                  </a:lnTo>
                  <a:lnTo>
                    <a:pt x="514549" y="145474"/>
                  </a:lnTo>
                  <a:lnTo>
                    <a:pt x="320282" y="145474"/>
                  </a:lnTo>
                  <a:lnTo>
                    <a:pt x="313922" y="142308"/>
                  </a:lnTo>
                  <a:lnTo>
                    <a:pt x="304381" y="139142"/>
                  </a:lnTo>
                  <a:lnTo>
                    <a:pt x="301329" y="129657"/>
                  </a:lnTo>
                  <a:lnTo>
                    <a:pt x="298148" y="123337"/>
                  </a:lnTo>
                  <a:lnTo>
                    <a:pt x="298148" y="104353"/>
                  </a:lnTo>
                  <a:close/>
                </a:path>
                <a:path w="517525" h="167640">
                  <a:moveTo>
                    <a:pt x="515346" y="25303"/>
                  </a:moveTo>
                  <a:lnTo>
                    <a:pt x="469362" y="25303"/>
                  </a:lnTo>
                  <a:lnTo>
                    <a:pt x="475722" y="31622"/>
                  </a:lnTo>
                  <a:lnTo>
                    <a:pt x="478902" y="37954"/>
                  </a:lnTo>
                  <a:lnTo>
                    <a:pt x="482082" y="47440"/>
                  </a:lnTo>
                  <a:lnTo>
                    <a:pt x="482083" y="123337"/>
                  </a:lnTo>
                  <a:lnTo>
                    <a:pt x="478903" y="129657"/>
                  </a:lnTo>
                  <a:lnTo>
                    <a:pt x="475722" y="139142"/>
                  </a:lnTo>
                  <a:lnTo>
                    <a:pt x="469362" y="142308"/>
                  </a:lnTo>
                  <a:lnTo>
                    <a:pt x="459822" y="145474"/>
                  </a:lnTo>
                  <a:lnTo>
                    <a:pt x="514549" y="145474"/>
                  </a:lnTo>
                  <a:lnTo>
                    <a:pt x="516936" y="135976"/>
                  </a:lnTo>
                  <a:lnTo>
                    <a:pt x="516936" y="31622"/>
                  </a:lnTo>
                  <a:lnTo>
                    <a:pt x="515346" y="25303"/>
                  </a:lnTo>
                  <a:close/>
                </a:path>
                <a:path w="517525" h="167640">
                  <a:moveTo>
                    <a:pt x="317101" y="60092"/>
                  </a:moveTo>
                  <a:lnTo>
                    <a:pt x="63422" y="60092"/>
                  </a:lnTo>
                  <a:lnTo>
                    <a:pt x="53908" y="66411"/>
                  </a:lnTo>
                  <a:lnTo>
                    <a:pt x="50740" y="72743"/>
                  </a:lnTo>
                  <a:lnTo>
                    <a:pt x="47560" y="82229"/>
                  </a:lnTo>
                  <a:lnTo>
                    <a:pt x="50740" y="91714"/>
                  </a:lnTo>
                  <a:lnTo>
                    <a:pt x="53908" y="98034"/>
                  </a:lnTo>
                  <a:lnTo>
                    <a:pt x="63423" y="104353"/>
                  </a:lnTo>
                  <a:lnTo>
                    <a:pt x="317102" y="104353"/>
                  </a:lnTo>
                  <a:lnTo>
                    <a:pt x="326642" y="98034"/>
                  </a:lnTo>
                  <a:lnTo>
                    <a:pt x="329822" y="91714"/>
                  </a:lnTo>
                  <a:lnTo>
                    <a:pt x="333002" y="82229"/>
                  </a:lnTo>
                  <a:lnTo>
                    <a:pt x="329822" y="72743"/>
                  </a:lnTo>
                  <a:lnTo>
                    <a:pt x="326642" y="66411"/>
                  </a:lnTo>
                  <a:lnTo>
                    <a:pt x="317101" y="60092"/>
                  </a:lnTo>
                  <a:close/>
                </a:path>
                <a:path w="517525" h="167640">
                  <a:moveTo>
                    <a:pt x="79272" y="0"/>
                  </a:moveTo>
                  <a:lnTo>
                    <a:pt x="0" y="0"/>
                  </a:lnTo>
                  <a:lnTo>
                    <a:pt x="0" y="25303"/>
                  </a:lnTo>
                  <a:lnTo>
                    <a:pt x="60242" y="25303"/>
                  </a:lnTo>
                  <a:lnTo>
                    <a:pt x="69757" y="31622"/>
                  </a:lnTo>
                  <a:lnTo>
                    <a:pt x="72937" y="37954"/>
                  </a:lnTo>
                  <a:lnTo>
                    <a:pt x="76105" y="47440"/>
                  </a:lnTo>
                  <a:lnTo>
                    <a:pt x="76105" y="60092"/>
                  </a:lnTo>
                  <a:lnTo>
                    <a:pt x="110983" y="60092"/>
                  </a:lnTo>
                  <a:lnTo>
                    <a:pt x="110983" y="31622"/>
                  </a:lnTo>
                  <a:lnTo>
                    <a:pt x="107816" y="18983"/>
                  </a:lnTo>
                  <a:lnTo>
                    <a:pt x="101481" y="9498"/>
                  </a:lnTo>
                  <a:lnTo>
                    <a:pt x="91967" y="3166"/>
                  </a:lnTo>
                  <a:lnTo>
                    <a:pt x="79272" y="0"/>
                  </a:lnTo>
                  <a:close/>
                </a:path>
                <a:path w="517525" h="167640">
                  <a:moveTo>
                    <a:pt x="485262" y="0"/>
                  </a:moveTo>
                  <a:lnTo>
                    <a:pt x="294968" y="0"/>
                  </a:lnTo>
                  <a:lnTo>
                    <a:pt x="263168" y="31622"/>
                  </a:lnTo>
                  <a:lnTo>
                    <a:pt x="263168" y="60092"/>
                  </a:lnTo>
                  <a:lnTo>
                    <a:pt x="298148" y="60092"/>
                  </a:lnTo>
                  <a:lnTo>
                    <a:pt x="298148" y="47440"/>
                  </a:lnTo>
                  <a:lnTo>
                    <a:pt x="301328" y="37954"/>
                  </a:lnTo>
                  <a:lnTo>
                    <a:pt x="304381" y="31622"/>
                  </a:lnTo>
                  <a:lnTo>
                    <a:pt x="313921" y="25303"/>
                  </a:lnTo>
                  <a:lnTo>
                    <a:pt x="515346" y="25303"/>
                  </a:lnTo>
                  <a:lnTo>
                    <a:pt x="513756" y="18983"/>
                  </a:lnTo>
                  <a:lnTo>
                    <a:pt x="507396" y="9498"/>
                  </a:lnTo>
                  <a:lnTo>
                    <a:pt x="497855" y="3166"/>
                  </a:lnTo>
                  <a:lnTo>
                    <a:pt x="485262" y="0"/>
                  </a:lnTo>
                  <a:close/>
                </a:path>
              </a:pathLst>
            </a:custGeom>
            <a:solidFill>
              <a:srgbClr val="A2CD3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5" name="object 9">
              <a:extLst>
                <a:ext uri="{FF2B5EF4-FFF2-40B4-BE49-F238E27FC236}">
                  <a16:creationId xmlns:a16="http://schemas.microsoft.com/office/drawing/2014/main" id="{22CA731A-F27B-0307-FFC2-2C05B01260FB}"/>
                </a:ext>
              </a:extLst>
            </p:cNvPr>
            <p:cNvSpPr/>
            <p:nvPr/>
          </p:nvSpPr>
          <p:spPr>
            <a:xfrm>
              <a:off x="7363819" y="788880"/>
              <a:ext cx="406400" cy="629285"/>
            </a:xfrm>
            <a:custGeom>
              <a:avLst/>
              <a:gdLst/>
              <a:ahLst/>
              <a:cxnLst/>
              <a:rect l="l" t="t" r="r" b="b"/>
              <a:pathLst>
                <a:path w="406400" h="629285">
                  <a:moveTo>
                    <a:pt x="202886" y="0"/>
                  </a:moveTo>
                  <a:lnTo>
                    <a:pt x="155440" y="9485"/>
                  </a:lnTo>
                  <a:lnTo>
                    <a:pt x="114099" y="34776"/>
                  </a:lnTo>
                  <a:lnTo>
                    <a:pt x="79246" y="98021"/>
                  </a:lnTo>
                  <a:lnTo>
                    <a:pt x="79246" y="148615"/>
                  </a:lnTo>
                  <a:lnTo>
                    <a:pt x="85606" y="170752"/>
                  </a:lnTo>
                  <a:lnTo>
                    <a:pt x="98326" y="192889"/>
                  </a:lnTo>
                  <a:lnTo>
                    <a:pt x="110919" y="211860"/>
                  </a:lnTo>
                  <a:lnTo>
                    <a:pt x="123639" y="230844"/>
                  </a:lnTo>
                  <a:lnTo>
                    <a:pt x="133180" y="249815"/>
                  </a:lnTo>
                  <a:lnTo>
                    <a:pt x="136360" y="271952"/>
                  </a:lnTo>
                  <a:lnTo>
                    <a:pt x="136360" y="297243"/>
                  </a:lnTo>
                  <a:lnTo>
                    <a:pt x="133180" y="309895"/>
                  </a:lnTo>
                  <a:lnTo>
                    <a:pt x="107867" y="354169"/>
                  </a:lnTo>
                  <a:lnTo>
                    <a:pt x="79246" y="385792"/>
                  </a:lnTo>
                  <a:lnTo>
                    <a:pt x="82426" y="385792"/>
                  </a:lnTo>
                  <a:lnTo>
                    <a:pt x="34853" y="439552"/>
                  </a:lnTo>
                  <a:lnTo>
                    <a:pt x="15900" y="477494"/>
                  </a:lnTo>
                  <a:lnTo>
                    <a:pt x="0" y="566039"/>
                  </a:lnTo>
                  <a:lnTo>
                    <a:pt x="3180" y="585012"/>
                  </a:lnTo>
                  <a:lnTo>
                    <a:pt x="3180" y="591337"/>
                  </a:lnTo>
                  <a:lnTo>
                    <a:pt x="12720" y="597661"/>
                  </a:lnTo>
                  <a:lnTo>
                    <a:pt x="44393" y="613473"/>
                  </a:lnTo>
                  <a:lnTo>
                    <a:pt x="69706" y="619798"/>
                  </a:lnTo>
                  <a:lnTo>
                    <a:pt x="101507" y="622960"/>
                  </a:lnTo>
                  <a:lnTo>
                    <a:pt x="145900" y="629284"/>
                  </a:lnTo>
                  <a:lnTo>
                    <a:pt x="244227" y="629284"/>
                  </a:lnTo>
                  <a:lnTo>
                    <a:pt x="307574" y="626122"/>
                  </a:lnTo>
                  <a:lnTo>
                    <a:pt x="367868" y="616635"/>
                  </a:lnTo>
                  <a:lnTo>
                    <a:pt x="402721" y="588175"/>
                  </a:lnTo>
                  <a:lnTo>
                    <a:pt x="405901" y="559714"/>
                  </a:lnTo>
                  <a:lnTo>
                    <a:pt x="402721" y="528091"/>
                  </a:lnTo>
                  <a:lnTo>
                    <a:pt x="390001" y="474328"/>
                  </a:lnTo>
                  <a:lnTo>
                    <a:pt x="361507" y="426900"/>
                  </a:lnTo>
                  <a:lnTo>
                    <a:pt x="323474" y="388958"/>
                  </a:lnTo>
                  <a:lnTo>
                    <a:pt x="301214" y="373140"/>
                  </a:lnTo>
                  <a:lnTo>
                    <a:pt x="291801" y="363655"/>
                  </a:lnTo>
                  <a:lnTo>
                    <a:pt x="272720" y="332032"/>
                  </a:lnTo>
                  <a:lnTo>
                    <a:pt x="266360" y="313061"/>
                  </a:lnTo>
                  <a:lnTo>
                    <a:pt x="263180" y="294090"/>
                  </a:lnTo>
                  <a:lnTo>
                    <a:pt x="266360" y="268786"/>
                  </a:lnTo>
                  <a:lnTo>
                    <a:pt x="275900" y="243483"/>
                  </a:lnTo>
                  <a:lnTo>
                    <a:pt x="291801" y="211860"/>
                  </a:lnTo>
                  <a:lnTo>
                    <a:pt x="307574" y="196055"/>
                  </a:lnTo>
                  <a:lnTo>
                    <a:pt x="320294" y="173918"/>
                  </a:lnTo>
                  <a:lnTo>
                    <a:pt x="326654" y="148615"/>
                  </a:lnTo>
                  <a:lnTo>
                    <a:pt x="329834" y="123324"/>
                  </a:lnTo>
                  <a:lnTo>
                    <a:pt x="326654" y="98021"/>
                  </a:lnTo>
                  <a:lnTo>
                    <a:pt x="307573" y="53747"/>
                  </a:lnTo>
                  <a:lnTo>
                    <a:pt x="253640" y="9485"/>
                  </a:lnTo>
                  <a:lnTo>
                    <a:pt x="228327" y="3153"/>
                  </a:lnTo>
                  <a:lnTo>
                    <a:pt x="202886" y="0"/>
                  </a:lnTo>
                  <a:close/>
                </a:path>
              </a:pathLst>
            </a:custGeom>
            <a:solidFill>
              <a:srgbClr val="58B8E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077" y="1828800"/>
            <a:ext cx="3657600" cy="150925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Formal organisational relationships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7191" y="4798288"/>
            <a:ext cx="3048000" cy="7643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5" dirty="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1200" spc="-5" dirty="0">
                <a:latin typeface="Raleway" panose="020B0003030101060003" pitchFamily="34" charset="0"/>
                <a:cs typeface="Arial"/>
              </a:rPr>
              <a:t>15.8</a:t>
            </a:r>
            <a:r>
              <a:rPr sz="1200" spc="675" dirty="0">
                <a:latin typeface="Raleway" panose="020B0003030101060003" pitchFamily="34" charset="0"/>
                <a:cs typeface="Arial"/>
              </a:rPr>
              <a:t> </a:t>
            </a:r>
            <a:endParaRPr lang="cy-GB" sz="1200" spc="675" dirty="0">
              <a:latin typeface="Raleway" panose="020B0003030101060003" pitchFamily="34" charset="0"/>
              <a:cs typeface="Arial"/>
            </a:endParaRPr>
          </a:p>
          <a:p>
            <a:pPr marL="12700">
              <a:spcBef>
                <a:spcPts val="100"/>
              </a:spcBef>
            </a:pPr>
            <a:r>
              <a:rPr spc="-5" dirty="0">
                <a:latin typeface="Raleway" panose="020B0003030101060003" pitchFamily="34" charset="0"/>
                <a:cs typeface="Arial"/>
              </a:rPr>
              <a:t>Illustration</a:t>
            </a:r>
            <a:r>
              <a:rPr spc="10" dirty="0">
                <a:latin typeface="Raleway" panose="020B0003030101060003" pitchFamily="34" charset="0"/>
                <a:cs typeface="Arial"/>
              </a:rPr>
              <a:t> </a:t>
            </a:r>
            <a:r>
              <a:rPr dirty="0">
                <a:latin typeface="Raleway" panose="020B0003030101060003" pitchFamily="34" charset="0"/>
                <a:cs typeface="Arial"/>
              </a:rPr>
              <a:t>of </a:t>
            </a:r>
            <a:r>
              <a:rPr spc="-5" dirty="0">
                <a:latin typeface="Raleway" panose="020B0003030101060003" pitchFamily="34" charset="0"/>
                <a:cs typeface="Arial"/>
              </a:rPr>
              <a:t>formal</a:t>
            </a:r>
            <a:r>
              <a:rPr spc="10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organisational</a:t>
            </a:r>
            <a:r>
              <a:rPr spc="35" dirty="0">
                <a:latin typeface="Raleway" panose="020B0003030101060003" pitchFamily="34" charset="0"/>
                <a:cs typeface="Arial"/>
              </a:rPr>
              <a:t> </a:t>
            </a:r>
            <a:r>
              <a:rPr spc="-5" dirty="0">
                <a:latin typeface="Raleway" panose="020B0003030101060003" pitchFamily="34" charset="0"/>
                <a:cs typeface="Arial"/>
              </a:rPr>
              <a:t>relationships</a:t>
            </a:r>
            <a:endParaRPr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57600" y="152400"/>
            <a:ext cx="8388095" cy="5410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95873" y="327953"/>
            <a:ext cx="10972800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Consequences of</a:t>
            </a:r>
            <a: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badly designed 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1063" y="1074443"/>
            <a:ext cx="7924006" cy="4405052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355600" indent="-342900">
              <a:spcBef>
                <a:spcPts val="3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Low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motivation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morale</a:t>
            </a:r>
            <a:endParaRPr lang="en-GB" sz="2200" spc="-1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370"/>
              </a:spcBef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869315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5" dirty="0">
                <a:latin typeface="Raleway" panose="020B0003030101060003" pitchFamily="34" charset="0"/>
                <a:cs typeface="Calibri"/>
              </a:rPr>
              <a:t>Late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inappropriate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decisions</a:t>
            </a:r>
            <a:endParaRPr lang="en-GB" sz="2200" spc="-5" dirty="0">
              <a:latin typeface="Raleway" panose="020B0003030101060003" pitchFamily="34" charset="0"/>
              <a:cs typeface="Calibri"/>
            </a:endParaRPr>
          </a:p>
          <a:p>
            <a:pPr marL="12700" marR="869315">
              <a:lnSpc>
                <a:spcPts val="2380"/>
              </a:lnSpc>
              <a:spcBef>
                <a:spcPts val="560"/>
              </a:spcBef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lnSpc>
                <a:spcPts val="2510"/>
              </a:lnSpc>
              <a:spcBef>
                <a:spcPts val="2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Conflict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lack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25" dirty="0">
                <a:latin typeface="Raleway" panose="020B0003030101060003" pitchFamily="34" charset="0"/>
                <a:cs typeface="Calibri"/>
              </a:rPr>
              <a:t>co-</a:t>
            </a:r>
            <a:r>
              <a:rPr sz="2200" spc="-10" dirty="0" err="1">
                <a:latin typeface="Raleway" panose="020B0003030101060003" pitchFamily="34" charset="0"/>
                <a:cs typeface="Calibri"/>
              </a:rPr>
              <a:t>ordinatio</a:t>
            </a:r>
            <a:r>
              <a:rPr lang="en-GB" sz="2200" spc="-10" dirty="0">
                <a:latin typeface="Raleway" panose="020B0003030101060003" pitchFamily="34" charset="0"/>
                <a:cs typeface="Calibri"/>
              </a:rPr>
              <a:t>n</a:t>
            </a:r>
          </a:p>
          <a:p>
            <a:pPr marL="12700">
              <a:lnSpc>
                <a:spcPts val="2510"/>
              </a:lnSpc>
              <a:spcBef>
                <a:spcPts val="225"/>
              </a:spcBef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425450" indent="-342900">
              <a:lnSpc>
                <a:spcPts val="2380"/>
              </a:lnSpc>
              <a:spcBef>
                <a:spcPts val="5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5" dirty="0">
                <a:latin typeface="Raleway" panose="020B0003030101060003" pitchFamily="34" charset="0"/>
                <a:cs typeface="Calibri"/>
              </a:rPr>
              <a:t>Poor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response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new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opportunities and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external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change</a:t>
            </a:r>
            <a:endParaRPr lang="en-GB" sz="2200" spc="-10" dirty="0">
              <a:latin typeface="Raleway" panose="020B0003030101060003" pitchFamily="34" charset="0"/>
              <a:cs typeface="Calibri"/>
            </a:endParaRPr>
          </a:p>
          <a:p>
            <a:pPr marL="12700" marR="425450">
              <a:lnSpc>
                <a:spcPts val="2380"/>
              </a:lnSpc>
              <a:spcBef>
                <a:spcPts val="565"/>
              </a:spcBef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21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Rising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costs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5"/>
              </a:spcBef>
            </a:pPr>
            <a:endParaRPr sz="2550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510"/>
              </a:lnSpc>
            </a:pPr>
            <a:r>
              <a:rPr sz="2200" i="1" spc="-10" dirty="0">
                <a:latin typeface="Raleway" panose="020B0003030101060003" pitchFamily="34" charset="0"/>
                <a:cs typeface="Calibri"/>
              </a:rPr>
              <a:t>Child</a:t>
            </a:r>
            <a:endParaRPr lang="en-GB" sz="2200" i="1" spc="-1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96200" y="1389698"/>
            <a:ext cx="4037329" cy="4078604"/>
            <a:chOff x="4649667" y="1822704"/>
            <a:chExt cx="4037329" cy="4078604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49667" y="1822704"/>
              <a:ext cx="4037102" cy="251771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08309" y="4122407"/>
              <a:ext cx="3491229" cy="1779270"/>
            </a:xfrm>
            <a:custGeom>
              <a:avLst/>
              <a:gdLst/>
              <a:ahLst/>
              <a:cxnLst/>
              <a:rect l="l" t="t" r="r" b="b"/>
              <a:pathLst>
                <a:path w="3491229" h="1779270">
                  <a:moveTo>
                    <a:pt x="3490772" y="285242"/>
                  </a:moveTo>
                  <a:lnTo>
                    <a:pt x="3069005" y="0"/>
                  </a:lnTo>
                  <a:lnTo>
                    <a:pt x="344182" y="0"/>
                  </a:lnTo>
                  <a:lnTo>
                    <a:pt x="0" y="321906"/>
                  </a:lnTo>
                  <a:lnTo>
                    <a:pt x="0" y="1532153"/>
                  </a:lnTo>
                  <a:lnTo>
                    <a:pt x="134874" y="1532153"/>
                  </a:lnTo>
                  <a:lnTo>
                    <a:pt x="128295" y="1554568"/>
                  </a:lnTo>
                  <a:lnTo>
                    <a:pt x="124218" y="1593278"/>
                  </a:lnTo>
                  <a:lnTo>
                    <a:pt x="128295" y="1629943"/>
                  </a:lnTo>
                  <a:lnTo>
                    <a:pt x="138480" y="1664589"/>
                  </a:lnTo>
                  <a:lnTo>
                    <a:pt x="177177" y="1723669"/>
                  </a:lnTo>
                  <a:lnTo>
                    <a:pt x="236245" y="1764423"/>
                  </a:lnTo>
                  <a:lnTo>
                    <a:pt x="309562" y="1778685"/>
                  </a:lnTo>
                  <a:lnTo>
                    <a:pt x="346227" y="1774609"/>
                  </a:lnTo>
                  <a:lnTo>
                    <a:pt x="413435" y="1746084"/>
                  </a:lnTo>
                  <a:lnTo>
                    <a:pt x="462318" y="1697189"/>
                  </a:lnTo>
                  <a:lnTo>
                    <a:pt x="490829" y="1629943"/>
                  </a:lnTo>
                  <a:lnTo>
                    <a:pt x="494893" y="1593278"/>
                  </a:lnTo>
                  <a:lnTo>
                    <a:pt x="490829" y="1554568"/>
                  </a:lnTo>
                  <a:lnTo>
                    <a:pt x="484238" y="1532153"/>
                  </a:lnTo>
                  <a:lnTo>
                    <a:pt x="3029521" y="1532153"/>
                  </a:lnTo>
                  <a:lnTo>
                    <a:pt x="3022333" y="1556600"/>
                  </a:lnTo>
                  <a:lnTo>
                    <a:pt x="3018091" y="1593278"/>
                  </a:lnTo>
                  <a:lnTo>
                    <a:pt x="3022333" y="1629943"/>
                  </a:lnTo>
                  <a:lnTo>
                    <a:pt x="3050908" y="1697189"/>
                  </a:lnTo>
                  <a:lnTo>
                    <a:pt x="3099562" y="1746084"/>
                  </a:lnTo>
                  <a:lnTo>
                    <a:pt x="3166884" y="1774609"/>
                  </a:lnTo>
                  <a:lnTo>
                    <a:pt x="3203664" y="1778685"/>
                  </a:lnTo>
                  <a:lnTo>
                    <a:pt x="3240151" y="1774609"/>
                  </a:lnTo>
                  <a:lnTo>
                    <a:pt x="3307473" y="1746084"/>
                  </a:lnTo>
                  <a:lnTo>
                    <a:pt x="3356406" y="1697189"/>
                  </a:lnTo>
                  <a:lnTo>
                    <a:pt x="3384689" y="1629943"/>
                  </a:lnTo>
                  <a:lnTo>
                    <a:pt x="3388944" y="1593278"/>
                  </a:lnTo>
                  <a:lnTo>
                    <a:pt x="3384689" y="1556600"/>
                  </a:lnTo>
                  <a:lnTo>
                    <a:pt x="3377501" y="1532153"/>
                  </a:lnTo>
                  <a:lnTo>
                    <a:pt x="3490772" y="1532153"/>
                  </a:lnTo>
                  <a:lnTo>
                    <a:pt x="3490772" y="28524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5061052" y="4165184"/>
              <a:ext cx="3206115" cy="232410"/>
            </a:xfrm>
            <a:custGeom>
              <a:avLst/>
              <a:gdLst/>
              <a:ahLst/>
              <a:cxnLst/>
              <a:rect l="l" t="t" r="r" b="b"/>
              <a:pathLst>
                <a:path w="3206115" h="232410">
                  <a:moveTo>
                    <a:pt x="2883742" y="0"/>
                  </a:moveTo>
                  <a:lnTo>
                    <a:pt x="232181" y="0"/>
                  </a:lnTo>
                  <a:lnTo>
                    <a:pt x="0" y="232281"/>
                  </a:lnTo>
                  <a:lnTo>
                    <a:pt x="3205651" y="232281"/>
                  </a:lnTo>
                  <a:lnTo>
                    <a:pt x="2883742" y="0"/>
                  </a:lnTo>
                  <a:close/>
                </a:path>
              </a:pathLst>
            </a:custGeom>
            <a:solidFill>
              <a:srgbClr val="BEBEBE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4973474" y="4474883"/>
              <a:ext cx="3350260" cy="1110615"/>
            </a:xfrm>
            <a:custGeom>
              <a:avLst/>
              <a:gdLst/>
              <a:ahLst/>
              <a:cxnLst/>
              <a:rect l="l" t="t" r="r" b="b"/>
              <a:pathLst>
                <a:path w="3350259" h="1110614">
                  <a:moveTo>
                    <a:pt x="3350058" y="0"/>
                  </a:moveTo>
                  <a:lnTo>
                    <a:pt x="0" y="0"/>
                  </a:lnTo>
                  <a:lnTo>
                    <a:pt x="0" y="1110408"/>
                  </a:lnTo>
                  <a:lnTo>
                    <a:pt x="3350058" y="1110408"/>
                  </a:lnTo>
                  <a:lnTo>
                    <a:pt x="3350058" y="0"/>
                  </a:lnTo>
                  <a:close/>
                </a:path>
              </a:pathLst>
            </a:custGeom>
            <a:solidFill>
              <a:srgbClr val="A4A4A4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5796265" y="4057223"/>
              <a:ext cx="1619250" cy="167640"/>
            </a:xfrm>
            <a:custGeom>
              <a:avLst/>
              <a:gdLst/>
              <a:ahLst/>
              <a:cxnLst/>
              <a:rect l="l" t="t" r="r" b="b"/>
              <a:pathLst>
                <a:path w="1619250" h="167639">
                  <a:moveTo>
                    <a:pt x="1496904" y="0"/>
                  </a:moveTo>
                  <a:lnTo>
                    <a:pt x="0" y="0"/>
                  </a:lnTo>
                  <a:lnTo>
                    <a:pt x="0" y="167069"/>
                  </a:lnTo>
                  <a:lnTo>
                    <a:pt x="1619105" y="167069"/>
                  </a:lnTo>
                  <a:lnTo>
                    <a:pt x="1619105" y="61114"/>
                  </a:lnTo>
                  <a:lnTo>
                    <a:pt x="14969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5841072" y="4100000"/>
              <a:ext cx="1519555" cy="73660"/>
            </a:xfrm>
            <a:custGeom>
              <a:avLst/>
              <a:gdLst/>
              <a:ahLst/>
              <a:cxnLst/>
              <a:rect l="l" t="t" r="r" b="b"/>
              <a:pathLst>
                <a:path w="1519554" h="73660">
                  <a:moveTo>
                    <a:pt x="1450060" y="0"/>
                  </a:moveTo>
                  <a:lnTo>
                    <a:pt x="0" y="0"/>
                  </a:lnTo>
                  <a:lnTo>
                    <a:pt x="0" y="73349"/>
                  </a:lnTo>
                  <a:lnTo>
                    <a:pt x="1519307" y="73349"/>
                  </a:lnTo>
                  <a:lnTo>
                    <a:pt x="1519307" y="42777"/>
                  </a:lnTo>
                  <a:lnTo>
                    <a:pt x="14500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5315637" y="3003917"/>
              <a:ext cx="1310005" cy="1330960"/>
            </a:xfrm>
            <a:custGeom>
              <a:avLst/>
              <a:gdLst/>
              <a:ahLst/>
              <a:cxnLst/>
              <a:rect l="l" t="t" r="r" b="b"/>
              <a:pathLst>
                <a:path w="1310004" h="1330960">
                  <a:moveTo>
                    <a:pt x="1124191" y="0"/>
                  </a:moveTo>
                  <a:lnTo>
                    <a:pt x="0" y="0"/>
                  </a:lnTo>
                  <a:lnTo>
                    <a:pt x="0" y="1171466"/>
                  </a:lnTo>
                  <a:lnTo>
                    <a:pt x="128311" y="1171466"/>
                  </a:lnTo>
                  <a:lnTo>
                    <a:pt x="128311" y="1238712"/>
                  </a:lnTo>
                  <a:lnTo>
                    <a:pt x="71283" y="1238712"/>
                  </a:lnTo>
                  <a:lnTo>
                    <a:pt x="71283" y="1330398"/>
                  </a:lnTo>
                  <a:lnTo>
                    <a:pt x="1236209" y="1330399"/>
                  </a:lnTo>
                  <a:lnTo>
                    <a:pt x="1236209" y="1238712"/>
                  </a:lnTo>
                  <a:lnTo>
                    <a:pt x="1052907" y="1238712"/>
                  </a:lnTo>
                  <a:lnTo>
                    <a:pt x="1052907" y="1171466"/>
                  </a:lnTo>
                  <a:lnTo>
                    <a:pt x="1124191" y="1171466"/>
                  </a:lnTo>
                  <a:lnTo>
                    <a:pt x="1309529" y="1106254"/>
                  </a:lnTo>
                  <a:lnTo>
                    <a:pt x="1309529" y="107932"/>
                  </a:lnTo>
                  <a:lnTo>
                    <a:pt x="112419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5378767" y="3058883"/>
              <a:ext cx="1202055" cy="1047750"/>
            </a:xfrm>
            <a:custGeom>
              <a:avLst/>
              <a:gdLst/>
              <a:ahLst/>
              <a:cxnLst/>
              <a:rect l="l" t="t" r="r" b="b"/>
              <a:pathLst>
                <a:path w="1202054" h="1047750">
                  <a:moveTo>
                    <a:pt x="1046797" y="0"/>
                  </a:moveTo>
                  <a:lnTo>
                    <a:pt x="0" y="0"/>
                  </a:lnTo>
                  <a:lnTo>
                    <a:pt x="0" y="1047229"/>
                  </a:lnTo>
                  <a:lnTo>
                    <a:pt x="1046797" y="1047229"/>
                  </a:lnTo>
                  <a:lnTo>
                    <a:pt x="1046797" y="0"/>
                  </a:lnTo>
                  <a:close/>
                </a:path>
                <a:path w="1202054" h="1047750">
                  <a:moveTo>
                    <a:pt x="1201585" y="81483"/>
                  </a:moveTo>
                  <a:lnTo>
                    <a:pt x="1101788" y="24434"/>
                  </a:lnTo>
                  <a:lnTo>
                    <a:pt x="1101788" y="1039088"/>
                  </a:lnTo>
                  <a:lnTo>
                    <a:pt x="1201585" y="1002411"/>
                  </a:lnTo>
                  <a:lnTo>
                    <a:pt x="1201585" y="814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3" name="object 13"/>
            <p:cNvSpPr/>
            <p:nvPr/>
          </p:nvSpPr>
          <p:spPr>
            <a:xfrm>
              <a:off x="5124189" y="3258548"/>
              <a:ext cx="1124585" cy="870585"/>
            </a:xfrm>
            <a:custGeom>
              <a:avLst/>
              <a:gdLst/>
              <a:ahLst/>
              <a:cxnLst/>
              <a:rect l="l" t="t" r="r" b="b"/>
              <a:pathLst>
                <a:path w="1124585" h="870585">
                  <a:moveTo>
                    <a:pt x="989798" y="0"/>
                  </a:moveTo>
                  <a:lnTo>
                    <a:pt x="0" y="0"/>
                  </a:lnTo>
                  <a:lnTo>
                    <a:pt x="0" y="869961"/>
                  </a:lnTo>
                  <a:lnTo>
                    <a:pt x="1124191" y="869961"/>
                  </a:lnTo>
                  <a:lnTo>
                    <a:pt x="1124191" y="57046"/>
                  </a:lnTo>
                  <a:lnTo>
                    <a:pt x="98979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4" name="object 14"/>
            <p:cNvSpPr/>
            <p:nvPr/>
          </p:nvSpPr>
          <p:spPr>
            <a:xfrm>
              <a:off x="5175106" y="3307457"/>
              <a:ext cx="930910" cy="766445"/>
            </a:xfrm>
            <a:custGeom>
              <a:avLst/>
              <a:gdLst/>
              <a:ahLst/>
              <a:cxnLst/>
              <a:rect l="l" t="t" r="r" b="b"/>
              <a:pathLst>
                <a:path w="930910" h="766445">
                  <a:moveTo>
                    <a:pt x="930735" y="0"/>
                  </a:moveTo>
                  <a:lnTo>
                    <a:pt x="0" y="0"/>
                  </a:lnTo>
                  <a:lnTo>
                    <a:pt x="0" y="766068"/>
                  </a:lnTo>
                  <a:lnTo>
                    <a:pt x="930735" y="766068"/>
                  </a:lnTo>
                  <a:lnTo>
                    <a:pt x="93073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5" name="object 15"/>
            <p:cNvSpPr/>
            <p:nvPr/>
          </p:nvSpPr>
          <p:spPr>
            <a:xfrm>
              <a:off x="6500929" y="4283373"/>
              <a:ext cx="762000" cy="857885"/>
            </a:xfrm>
            <a:custGeom>
              <a:avLst/>
              <a:gdLst/>
              <a:ahLst/>
              <a:cxnLst/>
              <a:rect l="l" t="t" r="r" b="b"/>
              <a:pathLst>
                <a:path w="762000" h="857885">
                  <a:moveTo>
                    <a:pt x="6110" y="0"/>
                  </a:moveTo>
                  <a:lnTo>
                    <a:pt x="0" y="4068"/>
                  </a:lnTo>
                  <a:lnTo>
                    <a:pt x="0" y="16302"/>
                  </a:lnTo>
                  <a:lnTo>
                    <a:pt x="4073" y="26474"/>
                  </a:lnTo>
                  <a:lnTo>
                    <a:pt x="12220" y="32605"/>
                  </a:lnTo>
                  <a:lnTo>
                    <a:pt x="523398" y="32605"/>
                  </a:lnTo>
                  <a:lnTo>
                    <a:pt x="555985" y="36674"/>
                  </a:lnTo>
                  <a:lnTo>
                    <a:pt x="570242" y="40743"/>
                  </a:lnTo>
                  <a:lnTo>
                    <a:pt x="582462" y="42777"/>
                  </a:lnTo>
                  <a:lnTo>
                    <a:pt x="592646" y="46846"/>
                  </a:lnTo>
                  <a:lnTo>
                    <a:pt x="602829" y="48880"/>
                  </a:lnTo>
                  <a:lnTo>
                    <a:pt x="608939" y="52977"/>
                  </a:lnTo>
                  <a:lnTo>
                    <a:pt x="615049" y="55011"/>
                  </a:lnTo>
                  <a:lnTo>
                    <a:pt x="637453" y="77417"/>
                  </a:lnTo>
                  <a:lnTo>
                    <a:pt x="653746" y="101858"/>
                  </a:lnTo>
                  <a:lnTo>
                    <a:pt x="657819" y="128360"/>
                  </a:lnTo>
                  <a:lnTo>
                    <a:pt x="653746" y="156869"/>
                  </a:lnTo>
                  <a:lnTo>
                    <a:pt x="645599" y="175207"/>
                  </a:lnTo>
                  <a:lnTo>
                    <a:pt x="635416" y="189475"/>
                  </a:lnTo>
                  <a:lnTo>
                    <a:pt x="621159" y="205778"/>
                  </a:lnTo>
                  <a:lnTo>
                    <a:pt x="604866" y="217984"/>
                  </a:lnTo>
                  <a:lnTo>
                    <a:pt x="590609" y="232253"/>
                  </a:lnTo>
                  <a:lnTo>
                    <a:pt x="576352" y="244487"/>
                  </a:lnTo>
                  <a:lnTo>
                    <a:pt x="566169" y="258756"/>
                  </a:lnTo>
                  <a:lnTo>
                    <a:pt x="560059" y="272996"/>
                  </a:lnTo>
                  <a:lnTo>
                    <a:pt x="562095" y="289299"/>
                  </a:lnTo>
                  <a:lnTo>
                    <a:pt x="572279" y="309671"/>
                  </a:lnTo>
                  <a:lnTo>
                    <a:pt x="586535" y="332105"/>
                  </a:lnTo>
                  <a:lnTo>
                    <a:pt x="625232" y="378951"/>
                  </a:lnTo>
                  <a:lnTo>
                    <a:pt x="641526" y="401357"/>
                  </a:lnTo>
                  <a:lnTo>
                    <a:pt x="651709" y="421729"/>
                  </a:lnTo>
                  <a:lnTo>
                    <a:pt x="655783" y="438032"/>
                  </a:lnTo>
                  <a:lnTo>
                    <a:pt x="651709" y="452300"/>
                  </a:lnTo>
                  <a:lnTo>
                    <a:pt x="641526" y="468603"/>
                  </a:lnTo>
                  <a:lnTo>
                    <a:pt x="627269" y="488975"/>
                  </a:lnTo>
                  <a:lnTo>
                    <a:pt x="608939" y="513415"/>
                  </a:lnTo>
                  <a:lnTo>
                    <a:pt x="592646" y="515449"/>
                  </a:lnTo>
                  <a:lnTo>
                    <a:pt x="576352" y="519546"/>
                  </a:lnTo>
                  <a:lnTo>
                    <a:pt x="539692" y="548055"/>
                  </a:lnTo>
                  <a:lnTo>
                    <a:pt x="517288" y="588798"/>
                  </a:lnTo>
                  <a:lnTo>
                    <a:pt x="494885" y="664182"/>
                  </a:lnTo>
                  <a:lnTo>
                    <a:pt x="490811" y="711056"/>
                  </a:lnTo>
                  <a:lnTo>
                    <a:pt x="494885" y="745697"/>
                  </a:lnTo>
                  <a:lnTo>
                    <a:pt x="517288" y="798674"/>
                  </a:lnTo>
                  <a:lnTo>
                    <a:pt x="555985" y="837383"/>
                  </a:lnTo>
                  <a:lnTo>
                    <a:pt x="604866" y="855720"/>
                  </a:lnTo>
                  <a:lnTo>
                    <a:pt x="631343" y="857755"/>
                  </a:lnTo>
                  <a:lnTo>
                    <a:pt x="657819" y="855720"/>
                  </a:lnTo>
                  <a:lnTo>
                    <a:pt x="702626" y="835349"/>
                  </a:lnTo>
                  <a:lnTo>
                    <a:pt x="739287" y="796640"/>
                  </a:lnTo>
                  <a:lnTo>
                    <a:pt x="759653" y="739565"/>
                  </a:lnTo>
                  <a:lnTo>
                    <a:pt x="761690" y="706988"/>
                  </a:lnTo>
                  <a:lnTo>
                    <a:pt x="759653" y="684582"/>
                  </a:lnTo>
                  <a:lnTo>
                    <a:pt x="739287" y="607136"/>
                  </a:lnTo>
                  <a:lnTo>
                    <a:pt x="714846" y="560289"/>
                  </a:lnTo>
                  <a:lnTo>
                    <a:pt x="686333" y="525649"/>
                  </a:lnTo>
                  <a:lnTo>
                    <a:pt x="680223" y="523615"/>
                  </a:lnTo>
                  <a:lnTo>
                    <a:pt x="672076" y="519546"/>
                  </a:lnTo>
                  <a:lnTo>
                    <a:pt x="655783" y="515449"/>
                  </a:lnTo>
                  <a:lnTo>
                    <a:pt x="668003" y="497112"/>
                  </a:lnTo>
                  <a:lnTo>
                    <a:pt x="680223" y="476740"/>
                  </a:lnTo>
                  <a:lnTo>
                    <a:pt x="686333" y="458403"/>
                  </a:lnTo>
                  <a:lnTo>
                    <a:pt x="690406" y="440066"/>
                  </a:lnTo>
                  <a:lnTo>
                    <a:pt x="686333" y="417660"/>
                  </a:lnTo>
                  <a:lnTo>
                    <a:pt x="678186" y="397288"/>
                  </a:lnTo>
                  <a:lnTo>
                    <a:pt x="663929" y="376917"/>
                  </a:lnTo>
                  <a:lnTo>
                    <a:pt x="647636" y="356545"/>
                  </a:lnTo>
                  <a:lnTo>
                    <a:pt x="602829" y="305602"/>
                  </a:lnTo>
                  <a:lnTo>
                    <a:pt x="596719" y="291333"/>
                  </a:lnTo>
                  <a:lnTo>
                    <a:pt x="598756" y="279127"/>
                  </a:lnTo>
                  <a:lnTo>
                    <a:pt x="604866" y="266893"/>
                  </a:lnTo>
                  <a:lnTo>
                    <a:pt x="617086" y="252624"/>
                  </a:lnTo>
                  <a:lnTo>
                    <a:pt x="645599" y="224115"/>
                  </a:lnTo>
                  <a:lnTo>
                    <a:pt x="659856" y="207813"/>
                  </a:lnTo>
                  <a:lnTo>
                    <a:pt x="672076" y="189475"/>
                  </a:lnTo>
                  <a:lnTo>
                    <a:pt x="682260" y="173172"/>
                  </a:lnTo>
                  <a:lnTo>
                    <a:pt x="688370" y="150766"/>
                  </a:lnTo>
                  <a:lnTo>
                    <a:pt x="690406" y="128360"/>
                  </a:lnTo>
                  <a:lnTo>
                    <a:pt x="686333" y="107989"/>
                  </a:lnTo>
                  <a:lnTo>
                    <a:pt x="668003" y="67217"/>
                  </a:lnTo>
                  <a:lnTo>
                    <a:pt x="639489" y="32605"/>
                  </a:lnTo>
                  <a:lnTo>
                    <a:pt x="588572" y="10171"/>
                  </a:lnTo>
                  <a:lnTo>
                    <a:pt x="553949" y="6103"/>
                  </a:lnTo>
                  <a:lnTo>
                    <a:pt x="541728" y="4068"/>
                  </a:lnTo>
                  <a:lnTo>
                    <a:pt x="531545" y="4068"/>
                  </a:lnTo>
                  <a:lnTo>
                    <a:pt x="519325" y="2034"/>
                  </a:lnTo>
                  <a:lnTo>
                    <a:pt x="611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18218" y="4829394"/>
              <a:ext cx="217924" cy="27912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6745331" y="3115919"/>
              <a:ext cx="760095" cy="532130"/>
            </a:xfrm>
            <a:custGeom>
              <a:avLst/>
              <a:gdLst/>
              <a:ahLst/>
              <a:cxnLst/>
              <a:rect l="l" t="t" r="r" b="b"/>
              <a:pathLst>
                <a:path w="760095" h="532129">
                  <a:moveTo>
                    <a:pt x="109980" y="0"/>
                  </a:moveTo>
                  <a:lnTo>
                    <a:pt x="63137" y="2034"/>
                  </a:lnTo>
                  <a:lnTo>
                    <a:pt x="0" y="107989"/>
                  </a:lnTo>
                  <a:lnTo>
                    <a:pt x="89613" y="173172"/>
                  </a:lnTo>
                  <a:lnTo>
                    <a:pt x="22403" y="244487"/>
                  </a:lnTo>
                  <a:lnTo>
                    <a:pt x="331950" y="531780"/>
                  </a:lnTo>
                  <a:lnTo>
                    <a:pt x="735270" y="256721"/>
                  </a:lnTo>
                  <a:lnTo>
                    <a:pt x="659856" y="175235"/>
                  </a:lnTo>
                  <a:lnTo>
                    <a:pt x="759597" y="105954"/>
                  </a:lnTo>
                  <a:lnTo>
                    <a:pt x="680223" y="8165"/>
                  </a:lnTo>
                  <a:lnTo>
                    <a:pt x="629306" y="8165"/>
                  </a:lnTo>
                  <a:lnTo>
                    <a:pt x="696516" y="95755"/>
                  </a:lnTo>
                  <a:lnTo>
                    <a:pt x="600792" y="167069"/>
                  </a:lnTo>
                  <a:lnTo>
                    <a:pt x="602829" y="171138"/>
                  </a:lnTo>
                  <a:lnTo>
                    <a:pt x="621159" y="189475"/>
                  </a:lnTo>
                  <a:lnTo>
                    <a:pt x="633379" y="203744"/>
                  </a:lnTo>
                  <a:lnTo>
                    <a:pt x="643563" y="218012"/>
                  </a:lnTo>
                  <a:lnTo>
                    <a:pt x="653746" y="228184"/>
                  </a:lnTo>
                  <a:lnTo>
                    <a:pt x="659856" y="236350"/>
                  </a:lnTo>
                  <a:lnTo>
                    <a:pt x="661893" y="240418"/>
                  </a:lnTo>
                  <a:lnTo>
                    <a:pt x="338060" y="474734"/>
                  </a:lnTo>
                  <a:lnTo>
                    <a:pt x="91650" y="234315"/>
                  </a:lnTo>
                  <a:lnTo>
                    <a:pt x="144604" y="165035"/>
                  </a:lnTo>
                  <a:lnTo>
                    <a:pt x="57027" y="97789"/>
                  </a:lnTo>
                  <a:lnTo>
                    <a:pt x="1099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8" name="object 18"/>
            <p:cNvSpPr/>
            <p:nvPr/>
          </p:nvSpPr>
          <p:spPr>
            <a:xfrm>
              <a:off x="6942860" y="3144456"/>
              <a:ext cx="346710" cy="405765"/>
            </a:xfrm>
            <a:custGeom>
              <a:avLst/>
              <a:gdLst/>
              <a:ahLst/>
              <a:cxnLst/>
              <a:rect l="l" t="t" r="r" b="b"/>
              <a:pathLst>
                <a:path w="346709" h="405764">
                  <a:moveTo>
                    <a:pt x="346235" y="0"/>
                  </a:moveTo>
                  <a:lnTo>
                    <a:pt x="0" y="0"/>
                  </a:lnTo>
                  <a:lnTo>
                    <a:pt x="146641" y="405426"/>
                  </a:lnTo>
                  <a:lnTo>
                    <a:pt x="34623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9" name="object 19"/>
            <p:cNvSpPr/>
            <p:nvPr/>
          </p:nvSpPr>
          <p:spPr>
            <a:xfrm>
              <a:off x="7008034" y="3109815"/>
              <a:ext cx="187960" cy="462915"/>
            </a:xfrm>
            <a:custGeom>
              <a:avLst/>
              <a:gdLst/>
              <a:ahLst/>
              <a:cxnLst/>
              <a:rect l="l" t="t" r="r" b="b"/>
              <a:pathLst>
                <a:path w="187959" h="462914">
                  <a:moveTo>
                    <a:pt x="99797" y="0"/>
                  </a:moveTo>
                  <a:lnTo>
                    <a:pt x="77393" y="4068"/>
                  </a:lnTo>
                  <a:lnTo>
                    <a:pt x="59063" y="16302"/>
                  </a:lnTo>
                  <a:lnTo>
                    <a:pt x="46843" y="34640"/>
                  </a:lnTo>
                  <a:lnTo>
                    <a:pt x="42770" y="57046"/>
                  </a:lnTo>
                  <a:lnTo>
                    <a:pt x="44806" y="71314"/>
                  </a:lnTo>
                  <a:lnTo>
                    <a:pt x="50917" y="83520"/>
                  </a:lnTo>
                  <a:lnTo>
                    <a:pt x="59063" y="95755"/>
                  </a:lnTo>
                  <a:lnTo>
                    <a:pt x="71283" y="103892"/>
                  </a:lnTo>
                  <a:lnTo>
                    <a:pt x="0" y="275059"/>
                  </a:lnTo>
                  <a:lnTo>
                    <a:pt x="85540" y="462500"/>
                  </a:lnTo>
                  <a:lnTo>
                    <a:pt x="187374" y="260790"/>
                  </a:lnTo>
                  <a:lnTo>
                    <a:pt x="130347" y="101858"/>
                  </a:lnTo>
                  <a:lnTo>
                    <a:pt x="140531" y="93720"/>
                  </a:lnTo>
                  <a:lnTo>
                    <a:pt x="148677" y="81486"/>
                  </a:lnTo>
                  <a:lnTo>
                    <a:pt x="152751" y="71314"/>
                  </a:lnTo>
                  <a:lnTo>
                    <a:pt x="154787" y="57046"/>
                  </a:lnTo>
                  <a:lnTo>
                    <a:pt x="150714" y="34640"/>
                  </a:lnTo>
                  <a:lnTo>
                    <a:pt x="138494" y="16302"/>
                  </a:lnTo>
                  <a:lnTo>
                    <a:pt x="122200" y="4068"/>
                  </a:lnTo>
                  <a:lnTo>
                    <a:pt x="997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20" name="object 2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46731" y="3696580"/>
              <a:ext cx="85540" cy="8558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50805" y="3863650"/>
              <a:ext cx="85540" cy="8761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5400" y="381000"/>
            <a:ext cx="8763000" cy="574901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Structure and </a:t>
            </a:r>
            <a:r>
              <a:rPr sz="3600" b="1" dirty="0" err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organisational</a:t>
            </a: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behaviour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582878"/>
            <a:ext cx="7162800" cy="3813864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355600" marR="229235" indent="-342900">
              <a:lnSpc>
                <a:spcPct val="901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0" dirty="0">
                <a:latin typeface="Raleway" panose="020B0003030101060003" pitchFamily="34" charset="0"/>
                <a:cs typeface="Calibri"/>
              </a:rPr>
              <a:t>Structuring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organisation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involves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balancing a </a:t>
            </a:r>
            <a:r>
              <a:rPr sz="2200" dirty="0">
                <a:latin typeface="Raleway" panose="020B0003030101060003" pitchFamily="34" charset="0"/>
                <a:cs typeface="Calibri"/>
              </a:rPr>
              <a:t>series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trade-offs.</a:t>
            </a:r>
            <a:endParaRPr lang="en-GB" sz="2200" spc="-15" dirty="0">
              <a:latin typeface="Raleway" panose="020B0003030101060003" pitchFamily="34" charset="0"/>
              <a:cs typeface="Calibri"/>
            </a:endParaRPr>
          </a:p>
          <a:p>
            <a:pPr marL="355600" marR="229235" indent="-342900">
              <a:lnSpc>
                <a:spcPct val="901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184150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In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analysing the</a:t>
            </a:r>
            <a:r>
              <a:rPr sz="2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effectiveness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dirty="0">
                <a:latin typeface="Raleway" panose="020B0003030101060003" pitchFamily="34" charset="0"/>
                <a:cs typeface="Calibri"/>
              </a:rPr>
              <a:t>of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structure,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consideration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should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be given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both:</a:t>
            </a:r>
            <a:endParaRPr lang="en-GB" sz="2200" spc="-5" dirty="0">
              <a:latin typeface="Raleway" panose="020B0003030101060003" pitchFamily="34" charset="0"/>
              <a:cs typeface="Calibri"/>
            </a:endParaRPr>
          </a:p>
          <a:p>
            <a:pPr marL="355600" marR="184150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756285" marR="5080" lvl="1" indent="-287020">
              <a:lnSpc>
                <a:spcPts val="2380"/>
              </a:lnSpc>
              <a:spcBef>
                <a:spcPts val="5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formal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technological requirements </a:t>
            </a:r>
            <a:r>
              <a:rPr sz="2200" spc="-49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principles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design</a:t>
            </a:r>
            <a:r>
              <a:rPr lang="en-GB" sz="2200" spc="-10" dirty="0">
                <a:latin typeface="Raleway" panose="020B0003030101060003" pitchFamily="34" charset="0"/>
                <a:cs typeface="Calibri"/>
              </a:rPr>
              <a:t> - </a:t>
            </a:r>
            <a:r>
              <a:rPr lang="en-GB" sz="2200" b="1" spc="-10" dirty="0">
                <a:latin typeface="Raleway" panose="020B0003030101060003" pitchFamily="34" charset="0"/>
                <a:cs typeface="Calibri"/>
              </a:rPr>
              <a:t>ORGANISATION</a:t>
            </a:r>
          </a:p>
          <a:p>
            <a:pPr marL="756285" marR="5080" lvl="1" indent="-287020">
              <a:lnSpc>
                <a:spcPts val="2380"/>
              </a:lnSpc>
              <a:spcBef>
                <a:spcPts val="5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756285" marR="90805" lvl="1" indent="-287020">
              <a:lnSpc>
                <a:spcPct val="90000"/>
              </a:lnSpc>
              <a:spcBef>
                <a:spcPts val="4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social 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factors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the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needs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demands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of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human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part of the 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 err="1">
                <a:latin typeface="Raleway" panose="020B0003030101060003" pitchFamily="34" charset="0"/>
                <a:cs typeface="Calibri"/>
              </a:rPr>
              <a:t>organisation</a:t>
            </a:r>
            <a:r>
              <a:rPr lang="en-GB" sz="2200" spc="-10" dirty="0">
                <a:latin typeface="Raleway" panose="020B0003030101060003" pitchFamily="34" charset="0"/>
                <a:cs typeface="Calibri"/>
              </a:rPr>
              <a:t> -</a:t>
            </a:r>
            <a:r>
              <a:rPr lang="en-GB" sz="2200" b="1" spc="-10" dirty="0">
                <a:latin typeface="Raleway" panose="020B0003030101060003" pitchFamily="34" charset="0"/>
                <a:cs typeface="Calibri"/>
              </a:rPr>
              <a:t>PEOPLE</a:t>
            </a:r>
            <a:endParaRPr sz="2200" b="1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4400" y="1447800"/>
            <a:ext cx="3276600" cy="3544006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4341" y="914400"/>
            <a:ext cx="3528059" cy="30044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Examples of the connection between purpose and organisation design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3300" y="4632255"/>
            <a:ext cx="3528059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800" i="1" spc="-5" dirty="0">
                <a:latin typeface="Raleway" panose="020B0003030101060003" pitchFamily="34" charset="0"/>
                <a:cs typeface="Arial"/>
              </a:rPr>
              <a:t>Source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:</a:t>
            </a:r>
            <a:r>
              <a:rPr sz="800" spc="1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Lynch,</a:t>
            </a:r>
            <a:r>
              <a:rPr sz="800" spc="3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R.</a:t>
            </a:r>
            <a:r>
              <a:rPr sz="800" spc="10" dirty="0">
                <a:latin typeface="Raleway" panose="020B0003030101060003" pitchFamily="34" charset="0"/>
                <a:cs typeface="Arial"/>
              </a:rPr>
              <a:t> </a:t>
            </a:r>
            <a:r>
              <a:rPr sz="800" i="1" spc="-5" dirty="0">
                <a:latin typeface="Raleway" panose="020B0003030101060003" pitchFamily="34" charset="0"/>
                <a:cs typeface="Arial"/>
              </a:rPr>
              <a:t>Corporate</a:t>
            </a:r>
            <a:r>
              <a:rPr sz="800" i="1" spc="40" dirty="0">
                <a:latin typeface="Raleway" panose="020B0003030101060003" pitchFamily="34" charset="0"/>
                <a:cs typeface="Arial"/>
              </a:rPr>
              <a:t> </a:t>
            </a:r>
            <a:r>
              <a:rPr sz="800" i="1" dirty="0">
                <a:latin typeface="Raleway" panose="020B0003030101060003" pitchFamily="34" charset="0"/>
                <a:cs typeface="Arial"/>
              </a:rPr>
              <a:t>Strategy</a:t>
            </a:r>
            <a:r>
              <a:rPr sz="800" dirty="0">
                <a:latin typeface="Raleway" panose="020B0003030101060003" pitchFamily="34" charset="0"/>
                <a:cs typeface="Arial"/>
              </a:rPr>
              <a:t>,</a:t>
            </a:r>
            <a:r>
              <a:rPr sz="800" spc="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fourth</a:t>
            </a:r>
            <a:r>
              <a:rPr sz="800" spc="2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edition,</a:t>
            </a:r>
            <a:r>
              <a:rPr sz="800" spc="20" dirty="0">
                <a:latin typeface="Raleway" panose="020B0003030101060003" pitchFamily="34" charset="0"/>
                <a:cs typeface="Arial"/>
              </a:rPr>
              <a:t> </a:t>
            </a:r>
            <a:r>
              <a:rPr sz="800" dirty="0">
                <a:latin typeface="Raleway" panose="020B0003030101060003" pitchFamily="34" charset="0"/>
                <a:cs typeface="Arial"/>
              </a:rPr>
              <a:t>Financial</a:t>
            </a:r>
            <a:r>
              <a:rPr sz="800" spc="15" dirty="0">
                <a:latin typeface="Raleway" panose="020B0003030101060003" pitchFamily="34" charset="0"/>
                <a:cs typeface="Arial"/>
              </a:rPr>
              <a:t> </a:t>
            </a:r>
            <a:r>
              <a:rPr sz="800" dirty="0">
                <a:latin typeface="Raleway" panose="020B0003030101060003" pitchFamily="34" charset="0"/>
                <a:cs typeface="Arial"/>
              </a:rPr>
              <a:t>Times</a:t>
            </a:r>
            <a:r>
              <a:rPr sz="800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800" dirty="0">
                <a:latin typeface="Raleway" panose="020B0003030101060003" pitchFamily="34" charset="0"/>
                <a:cs typeface="Arial"/>
              </a:rPr>
              <a:t>Prentice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Hall</a:t>
            </a:r>
            <a:r>
              <a:rPr sz="800" spc="2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(2006),</a:t>
            </a:r>
            <a:r>
              <a:rPr sz="800" spc="3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p.</a:t>
            </a:r>
            <a:r>
              <a:rPr sz="800" spc="2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582.</a:t>
            </a:r>
            <a:r>
              <a:rPr sz="800" spc="3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Reprinted</a:t>
            </a:r>
            <a:r>
              <a:rPr sz="800" spc="2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by</a:t>
            </a:r>
            <a:r>
              <a:rPr sz="800" spc="20" dirty="0">
                <a:latin typeface="Raleway" panose="020B0003030101060003" pitchFamily="34" charset="0"/>
                <a:cs typeface="Arial"/>
              </a:rPr>
              <a:t> </a:t>
            </a:r>
            <a:r>
              <a:rPr sz="800" dirty="0">
                <a:latin typeface="Raleway" panose="020B0003030101060003" pitchFamily="34" charset="0"/>
                <a:cs typeface="Arial"/>
              </a:rPr>
              <a:t>permission</a:t>
            </a:r>
            <a:r>
              <a:rPr sz="800" spc="-10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of</a:t>
            </a:r>
            <a:r>
              <a:rPr sz="800" spc="1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Pearson</a:t>
            </a:r>
            <a:r>
              <a:rPr sz="800" spc="10" dirty="0">
                <a:latin typeface="Raleway" panose="020B0003030101060003" pitchFamily="34" charset="0"/>
                <a:cs typeface="Arial"/>
              </a:rPr>
              <a:t> </a:t>
            </a:r>
            <a:r>
              <a:rPr sz="800" dirty="0">
                <a:latin typeface="Raleway" panose="020B0003030101060003" pitchFamily="34" charset="0"/>
                <a:cs typeface="Arial"/>
              </a:rPr>
              <a:t>Education</a:t>
            </a:r>
            <a:r>
              <a:rPr sz="800" spc="25" dirty="0">
                <a:latin typeface="Raleway" panose="020B0003030101060003" pitchFamily="34" charset="0"/>
                <a:cs typeface="Arial"/>
              </a:rPr>
              <a:t> </a:t>
            </a:r>
            <a:r>
              <a:rPr sz="800" spc="-5" dirty="0">
                <a:latin typeface="Raleway" panose="020B0003030101060003" pitchFamily="34" charset="0"/>
                <a:cs typeface="Arial"/>
              </a:rPr>
              <a:t>Ltd.</a:t>
            </a:r>
            <a:endParaRPr sz="800"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62400" y="152400"/>
            <a:ext cx="8023859" cy="540258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9164" y="279589"/>
            <a:ext cx="10668000" cy="1010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Mechanistic and Organic Systems:</a:t>
            </a:r>
          </a:p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Burns and Stalker (1966)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6800" y="1473495"/>
            <a:ext cx="8408747" cy="28918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105"/>
              </a:spcBef>
              <a:tabLst>
                <a:tab pos="4247515" algn="l"/>
              </a:tabLst>
            </a:pPr>
            <a:r>
              <a:rPr sz="2000" b="1" spc="-15" dirty="0">
                <a:latin typeface="Raleway" panose="020B0003030101060003" pitchFamily="34" charset="0"/>
                <a:ea typeface="+mj-ea"/>
                <a:cs typeface="Calibri"/>
              </a:rPr>
              <a:t>Mechanistic organisations:	</a:t>
            </a:r>
            <a:r>
              <a:rPr lang="en-GB" sz="2000" b="1" spc="-15" dirty="0">
                <a:latin typeface="Raleway" panose="020B0003030101060003" pitchFamily="34" charset="0"/>
                <a:ea typeface="+mj-ea"/>
                <a:cs typeface="Calibri"/>
              </a:rPr>
              <a:t>                  </a:t>
            </a:r>
            <a:r>
              <a:rPr sz="2000" b="1" spc="-15" dirty="0">
                <a:latin typeface="Raleway" panose="020B0003030101060003" pitchFamily="34" charset="0"/>
                <a:ea typeface="+mj-ea"/>
                <a:cs typeface="Calibri"/>
              </a:rPr>
              <a:t>Organic organisations: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5800" y="2228215"/>
            <a:ext cx="6019800" cy="253659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213485" indent="-342900"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Raleway" panose="020B0003030101060003" pitchFamily="34" charset="0"/>
                <a:cs typeface="Calibri"/>
              </a:rPr>
              <a:t>Rigid</a:t>
            </a:r>
            <a:r>
              <a:rPr sz="2400" spc="-6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systems</a:t>
            </a:r>
            <a:r>
              <a:rPr sz="2400" spc="-5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management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Clear</a:t>
            </a:r>
            <a:r>
              <a:rPr sz="24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hierarchy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0" dirty="0">
                <a:latin typeface="Raleway" panose="020B0003030101060003" pitchFamily="34" charset="0"/>
                <a:cs typeface="Calibri"/>
              </a:rPr>
              <a:t>Task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specialisation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Defined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duties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Knowledge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centred</a:t>
            </a:r>
            <a:r>
              <a:rPr sz="24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at</a:t>
            </a:r>
            <a:r>
              <a:rPr sz="24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</a:p>
          <a:p>
            <a:pPr marL="355600"/>
            <a:r>
              <a:rPr sz="2400" spc="-10" dirty="0">
                <a:latin typeface="Raleway" panose="020B0003030101060003" pitchFamily="34" charset="0"/>
                <a:cs typeface="Calibri"/>
              </a:rPr>
              <a:t>top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hierarchy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943600" y="2228216"/>
            <a:ext cx="5867400" cy="2828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028700" indent="-342900"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Fluid</a:t>
            </a:r>
            <a:r>
              <a:rPr sz="24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flexible </a:t>
            </a:r>
            <a:r>
              <a:rPr sz="2400" spc="-5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management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Continual</a:t>
            </a:r>
            <a:r>
              <a:rPr sz="24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redefinition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/>
            <a:r>
              <a:rPr sz="2400" spc="-10" dirty="0">
                <a:latin typeface="Raleway" panose="020B0003030101060003" pitchFamily="34" charset="0"/>
                <a:cs typeface="Calibri"/>
              </a:rPr>
              <a:t>tasks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5" dirty="0">
                <a:latin typeface="Raleway" panose="020B0003030101060003" pitchFamily="34" charset="0"/>
                <a:cs typeface="Calibri"/>
              </a:rPr>
              <a:t>Networked control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communication</a:t>
            </a:r>
            <a:r>
              <a:rPr sz="2400" spc="-7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structure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 marR="57785" indent="-342900"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Knowledge dispersed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through</a:t>
            </a:r>
            <a:r>
              <a:rPr sz="2400" spc="-5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5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organisation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9100" y="5351848"/>
            <a:ext cx="655320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u="sng" spc="-10" dirty="0"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</a:rPr>
              <a:t>http</a:t>
            </a:r>
            <a:r>
              <a:rPr sz="2400" u="sng" spc="-10" dirty="0"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://youtu.be/9bJBeCI0e3U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8600" y="1295400"/>
            <a:ext cx="4267201" cy="200721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Characteristics of mechanistic and organic organisations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59665" y="4876800"/>
            <a:ext cx="4267200" cy="520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100" spc="-5" dirty="0">
                <a:latin typeface="Raleway" panose="020B0003030101060003" pitchFamily="34" charset="0"/>
                <a:cs typeface="Arial"/>
              </a:rPr>
              <a:t>Source: Litterer, J. A. The Analysis of Organizations, second edition, John Wiley &amp; Sons (1973), p. 339. Reproduced with permission from the estate of Joseph A. Litterer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00600" y="148687"/>
            <a:ext cx="7031735" cy="5460491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76600" y="484900"/>
            <a:ext cx="807212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How do we integrate?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676400"/>
            <a:ext cx="11277599" cy="368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Bring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everyone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together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to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make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it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work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12700"/>
            <a:r>
              <a:rPr sz="3000" spc="-5" dirty="0">
                <a:latin typeface="Raleway" panose="020B0003030101060003" pitchFamily="34" charset="0"/>
                <a:cs typeface="Calibri"/>
              </a:rPr>
              <a:t>=Job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3000" b="1" spc="-1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management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>
              <a:lnSpc>
                <a:spcPct val="100000"/>
              </a:lnSpc>
            </a:pPr>
            <a:endParaRPr sz="2950" dirty="0">
              <a:latin typeface="Raleway" panose="020B0003030101060003" pitchFamily="34" charset="0"/>
              <a:cs typeface="Calibri"/>
            </a:endParaRPr>
          </a:p>
          <a:p>
            <a:pPr marL="12700"/>
            <a:r>
              <a:rPr sz="3000" spc="-5" dirty="0">
                <a:latin typeface="Raleway" panose="020B0003030101060003" pitchFamily="34" charset="0"/>
                <a:cs typeface="Calibri"/>
              </a:rPr>
              <a:t>but</a:t>
            </a:r>
            <a:r>
              <a:rPr sz="3000" spc="-5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in: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>
              <a:lnSpc>
                <a:spcPct val="100000"/>
              </a:lnSpc>
            </a:pPr>
            <a:endParaRPr sz="2950" dirty="0">
              <a:latin typeface="Raleway" panose="020B0003030101060003" pitchFamily="34" charset="0"/>
              <a:cs typeface="Calibri"/>
            </a:endParaRPr>
          </a:p>
          <a:p>
            <a:pPr marL="12700" marR="2093595"/>
            <a:r>
              <a:rPr sz="3000" b="1" spc="-10" dirty="0">
                <a:latin typeface="Raleway" panose="020B0003030101060003" pitchFamily="34" charset="0"/>
                <a:cs typeface="Calibri"/>
              </a:rPr>
              <a:t>Mechanistic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organisations: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Rules/procedures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>
              <a:lnSpc>
                <a:spcPct val="100000"/>
              </a:lnSpc>
            </a:pPr>
            <a:endParaRPr sz="2950" dirty="0">
              <a:latin typeface="Raleway" panose="020B0003030101060003" pitchFamily="34" charset="0"/>
              <a:cs typeface="Calibri"/>
            </a:endParaRPr>
          </a:p>
          <a:p>
            <a:pPr marL="12700" marR="1242695"/>
            <a:r>
              <a:rPr sz="3000" b="1" spc="-15" dirty="0">
                <a:latin typeface="Raleway" panose="020B0003030101060003" pitchFamily="34" charset="0"/>
                <a:cs typeface="Calibri"/>
              </a:rPr>
              <a:t>Organic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organisations: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40" dirty="0">
                <a:latin typeface="Raleway" panose="020B0003030101060003" pitchFamily="34" charset="0"/>
                <a:cs typeface="Calibri"/>
              </a:rPr>
              <a:t>Teamwork/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mutual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co-operation</a:t>
            </a:r>
            <a:endParaRPr sz="30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20200" y="3276600"/>
            <a:ext cx="2208245" cy="130473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564385" y="4977009"/>
            <a:ext cx="1321260" cy="50006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86000" y="381000"/>
            <a:ext cx="944880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The changing face of the workplace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52800" y="1219200"/>
            <a:ext cx="548640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66951" y="461900"/>
            <a:ext cx="9515449" cy="5674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l" rtl="0">
              <a:lnSpc>
                <a:spcPct val="90000"/>
              </a:lnSpc>
              <a:spcBef>
                <a:spcPts val="105"/>
              </a:spcBef>
            </a:pPr>
            <a:r>
              <a:rPr sz="4000" b="1" kern="1200" spc="-15" dirty="0"/>
              <a:t>The changing face of the workplace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1582877"/>
            <a:ext cx="5340349" cy="36029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z="2200" spc="-10" dirty="0">
                <a:latin typeface="Raleway" panose="020B0003030101060003" pitchFamily="34" charset="0"/>
                <a:cs typeface="Calibri"/>
              </a:rPr>
              <a:t>Crainer:</a:t>
            </a:r>
            <a:r>
              <a:rPr sz="2200" spc="47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7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‘habits</a:t>
            </a:r>
            <a:r>
              <a:rPr sz="22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new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12700">
              <a:lnSpc>
                <a:spcPts val="2510"/>
              </a:lnSpc>
            </a:pPr>
            <a:r>
              <a:rPr sz="2200" spc="-10" dirty="0">
                <a:latin typeface="Raleway" panose="020B0003030101060003" pitchFamily="34" charset="0"/>
                <a:cs typeface="Calibri"/>
              </a:rPr>
              <a:t>organisation’: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indent="-287020">
              <a:spcBef>
                <a:spcPts val="265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15" dirty="0">
                <a:latin typeface="Raleway" panose="020B0003030101060003" pitchFamily="34" charset="0"/>
                <a:cs typeface="Calibri"/>
              </a:rPr>
              <a:t>Flexible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and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free-flowing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indent="-287020">
              <a:spcBef>
                <a:spcPts val="265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15" dirty="0">
                <a:latin typeface="Raleway" panose="020B0003030101060003" pitchFamily="34" charset="0"/>
                <a:cs typeface="Calibri"/>
              </a:rPr>
              <a:t>Non-hierarchical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indent="-287020">
              <a:spcBef>
                <a:spcPts val="265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Based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on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participation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marR="1116330" indent="-287020">
              <a:lnSpc>
                <a:spcPts val="2380"/>
              </a:lnSpc>
              <a:spcBef>
                <a:spcPts val="560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15" dirty="0">
                <a:latin typeface="Raleway" panose="020B0003030101060003" pitchFamily="34" charset="0"/>
                <a:cs typeface="Calibri"/>
              </a:rPr>
              <a:t>Creative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e</a:t>
            </a:r>
            <a:r>
              <a:rPr sz="2200" spc="-35" dirty="0">
                <a:latin typeface="Raleway" panose="020B0003030101060003" pitchFamily="34" charset="0"/>
                <a:cs typeface="Calibri"/>
              </a:rPr>
              <a:t>n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t</a:t>
            </a:r>
            <a:r>
              <a:rPr sz="2200" spc="-35" dirty="0">
                <a:latin typeface="Raleway" panose="020B0003030101060003" pitchFamily="34" charset="0"/>
                <a:cs typeface="Calibri"/>
              </a:rPr>
              <a:t>r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ep</a:t>
            </a:r>
            <a:r>
              <a:rPr sz="2200" spc="-30" dirty="0">
                <a:latin typeface="Raleway" panose="020B0003030101060003" pitchFamily="34" charset="0"/>
                <a:cs typeface="Calibri"/>
              </a:rPr>
              <a:t>r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eneurial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indent="-287020">
              <a:spcBef>
                <a:spcPts val="225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Based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around</a:t>
            </a:r>
            <a:r>
              <a:rPr sz="22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networks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indent="-287020">
              <a:spcBef>
                <a:spcPts val="265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10" dirty="0">
                <a:latin typeface="Raleway" panose="020B0003030101060003" pitchFamily="34" charset="0"/>
                <a:cs typeface="Calibri"/>
              </a:rPr>
              <a:t>Driven</a:t>
            </a:r>
            <a:r>
              <a:rPr sz="22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by 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corporate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goals</a:t>
            </a: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413384" marR="155575" indent="-287020">
              <a:lnSpc>
                <a:spcPts val="2380"/>
              </a:lnSpc>
              <a:spcBef>
                <a:spcPts val="560"/>
              </a:spcBef>
              <a:buFont typeface="Arial"/>
              <a:buChar char="–"/>
              <a:tabLst>
                <a:tab pos="413384" algn="l"/>
                <a:tab pos="414020" algn="l"/>
              </a:tabLst>
            </a:pPr>
            <a:r>
              <a:rPr sz="2200" spc="-5" dirty="0">
                <a:latin typeface="Raleway" panose="020B0003030101060003" pitchFamily="34" charset="0"/>
                <a:cs typeface="Calibri"/>
              </a:rPr>
              <a:t>Utilising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technology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as a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35" dirty="0">
                <a:latin typeface="Raleway" panose="020B0003030101060003" pitchFamily="34" charset="0"/>
                <a:cs typeface="Calibri"/>
              </a:rPr>
              <a:t>key</a:t>
            </a:r>
            <a:r>
              <a:rPr sz="2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resource</a:t>
            </a:r>
            <a:endParaRPr sz="22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2250439"/>
            <a:ext cx="3962400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20264" y="813308"/>
            <a:ext cx="6660083" cy="510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inverted organisation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4400" y="2142999"/>
            <a:ext cx="9017227" cy="314637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1630680" indent="-342900" algn="just">
              <a:lnSpc>
                <a:spcPct val="120100"/>
              </a:lnSpc>
              <a:spcBef>
                <a:spcPts val="95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These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place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customers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at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summit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top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management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at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base.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355600" marR="41275" indent="-342900" algn="just"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20" dirty="0">
                <a:latin typeface="Raleway" panose="020B0003030101060003" pitchFamily="34" charset="0"/>
                <a:cs typeface="Calibri"/>
              </a:rPr>
              <a:t>Involve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devolution </a:t>
            </a:r>
            <a:r>
              <a:rPr sz="3000" dirty="0">
                <a:latin typeface="Raleway" panose="020B0003030101060003" pitchFamily="34" charset="0"/>
                <a:cs typeface="Calibri"/>
              </a:rPr>
              <a:t>of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power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delegation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to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empowered,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self-managing 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workers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near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top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inverted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pyramid.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355600" indent="-342900" algn="just">
              <a:spcBef>
                <a:spcPts val="725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line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hierarchy</a:t>
            </a:r>
            <a:r>
              <a:rPr sz="30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becomes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support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structure.</a:t>
            </a:r>
            <a:endParaRPr sz="300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877110" y="495110"/>
            <a:ext cx="1325245" cy="1652905"/>
            <a:chOff x="7353109" y="495109"/>
            <a:chExt cx="1325245" cy="1652905"/>
          </a:xfrm>
        </p:grpSpPr>
        <p:sp>
          <p:nvSpPr>
            <p:cNvPr id="5" name="object 5"/>
            <p:cNvSpPr/>
            <p:nvPr/>
          </p:nvSpPr>
          <p:spPr>
            <a:xfrm>
              <a:off x="7866887" y="1778508"/>
              <a:ext cx="294640" cy="364490"/>
            </a:xfrm>
            <a:custGeom>
              <a:avLst/>
              <a:gdLst/>
              <a:ahLst/>
              <a:cxnLst/>
              <a:rect l="l" t="t" r="r" b="b"/>
              <a:pathLst>
                <a:path w="294640" h="364489">
                  <a:moveTo>
                    <a:pt x="294131" y="0"/>
                  </a:moveTo>
                  <a:lnTo>
                    <a:pt x="0" y="0"/>
                  </a:lnTo>
                  <a:lnTo>
                    <a:pt x="147065" y="364236"/>
                  </a:lnTo>
                  <a:lnTo>
                    <a:pt x="294131" y="0"/>
                  </a:lnTo>
                  <a:close/>
                </a:path>
              </a:pathLst>
            </a:custGeom>
            <a:solidFill>
              <a:srgbClr val="D7EBB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7866887" y="1778508"/>
              <a:ext cx="294640" cy="364490"/>
            </a:xfrm>
            <a:custGeom>
              <a:avLst/>
              <a:gdLst/>
              <a:ahLst/>
              <a:cxnLst/>
              <a:rect l="l" t="t" r="r" b="b"/>
              <a:pathLst>
                <a:path w="294640" h="364489">
                  <a:moveTo>
                    <a:pt x="147065" y="364236"/>
                  </a:moveTo>
                  <a:lnTo>
                    <a:pt x="0" y="0"/>
                  </a:lnTo>
                  <a:lnTo>
                    <a:pt x="294131" y="0"/>
                  </a:lnTo>
                  <a:lnTo>
                    <a:pt x="147065" y="36423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7697723" y="1351788"/>
              <a:ext cx="634365" cy="426720"/>
            </a:xfrm>
            <a:custGeom>
              <a:avLst/>
              <a:gdLst/>
              <a:ahLst/>
              <a:cxnLst/>
              <a:rect l="l" t="t" r="r" b="b"/>
              <a:pathLst>
                <a:path w="634365" h="426719">
                  <a:moveTo>
                    <a:pt x="633983" y="0"/>
                  </a:moveTo>
                  <a:lnTo>
                    <a:pt x="0" y="0"/>
                  </a:lnTo>
                  <a:lnTo>
                    <a:pt x="169925" y="426720"/>
                  </a:lnTo>
                  <a:lnTo>
                    <a:pt x="464184" y="426720"/>
                  </a:lnTo>
                  <a:lnTo>
                    <a:pt x="633983" y="0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7697723" y="1351788"/>
              <a:ext cx="634365" cy="426720"/>
            </a:xfrm>
            <a:custGeom>
              <a:avLst/>
              <a:gdLst/>
              <a:ahLst/>
              <a:cxnLst/>
              <a:rect l="l" t="t" r="r" b="b"/>
              <a:pathLst>
                <a:path w="634365" h="426719">
                  <a:moveTo>
                    <a:pt x="464184" y="426720"/>
                  </a:moveTo>
                  <a:lnTo>
                    <a:pt x="169925" y="426720"/>
                  </a:lnTo>
                  <a:lnTo>
                    <a:pt x="0" y="0"/>
                  </a:lnTo>
                  <a:lnTo>
                    <a:pt x="633983" y="0"/>
                  </a:lnTo>
                  <a:lnTo>
                    <a:pt x="464184" y="42672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7528559" y="925068"/>
              <a:ext cx="972819" cy="426720"/>
            </a:xfrm>
            <a:custGeom>
              <a:avLst/>
              <a:gdLst/>
              <a:ahLst/>
              <a:cxnLst/>
              <a:rect l="l" t="t" r="r" b="b"/>
              <a:pathLst>
                <a:path w="972820" h="426719">
                  <a:moveTo>
                    <a:pt x="972312" y="0"/>
                  </a:moveTo>
                  <a:lnTo>
                    <a:pt x="0" y="0"/>
                  </a:lnTo>
                  <a:lnTo>
                    <a:pt x="169672" y="426720"/>
                  </a:lnTo>
                  <a:lnTo>
                    <a:pt x="802640" y="426720"/>
                  </a:lnTo>
                  <a:lnTo>
                    <a:pt x="972312" y="0"/>
                  </a:lnTo>
                  <a:close/>
                </a:path>
              </a:pathLst>
            </a:custGeom>
            <a:solidFill>
              <a:srgbClr val="FFBD7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7528559" y="925068"/>
              <a:ext cx="972819" cy="426720"/>
            </a:xfrm>
            <a:custGeom>
              <a:avLst/>
              <a:gdLst/>
              <a:ahLst/>
              <a:cxnLst/>
              <a:rect l="l" t="t" r="r" b="b"/>
              <a:pathLst>
                <a:path w="972820" h="426719">
                  <a:moveTo>
                    <a:pt x="802640" y="426720"/>
                  </a:moveTo>
                  <a:lnTo>
                    <a:pt x="169672" y="426720"/>
                  </a:lnTo>
                  <a:lnTo>
                    <a:pt x="0" y="0"/>
                  </a:lnTo>
                  <a:lnTo>
                    <a:pt x="972312" y="0"/>
                  </a:lnTo>
                  <a:lnTo>
                    <a:pt x="802640" y="42672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7357871" y="499872"/>
              <a:ext cx="1315720" cy="426720"/>
            </a:xfrm>
            <a:custGeom>
              <a:avLst/>
              <a:gdLst/>
              <a:ahLst/>
              <a:cxnLst/>
              <a:rect l="l" t="t" r="r" b="b"/>
              <a:pathLst>
                <a:path w="1315720" h="426719">
                  <a:moveTo>
                    <a:pt x="1315211" y="0"/>
                  </a:moveTo>
                  <a:lnTo>
                    <a:pt x="0" y="0"/>
                  </a:lnTo>
                  <a:lnTo>
                    <a:pt x="170179" y="426719"/>
                  </a:lnTo>
                  <a:lnTo>
                    <a:pt x="1145158" y="426719"/>
                  </a:lnTo>
                  <a:lnTo>
                    <a:pt x="1315211" y="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7357871" y="499872"/>
              <a:ext cx="1315720" cy="426720"/>
            </a:xfrm>
            <a:custGeom>
              <a:avLst/>
              <a:gdLst/>
              <a:ahLst/>
              <a:cxnLst/>
              <a:rect l="l" t="t" r="r" b="b"/>
              <a:pathLst>
                <a:path w="1315720" h="426719">
                  <a:moveTo>
                    <a:pt x="1145158" y="426719"/>
                  </a:moveTo>
                  <a:lnTo>
                    <a:pt x="170179" y="426719"/>
                  </a:lnTo>
                  <a:lnTo>
                    <a:pt x="0" y="0"/>
                  </a:lnTo>
                  <a:lnTo>
                    <a:pt x="1315211" y="0"/>
                  </a:lnTo>
                  <a:lnTo>
                    <a:pt x="1145158" y="42671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</p:grp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381000"/>
            <a:ext cx="7552563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flexible firm: Atkinson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1555698"/>
            <a:ext cx="5553710" cy="3452868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indent="-342900">
              <a:spcBef>
                <a:spcPts val="3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Raleway" panose="020B0003030101060003" pitchFamily="34" charset="0"/>
                <a:cs typeface="Calibri"/>
              </a:rPr>
              <a:t>Functional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flexibility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756285" marR="5080" lvl="1" indent="-287020">
              <a:lnSpc>
                <a:spcPts val="2160"/>
              </a:lnSpc>
              <a:spcBef>
                <a:spcPts val="5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Raleway" panose="020B0003030101060003" pitchFamily="34" charset="0"/>
                <a:cs typeface="Calibri"/>
              </a:rPr>
              <a:t>permits</a:t>
            </a:r>
            <a:r>
              <a:rPr sz="20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rapid</a:t>
            </a:r>
            <a:r>
              <a:rPr sz="20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redeployment </a:t>
            </a:r>
            <a:r>
              <a:rPr sz="200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employees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among</a:t>
            </a:r>
            <a:r>
              <a:rPr sz="2000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different </a:t>
            </a:r>
            <a:r>
              <a:rPr sz="2000" spc="-434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activities</a:t>
            </a:r>
            <a:r>
              <a:rPr sz="20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dirty="0">
                <a:latin typeface="Raleway" panose="020B0003030101060003" pitchFamily="34" charset="0"/>
                <a:cs typeface="Calibri"/>
              </a:rPr>
              <a:t>and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tasks.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20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Raleway" panose="020B0003030101060003" pitchFamily="34" charset="0"/>
                <a:cs typeface="Calibri"/>
              </a:rPr>
              <a:t>Numerical</a:t>
            </a:r>
            <a:r>
              <a:rPr sz="20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flexibility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756285" marR="73660" lvl="1" indent="-287020">
              <a:lnSpc>
                <a:spcPct val="9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0" dirty="0">
                <a:latin typeface="Raleway" panose="020B0003030101060003" pitchFamily="34" charset="0"/>
                <a:cs typeface="Calibri"/>
              </a:rPr>
              <a:t>allows 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for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restructuring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to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 adjust </a:t>
            </a:r>
            <a:r>
              <a:rPr sz="2000" dirty="0">
                <a:latin typeface="Raleway" panose="020B0003030101060003" pitchFamily="34" charset="0"/>
                <a:cs typeface="Calibri"/>
              </a:rPr>
              <a:t>the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number of </a:t>
            </a:r>
            <a:r>
              <a:rPr sz="200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employees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to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match </a:t>
            </a:r>
            <a:r>
              <a:rPr sz="2000" dirty="0">
                <a:latin typeface="Raleway" panose="020B0003030101060003" pitchFamily="34" charset="0"/>
                <a:cs typeface="Calibri"/>
              </a:rPr>
              <a:t>the</a:t>
            </a:r>
            <a:r>
              <a:rPr sz="2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level </a:t>
            </a:r>
            <a:r>
              <a:rPr sz="2000" spc="-4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demand 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for 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labour.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2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Raleway" panose="020B0003030101060003" pitchFamily="34" charset="0"/>
                <a:cs typeface="Calibri"/>
              </a:rPr>
              <a:t>Financial</a:t>
            </a:r>
            <a:r>
              <a:rPr sz="20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flexibility</a:t>
            </a:r>
            <a:endParaRPr sz="2000" dirty="0">
              <a:latin typeface="Raleway" panose="020B0003030101060003" pitchFamily="34" charset="0"/>
              <a:cs typeface="Calibri"/>
            </a:endParaRPr>
          </a:p>
          <a:p>
            <a:pPr marL="756285" marR="15875" lvl="1" indent="-287020">
              <a:lnSpc>
                <a:spcPts val="2160"/>
              </a:lnSpc>
              <a:spcBef>
                <a:spcPts val="5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5" dirty="0">
                <a:latin typeface="Raleway" panose="020B0003030101060003" pitchFamily="34" charset="0"/>
                <a:cs typeface="Calibri"/>
              </a:rPr>
              <a:t>pay </a:t>
            </a:r>
            <a:r>
              <a:rPr sz="2000" dirty="0">
                <a:latin typeface="Raleway" panose="020B0003030101060003" pitchFamily="34" charset="0"/>
                <a:cs typeface="Calibri"/>
              </a:rPr>
              <a:t>and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other employment </a:t>
            </a:r>
            <a:r>
              <a:rPr sz="200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costs reflect </a:t>
            </a:r>
            <a:r>
              <a:rPr sz="2000" dirty="0">
                <a:latin typeface="Raleway" panose="020B0003030101060003" pitchFamily="34" charset="0"/>
                <a:cs typeface="Calibri"/>
              </a:rPr>
              <a:t>the supply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000" dirty="0">
                <a:latin typeface="Raleway" panose="020B0003030101060003" pitchFamily="34" charset="0"/>
                <a:cs typeface="Calibri"/>
              </a:rPr>
              <a:t>and </a:t>
            </a:r>
            <a:r>
              <a:rPr sz="2000" spc="-44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5" dirty="0">
                <a:latin typeface="Raleway" panose="020B0003030101060003" pitchFamily="34" charset="0"/>
                <a:cs typeface="Calibri"/>
              </a:rPr>
              <a:t>demand</a:t>
            </a:r>
            <a:r>
              <a:rPr sz="2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20" dirty="0">
                <a:latin typeface="Raleway" panose="020B0003030101060003" pitchFamily="34" charset="0"/>
                <a:cs typeface="Calibri"/>
              </a:rPr>
              <a:t>for</a:t>
            </a:r>
            <a:r>
              <a:rPr sz="2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000" spc="-30" dirty="0">
                <a:latin typeface="Raleway" panose="020B0003030101060003" pitchFamily="34" charset="0"/>
                <a:cs typeface="Calibri"/>
              </a:rPr>
              <a:t>labour.</a:t>
            </a:r>
            <a:endParaRPr sz="20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62800" y="1066800"/>
            <a:ext cx="4038600" cy="452628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8928" y="2514600"/>
            <a:ext cx="5956936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Core-ring organisation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0" y="5105400"/>
            <a:ext cx="2327910" cy="52129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5" algn="ctr">
              <a:spcBef>
                <a:spcPts val="105"/>
              </a:spcBef>
            </a:pPr>
            <a:r>
              <a:rPr sz="1100" dirty="0">
                <a:latin typeface="Raleway" panose="020B0003030101060003" pitchFamily="34" charset="0"/>
                <a:cs typeface="Arial"/>
              </a:rPr>
              <a:t>©</a:t>
            </a:r>
            <a:r>
              <a:rPr sz="1100" spc="-15" dirty="0">
                <a:latin typeface="Raleway" panose="020B0003030101060003" pitchFamily="34" charset="0"/>
                <a:cs typeface="Arial"/>
              </a:rPr>
              <a:t> </a:t>
            </a:r>
            <a:r>
              <a:rPr sz="1100" dirty="0">
                <a:latin typeface="Raleway" panose="020B0003030101060003" pitchFamily="34" charset="0"/>
                <a:cs typeface="Arial"/>
              </a:rPr>
              <a:t>2011</a:t>
            </a:r>
            <a:r>
              <a:rPr sz="1100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1100" dirty="0">
                <a:latin typeface="Raleway" panose="020B0003030101060003" pitchFamily="34" charset="0"/>
                <a:cs typeface="Arial"/>
              </a:rPr>
              <a:t>John</a:t>
            </a:r>
            <a:r>
              <a:rPr sz="1100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1100" dirty="0">
                <a:latin typeface="Raleway" panose="020B0003030101060003" pitchFamily="34" charset="0"/>
                <a:cs typeface="Arial"/>
              </a:rPr>
              <a:t>Wiley</a:t>
            </a:r>
            <a:r>
              <a:rPr sz="1100" spc="-30" dirty="0">
                <a:latin typeface="Raleway" panose="020B0003030101060003" pitchFamily="34" charset="0"/>
                <a:cs typeface="Arial"/>
              </a:rPr>
              <a:t> </a:t>
            </a:r>
            <a:r>
              <a:rPr sz="1100" dirty="0">
                <a:latin typeface="Raleway" panose="020B0003030101060003" pitchFamily="34" charset="0"/>
                <a:cs typeface="Arial"/>
              </a:rPr>
              <a:t>&amp;</a:t>
            </a:r>
            <a:r>
              <a:rPr sz="1100" spc="-20" dirty="0">
                <a:latin typeface="Raleway" panose="020B0003030101060003" pitchFamily="34" charset="0"/>
                <a:cs typeface="Arial"/>
              </a:rPr>
              <a:t> </a:t>
            </a:r>
            <a:r>
              <a:rPr sz="1100" spc="-5" dirty="0">
                <a:latin typeface="Raleway" panose="020B0003030101060003" pitchFamily="34" charset="0"/>
                <a:cs typeface="Arial"/>
              </a:rPr>
              <a:t>Sons </a:t>
            </a:r>
            <a:r>
              <a:rPr sz="1100" dirty="0">
                <a:latin typeface="Raleway" panose="020B0003030101060003" pitchFamily="34" charset="0"/>
                <a:cs typeface="Arial"/>
              </a:rPr>
              <a:t>Ltd.</a:t>
            </a:r>
          </a:p>
          <a:p>
            <a:pPr algn="ctr">
              <a:lnSpc>
                <a:spcPct val="100000"/>
              </a:lnSpc>
            </a:pPr>
            <a:r>
              <a:rPr sz="1100" spc="-5" dirty="0">
                <a:latin typeface="Raleway" panose="020B0003030101060003" pitchFamily="34" charset="0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www.wileyeurope.com/college/french</a:t>
            </a:r>
            <a:endParaRPr sz="1100" dirty="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43601" y="21770"/>
            <a:ext cx="5743034" cy="5693229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1" y="489600"/>
            <a:ext cx="8760459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Flexible working arrangements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xfrm>
            <a:off x="533400" y="1752600"/>
            <a:ext cx="4665980" cy="3283078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/>
              <a:t>Part-time</a:t>
            </a:r>
            <a:r>
              <a:rPr spc="-55" dirty="0"/>
              <a:t> </a:t>
            </a:r>
            <a:r>
              <a:rPr spc="-10" dirty="0"/>
              <a:t>working</a:t>
            </a:r>
          </a:p>
          <a:p>
            <a:pPr marL="355600" indent="-342900"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35" dirty="0"/>
              <a:t>Term-time</a:t>
            </a:r>
            <a:r>
              <a:rPr spc="-50" dirty="0"/>
              <a:t> </a:t>
            </a:r>
            <a:r>
              <a:rPr spc="-10" dirty="0"/>
              <a:t>working</a:t>
            </a:r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/>
              <a:t>Compressed</a:t>
            </a:r>
            <a:r>
              <a:rPr spc="-35" dirty="0"/>
              <a:t> </a:t>
            </a:r>
            <a:r>
              <a:rPr spc="-15" dirty="0"/>
              <a:t>hours</a:t>
            </a:r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/>
              <a:t>Flexitime</a:t>
            </a:r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10" dirty="0"/>
              <a:t>Staggered</a:t>
            </a:r>
            <a:r>
              <a:rPr spc="-20" dirty="0"/>
              <a:t> </a:t>
            </a:r>
            <a:r>
              <a:rPr spc="-15" dirty="0"/>
              <a:t>hours</a:t>
            </a:r>
          </a:p>
          <a:p>
            <a:pPr marL="355600" indent="-342900"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5" dirty="0"/>
              <a:t>Time</a:t>
            </a:r>
            <a:r>
              <a:rPr spc="-15" dirty="0"/>
              <a:t> off</a:t>
            </a:r>
            <a:r>
              <a:rPr spc="-20" dirty="0"/>
              <a:t> </a:t>
            </a:r>
            <a:r>
              <a:rPr dirty="0"/>
              <a:t>in lieu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xfrm>
            <a:off x="6248400" y="1752600"/>
            <a:ext cx="4919133" cy="3828869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3535">
              <a:spcBef>
                <a:spcPts val="86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5" dirty="0"/>
              <a:t>Shift</a:t>
            </a:r>
            <a:r>
              <a:rPr spc="-25" dirty="0"/>
              <a:t> </a:t>
            </a:r>
            <a:r>
              <a:rPr spc="-10" dirty="0"/>
              <a:t>swapping</a:t>
            </a:r>
          </a:p>
          <a:p>
            <a:pPr marL="355600" indent="-343535">
              <a:spcBef>
                <a:spcPts val="76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15" dirty="0"/>
              <a:t>Self-rostering</a:t>
            </a:r>
          </a:p>
          <a:p>
            <a:pPr marL="355600" indent="-343535">
              <a:spcBef>
                <a:spcPts val="77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dirty="0"/>
              <a:t>Job</a:t>
            </a:r>
            <a:r>
              <a:rPr spc="-35" dirty="0"/>
              <a:t> </a:t>
            </a:r>
            <a:r>
              <a:rPr spc="-5" dirty="0"/>
              <a:t>sharing</a:t>
            </a:r>
          </a:p>
          <a:p>
            <a:pPr marL="355600" indent="-343535">
              <a:spcBef>
                <a:spcPts val="77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5" dirty="0"/>
              <a:t>Annual </a:t>
            </a:r>
            <a:r>
              <a:rPr spc="-20" dirty="0"/>
              <a:t>hours</a:t>
            </a:r>
          </a:p>
          <a:p>
            <a:pPr marL="355600" indent="-343535">
              <a:spcBef>
                <a:spcPts val="77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10" dirty="0"/>
              <a:t>Career</a:t>
            </a:r>
            <a:r>
              <a:rPr spc="-45" dirty="0"/>
              <a:t> </a:t>
            </a:r>
            <a:r>
              <a:rPr spc="-15" dirty="0"/>
              <a:t>breaks</a:t>
            </a:r>
          </a:p>
          <a:p>
            <a:pPr marL="355600" indent="-343535">
              <a:spcBef>
                <a:spcPts val="77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25" dirty="0"/>
              <a:t>Working </a:t>
            </a:r>
            <a:r>
              <a:rPr spc="-20" dirty="0"/>
              <a:t>from</a:t>
            </a:r>
            <a:r>
              <a:rPr spc="-25" dirty="0"/>
              <a:t> </a:t>
            </a:r>
            <a:r>
              <a:rPr spc="-5" dirty="0"/>
              <a:t>home</a:t>
            </a:r>
          </a:p>
          <a:p>
            <a:pPr marL="355600" indent="-343535">
              <a:spcBef>
                <a:spcPts val="76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pc="-35" dirty="0"/>
              <a:t>Teleworking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1200" y="984237"/>
            <a:ext cx="8912859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Telecommuting/ Home working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95400" y="2133600"/>
            <a:ext cx="8035925" cy="33188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spcBef>
                <a:spcPts val="100"/>
              </a:spcBef>
            </a:pPr>
            <a:r>
              <a:rPr sz="3000" spc="25" dirty="0">
                <a:latin typeface="Raleway" panose="020B0003030101060003" pitchFamily="34" charset="0"/>
                <a:cs typeface="Calibri"/>
              </a:rPr>
              <a:t>‘The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advantages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telecommuting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are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already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clear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distinct….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Managers 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have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to appreciate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 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telecommuting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management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challenges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</a:t>
            </a:r>
          </a:p>
          <a:p>
            <a:pPr marL="355600"/>
            <a:r>
              <a:rPr sz="3000" spc="-10" dirty="0">
                <a:latin typeface="Raleway" panose="020B0003030101060003" pitchFamily="34" charset="0"/>
                <a:cs typeface="Calibri"/>
              </a:rPr>
              <a:t>determine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how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to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overcome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40" dirty="0">
                <a:latin typeface="Raleway" panose="020B0003030101060003" pitchFamily="34" charset="0"/>
                <a:cs typeface="Calibri"/>
              </a:rPr>
              <a:t>them.’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0"/>
              </a:spcBef>
            </a:pPr>
            <a:endParaRPr sz="4000" dirty="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5"/>
              </a:spcBef>
            </a:pPr>
            <a:r>
              <a:rPr sz="2400" spc="-5" dirty="0">
                <a:latin typeface="Raleway" panose="020B0003030101060003" pitchFamily="34" charset="0"/>
                <a:cs typeface="Calibri"/>
              </a:rPr>
              <a:t>Manochehri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Pinkerton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67800" y="3352800"/>
            <a:ext cx="2531066" cy="1806695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1" y="347560"/>
            <a:ext cx="7586572" cy="10093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Telecommuting:</a:t>
            </a:r>
          </a:p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management challenge</a:t>
            </a:r>
            <a:r>
              <a:rPr lang="cy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?</a:t>
            </a:r>
            <a:endParaRPr sz="3600" b="1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7200" y="1447800"/>
            <a:ext cx="7614920" cy="4122924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355600" indent="-342900">
              <a:spcBef>
                <a:spcPts val="8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Raleway" panose="020B0003030101060003" pitchFamily="34" charset="0"/>
                <a:cs typeface="Calibri"/>
              </a:rPr>
              <a:t>Issues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25" dirty="0">
                <a:latin typeface="Raleway" panose="020B0003030101060003" pitchFamily="34" charset="0"/>
                <a:cs typeface="Calibri"/>
              </a:rPr>
              <a:t>for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managers</a:t>
            </a:r>
            <a:r>
              <a:rPr sz="30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include:</a:t>
            </a: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8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0" dirty="0">
                <a:latin typeface="Raleway" panose="020B0003030101060003" pitchFamily="34" charset="0"/>
                <a:cs typeface="Calibri"/>
              </a:rPr>
              <a:t>The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creation</a:t>
            </a:r>
            <a:r>
              <a:rPr sz="28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trust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0" dirty="0">
                <a:latin typeface="Raleway" panose="020B0003030101060003" pitchFamily="34" charset="0"/>
                <a:cs typeface="Calibri"/>
              </a:rPr>
              <a:t>Effective</a:t>
            </a:r>
            <a:r>
              <a:rPr sz="2800" spc="-4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communication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marR="5080" lvl="1" indent="-287020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45" dirty="0">
                <a:latin typeface="Raleway" panose="020B0003030101060003" pitchFamily="34" charset="0"/>
                <a:cs typeface="Calibri"/>
              </a:rPr>
              <a:t>Teamwork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amongst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people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who</a:t>
            </a:r>
            <a:r>
              <a:rPr sz="28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never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see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each </a:t>
            </a:r>
            <a:r>
              <a:rPr sz="2800" spc="-62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other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20" dirty="0">
                <a:latin typeface="Raleway" panose="020B0003030101060003" pitchFamily="34" charset="0"/>
                <a:cs typeface="Calibri"/>
              </a:rPr>
              <a:t>Performance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dirty="0">
                <a:latin typeface="Raleway" panose="020B0003030101060003" pitchFamily="34" charset="0"/>
                <a:cs typeface="Calibri"/>
              </a:rPr>
              <a:t>management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issues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5" dirty="0">
                <a:latin typeface="Raleway" panose="020B0003030101060003" pitchFamily="34" charset="0"/>
                <a:cs typeface="Calibri"/>
              </a:rPr>
              <a:t>Problems</a:t>
            </a:r>
            <a:r>
              <a:rPr sz="28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uncertainty</a:t>
            </a:r>
            <a:r>
              <a:rPr sz="28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8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ambiguity</a:t>
            </a:r>
            <a:endParaRPr sz="2800" dirty="0">
              <a:latin typeface="Raleway" panose="020B0003030101060003" pitchFamily="34" charset="0"/>
              <a:cs typeface="Calibri"/>
            </a:endParaRPr>
          </a:p>
          <a:p>
            <a:pPr marL="756285" lvl="1" indent="-287020"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15" dirty="0">
                <a:latin typeface="Raleway" panose="020B0003030101060003" pitchFamily="34" charset="0"/>
                <a:cs typeface="Calibri"/>
              </a:rPr>
              <a:t>Motivation</a:t>
            </a:r>
            <a:r>
              <a:rPr sz="2800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8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800" spc="-15" dirty="0">
                <a:latin typeface="Raleway" panose="020B0003030101060003" pitchFamily="34" charset="0"/>
                <a:cs typeface="Calibri"/>
              </a:rPr>
              <a:t>detachment</a:t>
            </a:r>
            <a:endParaRPr sz="28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0" y="4495800"/>
            <a:ext cx="1792324" cy="91357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490527" y="1350719"/>
            <a:ext cx="2340406" cy="2883127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37839" y="461900"/>
            <a:ext cx="6094221" cy="5674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582878"/>
            <a:ext cx="5661660" cy="4127796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355600" marR="31115" indent="-342900">
              <a:lnSpc>
                <a:spcPct val="901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0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review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the</a:t>
            </a:r>
            <a:r>
              <a:rPr sz="2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concept</a:t>
            </a:r>
            <a:r>
              <a:rPr sz="2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dirty="0">
                <a:latin typeface="Raleway" panose="020B0003030101060003" pitchFamily="34" charset="0"/>
                <a:cs typeface="Calibri"/>
              </a:rPr>
              <a:t>of 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organisation structure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the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35" dirty="0">
                <a:latin typeface="Raleway" panose="020B0003030101060003" pitchFamily="34" charset="0"/>
                <a:cs typeface="Calibri"/>
              </a:rPr>
              <a:t>key</a:t>
            </a:r>
            <a:r>
              <a:rPr sz="2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principles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involved</a:t>
            </a:r>
            <a:endParaRPr lang="en-GB" sz="2200" spc="-15" dirty="0">
              <a:latin typeface="Raleway" panose="020B0003030101060003" pitchFamily="34" charset="0"/>
              <a:cs typeface="Calibri"/>
            </a:endParaRPr>
          </a:p>
          <a:p>
            <a:pPr marL="355600" marR="31115" indent="-342900">
              <a:lnSpc>
                <a:spcPct val="90100"/>
              </a:lnSpc>
              <a:spcBef>
                <a:spcPts val="3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344805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0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identify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levels</a:t>
            </a:r>
            <a:r>
              <a:rPr sz="2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dirty="0">
                <a:latin typeface="Raleway" panose="020B0003030101060003" pitchFamily="34" charset="0"/>
                <a:cs typeface="Calibri"/>
              </a:rPr>
              <a:t>of 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organisation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formal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 err="1">
                <a:latin typeface="Raleway" panose="020B0003030101060003" pitchFamily="34" charset="0"/>
                <a:cs typeface="Calibri"/>
              </a:rPr>
              <a:t>organisational</a:t>
            </a:r>
            <a:r>
              <a:rPr sz="2200" spc="-2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relationships</a:t>
            </a:r>
            <a:endParaRPr lang="en-GB" sz="2200" spc="-10" dirty="0">
              <a:latin typeface="Raleway" panose="020B0003030101060003" pitchFamily="34" charset="0"/>
              <a:cs typeface="Calibri"/>
            </a:endParaRPr>
          </a:p>
          <a:p>
            <a:pPr marL="355600" marR="344805" indent="-342900">
              <a:lnSpc>
                <a:spcPts val="238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482600" indent="-342900">
              <a:lnSpc>
                <a:spcPts val="238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0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explain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why</a:t>
            </a:r>
            <a:r>
              <a:rPr sz="2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good 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structure 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matters</a:t>
            </a:r>
            <a:r>
              <a:rPr sz="22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the 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consequences</a:t>
            </a:r>
            <a:r>
              <a:rPr sz="2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dirty="0">
                <a:latin typeface="Raleway" panose="020B0003030101060003" pitchFamily="34" charset="0"/>
                <a:cs typeface="Calibri"/>
              </a:rPr>
              <a:t>of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5" dirty="0">
                <a:latin typeface="Raleway" panose="020B0003030101060003" pitchFamily="34" charset="0"/>
                <a:cs typeface="Calibri"/>
              </a:rPr>
              <a:t>getting</a:t>
            </a:r>
            <a:r>
              <a:rPr sz="2200" spc="25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it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wrong</a:t>
            </a:r>
            <a:endParaRPr lang="en-GB" sz="2200" spc="-10" dirty="0">
              <a:latin typeface="Raleway" panose="020B0003030101060003" pitchFamily="34" charset="0"/>
              <a:cs typeface="Calibri"/>
            </a:endParaRPr>
          </a:p>
          <a:p>
            <a:pPr marL="355600" marR="482600" indent="-342900">
              <a:lnSpc>
                <a:spcPts val="238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200" dirty="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2380"/>
              </a:lnSpc>
              <a:spcBef>
                <a:spcPts val="5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100" dirty="0">
                <a:latin typeface="Raleway" panose="020B0003030101060003" pitchFamily="34" charset="0"/>
                <a:cs typeface="Calibri"/>
              </a:rPr>
              <a:t>To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consider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new</a:t>
            </a:r>
            <a:r>
              <a:rPr sz="220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and</a:t>
            </a:r>
            <a:r>
              <a:rPr sz="22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5" dirty="0">
                <a:latin typeface="Raleway" panose="020B0003030101060003" pitchFamily="34" charset="0"/>
                <a:cs typeface="Calibri"/>
              </a:rPr>
              <a:t>emerging </a:t>
            </a:r>
            <a:r>
              <a:rPr sz="2200" spc="-484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organisational</a:t>
            </a:r>
            <a:r>
              <a:rPr sz="2200" spc="-40" dirty="0">
                <a:latin typeface="Raleway" panose="020B0003030101060003" pitchFamily="34" charset="0"/>
                <a:cs typeface="Calibri"/>
              </a:rPr>
              <a:t> </a:t>
            </a:r>
            <a:r>
              <a:rPr sz="2200" spc="-10" dirty="0">
                <a:latin typeface="Raleway" panose="020B0003030101060003" pitchFamily="34" charset="0"/>
                <a:cs typeface="Calibri"/>
              </a:rPr>
              <a:t>structures</a:t>
            </a:r>
            <a:endParaRPr sz="2200" dirty="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175442" y="2163069"/>
            <a:ext cx="3974465" cy="3368040"/>
            <a:chOff x="4651441" y="2163069"/>
            <a:chExt cx="3974465" cy="3368040"/>
          </a:xfrm>
        </p:grpSpPr>
        <p:sp>
          <p:nvSpPr>
            <p:cNvPr id="5" name="object 5"/>
            <p:cNvSpPr/>
            <p:nvPr/>
          </p:nvSpPr>
          <p:spPr>
            <a:xfrm>
              <a:off x="4709791" y="2462143"/>
              <a:ext cx="3838575" cy="1895475"/>
            </a:xfrm>
            <a:custGeom>
              <a:avLst/>
              <a:gdLst/>
              <a:ahLst/>
              <a:cxnLst/>
              <a:rect l="l" t="t" r="r" b="b"/>
              <a:pathLst>
                <a:path w="3838575" h="1895475">
                  <a:moveTo>
                    <a:pt x="9724" y="0"/>
                  </a:moveTo>
                  <a:lnTo>
                    <a:pt x="0" y="1485635"/>
                  </a:lnTo>
                  <a:lnTo>
                    <a:pt x="3825159" y="1895235"/>
                  </a:lnTo>
                  <a:lnTo>
                    <a:pt x="3837991" y="6561"/>
                  </a:lnTo>
                  <a:lnTo>
                    <a:pt x="9724" y="0"/>
                  </a:lnTo>
                  <a:close/>
                </a:path>
              </a:pathLst>
            </a:custGeom>
            <a:solidFill>
              <a:srgbClr val="8FCCEF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4693581" y="3482902"/>
              <a:ext cx="3841750" cy="1863089"/>
            </a:xfrm>
            <a:custGeom>
              <a:avLst/>
              <a:gdLst/>
              <a:ahLst/>
              <a:cxnLst/>
              <a:rect l="l" t="t" r="r" b="b"/>
              <a:pathLst>
                <a:path w="3841750" h="1863089">
                  <a:moveTo>
                    <a:pt x="1316100" y="0"/>
                  </a:moveTo>
                  <a:lnTo>
                    <a:pt x="1202631" y="227558"/>
                  </a:lnTo>
                  <a:lnTo>
                    <a:pt x="1202631" y="406346"/>
                  </a:lnTo>
                  <a:lnTo>
                    <a:pt x="1163726" y="406346"/>
                  </a:lnTo>
                  <a:lnTo>
                    <a:pt x="1163726" y="289314"/>
                  </a:lnTo>
                  <a:lnTo>
                    <a:pt x="1063253" y="289314"/>
                  </a:lnTo>
                  <a:lnTo>
                    <a:pt x="1063253" y="416105"/>
                  </a:lnTo>
                  <a:lnTo>
                    <a:pt x="1024348" y="416105"/>
                  </a:lnTo>
                  <a:lnTo>
                    <a:pt x="1024348" y="156043"/>
                  </a:lnTo>
                  <a:lnTo>
                    <a:pt x="833095" y="156043"/>
                  </a:lnTo>
                  <a:lnTo>
                    <a:pt x="833095" y="71515"/>
                  </a:lnTo>
                  <a:lnTo>
                    <a:pt x="625625" y="71515"/>
                  </a:lnTo>
                  <a:lnTo>
                    <a:pt x="625625" y="305579"/>
                  </a:lnTo>
                  <a:lnTo>
                    <a:pt x="564032" y="305579"/>
                  </a:lnTo>
                  <a:lnTo>
                    <a:pt x="564032" y="178787"/>
                  </a:lnTo>
                  <a:lnTo>
                    <a:pt x="457061" y="178787"/>
                  </a:lnTo>
                  <a:lnTo>
                    <a:pt x="457061" y="364082"/>
                  </a:lnTo>
                  <a:lnTo>
                    <a:pt x="382499" y="364082"/>
                  </a:lnTo>
                  <a:lnTo>
                    <a:pt x="382499" y="256809"/>
                  </a:lnTo>
                  <a:lnTo>
                    <a:pt x="0" y="256809"/>
                  </a:lnTo>
                  <a:lnTo>
                    <a:pt x="0" y="819199"/>
                  </a:lnTo>
                  <a:lnTo>
                    <a:pt x="45381" y="1453103"/>
                  </a:lnTo>
                  <a:lnTo>
                    <a:pt x="1617544" y="1813933"/>
                  </a:lnTo>
                  <a:lnTo>
                    <a:pt x="3824987" y="1862701"/>
                  </a:lnTo>
                  <a:lnTo>
                    <a:pt x="3841368" y="438851"/>
                  </a:lnTo>
                  <a:lnTo>
                    <a:pt x="3792770" y="438851"/>
                  </a:lnTo>
                  <a:lnTo>
                    <a:pt x="3792770" y="123538"/>
                  </a:lnTo>
                  <a:lnTo>
                    <a:pt x="3649979" y="123538"/>
                  </a:lnTo>
                  <a:lnTo>
                    <a:pt x="3649979" y="347844"/>
                  </a:lnTo>
                  <a:lnTo>
                    <a:pt x="3614486" y="347844"/>
                  </a:lnTo>
                  <a:lnTo>
                    <a:pt x="3614486" y="227558"/>
                  </a:lnTo>
                  <a:lnTo>
                    <a:pt x="3416545" y="227558"/>
                  </a:lnTo>
                  <a:lnTo>
                    <a:pt x="3416545" y="357576"/>
                  </a:lnTo>
                  <a:lnTo>
                    <a:pt x="3264198" y="357576"/>
                  </a:lnTo>
                  <a:lnTo>
                    <a:pt x="3264198" y="520125"/>
                  </a:lnTo>
                  <a:lnTo>
                    <a:pt x="3141065" y="520125"/>
                  </a:lnTo>
                  <a:lnTo>
                    <a:pt x="3141065" y="156043"/>
                  </a:lnTo>
                  <a:lnTo>
                    <a:pt x="3050421" y="156043"/>
                  </a:lnTo>
                  <a:lnTo>
                    <a:pt x="3050421" y="416106"/>
                  </a:lnTo>
                  <a:lnTo>
                    <a:pt x="3011379" y="416106"/>
                  </a:lnTo>
                  <a:lnTo>
                    <a:pt x="3011379" y="243824"/>
                  </a:lnTo>
                  <a:lnTo>
                    <a:pt x="2745728" y="243824"/>
                  </a:lnTo>
                  <a:lnTo>
                    <a:pt x="2745728" y="438850"/>
                  </a:lnTo>
                  <a:lnTo>
                    <a:pt x="2667835" y="438850"/>
                  </a:lnTo>
                  <a:lnTo>
                    <a:pt x="2667835" y="370588"/>
                  </a:lnTo>
                  <a:lnTo>
                    <a:pt x="2489551" y="370588"/>
                  </a:lnTo>
                  <a:lnTo>
                    <a:pt x="2489551" y="520125"/>
                  </a:lnTo>
                  <a:lnTo>
                    <a:pt x="2359893" y="520125"/>
                  </a:lnTo>
                  <a:lnTo>
                    <a:pt x="2359893" y="162549"/>
                  </a:lnTo>
                  <a:lnTo>
                    <a:pt x="2178360" y="162549"/>
                  </a:lnTo>
                  <a:lnTo>
                    <a:pt x="2178360" y="425865"/>
                  </a:lnTo>
                  <a:lnTo>
                    <a:pt x="2139454" y="425865"/>
                  </a:lnTo>
                  <a:lnTo>
                    <a:pt x="2139454" y="266569"/>
                  </a:lnTo>
                  <a:lnTo>
                    <a:pt x="1987107" y="266569"/>
                  </a:lnTo>
                  <a:lnTo>
                    <a:pt x="1987107" y="221052"/>
                  </a:lnTo>
                  <a:lnTo>
                    <a:pt x="1893106" y="221052"/>
                  </a:lnTo>
                  <a:lnTo>
                    <a:pt x="1893106" y="461623"/>
                  </a:lnTo>
                  <a:lnTo>
                    <a:pt x="1808824" y="461623"/>
                  </a:lnTo>
                  <a:lnTo>
                    <a:pt x="1808824" y="299073"/>
                  </a:lnTo>
                  <a:lnTo>
                    <a:pt x="1649979" y="299073"/>
                  </a:lnTo>
                  <a:lnTo>
                    <a:pt x="1649979" y="399840"/>
                  </a:lnTo>
                  <a:lnTo>
                    <a:pt x="1611073" y="399840"/>
                  </a:lnTo>
                  <a:lnTo>
                    <a:pt x="1611073" y="214545"/>
                  </a:lnTo>
                  <a:lnTo>
                    <a:pt x="1406852" y="214545"/>
                  </a:lnTo>
                  <a:lnTo>
                    <a:pt x="1316100" y="0"/>
                  </a:lnTo>
                  <a:close/>
                </a:path>
              </a:pathLst>
            </a:custGeom>
            <a:solidFill>
              <a:srgbClr val="A2939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4693581" y="3876236"/>
              <a:ext cx="3841750" cy="1459865"/>
            </a:xfrm>
            <a:custGeom>
              <a:avLst/>
              <a:gdLst/>
              <a:ahLst/>
              <a:cxnLst/>
              <a:rect l="l" t="t" r="r" b="b"/>
              <a:pathLst>
                <a:path w="3841750" h="1459864">
                  <a:moveTo>
                    <a:pt x="982193" y="0"/>
                  </a:moveTo>
                  <a:lnTo>
                    <a:pt x="716405" y="0"/>
                  </a:lnTo>
                  <a:lnTo>
                    <a:pt x="716405" y="500633"/>
                  </a:lnTo>
                  <a:lnTo>
                    <a:pt x="661282" y="500633"/>
                  </a:lnTo>
                  <a:lnTo>
                    <a:pt x="661282" y="351097"/>
                  </a:lnTo>
                  <a:lnTo>
                    <a:pt x="353340" y="351097"/>
                  </a:lnTo>
                  <a:lnTo>
                    <a:pt x="353340" y="520125"/>
                  </a:lnTo>
                  <a:lnTo>
                    <a:pt x="262560" y="520125"/>
                  </a:lnTo>
                  <a:lnTo>
                    <a:pt x="262560" y="178815"/>
                  </a:lnTo>
                  <a:lnTo>
                    <a:pt x="0" y="178815"/>
                  </a:lnTo>
                  <a:lnTo>
                    <a:pt x="16209" y="1141044"/>
                  </a:lnTo>
                  <a:lnTo>
                    <a:pt x="25934" y="1410839"/>
                  </a:lnTo>
                  <a:lnTo>
                    <a:pt x="3824987" y="1459613"/>
                  </a:lnTo>
                  <a:lnTo>
                    <a:pt x="3841368" y="783441"/>
                  </a:lnTo>
                  <a:lnTo>
                    <a:pt x="3750451" y="783441"/>
                  </a:lnTo>
                  <a:lnTo>
                    <a:pt x="3750452" y="1007747"/>
                  </a:lnTo>
                  <a:lnTo>
                    <a:pt x="3692298" y="1007747"/>
                  </a:lnTo>
                  <a:lnTo>
                    <a:pt x="3692298" y="185294"/>
                  </a:lnTo>
                  <a:lnTo>
                    <a:pt x="3471695" y="185294"/>
                  </a:lnTo>
                  <a:lnTo>
                    <a:pt x="3471695" y="640411"/>
                  </a:lnTo>
                  <a:lnTo>
                    <a:pt x="3397160" y="640411"/>
                  </a:lnTo>
                  <a:lnTo>
                    <a:pt x="3397160" y="448610"/>
                  </a:lnTo>
                  <a:lnTo>
                    <a:pt x="3196216" y="448610"/>
                  </a:lnTo>
                  <a:lnTo>
                    <a:pt x="3196216" y="812720"/>
                  </a:lnTo>
                  <a:lnTo>
                    <a:pt x="3147618" y="812720"/>
                  </a:lnTo>
                  <a:lnTo>
                    <a:pt x="3147617" y="549404"/>
                  </a:lnTo>
                  <a:lnTo>
                    <a:pt x="2966057" y="169056"/>
                  </a:lnTo>
                  <a:lnTo>
                    <a:pt x="2784497" y="581908"/>
                  </a:lnTo>
                  <a:lnTo>
                    <a:pt x="2729347" y="581908"/>
                  </a:lnTo>
                  <a:lnTo>
                    <a:pt x="2729347" y="416106"/>
                  </a:lnTo>
                  <a:lnTo>
                    <a:pt x="2641898" y="416106"/>
                  </a:lnTo>
                  <a:lnTo>
                    <a:pt x="2641898" y="848477"/>
                  </a:lnTo>
                  <a:lnTo>
                    <a:pt x="2473334" y="848477"/>
                  </a:lnTo>
                  <a:lnTo>
                    <a:pt x="2473334" y="1345831"/>
                  </a:lnTo>
                  <a:lnTo>
                    <a:pt x="2395549" y="1345831"/>
                  </a:lnTo>
                  <a:lnTo>
                    <a:pt x="2395549" y="559136"/>
                  </a:lnTo>
                  <a:lnTo>
                    <a:pt x="2090829" y="559136"/>
                  </a:lnTo>
                  <a:lnTo>
                    <a:pt x="2090829" y="305580"/>
                  </a:lnTo>
                  <a:lnTo>
                    <a:pt x="1760198" y="305580"/>
                  </a:lnTo>
                  <a:lnTo>
                    <a:pt x="1760198" y="715179"/>
                  </a:lnTo>
                  <a:lnTo>
                    <a:pt x="1718044" y="715179"/>
                  </a:lnTo>
                  <a:lnTo>
                    <a:pt x="1718044" y="477889"/>
                  </a:lnTo>
                  <a:lnTo>
                    <a:pt x="1572168" y="477889"/>
                  </a:lnTo>
                  <a:lnTo>
                    <a:pt x="1572168" y="100793"/>
                  </a:lnTo>
                  <a:lnTo>
                    <a:pt x="1384164" y="100793"/>
                  </a:lnTo>
                  <a:lnTo>
                    <a:pt x="1384164" y="227558"/>
                  </a:lnTo>
                  <a:lnTo>
                    <a:pt x="1131318" y="227558"/>
                  </a:lnTo>
                  <a:lnTo>
                    <a:pt x="1131318" y="598147"/>
                  </a:lnTo>
                  <a:lnTo>
                    <a:pt x="1053507" y="598147"/>
                  </a:lnTo>
                  <a:lnTo>
                    <a:pt x="1053507" y="432371"/>
                  </a:lnTo>
                  <a:lnTo>
                    <a:pt x="982193" y="432371"/>
                  </a:lnTo>
                  <a:lnTo>
                    <a:pt x="982193" y="0"/>
                  </a:lnTo>
                  <a:close/>
                </a:path>
              </a:pathLst>
            </a:custGeom>
            <a:solidFill>
              <a:srgbClr val="D1BCBC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5241423" y="2182479"/>
              <a:ext cx="2629535" cy="1570355"/>
            </a:xfrm>
            <a:custGeom>
              <a:avLst/>
              <a:gdLst/>
              <a:ahLst/>
              <a:cxnLst/>
              <a:rect l="l" t="t" r="r" b="b"/>
              <a:pathLst>
                <a:path w="2629534" h="1570354">
                  <a:moveTo>
                    <a:pt x="129658" y="0"/>
                  </a:moveTo>
                  <a:lnTo>
                    <a:pt x="123160" y="243851"/>
                  </a:lnTo>
                  <a:lnTo>
                    <a:pt x="0" y="510393"/>
                  </a:lnTo>
                  <a:lnTo>
                    <a:pt x="116689" y="1388204"/>
                  </a:lnTo>
                  <a:lnTo>
                    <a:pt x="1141043" y="1570245"/>
                  </a:lnTo>
                  <a:lnTo>
                    <a:pt x="1769896" y="1537741"/>
                  </a:lnTo>
                  <a:lnTo>
                    <a:pt x="2265869" y="1501983"/>
                  </a:lnTo>
                  <a:lnTo>
                    <a:pt x="2628989" y="1212642"/>
                  </a:lnTo>
                  <a:lnTo>
                    <a:pt x="2580391" y="477861"/>
                  </a:lnTo>
                  <a:lnTo>
                    <a:pt x="2521964" y="133407"/>
                  </a:lnTo>
                  <a:lnTo>
                    <a:pt x="1468424" y="91034"/>
                  </a:lnTo>
                  <a:lnTo>
                    <a:pt x="1196139" y="133407"/>
                  </a:lnTo>
                  <a:lnTo>
                    <a:pt x="790946" y="126846"/>
                  </a:lnTo>
                  <a:lnTo>
                    <a:pt x="129658" y="0"/>
                  </a:lnTo>
                  <a:close/>
                </a:path>
              </a:pathLst>
            </a:custGeom>
            <a:solidFill>
              <a:srgbClr val="E6E6E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9" name="object 9"/>
            <p:cNvSpPr/>
            <p:nvPr/>
          </p:nvSpPr>
          <p:spPr>
            <a:xfrm>
              <a:off x="7273885" y="2306045"/>
              <a:ext cx="460375" cy="1024255"/>
            </a:xfrm>
            <a:custGeom>
              <a:avLst/>
              <a:gdLst/>
              <a:ahLst/>
              <a:cxnLst/>
              <a:rect l="l" t="t" r="r" b="b"/>
              <a:pathLst>
                <a:path w="460375" h="1024254">
                  <a:moveTo>
                    <a:pt x="337155" y="0"/>
                  </a:moveTo>
                  <a:lnTo>
                    <a:pt x="0" y="45653"/>
                  </a:lnTo>
                  <a:lnTo>
                    <a:pt x="304665" y="74905"/>
                  </a:lnTo>
                  <a:lnTo>
                    <a:pt x="16217" y="133407"/>
                  </a:lnTo>
                  <a:lnTo>
                    <a:pt x="298113" y="156097"/>
                  </a:lnTo>
                  <a:lnTo>
                    <a:pt x="22688" y="231002"/>
                  </a:lnTo>
                  <a:lnTo>
                    <a:pt x="285281" y="260254"/>
                  </a:lnTo>
                  <a:lnTo>
                    <a:pt x="48625" y="322037"/>
                  </a:lnTo>
                  <a:lnTo>
                    <a:pt x="298113" y="373978"/>
                  </a:lnTo>
                  <a:lnTo>
                    <a:pt x="51874" y="425920"/>
                  </a:lnTo>
                  <a:lnTo>
                    <a:pt x="333879" y="494264"/>
                  </a:lnTo>
                  <a:lnTo>
                    <a:pt x="51874" y="536364"/>
                  </a:lnTo>
                  <a:lnTo>
                    <a:pt x="311218" y="581963"/>
                  </a:lnTo>
                  <a:lnTo>
                    <a:pt x="48625" y="617720"/>
                  </a:lnTo>
                  <a:lnTo>
                    <a:pt x="330603" y="672997"/>
                  </a:lnTo>
                  <a:lnTo>
                    <a:pt x="64842" y="715261"/>
                  </a:lnTo>
                  <a:lnTo>
                    <a:pt x="333879" y="751019"/>
                  </a:lnTo>
                  <a:lnTo>
                    <a:pt x="77811" y="816027"/>
                  </a:lnTo>
                  <a:lnTo>
                    <a:pt x="282005" y="835519"/>
                  </a:lnTo>
                  <a:lnTo>
                    <a:pt x="77811" y="877783"/>
                  </a:lnTo>
                  <a:lnTo>
                    <a:pt x="136211" y="926553"/>
                  </a:lnTo>
                  <a:lnTo>
                    <a:pt x="453736" y="1024067"/>
                  </a:lnTo>
                  <a:lnTo>
                    <a:pt x="460288" y="3280"/>
                  </a:lnTo>
                  <a:lnTo>
                    <a:pt x="337155" y="0"/>
                  </a:lnTo>
                  <a:close/>
                </a:path>
              </a:pathLst>
            </a:custGeom>
            <a:solidFill>
              <a:srgbClr val="99999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0" name="object 10"/>
            <p:cNvSpPr/>
            <p:nvPr/>
          </p:nvSpPr>
          <p:spPr>
            <a:xfrm>
              <a:off x="4651438" y="2306053"/>
              <a:ext cx="3974465" cy="3094990"/>
            </a:xfrm>
            <a:custGeom>
              <a:avLst/>
              <a:gdLst/>
              <a:ahLst/>
              <a:cxnLst/>
              <a:rect l="l" t="t" r="r" b="b"/>
              <a:pathLst>
                <a:path w="3974465" h="3094990">
                  <a:moveTo>
                    <a:pt x="3189757" y="1024064"/>
                  </a:moveTo>
                  <a:lnTo>
                    <a:pt x="3121774" y="0"/>
                  </a:lnTo>
                  <a:lnTo>
                    <a:pt x="3072904" y="0"/>
                  </a:lnTo>
                  <a:lnTo>
                    <a:pt x="2735986" y="45656"/>
                  </a:lnTo>
                  <a:lnTo>
                    <a:pt x="3040684" y="74904"/>
                  </a:lnTo>
                  <a:lnTo>
                    <a:pt x="2752102" y="133400"/>
                  </a:lnTo>
                  <a:lnTo>
                    <a:pt x="3037408" y="162661"/>
                  </a:lnTo>
                  <a:lnTo>
                    <a:pt x="2758656" y="231000"/>
                  </a:lnTo>
                  <a:lnTo>
                    <a:pt x="3018028" y="263258"/>
                  </a:lnTo>
                  <a:lnTo>
                    <a:pt x="2781312" y="325043"/>
                  </a:lnTo>
                  <a:lnTo>
                    <a:pt x="3037408" y="377253"/>
                  </a:lnTo>
                  <a:lnTo>
                    <a:pt x="2787866" y="429196"/>
                  </a:lnTo>
                  <a:lnTo>
                    <a:pt x="3069894" y="497547"/>
                  </a:lnTo>
                  <a:lnTo>
                    <a:pt x="2787866" y="539648"/>
                  </a:lnTo>
                  <a:lnTo>
                    <a:pt x="3043961" y="581964"/>
                  </a:lnTo>
                  <a:lnTo>
                    <a:pt x="2781312" y="620966"/>
                  </a:lnTo>
                  <a:lnTo>
                    <a:pt x="3066618" y="676249"/>
                  </a:lnTo>
                  <a:lnTo>
                    <a:pt x="2800693" y="718489"/>
                  </a:lnTo>
                  <a:lnTo>
                    <a:pt x="3069894" y="757491"/>
                  </a:lnTo>
                  <a:lnTo>
                    <a:pt x="2810522" y="816025"/>
                  </a:lnTo>
                  <a:lnTo>
                    <a:pt x="3014751" y="838771"/>
                  </a:lnTo>
                  <a:lnTo>
                    <a:pt x="2810522" y="877785"/>
                  </a:lnTo>
                  <a:lnTo>
                    <a:pt x="2875229" y="929805"/>
                  </a:lnTo>
                  <a:lnTo>
                    <a:pt x="3189757" y="1024064"/>
                  </a:lnTo>
                  <a:close/>
                </a:path>
                <a:path w="3974465" h="3094990">
                  <a:moveTo>
                    <a:pt x="3974147" y="117005"/>
                  </a:moveTo>
                  <a:lnTo>
                    <a:pt x="3134601" y="84467"/>
                  </a:lnTo>
                  <a:lnTo>
                    <a:pt x="3157270" y="204762"/>
                  </a:lnTo>
                  <a:lnTo>
                    <a:pt x="3854297" y="204762"/>
                  </a:lnTo>
                  <a:lnTo>
                    <a:pt x="3838181" y="2984284"/>
                  </a:lnTo>
                  <a:lnTo>
                    <a:pt x="116700" y="2935541"/>
                  </a:lnTo>
                  <a:lnTo>
                    <a:pt x="116687" y="214604"/>
                  </a:lnTo>
                  <a:lnTo>
                    <a:pt x="648322" y="191909"/>
                  </a:lnTo>
                  <a:lnTo>
                    <a:pt x="606171" y="104152"/>
                  </a:lnTo>
                  <a:lnTo>
                    <a:pt x="48615" y="104152"/>
                  </a:lnTo>
                  <a:lnTo>
                    <a:pt x="0" y="2883509"/>
                  </a:lnTo>
                  <a:lnTo>
                    <a:pt x="68072" y="3042805"/>
                  </a:lnTo>
                  <a:lnTo>
                    <a:pt x="3935374" y="3094825"/>
                  </a:lnTo>
                  <a:lnTo>
                    <a:pt x="3974147" y="11700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5724" y="3677956"/>
              <a:ext cx="252846" cy="78021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529923" y="2390660"/>
              <a:ext cx="1497965" cy="1047115"/>
            </a:xfrm>
            <a:custGeom>
              <a:avLst/>
              <a:gdLst/>
              <a:ahLst/>
              <a:cxnLst/>
              <a:rect l="l" t="t" r="r" b="b"/>
              <a:pathLst>
                <a:path w="1497965" h="1047114">
                  <a:moveTo>
                    <a:pt x="42138" y="0"/>
                  </a:moveTo>
                  <a:lnTo>
                    <a:pt x="0" y="0"/>
                  </a:lnTo>
                  <a:lnTo>
                    <a:pt x="0" y="575373"/>
                  </a:lnTo>
                  <a:lnTo>
                    <a:pt x="42138" y="575373"/>
                  </a:lnTo>
                  <a:lnTo>
                    <a:pt x="42138" y="0"/>
                  </a:lnTo>
                  <a:close/>
                </a:path>
                <a:path w="1497965" h="1047114">
                  <a:moveTo>
                    <a:pt x="1497609" y="1046734"/>
                  </a:moveTo>
                  <a:lnTo>
                    <a:pt x="1494358" y="1014222"/>
                  </a:lnTo>
                  <a:lnTo>
                    <a:pt x="285254" y="1014222"/>
                  </a:lnTo>
                  <a:lnTo>
                    <a:pt x="246341" y="1046734"/>
                  </a:lnTo>
                  <a:lnTo>
                    <a:pt x="1497609" y="1046734"/>
                  </a:lnTo>
                  <a:close/>
                </a:path>
              </a:pathLst>
            </a:custGeom>
            <a:solidFill>
              <a:srgbClr val="2B6B17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3" name="object 13"/>
            <p:cNvSpPr/>
            <p:nvPr/>
          </p:nvSpPr>
          <p:spPr>
            <a:xfrm>
              <a:off x="5406738" y="2754656"/>
              <a:ext cx="2165350" cy="260350"/>
            </a:xfrm>
            <a:custGeom>
              <a:avLst/>
              <a:gdLst/>
              <a:ahLst/>
              <a:cxnLst/>
              <a:rect l="l" t="t" r="r" b="b"/>
              <a:pathLst>
                <a:path w="2165350" h="260350">
                  <a:moveTo>
                    <a:pt x="2136320" y="0"/>
                  </a:moveTo>
                  <a:lnTo>
                    <a:pt x="1769896" y="162604"/>
                  </a:lnTo>
                  <a:lnTo>
                    <a:pt x="1179949" y="97595"/>
                  </a:lnTo>
                  <a:lnTo>
                    <a:pt x="645070" y="201614"/>
                  </a:lnTo>
                  <a:lnTo>
                    <a:pt x="16190" y="58502"/>
                  </a:lnTo>
                  <a:lnTo>
                    <a:pt x="0" y="120339"/>
                  </a:lnTo>
                  <a:lnTo>
                    <a:pt x="645070" y="260144"/>
                  </a:lnTo>
                  <a:lnTo>
                    <a:pt x="1192890" y="162604"/>
                  </a:lnTo>
                  <a:lnTo>
                    <a:pt x="1769896" y="230893"/>
                  </a:lnTo>
                  <a:lnTo>
                    <a:pt x="2165260" y="58502"/>
                  </a:lnTo>
                  <a:lnTo>
                    <a:pt x="2136320" y="0"/>
                  </a:lnTo>
                  <a:close/>
                </a:path>
              </a:pathLst>
            </a:custGeom>
            <a:solidFill>
              <a:srgbClr val="00008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4" name="object 14"/>
            <p:cNvSpPr/>
            <p:nvPr/>
          </p:nvSpPr>
          <p:spPr>
            <a:xfrm>
              <a:off x="5474803" y="2497955"/>
              <a:ext cx="1918970" cy="741680"/>
            </a:xfrm>
            <a:custGeom>
              <a:avLst/>
              <a:gdLst/>
              <a:ahLst/>
              <a:cxnLst/>
              <a:rect l="l" t="t" r="r" b="b"/>
              <a:pathLst>
                <a:path w="1918970" h="741680">
                  <a:moveTo>
                    <a:pt x="38905" y="0"/>
                  </a:moveTo>
                  <a:lnTo>
                    <a:pt x="9719" y="0"/>
                  </a:lnTo>
                  <a:lnTo>
                    <a:pt x="0" y="68344"/>
                  </a:lnTo>
                  <a:lnTo>
                    <a:pt x="19466" y="68344"/>
                  </a:lnTo>
                  <a:lnTo>
                    <a:pt x="35656" y="71351"/>
                  </a:lnTo>
                  <a:lnTo>
                    <a:pt x="51874" y="71351"/>
                  </a:lnTo>
                  <a:lnTo>
                    <a:pt x="97250" y="77912"/>
                  </a:lnTo>
                  <a:lnTo>
                    <a:pt x="123187" y="84473"/>
                  </a:lnTo>
                  <a:lnTo>
                    <a:pt x="145875" y="87753"/>
                  </a:lnTo>
                  <a:lnTo>
                    <a:pt x="194501" y="91034"/>
                  </a:lnTo>
                  <a:lnTo>
                    <a:pt x="256095" y="100602"/>
                  </a:lnTo>
                  <a:lnTo>
                    <a:pt x="301471" y="110444"/>
                  </a:lnTo>
                  <a:lnTo>
                    <a:pt x="320910" y="123566"/>
                  </a:lnTo>
                  <a:lnTo>
                    <a:pt x="346847" y="139695"/>
                  </a:lnTo>
                  <a:lnTo>
                    <a:pt x="379283" y="162385"/>
                  </a:lnTo>
                  <a:lnTo>
                    <a:pt x="411690" y="188629"/>
                  </a:lnTo>
                  <a:lnTo>
                    <a:pt x="450596" y="217880"/>
                  </a:lnTo>
                  <a:lnTo>
                    <a:pt x="489475" y="250139"/>
                  </a:lnTo>
                  <a:lnTo>
                    <a:pt x="531629" y="282671"/>
                  </a:lnTo>
                  <a:lnTo>
                    <a:pt x="570535" y="311922"/>
                  </a:lnTo>
                  <a:lnTo>
                    <a:pt x="648319" y="377040"/>
                  </a:lnTo>
                  <a:lnTo>
                    <a:pt x="687225" y="403065"/>
                  </a:lnTo>
                  <a:lnTo>
                    <a:pt x="719633" y="425810"/>
                  </a:lnTo>
                  <a:lnTo>
                    <a:pt x="748819" y="445329"/>
                  </a:lnTo>
                  <a:lnTo>
                    <a:pt x="774756" y="461568"/>
                  </a:lnTo>
                  <a:lnTo>
                    <a:pt x="797444" y="468074"/>
                  </a:lnTo>
                  <a:lnTo>
                    <a:pt x="813634" y="471328"/>
                  </a:lnTo>
                  <a:lnTo>
                    <a:pt x="833101" y="477834"/>
                  </a:lnTo>
                  <a:lnTo>
                    <a:pt x="859038" y="481087"/>
                  </a:lnTo>
                  <a:lnTo>
                    <a:pt x="884948" y="487593"/>
                  </a:lnTo>
                  <a:lnTo>
                    <a:pt x="914134" y="490819"/>
                  </a:lnTo>
                  <a:lnTo>
                    <a:pt x="972479" y="503832"/>
                  </a:lnTo>
                  <a:lnTo>
                    <a:pt x="1004887" y="510338"/>
                  </a:lnTo>
                  <a:lnTo>
                    <a:pt x="1063259" y="523351"/>
                  </a:lnTo>
                  <a:lnTo>
                    <a:pt x="1089169" y="529830"/>
                  </a:lnTo>
                  <a:lnTo>
                    <a:pt x="1118355" y="536336"/>
                  </a:lnTo>
                  <a:lnTo>
                    <a:pt x="1141043" y="542843"/>
                  </a:lnTo>
                  <a:lnTo>
                    <a:pt x="1160510" y="552602"/>
                  </a:lnTo>
                  <a:lnTo>
                    <a:pt x="1176700" y="559109"/>
                  </a:lnTo>
                  <a:lnTo>
                    <a:pt x="1192917" y="568841"/>
                  </a:lnTo>
                  <a:lnTo>
                    <a:pt x="1235045" y="585107"/>
                  </a:lnTo>
                  <a:lnTo>
                    <a:pt x="1273950" y="594866"/>
                  </a:lnTo>
                  <a:lnTo>
                    <a:pt x="1319327" y="607852"/>
                  </a:lnTo>
                  <a:lnTo>
                    <a:pt x="1371201" y="620864"/>
                  </a:lnTo>
                  <a:lnTo>
                    <a:pt x="1426297" y="633877"/>
                  </a:lnTo>
                  <a:lnTo>
                    <a:pt x="1484669" y="643609"/>
                  </a:lnTo>
                  <a:lnTo>
                    <a:pt x="1546236" y="659875"/>
                  </a:lnTo>
                  <a:lnTo>
                    <a:pt x="1604608" y="672888"/>
                  </a:lnTo>
                  <a:lnTo>
                    <a:pt x="1662953" y="682620"/>
                  </a:lnTo>
                  <a:lnTo>
                    <a:pt x="1766674" y="708645"/>
                  </a:lnTo>
                  <a:lnTo>
                    <a:pt x="1812051" y="715125"/>
                  </a:lnTo>
                  <a:lnTo>
                    <a:pt x="1847708" y="724884"/>
                  </a:lnTo>
                  <a:lnTo>
                    <a:pt x="1873645" y="731390"/>
                  </a:lnTo>
                  <a:lnTo>
                    <a:pt x="1889862" y="737897"/>
                  </a:lnTo>
                  <a:lnTo>
                    <a:pt x="1896333" y="741150"/>
                  </a:lnTo>
                  <a:lnTo>
                    <a:pt x="1906080" y="741150"/>
                  </a:lnTo>
                  <a:lnTo>
                    <a:pt x="1909356" y="737897"/>
                  </a:lnTo>
                  <a:lnTo>
                    <a:pt x="1915909" y="734644"/>
                  </a:lnTo>
                  <a:lnTo>
                    <a:pt x="1915909" y="711871"/>
                  </a:lnTo>
                  <a:lnTo>
                    <a:pt x="1918912" y="705392"/>
                  </a:lnTo>
                  <a:lnTo>
                    <a:pt x="1915909" y="692380"/>
                  </a:lnTo>
                  <a:lnTo>
                    <a:pt x="1915909" y="685873"/>
                  </a:lnTo>
                  <a:lnTo>
                    <a:pt x="1912632" y="676114"/>
                  </a:lnTo>
                  <a:lnTo>
                    <a:pt x="1912632" y="669635"/>
                  </a:lnTo>
                  <a:lnTo>
                    <a:pt x="1909356" y="659875"/>
                  </a:lnTo>
                  <a:lnTo>
                    <a:pt x="1850957" y="643609"/>
                  </a:lnTo>
                  <a:lnTo>
                    <a:pt x="1766674" y="630624"/>
                  </a:lnTo>
                  <a:lnTo>
                    <a:pt x="1714800" y="620864"/>
                  </a:lnTo>
                  <a:lnTo>
                    <a:pt x="1659704" y="611105"/>
                  </a:lnTo>
                  <a:lnTo>
                    <a:pt x="1601359" y="601345"/>
                  </a:lnTo>
                  <a:lnTo>
                    <a:pt x="1539765" y="585107"/>
                  </a:lnTo>
                  <a:lnTo>
                    <a:pt x="1481420" y="575347"/>
                  </a:lnTo>
                  <a:lnTo>
                    <a:pt x="1426297" y="562335"/>
                  </a:lnTo>
                  <a:lnTo>
                    <a:pt x="1374450" y="549349"/>
                  </a:lnTo>
                  <a:lnTo>
                    <a:pt x="1329046" y="539590"/>
                  </a:lnTo>
                  <a:lnTo>
                    <a:pt x="1241543" y="510338"/>
                  </a:lnTo>
                  <a:lnTo>
                    <a:pt x="1228574" y="497326"/>
                  </a:lnTo>
                  <a:lnTo>
                    <a:pt x="1209108" y="490819"/>
                  </a:lnTo>
                  <a:lnTo>
                    <a:pt x="1186419" y="477834"/>
                  </a:lnTo>
                  <a:lnTo>
                    <a:pt x="1163731" y="471328"/>
                  </a:lnTo>
                  <a:lnTo>
                    <a:pt x="1105386" y="451808"/>
                  </a:lnTo>
                  <a:lnTo>
                    <a:pt x="1076227" y="445329"/>
                  </a:lnTo>
                  <a:lnTo>
                    <a:pt x="1043792" y="438823"/>
                  </a:lnTo>
                  <a:lnTo>
                    <a:pt x="1011385" y="429064"/>
                  </a:lnTo>
                  <a:lnTo>
                    <a:pt x="982198" y="425810"/>
                  </a:lnTo>
                  <a:lnTo>
                    <a:pt x="949791" y="419304"/>
                  </a:lnTo>
                  <a:lnTo>
                    <a:pt x="894695" y="412825"/>
                  </a:lnTo>
                  <a:lnTo>
                    <a:pt x="852540" y="406319"/>
                  </a:lnTo>
                  <a:lnTo>
                    <a:pt x="836322" y="406319"/>
                  </a:lnTo>
                  <a:lnTo>
                    <a:pt x="816883" y="403065"/>
                  </a:lnTo>
                  <a:lnTo>
                    <a:pt x="771507" y="383546"/>
                  </a:lnTo>
                  <a:lnTo>
                    <a:pt x="713162" y="347734"/>
                  </a:lnTo>
                  <a:lnTo>
                    <a:pt x="619160" y="273102"/>
                  </a:lnTo>
                  <a:lnTo>
                    <a:pt x="583504" y="247132"/>
                  </a:lnTo>
                  <a:lnTo>
                    <a:pt x="554317" y="220888"/>
                  </a:lnTo>
                  <a:lnTo>
                    <a:pt x="521910" y="194917"/>
                  </a:lnTo>
                  <a:lnTo>
                    <a:pt x="492723" y="172227"/>
                  </a:lnTo>
                  <a:lnTo>
                    <a:pt x="466786" y="146256"/>
                  </a:lnTo>
                  <a:lnTo>
                    <a:pt x="440849" y="126846"/>
                  </a:lnTo>
                  <a:lnTo>
                    <a:pt x="421410" y="107163"/>
                  </a:lnTo>
                  <a:lnTo>
                    <a:pt x="408441" y="97595"/>
                  </a:lnTo>
                  <a:lnTo>
                    <a:pt x="369536" y="74631"/>
                  </a:lnTo>
                  <a:lnTo>
                    <a:pt x="317689" y="55222"/>
                  </a:lnTo>
                  <a:lnTo>
                    <a:pt x="249597" y="39092"/>
                  </a:lnTo>
                  <a:lnTo>
                    <a:pt x="217189" y="29251"/>
                  </a:lnTo>
                  <a:lnTo>
                    <a:pt x="181532" y="25970"/>
                  </a:lnTo>
                  <a:lnTo>
                    <a:pt x="149124" y="16129"/>
                  </a:lnTo>
                  <a:lnTo>
                    <a:pt x="116689" y="12848"/>
                  </a:lnTo>
                  <a:lnTo>
                    <a:pt x="87531" y="6561"/>
                  </a:lnTo>
                  <a:lnTo>
                    <a:pt x="61593" y="6561"/>
                  </a:lnTo>
                  <a:lnTo>
                    <a:pt x="38905" y="0"/>
                  </a:lnTo>
                  <a:close/>
                </a:path>
              </a:pathLst>
            </a:custGeom>
            <a:solidFill>
              <a:srgbClr val="B3185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5" name="object 15"/>
            <p:cNvSpPr/>
            <p:nvPr/>
          </p:nvSpPr>
          <p:spPr>
            <a:xfrm>
              <a:off x="7692123" y="4883988"/>
              <a:ext cx="622300" cy="579120"/>
            </a:xfrm>
            <a:custGeom>
              <a:avLst/>
              <a:gdLst/>
              <a:ahLst/>
              <a:cxnLst/>
              <a:rect l="l" t="t" r="r" b="b"/>
              <a:pathLst>
                <a:path w="622300" h="579120">
                  <a:moveTo>
                    <a:pt x="275475" y="87782"/>
                  </a:moveTo>
                  <a:lnTo>
                    <a:pt x="55156" y="107276"/>
                  </a:lnTo>
                  <a:lnTo>
                    <a:pt x="0" y="568896"/>
                  </a:lnTo>
                  <a:lnTo>
                    <a:pt x="61429" y="578650"/>
                  </a:lnTo>
                  <a:lnTo>
                    <a:pt x="184835" y="367334"/>
                  </a:lnTo>
                  <a:lnTo>
                    <a:pt x="275475" y="87782"/>
                  </a:lnTo>
                  <a:close/>
                </a:path>
                <a:path w="622300" h="579120">
                  <a:moveTo>
                    <a:pt x="622223" y="139801"/>
                  </a:moveTo>
                  <a:lnTo>
                    <a:pt x="609384" y="0"/>
                  </a:lnTo>
                  <a:lnTo>
                    <a:pt x="392061" y="52019"/>
                  </a:lnTo>
                  <a:lnTo>
                    <a:pt x="366128" y="477875"/>
                  </a:lnTo>
                  <a:lnTo>
                    <a:pt x="398614" y="500634"/>
                  </a:lnTo>
                  <a:lnTo>
                    <a:pt x="622223" y="139801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6" name="object 16"/>
            <p:cNvSpPr/>
            <p:nvPr/>
          </p:nvSpPr>
          <p:spPr>
            <a:xfrm>
              <a:off x="7734173" y="4897005"/>
              <a:ext cx="548005" cy="501015"/>
            </a:xfrm>
            <a:custGeom>
              <a:avLst/>
              <a:gdLst/>
              <a:ahLst/>
              <a:cxnLst/>
              <a:rect l="l" t="t" r="r" b="b"/>
              <a:pathLst>
                <a:path w="548004" h="501014">
                  <a:moveTo>
                    <a:pt x="214045" y="178790"/>
                  </a:moveTo>
                  <a:lnTo>
                    <a:pt x="194386" y="84518"/>
                  </a:lnTo>
                  <a:lnTo>
                    <a:pt x="67983" y="87782"/>
                  </a:lnTo>
                  <a:lnTo>
                    <a:pt x="51866" y="123532"/>
                  </a:lnTo>
                  <a:lnTo>
                    <a:pt x="103746" y="149529"/>
                  </a:lnTo>
                  <a:lnTo>
                    <a:pt x="51866" y="169024"/>
                  </a:lnTo>
                  <a:lnTo>
                    <a:pt x="100469" y="182041"/>
                  </a:lnTo>
                  <a:lnTo>
                    <a:pt x="45313" y="195046"/>
                  </a:lnTo>
                  <a:lnTo>
                    <a:pt x="97193" y="214541"/>
                  </a:lnTo>
                  <a:lnTo>
                    <a:pt x="48590" y="224307"/>
                  </a:lnTo>
                  <a:lnTo>
                    <a:pt x="93916" y="250304"/>
                  </a:lnTo>
                  <a:lnTo>
                    <a:pt x="42037" y="256806"/>
                  </a:lnTo>
                  <a:lnTo>
                    <a:pt x="93916" y="276326"/>
                  </a:lnTo>
                  <a:lnTo>
                    <a:pt x="39039" y="289306"/>
                  </a:lnTo>
                  <a:lnTo>
                    <a:pt x="87630" y="305574"/>
                  </a:lnTo>
                  <a:lnTo>
                    <a:pt x="35763" y="315302"/>
                  </a:lnTo>
                  <a:lnTo>
                    <a:pt x="74536" y="331571"/>
                  </a:lnTo>
                  <a:lnTo>
                    <a:pt x="19380" y="344589"/>
                  </a:lnTo>
                  <a:lnTo>
                    <a:pt x="71259" y="357568"/>
                  </a:lnTo>
                  <a:lnTo>
                    <a:pt x="13106" y="364083"/>
                  </a:lnTo>
                  <a:lnTo>
                    <a:pt x="58420" y="386854"/>
                  </a:lnTo>
                  <a:lnTo>
                    <a:pt x="13106" y="390080"/>
                  </a:lnTo>
                  <a:lnTo>
                    <a:pt x="45313" y="409600"/>
                  </a:lnTo>
                  <a:lnTo>
                    <a:pt x="6553" y="416102"/>
                  </a:lnTo>
                  <a:lnTo>
                    <a:pt x="22656" y="435597"/>
                  </a:lnTo>
                  <a:lnTo>
                    <a:pt x="0" y="445350"/>
                  </a:lnTo>
                  <a:lnTo>
                    <a:pt x="19380" y="500621"/>
                  </a:lnTo>
                  <a:lnTo>
                    <a:pt x="67983" y="487616"/>
                  </a:lnTo>
                  <a:lnTo>
                    <a:pt x="214045" y="178790"/>
                  </a:lnTo>
                  <a:close/>
                </a:path>
                <a:path w="548004" h="501014">
                  <a:moveTo>
                    <a:pt x="547954" y="156044"/>
                  </a:moveTo>
                  <a:lnTo>
                    <a:pt x="544677" y="0"/>
                  </a:lnTo>
                  <a:lnTo>
                    <a:pt x="421538" y="19494"/>
                  </a:lnTo>
                  <a:lnTo>
                    <a:pt x="405155" y="61747"/>
                  </a:lnTo>
                  <a:lnTo>
                    <a:pt x="466864" y="78016"/>
                  </a:lnTo>
                  <a:lnTo>
                    <a:pt x="401878" y="94259"/>
                  </a:lnTo>
                  <a:lnTo>
                    <a:pt x="460311" y="117030"/>
                  </a:lnTo>
                  <a:lnTo>
                    <a:pt x="392328" y="133273"/>
                  </a:lnTo>
                  <a:lnTo>
                    <a:pt x="457034" y="146278"/>
                  </a:lnTo>
                  <a:lnTo>
                    <a:pt x="392328" y="165773"/>
                  </a:lnTo>
                  <a:lnTo>
                    <a:pt x="444207" y="185293"/>
                  </a:lnTo>
                  <a:lnTo>
                    <a:pt x="385775" y="201561"/>
                  </a:lnTo>
                  <a:lnTo>
                    <a:pt x="444207" y="214541"/>
                  </a:lnTo>
                  <a:lnTo>
                    <a:pt x="382498" y="227558"/>
                  </a:lnTo>
                  <a:lnTo>
                    <a:pt x="434378" y="250304"/>
                  </a:lnTo>
                  <a:lnTo>
                    <a:pt x="379222" y="260057"/>
                  </a:lnTo>
                  <a:lnTo>
                    <a:pt x="421538" y="282803"/>
                  </a:lnTo>
                  <a:lnTo>
                    <a:pt x="369671" y="289306"/>
                  </a:lnTo>
                  <a:lnTo>
                    <a:pt x="405155" y="312077"/>
                  </a:lnTo>
                  <a:lnTo>
                    <a:pt x="363118" y="318566"/>
                  </a:lnTo>
                  <a:lnTo>
                    <a:pt x="392328" y="334822"/>
                  </a:lnTo>
                  <a:lnTo>
                    <a:pt x="350012" y="344589"/>
                  </a:lnTo>
                  <a:lnTo>
                    <a:pt x="379222" y="377088"/>
                  </a:lnTo>
                  <a:lnTo>
                    <a:pt x="398602" y="412851"/>
                  </a:lnTo>
                  <a:lnTo>
                    <a:pt x="547954" y="156044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7" name="object 17"/>
            <p:cNvSpPr/>
            <p:nvPr/>
          </p:nvSpPr>
          <p:spPr>
            <a:xfrm>
              <a:off x="6846004" y="2585709"/>
              <a:ext cx="1530350" cy="2409190"/>
            </a:xfrm>
            <a:custGeom>
              <a:avLst/>
              <a:gdLst/>
              <a:ahLst/>
              <a:cxnLst/>
              <a:rect l="l" t="t" r="r" b="b"/>
              <a:pathLst>
                <a:path w="1530350" h="2409190">
                  <a:moveTo>
                    <a:pt x="1082562" y="0"/>
                  </a:moveTo>
                  <a:lnTo>
                    <a:pt x="995194" y="35812"/>
                  </a:lnTo>
                  <a:lnTo>
                    <a:pt x="959428" y="97595"/>
                  </a:lnTo>
                  <a:lnTo>
                    <a:pt x="962705" y="851676"/>
                  </a:lnTo>
                  <a:lnTo>
                    <a:pt x="645179" y="913459"/>
                  </a:lnTo>
                  <a:lnTo>
                    <a:pt x="401943" y="643636"/>
                  </a:lnTo>
                  <a:lnTo>
                    <a:pt x="116689" y="364054"/>
                  </a:lnTo>
                  <a:lnTo>
                    <a:pt x="0" y="442076"/>
                  </a:lnTo>
                  <a:lnTo>
                    <a:pt x="220438" y="1056489"/>
                  </a:lnTo>
                  <a:lnTo>
                    <a:pt x="444098" y="1365295"/>
                  </a:lnTo>
                  <a:lnTo>
                    <a:pt x="576924" y="1420572"/>
                  </a:lnTo>
                  <a:lnTo>
                    <a:pt x="671117" y="1924431"/>
                  </a:lnTo>
                  <a:lnTo>
                    <a:pt x="781145" y="1947204"/>
                  </a:lnTo>
                  <a:lnTo>
                    <a:pt x="829743" y="2408799"/>
                  </a:lnTo>
                  <a:lnTo>
                    <a:pt x="1280503" y="2350297"/>
                  </a:lnTo>
                  <a:lnTo>
                    <a:pt x="1507385" y="2278782"/>
                  </a:lnTo>
                  <a:lnTo>
                    <a:pt x="1530046" y="2008959"/>
                  </a:lnTo>
                  <a:lnTo>
                    <a:pt x="1436126" y="1664369"/>
                  </a:lnTo>
                  <a:lnTo>
                    <a:pt x="1484724" y="1599360"/>
                  </a:lnTo>
                  <a:lnTo>
                    <a:pt x="1315996" y="1144243"/>
                  </a:lnTo>
                  <a:lnTo>
                    <a:pt x="1367870" y="731418"/>
                  </a:lnTo>
                  <a:lnTo>
                    <a:pt x="1228629" y="250412"/>
                  </a:lnTo>
                  <a:lnTo>
                    <a:pt x="1082562" y="0"/>
                  </a:lnTo>
                  <a:close/>
                </a:path>
              </a:pathLst>
            </a:custGeom>
            <a:solidFill>
              <a:srgbClr val="D17599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18" name="object 18"/>
            <p:cNvSpPr/>
            <p:nvPr/>
          </p:nvSpPr>
          <p:spPr>
            <a:xfrm>
              <a:off x="6855714" y="2614967"/>
              <a:ext cx="1445895" cy="2363470"/>
            </a:xfrm>
            <a:custGeom>
              <a:avLst/>
              <a:gdLst/>
              <a:ahLst/>
              <a:cxnLst/>
              <a:rect l="l" t="t" r="r" b="b"/>
              <a:pathLst>
                <a:path w="1445895" h="2363470">
                  <a:moveTo>
                    <a:pt x="813752" y="1238529"/>
                  </a:moveTo>
                  <a:lnTo>
                    <a:pt x="800646" y="1180033"/>
                  </a:lnTo>
                  <a:lnTo>
                    <a:pt x="641743" y="1297063"/>
                  </a:lnTo>
                  <a:lnTo>
                    <a:pt x="745490" y="1163764"/>
                  </a:lnTo>
                  <a:lnTo>
                    <a:pt x="554380" y="1267777"/>
                  </a:lnTo>
                  <a:lnTo>
                    <a:pt x="687336" y="1141018"/>
                  </a:lnTo>
                  <a:lnTo>
                    <a:pt x="499224" y="1241780"/>
                  </a:lnTo>
                  <a:lnTo>
                    <a:pt x="625640" y="1121498"/>
                  </a:lnTo>
                  <a:lnTo>
                    <a:pt x="440855" y="1193012"/>
                  </a:lnTo>
                  <a:lnTo>
                    <a:pt x="570484" y="1092250"/>
                  </a:lnTo>
                  <a:lnTo>
                    <a:pt x="398729" y="1147521"/>
                  </a:lnTo>
                  <a:lnTo>
                    <a:pt x="515416" y="1040218"/>
                  </a:lnTo>
                  <a:lnTo>
                    <a:pt x="356565" y="1092250"/>
                  </a:lnTo>
                  <a:lnTo>
                    <a:pt x="473290" y="997991"/>
                  </a:lnTo>
                  <a:lnTo>
                    <a:pt x="327418" y="1036993"/>
                  </a:lnTo>
                  <a:lnTo>
                    <a:pt x="421411" y="958977"/>
                  </a:lnTo>
                  <a:lnTo>
                    <a:pt x="298221" y="978471"/>
                  </a:lnTo>
                  <a:lnTo>
                    <a:pt x="382511" y="913460"/>
                  </a:lnTo>
                  <a:lnTo>
                    <a:pt x="275539" y="932954"/>
                  </a:lnTo>
                  <a:lnTo>
                    <a:pt x="340385" y="874445"/>
                  </a:lnTo>
                  <a:lnTo>
                    <a:pt x="252844" y="884212"/>
                  </a:lnTo>
                  <a:lnTo>
                    <a:pt x="311200" y="838695"/>
                  </a:lnTo>
                  <a:lnTo>
                    <a:pt x="230162" y="841946"/>
                  </a:lnTo>
                  <a:lnTo>
                    <a:pt x="282041" y="789914"/>
                  </a:lnTo>
                  <a:lnTo>
                    <a:pt x="210718" y="799680"/>
                  </a:lnTo>
                  <a:lnTo>
                    <a:pt x="246380" y="757415"/>
                  </a:lnTo>
                  <a:lnTo>
                    <a:pt x="191262" y="754164"/>
                  </a:lnTo>
                  <a:lnTo>
                    <a:pt x="226910" y="715149"/>
                  </a:lnTo>
                  <a:lnTo>
                    <a:pt x="171818" y="715149"/>
                  </a:lnTo>
                  <a:lnTo>
                    <a:pt x="207479" y="685901"/>
                  </a:lnTo>
                  <a:lnTo>
                    <a:pt x="155600" y="685901"/>
                  </a:lnTo>
                  <a:lnTo>
                    <a:pt x="194500" y="656653"/>
                  </a:lnTo>
                  <a:lnTo>
                    <a:pt x="142633" y="656653"/>
                  </a:lnTo>
                  <a:lnTo>
                    <a:pt x="178282" y="627392"/>
                  </a:lnTo>
                  <a:lnTo>
                    <a:pt x="126441" y="620890"/>
                  </a:lnTo>
                  <a:lnTo>
                    <a:pt x="165315" y="598119"/>
                  </a:lnTo>
                  <a:lnTo>
                    <a:pt x="123190" y="591642"/>
                  </a:lnTo>
                  <a:lnTo>
                    <a:pt x="145884" y="562356"/>
                  </a:lnTo>
                  <a:lnTo>
                    <a:pt x="110223" y="568871"/>
                  </a:lnTo>
                  <a:lnTo>
                    <a:pt x="139407" y="533107"/>
                  </a:lnTo>
                  <a:lnTo>
                    <a:pt x="103746" y="533107"/>
                  </a:lnTo>
                  <a:lnTo>
                    <a:pt x="126441" y="510362"/>
                  </a:lnTo>
                  <a:lnTo>
                    <a:pt x="90779" y="513613"/>
                  </a:lnTo>
                  <a:lnTo>
                    <a:pt x="116687" y="484339"/>
                  </a:lnTo>
                  <a:lnTo>
                    <a:pt x="84289" y="484339"/>
                  </a:lnTo>
                  <a:lnTo>
                    <a:pt x="106972" y="458343"/>
                  </a:lnTo>
                  <a:lnTo>
                    <a:pt x="74561" y="458343"/>
                  </a:lnTo>
                  <a:lnTo>
                    <a:pt x="94005" y="432346"/>
                  </a:lnTo>
                  <a:lnTo>
                    <a:pt x="68072" y="432346"/>
                  </a:lnTo>
                  <a:lnTo>
                    <a:pt x="87541" y="409575"/>
                  </a:lnTo>
                  <a:lnTo>
                    <a:pt x="45377" y="396582"/>
                  </a:lnTo>
                  <a:lnTo>
                    <a:pt x="0" y="422579"/>
                  </a:lnTo>
                  <a:lnTo>
                    <a:pt x="84289" y="715149"/>
                  </a:lnTo>
                  <a:lnTo>
                    <a:pt x="226910" y="997991"/>
                  </a:lnTo>
                  <a:lnTo>
                    <a:pt x="330657" y="1209281"/>
                  </a:lnTo>
                  <a:lnTo>
                    <a:pt x="437629" y="1306791"/>
                  </a:lnTo>
                  <a:lnTo>
                    <a:pt x="596417" y="1378305"/>
                  </a:lnTo>
                  <a:lnTo>
                    <a:pt x="745490" y="1365326"/>
                  </a:lnTo>
                  <a:lnTo>
                    <a:pt x="800646" y="1316545"/>
                  </a:lnTo>
                  <a:lnTo>
                    <a:pt x="813752" y="1238529"/>
                  </a:lnTo>
                  <a:close/>
                </a:path>
                <a:path w="1445895" h="2363470">
                  <a:moveTo>
                    <a:pt x="1345323" y="754164"/>
                  </a:moveTo>
                  <a:lnTo>
                    <a:pt x="1319390" y="513613"/>
                  </a:lnTo>
                  <a:lnTo>
                    <a:pt x="1209090" y="214604"/>
                  </a:lnTo>
                  <a:lnTo>
                    <a:pt x="1095781" y="19405"/>
                  </a:lnTo>
                  <a:lnTo>
                    <a:pt x="1056741" y="0"/>
                  </a:lnTo>
                  <a:lnTo>
                    <a:pt x="1017968" y="29248"/>
                  </a:lnTo>
                  <a:lnTo>
                    <a:pt x="1063294" y="42367"/>
                  </a:lnTo>
                  <a:lnTo>
                    <a:pt x="1024242" y="51943"/>
                  </a:lnTo>
                  <a:lnTo>
                    <a:pt x="1082675" y="65062"/>
                  </a:lnTo>
                  <a:lnTo>
                    <a:pt x="1046911" y="74625"/>
                  </a:lnTo>
                  <a:lnTo>
                    <a:pt x="1105331" y="87757"/>
                  </a:lnTo>
                  <a:lnTo>
                    <a:pt x="1063294" y="100876"/>
                  </a:lnTo>
                  <a:lnTo>
                    <a:pt x="1115161" y="120281"/>
                  </a:lnTo>
                  <a:lnTo>
                    <a:pt x="1076121" y="130124"/>
                  </a:lnTo>
                  <a:lnTo>
                    <a:pt x="1131277" y="149529"/>
                  </a:lnTo>
                  <a:lnTo>
                    <a:pt x="1082675" y="149529"/>
                  </a:lnTo>
                  <a:lnTo>
                    <a:pt x="1150658" y="185343"/>
                  </a:lnTo>
                  <a:lnTo>
                    <a:pt x="1085951" y="188633"/>
                  </a:lnTo>
                  <a:lnTo>
                    <a:pt x="1160487" y="221157"/>
                  </a:lnTo>
                  <a:lnTo>
                    <a:pt x="1098778" y="221157"/>
                  </a:lnTo>
                  <a:lnTo>
                    <a:pt x="1183144" y="260032"/>
                  </a:lnTo>
                  <a:lnTo>
                    <a:pt x="1111885" y="260032"/>
                  </a:lnTo>
                  <a:lnTo>
                    <a:pt x="1192974" y="308800"/>
                  </a:lnTo>
                  <a:lnTo>
                    <a:pt x="1124724" y="308800"/>
                  </a:lnTo>
                  <a:lnTo>
                    <a:pt x="1215631" y="360832"/>
                  </a:lnTo>
                  <a:lnTo>
                    <a:pt x="1128001" y="347814"/>
                  </a:lnTo>
                  <a:lnTo>
                    <a:pt x="1228471" y="422579"/>
                  </a:lnTo>
                  <a:lnTo>
                    <a:pt x="1124724" y="396582"/>
                  </a:lnTo>
                  <a:lnTo>
                    <a:pt x="1235024" y="471360"/>
                  </a:lnTo>
                  <a:lnTo>
                    <a:pt x="1128001" y="438848"/>
                  </a:lnTo>
                  <a:lnTo>
                    <a:pt x="1248130" y="539610"/>
                  </a:lnTo>
                  <a:lnTo>
                    <a:pt x="1121714" y="494093"/>
                  </a:lnTo>
                  <a:lnTo>
                    <a:pt x="1257681" y="611136"/>
                  </a:lnTo>
                  <a:lnTo>
                    <a:pt x="1108608" y="546125"/>
                  </a:lnTo>
                  <a:lnTo>
                    <a:pt x="1260957" y="698906"/>
                  </a:lnTo>
                  <a:lnTo>
                    <a:pt x="1121714" y="598119"/>
                  </a:lnTo>
                  <a:lnTo>
                    <a:pt x="1131277" y="656653"/>
                  </a:lnTo>
                  <a:lnTo>
                    <a:pt x="1260957" y="780161"/>
                  </a:lnTo>
                  <a:lnTo>
                    <a:pt x="1137831" y="692404"/>
                  </a:lnTo>
                  <a:lnTo>
                    <a:pt x="1141107" y="724916"/>
                  </a:lnTo>
                  <a:lnTo>
                    <a:pt x="1257681" y="867943"/>
                  </a:lnTo>
                  <a:lnTo>
                    <a:pt x="1134554" y="754164"/>
                  </a:lnTo>
                  <a:lnTo>
                    <a:pt x="1131277" y="786663"/>
                  </a:lnTo>
                  <a:lnTo>
                    <a:pt x="1241577" y="926465"/>
                  </a:lnTo>
                  <a:lnTo>
                    <a:pt x="1121714" y="845197"/>
                  </a:lnTo>
                  <a:lnTo>
                    <a:pt x="1270787" y="1069505"/>
                  </a:lnTo>
                  <a:lnTo>
                    <a:pt x="1316113" y="1007719"/>
                  </a:lnTo>
                  <a:lnTo>
                    <a:pt x="1345323" y="754164"/>
                  </a:lnTo>
                  <a:close/>
                </a:path>
                <a:path w="1445895" h="2363470">
                  <a:moveTo>
                    <a:pt x="1445793" y="1908187"/>
                  </a:moveTo>
                  <a:lnTo>
                    <a:pt x="1364653" y="1688515"/>
                  </a:lnTo>
                  <a:lnTo>
                    <a:pt x="1367980" y="1687144"/>
                  </a:lnTo>
                  <a:lnTo>
                    <a:pt x="1429689" y="1635112"/>
                  </a:lnTo>
                  <a:lnTo>
                    <a:pt x="1423136" y="1563598"/>
                  </a:lnTo>
                  <a:lnTo>
                    <a:pt x="1309560" y="1267777"/>
                  </a:lnTo>
                  <a:lnTo>
                    <a:pt x="1115161" y="932954"/>
                  </a:lnTo>
                  <a:lnTo>
                    <a:pt x="1053465" y="910209"/>
                  </a:lnTo>
                  <a:lnTo>
                    <a:pt x="952995" y="1040218"/>
                  </a:lnTo>
                  <a:lnTo>
                    <a:pt x="1079398" y="1049985"/>
                  </a:lnTo>
                  <a:lnTo>
                    <a:pt x="952995" y="1114996"/>
                  </a:lnTo>
                  <a:lnTo>
                    <a:pt x="1098778" y="1108506"/>
                  </a:lnTo>
                  <a:lnTo>
                    <a:pt x="946442" y="1183284"/>
                  </a:lnTo>
                  <a:lnTo>
                    <a:pt x="1121714" y="1180033"/>
                  </a:lnTo>
                  <a:lnTo>
                    <a:pt x="936879" y="1238529"/>
                  </a:lnTo>
                  <a:lnTo>
                    <a:pt x="1160487" y="1238529"/>
                  </a:lnTo>
                  <a:lnTo>
                    <a:pt x="936879" y="1316545"/>
                  </a:lnTo>
                  <a:lnTo>
                    <a:pt x="1170317" y="1303540"/>
                  </a:lnTo>
                  <a:lnTo>
                    <a:pt x="917498" y="1401076"/>
                  </a:lnTo>
                  <a:lnTo>
                    <a:pt x="1196251" y="1358811"/>
                  </a:lnTo>
                  <a:lnTo>
                    <a:pt x="907669" y="1482356"/>
                  </a:lnTo>
                  <a:lnTo>
                    <a:pt x="1241577" y="1414068"/>
                  </a:lnTo>
                  <a:lnTo>
                    <a:pt x="862342" y="1576616"/>
                  </a:lnTo>
                  <a:lnTo>
                    <a:pt x="1260957" y="1498587"/>
                  </a:lnTo>
                  <a:lnTo>
                    <a:pt x="842683" y="1661147"/>
                  </a:lnTo>
                  <a:lnTo>
                    <a:pt x="1260957" y="1566849"/>
                  </a:lnTo>
                  <a:lnTo>
                    <a:pt x="813752" y="1752142"/>
                  </a:lnTo>
                  <a:lnTo>
                    <a:pt x="1322666" y="1622132"/>
                  </a:lnTo>
                  <a:lnTo>
                    <a:pt x="781253" y="1859419"/>
                  </a:lnTo>
                  <a:lnTo>
                    <a:pt x="1021245" y="1830171"/>
                  </a:lnTo>
                  <a:lnTo>
                    <a:pt x="1145311" y="1779003"/>
                  </a:lnTo>
                  <a:lnTo>
                    <a:pt x="1306283" y="1768411"/>
                  </a:lnTo>
                  <a:lnTo>
                    <a:pt x="1131277" y="1839925"/>
                  </a:lnTo>
                  <a:lnTo>
                    <a:pt x="1309560" y="1830171"/>
                  </a:lnTo>
                  <a:lnTo>
                    <a:pt x="1108608" y="1895182"/>
                  </a:lnTo>
                  <a:lnTo>
                    <a:pt x="1335493" y="1888705"/>
                  </a:lnTo>
                  <a:lnTo>
                    <a:pt x="1105331" y="1969947"/>
                  </a:lnTo>
                  <a:lnTo>
                    <a:pt x="1328940" y="1956968"/>
                  </a:lnTo>
                  <a:lnTo>
                    <a:pt x="1043901" y="2047963"/>
                  </a:lnTo>
                  <a:lnTo>
                    <a:pt x="1322666" y="2038235"/>
                  </a:lnTo>
                  <a:lnTo>
                    <a:pt x="1024242" y="2122741"/>
                  </a:lnTo>
                  <a:lnTo>
                    <a:pt x="1335493" y="2099995"/>
                  </a:lnTo>
                  <a:lnTo>
                    <a:pt x="982205" y="2210524"/>
                  </a:lnTo>
                  <a:lnTo>
                    <a:pt x="1290167" y="2174760"/>
                  </a:lnTo>
                  <a:lnTo>
                    <a:pt x="943432" y="2282037"/>
                  </a:lnTo>
                  <a:lnTo>
                    <a:pt x="1241577" y="2243023"/>
                  </a:lnTo>
                  <a:lnTo>
                    <a:pt x="917498" y="2356802"/>
                  </a:lnTo>
                  <a:lnTo>
                    <a:pt x="1050188" y="2363305"/>
                  </a:lnTo>
                  <a:lnTo>
                    <a:pt x="1374533" y="2301532"/>
                  </a:lnTo>
                  <a:lnTo>
                    <a:pt x="1445793" y="2246274"/>
                  </a:lnTo>
                  <a:lnTo>
                    <a:pt x="1445793" y="1908187"/>
                  </a:lnTo>
                  <a:close/>
                </a:path>
              </a:pathLst>
            </a:custGeom>
            <a:solidFill>
              <a:srgbClr val="B31856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88852" y="2432892"/>
              <a:ext cx="242990" cy="23072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6774688" y="2725407"/>
              <a:ext cx="1231900" cy="897890"/>
            </a:xfrm>
            <a:custGeom>
              <a:avLst/>
              <a:gdLst/>
              <a:ahLst/>
              <a:cxnLst/>
              <a:rect l="l" t="t" r="r" b="b"/>
              <a:pathLst>
                <a:path w="1231900" h="897889">
                  <a:moveTo>
                    <a:pt x="171805" y="221132"/>
                  </a:moveTo>
                  <a:lnTo>
                    <a:pt x="19431" y="0"/>
                  </a:lnTo>
                  <a:lnTo>
                    <a:pt x="0" y="19685"/>
                  </a:lnTo>
                  <a:lnTo>
                    <a:pt x="45377" y="149593"/>
                  </a:lnTo>
                  <a:lnTo>
                    <a:pt x="0" y="185381"/>
                  </a:lnTo>
                  <a:lnTo>
                    <a:pt x="87528" y="321906"/>
                  </a:lnTo>
                  <a:lnTo>
                    <a:pt x="171805" y="221132"/>
                  </a:lnTo>
                  <a:close/>
                </a:path>
                <a:path w="1231900" h="897889">
                  <a:moveTo>
                    <a:pt x="1231684" y="581964"/>
                  </a:moveTo>
                  <a:lnTo>
                    <a:pt x="1163701" y="412915"/>
                  </a:lnTo>
                  <a:lnTo>
                    <a:pt x="907605" y="367423"/>
                  </a:lnTo>
                  <a:lnTo>
                    <a:pt x="732599" y="487680"/>
                  </a:lnTo>
                  <a:lnTo>
                    <a:pt x="683996" y="672973"/>
                  </a:lnTo>
                  <a:lnTo>
                    <a:pt x="706666" y="751001"/>
                  </a:lnTo>
                  <a:lnTo>
                    <a:pt x="820242" y="884288"/>
                  </a:lnTo>
                  <a:lnTo>
                    <a:pt x="998524" y="897280"/>
                  </a:lnTo>
                  <a:lnTo>
                    <a:pt x="1173530" y="819251"/>
                  </a:lnTo>
                  <a:lnTo>
                    <a:pt x="1231684" y="581964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1" name="object 21"/>
            <p:cNvSpPr/>
            <p:nvPr/>
          </p:nvSpPr>
          <p:spPr>
            <a:xfrm>
              <a:off x="7474803" y="3131833"/>
              <a:ext cx="518795" cy="490855"/>
            </a:xfrm>
            <a:custGeom>
              <a:avLst/>
              <a:gdLst/>
              <a:ahLst/>
              <a:cxnLst/>
              <a:rect l="l" t="t" r="r" b="b"/>
              <a:pathLst>
                <a:path w="518795" h="490854">
                  <a:moveTo>
                    <a:pt x="359843" y="0"/>
                  </a:moveTo>
                  <a:lnTo>
                    <a:pt x="434379" y="130017"/>
                  </a:lnTo>
                  <a:lnTo>
                    <a:pt x="359843" y="74768"/>
                  </a:lnTo>
                  <a:lnTo>
                    <a:pt x="431102" y="191773"/>
                  </a:lnTo>
                  <a:lnTo>
                    <a:pt x="353291" y="126764"/>
                  </a:lnTo>
                  <a:lnTo>
                    <a:pt x="427826" y="256809"/>
                  </a:lnTo>
                  <a:lnTo>
                    <a:pt x="327354" y="175534"/>
                  </a:lnTo>
                  <a:lnTo>
                    <a:pt x="398886" y="305552"/>
                  </a:lnTo>
                  <a:lnTo>
                    <a:pt x="295137" y="204786"/>
                  </a:lnTo>
                  <a:lnTo>
                    <a:pt x="376225" y="351069"/>
                  </a:lnTo>
                  <a:lnTo>
                    <a:pt x="252818" y="237290"/>
                  </a:lnTo>
                  <a:lnTo>
                    <a:pt x="337182" y="380320"/>
                  </a:lnTo>
                  <a:lnTo>
                    <a:pt x="230158" y="273048"/>
                  </a:lnTo>
                  <a:lnTo>
                    <a:pt x="298413" y="399840"/>
                  </a:lnTo>
                  <a:lnTo>
                    <a:pt x="191388" y="286060"/>
                  </a:lnTo>
                  <a:lnTo>
                    <a:pt x="252818" y="422584"/>
                  </a:lnTo>
                  <a:lnTo>
                    <a:pt x="149070" y="302299"/>
                  </a:lnTo>
                  <a:lnTo>
                    <a:pt x="207497" y="422584"/>
                  </a:lnTo>
                  <a:lnTo>
                    <a:pt x="94192" y="305552"/>
                  </a:lnTo>
                  <a:lnTo>
                    <a:pt x="162175" y="425838"/>
                  </a:lnTo>
                  <a:lnTo>
                    <a:pt x="32489" y="302299"/>
                  </a:lnTo>
                  <a:lnTo>
                    <a:pt x="113577" y="416078"/>
                  </a:lnTo>
                  <a:lnTo>
                    <a:pt x="0" y="315312"/>
                  </a:lnTo>
                  <a:lnTo>
                    <a:pt x="39042" y="412825"/>
                  </a:lnTo>
                  <a:lnTo>
                    <a:pt x="97196" y="481114"/>
                  </a:lnTo>
                  <a:lnTo>
                    <a:pt x="317798" y="490846"/>
                  </a:lnTo>
                  <a:lnTo>
                    <a:pt x="489529" y="399840"/>
                  </a:lnTo>
                  <a:lnTo>
                    <a:pt x="518743" y="292567"/>
                  </a:lnTo>
                  <a:lnTo>
                    <a:pt x="512190" y="169028"/>
                  </a:lnTo>
                  <a:lnTo>
                    <a:pt x="457039" y="22744"/>
                  </a:lnTo>
                  <a:lnTo>
                    <a:pt x="359843" y="0"/>
                  </a:lnTo>
                  <a:close/>
                </a:path>
              </a:pathLst>
            </a:custGeom>
            <a:solidFill>
              <a:srgbClr val="DF8578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2" name="object 22"/>
            <p:cNvSpPr/>
            <p:nvPr/>
          </p:nvSpPr>
          <p:spPr>
            <a:xfrm>
              <a:off x="5231676" y="2293200"/>
              <a:ext cx="1647189" cy="1527810"/>
            </a:xfrm>
            <a:custGeom>
              <a:avLst/>
              <a:gdLst/>
              <a:ahLst/>
              <a:cxnLst/>
              <a:rect l="l" t="t" r="r" b="b"/>
              <a:pathLst>
                <a:path w="1647190" h="1527810">
                  <a:moveTo>
                    <a:pt x="233400" y="126580"/>
                  </a:moveTo>
                  <a:lnTo>
                    <a:pt x="204216" y="94322"/>
                  </a:lnTo>
                  <a:lnTo>
                    <a:pt x="116713" y="103886"/>
                  </a:lnTo>
                  <a:lnTo>
                    <a:pt x="103746" y="0"/>
                  </a:lnTo>
                  <a:lnTo>
                    <a:pt x="0" y="74637"/>
                  </a:lnTo>
                  <a:lnTo>
                    <a:pt x="6489" y="243852"/>
                  </a:lnTo>
                  <a:lnTo>
                    <a:pt x="126428" y="311924"/>
                  </a:lnTo>
                  <a:lnTo>
                    <a:pt x="233400" y="126580"/>
                  </a:lnTo>
                  <a:close/>
                </a:path>
                <a:path w="1647190" h="1527810">
                  <a:moveTo>
                    <a:pt x="1646732" y="1417269"/>
                  </a:moveTo>
                  <a:lnTo>
                    <a:pt x="1543011" y="1410754"/>
                  </a:lnTo>
                  <a:lnTo>
                    <a:pt x="1543011" y="1339240"/>
                  </a:lnTo>
                  <a:lnTo>
                    <a:pt x="1513827" y="1326235"/>
                  </a:lnTo>
                  <a:lnTo>
                    <a:pt x="1436039" y="1407502"/>
                  </a:lnTo>
                  <a:lnTo>
                    <a:pt x="1319352" y="1404251"/>
                  </a:lnTo>
                  <a:lnTo>
                    <a:pt x="1312849" y="1527797"/>
                  </a:lnTo>
                  <a:lnTo>
                    <a:pt x="1533283" y="1524533"/>
                  </a:lnTo>
                  <a:lnTo>
                    <a:pt x="1646732" y="1417269"/>
                  </a:lnTo>
                  <a:close/>
                </a:path>
              </a:pathLst>
            </a:custGeom>
            <a:solidFill>
              <a:srgbClr val="BCC8D3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3" name="object 23"/>
            <p:cNvSpPr/>
            <p:nvPr/>
          </p:nvSpPr>
          <p:spPr>
            <a:xfrm>
              <a:off x="4943173" y="4360604"/>
              <a:ext cx="1066800" cy="1122045"/>
            </a:xfrm>
            <a:custGeom>
              <a:avLst/>
              <a:gdLst/>
              <a:ahLst/>
              <a:cxnLst/>
              <a:rect l="l" t="t" r="r" b="b"/>
              <a:pathLst>
                <a:path w="1066800" h="1122045">
                  <a:moveTo>
                    <a:pt x="0" y="0"/>
                  </a:moveTo>
                  <a:lnTo>
                    <a:pt x="45403" y="640411"/>
                  </a:lnTo>
                  <a:lnTo>
                    <a:pt x="145876" y="1033758"/>
                  </a:lnTo>
                  <a:lnTo>
                    <a:pt x="547847" y="1037011"/>
                  </a:lnTo>
                  <a:lnTo>
                    <a:pt x="599694" y="1121531"/>
                  </a:lnTo>
                  <a:lnTo>
                    <a:pt x="1066508" y="1102026"/>
                  </a:lnTo>
                  <a:lnTo>
                    <a:pt x="888197" y="575402"/>
                  </a:lnTo>
                  <a:lnTo>
                    <a:pt x="807164" y="104047"/>
                  </a:lnTo>
                  <a:lnTo>
                    <a:pt x="635378" y="1625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6B380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4" name="object 24"/>
            <p:cNvSpPr/>
            <p:nvPr/>
          </p:nvSpPr>
          <p:spPr>
            <a:xfrm>
              <a:off x="5118227" y="4480890"/>
              <a:ext cx="866140" cy="969010"/>
            </a:xfrm>
            <a:custGeom>
              <a:avLst/>
              <a:gdLst/>
              <a:ahLst/>
              <a:cxnLst/>
              <a:rect l="l" t="t" r="r" b="b"/>
              <a:pathLst>
                <a:path w="866139" h="969010">
                  <a:moveTo>
                    <a:pt x="343598" y="906983"/>
                  </a:moveTo>
                  <a:lnTo>
                    <a:pt x="217195" y="474611"/>
                  </a:lnTo>
                  <a:lnTo>
                    <a:pt x="139382" y="100774"/>
                  </a:lnTo>
                  <a:lnTo>
                    <a:pt x="119938" y="0"/>
                  </a:lnTo>
                  <a:lnTo>
                    <a:pt x="51879" y="3263"/>
                  </a:lnTo>
                  <a:lnTo>
                    <a:pt x="94005" y="42265"/>
                  </a:lnTo>
                  <a:lnTo>
                    <a:pt x="71310" y="42265"/>
                  </a:lnTo>
                  <a:lnTo>
                    <a:pt x="94005" y="74777"/>
                  </a:lnTo>
                  <a:lnTo>
                    <a:pt x="71310" y="71526"/>
                  </a:lnTo>
                  <a:lnTo>
                    <a:pt x="100469" y="100774"/>
                  </a:lnTo>
                  <a:lnTo>
                    <a:pt x="71310" y="100774"/>
                  </a:lnTo>
                  <a:lnTo>
                    <a:pt x="100469" y="130048"/>
                  </a:lnTo>
                  <a:lnTo>
                    <a:pt x="77787" y="130048"/>
                  </a:lnTo>
                  <a:lnTo>
                    <a:pt x="100469" y="152793"/>
                  </a:lnTo>
                  <a:lnTo>
                    <a:pt x="77787" y="152793"/>
                  </a:lnTo>
                  <a:lnTo>
                    <a:pt x="100469" y="188556"/>
                  </a:lnTo>
                  <a:lnTo>
                    <a:pt x="77787" y="188556"/>
                  </a:lnTo>
                  <a:lnTo>
                    <a:pt x="110223" y="217805"/>
                  </a:lnTo>
                  <a:lnTo>
                    <a:pt x="77787" y="221056"/>
                  </a:lnTo>
                  <a:lnTo>
                    <a:pt x="113449" y="240576"/>
                  </a:lnTo>
                  <a:lnTo>
                    <a:pt x="81038" y="250304"/>
                  </a:lnTo>
                  <a:lnTo>
                    <a:pt x="110223" y="279590"/>
                  </a:lnTo>
                  <a:lnTo>
                    <a:pt x="84289" y="279590"/>
                  </a:lnTo>
                  <a:lnTo>
                    <a:pt x="116687" y="308838"/>
                  </a:lnTo>
                  <a:lnTo>
                    <a:pt x="84289" y="308838"/>
                  </a:lnTo>
                  <a:lnTo>
                    <a:pt x="123190" y="331584"/>
                  </a:lnTo>
                  <a:lnTo>
                    <a:pt x="87528" y="338086"/>
                  </a:lnTo>
                  <a:lnTo>
                    <a:pt x="129667" y="360832"/>
                  </a:lnTo>
                  <a:lnTo>
                    <a:pt x="90754" y="367347"/>
                  </a:lnTo>
                  <a:lnTo>
                    <a:pt x="136156" y="386854"/>
                  </a:lnTo>
                  <a:lnTo>
                    <a:pt x="87528" y="396595"/>
                  </a:lnTo>
                  <a:lnTo>
                    <a:pt x="142633" y="416115"/>
                  </a:lnTo>
                  <a:lnTo>
                    <a:pt x="90754" y="425869"/>
                  </a:lnTo>
                  <a:lnTo>
                    <a:pt x="149098" y="445363"/>
                  </a:lnTo>
                  <a:lnTo>
                    <a:pt x="94005" y="455117"/>
                  </a:lnTo>
                  <a:lnTo>
                    <a:pt x="158851" y="477862"/>
                  </a:lnTo>
                  <a:lnTo>
                    <a:pt x="100469" y="490880"/>
                  </a:lnTo>
                  <a:lnTo>
                    <a:pt x="152349" y="520128"/>
                  </a:lnTo>
                  <a:lnTo>
                    <a:pt x="94005" y="526643"/>
                  </a:lnTo>
                  <a:lnTo>
                    <a:pt x="158851" y="549376"/>
                  </a:lnTo>
                  <a:lnTo>
                    <a:pt x="100469" y="562394"/>
                  </a:lnTo>
                  <a:lnTo>
                    <a:pt x="165315" y="585139"/>
                  </a:lnTo>
                  <a:lnTo>
                    <a:pt x="100469" y="594906"/>
                  </a:lnTo>
                  <a:lnTo>
                    <a:pt x="175031" y="617677"/>
                  </a:lnTo>
                  <a:lnTo>
                    <a:pt x="94005" y="630656"/>
                  </a:lnTo>
                  <a:lnTo>
                    <a:pt x="171818" y="653427"/>
                  </a:lnTo>
                  <a:lnTo>
                    <a:pt x="100469" y="676173"/>
                  </a:lnTo>
                  <a:lnTo>
                    <a:pt x="188010" y="698919"/>
                  </a:lnTo>
                  <a:lnTo>
                    <a:pt x="100469" y="708685"/>
                  </a:lnTo>
                  <a:lnTo>
                    <a:pt x="204228" y="734682"/>
                  </a:lnTo>
                  <a:lnTo>
                    <a:pt x="94005" y="744435"/>
                  </a:lnTo>
                  <a:lnTo>
                    <a:pt x="217195" y="773684"/>
                  </a:lnTo>
                  <a:lnTo>
                    <a:pt x="71310" y="780199"/>
                  </a:lnTo>
                  <a:lnTo>
                    <a:pt x="217195" y="809447"/>
                  </a:lnTo>
                  <a:lnTo>
                    <a:pt x="32410" y="819200"/>
                  </a:lnTo>
                  <a:lnTo>
                    <a:pt x="236626" y="851712"/>
                  </a:lnTo>
                  <a:lnTo>
                    <a:pt x="0" y="851712"/>
                  </a:lnTo>
                  <a:lnTo>
                    <a:pt x="265811" y="913472"/>
                  </a:lnTo>
                  <a:lnTo>
                    <a:pt x="343598" y="906983"/>
                  </a:lnTo>
                  <a:close/>
                </a:path>
                <a:path w="866139" h="969010">
                  <a:moveTo>
                    <a:pt x="865517" y="968743"/>
                  </a:moveTo>
                  <a:lnTo>
                    <a:pt x="687222" y="455117"/>
                  </a:lnTo>
                  <a:lnTo>
                    <a:pt x="619137" y="19519"/>
                  </a:lnTo>
                  <a:lnTo>
                    <a:pt x="531634" y="45516"/>
                  </a:lnTo>
                  <a:lnTo>
                    <a:pt x="573760" y="71526"/>
                  </a:lnTo>
                  <a:lnTo>
                    <a:pt x="531634" y="71526"/>
                  </a:lnTo>
                  <a:lnTo>
                    <a:pt x="573760" y="100774"/>
                  </a:lnTo>
                  <a:lnTo>
                    <a:pt x="541350" y="107276"/>
                  </a:lnTo>
                  <a:lnTo>
                    <a:pt x="580263" y="136563"/>
                  </a:lnTo>
                  <a:lnTo>
                    <a:pt x="534847" y="136563"/>
                  </a:lnTo>
                  <a:lnTo>
                    <a:pt x="580263" y="159296"/>
                  </a:lnTo>
                  <a:lnTo>
                    <a:pt x="531634" y="162560"/>
                  </a:lnTo>
                  <a:lnTo>
                    <a:pt x="586727" y="191808"/>
                  </a:lnTo>
                  <a:lnTo>
                    <a:pt x="528383" y="195059"/>
                  </a:lnTo>
                  <a:lnTo>
                    <a:pt x="586727" y="221056"/>
                  </a:lnTo>
                  <a:lnTo>
                    <a:pt x="531634" y="234073"/>
                  </a:lnTo>
                  <a:lnTo>
                    <a:pt x="593204" y="250304"/>
                  </a:lnTo>
                  <a:lnTo>
                    <a:pt x="531634" y="266573"/>
                  </a:lnTo>
                  <a:lnTo>
                    <a:pt x="589978" y="286067"/>
                  </a:lnTo>
                  <a:lnTo>
                    <a:pt x="521881" y="295821"/>
                  </a:lnTo>
                  <a:lnTo>
                    <a:pt x="589978" y="321856"/>
                  </a:lnTo>
                  <a:lnTo>
                    <a:pt x="521881" y="331584"/>
                  </a:lnTo>
                  <a:lnTo>
                    <a:pt x="596442" y="354355"/>
                  </a:lnTo>
                  <a:lnTo>
                    <a:pt x="512165" y="367347"/>
                  </a:lnTo>
                  <a:lnTo>
                    <a:pt x="609422" y="390118"/>
                  </a:lnTo>
                  <a:lnTo>
                    <a:pt x="521881" y="409600"/>
                  </a:lnTo>
                  <a:lnTo>
                    <a:pt x="609422" y="432371"/>
                  </a:lnTo>
                  <a:lnTo>
                    <a:pt x="512165" y="448614"/>
                  </a:lnTo>
                  <a:lnTo>
                    <a:pt x="622388" y="474611"/>
                  </a:lnTo>
                  <a:lnTo>
                    <a:pt x="502450" y="490880"/>
                  </a:lnTo>
                  <a:lnTo>
                    <a:pt x="632104" y="520128"/>
                  </a:lnTo>
                  <a:lnTo>
                    <a:pt x="508914" y="529894"/>
                  </a:lnTo>
                  <a:lnTo>
                    <a:pt x="638606" y="559142"/>
                  </a:lnTo>
                  <a:lnTo>
                    <a:pt x="512165" y="578662"/>
                  </a:lnTo>
                  <a:lnTo>
                    <a:pt x="645071" y="601408"/>
                  </a:lnTo>
                  <a:lnTo>
                    <a:pt x="521881" y="620903"/>
                  </a:lnTo>
                  <a:lnTo>
                    <a:pt x="661289" y="653427"/>
                  </a:lnTo>
                  <a:lnTo>
                    <a:pt x="515416" y="676173"/>
                  </a:lnTo>
                  <a:lnTo>
                    <a:pt x="677481" y="698919"/>
                  </a:lnTo>
                  <a:lnTo>
                    <a:pt x="508914" y="721690"/>
                  </a:lnTo>
                  <a:lnTo>
                    <a:pt x="687222" y="750938"/>
                  </a:lnTo>
                  <a:lnTo>
                    <a:pt x="508914" y="773684"/>
                  </a:lnTo>
                  <a:lnTo>
                    <a:pt x="709917" y="799719"/>
                  </a:lnTo>
                  <a:lnTo>
                    <a:pt x="499198" y="825715"/>
                  </a:lnTo>
                  <a:lnTo>
                    <a:pt x="735850" y="861466"/>
                  </a:lnTo>
                  <a:lnTo>
                    <a:pt x="453821" y="874471"/>
                  </a:lnTo>
                  <a:lnTo>
                    <a:pt x="752043" y="913472"/>
                  </a:lnTo>
                  <a:lnTo>
                    <a:pt x="421411" y="916736"/>
                  </a:lnTo>
                  <a:lnTo>
                    <a:pt x="541350" y="968743"/>
                  </a:lnTo>
                  <a:lnTo>
                    <a:pt x="865517" y="968743"/>
                  </a:lnTo>
                  <a:close/>
                </a:path>
              </a:pathLst>
            </a:custGeom>
            <a:solidFill>
              <a:srgbClr val="CC804D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sp>
          <p:nvSpPr>
            <p:cNvPr id="25" name="object 25"/>
            <p:cNvSpPr/>
            <p:nvPr/>
          </p:nvSpPr>
          <p:spPr>
            <a:xfrm>
              <a:off x="4832970" y="2533767"/>
              <a:ext cx="1711960" cy="1970405"/>
            </a:xfrm>
            <a:custGeom>
              <a:avLst/>
              <a:gdLst/>
              <a:ahLst/>
              <a:cxnLst/>
              <a:rect l="l" t="t" r="r" b="b"/>
              <a:pathLst>
                <a:path w="1711959" h="1970404">
                  <a:moveTo>
                    <a:pt x="372795" y="0"/>
                  </a:moveTo>
                  <a:lnTo>
                    <a:pt x="194484" y="302354"/>
                  </a:lnTo>
                  <a:lnTo>
                    <a:pt x="152357" y="588305"/>
                  </a:lnTo>
                  <a:lnTo>
                    <a:pt x="223670" y="1046648"/>
                  </a:lnTo>
                  <a:lnTo>
                    <a:pt x="38900" y="1534269"/>
                  </a:lnTo>
                  <a:lnTo>
                    <a:pt x="0" y="1752068"/>
                  </a:lnTo>
                  <a:lnTo>
                    <a:pt x="152357" y="1830089"/>
                  </a:lnTo>
                  <a:lnTo>
                    <a:pt x="615895" y="1969894"/>
                  </a:lnTo>
                  <a:lnTo>
                    <a:pt x="995178" y="1934136"/>
                  </a:lnTo>
                  <a:lnTo>
                    <a:pt x="1011368" y="1414011"/>
                  </a:lnTo>
                  <a:lnTo>
                    <a:pt x="1157244" y="1436756"/>
                  </a:lnTo>
                  <a:lnTo>
                    <a:pt x="1507341" y="1381479"/>
                  </a:lnTo>
                  <a:lnTo>
                    <a:pt x="1711562" y="1290472"/>
                  </a:lnTo>
                  <a:lnTo>
                    <a:pt x="1711562" y="1140935"/>
                  </a:lnTo>
                  <a:lnTo>
                    <a:pt x="1137805" y="978386"/>
                  </a:lnTo>
                  <a:lnTo>
                    <a:pt x="959521" y="997905"/>
                  </a:lnTo>
                  <a:lnTo>
                    <a:pt x="544581" y="474526"/>
                  </a:lnTo>
                  <a:lnTo>
                    <a:pt x="508924" y="230729"/>
                  </a:lnTo>
                  <a:lnTo>
                    <a:pt x="538111" y="91034"/>
                  </a:lnTo>
                  <a:lnTo>
                    <a:pt x="372795" y="0"/>
                  </a:lnTo>
                  <a:close/>
                </a:path>
              </a:pathLst>
            </a:custGeom>
            <a:solidFill>
              <a:srgbClr val="DEBEEB"/>
            </a:solidFill>
          </p:spPr>
          <p:txBody>
            <a:bodyPr wrap="square" lIns="0" tIns="0" rIns="0" bIns="0" rtlCol="0"/>
            <a:lstStyle/>
            <a:p>
              <a:endParaRPr dirty="0">
                <a:latin typeface="Raleway" panose="020B0003030101060003" pitchFamily="34" charset="0"/>
              </a:endParaRPr>
            </a:p>
          </p:txBody>
        </p:sp>
        <p:pic>
          <p:nvPicPr>
            <p:cNvPr id="26" name="object 2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10279" y="2163069"/>
              <a:ext cx="3607816" cy="336782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990600" y="1295400"/>
            <a:ext cx="7738466" cy="16748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Tutorial</a:t>
            </a:r>
            <a:r>
              <a:rPr sz="3600" b="1" u="sng" spc="-25" dirty="0">
                <a:uFill>
                  <a:solidFill>
                    <a:srgbClr val="FFFF00"/>
                  </a:solidFill>
                </a:uFill>
                <a:latin typeface="Raleway" panose="020B0003030101060003" pitchFamily="34" charset="0"/>
                <a:cs typeface="Calibri"/>
              </a:rPr>
              <a:t>:</a:t>
            </a:r>
            <a:endParaRPr sz="3600" dirty="0">
              <a:latin typeface="Raleway" panose="020B0003030101060003" pitchFamily="34" charset="0"/>
              <a:cs typeface="Calibri"/>
            </a:endParaRPr>
          </a:p>
          <a:p>
            <a:pPr marL="12700" marR="5080">
              <a:spcBef>
                <a:spcPts val="5"/>
              </a:spcBef>
            </a:pPr>
            <a:r>
              <a:rPr sz="3600" b="1" spc="-5" dirty="0">
                <a:latin typeface="Raleway" panose="020B0003030101060003" pitchFamily="34" charset="0"/>
                <a:cs typeface="Calibri"/>
              </a:rPr>
              <a:t>The Modern </a:t>
            </a:r>
            <a:r>
              <a:rPr sz="3600" b="1" spc="-20" dirty="0">
                <a:latin typeface="Raleway" panose="020B0003030101060003" pitchFamily="34" charset="0"/>
                <a:cs typeface="Calibri"/>
              </a:rPr>
              <a:t>Workplace </a:t>
            </a:r>
            <a:r>
              <a:rPr sz="3600" b="1" spc="-800" dirty="0">
                <a:latin typeface="Raleway" panose="020B0003030101060003" pitchFamily="34" charset="0"/>
                <a:cs typeface="Calibri"/>
              </a:rPr>
              <a:t> </a:t>
            </a:r>
            <a:r>
              <a:rPr sz="3600" b="1" u="sng" spc="-40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</a:t>
            </a:r>
            <a:r>
              <a:rPr sz="3600" b="1" u="sng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</a:t>
            </a:r>
            <a:r>
              <a:rPr sz="3600" b="1" u="sng" spc="-20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</a:t>
            </a:r>
            <a:r>
              <a:rPr sz="3600" b="1" u="sng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s://</a:t>
            </a:r>
            <a:r>
              <a:rPr sz="3600" b="1" u="sng" spc="-40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</a:t>
            </a:r>
            <a:r>
              <a:rPr sz="3600" b="1" u="sng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out</a:t>
            </a:r>
            <a:r>
              <a:rPr sz="3600" b="1" u="sng" spc="-15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</a:t>
            </a:r>
            <a:r>
              <a:rPr sz="3600" b="1" u="sng" spc="-5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.be/5</a:t>
            </a:r>
            <a:r>
              <a:rPr sz="3600" b="1" u="sng" spc="-15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</a:t>
            </a:r>
            <a:r>
              <a:rPr sz="3600" b="1" u="sng" dirty="0">
                <a:solidFill>
                  <a:srgbClr val="0563C1"/>
                </a:solidFill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NzA </a:t>
            </a:r>
            <a:r>
              <a:rPr sz="3600" b="1" dirty="0">
                <a:solidFill>
                  <a:srgbClr val="0563C1"/>
                </a:solid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sz="3600" b="1" u="sng" spc="-20" dirty="0"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mWG2Fs</a:t>
            </a:r>
            <a:endParaRPr sz="3600" dirty="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05385" y="3581400"/>
            <a:ext cx="6366866" cy="124649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>
              <a:lnSpc>
                <a:spcPct val="99500"/>
              </a:lnSpc>
              <a:spcBef>
                <a:spcPts val="120"/>
              </a:spcBef>
            </a:pPr>
            <a:r>
              <a:rPr sz="3600" b="1" u="sng" spc="-15" dirty="0">
                <a:uFill>
                  <a:solidFill>
                    <a:srgbClr val="FFFF00"/>
                  </a:solidFill>
                </a:uFill>
                <a:latin typeface="Raleway" panose="020B0003030101060003" pitchFamily="34" charset="0"/>
                <a:cs typeface="Calibri"/>
              </a:rPr>
              <a:t>Next </a:t>
            </a:r>
            <a:r>
              <a:rPr sz="3600" b="1" u="sng" dirty="0">
                <a:uFill>
                  <a:solidFill>
                    <a:srgbClr val="FFFF00"/>
                  </a:solidFill>
                </a:uFill>
                <a:latin typeface="Raleway" panose="020B0003030101060003" pitchFamily="34" charset="0"/>
                <a:cs typeface="Calibri"/>
              </a:rPr>
              <a:t>time: </a:t>
            </a:r>
            <a:r>
              <a:rPr sz="36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4400" b="1" spc="-5" dirty="0">
                <a:latin typeface="Raleway" panose="020B0003030101060003" pitchFamily="34" charset="0"/>
                <a:cs typeface="Calibri"/>
              </a:rPr>
              <a:t>O</a:t>
            </a:r>
            <a:r>
              <a:rPr sz="4400" b="1" spc="-55" dirty="0">
                <a:latin typeface="Raleway" panose="020B0003030101060003" pitchFamily="34" charset="0"/>
                <a:cs typeface="Calibri"/>
              </a:rPr>
              <a:t>r</a:t>
            </a:r>
            <a:r>
              <a:rPr sz="4400" b="1" spc="-75" dirty="0">
                <a:latin typeface="Raleway" panose="020B0003030101060003" pitchFamily="34" charset="0"/>
                <a:cs typeface="Calibri"/>
              </a:rPr>
              <a:t>g</a:t>
            </a:r>
            <a:r>
              <a:rPr sz="4400" b="1" dirty="0">
                <a:latin typeface="Raleway" panose="020B0003030101060003" pitchFamily="34" charset="0"/>
                <a:cs typeface="Calibri"/>
              </a:rPr>
              <a:t>ani</a:t>
            </a:r>
            <a:r>
              <a:rPr sz="4400" b="1" spc="-20" dirty="0">
                <a:latin typeface="Raleway" panose="020B0003030101060003" pitchFamily="34" charset="0"/>
                <a:cs typeface="Calibri"/>
              </a:rPr>
              <a:t>s</a:t>
            </a:r>
            <a:r>
              <a:rPr sz="4400" b="1" spc="-40" dirty="0">
                <a:latin typeface="Raleway" panose="020B0003030101060003" pitchFamily="34" charset="0"/>
                <a:cs typeface="Calibri"/>
              </a:rPr>
              <a:t>a</a:t>
            </a:r>
            <a:r>
              <a:rPr sz="4400" b="1" dirty="0">
                <a:latin typeface="Raleway" panose="020B0003030101060003" pitchFamily="34" charset="0"/>
                <a:cs typeface="Calibri"/>
              </a:rPr>
              <a:t>ti</a:t>
            </a:r>
            <a:r>
              <a:rPr sz="4400" b="1" spc="-20" dirty="0">
                <a:latin typeface="Raleway" panose="020B0003030101060003" pitchFamily="34" charset="0"/>
                <a:cs typeface="Calibri"/>
              </a:rPr>
              <a:t>o</a:t>
            </a:r>
            <a:r>
              <a:rPr sz="4400" b="1" dirty="0">
                <a:latin typeface="Raleway" panose="020B0003030101060003" pitchFamily="34" charset="0"/>
                <a:cs typeface="Calibri"/>
              </a:rPr>
              <a:t>nal  </a:t>
            </a:r>
            <a:r>
              <a:rPr sz="4400" b="1" spc="-15" dirty="0">
                <a:latin typeface="Raleway" panose="020B0003030101060003" pitchFamily="34" charset="0"/>
                <a:cs typeface="Calibri"/>
              </a:rPr>
              <a:t>Culture</a:t>
            </a:r>
            <a:endParaRPr sz="4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53600" y="2057400"/>
            <a:ext cx="1775460" cy="1627632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FED7F89A-502F-5D6C-68B7-F3A2414BD834}"/>
              </a:ext>
            </a:extLst>
          </p:cNvPr>
          <p:cNvSpPr txBox="1">
            <a:spLocks/>
          </p:cNvSpPr>
          <p:nvPr/>
        </p:nvSpPr>
        <p:spPr>
          <a:xfrm>
            <a:off x="5181600" y="2286000"/>
            <a:ext cx="4298315" cy="1343060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Raleway" panose="020B0003030101060003" pitchFamily="34" charset="0"/>
                <a:ea typeface="+mj-ea"/>
                <a:cs typeface="+mj-cs"/>
              </a:defRPr>
            </a:lvl1pPr>
          </a:lstStyle>
          <a:p>
            <a:pPr marL="12700" marR="5080"/>
            <a:r>
              <a:rPr lang="en-GB" sz="9600" b="1" i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Fin</a:t>
            </a:r>
          </a:p>
        </p:txBody>
      </p:sp>
    </p:spTree>
    <p:extLst>
      <p:ext uri="{BB962C8B-B14F-4D97-AF65-F5344CB8AC3E}">
        <p14:creationId xmlns:p14="http://schemas.microsoft.com/office/powerpoint/2010/main" val="266936345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91000" y="608537"/>
            <a:ext cx="3121659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524000"/>
            <a:ext cx="11887200" cy="3749744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>
              <a:spcBef>
                <a:spcPts val="680"/>
              </a:spcBef>
            </a:pPr>
            <a:r>
              <a:rPr sz="2400" b="1" spc="-65" dirty="0">
                <a:latin typeface="Raleway" panose="020B0003030101060003" pitchFamily="34" charset="0"/>
                <a:cs typeface="Calibri"/>
              </a:rPr>
              <a:t>You</a:t>
            </a:r>
            <a:r>
              <a:rPr sz="2400" b="1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are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in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a 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group</a:t>
            </a:r>
            <a:r>
              <a:rPr sz="2400" b="1" spc="-3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or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15" dirty="0">
                <a:latin typeface="Raleway" panose="020B0003030101060003" pitchFamily="34" charset="0"/>
                <a:cs typeface="Calibri"/>
              </a:rPr>
              <a:t>‘organisation’ </a:t>
            </a:r>
            <a:r>
              <a:rPr sz="2400" b="1" spc="-5" dirty="0">
                <a:latin typeface="Raleway" panose="020B0003030101060003" pitchFamily="34" charset="0"/>
                <a:cs typeface="Calibri"/>
              </a:rPr>
              <a:t>whose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spc="-10" dirty="0">
                <a:latin typeface="Raleway" panose="020B0003030101060003" pitchFamily="34" charset="0"/>
                <a:cs typeface="Calibri"/>
              </a:rPr>
              <a:t>task</a:t>
            </a:r>
            <a:r>
              <a:rPr sz="2400" b="1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b="1" dirty="0">
                <a:latin typeface="Raleway" panose="020B0003030101060003" pitchFamily="34" charset="0"/>
                <a:cs typeface="Calibri"/>
              </a:rPr>
              <a:t>is: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355600">
              <a:spcBef>
                <a:spcPts val="575"/>
              </a:spcBef>
            </a:pPr>
            <a:r>
              <a:rPr sz="2400" b="1" u="sng" spc="-1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to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plan</a:t>
            </a:r>
            <a:r>
              <a:rPr sz="2400" b="1" u="sng" spc="-1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the</a:t>
            </a:r>
            <a:r>
              <a:rPr sz="2400" b="1" u="sng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end </a:t>
            </a:r>
            <a:r>
              <a:rPr sz="2400" b="1" u="sng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of</a:t>
            </a:r>
            <a:r>
              <a:rPr sz="2400" b="1" u="sng" spc="-2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10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year</a:t>
            </a:r>
            <a:r>
              <a:rPr sz="2400" b="1" u="sng" spc="-2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10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student</a:t>
            </a:r>
            <a:r>
              <a:rPr sz="2400" b="1" u="sng" spc="2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party </a:t>
            </a:r>
            <a:r>
              <a:rPr sz="2400" b="1" u="sng" spc="-1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for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this</a:t>
            </a:r>
            <a:r>
              <a:rPr sz="2400" b="1" u="sng" spc="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 </a:t>
            </a:r>
            <a:r>
              <a:rPr sz="2400" b="1" u="sng" spc="-5" dirty="0">
                <a:uFill>
                  <a:solidFill>
                    <a:srgbClr val="000000"/>
                  </a:solidFill>
                </a:uFill>
                <a:latin typeface="Raleway" panose="020B0003030101060003" pitchFamily="34" charset="0"/>
                <a:cs typeface="Calibri"/>
              </a:rPr>
              <a:t>course.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</a:pPr>
            <a:endParaRPr sz="1600" dirty="0">
              <a:latin typeface="Raleway" panose="020B0003030101060003" pitchFamily="34" charset="0"/>
              <a:cs typeface="Calibri"/>
            </a:endParaRPr>
          </a:p>
          <a:p>
            <a:pPr marL="469265" indent="-457200"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How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would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you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organise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and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structure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yourselves?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469265" indent="-457200">
              <a:spcBef>
                <a:spcPts val="580"/>
              </a:spcBef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25" dirty="0">
                <a:latin typeface="Raleway" panose="020B0003030101060003" pitchFamily="34" charset="0"/>
                <a:cs typeface="Calibri"/>
              </a:rPr>
              <a:t>Would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you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give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some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people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authority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to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do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certain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things?</a:t>
            </a:r>
          </a:p>
          <a:p>
            <a:pPr marL="469265" marR="167640" indent="-457200">
              <a:spcBef>
                <a:spcPts val="575"/>
              </a:spcBef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25" dirty="0">
                <a:latin typeface="Raleway" panose="020B0003030101060003" pitchFamily="34" charset="0"/>
                <a:cs typeface="Calibri"/>
              </a:rPr>
              <a:t>Would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there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be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any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division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of</a:t>
            </a:r>
            <a:r>
              <a:rPr sz="24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labour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to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organise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different </a:t>
            </a:r>
            <a:r>
              <a:rPr sz="2400" spc="-52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parts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of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party?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469265" indent="-457200">
              <a:spcBef>
                <a:spcPts val="575"/>
              </a:spcBef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25" dirty="0">
                <a:latin typeface="Raleway" panose="020B0003030101060003" pitchFamily="34" charset="0"/>
                <a:cs typeface="Calibri"/>
              </a:rPr>
              <a:t>Would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you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form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subgroups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or</a:t>
            </a:r>
            <a:r>
              <a:rPr sz="240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departments?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469265" indent="-457200">
              <a:spcBef>
                <a:spcPts val="580"/>
              </a:spcBef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How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would you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coordinate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everyone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to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work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together?</a:t>
            </a: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469265" indent="-457200">
              <a:spcBef>
                <a:spcPts val="575"/>
              </a:spcBef>
              <a:buFont typeface="+mj-lt"/>
              <a:buAutoNum type="arabicPeriod"/>
              <a:tabLst>
                <a:tab pos="355600" algn="l"/>
                <a:tab pos="356235" algn="l"/>
              </a:tabLst>
            </a:pPr>
            <a:r>
              <a:rPr sz="2400" spc="-10" dirty="0">
                <a:latin typeface="Raleway" panose="020B0003030101060003" pitchFamily="34" charset="0"/>
                <a:cs typeface="Calibri"/>
              </a:rPr>
              <a:t>How would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you</a:t>
            </a:r>
            <a:r>
              <a:rPr sz="2400" spc="-15" dirty="0">
                <a:latin typeface="Raleway" panose="020B0003030101060003" pitchFamily="34" charset="0"/>
                <a:cs typeface="Calibri"/>
              </a:rPr>
              <a:t> control</a:t>
            </a:r>
            <a:r>
              <a:rPr sz="24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 people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5" dirty="0">
                <a:latin typeface="Raleway" panose="020B0003030101060003" pitchFamily="34" charset="0"/>
                <a:cs typeface="Calibri"/>
              </a:rPr>
              <a:t>doing </a:t>
            </a:r>
            <a:r>
              <a:rPr sz="2400" dirty="0">
                <a:latin typeface="Raleway" panose="020B0003030101060003" pitchFamily="34" charset="0"/>
                <a:cs typeface="Calibri"/>
              </a:rPr>
              <a:t>the</a:t>
            </a:r>
            <a:r>
              <a:rPr sz="24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2400" spc="-10" dirty="0">
                <a:latin typeface="Raleway" panose="020B0003030101060003" pitchFamily="34" charset="0"/>
                <a:cs typeface="Calibri"/>
              </a:rPr>
              <a:t>tasks?</a:t>
            </a:r>
            <a:endParaRPr sz="24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15897" y="12562"/>
            <a:ext cx="1079914" cy="127618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310371" y="34"/>
            <a:ext cx="893506" cy="1217006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86200" y="637300"/>
            <a:ext cx="380746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/>
            <a:r>
              <a:rPr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Activity 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9530" y="1447800"/>
            <a:ext cx="9535159" cy="365548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spc="-5" dirty="0">
                <a:latin typeface="Raleway" panose="020B0003030101060003" pitchFamily="34" charset="0"/>
                <a:cs typeface="Calibri"/>
              </a:rPr>
              <a:t>Think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an</a:t>
            </a:r>
            <a:r>
              <a:rPr sz="32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organisation</a:t>
            </a:r>
            <a:r>
              <a:rPr sz="3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you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know/work</a:t>
            </a:r>
            <a:r>
              <a:rPr sz="32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5" dirty="0">
                <a:latin typeface="Raleway" panose="020B0003030101060003" pitchFamily="34" charset="0"/>
                <a:cs typeface="Calibri"/>
              </a:rPr>
              <a:t>for.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</a:pPr>
            <a:endParaRPr sz="1400" dirty="0">
              <a:latin typeface="Raleway" panose="020B0003030101060003" pitchFamily="34" charset="0"/>
              <a:cs typeface="Calibri"/>
            </a:endParaRPr>
          </a:p>
          <a:p>
            <a:pPr marL="527050" marR="1324610" indent="-514350">
              <a:spcBef>
                <a:spcPts val="5"/>
              </a:spcBef>
              <a:buFont typeface="+mj-lt"/>
              <a:buAutoNum type="arabicPeriod"/>
            </a:pPr>
            <a:r>
              <a:rPr sz="3200" dirty="0">
                <a:latin typeface="Raleway" panose="020B0003030101060003" pitchFamily="34" charset="0"/>
                <a:cs typeface="Calibri"/>
              </a:rPr>
              <a:t>Is the</a:t>
            </a:r>
            <a:r>
              <a:rPr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decision</a:t>
            </a:r>
            <a:r>
              <a:rPr sz="3200" dirty="0">
                <a:latin typeface="Raleway" panose="020B0003030101060003" pitchFamily="34" charset="0"/>
                <a:cs typeface="Calibri"/>
              </a:rPr>
              <a:t> making</a:t>
            </a:r>
            <a:r>
              <a:rPr sz="3200" spc="2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centralised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or </a:t>
            </a:r>
            <a:r>
              <a:rPr sz="3200" spc="-7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decentralised?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 marL="527050" marR="5080" indent="-514350">
              <a:spcBef>
                <a:spcPts val="770"/>
              </a:spcBef>
              <a:buFont typeface="+mj-lt"/>
              <a:buAutoNum type="arabicPeriod"/>
            </a:pPr>
            <a:r>
              <a:rPr sz="3200" spc="-5" dirty="0">
                <a:latin typeface="Raleway" panose="020B0003030101060003" pitchFamily="34" charset="0"/>
                <a:cs typeface="Calibri"/>
              </a:rPr>
              <a:t>Can</a:t>
            </a:r>
            <a:r>
              <a:rPr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your</a:t>
            </a:r>
            <a:r>
              <a:rPr sz="32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boss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decide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things/do</a:t>
            </a:r>
            <a:r>
              <a:rPr sz="3200" spc="3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they</a:t>
            </a:r>
            <a:r>
              <a:rPr sz="32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20" dirty="0">
                <a:latin typeface="Raleway" panose="020B0003030101060003" pitchFamily="34" charset="0"/>
                <a:cs typeface="Calibri"/>
              </a:rPr>
              <a:t>have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20" dirty="0">
                <a:latin typeface="Raleway" panose="020B0003030101060003" pitchFamily="34" charset="0"/>
                <a:cs typeface="Calibri"/>
              </a:rPr>
              <a:t>to </a:t>
            </a:r>
            <a:r>
              <a:rPr sz="3200" spc="-7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30" dirty="0">
                <a:latin typeface="Raleway" panose="020B0003030101060003" pitchFamily="34" charset="0"/>
                <a:cs typeface="Calibri"/>
              </a:rPr>
              <a:t>refer </a:t>
            </a:r>
            <a:r>
              <a:rPr sz="3200" dirty="0">
                <a:latin typeface="Raleway" panose="020B0003030101060003" pitchFamily="34" charset="0"/>
                <a:cs typeface="Calibri"/>
              </a:rPr>
              <a:t>up</a:t>
            </a:r>
            <a:r>
              <a:rPr sz="3200" spc="1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20" dirty="0">
                <a:latin typeface="Raleway" panose="020B0003030101060003" pitchFamily="34" charset="0"/>
                <a:cs typeface="Calibri"/>
              </a:rPr>
              <a:t>to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head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office?</a:t>
            </a:r>
            <a:endParaRPr sz="3200" dirty="0">
              <a:latin typeface="Raleway" panose="020B0003030101060003" pitchFamily="34" charset="0"/>
              <a:cs typeface="Calibri"/>
            </a:endParaRPr>
          </a:p>
          <a:p>
            <a:pPr marL="457200" indent="-457200">
              <a:spcBef>
                <a:spcPts val="5"/>
              </a:spcBef>
              <a:buFont typeface="+mj-lt"/>
              <a:buAutoNum type="arabicPeriod"/>
            </a:pPr>
            <a:endParaRPr sz="2400" dirty="0">
              <a:latin typeface="Raleway" panose="020B0003030101060003" pitchFamily="34" charset="0"/>
              <a:cs typeface="Calibri"/>
            </a:endParaRPr>
          </a:p>
          <a:p>
            <a:pPr marL="527050" indent="-514350">
              <a:buFont typeface="+mj-lt"/>
              <a:buAutoNum type="arabicPeriod"/>
            </a:pPr>
            <a:r>
              <a:rPr sz="3200" spc="-5" dirty="0">
                <a:latin typeface="Raleway" panose="020B0003030101060003" pitchFamily="34" charset="0"/>
                <a:cs typeface="Calibri"/>
              </a:rPr>
              <a:t>What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are </a:t>
            </a:r>
            <a:r>
              <a:rPr sz="3200" dirty="0">
                <a:latin typeface="Raleway" panose="020B0003030101060003" pitchFamily="34" charset="0"/>
                <a:cs typeface="Calibri"/>
              </a:rPr>
              <a:t>the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advantages</a:t>
            </a:r>
            <a:r>
              <a:rPr sz="3200" dirty="0">
                <a:latin typeface="Raleway" panose="020B0003030101060003" pitchFamily="34" charset="0"/>
                <a:cs typeface="Calibri"/>
              </a:rPr>
              <a:t> </a:t>
            </a:r>
            <a:r>
              <a:rPr sz="3200" spc="5" dirty="0">
                <a:latin typeface="Raleway" panose="020B0003030101060003" pitchFamily="34" charset="0"/>
                <a:cs typeface="Calibri"/>
              </a:rPr>
              <a:t>of</a:t>
            </a:r>
            <a:r>
              <a:rPr sz="32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200" dirty="0">
                <a:latin typeface="Raleway" panose="020B0003030101060003" pitchFamily="34" charset="0"/>
                <a:cs typeface="Calibri"/>
              </a:rPr>
              <a:t>each </a:t>
            </a:r>
            <a:r>
              <a:rPr sz="3200" spc="-10" dirty="0">
                <a:latin typeface="Raleway" panose="020B0003030101060003" pitchFamily="34" charset="0"/>
                <a:cs typeface="Calibri"/>
              </a:rPr>
              <a:t>approach?</a:t>
            </a:r>
            <a:endParaRPr sz="32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77400" y="216047"/>
            <a:ext cx="2093870" cy="159296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34600" y="3810000"/>
            <a:ext cx="1574507" cy="1553253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287000" y="2362200"/>
            <a:ext cx="1595470" cy="1115432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13807" y="609600"/>
            <a:ext cx="6017259" cy="566181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lang="en-GB" sz="3600" b="1" dirty="0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Ask yourself…</a:t>
            </a:r>
            <a:endParaRPr sz="3600" b="1" dirty="0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8600" y="1752600"/>
            <a:ext cx="11734799" cy="36211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09955">
              <a:lnSpc>
                <a:spcPct val="110100"/>
              </a:lnSpc>
              <a:spcBef>
                <a:spcPts val="100"/>
              </a:spcBef>
            </a:pPr>
            <a:r>
              <a:rPr sz="3000" dirty="0">
                <a:latin typeface="Raleway" panose="020B0003030101060003" pitchFamily="34" charset="0"/>
                <a:cs typeface="Calibri"/>
              </a:rPr>
              <a:t>Is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the</a:t>
            </a:r>
            <a:r>
              <a:rPr sz="3000" spc="-5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concept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management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outdated? </a:t>
            </a:r>
            <a:endParaRPr lang="en-GB" sz="3000" spc="-15" dirty="0">
              <a:latin typeface="Raleway" panose="020B0003030101060003" pitchFamily="34" charset="0"/>
              <a:cs typeface="Calibri"/>
            </a:endParaRPr>
          </a:p>
          <a:p>
            <a:pPr marL="12700" marR="909955">
              <a:lnSpc>
                <a:spcPct val="110100"/>
              </a:lnSpc>
              <a:spcBef>
                <a:spcPts val="100"/>
              </a:spcBef>
            </a:pPr>
            <a:endParaRPr lang="en-GB" sz="3000" spc="-15" dirty="0">
              <a:latin typeface="Raleway" panose="020B0003030101060003" pitchFamily="34" charset="0"/>
              <a:cs typeface="Calibri"/>
            </a:endParaRPr>
          </a:p>
          <a:p>
            <a:pPr marL="12700" marR="63500">
              <a:lnSpc>
                <a:spcPts val="3960"/>
              </a:lnSpc>
              <a:spcBef>
                <a:spcPts val="190"/>
              </a:spcBef>
            </a:pPr>
            <a:r>
              <a:rPr sz="3000" spc="-5" dirty="0">
                <a:latin typeface="Raleway" panose="020B0003030101060003" pitchFamily="34" charset="0"/>
                <a:cs typeface="Calibri"/>
              </a:rPr>
              <a:t>Do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we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need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elaborate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organisation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structures? </a:t>
            </a:r>
            <a:r>
              <a:rPr sz="3000" spc="-66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Lean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and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mean?</a:t>
            </a:r>
            <a:endParaRPr lang="en-GB" sz="3000" dirty="0">
              <a:latin typeface="Raleway" panose="020B0003030101060003" pitchFamily="34" charset="0"/>
              <a:cs typeface="Calibri"/>
            </a:endParaRPr>
          </a:p>
          <a:p>
            <a:pPr marL="12700" marR="63500">
              <a:lnSpc>
                <a:spcPts val="3960"/>
              </a:lnSpc>
              <a:spcBef>
                <a:spcPts val="190"/>
              </a:spcBef>
            </a:pPr>
            <a:endParaRPr sz="3000" dirty="0">
              <a:latin typeface="Raleway" panose="020B0003030101060003" pitchFamily="34" charset="0"/>
              <a:cs typeface="Calibri"/>
            </a:endParaRPr>
          </a:p>
          <a:p>
            <a:pPr marL="12700" marR="55880">
              <a:lnSpc>
                <a:spcPts val="3960"/>
              </a:lnSpc>
              <a:spcBef>
                <a:spcPts val="5"/>
              </a:spcBef>
            </a:pPr>
            <a:r>
              <a:rPr lang="en-GB" sz="3000" spc="-5" dirty="0">
                <a:latin typeface="Raleway" panose="020B0003030101060003" pitchFamily="34" charset="0"/>
                <a:cs typeface="Calibri"/>
              </a:rPr>
              <a:t>Should we d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 only</a:t>
            </a:r>
            <a:r>
              <a:rPr sz="3000" spc="-20" dirty="0">
                <a:latin typeface="Raleway" panose="020B0003030101060003" pitchFamily="34" charset="0"/>
                <a:cs typeface="Calibri"/>
              </a:rPr>
              <a:t> what’s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45" dirty="0">
                <a:latin typeface="Raleway" panose="020B0003030101060003" pitchFamily="34" charset="0"/>
                <a:cs typeface="Calibri"/>
              </a:rPr>
              <a:t>key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–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outsource</a:t>
            </a:r>
            <a:r>
              <a:rPr sz="3000" spc="-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everything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else </a:t>
            </a:r>
            <a:r>
              <a:rPr lang="en-GB" sz="3000" spc="-665" dirty="0">
                <a:latin typeface="Raleway" panose="020B0003030101060003" pitchFamily="34" charset="0"/>
                <a:cs typeface="Calibri"/>
              </a:rPr>
              <a:t>?</a:t>
            </a:r>
          </a:p>
          <a:p>
            <a:pPr marL="12700" marR="55880">
              <a:lnSpc>
                <a:spcPts val="3960"/>
              </a:lnSpc>
              <a:spcBef>
                <a:spcPts val="5"/>
              </a:spcBef>
            </a:pPr>
            <a:endParaRPr lang="en-GB" sz="3000" spc="-665" dirty="0">
              <a:latin typeface="Raleway" panose="020B0003030101060003" pitchFamily="34" charset="0"/>
              <a:cs typeface="Calibri"/>
            </a:endParaRPr>
          </a:p>
          <a:p>
            <a:pPr marL="12700" marR="55880">
              <a:lnSpc>
                <a:spcPts val="3960"/>
              </a:lnSpc>
              <a:spcBef>
                <a:spcPts val="5"/>
              </a:spcBef>
            </a:pPr>
            <a:r>
              <a:rPr lang="en-GB" sz="3000" spc="-5" dirty="0">
                <a:latin typeface="Raleway" panose="020B0003030101060003" pitchFamily="34" charset="0"/>
                <a:cs typeface="Calibri"/>
              </a:rPr>
              <a:t>Is this t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he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dirty="0">
                <a:latin typeface="Raleway" panose="020B0003030101060003" pitchFamily="34" charset="0"/>
                <a:cs typeface="Calibri"/>
              </a:rPr>
              <a:t>end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of</a:t>
            </a:r>
            <a:r>
              <a:rPr sz="3000" spc="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45" dirty="0">
                <a:latin typeface="Raleway" panose="020B0003030101060003" pitchFamily="34" charset="0"/>
                <a:cs typeface="Calibri"/>
              </a:rPr>
              <a:t>hierarchy,</a:t>
            </a:r>
            <a:r>
              <a:rPr sz="3000" spc="1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30" dirty="0">
                <a:latin typeface="Raleway" panose="020B0003030101060003" pitchFamily="34" charset="0"/>
                <a:cs typeface="Calibri"/>
              </a:rPr>
              <a:t>bureaucracy,</a:t>
            </a:r>
            <a:r>
              <a:rPr sz="3000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dirty="0">
                <a:latin typeface="Raleway" panose="020B0003030101060003" pitchFamily="34" charset="0"/>
                <a:cs typeface="Calibri"/>
              </a:rPr>
              <a:t>autocratic </a:t>
            </a:r>
            <a:r>
              <a:rPr sz="3000" spc="-665" dirty="0">
                <a:latin typeface="Raleway" panose="020B0003030101060003" pitchFamily="34" charset="0"/>
                <a:cs typeface="Calibri"/>
              </a:rPr>
              <a:t> </a:t>
            </a:r>
            <a:r>
              <a:rPr sz="3000" spc="-5" dirty="0">
                <a:latin typeface="Raleway" panose="020B0003030101060003" pitchFamily="34" charset="0"/>
                <a:cs typeface="Calibri"/>
              </a:rPr>
              <a:t>management?</a:t>
            </a:r>
            <a:endParaRPr sz="3000" dirty="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10371" y="1"/>
            <a:ext cx="2071116" cy="153771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HATM 23-24 PPT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heme" id="{09F8DD17-94CA-4F26-8BC7-158C14579A62}" vid="{CC4A2B79-0B1E-4306-BAB8-C3F61E3B38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HATM 23-24 PPT Theme</Template>
  <TotalTime>0</TotalTime>
  <Words>2015</Words>
  <Application>Microsoft Office PowerPoint</Application>
  <PresentationFormat>Widescreen</PresentationFormat>
  <Paragraphs>355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0" baseType="lpstr">
      <vt:lpstr>Arial</vt:lpstr>
      <vt:lpstr>Calibri</vt:lpstr>
      <vt:lpstr>Calibri Light</vt:lpstr>
      <vt:lpstr>RaLEWAY</vt:lpstr>
      <vt:lpstr>RaLEWAY</vt:lpstr>
      <vt:lpstr>Wingdings</vt:lpstr>
      <vt:lpstr>HATM 23-24 PPT Theme</vt:lpstr>
      <vt:lpstr>PowerPoint Presentation</vt:lpstr>
      <vt:lpstr>Today’s objectives</vt:lpstr>
      <vt:lpstr>Organisations</vt:lpstr>
      <vt:lpstr>Why do organisations exist?</vt:lpstr>
      <vt:lpstr>Organisation Structure</vt:lpstr>
      <vt:lpstr>Objectives of structure</vt:lpstr>
      <vt:lpstr>Factors influencing organisational design</vt:lpstr>
      <vt:lpstr>5 key structural design considerations (Child)</vt:lpstr>
      <vt:lpstr>The importance of good structure</vt:lpstr>
      <vt:lpstr>The human element</vt:lpstr>
      <vt:lpstr>Interrelated levels of organisation</vt:lpstr>
      <vt:lpstr>The importance of hierarchy:  2 views</vt:lpstr>
      <vt:lpstr>Organisational Tasks</vt:lpstr>
      <vt:lpstr>Organisational Support/Element functions</vt:lpstr>
      <vt:lpstr>Division of work by function</vt:lpstr>
      <vt:lpstr>Functional structure  (division of work by function)</vt:lpstr>
      <vt:lpstr>Division of work by product or service</vt:lpstr>
      <vt:lpstr>Division of work by product / service</vt:lpstr>
      <vt:lpstr>Division of work by location</vt:lpstr>
      <vt:lpstr>Division by location</vt:lpstr>
      <vt:lpstr>PowerPoint Presentation</vt:lpstr>
      <vt:lpstr>Other ways of dividing work</vt:lpstr>
      <vt:lpstr>Sometimes... Combining groupings</vt:lpstr>
      <vt:lpstr>Control and decision-making</vt:lpstr>
      <vt:lpstr>Advantages of centralisation</vt:lpstr>
      <vt:lpstr>Advantages of decentralisation</vt:lpstr>
      <vt:lpstr>Two specific design principles</vt:lpstr>
      <vt:lpstr>Factors influencing the span of control</vt:lpstr>
      <vt:lpstr>Chain of command/Scalar chain</vt:lpstr>
      <vt:lpstr>The span of control: effect on structure</vt:lpstr>
      <vt:lpstr>The span of control:  effect on structure</vt:lpstr>
      <vt:lpstr>Formal organisational  relationships</vt:lpstr>
      <vt:lpstr>Formal organisational relationships</vt:lpstr>
      <vt:lpstr>Consequences of badly designed structure</vt:lpstr>
      <vt:lpstr>Structure and organisational behaviour</vt:lpstr>
      <vt:lpstr>PowerPoint Presentation</vt:lpstr>
      <vt:lpstr>Mechanistic and Organic Systems: Burns and Stalker (1966)</vt:lpstr>
      <vt:lpstr>PowerPoint Presentation</vt:lpstr>
      <vt:lpstr>How do we integrate?</vt:lpstr>
      <vt:lpstr>PowerPoint Presentation</vt:lpstr>
      <vt:lpstr>The changing face of the workplace</vt:lpstr>
      <vt:lpstr>The inverted organisation</vt:lpstr>
      <vt:lpstr>The flexible firm: Atkinson</vt:lpstr>
      <vt:lpstr>Core-ring organisation</vt:lpstr>
      <vt:lpstr>Flexible working arrangements</vt:lpstr>
      <vt:lpstr>Telecommuting/ Home working</vt:lpstr>
      <vt:lpstr>Telecommuting: the management challenge?</vt:lpstr>
      <vt:lpstr>Today’s objectives</vt:lpstr>
      <vt:lpstr>PowerPoint Presentation</vt:lpstr>
      <vt:lpstr>PowerPoint Presentation</vt:lpstr>
      <vt:lpstr>Activity</vt:lpstr>
      <vt:lpstr>Activity 2</vt:lpstr>
      <vt:lpstr>Ask yourself…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MD</dc:creator>
  <cp:lastModifiedBy>Robyn Griffiths</cp:lastModifiedBy>
  <cp:revision>12</cp:revision>
  <dcterms:created xsi:type="dcterms:W3CDTF">2022-06-05T22:37:13Z</dcterms:created>
  <dcterms:modified xsi:type="dcterms:W3CDTF">2024-02-29T10:16:14Z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2021-11-02T00:00:00Z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2022-06-05T00:00:00Z</vt:filetime>
  </property>
</Properties>
</file>