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84DDC9-A136-4856-AF49-A999E00A272A}" type="doc">
      <dgm:prSet loTypeId="urn:microsoft.com/office/officeart/2005/8/layout/hProcess9" loCatId="process" qsTypeId="urn:microsoft.com/office/officeart/2005/8/quickstyle/simple1" qsCatId="simple" csTypeId="urn:microsoft.com/office/officeart/2005/8/colors/accent1_2" csCatId="accent1" phldr="1"/>
      <dgm:spPr/>
    </dgm:pt>
    <dgm:pt modelId="{AF75F993-058D-48C0-AB43-B98646FD73CA}">
      <dgm:prSet phldrT="[Text]"/>
      <dgm:spPr/>
      <dgm:t>
        <a:bodyPr/>
        <a:lstStyle/>
        <a:p>
          <a:r>
            <a:rPr lang="en-US" dirty="0" smtClean="0"/>
            <a:t>Care worker</a:t>
          </a:r>
          <a:endParaRPr lang="en-US" dirty="0"/>
        </a:p>
      </dgm:t>
    </dgm:pt>
    <dgm:pt modelId="{2BECF68F-CEB7-4BB4-9B97-34E29937C847}" type="parTrans" cxnId="{306166FC-5944-4877-99E8-C629600F7828}">
      <dgm:prSet/>
      <dgm:spPr/>
      <dgm:t>
        <a:bodyPr/>
        <a:lstStyle/>
        <a:p>
          <a:endParaRPr lang="en-US"/>
        </a:p>
      </dgm:t>
    </dgm:pt>
    <dgm:pt modelId="{7B104FDF-9FD1-4851-A998-D9B4566BB20E}" type="sibTrans" cxnId="{306166FC-5944-4877-99E8-C629600F7828}">
      <dgm:prSet/>
      <dgm:spPr/>
      <dgm:t>
        <a:bodyPr/>
        <a:lstStyle/>
        <a:p>
          <a:endParaRPr lang="en-US"/>
        </a:p>
      </dgm:t>
    </dgm:pt>
    <dgm:pt modelId="{5B6D9C78-7CA3-4CB8-B5FD-0662D8F7363F}">
      <dgm:prSet phldrT="[Text]"/>
      <dgm:spPr/>
      <dgm:t>
        <a:bodyPr/>
        <a:lstStyle/>
        <a:p>
          <a:r>
            <a:rPr lang="en-US" dirty="0" smtClean="0"/>
            <a:t>Senior worker</a:t>
          </a:r>
          <a:endParaRPr lang="en-US" dirty="0"/>
        </a:p>
      </dgm:t>
    </dgm:pt>
    <dgm:pt modelId="{0307E272-9E61-4087-B7FB-118E07D8494D}" type="parTrans" cxnId="{9DF51905-88DA-4D7C-BDCA-0A1F017313B6}">
      <dgm:prSet/>
      <dgm:spPr/>
      <dgm:t>
        <a:bodyPr/>
        <a:lstStyle/>
        <a:p>
          <a:endParaRPr lang="en-US"/>
        </a:p>
      </dgm:t>
    </dgm:pt>
    <dgm:pt modelId="{E1B73999-D16B-4A6D-84BA-6883933B789A}" type="sibTrans" cxnId="{9DF51905-88DA-4D7C-BDCA-0A1F017313B6}">
      <dgm:prSet/>
      <dgm:spPr/>
      <dgm:t>
        <a:bodyPr/>
        <a:lstStyle/>
        <a:p>
          <a:endParaRPr lang="en-US"/>
        </a:p>
      </dgm:t>
    </dgm:pt>
    <dgm:pt modelId="{498D0B29-A09A-4D3E-94FB-FB1CE98B6F49}">
      <dgm:prSet phldrT="[Text]"/>
      <dgm:spPr/>
      <dgm:t>
        <a:bodyPr/>
        <a:lstStyle/>
        <a:p>
          <a:r>
            <a:rPr lang="en-US" dirty="0" smtClean="0"/>
            <a:t>Regulated professional</a:t>
          </a:r>
          <a:endParaRPr lang="en-US" dirty="0"/>
        </a:p>
      </dgm:t>
    </dgm:pt>
    <dgm:pt modelId="{CFEA731F-893C-4966-9CE7-B84BAC34DDA3}" type="parTrans" cxnId="{EAE3F697-C3FC-4068-A63A-ADBE43B08A03}">
      <dgm:prSet/>
      <dgm:spPr/>
      <dgm:t>
        <a:bodyPr/>
        <a:lstStyle/>
        <a:p>
          <a:endParaRPr lang="en-US"/>
        </a:p>
      </dgm:t>
    </dgm:pt>
    <dgm:pt modelId="{E5F67505-51D3-4761-864A-6C11A3DFC8BB}" type="sibTrans" cxnId="{EAE3F697-C3FC-4068-A63A-ADBE43B08A03}">
      <dgm:prSet/>
      <dgm:spPr/>
      <dgm:t>
        <a:bodyPr/>
        <a:lstStyle/>
        <a:p>
          <a:endParaRPr lang="en-US"/>
        </a:p>
      </dgm:t>
    </dgm:pt>
    <dgm:pt modelId="{50FFEC3B-3D0C-46E6-970D-B06FF0BED082}">
      <dgm:prSet phldrT="[Text]"/>
      <dgm:spPr/>
      <dgm:t>
        <a:bodyPr/>
        <a:lstStyle/>
        <a:p>
          <a:r>
            <a:rPr lang="en-US" dirty="0" smtClean="0"/>
            <a:t>Senior manager/leader</a:t>
          </a:r>
          <a:endParaRPr lang="en-US" dirty="0"/>
        </a:p>
      </dgm:t>
    </dgm:pt>
    <dgm:pt modelId="{F5311160-234B-4328-ADD8-F89CEA2C1AF6}" type="parTrans" cxnId="{BEB02FF9-6D4C-418B-ADE1-DDDBABF1C289}">
      <dgm:prSet/>
      <dgm:spPr/>
      <dgm:t>
        <a:bodyPr/>
        <a:lstStyle/>
        <a:p>
          <a:endParaRPr lang="en-US"/>
        </a:p>
      </dgm:t>
    </dgm:pt>
    <dgm:pt modelId="{9D0F78BF-8EFE-4500-B159-3C36347DB618}" type="sibTrans" cxnId="{BEB02FF9-6D4C-418B-ADE1-DDDBABF1C289}">
      <dgm:prSet/>
      <dgm:spPr/>
      <dgm:t>
        <a:bodyPr/>
        <a:lstStyle/>
        <a:p>
          <a:endParaRPr lang="en-US"/>
        </a:p>
      </dgm:t>
    </dgm:pt>
    <dgm:pt modelId="{EE6BBE37-CEAF-4DA3-9C35-B44471713B8F}" type="pres">
      <dgm:prSet presAssocID="{C284DDC9-A136-4856-AF49-A999E00A272A}" presName="CompostProcess" presStyleCnt="0">
        <dgm:presLayoutVars>
          <dgm:dir/>
          <dgm:resizeHandles val="exact"/>
        </dgm:presLayoutVars>
      </dgm:prSet>
      <dgm:spPr/>
    </dgm:pt>
    <dgm:pt modelId="{54EDD5C4-63C6-41A3-8F38-4376B13DA5BB}" type="pres">
      <dgm:prSet presAssocID="{C284DDC9-A136-4856-AF49-A999E00A272A}" presName="arrow" presStyleLbl="bgShp" presStyleIdx="0" presStyleCnt="1"/>
      <dgm:spPr/>
      <dgm:t>
        <a:bodyPr/>
        <a:lstStyle/>
        <a:p>
          <a:endParaRPr lang="en-US"/>
        </a:p>
      </dgm:t>
    </dgm:pt>
    <dgm:pt modelId="{0E71E51E-6A26-4275-A363-3533D1CA12CB}" type="pres">
      <dgm:prSet presAssocID="{C284DDC9-A136-4856-AF49-A999E00A272A}" presName="linearProcess" presStyleCnt="0"/>
      <dgm:spPr/>
    </dgm:pt>
    <dgm:pt modelId="{76663A90-73BF-453C-B33F-B2DDF76F0B84}" type="pres">
      <dgm:prSet presAssocID="{AF75F993-058D-48C0-AB43-B98646FD73CA}" presName="textNode" presStyleLbl="node1" presStyleIdx="0" presStyleCnt="4">
        <dgm:presLayoutVars>
          <dgm:bulletEnabled val="1"/>
        </dgm:presLayoutVars>
      </dgm:prSet>
      <dgm:spPr/>
    </dgm:pt>
    <dgm:pt modelId="{FA2F4A34-107D-4525-AAC1-1E612F498BDF}" type="pres">
      <dgm:prSet presAssocID="{7B104FDF-9FD1-4851-A998-D9B4566BB20E}" presName="sibTrans" presStyleCnt="0"/>
      <dgm:spPr/>
    </dgm:pt>
    <dgm:pt modelId="{EB1269DA-C5EE-4055-9577-1E5E783818B6}" type="pres">
      <dgm:prSet presAssocID="{5B6D9C78-7CA3-4CB8-B5FD-0662D8F7363F}" presName="textNode" presStyleLbl="node1" presStyleIdx="1" presStyleCnt="4">
        <dgm:presLayoutVars>
          <dgm:bulletEnabled val="1"/>
        </dgm:presLayoutVars>
      </dgm:prSet>
      <dgm:spPr/>
      <dgm:t>
        <a:bodyPr/>
        <a:lstStyle/>
        <a:p>
          <a:endParaRPr lang="en-US"/>
        </a:p>
      </dgm:t>
    </dgm:pt>
    <dgm:pt modelId="{2EF4DF23-D8C6-4998-8488-4E0D2B4A234E}" type="pres">
      <dgm:prSet presAssocID="{E1B73999-D16B-4A6D-84BA-6883933B789A}" presName="sibTrans" presStyleCnt="0"/>
      <dgm:spPr/>
    </dgm:pt>
    <dgm:pt modelId="{1713BAD9-557E-498A-8769-1E5C0042827F}" type="pres">
      <dgm:prSet presAssocID="{498D0B29-A09A-4D3E-94FB-FB1CE98B6F49}" presName="textNode" presStyleLbl="node1" presStyleIdx="2" presStyleCnt="4">
        <dgm:presLayoutVars>
          <dgm:bulletEnabled val="1"/>
        </dgm:presLayoutVars>
      </dgm:prSet>
      <dgm:spPr/>
      <dgm:t>
        <a:bodyPr/>
        <a:lstStyle/>
        <a:p>
          <a:endParaRPr lang="en-US"/>
        </a:p>
      </dgm:t>
    </dgm:pt>
    <dgm:pt modelId="{0D993EA7-DB39-4E82-A091-82AF51BC89D3}" type="pres">
      <dgm:prSet presAssocID="{E5F67505-51D3-4761-864A-6C11A3DFC8BB}" presName="sibTrans" presStyleCnt="0"/>
      <dgm:spPr/>
    </dgm:pt>
    <dgm:pt modelId="{9FB90E7B-C971-49E6-9BD8-4A83ADD758BB}" type="pres">
      <dgm:prSet presAssocID="{50FFEC3B-3D0C-46E6-970D-B06FF0BED082}" presName="textNode" presStyleLbl="node1" presStyleIdx="3" presStyleCnt="4">
        <dgm:presLayoutVars>
          <dgm:bulletEnabled val="1"/>
        </dgm:presLayoutVars>
      </dgm:prSet>
      <dgm:spPr/>
    </dgm:pt>
  </dgm:ptLst>
  <dgm:cxnLst>
    <dgm:cxn modelId="{306166FC-5944-4877-99E8-C629600F7828}" srcId="{C284DDC9-A136-4856-AF49-A999E00A272A}" destId="{AF75F993-058D-48C0-AB43-B98646FD73CA}" srcOrd="0" destOrd="0" parTransId="{2BECF68F-CEB7-4BB4-9B97-34E29937C847}" sibTransId="{7B104FDF-9FD1-4851-A998-D9B4566BB20E}"/>
    <dgm:cxn modelId="{578D6C3A-39D4-4BFA-A19D-2E216E843522}" type="presOf" srcId="{498D0B29-A09A-4D3E-94FB-FB1CE98B6F49}" destId="{1713BAD9-557E-498A-8769-1E5C0042827F}" srcOrd="0" destOrd="0" presId="urn:microsoft.com/office/officeart/2005/8/layout/hProcess9"/>
    <dgm:cxn modelId="{6DDFF591-DD62-477E-8C2A-C597BEBB987B}" type="presOf" srcId="{C284DDC9-A136-4856-AF49-A999E00A272A}" destId="{EE6BBE37-CEAF-4DA3-9C35-B44471713B8F}" srcOrd="0" destOrd="0" presId="urn:microsoft.com/office/officeart/2005/8/layout/hProcess9"/>
    <dgm:cxn modelId="{EC646953-A5E7-4116-8A57-D47D24DBE3C8}" type="presOf" srcId="{AF75F993-058D-48C0-AB43-B98646FD73CA}" destId="{76663A90-73BF-453C-B33F-B2DDF76F0B84}" srcOrd="0" destOrd="0" presId="urn:microsoft.com/office/officeart/2005/8/layout/hProcess9"/>
    <dgm:cxn modelId="{9DF51905-88DA-4D7C-BDCA-0A1F017313B6}" srcId="{C284DDC9-A136-4856-AF49-A999E00A272A}" destId="{5B6D9C78-7CA3-4CB8-B5FD-0662D8F7363F}" srcOrd="1" destOrd="0" parTransId="{0307E272-9E61-4087-B7FB-118E07D8494D}" sibTransId="{E1B73999-D16B-4A6D-84BA-6883933B789A}"/>
    <dgm:cxn modelId="{BEB02FF9-6D4C-418B-ADE1-DDDBABF1C289}" srcId="{C284DDC9-A136-4856-AF49-A999E00A272A}" destId="{50FFEC3B-3D0C-46E6-970D-B06FF0BED082}" srcOrd="3" destOrd="0" parTransId="{F5311160-234B-4328-ADD8-F89CEA2C1AF6}" sibTransId="{9D0F78BF-8EFE-4500-B159-3C36347DB618}"/>
    <dgm:cxn modelId="{EAE3F697-C3FC-4068-A63A-ADBE43B08A03}" srcId="{C284DDC9-A136-4856-AF49-A999E00A272A}" destId="{498D0B29-A09A-4D3E-94FB-FB1CE98B6F49}" srcOrd="2" destOrd="0" parTransId="{CFEA731F-893C-4966-9CE7-B84BAC34DDA3}" sibTransId="{E5F67505-51D3-4761-864A-6C11A3DFC8BB}"/>
    <dgm:cxn modelId="{E53ABAF2-277C-47C4-9CD2-84DA2101EF01}" type="presOf" srcId="{5B6D9C78-7CA3-4CB8-B5FD-0662D8F7363F}" destId="{EB1269DA-C5EE-4055-9577-1E5E783818B6}" srcOrd="0" destOrd="0" presId="urn:microsoft.com/office/officeart/2005/8/layout/hProcess9"/>
    <dgm:cxn modelId="{F3B88EF1-6F34-40F1-AD47-6612683962B8}" type="presOf" srcId="{50FFEC3B-3D0C-46E6-970D-B06FF0BED082}" destId="{9FB90E7B-C971-49E6-9BD8-4A83ADD758BB}" srcOrd="0" destOrd="0" presId="urn:microsoft.com/office/officeart/2005/8/layout/hProcess9"/>
    <dgm:cxn modelId="{676345A9-4890-4038-B371-B63B6A7F5485}" type="presParOf" srcId="{EE6BBE37-CEAF-4DA3-9C35-B44471713B8F}" destId="{54EDD5C4-63C6-41A3-8F38-4376B13DA5BB}" srcOrd="0" destOrd="0" presId="urn:microsoft.com/office/officeart/2005/8/layout/hProcess9"/>
    <dgm:cxn modelId="{2DF66DDD-5C4E-4FDB-B729-CB4713DCD7A4}" type="presParOf" srcId="{EE6BBE37-CEAF-4DA3-9C35-B44471713B8F}" destId="{0E71E51E-6A26-4275-A363-3533D1CA12CB}" srcOrd="1" destOrd="0" presId="urn:microsoft.com/office/officeart/2005/8/layout/hProcess9"/>
    <dgm:cxn modelId="{8052747A-EEFB-4017-AC42-5ECEDEB12C92}" type="presParOf" srcId="{0E71E51E-6A26-4275-A363-3533D1CA12CB}" destId="{76663A90-73BF-453C-B33F-B2DDF76F0B84}" srcOrd="0" destOrd="0" presId="urn:microsoft.com/office/officeart/2005/8/layout/hProcess9"/>
    <dgm:cxn modelId="{BE0BA027-7E22-4E46-BBBE-1420CE2973B5}" type="presParOf" srcId="{0E71E51E-6A26-4275-A363-3533D1CA12CB}" destId="{FA2F4A34-107D-4525-AAC1-1E612F498BDF}" srcOrd="1" destOrd="0" presId="urn:microsoft.com/office/officeart/2005/8/layout/hProcess9"/>
    <dgm:cxn modelId="{9673EB70-AC41-4BC7-8B04-F035BE0BFEE7}" type="presParOf" srcId="{0E71E51E-6A26-4275-A363-3533D1CA12CB}" destId="{EB1269DA-C5EE-4055-9577-1E5E783818B6}" srcOrd="2" destOrd="0" presId="urn:microsoft.com/office/officeart/2005/8/layout/hProcess9"/>
    <dgm:cxn modelId="{423D65C4-8ED3-4BD7-9529-EA54AC688FD5}" type="presParOf" srcId="{0E71E51E-6A26-4275-A363-3533D1CA12CB}" destId="{2EF4DF23-D8C6-4998-8488-4E0D2B4A234E}" srcOrd="3" destOrd="0" presId="urn:microsoft.com/office/officeart/2005/8/layout/hProcess9"/>
    <dgm:cxn modelId="{153DB4EB-2B76-44EA-B402-C96A48B05DE1}" type="presParOf" srcId="{0E71E51E-6A26-4275-A363-3533D1CA12CB}" destId="{1713BAD9-557E-498A-8769-1E5C0042827F}" srcOrd="4" destOrd="0" presId="urn:microsoft.com/office/officeart/2005/8/layout/hProcess9"/>
    <dgm:cxn modelId="{7C0FAD5B-398C-4B0B-A29C-82C5E90531ED}" type="presParOf" srcId="{0E71E51E-6A26-4275-A363-3533D1CA12CB}" destId="{0D993EA7-DB39-4E82-A091-82AF51BC89D3}" srcOrd="5" destOrd="0" presId="urn:microsoft.com/office/officeart/2005/8/layout/hProcess9"/>
    <dgm:cxn modelId="{7F7BFAA5-A831-49AF-8EA1-C58FDD873BA5}" type="presParOf" srcId="{0E71E51E-6A26-4275-A363-3533D1CA12CB}" destId="{9FB90E7B-C971-49E6-9BD8-4A83ADD758BB}"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D3F696-17C7-4598-B926-12EF399307CF}"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US"/>
        </a:p>
      </dgm:t>
    </dgm:pt>
    <dgm:pt modelId="{FCFAF51F-D1C3-4F31-937F-E3429909D82D}">
      <dgm:prSet phldrT="[Text]"/>
      <dgm:spPr/>
      <dgm:t>
        <a:bodyPr/>
        <a:lstStyle/>
        <a:p>
          <a:r>
            <a:rPr lang="en-US" dirty="0" smtClean="0"/>
            <a:t>Worker competency</a:t>
          </a:r>
          <a:endParaRPr lang="en-US" dirty="0"/>
        </a:p>
      </dgm:t>
    </dgm:pt>
    <dgm:pt modelId="{BB85437A-F636-4BA8-8F74-F5EF66CDC87B}" type="parTrans" cxnId="{3BB132D1-DE63-4671-96EC-B67B5DDF1C66}">
      <dgm:prSet/>
      <dgm:spPr/>
      <dgm:t>
        <a:bodyPr/>
        <a:lstStyle/>
        <a:p>
          <a:endParaRPr lang="en-US"/>
        </a:p>
      </dgm:t>
    </dgm:pt>
    <dgm:pt modelId="{6C49B47D-5685-4D8E-A555-7ECDE667BBED}" type="sibTrans" cxnId="{3BB132D1-DE63-4671-96EC-B67B5DDF1C66}">
      <dgm:prSet/>
      <dgm:spPr/>
      <dgm:t>
        <a:bodyPr/>
        <a:lstStyle/>
        <a:p>
          <a:endParaRPr lang="en-US"/>
        </a:p>
      </dgm:t>
    </dgm:pt>
    <dgm:pt modelId="{1ACB0B56-A952-4A11-B5D2-1582A7EAAC1A}">
      <dgm:prSet phldrT="[Text]"/>
      <dgm:spPr/>
      <dgm:t>
        <a:bodyPr/>
        <a:lstStyle/>
        <a:p>
          <a:r>
            <a:rPr lang="en-US" dirty="0" smtClean="0"/>
            <a:t>Appraisal &amp; supervision</a:t>
          </a:r>
          <a:endParaRPr lang="en-US" dirty="0"/>
        </a:p>
      </dgm:t>
    </dgm:pt>
    <dgm:pt modelId="{19DFF922-78D7-4353-8B65-F4FDD5A47F52}" type="parTrans" cxnId="{C23948B2-521D-4CF2-83C0-2453C1DE1CAE}">
      <dgm:prSet/>
      <dgm:spPr/>
      <dgm:t>
        <a:bodyPr/>
        <a:lstStyle/>
        <a:p>
          <a:endParaRPr lang="en-US"/>
        </a:p>
      </dgm:t>
    </dgm:pt>
    <dgm:pt modelId="{CBEEF6BA-586D-4ABE-B8F7-CF857FAEC86E}" type="sibTrans" cxnId="{C23948B2-521D-4CF2-83C0-2453C1DE1CAE}">
      <dgm:prSet/>
      <dgm:spPr/>
      <dgm:t>
        <a:bodyPr/>
        <a:lstStyle/>
        <a:p>
          <a:endParaRPr lang="en-US"/>
        </a:p>
      </dgm:t>
    </dgm:pt>
    <dgm:pt modelId="{6C6EE02B-11DD-46DC-9B7D-7E1B1A76B148}">
      <dgm:prSet phldrT="[Text]"/>
      <dgm:spPr/>
      <dgm:t>
        <a:bodyPr/>
        <a:lstStyle/>
        <a:p>
          <a:r>
            <a:rPr lang="en-US" dirty="0" smtClean="0"/>
            <a:t>Professional discussions</a:t>
          </a:r>
          <a:endParaRPr lang="en-US" dirty="0"/>
        </a:p>
      </dgm:t>
    </dgm:pt>
    <dgm:pt modelId="{385E8E39-9FEA-442C-99A5-D4BA7C4DBD72}" type="parTrans" cxnId="{C358A78B-A720-4282-B174-F63CB24BEA3C}">
      <dgm:prSet/>
      <dgm:spPr/>
      <dgm:t>
        <a:bodyPr/>
        <a:lstStyle/>
        <a:p>
          <a:endParaRPr lang="en-US"/>
        </a:p>
      </dgm:t>
    </dgm:pt>
    <dgm:pt modelId="{79082E84-D6A5-432C-9907-D782E729B2C4}" type="sibTrans" cxnId="{C358A78B-A720-4282-B174-F63CB24BEA3C}">
      <dgm:prSet/>
      <dgm:spPr/>
      <dgm:t>
        <a:bodyPr/>
        <a:lstStyle/>
        <a:p>
          <a:endParaRPr lang="en-US"/>
        </a:p>
      </dgm:t>
    </dgm:pt>
    <dgm:pt modelId="{4E1724BA-609A-40B6-89D9-D3B8239F150C}">
      <dgm:prSet phldrT="[Text]"/>
      <dgm:spPr/>
      <dgm:t>
        <a:bodyPr/>
        <a:lstStyle/>
        <a:p>
          <a:r>
            <a:rPr lang="en-US" dirty="0" smtClean="0"/>
            <a:t>Reflective accounts</a:t>
          </a:r>
          <a:endParaRPr lang="en-US" dirty="0"/>
        </a:p>
      </dgm:t>
    </dgm:pt>
    <dgm:pt modelId="{87AFA43F-2ACE-4B3A-9551-8DD282FACAFC}" type="parTrans" cxnId="{81ACB742-7E85-4691-93BA-61AAEDC37A84}">
      <dgm:prSet/>
      <dgm:spPr/>
      <dgm:t>
        <a:bodyPr/>
        <a:lstStyle/>
        <a:p>
          <a:endParaRPr lang="en-US"/>
        </a:p>
      </dgm:t>
    </dgm:pt>
    <dgm:pt modelId="{CC8A1882-B5BD-4E2B-BBE3-0DD0156BB599}" type="sibTrans" cxnId="{81ACB742-7E85-4691-93BA-61AAEDC37A84}">
      <dgm:prSet/>
      <dgm:spPr/>
      <dgm:t>
        <a:bodyPr/>
        <a:lstStyle/>
        <a:p>
          <a:endParaRPr lang="en-US"/>
        </a:p>
      </dgm:t>
    </dgm:pt>
    <dgm:pt modelId="{09120937-1FB0-4914-8629-6B9EB47F71F7}">
      <dgm:prSet phldrT="[Text]"/>
      <dgm:spPr/>
      <dgm:t>
        <a:bodyPr/>
        <a:lstStyle/>
        <a:p>
          <a:r>
            <a:rPr lang="en-US" dirty="0" smtClean="0"/>
            <a:t>Observations of practice</a:t>
          </a:r>
          <a:endParaRPr lang="en-US" dirty="0"/>
        </a:p>
      </dgm:t>
    </dgm:pt>
    <dgm:pt modelId="{D74DB958-2A13-4B29-A4BA-9741C49308F1}" type="parTrans" cxnId="{368D5647-2324-4FB8-97CE-D5AF2CA5C951}">
      <dgm:prSet/>
      <dgm:spPr/>
      <dgm:t>
        <a:bodyPr/>
        <a:lstStyle/>
        <a:p>
          <a:endParaRPr lang="en-US"/>
        </a:p>
      </dgm:t>
    </dgm:pt>
    <dgm:pt modelId="{1E2BC0BE-0ABB-4FE1-931B-324A1F9470FF}" type="sibTrans" cxnId="{368D5647-2324-4FB8-97CE-D5AF2CA5C951}">
      <dgm:prSet/>
      <dgm:spPr/>
      <dgm:t>
        <a:bodyPr/>
        <a:lstStyle/>
        <a:p>
          <a:endParaRPr lang="en-US"/>
        </a:p>
      </dgm:t>
    </dgm:pt>
    <dgm:pt modelId="{05A4791D-5EFC-4036-9DEB-15E2529E3C40}">
      <dgm:prSet phldrT="[Text]"/>
      <dgm:spPr/>
      <dgm:t>
        <a:bodyPr/>
        <a:lstStyle/>
        <a:p>
          <a:r>
            <a:rPr lang="en-US" dirty="0" smtClean="0"/>
            <a:t>Feedback from service users, families, colleagues</a:t>
          </a:r>
          <a:endParaRPr lang="en-US" dirty="0"/>
        </a:p>
      </dgm:t>
    </dgm:pt>
    <dgm:pt modelId="{60003C7C-0408-4F8F-814A-1F6A2FFDB0BF}" type="parTrans" cxnId="{919D9098-E0AD-4497-B886-D7A7E75B343F}">
      <dgm:prSet/>
      <dgm:spPr/>
      <dgm:t>
        <a:bodyPr/>
        <a:lstStyle/>
        <a:p>
          <a:endParaRPr lang="en-US"/>
        </a:p>
      </dgm:t>
    </dgm:pt>
    <dgm:pt modelId="{A736FDEB-886E-4D05-A2E4-38B5AFDF276E}" type="sibTrans" cxnId="{919D9098-E0AD-4497-B886-D7A7E75B343F}">
      <dgm:prSet/>
      <dgm:spPr/>
      <dgm:t>
        <a:bodyPr/>
        <a:lstStyle/>
        <a:p>
          <a:endParaRPr lang="en-US"/>
        </a:p>
      </dgm:t>
    </dgm:pt>
    <dgm:pt modelId="{B4D86CC5-43C7-434B-94DC-198A40D5B33A}" type="pres">
      <dgm:prSet presAssocID="{54D3F696-17C7-4598-B926-12EF399307CF}" presName="Name0" presStyleCnt="0">
        <dgm:presLayoutVars>
          <dgm:chMax val="1"/>
          <dgm:dir/>
          <dgm:animLvl val="ctr"/>
          <dgm:resizeHandles val="exact"/>
        </dgm:presLayoutVars>
      </dgm:prSet>
      <dgm:spPr/>
    </dgm:pt>
    <dgm:pt modelId="{96F122A2-1210-4D7F-B0B1-CFC9D7C10B06}" type="pres">
      <dgm:prSet presAssocID="{FCFAF51F-D1C3-4F31-937F-E3429909D82D}" presName="centerShape" presStyleLbl="node0" presStyleIdx="0" presStyleCnt="1"/>
      <dgm:spPr/>
      <dgm:t>
        <a:bodyPr/>
        <a:lstStyle/>
        <a:p>
          <a:endParaRPr lang="en-US"/>
        </a:p>
      </dgm:t>
    </dgm:pt>
    <dgm:pt modelId="{67DE8F98-ED75-4AA9-A77D-9CF9C1369FD1}" type="pres">
      <dgm:prSet presAssocID="{19DFF922-78D7-4353-8B65-F4FDD5A47F52}" presName="parTrans" presStyleLbl="sibTrans2D1" presStyleIdx="0" presStyleCnt="5"/>
      <dgm:spPr/>
    </dgm:pt>
    <dgm:pt modelId="{767082D8-4F1E-4AB9-9CFD-FEDCBB56F28E}" type="pres">
      <dgm:prSet presAssocID="{19DFF922-78D7-4353-8B65-F4FDD5A47F52}" presName="connectorText" presStyleLbl="sibTrans2D1" presStyleIdx="0" presStyleCnt="5"/>
      <dgm:spPr/>
    </dgm:pt>
    <dgm:pt modelId="{FC70A7E9-F2F6-4885-9DB4-880E12F3E003}" type="pres">
      <dgm:prSet presAssocID="{1ACB0B56-A952-4A11-B5D2-1582A7EAAC1A}" presName="node" presStyleLbl="node1" presStyleIdx="0" presStyleCnt="5">
        <dgm:presLayoutVars>
          <dgm:bulletEnabled val="1"/>
        </dgm:presLayoutVars>
      </dgm:prSet>
      <dgm:spPr/>
      <dgm:t>
        <a:bodyPr/>
        <a:lstStyle/>
        <a:p>
          <a:endParaRPr lang="en-US"/>
        </a:p>
      </dgm:t>
    </dgm:pt>
    <dgm:pt modelId="{1A64D9A7-70CD-4E6D-B7E9-43AF3BB4654D}" type="pres">
      <dgm:prSet presAssocID="{385E8E39-9FEA-442C-99A5-D4BA7C4DBD72}" presName="parTrans" presStyleLbl="sibTrans2D1" presStyleIdx="1" presStyleCnt="5"/>
      <dgm:spPr/>
    </dgm:pt>
    <dgm:pt modelId="{AF062A38-BA97-41F6-87E2-DA8AEADF8B17}" type="pres">
      <dgm:prSet presAssocID="{385E8E39-9FEA-442C-99A5-D4BA7C4DBD72}" presName="connectorText" presStyleLbl="sibTrans2D1" presStyleIdx="1" presStyleCnt="5"/>
      <dgm:spPr/>
    </dgm:pt>
    <dgm:pt modelId="{868A48DC-B391-4E95-987D-7531D17BC215}" type="pres">
      <dgm:prSet presAssocID="{6C6EE02B-11DD-46DC-9B7D-7E1B1A76B148}" presName="node" presStyleLbl="node1" presStyleIdx="1" presStyleCnt="5">
        <dgm:presLayoutVars>
          <dgm:bulletEnabled val="1"/>
        </dgm:presLayoutVars>
      </dgm:prSet>
      <dgm:spPr/>
      <dgm:t>
        <a:bodyPr/>
        <a:lstStyle/>
        <a:p>
          <a:endParaRPr lang="en-US"/>
        </a:p>
      </dgm:t>
    </dgm:pt>
    <dgm:pt modelId="{D2DB696A-9853-41CA-B84E-82B6B3CC7865}" type="pres">
      <dgm:prSet presAssocID="{87AFA43F-2ACE-4B3A-9551-8DD282FACAFC}" presName="parTrans" presStyleLbl="sibTrans2D1" presStyleIdx="2" presStyleCnt="5"/>
      <dgm:spPr/>
    </dgm:pt>
    <dgm:pt modelId="{68D86AB0-B78E-4B09-B7C0-B76BAE53A932}" type="pres">
      <dgm:prSet presAssocID="{87AFA43F-2ACE-4B3A-9551-8DD282FACAFC}" presName="connectorText" presStyleLbl="sibTrans2D1" presStyleIdx="2" presStyleCnt="5"/>
      <dgm:spPr/>
    </dgm:pt>
    <dgm:pt modelId="{176D881B-554E-4815-98B7-8329ADF9453C}" type="pres">
      <dgm:prSet presAssocID="{4E1724BA-609A-40B6-89D9-D3B8239F150C}" presName="node" presStyleLbl="node1" presStyleIdx="2" presStyleCnt="5">
        <dgm:presLayoutVars>
          <dgm:bulletEnabled val="1"/>
        </dgm:presLayoutVars>
      </dgm:prSet>
      <dgm:spPr/>
      <dgm:t>
        <a:bodyPr/>
        <a:lstStyle/>
        <a:p>
          <a:endParaRPr lang="en-US"/>
        </a:p>
      </dgm:t>
    </dgm:pt>
    <dgm:pt modelId="{B5A0626F-B4F1-4D29-B94D-A359EE570E85}" type="pres">
      <dgm:prSet presAssocID="{D74DB958-2A13-4B29-A4BA-9741C49308F1}" presName="parTrans" presStyleLbl="sibTrans2D1" presStyleIdx="3" presStyleCnt="5"/>
      <dgm:spPr/>
    </dgm:pt>
    <dgm:pt modelId="{F746382C-F905-42F4-B231-F70C39E876CB}" type="pres">
      <dgm:prSet presAssocID="{D74DB958-2A13-4B29-A4BA-9741C49308F1}" presName="connectorText" presStyleLbl="sibTrans2D1" presStyleIdx="3" presStyleCnt="5"/>
      <dgm:spPr/>
    </dgm:pt>
    <dgm:pt modelId="{C783FB62-3267-428A-BE77-A7662206BF71}" type="pres">
      <dgm:prSet presAssocID="{09120937-1FB0-4914-8629-6B9EB47F71F7}" presName="node" presStyleLbl="node1" presStyleIdx="3" presStyleCnt="5">
        <dgm:presLayoutVars>
          <dgm:bulletEnabled val="1"/>
        </dgm:presLayoutVars>
      </dgm:prSet>
      <dgm:spPr/>
    </dgm:pt>
    <dgm:pt modelId="{C535E406-9193-4082-A4E8-45D609B6AF40}" type="pres">
      <dgm:prSet presAssocID="{60003C7C-0408-4F8F-814A-1F6A2FFDB0BF}" presName="parTrans" presStyleLbl="sibTrans2D1" presStyleIdx="4" presStyleCnt="5"/>
      <dgm:spPr/>
    </dgm:pt>
    <dgm:pt modelId="{65FE3FD2-DD9F-42BD-8A86-3A230B7A05FF}" type="pres">
      <dgm:prSet presAssocID="{60003C7C-0408-4F8F-814A-1F6A2FFDB0BF}" presName="connectorText" presStyleLbl="sibTrans2D1" presStyleIdx="4" presStyleCnt="5"/>
      <dgm:spPr/>
    </dgm:pt>
    <dgm:pt modelId="{3AAAC9DA-856B-4BFF-A9E2-B467ECA066A1}" type="pres">
      <dgm:prSet presAssocID="{05A4791D-5EFC-4036-9DEB-15E2529E3C40}" presName="node" presStyleLbl="node1" presStyleIdx="4" presStyleCnt="5">
        <dgm:presLayoutVars>
          <dgm:bulletEnabled val="1"/>
        </dgm:presLayoutVars>
      </dgm:prSet>
      <dgm:spPr/>
      <dgm:t>
        <a:bodyPr/>
        <a:lstStyle/>
        <a:p>
          <a:endParaRPr lang="en-US"/>
        </a:p>
      </dgm:t>
    </dgm:pt>
  </dgm:ptLst>
  <dgm:cxnLst>
    <dgm:cxn modelId="{C23948B2-521D-4CF2-83C0-2453C1DE1CAE}" srcId="{FCFAF51F-D1C3-4F31-937F-E3429909D82D}" destId="{1ACB0B56-A952-4A11-B5D2-1582A7EAAC1A}" srcOrd="0" destOrd="0" parTransId="{19DFF922-78D7-4353-8B65-F4FDD5A47F52}" sibTransId="{CBEEF6BA-586D-4ABE-B8F7-CF857FAEC86E}"/>
    <dgm:cxn modelId="{81ACB742-7E85-4691-93BA-61AAEDC37A84}" srcId="{FCFAF51F-D1C3-4F31-937F-E3429909D82D}" destId="{4E1724BA-609A-40B6-89D9-D3B8239F150C}" srcOrd="2" destOrd="0" parTransId="{87AFA43F-2ACE-4B3A-9551-8DD282FACAFC}" sibTransId="{CC8A1882-B5BD-4E2B-BBE3-0DD0156BB599}"/>
    <dgm:cxn modelId="{3BB132D1-DE63-4671-96EC-B67B5DDF1C66}" srcId="{54D3F696-17C7-4598-B926-12EF399307CF}" destId="{FCFAF51F-D1C3-4F31-937F-E3429909D82D}" srcOrd="0" destOrd="0" parTransId="{BB85437A-F636-4BA8-8F74-F5EF66CDC87B}" sibTransId="{6C49B47D-5685-4D8E-A555-7ECDE667BBED}"/>
    <dgm:cxn modelId="{640B8DDF-8773-4B92-B367-775B80137F32}" type="presOf" srcId="{87AFA43F-2ACE-4B3A-9551-8DD282FACAFC}" destId="{D2DB696A-9853-41CA-B84E-82B6B3CC7865}" srcOrd="0" destOrd="0" presId="urn:microsoft.com/office/officeart/2005/8/layout/radial5"/>
    <dgm:cxn modelId="{7B5F1F1D-59CE-4295-8E9E-46DED3AB2A13}" type="presOf" srcId="{385E8E39-9FEA-442C-99A5-D4BA7C4DBD72}" destId="{1A64D9A7-70CD-4E6D-B7E9-43AF3BB4654D}" srcOrd="0" destOrd="0" presId="urn:microsoft.com/office/officeart/2005/8/layout/radial5"/>
    <dgm:cxn modelId="{C358A78B-A720-4282-B174-F63CB24BEA3C}" srcId="{FCFAF51F-D1C3-4F31-937F-E3429909D82D}" destId="{6C6EE02B-11DD-46DC-9B7D-7E1B1A76B148}" srcOrd="1" destOrd="0" parTransId="{385E8E39-9FEA-442C-99A5-D4BA7C4DBD72}" sibTransId="{79082E84-D6A5-432C-9907-D782E729B2C4}"/>
    <dgm:cxn modelId="{919D9098-E0AD-4497-B886-D7A7E75B343F}" srcId="{FCFAF51F-D1C3-4F31-937F-E3429909D82D}" destId="{05A4791D-5EFC-4036-9DEB-15E2529E3C40}" srcOrd="4" destOrd="0" parTransId="{60003C7C-0408-4F8F-814A-1F6A2FFDB0BF}" sibTransId="{A736FDEB-886E-4D05-A2E4-38B5AFDF276E}"/>
    <dgm:cxn modelId="{D98D2CA3-1AB2-4E48-BF8B-1100050E29D2}" type="presOf" srcId="{FCFAF51F-D1C3-4F31-937F-E3429909D82D}" destId="{96F122A2-1210-4D7F-B0B1-CFC9D7C10B06}" srcOrd="0" destOrd="0" presId="urn:microsoft.com/office/officeart/2005/8/layout/radial5"/>
    <dgm:cxn modelId="{23F2C51C-4698-4D8A-9A1E-5F5FC03C3CFB}" type="presOf" srcId="{1ACB0B56-A952-4A11-B5D2-1582A7EAAC1A}" destId="{FC70A7E9-F2F6-4885-9DB4-880E12F3E003}" srcOrd="0" destOrd="0" presId="urn:microsoft.com/office/officeart/2005/8/layout/radial5"/>
    <dgm:cxn modelId="{72888561-45F5-4CF4-9549-1BEEDF8B57E0}" type="presOf" srcId="{385E8E39-9FEA-442C-99A5-D4BA7C4DBD72}" destId="{AF062A38-BA97-41F6-87E2-DA8AEADF8B17}" srcOrd="1" destOrd="0" presId="urn:microsoft.com/office/officeart/2005/8/layout/radial5"/>
    <dgm:cxn modelId="{953D67E8-C543-4596-88EB-CCD032907E15}" type="presOf" srcId="{6C6EE02B-11DD-46DC-9B7D-7E1B1A76B148}" destId="{868A48DC-B391-4E95-987D-7531D17BC215}" srcOrd="0" destOrd="0" presId="urn:microsoft.com/office/officeart/2005/8/layout/radial5"/>
    <dgm:cxn modelId="{2D07DE74-E2B4-453B-B944-F6F0DE36A0AC}" type="presOf" srcId="{09120937-1FB0-4914-8629-6B9EB47F71F7}" destId="{C783FB62-3267-428A-BE77-A7662206BF71}" srcOrd="0" destOrd="0" presId="urn:microsoft.com/office/officeart/2005/8/layout/radial5"/>
    <dgm:cxn modelId="{A0AE7BD6-1F37-4E74-B09E-3A2383EC0653}" type="presOf" srcId="{D74DB958-2A13-4B29-A4BA-9741C49308F1}" destId="{F746382C-F905-42F4-B231-F70C39E876CB}" srcOrd="1" destOrd="0" presId="urn:microsoft.com/office/officeart/2005/8/layout/radial5"/>
    <dgm:cxn modelId="{36274666-B9AE-4DAE-AE38-E6DBB21354E2}" type="presOf" srcId="{60003C7C-0408-4F8F-814A-1F6A2FFDB0BF}" destId="{C535E406-9193-4082-A4E8-45D609B6AF40}" srcOrd="0" destOrd="0" presId="urn:microsoft.com/office/officeart/2005/8/layout/radial5"/>
    <dgm:cxn modelId="{BF45F8E7-5A48-4941-9205-7FA18A78DFEB}" type="presOf" srcId="{19DFF922-78D7-4353-8B65-F4FDD5A47F52}" destId="{767082D8-4F1E-4AB9-9CFD-FEDCBB56F28E}" srcOrd="1" destOrd="0" presId="urn:microsoft.com/office/officeart/2005/8/layout/radial5"/>
    <dgm:cxn modelId="{368D5647-2324-4FB8-97CE-D5AF2CA5C951}" srcId="{FCFAF51F-D1C3-4F31-937F-E3429909D82D}" destId="{09120937-1FB0-4914-8629-6B9EB47F71F7}" srcOrd="3" destOrd="0" parTransId="{D74DB958-2A13-4B29-A4BA-9741C49308F1}" sibTransId="{1E2BC0BE-0ABB-4FE1-931B-324A1F9470FF}"/>
    <dgm:cxn modelId="{C98691BE-A0FC-44D1-9476-BA0344650D04}" type="presOf" srcId="{4E1724BA-609A-40B6-89D9-D3B8239F150C}" destId="{176D881B-554E-4815-98B7-8329ADF9453C}" srcOrd="0" destOrd="0" presId="urn:microsoft.com/office/officeart/2005/8/layout/radial5"/>
    <dgm:cxn modelId="{D0F2ACAB-C6BA-41FF-B25A-BCE10036DF32}" type="presOf" srcId="{05A4791D-5EFC-4036-9DEB-15E2529E3C40}" destId="{3AAAC9DA-856B-4BFF-A9E2-B467ECA066A1}" srcOrd="0" destOrd="0" presId="urn:microsoft.com/office/officeart/2005/8/layout/radial5"/>
    <dgm:cxn modelId="{A5AE494C-D751-4740-B024-B0B941F9602C}" type="presOf" srcId="{19DFF922-78D7-4353-8B65-F4FDD5A47F52}" destId="{67DE8F98-ED75-4AA9-A77D-9CF9C1369FD1}" srcOrd="0" destOrd="0" presId="urn:microsoft.com/office/officeart/2005/8/layout/radial5"/>
    <dgm:cxn modelId="{71BEB297-E107-4A16-8B56-4B2AE2CB99D0}" type="presOf" srcId="{D74DB958-2A13-4B29-A4BA-9741C49308F1}" destId="{B5A0626F-B4F1-4D29-B94D-A359EE570E85}" srcOrd="0" destOrd="0" presId="urn:microsoft.com/office/officeart/2005/8/layout/radial5"/>
    <dgm:cxn modelId="{08C89FDE-5301-4D13-BD2C-EFD1FC61164A}" type="presOf" srcId="{60003C7C-0408-4F8F-814A-1F6A2FFDB0BF}" destId="{65FE3FD2-DD9F-42BD-8A86-3A230B7A05FF}" srcOrd="1" destOrd="0" presId="urn:microsoft.com/office/officeart/2005/8/layout/radial5"/>
    <dgm:cxn modelId="{8D722E73-8A60-4CE4-AB36-DC28C1554481}" type="presOf" srcId="{54D3F696-17C7-4598-B926-12EF399307CF}" destId="{B4D86CC5-43C7-434B-94DC-198A40D5B33A}" srcOrd="0" destOrd="0" presId="urn:microsoft.com/office/officeart/2005/8/layout/radial5"/>
    <dgm:cxn modelId="{8E4B1336-31A2-46B3-887A-D8CC4F426454}" type="presOf" srcId="{87AFA43F-2ACE-4B3A-9551-8DD282FACAFC}" destId="{68D86AB0-B78E-4B09-B7C0-B76BAE53A932}" srcOrd="1" destOrd="0" presId="urn:microsoft.com/office/officeart/2005/8/layout/radial5"/>
    <dgm:cxn modelId="{F3F2CBB3-DF71-4A1C-A8EF-8EA7EE6C333F}" type="presParOf" srcId="{B4D86CC5-43C7-434B-94DC-198A40D5B33A}" destId="{96F122A2-1210-4D7F-B0B1-CFC9D7C10B06}" srcOrd="0" destOrd="0" presId="urn:microsoft.com/office/officeart/2005/8/layout/radial5"/>
    <dgm:cxn modelId="{F105DECF-7C81-4490-AEEE-2B15CB07D5DE}" type="presParOf" srcId="{B4D86CC5-43C7-434B-94DC-198A40D5B33A}" destId="{67DE8F98-ED75-4AA9-A77D-9CF9C1369FD1}" srcOrd="1" destOrd="0" presId="urn:microsoft.com/office/officeart/2005/8/layout/radial5"/>
    <dgm:cxn modelId="{3C88F03C-3778-485E-B54B-E11BA4F36AA2}" type="presParOf" srcId="{67DE8F98-ED75-4AA9-A77D-9CF9C1369FD1}" destId="{767082D8-4F1E-4AB9-9CFD-FEDCBB56F28E}" srcOrd="0" destOrd="0" presId="urn:microsoft.com/office/officeart/2005/8/layout/radial5"/>
    <dgm:cxn modelId="{183DAA3F-1E3D-41D6-9254-1798EE242C7A}" type="presParOf" srcId="{B4D86CC5-43C7-434B-94DC-198A40D5B33A}" destId="{FC70A7E9-F2F6-4885-9DB4-880E12F3E003}" srcOrd="2" destOrd="0" presId="urn:microsoft.com/office/officeart/2005/8/layout/radial5"/>
    <dgm:cxn modelId="{DE3A8413-32E4-4925-AE22-C54CE2E87630}" type="presParOf" srcId="{B4D86CC5-43C7-434B-94DC-198A40D5B33A}" destId="{1A64D9A7-70CD-4E6D-B7E9-43AF3BB4654D}" srcOrd="3" destOrd="0" presId="urn:microsoft.com/office/officeart/2005/8/layout/radial5"/>
    <dgm:cxn modelId="{0F457D1A-1A11-46DE-8717-5496EC3FB5E3}" type="presParOf" srcId="{1A64D9A7-70CD-4E6D-B7E9-43AF3BB4654D}" destId="{AF062A38-BA97-41F6-87E2-DA8AEADF8B17}" srcOrd="0" destOrd="0" presId="urn:microsoft.com/office/officeart/2005/8/layout/radial5"/>
    <dgm:cxn modelId="{F5DFC334-E29C-4CEC-92F0-D846EE8B005A}" type="presParOf" srcId="{B4D86CC5-43C7-434B-94DC-198A40D5B33A}" destId="{868A48DC-B391-4E95-987D-7531D17BC215}" srcOrd="4" destOrd="0" presId="urn:microsoft.com/office/officeart/2005/8/layout/radial5"/>
    <dgm:cxn modelId="{D9A7E9D5-02BE-40BE-B585-EE78C8F3A77D}" type="presParOf" srcId="{B4D86CC5-43C7-434B-94DC-198A40D5B33A}" destId="{D2DB696A-9853-41CA-B84E-82B6B3CC7865}" srcOrd="5" destOrd="0" presId="urn:microsoft.com/office/officeart/2005/8/layout/radial5"/>
    <dgm:cxn modelId="{3417F9BB-9058-4491-9336-B73AB5EB3DE4}" type="presParOf" srcId="{D2DB696A-9853-41CA-B84E-82B6B3CC7865}" destId="{68D86AB0-B78E-4B09-B7C0-B76BAE53A932}" srcOrd="0" destOrd="0" presId="urn:microsoft.com/office/officeart/2005/8/layout/radial5"/>
    <dgm:cxn modelId="{C9EED7AA-88FB-43B3-8AF3-F89C676CA080}" type="presParOf" srcId="{B4D86CC5-43C7-434B-94DC-198A40D5B33A}" destId="{176D881B-554E-4815-98B7-8329ADF9453C}" srcOrd="6" destOrd="0" presId="urn:microsoft.com/office/officeart/2005/8/layout/radial5"/>
    <dgm:cxn modelId="{DE714E90-2729-48BC-B900-737F9A7BFB5A}" type="presParOf" srcId="{B4D86CC5-43C7-434B-94DC-198A40D5B33A}" destId="{B5A0626F-B4F1-4D29-B94D-A359EE570E85}" srcOrd="7" destOrd="0" presId="urn:microsoft.com/office/officeart/2005/8/layout/radial5"/>
    <dgm:cxn modelId="{1C4C079F-EA20-4F81-B672-DA1C54B0A21B}" type="presParOf" srcId="{B5A0626F-B4F1-4D29-B94D-A359EE570E85}" destId="{F746382C-F905-42F4-B231-F70C39E876CB}" srcOrd="0" destOrd="0" presId="urn:microsoft.com/office/officeart/2005/8/layout/radial5"/>
    <dgm:cxn modelId="{868F94ED-1952-4DA7-8B68-77F38E4FDAAD}" type="presParOf" srcId="{B4D86CC5-43C7-434B-94DC-198A40D5B33A}" destId="{C783FB62-3267-428A-BE77-A7662206BF71}" srcOrd="8" destOrd="0" presId="urn:microsoft.com/office/officeart/2005/8/layout/radial5"/>
    <dgm:cxn modelId="{5EC5FA5B-6DC2-4535-8888-069951578D42}" type="presParOf" srcId="{B4D86CC5-43C7-434B-94DC-198A40D5B33A}" destId="{C535E406-9193-4082-A4E8-45D609B6AF40}" srcOrd="9" destOrd="0" presId="urn:microsoft.com/office/officeart/2005/8/layout/radial5"/>
    <dgm:cxn modelId="{8F52FF6F-8CF1-4B55-8B49-B801862DBFC1}" type="presParOf" srcId="{C535E406-9193-4082-A4E8-45D609B6AF40}" destId="{65FE3FD2-DD9F-42BD-8A86-3A230B7A05FF}" srcOrd="0" destOrd="0" presId="urn:microsoft.com/office/officeart/2005/8/layout/radial5"/>
    <dgm:cxn modelId="{77E1A43C-3FB7-416F-989B-9D8C7EB3E4F8}" type="presParOf" srcId="{B4D86CC5-43C7-434B-94DC-198A40D5B33A}" destId="{3AAAC9DA-856B-4BFF-A9E2-B467ECA066A1}" srcOrd="10"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DD5C4-63C6-41A3-8F38-4376B13DA5BB}">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63A90-73BF-453C-B33F-B2DDF76F0B84}">
      <dsp:nvSpPr>
        <dsp:cNvPr id="0" name=""/>
        <dsp:cNvSpPr/>
      </dsp:nvSpPr>
      <dsp:spPr>
        <a:xfrm>
          <a:off x="5440" y="1305401"/>
          <a:ext cx="250911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Care worker</a:t>
          </a:r>
          <a:endParaRPr lang="en-US" sz="2500" kern="1200" dirty="0"/>
        </a:p>
      </dsp:txBody>
      <dsp:txXfrm>
        <a:off x="90406" y="1390367"/>
        <a:ext cx="2339179" cy="1570603"/>
      </dsp:txXfrm>
    </dsp:sp>
    <dsp:sp modelId="{EB1269DA-C5EE-4055-9577-1E5E783818B6}">
      <dsp:nvSpPr>
        <dsp:cNvPr id="0" name=""/>
        <dsp:cNvSpPr/>
      </dsp:nvSpPr>
      <dsp:spPr>
        <a:xfrm>
          <a:off x="2670643" y="1305401"/>
          <a:ext cx="250911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Senior worker</a:t>
          </a:r>
          <a:endParaRPr lang="en-US" sz="2500" kern="1200" dirty="0"/>
        </a:p>
      </dsp:txBody>
      <dsp:txXfrm>
        <a:off x="2755609" y="1390367"/>
        <a:ext cx="2339179" cy="1570603"/>
      </dsp:txXfrm>
    </dsp:sp>
    <dsp:sp modelId="{1713BAD9-557E-498A-8769-1E5C0042827F}">
      <dsp:nvSpPr>
        <dsp:cNvPr id="0" name=""/>
        <dsp:cNvSpPr/>
      </dsp:nvSpPr>
      <dsp:spPr>
        <a:xfrm>
          <a:off x="5335845" y="1305401"/>
          <a:ext cx="250911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Regulated professional</a:t>
          </a:r>
          <a:endParaRPr lang="en-US" sz="2500" kern="1200" dirty="0"/>
        </a:p>
      </dsp:txBody>
      <dsp:txXfrm>
        <a:off x="5420811" y="1390367"/>
        <a:ext cx="2339179" cy="1570603"/>
      </dsp:txXfrm>
    </dsp:sp>
    <dsp:sp modelId="{9FB90E7B-C971-49E6-9BD8-4A83ADD758BB}">
      <dsp:nvSpPr>
        <dsp:cNvPr id="0" name=""/>
        <dsp:cNvSpPr/>
      </dsp:nvSpPr>
      <dsp:spPr>
        <a:xfrm>
          <a:off x="8001047" y="1305401"/>
          <a:ext cx="2509111"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Senior manager/leader</a:t>
          </a:r>
          <a:endParaRPr lang="en-US" sz="2500" kern="1200" dirty="0"/>
        </a:p>
      </dsp:txBody>
      <dsp:txXfrm>
        <a:off x="8086013" y="1390367"/>
        <a:ext cx="2339179" cy="1570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122A2-1210-4D7F-B0B1-CFC9D7C10B06}">
      <dsp:nvSpPr>
        <dsp:cNvPr id="0" name=""/>
        <dsp:cNvSpPr/>
      </dsp:nvSpPr>
      <dsp:spPr>
        <a:xfrm>
          <a:off x="4642935" y="1725361"/>
          <a:ext cx="1229729" cy="12297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dirty="0" smtClean="0"/>
            <a:t>Worker competency</a:t>
          </a:r>
          <a:endParaRPr lang="en-US" sz="1300" kern="1200" dirty="0"/>
        </a:p>
      </dsp:txBody>
      <dsp:txXfrm>
        <a:off x="4823025" y="1905451"/>
        <a:ext cx="869549" cy="869549"/>
      </dsp:txXfrm>
    </dsp:sp>
    <dsp:sp modelId="{67DE8F98-ED75-4AA9-A77D-9CF9C1369FD1}">
      <dsp:nvSpPr>
        <dsp:cNvPr id="0" name=""/>
        <dsp:cNvSpPr/>
      </dsp:nvSpPr>
      <dsp:spPr>
        <a:xfrm rot="16200000">
          <a:off x="5127011" y="1276940"/>
          <a:ext cx="261576" cy="418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166248" y="1399799"/>
        <a:ext cx="183103" cy="250864"/>
      </dsp:txXfrm>
    </dsp:sp>
    <dsp:sp modelId="{FC70A7E9-F2F6-4885-9DB4-880E12F3E003}">
      <dsp:nvSpPr>
        <dsp:cNvPr id="0" name=""/>
        <dsp:cNvSpPr/>
      </dsp:nvSpPr>
      <dsp:spPr>
        <a:xfrm>
          <a:off x="4642935" y="2091"/>
          <a:ext cx="1229729" cy="12297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Appraisal &amp; supervision</a:t>
          </a:r>
          <a:endParaRPr lang="en-US" sz="1200" kern="1200" dirty="0"/>
        </a:p>
      </dsp:txBody>
      <dsp:txXfrm>
        <a:off x="4823025" y="182181"/>
        <a:ext cx="869549" cy="869549"/>
      </dsp:txXfrm>
    </dsp:sp>
    <dsp:sp modelId="{1A64D9A7-70CD-4E6D-B7E9-43AF3BB4654D}">
      <dsp:nvSpPr>
        <dsp:cNvPr id="0" name=""/>
        <dsp:cNvSpPr/>
      </dsp:nvSpPr>
      <dsp:spPr>
        <a:xfrm rot="20520000">
          <a:off x="5939434" y="1867200"/>
          <a:ext cx="261576" cy="418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941354" y="1962947"/>
        <a:ext cx="183103" cy="250864"/>
      </dsp:txXfrm>
    </dsp:sp>
    <dsp:sp modelId="{868A48DC-B391-4E95-987D-7531D17BC215}">
      <dsp:nvSpPr>
        <dsp:cNvPr id="0" name=""/>
        <dsp:cNvSpPr/>
      </dsp:nvSpPr>
      <dsp:spPr>
        <a:xfrm>
          <a:off x="6281862" y="1192842"/>
          <a:ext cx="1229729" cy="12297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Professional discussions</a:t>
          </a:r>
          <a:endParaRPr lang="en-US" sz="1200" kern="1200" dirty="0"/>
        </a:p>
      </dsp:txBody>
      <dsp:txXfrm>
        <a:off x="6461952" y="1372932"/>
        <a:ext cx="869549" cy="869549"/>
      </dsp:txXfrm>
    </dsp:sp>
    <dsp:sp modelId="{D2DB696A-9853-41CA-B84E-82B6B3CC7865}">
      <dsp:nvSpPr>
        <dsp:cNvPr id="0" name=""/>
        <dsp:cNvSpPr/>
      </dsp:nvSpPr>
      <dsp:spPr>
        <a:xfrm rot="3240000">
          <a:off x="5629116" y="2822260"/>
          <a:ext cx="261576" cy="418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645290" y="2874139"/>
        <a:ext cx="183103" cy="250864"/>
      </dsp:txXfrm>
    </dsp:sp>
    <dsp:sp modelId="{176D881B-554E-4815-98B7-8329ADF9453C}">
      <dsp:nvSpPr>
        <dsp:cNvPr id="0" name=""/>
        <dsp:cNvSpPr/>
      </dsp:nvSpPr>
      <dsp:spPr>
        <a:xfrm>
          <a:off x="5655848" y="3119516"/>
          <a:ext cx="1229729" cy="12297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Reflective accounts</a:t>
          </a:r>
          <a:endParaRPr lang="en-US" sz="1200" kern="1200" dirty="0"/>
        </a:p>
      </dsp:txBody>
      <dsp:txXfrm>
        <a:off x="5835938" y="3299606"/>
        <a:ext cx="869549" cy="869549"/>
      </dsp:txXfrm>
    </dsp:sp>
    <dsp:sp modelId="{B5A0626F-B4F1-4D29-B94D-A359EE570E85}">
      <dsp:nvSpPr>
        <dsp:cNvPr id="0" name=""/>
        <dsp:cNvSpPr/>
      </dsp:nvSpPr>
      <dsp:spPr>
        <a:xfrm rot="7560000">
          <a:off x="4624906" y="2822260"/>
          <a:ext cx="261576" cy="418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4687205" y="2874139"/>
        <a:ext cx="183103" cy="250864"/>
      </dsp:txXfrm>
    </dsp:sp>
    <dsp:sp modelId="{C783FB62-3267-428A-BE77-A7662206BF71}">
      <dsp:nvSpPr>
        <dsp:cNvPr id="0" name=""/>
        <dsp:cNvSpPr/>
      </dsp:nvSpPr>
      <dsp:spPr>
        <a:xfrm>
          <a:off x="3630022" y="3119516"/>
          <a:ext cx="1229729" cy="12297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Observations of practice</a:t>
          </a:r>
          <a:endParaRPr lang="en-US" sz="1200" kern="1200" dirty="0"/>
        </a:p>
      </dsp:txBody>
      <dsp:txXfrm>
        <a:off x="3810112" y="3299606"/>
        <a:ext cx="869549" cy="869549"/>
      </dsp:txXfrm>
    </dsp:sp>
    <dsp:sp modelId="{C535E406-9193-4082-A4E8-45D609B6AF40}">
      <dsp:nvSpPr>
        <dsp:cNvPr id="0" name=""/>
        <dsp:cNvSpPr/>
      </dsp:nvSpPr>
      <dsp:spPr>
        <a:xfrm rot="11880000">
          <a:off x="4314588" y="1867200"/>
          <a:ext cx="261576" cy="418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4391141" y="1962947"/>
        <a:ext cx="183103" cy="250864"/>
      </dsp:txXfrm>
    </dsp:sp>
    <dsp:sp modelId="{3AAAC9DA-856B-4BFF-A9E2-B467ECA066A1}">
      <dsp:nvSpPr>
        <dsp:cNvPr id="0" name=""/>
        <dsp:cNvSpPr/>
      </dsp:nvSpPr>
      <dsp:spPr>
        <a:xfrm>
          <a:off x="3004007" y="1192842"/>
          <a:ext cx="1229729" cy="12297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Feedback from service users, families, colleagues</a:t>
          </a:r>
          <a:endParaRPr lang="en-US" sz="1200" kern="1200" dirty="0"/>
        </a:p>
      </dsp:txBody>
      <dsp:txXfrm>
        <a:off x="3184097" y="1372932"/>
        <a:ext cx="869549" cy="86954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3562C52-EA9A-4705-8EBB-C0C0415E3829}"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1199112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3562C52-EA9A-4705-8EBB-C0C0415E3829}"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2264822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3562C52-EA9A-4705-8EBB-C0C0415E3829}"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1212033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3562C52-EA9A-4705-8EBB-C0C0415E3829}"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495364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3562C52-EA9A-4705-8EBB-C0C0415E3829}"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2051880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3562C52-EA9A-4705-8EBB-C0C0415E3829}"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404160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562C52-EA9A-4705-8EBB-C0C0415E3829}"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171093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3562C52-EA9A-4705-8EBB-C0C0415E3829}"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3442059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3562C52-EA9A-4705-8EBB-C0C0415E3829}"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3111567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3562C52-EA9A-4705-8EBB-C0C0415E3829}"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2382450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3562C52-EA9A-4705-8EBB-C0C0415E3829}"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756B2-D886-4C4B-B9C2-C78F4AFECF6A}" type="slidenum">
              <a:rPr lang="en-GB" smtClean="0"/>
              <a:t>‹#›</a:t>
            </a:fld>
            <a:endParaRPr lang="en-GB"/>
          </a:p>
        </p:txBody>
      </p:sp>
    </p:spTree>
    <p:extLst>
      <p:ext uri="{BB962C8B-B14F-4D97-AF65-F5344CB8AC3E}">
        <p14:creationId xmlns:p14="http://schemas.microsoft.com/office/powerpoint/2010/main" val="255796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562C52-EA9A-4705-8EBB-C0C0415E3829}"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E756B2-D886-4C4B-B9C2-C78F4AFECF6A}" type="slidenum">
              <a:rPr lang="en-GB" smtClean="0"/>
              <a:t>‹#›</a:t>
            </a:fld>
            <a:endParaRPr lang="en-GB"/>
          </a:p>
        </p:txBody>
      </p:sp>
    </p:spTree>
    <p:extLst>
      <p:ext uri="{BB962C8B-B14F-4D97-AF65-F5344CB8AC3E}">
        <p14:creationId xmlns:p14="http://schemas.microsoft.com/office/powerpoint/2010/main" val="3435959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socialcare.wales/cms_assets/file-uploads/Employers-Toolkit-for-Learning-Guide.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21.02.2019</a:t>
            </a:r>
            <a:endParaRPr lang="en-GB" dirty="0"/>
          </a:p>
        </p:txBody>
      </p:sp>
      <p:sp>
        <p:nvSpPr>
          <p:cNvPr id="3" name="Subtitle 2"/>
          <p:cNvSpPr>
            <a:spLocks noGrp="1"/>
          </p:cNvSpPr>
          <p:nvPr>
            <p:ph type="subTitle" idx="1"/>
          </p:nvPr>
        </p:nvSpPr>
        <p:spPr/>
        <p:txBody>
          <a:bodyPr/>
          <a:lstStyle/>
          <a:p>
            <a:r>
              <a:rPr lang="en-GB" dirty="0" smtClean="0"/>
              <a:t>Learning and development</a:t>
            </a:r>
            <a:endParaRPr lang="en-GB" dirty="0"/>
          </a:p>
        </p:txBody>
      </p:sp>
    </p:spTree>
    <p:extLst>
      <p:ext uri="{BB962C8B-B14F-4D97-AF65-F5344CB8AC3E}">
        <p14:creationId xmlns:p14="http://schemas.microsoft.com/office/powerpoint/2010/main" val="2157534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This session is based around Skills for Care’ toolkit for learning and development.  This document can be found via the following link:</a:t>
            </a:r>
          </a:p>
          <a:p>
            <a:pPr marL="0" indent="0">
              <a:buNone/>
            </a:pPr>
            <a:r>
              <a:rPr lang="en-GB" dirty="0" smtClean="0">
                <a:hlinkClick r:id="rId2"/>
              </a:rPr>
              <a:t>https://socialcare.wales/cms_assets/file-uploads/Employers-Toolkit-for-Learning-Guide.pdf</a:t>
            </a:r>
            <a:endParaRPr lang="en-GB" dirty="0" smtClean="0"/>
          </a:p>
          <a:p>
            <a:pPr marL="0" indent="0">
              <a:buNone/>
            </a:pPr>
            <a:endParaRPr lang="en-GB" dirty="0"/>
          </a:p>
        </p:txBody>
      </p:sp>
    </p:spTree>
    <p:extLst>
      <p:ext uri="{BB962C8B-B14F-4D97-AF65-F5344CB8AC3E}">
        <p14:creationId xmlns:p14="http://schemas.microsoft.com/office/powerpoint/2010/main" val="165093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benefits of learning and development</a:t>
            </a:r>
            <a:endParaRPr lang="en-GB" dirty="0"/>
          </a:p>
        </p:txBody>
      </p:sp>
      <p:sp>
        <p:nvSpPr>
          <p:cNvPr id="3" name="Content Placeholder 2"/>
          <p:cNvSpPr>
            <a:spLocks noGrp="1"/>
          </p:cNvSpPr>
          <p:nvPr>
            <p:ph idx="1"/>
          </p:nvPr>
        </p:nvSpPr>
        <p:spPr/>
        <p:txBody>
          <a:bodyPr/>
          <a:lstStyle/>
          <a:p>
            <a:r>
              <a:rPr lang="en-GB" dirty="0" smtClean="0"/>
              <a:t>Enable staff to provide good and outstanding care</a:t>
            </a:r>
          </a:p>
          <a:p>
            <a:r>
              <a:rPr lang="en-GB" dirty="0" smtClean="0"/>
              <a:t>Improve workforce competence and productivity </a:t>
            </a:r>
          </a:p>
          <a:p>
            <a:r>
              <a:rPr lang="en-GB" dirty="0" smtClean="0"/>
              <a:t>Create effective leaders</a:t>
            </a:r>
          </a:p>
          <a:p>
            <a:r>
              <a:rPr lang="en-GB" dirty="0" smtClean="0"/>
              <a:t>Improve recruitment and retention rates</a:t>
            </a:r>
            <a:endParaRPr lang="en-GB" dirty="0"/>
          </a:p>
        </p:txBody>
      </p:sp>
    </p:spTree>
    <p:extLst>
      <p:ext uri="{BB962C8B-B14F-4D97-AF65-F5344CB8AC3E}">
        <p14:creationId xmlns:p14="http://schemas.microsoft.com/office/powerpoint/2010/main" val="2745479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Determining learning needs of the service</a:t>
            </a:r>
            <a:endParaRPr lang="en-GB" dirty="0"/>
          </a:p>
        </p:txBody>
      </p:sp>
      <p:sp>
        <p:nvSpPr>
          <p:cNvPr id="3" name="Content Placeholder 2"/>
          <p:cNvSpPr>
            <a:spLocks noGrp="1"/>
          </p:cNvSpPr>
          <p:nvPr>
            <p:ph idx="1"/>
          </p:nvPr>
        </p:nvSpPr>
        <p:spPr/>
        <p:txBody>
          <a:bodyPr/>
          <a:lstStyle/>
          <a:p>
            <a:r>
              <a:rPr lang="en-GB" dirty="0" smtClean="0"/>
              <a:t>Carry out a learning needs analysis</a:t>
            </a:r>
          </a:p>
          <a:p>
            <a:r>
              <a:rPr lang="en-GB" dirty="0" smtClean="0"/>
              <a:t>Gather further information </a:t>
            </a:r>
          </a:p>
          <a:p>
            <a:r>
              <a:rPr lang="en-GB" dirty="0" smtClean="0"/>
              <a:t>Prioritise learning and development needs</a:t>
            </a:r>
            <a:endParaRPr lang="en-GB" dirty="0"/>
          </a:p>
        </p:txBody>
      </p:sp>
    </p:spTree>
    <p:extLst>
      <p:ext uri="{BB962C8B-B14F-4D97-AF65-F5344CB8AC3E}">
        <p14:creationId xmlns:p14="http://schemas.microsoft.com/office/powerpoint/2010/main" val="318453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needs analysis</a:t>
            </a:r>
            <a:endParaRPr lang="en-GB" dirty="0"/>
          </a:p>
        </p:txBody>
      </p:sp>
      <p:sp>
        <p:nvSpPr>
          <p:cNvPr id="3" name="Content Placeholder 2"/>
          <p:cNvSpPr>
            <a:spLocks noGrp="1"/>
          </p:cNvSpPr>
          <p:nvPr>
            <p:ph idx="1"/>
          </p:nvPr>
        </p:nvSpPr>
        <p:spPr/>
        <p:txBody>
          <a:bodyPr/>
          <a:lstStyle/>
          <a:p>
            <a:pPr marL="0" indent="0">
              <a:buNone/>
            </a:pPr>
            <a:r>
              <a:rPr lang="en-GB" dirty="0" smtClean="0"/>
              <a:t>To help you decide what learning and development opportunities to provide it’s really useful to do a learning needs analysis.  This process is designed to support individual, team and organisational development. It could look at the whole organisation or specific departments, teams or individuals. It’s often seen as the first step to creating an effective development plan.</a:t>
            </a:r>
            <a:endParaRPr lang="en-GB" dirty="0"/>
          </a:p>
        </p:txBody>
      </p:sp>
    </p:spTree>
    <p:extLst>
      <p:ext uri="{BB962C8B-B14F-4D97-AF65-F5344CB8AC3E}">
        <p14:creationId xmlns:p14="http://schemas.microsoft.com/office/powerpoint/2010/main" val="1162688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Gathering further information:</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Gather further information Look at your current learning and development strengths and think about areas for improvement. You might use:</a:t>
            </a:r>
          </a:p>
          <a:p>
            <a:r>
              <a:rPr lang="en-GB" dirty="0" smtClean="0"/>
              <a:t>questionnaires and surveys     </a:t>
            </a:r>
          </a:p>
          <a:p>
            <a:r>
              <a:rPr lang="en-GB" dirty="0" smtClean="0"/>
              <a:t>focus groups           </a:t>
            </a:r>
          </a:p>
          <a:p>
            <a:r>
              <a:rPr lang="en-GB" dirty="0" smtClean="0"/>
              <a:t>one to one interviews.</a:t>
            </a:r>
          </a:p>
          <a:p>
            <a:r>
              <a:rPr lang="en-GB" dirty="0" smtClean="0"/>
              <a:t>Remember to ask the individuals accessing your service and other key stakeholders what they think, as well as workers and their managers. </a:t>
            </a:r>
            <a:endParaRPr lang="en-GB" dirty="0"/>
          </a:p>
        </p:txBody>
      </p:sp>
    </p:spTree>
    <p:extLst>
      <p:ext uri="{BB962C8B-B14F-4D97-AF65-F5344CB8AC3E}">
        <p14:creationId xmlns:p14="http://schemas.microsoft.com/office/powerpoint/2010/main" val="3965385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Prioritise learning and development needs </a:t>
            </a:r>
            <a:endParaRPr lang="en-GB" dirty="0"/>
          </a:p>
        </p:txBody>
      </p:sp>
      <p:sp>
        <p:nvSpPr>
          <p:cNvPr id="3" name="Content Placeholder 2"/>
          <p:cNvSpPr>
            <a:spLocks noGrp="1"/>
          </p:cNvSpPr>
          <p:nvPr>
            <p:ph idx="1"/>
          </p:nvPr>
        </p:nvSpPr>
        <p:spPr/>
        <p:txBody>
          <a:bodyPr/>
          <a:lstStyle/>
          <a:p>
            <a:r>
              <a:rPr lang="en-GB" dirty="0" smtClean="0"/>
              <a:t>Your learning needs analysis might identify several areas where you could invest in learning and development. </a:t>
            </a:r>
          </a:p>
          <a:p>
            <a:r>
              <a:rPr lang="en-GB" dirty="0" smtClean="0"/>
              <a:t>Think about which will have the most significant impact for the organisation, staff and people who access your service. </a:t>
            </a:r>
          </a:p>
          <a:p>
            <a:r>
              <a:rPr lang="en-GB" dirty="0" smtClean="0"/>
              <a:t>Make sure that any gaps in knowledge that could lead to non-compliance are prioritised.</a:t>
            </a:r>
            <a:endParaRPr lang="en-GB" dirty="0"/>
          </a:p>
        </p:txBody>
      </p:sp>
    </p:spTree>
    <p:extLst>
      <p:ext uri="{BB962C8B-B14F-4D97-AF65-F5344CB8AC3E}">
        <p14:creationId xmlns:p14="http://schemas.microsoft.com/office/powerpoint/2010/main" val="36170867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and development pathways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49630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3356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Delivering learning</a:t>
            </a:r>
            <a:endParaRPr lang="en-GB" dirty="0"/>
          </a:p>
        </p:txBody>
      </p:sp>
      <p:sp>
        <p:nvSpPr>
          <p:cNvPr id="3" name="Content Placeholder 2"/>
          <p:cNvSpPr>
            <a:spLocks noGrp="1"/>
          </p:cNvSpPr>
          <p:nvPr>
            <p:ph idx="1"/>
          </p:nvPr>
        </p:nvSpPr>
        <p:spPr/>
        <p:txBody>
          <a:bodyPr/>
          <a:lstStyle/>
          <a:p>
            <a:pPr marL="0" indent="0">
              <a:buNone/>
            </a:pPr>
            <a:r>
              <a:rPr lang="en-GB" dirty="0" smtClean="0"/>
              <a:t>2 ways:</a:t>
            </a:r>
          </a:p>
          <a:p>
            <a:pPr marL="0" indent="0">
              <a:buNone/>
            </a:pPr>
            <a:endParaRPr lang="en-GB" dirty="0"/>
          </a:p>
          <a:p>
            <a:r>
              <a:rPr lang="en-GB" dirty="0" smtClean="0"/>
              <a:t>Internal </a:t>
            </a:r>
          </a:p>
          <a:p>
            <a:r>
              <a:rPr lang="en-GB" dirty="0" smtClean="0"/>
              <a:t>External</a:t>
            </a:r>
            <a:endParaRPr lang="en-GB" dirty="0"/>
          </a:p>
        </p:txBody>
      </p:sp>
    </p:spTree>
    <p:extLst>
      <p:ext uri="{BB962C8B-B14F-4D97-AF65-F5344CB8AC3E}">
        <p14:creationId xmlns:p14="http://schemas.microsoft.com/office/powerpoint/2010/main" val="532809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Internal learning and development opportunities</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Adult care organisations are filled with experienced, knowledgeable and supportive workers. You may be able to draw on these skills and abilities to support the development of other workers and share expertise. </a:t>
            </a:r>
          </a:p>
          <a:p>
            <a:pPr marL="0" indent="0">
              <a:buNone/>
            </a:pPr>
            <a:r>
              <a:rPr lang="en-GB" dirty="0" smtClean="0"/>
              <a:t>When implementing an internal programme:</a:t>
            </a:r>
          </a:p>
          <a:p>
            <a:pPr marL="0" indent="0">
              <a:buNone/>
            </a:pPr>
            <a:endParaRPr lang="en-GB" dirty="0" smtClean="0"/>
          </a:p>
          <a:p>
            <a:r>
              <a:rPr lang="en-GB" dirty="0" smtClean="0"/>
              <a:t> take time to understand the capabilities within your workforce to offer internal development activity</a:t>
            </a:r>
          </a:p>
          <a:p>
            <a:pPr marL="0" indent="0">
              <a:buNone/>
            </a:pPr>
            <a:r>
              <a:rPr lang="en-GB" dirty="0" smtClean="0"/>
              <a:t> </a:t>
            </a:r>
          </a:p>
          <a:p>
            <a:r>
              <a:rPr lang="en-GB" dirty="0" smtClean="0"/>
              <a:t>  create opportunities for current workers to develop training and assessment skills</a:t>
            </a:r>
          </a:p>
          <a:p>
            <a:pPr marL="0" indent="0">
              <a:buNone/>
            </a:pPr>
            <a:r>
              <a:rPr lang="en-GB" dirty="0" smtClean="0"/>
              <a:t> </a:t>
            </a:r>
          </a:p>
          <a:p>
            <a:r>
              <a:rPr lang="en-GB" dirty="0" smtClean="0"/>
              <a:t>  be clear on why you consider a worker competent to deliver or assess learning, </a:t>
            </a:r>
            <a:r>
              <a:rPr lang="en-GB" dirty="0" err="1" smtClean="0"/>
              <a:t>eeping</a:t>
            </a:r>
            <a:r>
              <a:rPr lang="en-GB" dirty="0" smtClean="0"/>
              <a:t> a record your decisions.</a:t>
            </a:r>
          </a:p>
          <a:p>
            <a:pPr marL="0" indent="0">
              <a:buNone/>
            </a:pPr>
            <a:r>
              <a:rPr lang="en-GB" dirty="0" smtClean="0"/>
              <a:t> </a:t>
            </a:r>
            <a:endParaRPr lang="en-GB" dirty="0"/>
          </a:p>
        </p:txBody>
      </p:sp>
    </p:spTree>
    <p:extLst>
      <p:ext uri="{BB962C8B-B14F-4D97-AF65-F5344CB8AC3E}">
        <p14:creationId xmlns:p14="http://schemas.microsoft.com/office/powerpoint/2010/main" val="2799526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External</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Considerations:</a:t>
            </a:r>
          </a:p>
          <a:p>
            <a:r>
              <a:rPr lang="en-GB" dirty="0" smtClean="0"/>
              <a:t>take your time to find a learning provider who will work in partnership with you to     meet your objectives</a:t>
            </a:r>
          </a:p>
          <a:p>
            <a:pPr marL="0" indent="0">
              <a:buNone/>
            </a:pPr>
            <a:r>
              <a:rPr lang="en-GB" dirty="0" smtClean="0"/>
              <a:t> </a:t>
            </a:r>
          </a:p>
          <a:p>
            <a:r>
              <a:rPr lang="en-GB" dirty="0" smtClean="0"/>
              <a:t> keep a record of the learning providers you have considered</a:t>
            </a:r>
          </a:p>
          <a:p>
            <a:pPr marL="0" indent="0">
              <a:buNone/>
            </a:pPr>
            <a:r>
              <a:rPr lang="en-GB" dirty="0" smtClean="0"/>
              <a:t> </a:t>
            </a:r>
          </a:p>
          <a:p>
            <a:r>
              <a:rPr lang="en-GB" dirty="0" smtClean="0"/>
              <a:t>  be confident and clear in what you want to achieve</a:t>
            </a:r>
          </a:p>
          <a:p>
            <a:pPr marL="0" indent="0">
              <a:buNone/>
            </a:pPr>
            <a:r>
              <a:rPr lang="en-GB" dirty="0" smtClean="0"/>
              <a:t> </a:t>
            </a:r>
          </a:p>
          <a:p>
            <a:r>
              <a:rPr lang="en-GB" dirty="0" smtClean="0"/>
              <a:t>  have conversations about the different approaches to take and negotiate bespoke packages to meet your needs</a:t>
            </a:r>
          </a:p>
          <a:p>
            <a:pPr marL="0" indent="0">
              <a:buNone/>
            </a:pPr>
            <a:r>
              <a:rPr lang="en-GB" dirty="0" smtClean="0"/>
              <a:t> </a:t>
            </a:r>
          </a:p>
          <a:p>
            <a:r>
              <a:rPr lang="en-GB" dirty="0" smtClean="0"/>
              <a:t>  keep programmes under review, adapt them as needed and evaluate their success.</a:t>
            </a:r>
          </a:p>
          <a:p>
            <a:pPr marL="0" indent="0">
              <a:buNone/>
            </a:pPr>
            <a:endParaRPr lang="en-GB" dirty="0"/>
          </a:p>
        </p:txBody>
      </p:sp>
    </p:spTree>
    <p:extLst>
      <p:ext uri="{BB962C8B-B14F-4D97-AF65-F5344CB8AC3E}">
        <p14:creationId xmlns:p14="http://schemas.microsoft.com/office/powerpoint/2010/main" val="1867487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3 factors affect the cost of a learning programme:</a:t>
            </a:r>
          </a:p>
          <a:p>
            <a:r>
              <a:rPr lang="en-GB" dirty="0" smtClean="0"/>
              <a:t>The size of the programme: A smaller programme may be cheaper to purchase or deliver in both cost and workers’ time but you need to consider if the learning and development need is me</a:t>
            </a:r>
          </a:p>
          <a:p>
            <a:r>
              <a:rPr lang="en-GB" dirty="0" smtClean="0"/>
              <a:t>The level and outcome of the programme: More challenging programmes, or niche programmes, may be more expensive due to the specialist skills and knowledge required to support and assess learners.</a:t>
            </a:r>
          </a:p>
          <a:p>
            <a:r>
              <a:rPr lang="en-GB" dirty="0" smtClean="0"/>
              <a:t>The delivery and assessment method Face-to-face delivery and assessment can be more costly than distance learning approaches, but are essential in certain circumstances for creating a competent workforce.</a:t>
            </a:r>
          </a:p>
          <a:p>
            <a:pPr marL="0" indent="0">
              <a:buNone/>
            </a:pPr>
            <a:endParaRPr lang="en-GB" dirty="0"/>
          </a:p>
        </p:txBody>
      </p:sp>
    </p:spTree>
    <p:extLst>
      <p:ext uri="{BB962C8B-B14F-4D97-AF65-F5344CB8AC3E}">
        <p14:creationId xmlns:p14="http://schemas.microsoft.com/office/powerpoint/2010/main" val="2636167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
            </a:r>
            <a:r>
              <a:rPr lang="en-GB" dirty="0" smtClean="0"/>
              <a:t>easuring effectiveness : setting objectives</a:t>
            </a:r>
            <a:endParaRPr lang="en-GB" dirty="0"/>
          </a:p>
        </p:txBody>
      </p:sp>
      <p:sp>
        <p:nvSpPr>
          <p:cNvPr id="3" name="Content Placeholder 2"/>
          <p:cNvSpPr>
            <a:spLocks noGrp="1"/>
          </p:cNvSpPr>
          <p:nvPr>
            <p:ph idx="1"/>
          </p:nvPr>
        </p:nvSpPr>
        <p:spPr/>
        <p:txBody>
          <a:bodyPr/>
          <a:lstStyle/>
          <a:p>
            <a:pPr marL="0" indent="0">
              <a:buNone/>
            </a:pPr>
            <a:r>
              <a:rPr lang="en-GB" dirty="0" smtClean="0"/>
              <a:t>To establish the success of learning and development activities, you firstly need to establish what you want to achieve. </a:t>
            </a:r>
          </a:p>
          <a:p>
            <a:r>
              <a:rPr lang="en-GB" dirty="0" smtClean="0"/>
              <a:t>Outputs - The activities, services and products produced – what is delivered. (</a:t>
            </a:r>
            <a:r>
              <a:rPr lang="en-GB" dirty="0" err="1" smtClean="0"/>
              <a:t>eg</a:t>
            </a:r>
            <a:r>
              <a:rPr lang="en-GB" dirty="0" smtClean="0"/>
              <a:t>) the number of workers completing a course</a:t>
            </a:r>
          </a:p>
          <a:p>
            <a:r>
              <a:rPr lang="en-GB" dirty="0" smtClean="0"/>
              <a:t>Outcomes - The changes, benefits, learning or other effects that take place as a result of the services and activities provided – what is achieved (</a:t>
            </a:r>
            <a:r>
              <a:rPr lang="en-GB" dirty="0" err="1" smtClean="0"/>
              <a:t>eg</a:t>
            </a:r>
            <a:r>
              <a:rPr lang="en-GB" dirty="0" smtClean="0"/>
              <a:t>) staff are better equipped to defuse situations without use of restraints</a:t>
            </a:r>
          </a:p>
          <a:p>
            <a:r>
              <a:rPr lang="en-GB" dirty="0" smtClean="0"/>
              <a:t>Impact - The longer term consequence or fundamental change. (</a:t>
            </a:r>
            <a:r>
              <a:rPr lang="en-GB" dirty="0" err="1" smtClean="0"/>
              <a:t>eg</a:t>
            </a:r>
            <a:r>
              <a:rPr lang="en-GB" dirty="0" smtClean="0"/>
              <a:t>) people accessing services report improve wellbeing and satisfaction</a:t>
            </a:r>
          </a:p>
          <a:p>
            <a:pPr marL="0" indent="0">
              <a:buNone/>
            </a:pPr>
            <a:endParaRPr lang="en-GB" dirty="0" smtClean="0"/>
          </a:p>
          <a:p>
            <a:endParaRPr lang="en-GB" dirty="0"/>
          </a:p>
        </p:txBody>
      </p:sp>
    </p:spTree>
    <p:extLst>
      <p:ext uri="{BB962C8B-B14F-4D97-AF65-F5344CB8AC3E}">
        <p14:creationId xmlns:p14="http://schemas.microsoft.com/office/powerpoint/2010/main" val="44310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objectives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Specific: something that describes a precise, single outcome or achievement. Use action verbs such as ‘change’ or ‘develop’.</a:t>
            </a:r>
          </a:p>
          <a:p>
            <a:r>
              <a:rPr lang="en-GB" dirty="0" smtClean="0"/>
              <a:t>Measureable: you need to be able to observe and record change to evidence that your objective has been achieved. This can be done numerically (how many or how much?) or descriptively (what’s change?).</a:t>
            </a:r>
          </a:p>
          <a:p>
            <a:r>
              <a:rPr lang="en-GB" dirty="0" smtClean="0"/>
              <a:t>Achievable: objectives should be achievable – they shouldn’t be too easy or too difficult otherwise they will be demotivating to the individual.</a:t>
            </a:r>
          </a:p>
          <a:p>
            <a:r>
              <a:rPr lang="en-GB" dirty="0" smtClean="0"/>
              <a:t>Realistic: a realistic objective is one that can be achieved given the time and resources available.</a:t>
            </a:r>
          </a:p>
          <a:p>
            <a:r>
              <a:rPr lang="en-GB" dirty="0" smtClean="0"/>
              <a:t>Time bound: deadlines should be set to focus attention on achieving the objective.</a:t>
            </a:r>
          </a:p>
          <a:p>
            <a:endParaRPr lang="en-GB" dirty="0"/>
          </a:p>
        </p:txBody>
      </p:sp>
    </p:spTree>
    <p:extLst>
      <p:ext uri="{BB962C8B-B14F-4D97-AF65-F5344CB8AC3E}">
        <p14:creationId xmlns:p14="http://schemas.microsoft.com/office/powerpoint/2010/main" val="380023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measuring success</a:t>
            </a:r>
            <a:endParaRPr lang="en-GB" dirty="0"/>
          </a:p>
        </p:txBody>
      </p:sp>
      <p:sp>
        <p:nvSpPr>
          <p:cNvPr id="3" name="Content Placeholder 2"/>
          <p:cNvSpPr>
            <a:spLocks noGrp="1"/>
          </p:cNvSpPr>
          <p:nvPr>
            <p:ph idx="1"/>
          </p:nvPr>
        </p:nvSpPr>
        <p:spPr/>
        <p:txBody>
          <a:bodyPr>
            <a:normAutofit/>
          </a:bodyPr>
          <a:lstStyle/>
          <a:p>
            <a:r>
              <a:rPr lang="en-GB" dirty="0" smtClean="0"/>
              <a:t> Understand your learning and development needs</a:t>
            </a:r>
          </a:p>
          <a:p>
            <a:r>
              <a:rPr lang="en-GB" dirty="0" smtClean="0"/>
              <a:t> Clearly define your learning and development objectives based on     your needs</a:t>
            </a:r>
          </a:p>
          <a:p>
            <a:r>
              <a:rPr lang="en-GB" dirty="0" smtClean="0"/>
              <a:t> Create a learning and development plan that will support your objectives</a:t>
            </a:r>
          </a:p>
          <a:p>
            <a:r>
              <a:rPr lang="en-GB" dirty="0" smtClean="0"/>
              <a:t> Define the measurement which will indicate if you objective     is met. </a:t>
            </a:r>
            <a:endParaRPr lang="en-GB" dirty="0"/>
          </a:p>
        </p:txBody>
      </p:sp>
    </p:spTree>
    <p:extLst>
      <p:ext uri="{BB962C8B-B14F-4D97-AF65-F5344CB8AC3E}">
        <p14:creationId xmlns:p14="http://schemas.microsoft.com/office/powerpoint/2010/main" val="2512042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Monitoring worker competence: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46492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452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878</Words>
  <Application>Microsoft Office PowerPoint</Application>
  <PresentationFormat>Widescreen</PresentationFormat>
  <Paragraphs>84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21.02.2019</vt:lpstr>
      <vt:lpstr>PowerPoint Presentation</vt:lpstr>
      <vt:lpstr>The benefits of learning and development</vt:lpstr>
      <vt:lpstr>Determining learning needs of the service</vt:lpstr>
      <vt:lpstr>Learning needs analysis</vt:lpstr>
      <vt:lpstr>Gathering further information:</vt:lpstr>
      <vt:lpstr>Prioritise learning and development needs </vt:lpstr>
      <vt:lpstr>Learning and development pathways</vt:lpstr>
      <vt:lpstr>Delivering learning</vt:lpstr>
      <vt:lpstr>Internal learning and development opportunities </vt:lpstr>
      <vt:lpstr>External</vt:lpstr>
      <vt:lpstr>Cost</vt:lpstr>
      <vt:lpstr>Measuring effectiveness : setting objectives</vt:lpstr>
      <vt:lpstr>SMART objectives</vt:lpstr>
      <vt:lpstr>Principles of measuring success</vt:lpstr>
      <vt:lpstr>Monitoring worker competence: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21.02.2019</dc:title>
  <dc:creator>Ceri Evans</dc:creator>
  <cp:lastModifiedBy>Ceri Evans</cp:lastModifiedBy>
  <cp:revision>8</cp:revision>
  <dcterms:created xsi:type="dcterms:W3CDTF">2019-02-21T12:14:18Z</dcterms:created>
  <dcterms:modified xsi:type="dcterms:W3CDTF">2019-02-21T13:42:30Z</dcterms:modified>
</cp:coreProperties>
</file>