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4" r:id="rId9"/>
    <p:sldId id="263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97459E-21CC-D4E3-C0F0-39CD8EDE6A25}" v="1004" dt="2022-10-30T18:52:10.794"/>
    <p1510:client id="{58E5834E-B423-4B62-8544-26358C65E570}" v="172" dt="2022-10-07T10:23:28.995"/>
    <p1510:client id="{D3CBF422-B9D8-DCF4-8E9F-CBA8308AD804}" v="229" dt="2022-10-24T09:14:50.459"/>
    <p1510:client id="{E3F97C83-4D78-53C0-E7E2-68025066291C}" v="253" dt="2022-10-28T09:18:54.99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a Pacuraru (2126931)" userId="S::2126931@student.uwtsd.ac.uk::a5d6b231-3e3f-4670-8d28-f490ad479fef" providerId="AD" clId="Web-{58E5834E-B423-4B62-8544-26358C65E570}"/>
    <pc:docChg chg="addSld delSld modSld">
      <pc:chgData name="Simona Pacuraru (2126931)" userId="S::2126931@student.uwtsd.ac.uk::a5d6b231-3e3f-4670-8d28-f490ad479fef" providerId="AD" clId="Web-{58E5834E-B423-4B62-8544-26358C65E570}" dt="2022-10-07T10:23:28.995" v="170" actId="20577"/>
      <pc:docMkLst>
        <pc:docMk/>
      </pc:docMkLst>
      <pc:sldChg chg="addSp modSp new">
        <pc:chgData name="Simona Pacuraru (2126931)" userId="S::2126931@student.uwtsd.ac.uk::a5d6b231-3e3f-4670-8d28-f490ad479fef" providerId="AD" clId="Web-{58E5834E-B423-4B62-8544-26358C65E570}" dt="2022-10-07T10:18:13.802" v="138" actId="1076"/>
        <pc:sldMkLst>
          <pc:docMk/>
          <pc:sldMk cId="770489670" sldId="257"/>
        </pc:sldMkLst>
        <pc:spChg chg="mod">
          <ac:chgData name="Simona Pacuraru (2126931)" userId="S::2126931@student.uwtsd.ac.uk::a5d6b231-3e3f-4670-8d28-f490ad479fef" providerId="AD" clId="Web-{58E5834E-B423-4B62-8544-26358C65E570}" dt="2022-10-07T10:17:23.971" v="136" actId="1076"/>
          <ac:spMkLst>
            <pc:docMk/>
            <pc:sldMk cId="770489670" sldId="257"/>
            <ac:spMk id="2" creationId="{4821C520-717E-4E9C-E218-C9F7AC4C7937}"/>
          </ac:spMkLst>
        </pc:spChg>
        <pc:spChg chg="mod">
          <ac:chgData name="Simona Pacuraru (2126931)" userId="S::2126931@student.uwtsd.ac.uk::a5d6b231-3e3f-4670-8d28-f490ad479fef" providerId="AD" clId="Web-{58E5834E-B423-4B62-8544-26358C65E570}" dt="2022-10-07T10:16:51.594" v="131" actId="1076"/>
          <ac:spMkLst>
            <pc:docMk/>
            <pc:sldMk cId="770489670" sldId="257"/>
            <ac:spMk id="3" creationId="{4791C33D-B7DF-FB3C-7C0F-6B5FED5893D4}"/>
          </ac:spMkLst>
        </pc:spChg>
        <pc:picChg chg="add mod">
          <ac:chgData name="Simona Pacuraru (2126931)" userId="S::2126931@student.uwtsd.ac.uk::a5d6b231-3e3f-4670-8d28-f490ad479fef" providerId="AD" clId="Web-{58E5834E-B423-4B62-8544-26358C65E570}" dt="2022-10-07T10:16:42.422" v="130" actId="1076"/>
          <ac:picMkLst>
            <pc:docMk/>
            <pc:sldMk cId="770489670" sldId="257"/>
            <ac:picMk id="4" creationId="{A08644BD-D6CD-8F78-9BD9-EEF985902F7D}"/>
          </ac:picMkLst>
        </pc:picChg>
        <pc:picChg chg="add mod">
          <ac:chgData name="Simona Pacuraru (2126931)" userId="S::2126931@student.uwtsd.ac.uk::a5d6b231-3e3f-4670-8d28-f490ad479fef" providerId="AD" clId="Web-{58E5834E-B423-4B62-8544-26358C65E570}" dt="2022-10-07T10:18:13.802" v="138" actId="1076"/>
          <ac:picMkLst>
            <pc:docMk/>
            <pc:sldMk cId="770489670" sldId="257"/>
            <ac:picMk id="5" creationId="{414CD9E9-7928-77CC-F95A-DF7181F061FE}"/>
          </ac:picMkLst>
        </pc:picChg>
      </pc:sldChg>
      <pc:sldChg chg="new del">
        <pc:chgData name="Simona Pacuraru (2126931)" userId="S::2126931@student.uwtsd.ac.uk::a5d6b231-3e3f-4670-8d28-f490ad479fef" providerId="AD" clId="Web-{58E5834E-B423-4B62-8544-26358C65E570}" dt="2022-10-07T10:20:00.934" v="140"/>
        <pc:sldMkLst>
          <pc:docMk/>
          <pc:sldMk cId="2098766799" sldId="258"/>
        </pc:sldMkLst>
      </pc:sldChg>
      <pc:sldChg chg="modSp new">
        <pc:chgData name="Simona Pacuraru (2126931)" userId="S::2126931@student.uwtsd.ac.uk::a5d6b231-3e3f-4670-8d28-f490ad479fef" providerId="AD" clId="Web-{58E5834E-B423-4B62-8544-26358C65E570}" dt="2022-10-07T10:23:28.995" v="170" actId="20577"/>
        <pc:sldMkLst>
          <pc:docMk/>
          <pc:sldMk cId="2164624574" sldId="258"/>
        </pc:sldMkLst>
        <pc:spChg chg="mod">
          <ac:chgData name="Simona Pacuraru (2126931)" userId="S::2126931@student.uwtsd.ac.uk::a5d6b231-3e3f-4670-8d28-f490ad479fef" providerId="AD" clId="Web-{58E5834E-B423-4B62-8544-26358C65E570}" dt="2022-10-07T10:23:21.588" v="169" actId="20577"/>
          <ac:spMkLst>
            <pc:docMk/>
            <pc:sldMk cId="2164624574" sldId="258"/>
            <ac:spMk id="2" creationId="{BF0D9F2E-64BD-2631-A01F-4496867FA9EB}"/>
          </ac:spMkLst>
        </pc:spChg>
        <pc:spChg chg="mod">
          <ac:chgData name="Simona Pacuraru (2126931)" userId="S::2126931@student.uwtsd.ac.uk::a5d6b231-3e3f-4670-8d28-f490ad479fef" providerId="AD" clId="Web-{58E5834E-B423-4B62-8544-26358C65E570}" dt="2022-10-07T10:23:28.995" v="170" actId="20577"/>
          <ac:spMkLst>
            <pc:docMk/>
            <pc:sldMk cId="2164624574" sldId="258"/>
            <ac:spMk id="3" creationId="{1B37A6C3-C291-8E9F-447C-C28D472759BF}"/>
          </ac:spMkLst>
        </pc:spChg>
      </pc:sldChg>
    </pc:docChg>
  </pc:docChgLst>
  <pc:docChgLst>
    <pc:chgData name="Simona Pacuraru (2126931)" userId="S::2126931@student.uwtsd.ac.uk::a5d6b231-3e3f-4670-8d28-f490ad479fef" providerId="AD" clId="Web-{3597459E-21CC-D4E3-C0F0-39CD8EDE6A25}"/>
    <pc:docChg chg="addSld modSld sldOrd addMainMaster delMainMaster">
      <pc:chgData name="Simona Pacuraru (2126931)" userId="S::2126931@student.uwtsd.ac.uk::a5d6b231-3e3f-4670-8d28-f490ad479fef" providerId="AD" clId="Web-{3597459E-21CC-D4E3-C0F0-39CD8EDE6A25}" dt="2022-10-30T18:52:10.779" v="757" actId="20577"/>
      <pc:docMkLst>
        <pc:docMk/>
      </pc:docMkLst>
      <pc:sldChg chg="modSp mod modClrScheme delAnim modAnim chgLayout">
        <pc:chgData name="Simona Pacuraru (2126931)" userId="S::2126931@student.uwtsd.ac.uk::a5d6b231-3e3f-4670-8d28-f490ad479fef" providerId="AD" clId="Web-{3597459E-21CC-D4E3-C0F0-39CD8EDE6A25}" dt="2022-10-30T16:09:41.762" v="185"/>
        <pc:sldMkLst>
          <pc:docMk/>
          <pc:sldMk cId="109857222" sldId="256"/>
        </pc:sldMkLst>
        <pc:spChg chg="mod ord">
          <ac:chgData name="Simona Pacuraru (2126931)" userId="S::2126931@student.uwtsd.ac.uk::a5d6b231-3e3f-4670-8d28-f490ad479fef" providerId="AD" clId="Web-{3597459E-21CC-D4E3-C0F0-39CD8EDE6A25}" dt="2022-10-30T15:46:22.052" v="1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imona Pacuraru (2126931)" userId="S::2126931@student.uwtsd.ac.uk::a5d6b231-3e3f-4670-8d28-f490ad479fef" providerId="AD" clId="Web-{3597459E-21CC-D4E3-C0F0-39CD8EDE6A25}" dt="2022-10-30T15:46:22.052" v="16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 setBg modClrScheme delAnim modAnim chgLayout">
        <pc:chgData name="Simona Pacuraru (2126931)" userId="S::2126931@student.uwtsd.ac.uk::a5d6b231-3e3f-4670-8d28-f490ad479fef" providerId="AD" clId="Web-{3597459E-21CC-D4E3-C0F0-39CD8EDE6A25}" dt="2022-10-30T16:09:10.964" v="181"/>
        <pc:sldMkLst>
          <pc:docMk/>
          <pc:sldMk cId="770489670" sldId="257"/>
        </pc:sldMkLst>
        <pc:spChg chg="mod ord">
          <ac:chgData name="Simona Pacuraru (2126931)" userId="S::2126931@student.uwtsd.ac.uk::a5d6b231-3e3f-4670-8d28-f490ad479fef" providerId="AD" clId="Web-{3597459E-21CC-D4E3-C0F0-39CD8EDE6A25}" dt="2022-10-30T15:49:45.885" v="44" actId="1076"/>
          <ac:spMkLst>
            <pc:docMk/>
            <pc:sldMk cId="770489670" sldId="257"/>
            <ac:spMk id="2" creationId="{4821C520-717E-4E9C-E218-C9F7AC4C7937}"/>
          </ac:spMkLst>
        </pc:spChg>
        <pc:spChg chg="mod ord">
          <ac:chgData name="Simona Pacuraru (2126931)" userId="S::2126931@student.uwtsd.ac.uk::a5d6b231-3e3f-4670-8d28-f490ad479fef" providerId="AD" clId="Web-{3597459E-21CC-D4E3-C0F0-39CD8EDE6A25}" dt="2022-10-30T15:49:50.854" v="45" actId="1076"/>
          <ac:spMkLst>
            <pc:docMk/>
            <pc:sldMk cId="770489670" sldId="257"/>
            <ac:spMk id="3" creationId="{4791C33D-B7DF-FB3C-7C0F-6B5FED5893D4}"/>
          </ac:spMkLst>
        </pc:spChg>
        <pc:spChg chg="mod">
          <ac:chgData name="Simona Pacuraru (2126931)" userId="S::2126931@student.uwtsd.ac.uk::a5d6b231-3e3f-4670-8d28-f490ad479fef" providerId="AD" clId="Web-{3597459E-21CC-D4E3-C0F0-39CD8EDE6A25}" dt="2022-10-30T15:48:46.149" v="39" actId="20577"/>
          <ac:spMkLst>
            <pc:docMk/>
            <pc:sldMk cId="770489670" sldId="257"/>
            <ac:spMk id="6" creationId="{5DCDEA0F-1676-9FA9-61EB-30125EBE39E9}"/>
          </ac:spMkLst>
        </pc:spChg>
        <pc:spChg chg="add del mod">
          <ac:chgData name="Simona Pacuraru (2126931)" userId="S::2126931@student.uwtsd.ac.uk::a5d6b231-3e3f-4670-8d28-f490ad479fef" providerId="AD" clId="Web-{3597459E-21CC-D4E3-C0F0-39CD8EDE6A25}" dt="2022-10-30T15:46:36.271" v="29"/>
          <ac:spMkLst>
            <pc:docMk/>
            <pc:sldMk cId="770489670" sldId="257"/>
            <ac:spMk id="8" creationId="{A9B41F3E-C954-DF81-7919-8A403BF0D4A3}"/>
          </ac:spMkLst>
        </pc:spChg>
        <pc:spChg chg="add">
          <ac:chgData name="Simona Pacuraru (2126931)" userId="S::2126931@student.uwtsd.ac.uk::a5d6b231-3e3f-4670-8d28-f490ad479fef" providerId="AD" clId="Web-{3597459E-21CC-D4E3-C0F0-39CD8EDE6A25}" dt="2022-10-30T15:47:35.241" v="31"/>
          <ac:spMkLst>
            <pc:docMk/>
            <pc:sldMk cId="770489670" sldId="257"/>
            <ac:spMk id="11" creationId="{3F5048DB-6573-4B6C-89C7-F239A21CDFE4}"/>
          </ac:spMkLst>
        </pc:spChg>
        <pc:picChg chg="mod ord">
          <ac:chgData name="Simona Pacuraru (2126931)" userId="S::2126931@student.uwtsd.ac.uk::a5d6b231-3e3f-4670-8d28-f490ad479fef" providerId="AD" clId="Web-{3597459E-21CC-D4E3-C0F0-39CD8EDE6A25}" dt="2022-10-30T15:47:35.241" v="31"/>
          <ac:picMkLst>
            <pc:docMk/>
            <pc:sldMk cId="770489670" sldId="257"/>
            <ac:picMk id="4" creationId="{A08644BD-D6CD-8F78-9BD9-EEF985902F7D}"/>
          </ac:picMkLst>
        </pc:picChg>
        <pc:picChg chg="mod ord">
          <ac:chgData name="Simona Pacuraru (2126931)" userId="S::2126931@student.uwtsd.ac.uk::a5d6b231-3e3f-4670-8d28-f490ad479fef" providerId="AD" clId="Web-{3597459E-21CC-D4E3-C0F0-39CD8EDE6A25}" dt="2022-10-30T15:47:35.241" v="31"/>
          <ac:picMkLst>
            <pc:docMk/>
            <pc:sldMk cId="770489670" sldId="257"/>
            <ac:picMk id="5" creationId="{414CD9E9-7928-77CC-F95A-DF7181F061FE}"/>
          </ac:picMkLst>
        </pc:picChg>
        <pc:picChg chg="add del mod">
          <ac:chgData name="Simona Pacuraru (2126931)" userId="S::2126931@student.uwtsd.ac.uk::a5d6b231-3e3f-4670-8d28-f490ad479fef" providerId="AD" clId="Web-{3597459E-21CC-D4E3-C0F0-39CD8EDE6A25}" dt="2022-10-30T15:46:36.271" v="30"/>
          <ac:picMkLst>
            <pc:docMk/>
            <pc:sldMk cId="770489670" sldId="257"/>
            <ac:picMk id="7" creationId="{77442898-DA73-0521-D799-E2B9834BDC6B}"/>
          </ac:picMkLst>
        </pc:picChg>
      </pc:sldChg>
      <pc:sldChg chg="modSp mod modClrScheme chgLayout">
        <pc:chgData name="Simona Pacuraru (2126931)" userId="S::2126931@student.uwtsd.ac.uk::a5d6b231-3e3f-4670-8d28-f490ad479fef" providerId="AD" clId="Web-{3597459E-21CC-D4E3-C0F0-39CD8EDE6A25}" dt="2022-10-30T15:53:37.329" v="59" actId="20577"/>
        <pc:sldMkLst>
          <pc:docMk/>
          <pc:sldMk cId="2164624574" sldId="258"/>
        </pc:sldMkLst>
        <pc:spChg chg="mod ord">
          <ac:chgData name="Simona Pacuraru (2126931)" userId="S::2126931@student.uwtsd.ac.uk::a5d6b231-3e3f-4670-8d28-f490ad479fef" providerId="AD" clId="Web-{3597459E-21CC-D4E3-C0F0-39CD8EDE6A25}" dt="2022-10-30T15:52:42.312" v="56" actId="20577"/>
          <ac:spMkLst>
            <pc:docMk/>
            <pc:sldMk cId="2164624574" sldId="258"/>
            <ac:spMk id="2" creationId="{BF0D9F2E-64BD-2631-A01F-4496867FA9EB}"/>
          </ac:spMkLst>
        </pc:spChg>
        <pc:spChg chg="mod ord">
          <ac:chgData name="Simona Pacuraru (2126931)" userId="S::2126931@student.uwtsd.ac.uk::a5d6b231-3e3f-4670-8d28-f490ad479fef" providerId="AD" clId="Web-{3597459E-21CC-D4E3-C0F0-39CD8EDE6A25}" dt="2022-10-30T15:53:37.329" v="59" actId="20577"/>
          <ac:spMkLst>
            <pc:docMk/>
            <pc:sldMk cId="2164624574" sldId="258"/>
            <ac:spMk id="53" creationId="{1B37A6C3-C291-8E9F-447C-C28D472759BF}"/>
          </ac:spMkLst>
        </pc:spChg>
      </pc:sldChg>
      <pc:sldChg chg="addSp delSp modSp mod modClrScheme chgLayout">
        <pc:chgData name="Simona Pacuraru (2126931)" userId="S::2126931@student.uwtsd.ac.uk::a5d6b231-3e3f-4670-8d28-f490ad479fef" providerId="AD" clId="Web-{3597459E-21CC-D4E3-C0F0-39CD8EDE6A25}" dt="2022-10-30T18:24:22.806" v="679" actId="20577"/>
        <pc:sldMkLst>
          <pc:docMk/>
          <pc:sldMk cId="3632883477" sldId="259"/>
        </pc:sldMkLst>
        <pc:spChg chg="add del mod ord">
          <ac:chgData name="Simona Pacuraru (2126931)" userId="S::2126931@student.uwtsd.ac.uk::a5d6b231-3e3f-4670-8d28-f490ad479fef" providerId="AD" clId="Web-{3597459E-21CC-D4E3-C0F0-39CD8EDE6A25}" dt="2022-10-30T15:58:11.196" v="108"/>
          <ac:spMkLst>
            <pc:docMk/>
            <pc:sldMk cId="3632883477" sldId="259"/>
            <ac:spMk id="3" creationId="{91F9865D-F4F6-8E43-A398-ACB974492210}"/>
          </ac:spMkLst>
        </pc:spChg>
        <pc:spChg chg="add del">
          <ac:chgData name="Simona Pacuraru (2126931)" userId="S::2126931@student.uwtsd.ac.uk::a5d6b231-3e3f-4670-8d28-f490ad479fef" providerId="AD" clId="Web-{3597459E-21CC-D4E3-C0F0-39CD8EDE6A25}" dt="2022-10-30T15:42:18.260" v="6"/>
          <ac:spMkLst>
            <pc:docMk/>
            <pc:sldMk cId="3632883477" sldId="259"/>
            <ac:spMk id="6" creationId="{541DF672-842C-DD18-7BE9-ACC51BA6C4CF}"/>
          </ac:spMkLst>
        </pc:spChg>
        <pc:spChg chg="mod">
          <ac:chgData name="Simona Pacuraru (2126931)" userId="S::2126931@student.uwtsd.ac.uk::a5d6b231-3e3f-4670-8d28-f490ad479fef" providerId="AD" clId="Web-{3597459E-21CC-D4E3-C0F0-39CD8EDE6A25}" dt="2022-10-30T18:24:22.806" v="679" actId="20577"/>
          <ac:spMkLst>
            <pc:docMk/>
            <pc:sldMk cId="3632883477" sldId="259"/>
            <ac:spMk id="8" creationId="{DDC9D4D5-3E50-74C5-23C3-2BFA616FFDF4}"/>
          </ac:spMkLst>
        </pc:spChg>
        <pc:spChg chg="add del">
          <ac:chgData name="Simona Pacuraru (2126931)" userId="S::2126931@student.uwtsd.ac.uk::a5d6b231-3e3f-4670-8d28-f490ad479fef" providerId="AD" clId="Web-{3597459E-21CC-D4E3-C0F0-39CD8EDE6A25}" dt="2022-10-30T15:42:26.057" v="8"/>
          <ac:spMkLst>
            <pc:docMk/>
            <pc:sldMk cId="3632883477" sldId="259"/>
            <ac:spMk id="9" creationId="{1CB53B79-7852-ACE2-2A2D-C203D2AB87BC}"/>
          </ac:spMkLst>
        </pc:spChg>
        <pc:picChg chg="add del mod ord">
          <ac:chgData name="Simona Pacuraru (2126931)" userId="S::2126931@student.uwtsd.ac.uk::a5d6b231-3e3f-4670-8d28-f490ad479fef" providerId="AD" clId="Web-{3597459E-21CC-D4E3-C0F0-39CD8EDE6A25}" dt="2022-10-30T15:58:11.196" v="109"/>
          <ac:picMkLst>
            <pc:docMk/>
            <pc:sldMk cId="3632883477" sldId="259"/>
            <ac:picMk id="2" creationId="{6C6319A5-8BA1-9F07-AA50-76DD204C7685}"/>
          </ac:picMkLst>
        </pc:picChg>
      </pc:sldChg>
      <pc:sldChg chg="addSp delSp modSp mod setBg modClrScheme addAnim delAnim modAnim chgLayout">
        <pc:chgData name="Simona Pacuraru (2126931)" userId="S::2126931@student.uwtsd.ac.uk::a5d6b231-3e3f-4670-8d28-f490ad479fef" providerId="AD" clId="Web-{3597459E-21CC-D4E3-C0F0-39CD8EDE6A25}" dt="2022-10-30T16:09:24.542" v="183"/>
        <pc:sldMkLst>
          <pc:docMk/>
          <pc:sldMk cId="3372451378" sldId="260"/>
        </pc:sldMkLst>
        <pc:spChg chg="mod ord">
          <ac:chgData name="Simona Pacuraru (2126931)" userId="S::2126931@student.uwtsd.ac.uk::a5d6b231-3e3f-4670-8d28-f490ad479fef" providerId="AD" clId="Web-{3597459E-21CC-D4E3-C0F0-39CD8EDE6A25}" dt="2022-10-30T15:54:59.863" v="83" actId="20577"/>
          <ac:spMkLst>
            <pc:docMk/>
            <pc:sldMk cId="3372451378" sldId="260"/>
            <ac:spMk id="2" creationId="{D472E595-8B14-F109-A923-984EA0B57264}"/>
          </ac:spMkLst>
        </pc:spChg>
        <pc:spChg chg="mod ord">
          <ac:chgData name="Simona Pacuraru (2126931)" userId="S::2126931@student.uwtsd.ac.uk::a5d6b231-3e3f-4670-8d28-f490ad479fef" providerId="AD" clId="Web-{3597459E-21CC-D4E3-C0F0-39CD8EDE6A25}" dt="2022-10-30T15:56:06.849" v="93" actId="20577"/>
          <ac:spMkLst>
            <pc:docMk/>
            <pc:sldMk cId="3372451378" sldId="260"/>
            <ac:spMk id="3" creationId="{81708484-A4A7-0FB5-99BB-0AFA6E91F3D2}"/>
          </ac:spMkLst>
        </pc:spChg>
        <pc:spChg chg="add del">
          <ac:chgData name="Simona Pacuraru (2126931)" userId="S::2126931@student.uwtsd.ac.uk::a5d6b231-3e3f-4670-8d28-f490ad479fef" providerId="AD" clId="Web-{3597459E-21CC-D4E3-C0F0-39CD8EDE6A25}" dt="2022-10-30T15:54:03.033" v="65"/>
          <ac:spMkLst>
            <pc:docMk/>
            <pc:sldMk cId="3372451378" sldId="260"/>
            <ac:spMk id="5" creationId="{7EFFE664-A3F2-4977-A6E3-C38CF57A1630}"/>
          </ac:spMkLst>
        </pc:spChg>
        <pc:spChg chg="add del">
          <ac:chgData name="Simona Pacuraru (2126931)" userId="S::2126931@student.uwtsd.ac.uk::a5d6b231-3e3f-4670-8d28-f490ad479fef" providerId="AD" clId="Web-{3597459E-21CC-D4E3-C0F0-39CD8EDE6A25}" dt="2022-10-30T15:54:03.033" v="65"/>
          <ac:spMkLst>
            <pc:docMk/>
            <pc:sldMk cId="3372451378" sldId="260"/>
            <ac:spMk id="6" creationId="{C85C471A-7EB8-45A1-901F-B4BBC499F1ED}"/>
          </ac:spMkLst>
        </pc:spChg>
        <pc:spChg chg="add del">
          <ac:chgData name="Simona Pacuraru (2126931)" userId="S::2126931@student.uwtsd.ac.uk::a5d6b231-3e3f-4670-8d28-f490ad479fef" providerId="AD" clId="Web-{3597459E-21CC-D4E3-C0F0-39CD8EDE6A25}" dt="2022-10-30T15:54:13.205" v="71"/>
          <ac:spMkLst>
            <pc:docMk/>
            <pc:sldMk cId="3372451378" sldId="260"/>
            <ac:spMk id="9" creationId="{EFB0C39A-F8CA-4A79-AFFC-E9780FB1991A}"/>
          </ac:spMkLst>
        </pc:spChg>
        <pc:spChg chg="add del">
          <ac:chgData name="Simona Pacuraru (2126931)" userId="S::2126931@student.uwtsd.ac.uk::a5d6b231-3e3f-4670-8d28-f490ad479fef" providerId="AD" clId="Web-{3597459E-21CC-D4E3-C0F0-39CD8EDE6A25}" dt="2022-10-30T15:54:13.205" v="71"/>
          <ac:spMkLst>
            <pc:docMk/>
            <pc:sldMk cId="3372451378" sldId="260"/>
            <ac:spMk id="11" creationId="{948C6639-F651-4D15-A695-E9D03BB2AEDE}"/>
          </ac:spMkLst>
        </pc:spChg>
        <pc:spChg chg="add">
          <ac:chgData name="Simona Pacuraru (2126931)" userId="S::2126931@student.uwtsd.ac.uk::a5d6b231-3e3f-4670-8d28-f490ad479fef" providerId="AD" clId="Web-{3597459E-21CC-D4E3-C0F0-39CD8EDE6A25}" dt="2022-10-30T15:54:13.236" v="72"/>
          <ac:spMkLst>
            <pc:docMk/>
            <pc:sldMk cId="3372451378" sldId="260"/>
            <ac:spMk id="15" creationId="{4C42E43C-D40D-4231-887F-A151902A5BC1}"/>
          </ac:spMkLst>
        </pc:spChg>
        <pc:picChg chg="add del">
          <ac:chgData name="Simona Pacuraru (2126931)" userId="S::2126931@student.uwtsd.ac.uk::a5d6b231-3e3f-4670-8d28-f490ad479fef" providerId="AD" clId="Web-{3597459E-21CC-D4E3-C0F0-39CD8EDE6A25}" dt="2022-10-30T15:54:13.205" v="71"/>
          <ac:picMkLst>
            <pc:docMk/>
            <pc:sldMk cId="3372451378" sldId="260"/>
            <ac:picMk id="13" creationId="{1D7651BB-8C24-F0D2-438D-4200444F0AA1}"/>
          </ac:picMkLst>
        </pc:picChg>
        <pc:picChg chg="add">
          <ac:chgData name="Simona Pacuraru (2126931)" userId="S::2126931@student.uwtsd.ac.uk::a5d6b231-3e3f-4670-8d28-f490ad479fef" providerId="AD" clId="Web-{3597459E-21CC-D4E3-C0F0-39CD8EDE6A25}" dt="2022-10-30T15:54:13.236" v="72"/>
          <ac:picMkLst>
            <pc:docMk/>
            <pc:sldMk cId="3372451378" sldId="260"/>
            <ac:picMk id="16" creationId="{B2A2CF87-892E-9F27-0DC8-00FB3F97A626}"/>
          </ac:picMkLst>
        </pc:picChg>
      </pc:sldChg>
      <pc:sldChg chg="addSp delSp modSp new mod modClrScheme chgLayout">
        <pc:chgData name="Simona Pacuraru (2126931)" userId="S::2126931@student.uwtsd.ac.uk::a5d6b231-3e3f-4670-8d28-f490ad479fef" providerId="AD" clId="Web-{3597459E-21CC-D4E3-C0F0-39CD8EDE6A25}" dt="2022-10-30T16:55:07.532" v="379" actId="1076"/>
        <pc:sldMkLst>
          <pc:docMk/>
          <pc:sldMk cId="141411120" sldId="261"/>
        </pc:sldMkLst>
        <pc:spChg chg="del mod ord">
          <ac:chgData name="Simona Pacuraru (2126931)" userId="S::2126931@student.uwtsd.ac.uk::a5d6b231-3e3f-4670-8d28-f490ad479fef" providerId="AD" clId="Web-{3597459E-21CC-D4E3-C0F0-39CD8EDE6A25}" dt="2022-10-30T15:59:59.715" v="114"/>
          <ac:spMkLst>
            <pc:docMk/>
            <pc:sldMk cId="141411120" sldId="261"/>
            <ac:spMk id="2" creationId="{A53B184D-ADB3-065D-8D32-99781EDFEB5F}"/>
          </ac:spMkLst>
        </pc:spChg>
        <pc:spChg chg="add del">
          <ac:chgData name="Simona Pacuraru (2126931)" userId="S::2126931@student.uwtsd.ac.uk::a5d6b231-3e3f-4670-8d28-f490ad479fef" providerId="AD" clId="Web-{3597459E-21CC-D4E3-C0F0-39CD8EDE6A25}" dt="2022-10-30T15:42:21.838" v="7"/>
          <ac:spMkLst>
            <pc:docMk/>
            <pc:sldMk cId="141411120" sldId="261"/>
            <ac:spMk id="3" creationId="{F512C2C8-003E-5FD7-D86B-B130D55909E9}"/>
          </ac:spMkLst>
        </pc:spChg>
        <pc:spChg chg="add del">
          <ac:chgData name="Simona Pacuraru (2126931)" userId="S::2126931@student.uwtsd.ac.uk::a5d6b231-3e3f-4670-8d28-f490ad479fef" providerId="AD" clId="Web-{3597459E-21CC-D4E3-C0F0-39CD8EDE6A25}" dt="2022-10-30T15:42:15.479" v="5"/>
          <ac:spMkLst>
            <pc:docMk/>
            <pc:sldMk cId="141411120" sldId="261"/>
            <ac:spMk id="4" creationId="{8518C516-3E81-D141-6E1D-B07020923DD9}"/>
          </ac:spMkLst>
        </pc:spChg>
        <pc:spChg chg="add del mod">
          <ac:chgData name="Simona Pacuraru (2126931)" userId="S::2126931@student.uwtsd.ac.uk::a5d6b231-3e3f-4670-8d28-f490ad479fef" providerId="AD" clId="Web-{3597459E-21CC-D4E3-C0F0-39CD8EDE6A25}" dt="2022-10-30T16:05:49.396" v="171"/>
          <ac:spMkLst>
            <pc:docMk/>
            <pc:sldMk cId="141411120" sldId="261"/>
            <ac:spMk id="15" creationId="{5A5FE13D-3DD5-D5EE-1E62-F9C8B07CAB94}"/>
          </ac:spMkLst>
        </pc:spChg>
        <pc:spChg chg="add mod">
          <ac:chgData name="Simona Pacuraru (2126931)" userId="S::2126931@student.uwtsd.ac.uk::a5d6b231-3e3f-4670-8d28-f490ad479fef" providerId="AD" clId="Web-{3597459E-21CC-D4E3-C0F0-39CD8EDE6A25}" dt="2022-10-30T16:11:12.920" v="197" actId="20577"/>
          <ac:spMkLst>
            <pc:docMk/>
            <pc:sldMk cId="141411120" sldId="261"/>
            <ac:spMk id="17" creationId="{F668761E-E6B5-4BDC-CCB3-FE130F9AA293}"/>
          </ac:spMkLst>
        </pc:spChg>
        <pc:spChg chg="add mod">
          <ac:chgData name="Simona Pacuraru (2126931)" userId="S::2126931@student.uwtsd.ac.uk::a5d6b231-3e3f-4670-8d28-f490ad479fef" providerId="AD" clId="Web-{3597459E-21CC-D4E3-C0F0-39CD8EDE6A25}" dt="2022-10-30T16:15:20.521" v="237" actId="20577"/>
          <ac:spMkLst>
            <pc:docMk/>
            <pc:sldMk cId="141411120" sldId="261"/>
            <ac:spMk id="18" creationId="{C39188F3-90B7-022A-D109-73AD5847DB55}"/>
          </ac:spMkLst>
        </pc:spChg>
        <pc:spChg chg="add mod">
          <ac:chgData name="Simona Pacuraru (2126931)" userId="S::2126931@student.uwtsd.ac.uk::a5d6b231-3e3f-4670-8d28-f490ad479fef" providerId="AD" clId="Web-{3597459E-21CC-D4E3-C0F0-39CD8EDE6A25}" dt="2022-10-30T16:13:49.815" v="232" actId="20577"/>
          <ac:spMkLst>
            <pc:docMk/>
            <pc:sldMk cId="141411120" sldId="261"/>
            <ac:spMk id="19" creationId="{1485813B-7184-ECC2-5F4A-A663F9A8ABAD}"/>
          </ac:spMkLst>
        </pc:spChg>
        <pc:spChg chg="add mod">
          <ac:chgData name="Simona Pacuraru (2126931)" userId="S::2126931@student.uwtsd.ac.uk::a5d6b231-3e3f-4670-8d28-f490ad479fef" providerId="AD" clId="Web-{3597459E-21CC-D4E3-C0F0-39CD8EDE6A25}" dt="2022-10-30T16:30:05.060" v="284" actId="20577"/>
          <ac:spMkLst>
            <pc:docMk/>
            <pc:sldMk cId="141411120" sldId="261"/>
            <ac:spMk id="20" creationId="{191E1B66-E84C-91C5-9FE3-E3D48341F310}"/>
          </ac:spMkLst>
        </pc:spChg>
        <pc:spChg chg="add mod">
          <ac:chgData name="Simona Pacuraru (2126931)" userId="S::2126931@student.uwtsd.ac.uk::a5d6b231-3e3f-4670-8d28-f490ad479fef" providerId="AD" clId="Web-{3597459E-21CC-D4E3-C0F0-39CD8EDE6A25}" dt="2022-10-30T16:55:07.532" v="379" actId="1076"/>
          <ac:spMkLst>
            <pc:docMk/>
            <pc:sldMk cId="141411120" sldId="261"/>
            <ac:spMk id="21" creationId="{6F2FAF07-70E9-66E7-0B34-15C791D950EE}"/>
          </ac:spMkLst>
        </pc:spChg>
        <pc:spChg chg="add del mod">
          <ac:chgData name="Simona Pacuraru (2126931)" userId="S::2126931@student.uwtsd.ac.uk::a5d6b231-3e3f-4670-8d28-f490ad479fef" providerId="AD" clId="Web-{3597459E-21CC-D4E3-C0F0-39CD8EDE6A25}" dt="2022-10-30T16:16:01.147" v="252"/>
          <ac:spMkLst>
            <pc:docMk/>
            <pc:sldMk cId="141411120" sldId="261"/>
            <ac:spMk id="23" creationId="{67BAEDDB-31B4-A737-1665-B1E48C2E6671}"/>
          </ac:spMkLst>
        </pc:spChg>
        <pc:spChg chg="add mod">
          <ac:chgData name="Simona Pacuraru (2126931)" userId="S::2126931@student.uwtsd.ac.uk::a5d6b231-3e3f-4670-8d28-f490ad479fef" providerId="AD" clId="Web-{3597459E-21CC-D4E3-C0F0-39CD8EDE6A25}" dt="2022-10-30T16:33:48.191" v="312" actId="20577"/>
          <ac:spMkLst>
            <pc:docMk/>
            <pc:sldMk cId="141411120" sldId="261"/>
            <ac:spMk id="25" creationId="{8D576E24-70A2-BA69-D8BD-579D13169F89}"/>
          </ac:spMkLst>
        </pc:spChg>
        <pc:spChg chg="add mod">
          <ac:chgData name="Simona Pacuraru (2126931)" userId="S::2126931@student.uwtsd.ac.uk::a5d6b231-3e3f-4670-8d28-f490ad479fef" providerId="AD" clId="Web-{3597459E-21CC-D4E3-C0F0-39CD8EDE6A25}" dt="2022-10-30T16:34:19.676" v="321" actId="20577"/>
          <ac:spMkLst>
            <pc:docMk/>
            <pc:sldMk cId="141411120" sldId="261"/>
            <ac:spMk id="26" creationId="{67D82F5E-645A-3CAF-2FD8-FFB13C2671A0}"/>
          </ac:spMkLst>
        </pc:spChg>
        <pc:spChg chg="add mod">
          <ac:chgData name="Simona Pacuraru (2126931)" userId="S::2126931@student.uwtsd.ac.uk::a5d6b231-3e3f-4670-8d28-f490ad479fef" providerId="AD" clId="Web-{3597459E-21CC-D4E3-C0F0-39CD8EDE6A25}" dt="2022-10-30T16:35:09.600" v="338" actId="14100"/>
          <ac:spMkLst>
            <pc:docMk/>
            <pc:sldMk cId="141411120" sldId="261"/>
            <ac:spMk id="27" creationId="{32FB4B74-EE65-EEEA-95D2-AF018B88FDFF}"/>
          </ac:spMkLst>
        </pc:spChg>
        <pc:spChg chg="add mod">
          <ac:chgData name="Simona Pacuraru (2126931)" userId="S::2126931@student.uwtsd.ac.uk::a5d6b231-3e3f-4670-8d28-f490ad479fef" providerId="AD" clId="Web-{3597459E-21CC-D4E3-C0F0-39CD8EDE6A25}" dt="2022-10-30T16:37:53.604" v="349" actId="14100"/>
          <ac:spMkLst>
            <pc:docMk/>
            <pc:sldMk cId="141411120" sldId="261"/>
            <ac:spMk id="28" creationId="{172B7DCB-8420-4614-6DC1-CC55AA63C2A4}"/>
          </ac:spMkLst>
        </pc:spChg>
        <pc:spChg chg="add mod">
          <ac:chgData name="Simona Pacuraru (2126931)" userId="S::2126931@student.uwtsd.ac.uk::a5d6b231-3e3f-4670-8d28-f490ad479fef" providerId="AD" clId="Web-{3597459E-21CC-D4E3-C0F0-39CD8EDE6A25}" dt="2022-10-30T16:52:30.257" v="357" actId="20577"/>
          <ac:spMkLst>
            <pc:docMk/>
            <pc:sldMk cId="141411120" sldId="261"/>
            <ac:spMk id="29" creationId="{6771EC57-88A8-7894-300F-1845A0AFA46B}"/>
          </ac:spMkLst>
        </pc:spChg>
        <pc:spChg chg="add mod">
          <ac:chgData name="Simona Pacuraru (2126931)" userId="S::2126931@student.uwtsd.ac.uk::a5d6b231-3e3f-4670-8d28-f490ad479fef" providerId="AD" clId="Web-{3597459E-21CC-D4E3-C0F0-39CD8EDE6A25}" dt="2022-10-30T16:53:20.217" v="372" actId="1076"/>
          <ac:spMkLst>
            <pc:docMk/>
            <pc:sldMk cId="141411120" sldId="261"/>
            <ac:spMk id="30" creationId="{9AFB719D-3C9A-85AC-DA1C-C632733EE9E1}"/>
          </ac:spMkLst>
        </pc:spChg>
        <pc:picChg chg="add mod">
          <ac:chgData name="Simona Pacuraru (2126931)" userId="S::2126931@student.uwtsd.ac.uk::a5d6b231-3e3f-4670-8d28-f490ad479fef" providerId="AD" clId="Web-{3597459E-21CC-D4E3-C0F0-39CD8EDE6A25}" dt="2022-10-30T16:54:26.250" v="376" actId="14100"/>
          <ac:picMkLst>
            <pc:docMk/>
            <pc:sldMk cId="141411120" sldId="261"/>
            <ac:picMk id="14" creationId="{430751B4-8C67-ED3F-A84C-4285FCCF4D92}"/>
          </ac:picMkLst>
        </pc:picChg>
        <pc:picChg chg="add del mod">
          <ac:chgData name="Simona Pacuraru (2126931)" userId="S::2126931@student.uwtsd.ac.uk::a5d6b231-3e3f-4670-8d28-f490ad479fef" providerId="AD" clId="Web-{3597459E-21CC-D4E3-C0F0-39CD8EDE6A25}" dt="2022-10-30T16:16:01.147" v="253"/>
          <ac:picMkLst>
            <pc:docMk/>
            <pc:sldMk cId="141411120" sldId="261"/>
            <ac:picMk id="22" creationId="{5E6C48D5-062B-3FAA-CB65-35C7DC96AD91}"/>
          </ac:picMkLst>
        </pc:picChg>
        <pc:inkChg chg="add del">
          <ac:chgData name="Simona Pacuraru (2126931)" userId="S::2126931@student.uwtsd.ac.uk::a5d6b231-3e3f-4670-8d28-f490ad479fef" providerId="AD" clId="Web-{3597459E-21CC-D4E3-C0F0-39CD8EDE6A25}" dt="2022-10-30T16:00:52.466" v="116"/>
          <ac:inkMkLst>
            <pc:docMk/>
            <pc:sldMk cId="141411120" sldId="261"/>
            <ac:inkMk id="6" creationId="{AF9ED5AF-6067-1B12-3673-83D81FD919CF}"/>
          </ac:inkMkLst>
        </pc:inkChg>
        <pc:inkChg chg="add del">
          <ac:chgData name="Simona Pacuraru (2126931)" userId="S::2126931@student.uwtsd.ac.uk::a5d6b231-3e3f-4670-8d28-f490ad479fef" providerId="AD" clId="Web-{3597459E-21CC-D4E3-C0F0-39CD8EDE6A25}" dt="2022-10-30T16:02:08.296" v="126"/>
          <ac:inkMkLst>
            <pc:docMk/>
            <pc:sldMk cId="141411120" sldId="261"/>
            <ac:inkMk id="11" creationId="{69E1CEE6-EAE9-3807-87DE-2C3E82304352}"/>
          </ac:inkMkLst>
        </pc:inkChg>
        <pc:inkChg chg="add del">
          <ac:chgData name="Simona Pacuraru (2126931)" userId="S::2126931@student.uwtsd.ac.uk::a5d6b231-3e3f-4670-8d28-f490ad479fef" providerId="AD" clId="Web-{3597459E-21CC-D4E3-C0F0-39CD8EDE6A25}" dt="2022-10-30T16:03:09.407" v="130"/>
          <ac:inkMkLst>
            <pc:docMk/>
            <pc:sldMk cId="141411120" sldId="261"/>
            <ac:inkMk id="12" creationId="{1B621253-71C6-4847-AEBE-121CE1BF4695}"/>
          </ac:inkMkLst>
        </pc:inkChg>
        <pc:inkChg chg="add del">
          <ac:chgData name="Simona Pacuraru (2126931)" userId="S::2126931@student.uwtsd.ac.uk::a5d6b231-3e3f-4670-8d28-f490ad479fef" providerId="AD" clId="Web-{3597459E-21CC-D4E3-C0F0-39CD8EDE6A25}" dt="2022-10-30T16:02:17.906" v="129"/>
          <ac:inkMkLst>
            <pc:docMk/>
            <pc:sldMk cId="141411120" sldId="261"/>
            <ac:inkMk id="13" creationId="{D0D3A100-614D-748F-9FAC-E5512AC0EC03}"/>
          </ac:inkMkLst>
        </pc:inkChg>
        <pc:cxnChg chg="add mod">
          <ac:chgData name="Simona Pacuraru (2126931)" userId="S::2126931@student.uwtsd.ac.uk::a5d6b231-3e3f-4670-8d28-f490ad479fef" providerId="AD" clId="Web-{3597459E-21CC-D4E3-C0F0-39CD8EDE6A25}" dt="2022-10-30T15:59:49.464" v="113"/>
          <ac:cxnSpMkLst>
            <pc:docMk/>
            <pc:sldMk cId="141411120" sldId="261"/>
            <ac:cxnSpMk id="5" creationId="{F6CF55C5-958F-30E1-B9E5-9928B79AA38C}"/>
          </ac:cxnSpMkLst>
        </pc:cxnChg>
        <pc:cxnChg chg="add mod">
          <ac:chgData name="Simona Pacuraru (2126931)" userId="S::2126931@student.uwtsd.ac.uk::a5d6b231-3e3f-4670-8d28-f490ad479fef" providerId="AD" clId="Web-{3597459E-21CC-D4E3-C0F0-39CD8EDE6A25}" dt="2022-10-30T16:04:01.018" v="140" actId="14100"/>
          <ac:cxnSpMkLst>
            <pc:docMk/>
            <pc:sldMk cId="141411120" sldId="261"/>
            <ac:cxnSpMk id="7" creationId="{550060C8-3CB5-9F70-C2ED-B321ED8B0CD8}"/>
          </ac:cxnSpMkLst>
        </pc:cxnChg>
        <pc:cxnChg chg="add mod">
          <ac:chgData name="Simona Pacuraru (2126931)" userId="S::2126931@student.uwtsd.ac.uk::a5d6b231-3e3f-4670-8d28-f490ad479fef" providerId="AD" clId="Web-{3597459E-21CC-D4E3-C0F0-39CD8EDE6A25}" dt="2022-10-30T16:03:55.580" v="139" actId="14100"/>
          <ac:cxnSpMkLst>
            <pc:docMk/>
            <pc:sldMk cId="141411120" sldId="261"/>
            <ac:cxnSpMk id="8" creationId="{5BCA22CB-8200-C804-7B24-F5324B4F3EF4}"/>
          </ac:cxnSpMkLst>
        </pc:cxnChg>
        <pc:cxnChg chg="add mod">
          <ac:chgData name="Simona Pacuraru (2126931)" userId="S::2126931@student.uwtsd.ac.uk::a5d6b231-3e3f-4670-8d28-f490ad479fef" providerId="AD" clId="Web-{3597459E-21CC-D4E3-C0F0-39CD8EDE6A25}" dt="2022-10-30T16:03:19.157" v="132" actId="1076"/>
          <ac:cxnSpMkLst>
            <pc:docMk/>
            <pc:sldMk cId="141411120" sldId="261"/>
            <ac:cxnSpMk id="9" creationId="{5A5B268F-3C09-6E82-CCF7-C95886A60C44}"/>
          </ac:cxnSpMkLst>
        </pc:cxnChg>
        <pc:cxnChg chg="add mod">
          <ac:chgData name="Simona Pacuraru (2126931)" userId="S::2126931@student.uwtsd.ac.uk::a5d6b231-3e3f-4670-8d28-f490ad479fef" providerId="AD" clId="Web-{3597459E-21CC-D4E3-C0F0-39CD8EDE6A25}" dt="2022-10-30T16:03:14.735" v="131" actId="1076"/>
          <ac:cxnSpMkLst>
            <pc:docMk/>
            <pc:sldMk cId="141411120" sldId="261"/>
            <ac:cxnSpMk id="10" creationId="{43402572-ADB3-5BA2-6D5B-195E0052E38C}"/>
          </ac:cxnSpMkLst>
        </pc:cxnChg>
      </pc:sldChg>
      <pc:sldChg chg="addSp modSp new mod setBg">
        <pc:chgData name="Simona Pacuraru (2126931)" userId="S::2126931@student.uwtsd.ac.uk::a5d6b231-3e3f-4670-8d28-f490ad479fef" providerId="AD" clId="Web-{3597459E-21CC-D4E3-C0F0-39CD8EDE6A25}" dt="2022-10-30T18:52:10.779" v="757" actId="20577"/>
        <pc:sldMkLst>
          <pc:docMk/>
          <pc:sldMk cId="1404468539" sldId="262"/>
        </pc:sldMkLst>
        <pc:spChg chg="mod">
          <ac:chgData name="Simona Pacuraru (2126931)" userId="S::2126931@student.uwtsd.ac.uk::a5d6b231-3e3f-4670-8d28-f490ad479fef" providerId="AD" clId="Web-{3597459E-21CC-D4E3-C0F0-39CD8EDE6A25}" dt="2022-10-30T17:19:11.544" v="444" actId="14100"/>
          <ac:spMkLst>
            <pc:docMk/>
            <pc:sldMk cId="1404468539" sldId="262"/>
            <ac:spMk id="2" creationId="{60973872-FB90-78D0-89BD-6A3A52738763}"/>
          </ac:spMkLst>
        </pc:spChg>
        <pc:spChg chg="add mod">
          <ac:chgData name="Simona Pacuraru (2126931)" userId="S::2126931@student.uwtsd.ac.uk::a5d6b231-3e3f-4670-8d28-f490ad479fef" providerId="AD" clId="Web-{3597459E-21CC-D4E3-C0F0-39CD8EDE6A25}" dt="2022-10-30T17:17:22.167" v="403" actId="20577"/>
          <ac:spMkLst>
            <pc:docMk/>
            <pc:sldMk cId="1404468539" sldId="262"/>
            <ac:spMk id="3" creationId="{0ECCA706-DFE6-B836-D42B-68D845A2FA1A}"/>
          </ac:spMkLst>
        </pc:spChg>
        <pc:spChg chg="add mod">
          <ac:chgData name="Simona Pacuraru (2126931)" userId="S::2126931@student.uwtsd.ac.uk::a5d6b231-3e3f-4670-8d28-f490ad479fef" providerId="AD" clId="Web-{3597459E-21CC-D4E3-C0F0-39CD8EDE6A25}" dt="2022-10-30T17:43:41.074" v="575" actId="14100"/>
          <ac:spMkLst>
            <pc:docMk/>
            <pc:sldMk cId="1404468539" sldId="262"/>
            <ac:spMk id="4" creationId="{083845A6-8645-F076-BD3A-1067367CBDF0}"/>
          </ac:spMkLst>
        </pc:spChg>
        <pc:spChg chg="add mod">
          <ac:chgData name="Simona Pacuraru (2126931)" userId="S::2126931@student.uwtsd.ac.uk::a5d6b231-3e3f-4670-8d28-f490ad479fef" providerId="AD" clId="Web-{3597459E-21CC-D4E3-C0F0-39CD8EDE6A25}" dt="2022-10-30T17:40:11.848" v="552" actId="14100"/>
          <ac:spMkLst>
            <pc:docMk/>
            <pc:sldMk cId="1404468539" sldId="262"/>
            <ac:spMk id="6" creationId="{4F768AEF-BE63-9FFB-3E21-3D19077507C9}"/>
          </ac:spMkLst>
        </pc:spChg>
        <pc:spChg chg="add mod">
          <ac:chgData name="Simona Pacuraru (2126931)" userId="S::2126931@student.uwtsd.ac.uk::a5d6b231-3e3f-4670-8d28-f490ad479fef" providerId="AD" clId="Web-{3597459E-21CC-D4E3-C0F0-39CD8EDE6A25}" dt="2022-10-30T18:52:10.779" v="757" actId="20577"/>
          <ac:spMkLst>
            <pc:docMk/>
            <pc:sldMk cId="1404468539" sldId="262"/>
            <ac:spMk id="7" creationId="{E1EF075D-9D6D-D42B-B286-B4D4472048EF}"/>
          </ac:spMkLst>
        </pc:spChg>
        <pc:spChg chg="add">
          <ac:chgData name="Simona Pacuraru (2126931)" userId="S::2126931@student.uwtsd.ac.uk::a5d6b231-3e3f-4670-8d28-f490ad479fef" providerId="AD" clId="Web-{3597459E-21CC-D4E3-C0F0-39CD8EDE6A25}" dt="2022-10-30T17:19:03.247" v="443"/>
          <ac:spMkLst>
            <pc:docMk/>
            <pc:sldMk cId="1404468539" sldId="262"/>
            <ac:spMk id="9" creationId="{C75470D1-A9BC-450A-94B8-E09E222C0CFB}"/>
          </ac:spMkLst>
        </pc:spChg>
        <pc:spChg chg="add">
          <ac:chgData name="Simona Pacuraru (2126931)" userId="S::2126931@student.uwtsd.ac.uk::a5d6b231-3e3f-4670-8d28-f490ad479fef" providerId="AD" clId="Web-{3597459E-21CC-D4E3-C0F0-39CD8EDE6A25}" dt="2022-10-30T17:19:03.247" v="443"/>
          <ac:spMkLst>
            <pc:docMk/>
            <pc:sldMk cId="1404468539" sldId="262"/>
            <ac:spMk id="11" creationId="{942E14E0-E6CB-444C-97C0-D67DA9F4D07E}"/>
          </ac:spMkLst>
        </pc:spChg>
        <pc:spChg chg="add">
          <ac:chgData name="Simona Pacuraru (2126931)" userId="S::2126931@student.uwtsd.ac.uk::a5d6b231-3e3f-4670-8d28-f490ad479fef" providerId="AD" clId="Web-{3597459E-21CC-D4E3-C0F0-39CD8EDE6A25}" dt="2022-10-30T17:19:03.247" v="443"/>
          <ac:spMkLst>
            <pc:docMk/>
            <pc:sldMk cId="1404468539" sldId="262"/>
            <ac:spMk id="13" creationId="{B37D29E2-7609-4210-93A1-BFB7944C0FD8}"/>
          </ac:spMkLst>
        </pc:spChg>
        <pc:spChg chg="add">
          <ac:chgData name="Simona Pacuraru (2126931)" userId="S::2126931@student.uwtsd.ac.uk::a5d6b231-3e3f-4670-8d28-f490ad479fef" providerId="AD" clId="Web-{3597459E-21CC-D4E3-C0F0-39CD8EDE6A25}" dt="2022-10-30T17:19:03.247" v="443"/>
          <ac:spMkLst>
            <pc:docMk/>
            <pc:sldMk cId="1404468539" sldId="262"/>
            <ac:spMk id="15" creationId="{363B6ECA-5FD8-454D-ABC3-C4ACC15AF971}"/>
          </ac:spMkLst>
        </pc:spChg>
        <pc:picChg chg="add">
          <ac:chgData name="Simona Pacuraru (2126931)" userId="S::2126931@student.uwtsd.ac.uk::a5d6b231-3e3f-4670-8d28-f490ad479fef" providerId="AD" clId="Web-{3597459E-21CC-D4E3-C0F0-39CD8EDE6A25}" dt="2022-10-30T17:19:03.247" v="443"/>
          <ac:picMkLst>
            <pc:docMk/>
            <pc:sldMk cId="1404468539" sldId="262"/>
            <ac:picMk id="5" creationId="{10571A2B-2CF5-C100-3B6D-662C41B14F9A}"/>
          </ac:picMkLst>
        </pc:picChg>
        <pc:cxnChg chg="add">
          <ac:chgData name="Simona Pacuraru (2126931)" userId="S::2126931@student.uwtsd.ac.uk::a5d6b231-3e3f-4670-8d28-f490ad479fef" providerId="AD" clId="Web-{3597459E-21CC-D4E3-C0F0-39CD8EDE6A25}" dt="2022-10-30T17:19:03.247" v="443"/>
          <ac:cxnSpMkLst>
            <pc:docMk/>
            <pc:sldMk cId="1404468539" sldId="262"/>
            <ac:cxnSpMk id="17" creationId="{0887B8F6-F933-4DC0-BBB7-EE99DB8AA4B7}"/>
          </ac:cxnSpMkLst>
        </pc:cxnChg>
      </pc:sldChg>
      <pc:sldChg chg="addSp delSp modSp new mod setBg addAnim delAnim modAnim setClrOvrMap">
        <pc:chgData name="Simona Pacuraru (2126931)" userId="S::2126931@student.uwtsd.ac.uk::a5d6b231-3e3f-4670-8d28-f490ad479fef" providerId="AD" clId="Web-{3597459E-21CC-D4E3-C0F0-39CD8EDE6A25}" dt="2022-10-30T18:20:08.721" v="678"/>
        <pc:sldMkLst>
          <pc:docMk/>
          <pc:sldMk cId="617502915" sldId="263"/>
        </pc:sldMkLst>
        <pc:spChg chg="mod">
          <ac:chgData name="Simona Pacuraru (2126931)" userId="S::2126931@student.uwtsd.ac.uk::a5d6b231-3e3f-4670-8d28-f490ad479fef" providerId="AD" clId="Web-{3597459E-21CC-D4E3-C0F0-39CD8EDE6A25}" dt="2022-10-30T17:29:22.733" v="509"/>
          <ac:spMkLst>
            <pc:docMk/>
            <pc:sldMk cId="617502915" sldId="263"/>
            <ac:spMk id="2" creationId="{3E08A53F-E6C3-AD64-134F-6BE69AE8390B}"/>
          </ac:spMkLst>
        </pc:spChg>
        <pc:spChg chg="add mod">
          <ac:chgData name="Simona Pacuraru (2126931)" userId="S::2126931@student.uwtsd.ac.uk::a5d6b231-3e3f-4670-8d28-f490ad479fef" providerId="AD" clId="Web-{3597459E-21CC-D4E3-C0F0-39CD8EDE6A25}" dt="2022-10-30T18:19:53.908" v="677" actId="20577"/>
          <ac:spMkLst>
            <pc:docMk/>
            <pc:sldMk cId="617502915" sldId="263"/>
            <ac:spMk id="3" creationId="{0EB2F708-BA59-A1A0-11B6-7D6BCF00DB5F}"/>
          </ac:spMkLst>
        </pc:spChg>
        <pc:spChg chg="add del mod">
          <ac:chgData name="Simona Pacuraru (2126931)" userId="S::2126931@student.uwtsd.ac.uk::a5d6b231-3e3f-4670-8d28-f490ad479fef" providerId="AD" clId="Web-{3597459E-21CC-D4E3-C0F0-39CD8EDE6A25}" dt="2022-10-30T18:09:48.960" v="639"/>
          <ac:spMkLst>
            <pc:docMk/>
            <pc:sldMk cId="617502915" sldId="263"/>
            <ac:spMk id="7" creationId="{99AE247F-D15E-168C-9DCA-7BF7E605D9E9}"/>
          </ac:spMkLst>
        </pc:spChg>
        <pc:spChg chg="add del">
          <ac:chgData name="Simona Pacuraru (2126931)" userId="S::2126931@student.uwtsd.ac.uk::a5d6b231-3e3f-4670-8d28-f490ad479fef" providerId="AD" clId="Web-{3597459E-21CC-D4E3-C0F0-39CD8EDE6A25}" dt="2022-10-30T17:29:22.733" v="509"/>
          <ac:spMkLst>
            <pc:docMk/>
            <pc:sldMk cId="617502915" sldId="263"/>
            <ac:spMk id="8" creationId="{F1ACBE00-0221-433D-8EA5-D9D7B45F35BE}"/>
          </ac:spMkLst>
        </pc:spChg>
        <pc:spChg chg="add del">
          <ac:chgData name="Simona Pacuraru (2126931)" userId="S::2126931@student.uwtsd.ac.uk::a5d6b231-3e3f-4670-8d28-f490ad479fef" providerId="AD" clId="Web-{3597459E-21CC-D4E3-C0F0-39CD8EDE6A25}" dt="2022-10-30T17:29:22.733" v="509"/>
          <ac:spMkLst>
            <pc:docMk/>
            <pc:sldMk cId="617502915" sldId="263"/>
            <ac:spMk id="10" creationId="{EFB0C39A-F8CA-4A79-AFFC-E9780FB1991A}"/>
          </ac:spMkLst>
        </pc:spChg>
        <pc:spChg chg="add del mod">
          <ac:chgData name="Simona Pacuraru (2126931)" userId="S::2126931@student.uwtsd.ac.uk::a5d6b231-3e3f-4670-8d28-f490ad479fef" providerId="AD" clId="Web-{3597459E-21CC-D4E3-C0F0-39CD8EDE6A25}" dt="2022-10-30T18:09:57.085" v="644"/>
          <ac:spMkLst>
            <pc:docMk/>
            <pc:sldMk cId="617502915" sldId="263"/>
            <ac:spMk id="12" creationId="{9C9BC07C-3D50-8573-3216-5149D4CD9C64}"/>
          </ac:spMkLst>
        </pc:spChg>
        <pc:spChg chg="add">
          <ac:chgData name="Simona Pacuraru (2126931)" userId="S::2126931@student.uwtsd.ac.uk::a5d6b231-3e3f-4670-8d28-f490ad479fef" providerId="AD" clId="Web-{3597459E-21CC-D4E3-C0F0-39CD8EDE6A25}" dt="2022-10-30T17:29:22.733" v="509"/>
          <ac:spMkLst>
            <pc:docMk/>
            <pc:sldMk cId="617502915" sldId="263"/>
            <ac:spMk id="15" creationId="{6FA0A1AD-DEE2-4598-8D3B-C1F65F315A79}"/>
          </ac:spMkLst>
        </pc:spChg>
        <pc:graphicFrameChg chg="add del mod">
          <ac:chgData name="Simona Pacuraru (2126931)" userId="S::2126931@student.uwtsd.ac.uk::a5d6b231-3e3f-4670-8d28-f490ad479fef" providerId="AD" clId="Web-{3597459E-21CC-D4E3-C0F0-39CD8EDE6A25}" dt="2022-10-30T18:09:48.960" v="640"/>
          <ac:graphicFrameMkLst>
            <pc:docMk/>
            <pc:sldMk cId="617502915" sldId="263"/>
            <ac:graphicFrameMk id="6" creationId="{4C7F4D26-313D-EA31-BA7F-2D3BE2877548}"/>
          </ac:graphicFrameMkLst>
        </pc:graphicFrameChg>
        <pc:graphicFrameChg chg="add del mod">
          <ac:chgData name="Simona Pacuraru (2126931)" userId="S::2126931@student.uwtsd.ac.uk::a5d6b231-3e3f-4670-8d28-f490ad479fef" providerId="AD" clId="Web-{3597459E-21CC-D4E3-C0F0-39CD8EDE6A25}" dt="2022-10-30T18:09:57.085" v="645"/>
          <ac:graphicFrameMkLst>
            <pc:docMk/>
            <pc:sldMk cId="617502915" sldId="263"/>
            <ac:graphicFrameMk id="11" creationId="{EFD9DBA2-32EB-543A-FF36-31970A80F810}"/>
          </ac:graphicFrameMkLst>
        </pc:graphicFrameChg>
        <pc:picChg chg="add mod ord">
          <ac:chgData name="Simona Pacuraru (2126931)" userId="S::2126931@student.uwtsd.ac.uk::a5d6b231-3e3f-4670-8d28-f490ad479fef" providerId="AD" clId="Web-{3597459E-21CC-D4E3-C0F0-39CD8EDE6A25}" dt="2022-10-30T17:29:22.733" v="509"/>
          <ac:picMkLst>
            <pc:docMk/>
            <pc:sldMk cId="617502915" sldId="263"/>
            <ac:picMk id="4" creationId="{D6990F47-0CEE-812B-B514-3C73CA43DF0B}"/>
          </ac:picMkLst>
        </pc:picChg>
      </pc:sldChg>
      <pc:sldChg chg="addSp delSp modSp new mod ord setBg">
        <pc:chgData name="Simona Pacuraru (2126931)" userId="S::2126931@student.uwtsd.ac.uk::a5d6b231-3e3f-4670-8d28-f490ad479fef" providerId="AD" clId="Web-{3597459E-21CC-D4E3-C0F0-39CD8EDE6A25}" dt="2022-10-30T18:38:16.581" v="754" actId="1076"/>
        <pc:sldMkLst>
          <pc:docMk/>
          <pc:sldMk cId="3614248047" sldId="264"/>
        </pc:sldMkLst>
        <pc:spChg chg="add mod ord">
          <ac:chgData name="Simona Pacuraru (2126931)" userId="S::2126931@student.uwtsd.ac.uk::a5d6b231-3e3f-4670-8d28-f490ad479fef" providerId="AD" clId="Web-{3597459E-21CC-D4E3-C0F0-39CD8EDE6A25}" dt="2022-10-30T18:37:44.752" v="749"/>
          <ac:spMkLst>
            <pc:docMk/>
            <pc:sldMk cId="3614248047" sldId="264"/>
            <ac:spMk id="3" creationId="{D0D5E9AD-3B80-4B6D-3814-6ABF4DF71ACF}"/>
          </ac:spMkLst>
        </pc:spChg>
        <pc:spChg chg="add mod">
          <ac:chgData name="Simona Pacuraru (2126931)" userId="S::2126931@student.uwtsd.ac.uk::a5d6b231-3e3f-4670-8d28-f490ad479fef" providerId="AD" clId="Web-{3597459E-21CC-D4E3-C0F0-39CD8EDE6A25}" dt="2022-10-30T18:38:16.581" v="754" actId="1076"/>
          <ac:spMkLst>
            <pc:docMk/>
            <pc:sldMk cId="3614248047" sldId="264"/>
            <ac:spMk id="4" creationId="{217F8AB8-828B-E700-9710-BC4AAAA87A5E}"/>
          </ac:spMkLst>
        </pc:spChg>
        <pc:spChg chg="add del">
          <ac:chgData name="Simona Pacuraru (2126931)" userId="S::2126931@student.uwtsd.ac.uk::a5d6b231-3e3f-4670-8d28-f490ad479fef" providerId="AD" clId="Web-{3597459E-21CC-D4E3-C0F0-39CD8EDE6A25}" dt="2022-10-30T18:31:14.536" v="686"/>
          <ac:spMkLst>
            <pc:docMk/>
            <pc:sldMk cId="3614248047" sldId="264"/>
            <ac:spMk id="7" creationId="{B112F398-C8E5-4322-B9FE-EBA4B6C94A10}"/>
          </ac:spMkLst>
        </pc:spChg>
        <pc:spChg chg="add del">
          <ac:chgData name="Simona Pacuraru (2126931)" userId="S::2126931@student.uwtsd.ac.uk::a5d6b231-3e3f-4670-8d28-f490ad479fef" providerId="AD" clId="Web-{3597459E-21CC-D4E3-C0F0-39CD8EDE6A25}" dt="2022-10-30T18:31:14.536" v="686"/>
          <ac:spMkLst>
            <pc:docMk/>
            <pc:sldMk cId="3614248047" sldId="264"/>
            <ac:spMk id="9" creationId="{AB55519A-61B7-4BC4-97EB-EF5FC8AB0C84}"/>
          </ac:spMkLst>
        </pc:spChg>
        <pc:spChg chg="add del">
          <ac:chgData name="Simona Pacuraru (2126931)" userId="S::2126931@student.uwtsd.ac.uk::a5d6b231-3e3f-4670-8d28-f490ad479fef" providerId="AD" clId="Web-{3597459E-21CC-D4E3-C0F0-39CD8EDE6A25}" dt="2022-10-30T18:31:39.865" v="691"/>
          <ac:spMkLst>
            <pc:docMk/>
            <pc:sldMk cId="3614248047" sldId="264"/>
            <ac:spMk id="14" creationId="{6FA0A1AD-DEE2-4598-8D3B-C1F65F315A79}"/>
          </ac:spMkLst>
        </pc:spChg>
        <pc:spChg chg="add del">
          <ac:chgData name="Simona Pacuraru (2126931)" userId="S::2126931@student.uwtsd.ac.uk::a5d6b231-3e3f-4670-8d28-f490ad479fef" providerId="AD" clId="Web-{3597459E-21CC-D4E3-C0F0-39CD8EDE6A25}" dt="2022-10-30T18:32:28.413" v="700"/>
          <ac:spMkLst>
            <pc:docMk/>
            <pc:sldMk cId="3614248047" sldId="264"/>
            <ac:spMk id="19" creationId="{5B6D324E-2D03-4162-AF1E-D5E32234E254}"/>
          </ac:spMkLst>
        </pc:spChg>
        <pc:spChg chg="add del">
          <ac:chgData name="Simona Pacuraru (2126931)" userId="S::2126931@student.uwtsd.ac.uk::a5d6b231-3e3f-4670-8d28-f490ad479fef" providerId="AD" clId="Web-{3597459E-21CC-D4E3-C0F0-39CD8EDE6A25}" dt="2022-10-30T18:37:44.752" v="749"/>
          <ac:spMkLst>
            <pc:docMk/>
            <pc:sldMk cId="3614248047" sldId="264"/>
            <ac:spMk id="24" creationId="{6FA0A1AD-DEE2-4598-8D3B-C1F65F315A79}"/>
          </ac:spMkLst>
        </pc:spChg>
        <pc:spChg chg="add">
          <ac:chgData name="Simona Pacuraru (2126931)" userId="S::2126931@student.uwtsd.ac.uk::a5d6b231-3e3f-4670-8d28-f490ad479fef" providerId="AD" clId="Web-{3597459E-21CC-D4E3-C0F0-39CD8EDE6A25}" dt="2022-10-30T18:37:44.752" v="749"/>
          <ac:spMkLst>
            <pc:docMk/>
            <pc:sldMk cId="3614248047" sldId="264"/>
            <ac:spMk id="29" creationId="{6FA0A1AD-DEE2-4598-8D3B-C1F65F315A79}"/>
          </ac:spMkLst>
        </pc:spChg>
        <pc:picChg chg="add mod ord">
          <ac:chgData name="Simona Pacuraru (2126931)" userId="S::2126931@student.uwtsd.ac.uk::a5d6b231-3e3f-4670-8d28-f490ad479fef" providerId="AD" clId="Web-{3597459E-21CC-D4E3-C0F0-39CD8EDE6A25}" dt="2022-10-30T18:37:44.752" v="749"/>
          <ac:picMkLst>
            <pc:docMk/>
            <pc:sldMk cId="3614248047" sldId="264"/>
            <ac:picMk id="2" creationId="{11CF6F8F-DD1F-6052-0EB1-7695DCE24D11}"/>
          </ac:picMkLst>
        </pc:picChg>
      </pc:sldChg>
      <pc:sldMasterChg chg="add del addSldLayout delSldLayout">
        <pc:chgData name="Simona Pacuraru (2126931)" userId="S::2126931@student.uwtsd.ac.uk::a5d6b231-3e3f-4670-8d28-f490ad479fef" providerId="AD" clId="Web-{3597459E-21CC-D4E3-C0F0-39CD8EDE6A25}" dt="2022-10-30T15:46:22.052" v="16"/>
        <pc:sldMasterMkLst>
          <pc:docMk/>
          <pc:sldMasterMk cId="964794547" sldId="2147483672"/>
        </pc:sldMasterMkLst>
        <pc:sldLayoutChg chg="add del">
          <pc:chgData name="Simona Pacuraru (2126931)" userId="S::2126931@student.uwtsd.ac.uk::a5d6b231-3e3f-4670-8d28-f490ad479fef" providerId="AD" clId="Web-{3597459E-21CC-D4E3-C0F0-39CD8EDE6A25}" dt="2022-10-30T15:46:22.052" v="16"/>
          <pc:sldLayoutMkLst>
            <pc:docMk/>
            <pc:sldMasterMk cId="964794547" sldId="2147483672"/>
            <pc:sldLayoutMk cId="119808225" sldId="2147483673"/>
          </pc:sldLayoutMkLst>
        </pc:sldLayoutChg>
        <pc:sldLayoutChg chg="add del">
          <pc:chgData name="Simona Pacuraru (2126931)" userId="S::2126931@student.uwtsd.ac.uk::a5d6b231-3e3f-4670-8d28-f490ad479fef" providerId="AD" clId="Web-{3597459E-21CC-D4E3-C0F0-39CD8EDE6A25}" dt="2022-10-30T15:46:22.052" v="16"/>
          <pc:sldLayoutMkLst>
            <pc:docMk/>
            <pc:sldMasterMk cId="964794547" sldId="2147483672"/>
            <pc:sldLayoutMk cId="932771982" sldId="2147483674"/>
          </pc:sldLayoutMkLst>
        </pc:sldLayoutChg>
        <pc:sldLayoutChg chg="add del">
          <pc:chgData name="Simona Pacuraru (2126931)" userId="S::2126931@student.uwtsd.ac.uk::a5d6b231-3e3f-4670-8d28-f490ad479fef" providerId="AD" clId="Web-{3597459E-21CC-D4E3-C0F0-39CD8EDE6A25}" dt="2022-10-30T15:46:22.052" v="16"/>
          <pc:sldLayoutMkLst>
            <pc:docMk/>
            <pc:sldMasterMk cId="964794547" sldId="2147483672"/>
            <pc:sldLayoutMk cId="1662455248" sldId="2147483675"/>
          </pc:sldLayoutMkLst>
        </pc:sldLayoutChg>
        <pc:sldLayoutChg chg="add del">
          <pc:chgData name="Simona Pacuraru (2126931)" userId="S::2126931@student.uwtsd.ac.uk::a5d6b231-3e3f-4670-8d28-f490ad479fef" providerId="AD" clId="Web-{3597459E-21CC-D4E3-C0F0-39CD8EDE6A25}" dt="2022-10-30T15:46:22.052" v="16"/>
          <pc:sldLayoutMkLst>
            <pc:docMk/>
            <pc:sldMasterMk cId="964794547" sldId="2147483672"/>
            <pc:sldLayoutMk cId="2109813145" sldId="2147483676"/>
          </pc:sldLayoutMkLst>
        </pc:sldLayoutChg>
        <pc:sldLayoutChg chg="add del">
          <pc:chgData name="Simona Pacuraru (2126931)" userId="S::2126931@student.uwtsd.ac.uk::a5d6b231-3e3f-4670-8d28-f490ad479fef" providerId="AD" clId="Web-{3597459E-21CC-D4E3-C0F0-39CD8EDE6A25}" dt="2022-10-30T15:46:22.052" v="16"/>
          <pc:sldLayoutMkLst>
            <pc:docMk/>
            <pc:sldMasterMk cId="964794547" sldId="2147483672"/>
            <pc:sldLayoutMk cId="2347138335" sldId="2147483677"/>
          </pc:sldLayoutMkLst>
        </pc:sldLayoutChg>
        <pc:sldLayoutChg chg="add del">
          <pc:chgData name="Simona Pacuraru (2126931)" userId="S::2126931@student.uwtsd.ac.uk::a5d6b231-3e3f-4670-8d28-f490ad479fef" providerId="AD" clId="Web-{3597459E-21CC-D4E3-C0F0-39CD8EDE6A25}" dt="2022-10-30T15:46:22.052" v="16"/>
          <pc:sldLayoutMkLst>
            <pc:docMk/>
            <pc:sldMasterMk cId="964794547" sldId="2147483672"/>
            <pc:sldLayoutMk cId="1191347484" sldId="2147483678"/>
          </pc:sldLayoutMkLst>
        </pc:sldLayoutChg>
        <pc:sldLayoutChg chg="add del">
          <pc:chgData name="Simona Pacuraru (2126931)" userId="S::2126931@student.uwtsd.ac.uk::a5d6b231-3e3f-4670-8d28-f490ad479fef" providerId="AD" clId="Web-{3597459E-21CC-D4E3-C0F0-39CD8EDE6A25}" dt="2022-10-30T15:46:22.052" v="16"/>
          <pc:sldLayoutMkLst>
            <pc:docMk/>
            <pc:sldMasterMk cId="964794547" sldId="2147483672"/>
            <pc:sldLayoutMk cId="2473512722" sldId="2147483679"/>
          </pc:sldLayoutMkLst>
        </pc:sldLayoutChg>
        <pc:sldLayoutChg chg="add del">
          <pc:chgData name="Simona Pacuraru (2126931)" userId="S::2126931@student.uwtsd.ac.uk::a5d6b231-3e3f-4670-8d28-f490ad479fef" providerId="AD" clId="Web-{3597459E-21CC-D4E3-C0F0-39CD8EDE6A25}" dt="2022-10-30T15:46:22.052" v="16"/>
          <pc:sldLayoutMkLst>
            <pc:docMk/>
            <pc:sldMasterMk cId="964794547" sldId="2147483672"/>
            <pc:sldLayoutMk cId="3163023678" sldId="2147483680"/>
          </pc:sldLayoutMkLst>
        </pc:sldLayoutChg>
        <pc:sldLayoutChg chg="add del">
          <pc:chgData name="Simona Pacuraru (2126931)" userId="S::2126931@student.uwtsd.ac.uk::a5d6b231-3e3f-4670-8d28-f490ad479fef" providerId="AD" clId="Web-{3597459E-21CC-D4E3-C0F0-39CD8EDE6A25}" dt="2022-10-30T15:46:22.052" v="16"/>
          <pc:sldLayoutMkLst>
            <pc:docMk/>
            <pc:sldMasterMk cId="964794547" sldId="2147483672"/>
            <pc:sldLayoutMk cId="649464667" sldId="2147483681"/>
          </pc:sldLayoutMkLst>
        </pc:sldLayoutChg>
        <pc:sldLayoutChg chg="add del">
          <pc:chgData name="Simona Pacuraru (2126931)" userId="S::2126931@student.uwtsd.ac.uk::a5d6b231-3e3f-4670-8d28-f490ad479fef" providerId="AD" clId="Web-{3597459E-21CC-D4E3-C0F0-39CD8EDE6A25}" dt="2022-10-30T15:46:22.052" v="16"/>
          <pc:sldLayoutMkLst>
            <pc:docMk/>
            <pc:sldMasterMk cId="964794547" sldId="2147483672"/>
            <pc:sldLayoutMk cId="4035585323" sldId="2147483682"/>
          </pc:sldLayoutMkLst>
        </pc:sldLayoutChg>
        <pc:sldLayoutChg chg="add del">
          <pc:chgData name="Simona Pacuraru (2126931)" userId="S::2126931@student.uwtsd.ac.uk::a5d6b231-3e3f-4670-8d28-f490ad479fef" providerId="AD" clId="Web-{3597459E-21CC-D4E3-C0F0-39CD8EDE6A25}" dt="2022-10-30T15:46:22.052" v="16"/>
          <pc:sldLayoutMkLst>
            <pc:docMk/>
            <pc:sldMasterMk cId="964794547" sldId="2147483672"/>
            <pc:sldLayoutMk cId="1328726205" sldId="2147483683"/>
          </pc:sldLayoutMkLst>
        </pc:sldLayoutChg>
      </pc:sldMasterChg>
      <pc:sldMasterChg chg="add del addSldLayout delSldLayout modSldLayout">
        <pc:chgData name="Simona Pacuraru (2126931)" userId="S::2126931@student.uwtsd.ac.uk::a5d6b231-3e3f-4670-8d28-f490ad479fef" providerId="AD" clId="Web-{3597459E-21CC-D4E3-C0F0-39CD8EDE6A25}" dt="2022-10-30T15:46:22.052" v="16"/>
        <pc:sldMasterMkLst>
          <pc:docMk/>
          <pc:sldMasterMk cId="884617485" sldId="2147483684"/>
        </pc:sldMasterMkLst>
        <pc:sldLayoutChg chg="add del mod replId">
          <pc:chgData name="Simona Pacuraru (2126931)" userId="S::2126931@student.uwtsd.ac.uk::a5d6b231-3e3f-4670-8d28-f490ad479fef" providerId="AD" clId="Web-{3597459E-21CC-D4E3-C0F0-39CD8EDE6A25}" dt="2022-10-30T15:46:22.052" v="16"/>
          <pc:sldLayoutMkLst>
            <pc:docMk/>
            <pc:sldMasterMk cId="884617485" sldId="2147483684"/>
            <pc:sldLayoutMk cId="3786085705" sldId="2147483685"/>
          </pc:sldLayoutMkLst>
        </pc:sldLayoutChg>
        <pc:sldLayoutChg chg="add del mod replId">
          <pc:chgData name="Simona Pacuraru (2126931)" userId="S::2126931@student.uwtsd.ac.uk::a5d6b231-3e3f-4670-8d28-f490ad479fef" providerId="AD" clId="Web-{3597459E-21CC-D4E3-C0F0-39CD8EDE6A25}" dt="2022-10-30T15:46:22.052" v="16"/>
          <pc:sldLayoutMkLst>
            <pc:docMk/>
            <pc:sldMasterMk cId="884617485" sldId="2147483684"/>
            <pc:sldLayoutMk cId="2845049923" sldId="2147483686"/>
          </pc:sldLayoutMkLst>
        </pc:sldLayoutChg>
        <pc:sldLayoutChg chg="add del mod replId">
          <pc:chgData name="Simona Pacuraru (2126931)" userId="S::2126931@student.uwtsd.ac.uk::a5d6b231-3e3f-4670-8d28-f490ad479fef" providerId="AD" clId="Web-{3597459E-21CC-D4E3-C0F0-39CD8EDE6A25}" dt="2022-10-30T15:46:22.052" v="16"/>
          <pc:sldLayoutMkLst>
            <pc:docMk/>
            <pc:sldMasterMk cId="884617485" sldId="2147483684"/>
            <pc:sldLayoutMk cId="3872202774" sldId="2147483687"/>
          </pc:sldLayoutMkLst>
        </pc:sldLayoutChg>
        <pc:sldLayoutChg chg="add del mod replId">
          <pc:chgData name="Simona Pacuraru (2126931)" userId="S::2126931@student.uwtsd.ac.uk::a5d6b231-3e3f-4670-8d28-f490ad479fef" providerId="AD" clId="Web-{3597459E-21CC-D4E3-C0F0-39CD8EDE6A25}" dt="2022-10-30T15:46:22.052" v="16"/>
          <pc:sldLayoutMkLst>
            <pc:docMk/>
            <pc:sldMasterMk cId="884617485" sldId="2147483684"/>
            <pc:sldLayoutMk cId="3430404065" sldId="2147483688"/>
          </pc:sldLayoutMkLst>
        </pc:sldLayoutChg>
        <pc:sldLayoutChg chg="add del mod replId">
          <pc:chgData name="Simona Pacuraru (2126931)" userId="S::2126931@student.uwtsd.ac.uk::a5d6b231-3e3f-4670-8d28-f490ad479fef" providerId="AD" clId="Web-{3597459E-21CC-D4E3-C0F0-39CD8EDE6A25}" dt="2022-10-30T15:46:22.052" v="16"/>
          <pc:sldLayoutMkLst>
            <pc:docMk/>
            <pc:sldMasterMk cId="884617485" sldId="2147483684"/>
            <pc:sldLayoutMk cId="781698359" sldId="2147483689"/>
          </pc:sldLayoutMkLst>
        </pc:sldLayoutChg>
        <pc:sldLayoutChg chg="add del mod replId">
          <pc:chgData name="Simona Pacuraru (2126931)" userId="S::2126931@student.uwtsd.ac.uk::a5d6b231-3e3f-4670-8d28-f490ad479fef" providerId="AD" clId="Web-{3597459E-21CC-D4E3-C0F0-39CD8EDE6A25}" dt="2022-10-30T15:46:22.052" v="16"/>
          <pc:sldLayoutMkLst>
            <pc:docMk/>
            <pc:sldMasterMk cId="884617485" sldId="2147483684"/>
            <pc:sldLayoutMk cId="2733028659" sldId="2147483690"/>
          </pc:sldLayoutMkLst>
        </pc:sldLayoutChg>
        <pc:sldLayoutChg chg="add del mod replId">
          <pc:chgData name="Simona Pacuraru (2126931)" userId="S::2126931@student.uwtsd.ac.uk::a5d6b231-3e3f-4670-8d28-f490ad479fef" providerId="AD" clId="Web-{3597459E-21CC-D4E3-C0F0-39CD8EDE6A25}" dt="2022-10-30T15:46:22.052" v="16"/>
          <pc:sldLayoutMkLst>
            <pc:docMk/>
            <pc:sldMasterMk cId="884617485" sldId="2147483684"/>
            <pc:sldLayoutMk cId="1523846502" sldId="2147483691"/>
          </pc:sldLayoutMkLst>
        </pc:sldLayoutChg>
        <pc:sldLayoutChg chg="add del mod replId">
          <pc:chgData name="Simona Pacuraru (2126931)" userId="S::2126931@student.uwtsd.ac.uk::a5d6b231-3e3f-4670-8d28-f490ad479fef" providerId="AD" clId="Web-{3597459E-21CC-D4E3-C0F0-39CD8EDE6A25}" dt="2022-10-30T15:46:22.052" v="16"/>
          <pc:sldLayoutMkLst>
            <pc:docMk/>
            <pc:sldMasterMk cId="884617485" sldId="2147483684"/>
            <pc:sldLayoutMk cId="2439481311" sldId="2147483692"/>
          </pc:sldLayoutMkLst>
        </pc:sldLayoutChg>
        <pc:sldLayoutChg chg="add del mod replId">
          <pc:chgData name="Simona Pacuraru (2126931)" userId="S::2126931@student.uwtsd.ac.uk::a5d6b231-3e3f-4670-8d28-f490ad479fef" providerId="AD" clId="Web-{3597459E-21CC-D4E3-C0F0-39CD8EDE6A25}" dt="2022-10-30T15:46:22.052" v="16"/>
          <pc:sldLayoutMkLst>
            <pc:docMk/>
            <pc:sldMasterMk cId="884617485" sldId="2147483684"/>
            <pc:sldLayoutMk cId="2361889299" sldId="2147483693"/>
          </pc:sldLayoutMkLst>
        </pc:sldLayoutChg>
        <pc:sldLayoutChg chg="add del mod replId">
          <pc:chgData name="Simona Pacuraru (2126931)" userId="S::2126931@student.uwtsd.ac.uk::a5d6b231-3e3f-4670-8d28-f490ad479fef" providerId="AD" clId="Web-{3597459E-21CC-D4E3-C0F0-39CD8EDE6A25}" dt="2022-10-30T15:46:22.052" v="16"/>
          <pc:sldLayoutMkLst>
            <pc:docMk/>
            <pc:sldMasterMk cId="884617485" sldId="2147483684"/>
            <pc:sldLayoutMk cId="101354204" sldId="2147483694"/>
          </pc:sldLayoutMkLst>
        </pc:sldLayoutChg>
        <pc:sldLayoutChg chg="add del mod replId">
          <pc:chgData name="Simona Pacuraru (2126931)" userId="S::2126931@student.uwtsd.ac.uk::a5d6b231-3e3f-4670-8d28-f490ad479fef" providerId="AD" clId="Web-{3597459E-21CC-D4E3-C0F0-39CD8EDE6A25}" dt="2022-10-30T15:46:22.052" v="16"/>
          <pc:sldLayoutMkLst>
            <pc:docMk/>
            <pc:sldMasterMk cId="884617485" sldId="2147483684"/>
            <pc:sldLayoutMk cId="1962597500" sldId="2147483695"/>
          </pc:sldLayoutMkLst>
        </pc:sldLayoutChg>
      </pc:sldMasterChg>
    </pc:docChg>
  </pc:docChgLst>
  <pc:docChgLst>
    <pc:chgData name="Simona Pacuraru (2126931)" userId="S::2126931@student.uwtsd.ac.uk::a5d6b231-3e3f-4670-8d28-f490ad479fef" providerId="AD" clId="Web-{D3CBF422-B9D8-DCF4-8E9F-CBA8308AD804}"/>
    <pc:docChg chg="addSld modSld sldOrd">
      <pc:chgData name="Simona Pacuraru (2126931)" userId="S::2126931@student.uwtsd.ac.uk::a5d6b231-3e3f-4670-8d28-f490ad479fef" providerId="AD" clId="Web-{D3CBF422-B9D8-DCF4-8E9F-CBA8308AD804}" dt="2022-10-24T09:14:46.209" v="242" actId="20577"/>
      <pc:docMkLst>
        <pc:docMk/>
      </pc:docMkLst>
      <pc:sldChg chg="addSp delSp modSp mod setBg addAnim delAnim setClrOvrMap">
        <pc:chgData name="Simona Pacuraru (2126931)" userId="S::2126931@student.uwtsd.ac.uk::a5d6b231-3e3f-4670-8d28-f490ad479fef" providerId="AD" clId="Web-{D3CBF422-B9D8-DCF4-8E9F-CBA8308AD804}" dt="2022-10-24T08:18:45.110" v="42"/>
        <pc:sldMkLst>
          <pc:docMk/>
          <pc:sldMk cId="109857222" sldId="256"/>
        </pc:sldMkLst>
        <pc:spChg chg="mod">
          <ac:chgData name="Simona Pacuraru (2126931)" userId="S::2126931@student.uwtsd.ac.uk::a5d6b231-3e3f-4670-8d28-f490ad479fef" providerId="AD" clId="Web-{D3CBF422-B9D8-DCF4-8E9F-CBA8308AD804}" dt="2022-10-24T08:18:45.110" v="4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imona Pacuraru (2126931)" userId="S::2126931@student.uwtsd.ac.uk::a5d6b231-3e3f-4670-8d28-f490ad479fef" providerId="AD" clId="Web-{D3CBF422-B9D8-DCF4-8E9F-CBA8308AD804}" dt="2022-10-24T08:18:45.110" v="42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Simona Pacuraru (2126931)" userId="S::2126931@student.uwtsd.ac.uk::a5d6b231-3e3f-4670-8d28-f490ad479fef" providerId="AD" clId="Web-{D3CBF422-B9D8-DCF4-8E9F-CBA8308AD804}" dt="2022-10-24T08:18:04.687" v="31"/>
          <ac:spMkLst>
            <pc:docMk/>
            <pc:sldMk cId="109857222" sldId="256"/>
            <ac:spMk id="9" creationId="{71B2258F-86CA-4D4D-8270-BC05FCDEBFB3}"/>
          </ac:spMkLst>
        </pc:spChg>
        <pc:spChg chg="add del">
          <ac:chgData name="Simona Pacuraru (2126931)" userId="S::2126931@student.uwtsd.ac.uk::a5d6b231-3e3f-4670-8d28-f490ad479fef" providerId="AD" clId="Web-{D3CBF422-B9D8-DCF4-8E9F-CBA8308AD804}" dt="2022-10-24T08:18:26.953" v="33"/>
          <ac:spMkLst>
            <pc:docMk/>
            <pc:sldMk cId="109857222" sldId="256"/>
            <ac:spMk id="11" creationId="{007891EC-4501-44ED-A8C8-B11B6DB767AB}"/>
          </ac:spMkLst>
        </pc:spChg>
        <pc:spChg chg="add del">
          <ac:chgData name="Simona Pacuraru (2126931)" userId="S::2126931@student.uwtsd.ac.uk::a5d6b231-3e3f-4670-8d28-f490ad479fef" providerId="AD" clId="Web-{D3CBF422-B9D8-DCF4-8E9F-CBA8308AD804}" dt="2022-10-24T08:18:26.953" v="33"/>
          <ac:spMkLst>
            <pc:docMk/>
            <pc:sldMk cId="109857222" sldId="256"/>
            <ac:spMk id="12" creationId="{C1DD1A8A-57D5-4A81-AD04-532B043C5611}"/>
          </ac:spMkLst>
        </pc:spChg>
        <pc:spChg chg="add del">
          <ac:chgData name="Simona Pacuraru (2126931)" userId="S::2126931@student.uwtsd.ac.uk::a5d6b231-3e3f-4670-8d28-f490ad479fef" providerId="AD" clId="Web-{D3CBF422-B9D8-DCF4-8E9F-CBA8308AD804}" dt="2022-10-24T08:18:45.110" v="42"/>
          <ac:spMkLst>
            <pc:docMk/>
            <pc:sldMk cId="109857222" sldId="256"/>
            <ac:spMk id="15" creationId="{71B2258F-86CA-4D4D-8270-BC05FCDEBFB3}"/>
          </ac:spMkLst>
        </pc:spChg>
        <pc:spChg chg="add">
          <ac:chgData name="Simona Pacuraru (2126931)" userId="S::2126931@student.uwtsd.ac.uk::a5d6b231-3e3f-4670-8d28-f490ad479fef" providerId="AD" clId="Web-{D3CBF422-B9D8-DCF4-8E9F-CBA8308AD804}" dt="2022-10-24T08:18:45.110" v="42"/>
          <ac:spMkLst>
            <pc:docMk/>
            <pc:sldMk cId="109857222" sldId="256"/>
            <ac:spMk id="21" creationId="{5A59F003-E00A-43F9-91DC-CC54E3B87466}"/>
          </ac:spMkLst>
        </pc:spChg>
        <pc:spChg chg="add">
          <ac:chgData name="Simona Pacuraru (2126931)" userId="S::2126931@student.uwtsd.ac.uk::a5d6b231-3e3f-4670-8d28-f490ad479fef" providerId="AD" clId="Web-{D3CBF422-B9D8-DCF4-8E9F-CBA8308AD804}" dt="2022-10-24T08:18:45.110" v="42"/>
          <ac:spMkLst>
            <pc:docMk/>
            <pc:sldMk cId="109857222" sldId="256"/>
            <ac:spMk id="23" creationId="{D74A4382-E3AD-430A-9A1F-DFA3E0E77A7D}"/>
          </ac:spMkLst>
        </pc:spChg>
        <pc:spChg chg="add">
          <ac:chgData name="Simona Pacuraru (2126931)" userId="S::2126931@student.uwtsd.ac.uk::a5d6b231-3e3f-4670-8d28-f490ad479fef" providerId="AD" clId="Web-{D3CBF422-B9D8-DCF4-8E9F-CBA8308AD804}" dt="2022-10-24T08:18:45.110" v="42"/>
          <ac:spMkLst>
            <pc:docMk/>
            <pc:sldMk cId="109857222" sldId="256"/>
            <ac:spMk id="25" creationId="{79F40191-0F44-4FD1-82CC-ACB507C14BE6}"/>
          </ac:spMkLst>
        </pc:spChg>
        <pc:picChg chg="add del">
          <ac:chgData name="Simona Pacuraru (2126931)" userId="S::2126931@student.uwtsd.ac.uk::a5d6b231-3e3f-4670-8d28-f490ad479fef" providerId="AD" clId="Web-{D3CBF422-B9D8-DCF4-8E9F-CBA8308AD804}" dt="2022-10-24T08:18:04.687" v="31"/>
          <ac:picMkLst>
            <pc:docMk/>
            <pc:sldMk cId="109857222" sldId="256"/>
            <ac:picMk id="5" creationId="{3BCE28F5-559E-7C4D-7DA8-85390C16C74A}"/>
          </ac:picMkLst>
        </pc:picChg>
        <pc:picChg chg="add del">
          <ac:chgData name="Simona Pacuraru (2126931)" userId="S::2126931@student.uwtsd.ac.uk::a5d6b231-3e3f-4670-8d28-f490ad479fef" providerId="AD" clId="Web-{D3CBF422-B9D8-DCF4-8E9F-CBA8308AD804}" dt="2022-10-24T08:18:26.953" v="33"/>
          <ac:picMkLst>
            <pc:docMk/>
            <pc:sldMk cId="109857222" sldId="256"/>
            <ac:picMk id="13" creationId="{C8AEFD7B-92AE-A8FA-7C8A-BC5A59330744}"/>
          </ac:picMkLst>
        </pc:picChg>
        <pc:picChg chg="add mod">
          <ac:chgData name="Simona Pacuraru (2126931)" userId="S::2126931@student.uwtsd.ac.uk::a5d6b231-3e3f-4670-8d28-f490ad479fef" providerId="AD" clId="Web-{D3CBF422-B9D8-DCF4-8E9F-CBA8308AD804}" dt="2022-10-24T08:18:45.110" v="42"/>
          <ac:picMkLst>
            <pc:docMk/>
            <pc:sldMk cId="109857222" sldId="256"/>
            <ac:picMk id="16" creationId="{3BCE28F5-559E-7C4D-7DA8-85390C16C74A}"/>
          </ac:picMkLst>
        </pc:picChg>
      </pc:sldChg>
      <pc:sldChg chg="addSp modSp mod setBg addAnim delAnim">
        <pc:chgData name="Simona Pacuraru (2126931)" userId="S::2126931@student.uwtsd.ac.uk::a5d6b231-3e3f-4670-8d28-f490ad479fef" providerId="AD" clId="Web-{D3CBF422-B9D8-DCF4-8E9F-CBA8308AD804}" dt="2022-10-24T08:28:14.395" v="112" actId="20577"/>
        <pc:sldMkLst>
          <pc:docMk/>
          <pc:sldMk cId="770489670" sldId="257"/>
        </pc:sldMkLst>
        <pc:spChg chg="mod">
          <ac:chgData name="Simona Pacuraru (2126931)" userId="S::2126931@student.uwtsd.ac.uk::a5d6b231-3e3f-4670-8d28-f490ad479fef" providerId="AD" clId="Web-{D3CBF422-B9D8-DCF4-8E9F-CBA8308AD804}" dt="2022-10-24T08:28:03.207" v="111" actId="20577"/>
          <ac:spMkLst>
            <pc:docMk/>
            <pc:sldMk cId="770489670" sldId="257"/>
            <ac:spMk id="2" creationId="{4821C520-717E-4E9C-E218-C9F7AC4C7937}"/>
          </ac:spMkLst>
        </pc:spChg>
        <pc:spChg chg="mod">
          <ac:chgData name="Simona Pacuraru (2126931)" userId="S::2126931@student.uwtsd.ac.uk::a5d6b231-3e3f-4670-8d28-f490ad479fef" providerId="AD" clId="Web-{D3CBF422-B9D8-DCF4-8E9F-CBA8308AD804}" dt="2022-10-24T08:28:14.395" v="112" actId="20577"/>
          <ac:spMkLst>
            <pc:docMk/>
            <pc:sldMk cId="770489670" sldId="257"/>
            <ac:spMk id="3" creationId="{4791C33D-B7DF-FB3C-7C0F-6B5FED5893D4}"/>
          </ac:spMkLst>
        </pc:spChg>
        <pc:spChg chg="add mod">
          <ac:chgData name="Simona Pacuraru (2126931)" userId="S::2126931@student.uwtsd.ac.uk::a5d6b231-3e3f-4670-8d28-f490ad479fef" providerId="AD" clId="Web-{D3CBF422-B9D8-DCF4-8E9F-CBA8308AD804}" dt="2022-10-24T08:24:25.997" v="87" actId="1076"/>
          <ac:spMkLst>
            <pc:docMk/>
            <pc:sldMk cId="770489670" sldId="257"/>
            <ac:spMk id="6" creationId="{5DCDEA0F-1676-9FA9-61EB-30125EBE39E9}"/>
          </ac:spMkLst>
        </pc:spChg>
        <pc:spChg chg="add">
          <ac:chgData name="Simona Pacuraru (2126931)" userId="S::2126931@student.uwtsd.ac.uk::a5d6b231-3e3f-4670-8d28-f490ad479fef" providerId="AD" clId="Web-{D3CBF422-B9D8-DCF4-8E9F-CBA8308AD804}" dt="2022-10-24T08:18:54.892" v="43"/>
          <ac:spMkLst>
            <pc:docMk/>
            <pc:sldMk cId="770489670" sldId="257"/>
            <ac:spMk id="10" creationId="{27BDFED6-6E33-4606-AFE2-886ADB1C018E}"/>
          </ac:spMkLst>
        </pc:spChg>
        <pc:spChg chg="add">
          <ac:chgData name="Simona Pacuraru (2126931)" userId="S::2126931@student.uwtsd.ac.uk::a5d6b231-3e3f-4670-8d28-f490ad479fef" providerId="AD" clId="Web-{D3CBF422-B9D8-DCF4-8E9F-CBA8308AD804}" dt="2022-10-24T08:18:54.892" v="43"/>
          <ac:spMkLst>
            <pc:docMk/>
            <pc:sldMk cId="770489670" sldId="257"/>
            <ac:spMk id="12" creationId="{890DEF05-784E-4B61-89E4-04C4ECF4E5A0}"/>
          </ac:spMkLst>
        </pc:spChg>
        <pc:picChg chg="mod ord">
          <ac:chgData name="Simona Pacuraru (2126931)" userId="S::2126931@student.uwtsd.ac.uk::a5d6b231-3e3f-4670-8d28-f490ad479fef" providerId="AD" clId="Web-{D3CBF422-B9D8-DCF4-8E9F-CBA8308AD804}" dt="2022-10-24T08:18:54.892" v="43"/>
          <ac:picMkLst>
            <pc:docMk/>
            <pc:sldMk cId="770489670" sldId="257"/>
            <ac:picMk id="4" creationId="{A08644BD-D6CD-8F78-9BD9-EEF985902F7D}"/>
          </ac:picMkLst>
        </pc:picChg>
        <pc:picChg chg="mod ord">
          <ac:chgData name="Simona Pacuraru (2126931)" userId="S::2126931@student.uwtsd.ac.uk::a5d6b231-3e3f-4670-8d28-f490ad479fef" providerId="AD" clId="Web-{D3CBF422-B9D8-DCF4-8E9F-CBA8308AD804}" dt="2022-10-24T08:22:28.977" v="55" actId="14100"/>
          <ac:picMkLst>
            <pc:docMk/>
            <pc:sldMk cId="770489670" sldId="257"/>
            <ac:picMk id="5" creationId="{414CD9E9-7928-77CC-F95A-DF7181F061FE}"/>
          </ac:picMkLst>
        </pc:picChg>
        <pc:cxnChg chg="add">
          <ac:chgData name="Simona Pacuraru (2126931)" userId="S::2126931@student.uwtsd.ac.uk::a5d6b231-3e3f-4670-8d28-f490ad479fef" providerId="AD" clId="Web-{D3CBF422-B9D8-DCF4-8E9F-CBA8308AD804}" dt="2022-10-24T08:18:54.892" v="43"/>
          <ac:cxnSpMkLst>
            <pc:docMk/>
            <pc:sldMk cId="770489670" sldId="257"/>
            <ac:cxnSpMk id="14" creationId="{C41BAEC7-F7B0-4224-8B18-8F74B7D87F0B}"/>
          </ac:cxnSpMkLst>
        </pc:cxnChg>
      </pc:sldChg>
      <pc:sldChg chg="addSp delSp modSp mod setBg setClrOvrMap">
        <pc:chgData name="Simona Pacuraru (2126931)" userId="S::2126931@student.uwtsd.ac.uk::a5d6b231-3e3f-4670-8d28-f490ad479fef" providerId="AD" clId="Web-{D3CBF422-B9D8-DCF4-8E9F-CBA8308AD804}" dt="2022-10-24T08:58:23.441" v="150" actId="1076"/>
        <pc:sldMkLst>
          <pc:docMk/>
          <pc:sldMk cId="2164624574" sldId="258"/>
        </pc:sldMkLst>
        <pc:spChg chg="mod">
          <ac:chgData name="Simona Pacuraru (2126931)" userId="S::2126931@student.uwtsd.ac.uk::a5d6b231-3e3f-4670-8d28-f490ad479fef" providerId="AD" clId="Web-{D3CBF422-B9D8-DCF4-8E9F-CBA8308AD804}" dt="2022-10-24T08:57:53.455" v="147"/>
          <ac:spMkLst>
            <pc:docMk/>
            <pc:sldMk cId="2164624574" sldId="258"/>
            <ac:spMk id="2" creationId="{BF0D9F2E-64BD-2631-A01F-4496867FA9EB}"/>
          </ac:spMkLst>
        </pc:spChg>
        <pc:spChg chg="add del mod">
          <ac:chgData name="Simona Pacuraru (2126931)" userId="S::2126931@student.uwtsd.ac.uk::a5d6b231-3e3f-4670-8d28-f490ad479fef" providerId="AD" clId="Web-{D3CBF422-B9D8-DCF4-8E9F-CBA8308AD804}" dt="2022-10-24T08:56:40.031" v="139"/>
          <ac:spMkLst>
            <pc:docMk/>
            <pc:sldMk cId="2164624574" sldId="258"/>
            <ac:spMk id="3" creationId="{1B37A6C3-C291-8E9F-447C-C28D472759BF}"/>
          </ac:spMkLst>
        </pc:spChg>
        <pc:spChg chg="add del">
          <ac:chgData name="Simona Pacuraru (2126931)" userId="S::2126931@student.uwtsd.ac.uk::a5d6b231-3e3f-4670-8d28-f490ad479fef" providerId="AD" clId="Web-{D3CBF422-B9D8-DCF4-8E9F-CBA8308AD804}" dt="2022-10-24T08:56:40.031" v="139"/>
          <ac:spMkLst>
            <pc:docMk/>
            <pc:sldMk cId="2164624574" sldId="258"/>
            <ac:spMk id="8" creationId="{5A0118C5-4F8D-4CF4-BADD-53FEACC6C42A}"/>
          </ac:spMkLst>
        </pc:spChg>
        <pc:spChg chg="add del">
          <ac:chgData name="Simona Pacuraru (2126931)" userId="S::2126931@student.uwtsd.ac.uk::a5d6b231-3e3f-4670-8d28-f490ad479fef" providerId="AD" clId="Web-{D3CBF422-B9D8-DCF4-8E9F-CBA8308AD804}" dt="2022-10-24T08:56:40.031" v="139"/>
          <ac:spMkLst>
            <pc:docMk/>
            <pc:sldMk cId="2164624574" sldId="258"/>
            <ac:spMk id="10" creationId="{4E0A5C5C-2A95-428E-9F6A-0D29EBD57C9F}"/>
          </ac:spMkLst>
        </pc:spChg>
        <pc:spChg chg="add del">
          <ac:chgData name="Simona Pacuraru (2126931)" userId="S::2126931@student.uwtsd.ac.uk::a5d6b231-3e3f-4670-8d28-f490ad479fef" providerId="AD" clId="Web-{D3CBF422-B9D8-DCF4-8E9F-CBA8308AD804}" dt="2022-10-24T08:56:40.031" v="139"/>
          <ac:spMkLst>
            <pc:docMk/>
            <pc:sldMk cId="2164624574" sldId="258"/>
            <ac:spMk id="12" creationId="{1056F38F-7C4E-461D-8709-7D0024AE1F79}"/>
          </ac:spMkLst>
        </pc:spChg>
        <pc:spChg chg="add del">
          <ac:chgData name="Simona Pacuraru (2126931)" userId="S::2126931@student.uwtsd.ac.uk::a5d6b231-3e3f-4670-8d28-f490ad479fef" providerId="AD" clId="Web-{D3CBF422-B9D8-DCF4-8E9F-CBA8308AD804}" dt="2022-10-24T08:56:40.031" v="139"/>
          <ac:spMkLst>
            <pc:docMk/>
            <pc:sldMk cId="2164624574" sldId="258"/>
            <ac:spMk id="14" creationId="{C7278469-3C3C-49CE-AEEE-E176A4900B78}"/>
          </ac:spMkLst>
        </pc:spChg>
        <pc:spChg chg="add del">
          <ac:chgData name="Simona Pacuraru (2126931)" userId="S::2126931@student.uwtsd.ac.uk::a5d6b231-3e3f-4670-8d28-f490ad479fef" providerId="AD" clId="Web-{D3CBF422-B9D8-DCF4-8E9F-CBA8308AD804}" dt="2022-10-24T08:56:40.031" v="139"/>
          <ac:spMkLst>
            <pc:docMk/>
            <pc:sldMk cId="2164624574" sldId="258"/>
            <ac:spMk id="20" creationId="{4C6598AB-1C17-4D54-951C-A082D94ACB7A}"/>
          </ac:spMkLst>
        </pc:spChg>
        <pc:spChg chg="add del">
          <ac:chgData name="Simona Pacuraru (2126931)" userId="S::2126931@student.uwtsd.ac.uk::a5d6b231-3e3f-4670-8d28-f490ad479fef" providerId="AD" clId="Web-{D3CBF422-B9D8-DCF4-8E9F-CBA8308AD804}" dt="2022-10-24T08:56:40.031" v="139"/>
          <ac:spMkLst>
            <pc:docMk/>
            <pc:sldMk cId="2164624574" sldId="258"/>
            <ac:spMk id="22" creationId="{C83B66D7-137D-4AC1-B172-53D60F08BEB5}"/>
          </ac:spMkLst>
        </pc:spChg>
        <pc:spChg chg="add del">
          <ac:chgData name="Simona Pacuraru (2126931)" userId="S::2126931@student.uwtsd.ac.uk::a5d6b231-3e3f-4670-8d28-f490ad479fef" providerId="AD" clId="Web-{D3CBF422-B9D8-DCF4-8E9F-CBA8308AD804}" dt="2022-10-24T08:56:40.031" v="139"/>
          <ac:spMkLst>
            <pc:docMk/>
            <pc:sldMk cId="2164624574" sldId="258"/>
            <ac:spMk id="24" creationId="{F6B92503-6984-4D15-8B98-8718709B785D}"/>
          </ac:spMkLst>
        </pc:spChg>
        <pc:spChg chg="add del">
          <ac:chgData name="Simona Pacuraru (2126931)" userId="S::2126931@student.uwtsd.ac.uk::a5d6b231-3e3f-4670-8d28-f490ad479fef" providerId="AD" clId="Web-{D3CBF422-B9D8-DCF4-8E9F-CBA8308AD804}" dt="2022-10-24T08:56:40.031" v="139"/>
          <ac:spMkLst>
            <pc:docMk/>
            <pc:sldMk cId="2164624574" sldId="258"/>
            <ac:spMk id="26" creationId="{08DDF938-524E-4C18-A47D-C00627832366}"/>
          </ac:spMkLst>
        </pc:spChg>
        <pc:spChg chg="add del">
          <ac:chgData name="Simona Pacuraru (2126931)" userId="S::2126931@student.uwtsd.ac.uk::a5d6b231-3e3f-4670-8d28-f490ad479fef" providerId="AD" clId="Web-{D3CBF422-B9D8-DCF4-8E9F-CBA8308AD804}" dt="2022-10-24T08:56:21.515" v="136"/>
          <ac:spMkLst>
            <pc:docMk/>
            <pc:sldMk cId="2164624574" sldId="258"/>
            <ac:spMk id="38" creationId="{907EF6B7-1338-4443-8C46-6A318D952DFD}"/>
          </ac:spMkLst>
        </pc:spChg>
        <pc:spChg chg="add del">
          <ac:chgData name="Simona Pacuraru (2126931)" userId="S::2126931@student.uwtsd.ac.uk::a5d6b231-3e3f-4670-8d28-f490ad479fef" providerId="AD" clId="Web-{D3CBF422-B9D8-DCF4-8E9F-CBA8308AD804}" dt="2022-10-24T08:56:40" v="138"/>
          <ac:spMkLst>
            <pc:docMk/>
            <pc:sldMk cId="2164624574" sldId="258"/>
            <ac:spMk id="39" creationId="{56E9B3E6-E277-4D68-BA48-9CB43FFBD6E2}"/>
          </ac:spMkLst>
        </pc:spChg>
        <pc:spChg chg="add del">
          <ac:chgData name="Simona Pacuraru (2126931)" userId="S::2126931@student.uwtsd.ac.uk::a5d6b231-3e3f-4670-8d28-f490ad479fef" providerId="AD" clId="Web-{D3CBF422-B9D8-DCF4-8E9F-CBA8308AD804}" dt="2022-10-24T08:56:21.515" v="136"/>
          <ac:spMkLst>
            <pc:docMk/>
            <pc:sldMk cId="2164624574" sldId="258"/>
            <ac:spMk id="40" creationId="{DAAE4CDD-124C-4DCF-9584-B6033B545DD5}"/>
          </ac:spMkLst>
        </pc:spChg>
        <pc:spChg chg="add del">
          <ac:chgData name="Simona Pacuraru (2126931)" userId="S::2126931@student.uwtsd.ac.uk::a5d6b231-3e3f-4670-8d28-f490ad479fef" providerId="AD" clId="Web-{D3CBF422-B9D8-DCF4-8E9F-CBA8308AD804}" dt="2022-10-24T08:56:21.515" v="136"/>
          <ac:spMkLst>
            <pc:docMk/>
            <pc:sldMk cId="2164624574" sldId="258"/>
            <ac:spMk id="42" creationId="{081E4A58-353D-44AE-B2FC-2A74E2E400F7}"/>
          </ac:spMkLst>
        </pc:spChg>
        <pc:spChg chg="add del">
          <ac:chgData name="Simona Pacuraru (2126931)" userId="S::2126931@student.uwtsd.ac.uk::a5d6b231-3e3f-4670-8d28-f490ad479fef" providerId="AD" clId="Web-{D3CBF422-B9D8-DCF4-8E9F-CBA8308AD804}" dt="2022-10-24T08:56:40" v="138"/>
          <ac:spMkLst>
            <pc:docMk/>
            <pc:sldMk cId="2164624574" sldId="258"/>
            <ac:spMk id="46" creationId="{D5B0017B-2ECA-49AF-B397-DC140825DF8D}"/>
          </ac:spMkLst>
        </pc:spChg>
        <pc:spChg chg="add del">
          <ac:chgData name="Simona Pacuraru (2126931)" userId="S::2126931@student.uwtsd.ac.uk::a5d6b231-3e3f-4670-8d28-f490ad479fef" providerId="AD" clId="Web-{D3CBF422-B9D8-DCF4-8E9F-CBA8308AD804}" dt="2022-10-24T08:57:53.455" v="147"/>
          <ac:spMkLst>
            <pc:docMk/>
            <pc:sldMk cId="2164624574" sldId="258"/>
            <ac:spMk id="50" creationId="{04812C46-200A-4DEB-A05E-3ED6C68C2387}"/>
          </ac:spMkLst>
        </pc:spChg>
        <pc:spChg chg="add del">
          <ac:chgData name="Simona Pacuraru (2126931)" userId="S::2126931@student.uwtsd.ac.uk::a5d6b231-3e3f-4670-8d28-f490ad479fef" providerId="AD" clId="Web-{D3CBF422-B9D8-DCF4-8E9F-CBA8308AD804}" dt="2022-10-24T08:57:53.455" v="147"/>
          <ac:spMkLst>
            <pc:docMk/>
            <pc:sldMk cId="2164624574" sldId="258"/>
            <ac:spMk id="52" creationId="{D1EA859B-E555-4109-94F3-6700E046E008}"/>
          </ac:spMkLst>
        </pc:spChg>
        <pc:spChg chg="add mod">
          <ac:chgData name="Simona Pacuraru (2126931)" userId="S::2126931@student.uwtsd.ac.uk::a5d6b231-3e3f-4670-8d28-f490ad479fef" providerId="AD" clId="Web-{D3CBF422-B9D8-DCF4-8E9F-CBA8308AD804}" dt="2022-10-24T08:58:23.441" v="150" actId="1076"/>
          <ac:spMkLst>
            <pc:docMk/>
            <pc:sldMk cId="2164624574" sldId="258"/>
            <ac:spMk id="53" creationId="{1B37A6C3-C291-8E9F-447C-C28D472759BF}"/>
          </ac:spMkLst>
        </pc:spChg>
        <pc:spChg chg="add">
          <ac:chgData name="Simona Pacuraru (2126931)" userId="S::2126931@student.uwtsd.ac.uk::a5d6b231-3e3f-4670-8d28-f490ad479fef" providerId="AD" clId="Web-{D3CBF422-B9D8-DCF4-8E9F-CBA8308AD804}" dt="2022-10-24T08:57:53.455" v="147"/>
          <ac:spMkLst>
            <pc:docMk/>
            <pc:sldMk cId="2164624574" sldId="258"/>
            <ac:spMk id="58" creationId="{5FDF4720-5445-47BE-89FE-E40D1AE6F619}"/>
          </ac:spMkLst>
        </pc:spChg>
        <pc:spChg chg="add">
          <ac:chgData name="Simona Pacuraru (2126931)" userId="S::2126931@student.uwtsd.ac.uk::a5d6b231-3e3f-4670-8d28-f490ad479fef" providerId="AD" clId="Web-{D3CBF422-B9D8-DCF4-8E9F-CBA8308AD804}" dt="2022-10-24T08:57:53.455" v="147"/>
          <ac:spMkLst>
            <pc:docMk/>
            <pc:sldMk cId="2164624574" sldId="258"/>
            <ac:spMk id="60" creationId="{AC8710B4-A815-4082-9E4F-F13A0007090C}"/>
          </ac:spMkLst>
        </pc:spChg>
        <pc:grpChg chg="add del">
          <ac:chgData name="Simona Pacuraru (2126931)" userId="S::2126931@student.uwtsd.ac.uk::a5d6b231-3e3f-4670-8d28-f490ad479fef" providerId="AD" clId="Web-{D3CBF422-B9D8-DCF4-8E9F-CBA8308AD804}" dt="2022-10-24T08:56:40.031" v="139"/>
          <ac:grpSpMkLst>
            <pc:docMk/>
            <pc:sldMk cId="2164624574" sldId="258"/>
            <ac:grpSpMk id="16" creationId="{93DC754C-7E09-422D-A8BB-AF632E90DFA2}"/>
          </ac:grpSpMkLst>
        </pc:grpChg>
        <pc:grpChg chg="add del">
          <ac:chgData name="Simona Pacuraru (2126931)" userId="S::2126931@student.uwtsd.ac.uk::a5d6b231-3e3f-4670-8d28-f490ad479fef" providerId="AD" clId="Web-{D3CBF422-B9D8-DCF4-8E9F-CBA8308AD804}" dt="2022-10-24T08:56:40.031" v="139"/>
          <ac:grpSpMkLst>
            <pc:docMk/>
            <pc:sldMk cId="2164624574" sldId="258"/>
            <ac:grpSpMk id="28" creationId="{3773FAF5-C452-4455-9411-D6AF5EBD4CA9}"/>
          </ac:grpSpMkLst>
        </pc:grpChg>
        <pc:grpChg chg="add del">
          <ac:chgData name="Simona Pacuraru (2126931)" userId="S::2126931@student.uwtsd.ac.uk::a5d6b231-3e3f-4670-8d28-f490ad479fef" providerId="AD" clId="Web-{D3CBF422-B9D8-DCF4-8E9F-CBA8308AD804}" dt="2022-10-24T08:56:40" v="138"/>
          <ac:grpSpMkLst>
            <pc:docMk/>
            <pc:sldMk cId="2164624574" sldId="258"/>
            <ac:grpSpMk id="41" creationId="{AE1C45F0-260A-458C-96ED-C1F6D2151219}"/>
          </ac:grpSpMkLst>
        </pc:grpChg>
        <pc:graphicFrameChg chg="add del">
          <ac:chgData name="Simona Pacuraru (2126931)" userId="S::2126931@student.uwtsd.ac.uk::a5d6b231-3e3f-4670-8d28-f490ad479fef" providerId="AD" clId="Web-{D3CBF422-B9D8-DCF4-8E9F-CBA8308AD804}" dt="2022-10-24T08:56:40" v="138"/>
          <ac:graphicFrameMkLst>
            <pc:docMk/>
            <pc:sldMk cId="2164624574" sldId="258"/>
            <ac:graphicFrameMk id="35" creationId="{8BC5E89C-236D-FE04-513A-C4D998C98146}"/>
          </ac:graphicFrameMkLst>
        </pc:graphicFrameChg>
        <pc:picChg chg="add mod">
          <ac:chgData name="Simona Pacuraru (2126931)" userId="S::2126931@student.uwtsd.ac.uk::a5d6b231-3e3f-4670-8d28-f490ad479fef" providerId="AD" clId="Web-{D3CBF422-B9D8-DCF4-8E9F-CBA8308AD804}" dt="2022-10-24T08:57:53.455" v="147"/>
          <ac:picMkLst>
            <pc:docMk/>
            <pc:sldMk cId="2164624574" sldId="258"/>
            <ac:picMk id="51" creationId="{24416440-55E1-02F8-5F73-FA204898CECB}"/>
          </ac:picMkLst>
        </pc:picChg>
        <pc:cxnChg chg="add del">
          <ac:chgData name="Simona Pacuraru (2126931)" userId="S::2126931@student.uwtsd.ac.uk::a5d6b231-3e3f-4670-8d28-f490ad479fef" providerId="AD" clId="Web-{D3CBF422-B9D8-DCF4-8E9F-CBA8308AD804}" dt="2022-10-24T08:56:40" v="138"/>
          <ac:cxnSpMkLst>
            <pc:docMk/>
            <pc:sldMk cId="2164624574" sldId="258"/>
            <ac:cxnSpMk id="48" creationId="{6CF1BAF6-AD41-4082-B212-8A1F9A2E8779}"/>
          </ac:cxnSpMkLst>
        </pc:cxnChg>
      </pc:sldChg>
      <pc:sldChg chg="new">
        <pc:chgData name="Simona Pacuraru (2126931)" userId="S::2126931@student.uwtsd.ac.uk::a5d6b231-3e3f-4670-8d28-f490ad479fef" providerId="AD" clId="Web-{D3CBF422-B9D8-DCF4-8E9F-CBA8308AD804}" dt="2022-10-24T08:58:46.035" v="151"/>
        <pc:sldMkLst>
          <pc:docMk/>
          <pc:sldMk cId="3632883477" sldId="259"/>
        </pc:sldMkLst>
      </pc:sldChg>
      <pc:sldChg chg="addSp modSp new mod ord setBg">
        <pc:chgData name="Simona Pacuraru (2126931)" userId="S::2126931@student.uwtsd.ac.uk::a5d6b231-3e3f-4670-8d28-f490ad479fef" providerId="AD" clId="Web-{D3CBF422-B9D8-DCF4-8E9F-CBA8308AD804}" dt="2022-10-24T09:14:46.209" v="242" actId="20577"/>
        <pc:sldMkLst>
          <pc:docMk/>
          <pc:sldMk cId="3372451378" sldId="260"/>
        </pc:sldMkLst>
        <pc:spChg chg="mod">
          <ac:chgData name="Simona Pacuraru (2126931)" userId="S::2126931@student.uwtsd.ac.uk::a5d6b231-3e3f-4670-8d28-f490ad479fef" providerId="AD" clId="Web-{D3CBF422-B9D8-DCF4-8E9F-CBA8308AD804}" dt="2022-10-24T09:14:33.958" v="241" actId="1076"/>
          <ac:spMkLst>
            <pc:docMk/>
            <pc:sldMk cId="3372451378" sldId="260"/>
            <ac:spMk id="2" creationId="{D472E595-8B14-F109-A923-984EA0B57264}"/>
          </ac:spMkLst>
        </pc:spChg>
        <pc:spChg chg="mod">
          <ac:chgData name="Simona Pacuraru (2126931)" userId="S::2126931@student.uwtsd.ac.uk::a5d6b231-3e3f-4670-8d28-f490ad479fef" providerId="AD" clId="Web-{D3CBF422-B9D8-DCF4-8E9F-CBA8308AD804}" dt="2022-10-24T09:14:46.209" v="242" actId="20577"/>
          <ac:spMkLst>
            <pc:docMk/>
            <pc:sldMk cId="3372451378" sldId="260"/>
            <ac:spMk id="3" creationId="{81708484-A4A7-0FB5-99BB-0AFA6E91F3D2}"/>
          </ac:spMkLst>
        </pc:spChg>
        <pc:spChg chg="add">
          <ac:chgData name="Simona Pacuraru (2126931)" userId="S::2126931@student.uwtsd.ac.uk::a5d6b231-3e3f-4670-8d28-f490ad479fef" providerId="AD" clId="Web-{D3CBF422-B9D8-DCF4-8E9F-CBA8308AD804}" dt="2022-10-24T09:09:23.338" v="226"/>
          <ac:spMkLst>
            <pc:docMk/>
            <pc:sldMk cId="3372451378" sldId="260"/>
            <ac:spMk id="8" creationId="{16F9E488-0718-4E1E-9D12-26779F606252}"/>
          </ac:spMkLst>
        </pc:spChg>
        <pc:spChg chg="add">
          <ac:chgData name="Simona Pacuraru (2126931)" userId="S::2126931@student.uwtsd.ac.uk::a5d6b231-3e3f-4670-8d28-f490ad479fef" providerId="AD" clId="Web-{D3CBF422-B9D8-DCF4-8E9F-CBA8308AD804}" dt="2022-10-24T09:09:23.338" v="226"/>
          <ac:spMkLst>
            <pc:docMk/>
            <pc:sldMk cId="3372451378" sldId="260"/>
            <ac:spMk id="10" creationId="{09BE6F6B-19BD-443C-8FB0-FA45F13F9535}"/>
          </ac:spMkLst>
        </pc:spChg>
        <pc:grpChg chg="add">
          <ac:chgData name="Simona Pacuraru (2126931)" userId="S::2126931@student.uwtsd.ac.uk::a5d6b231-3e3f-4670-8d28-f490ad479fef" providerId="AD" clId="Web-{D3CBF422-B9D8-DCF4-8E9F-CBA8308AD804}" dt="2022-10-24T09:09:23.338" v="226"/>
          <ac:grpSpMkLst>
            <pc:docMk/>
            <pc:sldMk cId="3372451378" sldId="260"/>
            <ac:grpSpMk id="12" creationId="{92AAE609-C327-4952-BB48-254E9015AD81}"/>
          </ac:grpSpMkLst>
        </pc:grpChg>
      </pc:sldChg>
    </pc:docChg>
  </pc:docChgLst>
  <pc:docChgLst>
    <pc:chgData name="Simona Pacuraru (2126931)" userId="S::2126931@student.uwtsd.ac.uk::a5d6b231-3e3f-4670-8d28-f490ad479fef" providerId="AD" clId="Web-{E3F97C83-4D78-53C0-E7E2-68025066291C}"/>
    <pc:docChg chg="addSld delSld modSld addMainMaster delMainMaster">
      <pc:chgData name="Simona Pacuraru (2126931)" userId="S::2126931@student.uwtsd.ac.uk::a5d6b231-3e3f-4670-8d28-f490ad479fef" providerId="AD" clId="Web-{E3F97C83-4D78-53C0-E7E2-68025066291C}" dt="2022-10-28T09:18:54.994" v="247"/>
      <pc:docMkLst>
        <pc:docMk/>
      </pc:docMkLst>
      <pc:sldChg chg="delSp modSp mod modClrScheme delDesignElem chgLayout">
        <pc:chgData name="Simona Pacuraru (2126931)" userId="S::2126931@student.uwtsd.ac.uk::a5d6b231-3e3f-4670-8d28-f490ad479fef" providerId="AD" clId="Web-{E3F97C83-4D78-53C0-E7E2-68025066291C}" dt="2022-10-28T09:08:00.837" v="231"/>
        <pc:sldMkLst>
          <pc:docMk/>
          <pc:sldMk cId="109857222" sldId="256"/>
        </pc:sldMkLst>
        <pc:spChg chg="mod ord">
          <ac:chgData name="Simona Pacuraru (2126931)" userId="S::2126931@student.uwtsd.ac.uk::a5d6b231-3e3f-4670-8d28-f490ad479fef" providerId="AD" clId="Web-{E3F97C83-4D78-53C0-E7E2-68025066291C}" dt="2022-10-28T09:08:00.837" v="23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imona Pacuraru (2126931)" userId="S::2126931@student.uwtsd.ac.uk::a5d6b231-3e3f-4670-8d28-f490ad479fef" providerId="AD" clId="Web-{E3F97C83-4D78-53C0-E7E2-68025066291C}" dt="2022-10-28T09:08:00.837" v="231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Simona Pacuraru (2126931)" userId="S::2126931@student.uwtsd.ac.uk::a5d6b231-3e3f-4670-8d28-f490ad479fef" providerId="AD" clId="Web-{E3F97C83-4D78-53C0-E7E2-68025066291C}" dt="2022-10-28T09:08:00.837" v="231"/>
          <ac:spMkLst>
            <pc:docMk/>
            <pc:sldMk cId="109857222" sldId="256"/>
            <ac:spMk id="21" creationId="{5A59F003-E00A-43F9-91DC-CC54E3B87466}"/>
          </ac:spMkLst>
        </pc:spChg>
        <pc:spChg chg="del">
          <ac:chgData name="Simona Pacuraru (2126931)" userId="S::2126931@student.uwtsd.ac.uk::a5d6b231-3e3f-4670-8d28-f490ad479fef" providerId="AD" clId="Web-{E3F97C83-4D78-53C0-E7E2-68025066291C}" dt="2022-10-28T09:08:00.837" v="231"/>
          <ac:spMkLst>
            <pc:docMk/>
            <pc:sldMk cId="109857222" sldId="256"/>
            <ac:spMk id="23" creationId="{D74A4382-E3AD-430A-9A1F-DFA3E0E77A7D}"/>
          </ac:spMkLst>
        </pc:spChg>
        <pc:spChg chg="del">
          <ac:chgData name="Simona Pacuraru (2126931)" userId="S::2126931@student.uwtsd.ac.uk::a5d6b231-3e3f-4670-8d28-f490ad479fef" providerId="AD" clId="Web-{E3F97C83-4D78-53C0-E7E2-68025066291C}" dt="2022-10-28T09:08:00.837" v="231"/>
          <ac:spMkLst>
            <pc:docMk/>
            <pc:sldMk cId="109857222" sldId="256"/>
            <ac:spMk id="25" creationId="{79F40191-0F44-4FD1-82CC-ACB507C14BE6}"/>
          </ac:spMkLst>
        </pc:spChg>
      </pc:sldChg>
      <pc:sldChg chg="delSp modSp mod modClrScheme delDesignElem chgLayout">
        <pc:chgData name="Simona Pacuraru (2126931)" userId="S::2126931@student.uwtsd.ac.uk::a5d6b231-3e3f-4670-8d28-f490ad479fef" providerId="AD" clId="Web-{E3F97C83-4D78-53C0-E7E2-68025066291C}" dt="2022-10-28T09:08:00.837" v="231"/>
        <pc:sldMkLst>
          <pc:docMk/>
          <pc:sldMk cId="770489670" sldId="257"/>
        </pc:sldMkLst>
        <pc:spChg chg="mod ord">
          <ac:chgData name="Simona Pacuraru (2126931)" userId="S::2126931@student.uwtsd.ac.uk::a5d6b231-3e3f-4670-8d28-f490ad479fef" providerId="AD" clId="Web-{E3F97C83-4D78-53C0-E7E2-68025066291C}" dt="2022-10-28T09:08:00.837" v="231"/>
          <ac:spMkLst>
            <pc:docMk/>
            <pc:sldMk cId="770489670" sldId="257"/>
            <ac:spMk id="2" creationId="{4821C520-717E-4E9C-E218-C9F7AC4C7937}"/>
          </ac:spMkLst>
        </pc:spChg>
        <pc:spChg chg="mod ord">
          <ac:chgData name="Simona Pacuraru (2126931)" userId="S::2126931@student.uwtsd.ac.uk::a5d6b231-3e3f-4670-8d28-f490ad479fef" providerId="AD" clId="Web-{E3F97C83-4D78-53C0-E7E2-68025066291C}" dt="2022-10-28T09:08:00.837" v="231"/>
          <ac:spMkLst>
            <pc:docMk/>
            <pc:sldMk cId="770489670" sldId="257"/>
            <ac:spMk id="3" creationId="{4791C33D-B7DF-FB3C-7C0F-6B5FED5893D4}"/>
          </ac:spMkLst>
        </pc:spChg>
        <pc:spChg chg="del">
          <ac:chgData name="Simona Pacuraru (2126931)" userId="S::2126931@student.uwtsd.ac.uk::a5d6b231-3e3f-4670-8d28-f490ad479fef" providerId="AD" clId="Web-{E3F97C83-4D78-53C0-E7E2-68025066291C}" dt="2022-10-28T09:08:00.837" v="231"/>
          <ac:spMkLst>
            <pc:docMk/>
            <pc:sldMk cId="770489670" sldId="257"/>
            <ac:spMk id="10" creationId="{27BDFED6-6E33-4606-AFE2-886ADB1C018E}"/>
          </ac:spMkLst>
        </pc:spChg>
        <pc:spChg chg="del">
          <ac:chgData name="Simona Pacuraru (2126931)" userId="S::2126931@student.uwtsd.ac.uk::a5d6b231-3e3f-4670-8d28-f490ad479fef" providerId="AD" clId="Web-{E3F97C83-4D78-53C0-E7E2-68025066291C}" dt="2022-10-28T09:08:00.837" v="231"/>
          <ac:spMkLst>
            <pc:docMk/>
            <pc:sldMk cId="770489670" sldId="257"/>
            <ac:spMk id="12" creationId="{890DEF05-784E-4B61-89E4-04C4ECF4E5A0}"/>
          </ac:spMkLst>
        </pc:spChg>
        <pc:cxnChg chg="del">
          <ac:chgData name="Simona Pacuraru (2126931)" userId="S::2126931@student.uwtsd.ac.uk::a5d6b231-3e3f-4670-8d28-f490ad479fef" providerId="AD" clId="Web-{E3F97C83-4D78-53C0-E7E2-68025066291C}" dt="2022-10-28T09:08:00.837" v="231"/>
          <ac:cxnSpMkLst>
            <pc:docMk/>
            <pc:sldMk cId="770489670" sldId="257"/>
            <ac:cxnSpMk id="14" creationId="{C41BAEC7-F7B0-4224-8B18-8F74B7D87F0B}"/>
          </ac:cxnSpMkLst>
        </pc:cxnChg>
      </pc:sldChg>
      <pc:sldChg chg="delSp modSp mod modClrScheme delDesignElem chgLayout">
        <pc:chgData name="Simona Pacuraru (2126931)" userId="S::2126931@student.uwtsd.ac.uk::a5d6b231-3e3f-4670-8d28-f490ad479fef" providerId="AD" clId="Web-{E3F97C83-4D78-53C0-E7E2-68025066291C}" dt="2022-10-28T09:08:00.837" v="231"/>
        <pc:sldMkLst>
          <pc:docMk/>
          <pc:sldMk cId="2164624574" sldId="258"/>
        </pc:sldMkLst>
        <pc:spChg chg="mod ord">
          <ac:chgData name="Simona Pacuraru (2126931)" userId="S::2126931@student.uwtsd.ac.uk::a5d6b231-3e3f-4670-8d28-f490ad479fef" providerId="AD" clId="Web-{E3F97C83-4D78-53C0-E7E2-68025066291C}" dt="2022-10-28T09:08:00.837" v="231"/>
          <ac:spMkLst>
            <pc:docMk/>
            <pc:sldMk cId="2164624574" sldId="258"/>
            <ac:spMk id="2" creationId="{BF0D9F2E-64BD-2631-A01F-4496867FA9EB}"/>
          </ac:spMkLst>
        </pc:spChg>
        <pc:spChg chg="mod ord">
          <ac:chgData name="Simona Pacuraru (2126931)" userId="S::2126931@student.uwtsd.ac.uk::a5d6b231-3e3f-4670-8d28-f490ad479fef" providerId="AD" clId="Web-{E3F97C83-4D78-53C0-E7E2-68025066291C}" dt="2022-10-28T09:08:00.837" v="231"/>
          <ac:spMkLst>
            <pc:docMk/>
            <pc:sldMk cId="2164624574" sldId="258"/>
            <ac:spMk id="53" creationId="{1B37A6C3-C291-8E9F-447C-C28D472759BF}"/>
          </ac:spMkLst>
        </pc:spChg>
        <pc:spChg chg="del">
          <ac:chgData name="Simona Pacuraru (2126931)" userId="S::2126931@student.uwtsd.ac.uk::a5d6b231-3e3f-4670-8d28-f490ad479fef" providerId="AD" clId="Web-{E3F97C83-4D78-53C0-E7E2-68025066291C}" dt="2022-10-28T09:08:00.837" v="231"/>
          <ac:spMkLst>
            <pc:docMk/>
            <pc:sldMk cId="2164624574" sldId="258"/>
            <ac:spMk id="58" creationId="{5FDF4720-5445-47BE-89FE-E40D1AE6F619}"/>
          </ac:spMkLst>
        </pc:spChg>
        <pc:spChg chg="del">
          <ac:chgData name="Simona Pacuraru (2126931)" userId="S::2126931@student.uwtsd.ac.uk::a5d6b231-3e3f-4670-8d28-f490ad479fef" providerId="AD" clId="Web-{E3F97C83-4D78-53C0-E7E2-68025066291C}" dt="2022-10-28T09:08:00.837" v="231"/>
          <ac:spMkLst>
            <pc:docMk/>
            <pc:sldMk cId="2164624574" sldId="258"/>
            <ac:spMk id="60" creationId="{AC8710B4-A815-4082-9E4F-F13A0007090C}"/>
          </ac:spMkLst>
        </pc:spChg>
      </pc:sldChg>
      <pc:sldChg chg="addSp delSp modSp mod modClrScheme chgLayout">
        <pc:chgData name="Simona Pacuraru (2126931)" userId="S::2126931@student.uwtsd.ac.uk::a5d6b231-3e3f-4670-8d28-f490ad479fef" providerId="AD" clId="Web-{E3F97C83-4D78-53C0-E7E2-68025066291C}" dt="2022-10-28T09:18:54.994" v="247"/>
        <pc:sldMkLst>
          <pc:docMk/>
          <pc:sldMk cId="3632883477" sldId="259"/>
        </pc:sldMkLst>
        <pc:spChg chg="add del mod">
          <ac:chgData name="Simona Pacuraru (2126931)" userId="S::2126931@student.uwtsd.ac.uk::a5d6b231-3e3f-4670-8d28-f490ad479fef" providerId="AD" clId="Web-{E3F97C83-4D78-53C0-E7E2-68025066291C}" dt="2022-10-28T08:10:40.814" v="41"/>
          <ac:spMkLst>
            <pc:docMk/>
            <pc:sldMk cId="3632883477" sldId="259"/>
            <ac:spMk id="2" creationId="{FB5E0FCC-0A3C-E20F-B1FE-F4D49569FAD6}"/>
          </ac:spMkLst>
        </pc:spChg>
        <pc:spChg chg="add del mod">
          <ac:chgData name="Simona Pacuraru (2126931)" userId="S::2126931@student.uwtsd.ac.uk::a5d6b231-3e3f-4670-8d28-f490ad479fef" providerId="AD" clId="Web-{E3F97C83-4D78-53C0-E7E2-68025066291C}" dt="2022-10-28T08:10:48.814" v="42"/>
          <ac:spMkLst>
            <pc:docMk/>
            <pc:sldMk cId="3632883477" sldId="259"/>
            <ac:spMk id="3" creationId="{34FE4546-6DCE-8264-60E6-25CC9E7F537F}"/>
          </ac:spMkLst>
        </pc:spChg>
        <pc:spChg chg="add mod">
          <ac:chgData name="Simona Pacuraru (2126931)" userId="S::2126931@student.uwtsd.ac.uk::a5d6b231-3e3f-4670-8d28-f490ad479fef" providerId="AD" clId="Web-{E3F97C83-4D78-53C0-E7E2-68025066291C}" dt="2022-10-28T08:41:50.407" v="144" actId="20577"/>
          <ac:spMkLst>
            <pc:docMk/>
            <pc:sldMk cId="3632883477" sldId="259"/>
            <ac:spMk id="4" creationId="{1998E36F-039A-23DC-7ECA-B3CAB6E071E0}"/>
          </ac:spMkLst>
        </pc:spChg>
        <pc:spChg chg="add del mod">
          <ac:chgData name="Simona Pacuraru (2126931)" userId="S::2126931@student.uwtsd.ac.uk::a5d6b231-3e3f-4670-8d28-f490ad479fef" providerId="AD" clId="Web-{E3F97C83-4D78-53C0-E7E2-68025066291C}" dt="2022-10-28T08:10:34.985" v="40"/>
          <ac:spMkLst>
            <pc:docMk/>
            <pc:sldMk cId="3632883477" sldId="259"/>
            <ac:spMk id="5" creationId="{E64951A2-DAFE-63C0-0E86-87E476D5AE03}"/>
          </ac:spMkLst>
        </pc:spChg>
        <pc:spChg chg="add mod">
          <ac:chgData name="Simona Pacuraru (2126931)" userId="S::2126931@student.uwtsd.ac.uk::a5d6b231-3e3f-4670-8d28-f490ad479fef" providerId="AD" clId="Web-{E3F97C83-4D78-53C0-E7E2-68025066291C}" dt="2022-10-28T09:08:17.853" v="233" actId="1076"/>
          <ac:spMkLst>
            <pc:docMk/>
            <pc:sldMk cId="3632883477" sldId="259"/>
            <ac:spMk id="6" creationId="{541DF672-842C-DD18-7BE9-ACC51BA6C4CF}"/>
          </ac:spMkLst>
        </pc:spChg>
        <pc:spChg chg="add mod">
          <ac:chgData name="Simona Pacuraru (2126931)" userId="S::2126931@student.uwtsd.ac.uk::a5d6b231-3e3f-4670-8d28-f490ad479fef" providerId="AD" clId="Web-{E3F97C83-4D78-53C0-E7E2-68025066291C}" dt="2022-10-28T09:08:00.227" v="230" actId="20577"/>
          <ac:spMkLst>
            <pc:docMk/>
            <pc:sldMk cId="3632883477" sldId="259"/>
            <ac:spMk id="7" creationId="{1385FBB4-3CAD-21D1-ED1F-E0C5AB245CB2}"/>
          </ac:spMkLst>
        </pc:spChg>
        <pc:spChg chg="add mod">
          <ac:chgData name="Simona Pacuraru (2126931)" userId="S::2126931@student.uwtsd.ac.uk::a5d6b231-3e3f-4670-8d28-f490ad479fef" providerId="AD" clId="Web-{E3F97C83-4D78-53C0-E7E2-68025066291C}" dt="2022-10-28T08:47:49.947" v="158" actId="20577"/>
          <ac:spMkLst>
            <pc:docMk/>
            <pc:sldMk cId="3632883477" sldId="259"/>
            <ac:spMk id="8" creationId="{DDC9D4D5-3E50-74C5-23C3-2BFA616FFDF4}"/>
          </ac:spMkLst>
        </pc:spChg>
        <pc:spChg chg="add mod">
          <ac:chgData name="Simona Pacuraru (2126931)" userId="S::2126931@student.uwtsd.ac.uk::a5d6b231-3e3f-4670-8d28-f490ad479fef" providerId="AD" clId="Web-{E3F97C83-4D78-53C0-E7E2-68025066291C}" dt="2022-10-28T09:06:23.662" v="228" actId="20577"/>
          <ac:spMkLst>
            <pc:docMk/>
            <pc:sldMk cId="3632883477" sldId="259"/>
            <ac:spMk id="9" creationId="{1CB53B79-7852-ACE2-2A2D-C203D2AB87BC}"/>
          </ac:spMkLst>
        </pc:spChg>
        <pc:spChg chg="add del mod">
          <ac:chgData name="Simona Pacuraru (2126931)" userId="S::2126931@student.uwtsd.ac.uk::a5d6b231-3e3f-4670-8d28-f490ad479fef" providerId="AD" clId="Web-{E3F97C83-4D78-53C0-E7E2-68025066291C}" dt="2022-10-28T09:18:54.994" v="246"/>
          <ac:spMkLst>
            <pc:docMk/>
            <pc:sldMk cId="3632883477" sldId="259"/>
            <ac:spMk id="12" creationId="{D12AB63E-E162-CAA7-3B69-FB06C52F3880}"/>
          </ac:spMkLst>
        </pc:spChg>
        <pc:picChg chg="add del mod">
          <ac:chgData name="Simona Pacuraru (2126931)" userId="S::2126931@student.uwtsd.ac.uk::a5d6b231-3e3f-4670-8d28-f490ad479fef" providerId="AD" clId="Web-{E3F97C83-4D78-53C0-E7E2-68025066291C}" dt="2022-10-28T09:11:52.467" v="235"/>
          <ac:picMkLst>
            <pc:docMk/>
            <pc:sldMk cId="3632883477" sldId="259"/>
            <ac:picMk id="10" creationId="{9E98134B-83BB-AAE1-6CA1-C3D00E7D8D18}"/>
          </ac:picMkLst>
        </pc:picChg>
        <pc:picChg chg="add del mod">
          <ac:chgData name="Simona Pacuraru (2126931)" userId="S::2126931@student.uwtsd.ac.uk::a5d6b231-3e3f-4670-8d28-f490ad479fef" providerId="AD" clId="Web-{E3F97C83-4D78-53C0-E7E2-68025066291C}" dt="2022-10-28T09:18:54.994" v="247"/>
          <ac:picMkLst>
            <pc:docMk/>
            <pc:sldMk cId="3632883477" sldId="259"/>
            <ac:picMk id="11" creationId="{09594DE5-41A3-C617-BB56-FE3113467EA1}"/>
          </ac:picMkLst>
        </pc:picChg>
      </pc:sldChg>
      <pc:sldChg chg="delSp modSp mod modClrScheme delDesignElem chgLayout">
        <pc:chgData name="Simona Pacuraru (2126931)" userId="S::2126931@student.uwtsd.ac.uk::a5d6b231-3e3f-4670-8d28-f490ad479fef" providerId="AD" clId="Web-{E3F97C83-4D78-53C0-E7E2-68025066291C}" dt="2022-10-28T09:08:00.837" v="231"/>
        <pc:sldMkLst>
          <pc:docMk/>
          <pc:sldMk cId="3372451378" sldId="260"/>
        </pc:sldMkLst>
        <pc:spChg chg="mod ord">
          <ac:chgData name="Simona Pacuraru (2126931)" userId="S::2126931@student.uwtsd.ac.uk::a5d6b231-3e3f-4670-8d28-f490ad479fef" providerId="AD" clId="Web-{E3F97C83-4D78-53C0-E7E2-68025066291C}" dt="2022-10-28T09:08:00.837" v="231"/>
          <ac:spMkLst>
            <pc:docMk/>
            <pc:sldMk cId="3372451378" sldId="260"/>
            <ac:spMk id="2" creationId="{D472E595-8B14-F109-A923-984EA0B57264}"/>
          </ac:spMkLst>
        </pc:spChg>
        <pc:spChg chg="mod ord">
          <ac:chgData name="Simona Pacuraru (2126931)" userId="S::2126931@student.uwtsd.ac.uk::a5d6b231-3e3f-4670-8d28-f490ad479fef" providerId="AD" clId="Web-{E3F97C83-4D78-53C0-E7E2-68025066291C}" dt="2022-10-28T09:08:00.837" v="231"/>
          <ac:spMkLst>
            <pc:docMk/>
            <pc:sldMk cId="3372451378" sldId="260"/>
            <ac:spMk id="3" creationId="{81708484-A4A7-0FB5-99BB-0AFA6E91F3D2}"/>
          </ac:spMkLst>
        </pc:spChg>
        <pc:spChg chg="del">
          <ac:chgData name="Simona Pacuraru (2126931)" userId="S::2126931@student.uwtsd.ac.uk::a5d6b231-3e3f-4670-8d28-f490ad479fef" providerId="AD" clId="Web-{E3F97C83-4D78-53C0-E7E2-68025066291C}" dt="2022-10-28T09:08:00.837" v="231"/>
          <ac:spMkLst>
            <pc:docMk/>
            <pc:sldMk cId="3372451378" sldId="260"/>
            <ac:spMk id="8" creationId="{16F9E488-0718-4E1E-9D12-26779F606252}"/>
          </ac:spMkLst>
        </pc:spChg>
        <pc:spChg chg="del">
          <ac:chgData name="Simona Pacuraru (2126931)" userId="S::2126931@student.uwtsd.ac.uk::a5d6b231-3e3f-4670-8d28-f490ad479fef" providerId="AD" clId="Web-{E3F97C83-4D78-53C0-E7E2-68025066291C}" dt="2022-10-28T09:08:00.837" v="231"/>
          <ac:spMkLst>
            <pc:docMk/>
            <pc:sldMk cId="3372451378" sldId="260"/>
            <ac:spMk id="10" creationId="{09BE6F6B-19BD-443C-8FB0-FA45F13F9535}"/>
          </ac:spMkLst>
        </pc:spChg>
        <pc:grpChg chg="del">
          <ac:chgData name="Simona Pacuraru (2126931)" userId="S::2126931@student.uwtsd.ac.uk::a5d6b231-3e3f-4670-8d28-f490ad479fef" providerId="AD" clId="Web-{E3F97C83-4D78-53C0-E7E2-68025066291C}" dt="2022-10-28T09:08:00.837" v="231"/>
          <ac:grpSpMkLst>
            <pc:docMk/>
            <pc:sldMk cId="3372451378" sldId="260"/>
            <ac:grpSpMk id="12" creationId="{92AAE609-C327-4952-BB48-254E9015AD81}"/>
          </ac:grpSpMkLst>
        </pc:grpChg>
      </pc:sldChg>
      <pc:sldChg chg="new del">
        <pc:chgData name="Simona Pacuraru (2126931)" userId="S::2126931@student.uwtsd.ac.uk::a5d6b231-3e3f-4670-8d28-f490ad479fef" providerId="AD" clId="Web-{E3F97C83-4D78-53C0-E7E2-68025066291C}" dt="2022-10-28T09:18:52.259" v="243"/>
        <pc:sldMkLst>
          <pc:docMk/>
          <pc:sldMk cId="452684738" sldId="261"/>
        </pc:sldMkLst>
      </pc:sldChg>
      <pc:sldMasterChg chg="del delSldLayout">
        <pc:chgData name="Simona Pacuraru (2126931)" userId="S::2126931@student.uwtsd.ac.uk::a5d6b231-3e3f-4670-8d28-f490ad479fef" providerId="AD" clId="Web-{E3F97C83-4D78-53C0-E7E2-68025066291C}" dt="2022-10-28T09:08:00.837" v="231"/>
        <pc:sldMasterMkLst>
          <pc:docMk/>
          <pc:sldMasterMk cId="2460954070" sldId="2147483660"/>
        </pc:sldMasterMkLst>
        <pc:sldLayoutChg chg="del">
          <pc:chgData name="Simona Pacuraru (2126931)" userId="S::2126931@student.uwtsd.ac.uk::a5d6b231-3e3f-4670-8d28-f490ad479fef" providerId="AD" clId="Web-{E3F97C83-4D78-53C0-E7E2-68025066291C}" dt="2022-10-28T09:08:00.837" v="231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Simona Pacuraru (2126931)" userId="S::2126931@student.uwtsd.ac.uk::a5d6b231-3e3f-4670-8d28-f490ad479fef" providerId="AD" clId="Web-{E3F97C83-4D78-53C0-E7E2-68025066291C}" dt="2022-10-28T09:08:00.837" v="231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Simona Pacuraru (2126931)" userId="S::2126931@student.uwtsd.ac.uk::a5d6b231-3e3f-4670-8d28-f490ad479fef" providerId="AD" clId="Web-{E3F97C83-4D78-53C0-E7E2-68025066291C}" dt="2022-10-28T09:08:00.837" v="231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Simona Pacuraru (2126931)" userId="S::2126931@student.uwtsd.ac.uk::a5d6b231-3e3f-4670-8d28-f490ad479fef" providerId="AD" clId="Web-{E3F97C83-4D78-53C0-E7E2-68025066291C}" dt="2022-10-28T09:08:00.837" v="231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Simona Pacuraru (2126931)" userId="S::2126931@student.uwtsd.ac.uk::a5d6b231-3e3f-4670-8d28-f490ad479fef" providerId="AD" clId="Web-{E3F97C83-4D78-53C0-E7E2-68025066291C}" dt="2022-10-28T09:08:00.837" v="231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Simona Pacuraru (2126931)" userId="S::2126931@student.uwtsd.ac.uk::a5d6b231-3e3f-4670-8d28-f490ad479fef" providerId="AD" clId="Web-{E3F97C83-4D78-53C0-E7E2-68025066291C}" dt="2022-10-28T09:08:00.837" v="23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imona Pacuraru (2126931)" userId="S::2126931@student.uwtsd.ac.uk::a5d6b231-3e3f-4670-8d28-f490ad479fef" providerId="AD" clId="Web-{E3F97C83-4D78-53C0-E7E2-68025066291C}" dt="2022-10-28T09:08:00.837" v="231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Simona Pacuraru (2126931)" userId="S::2126931@student.uwtsd.ac.uk::a5d6b231-3e3f-4670-8d28-f490ad479fef" providerId="AD" clId="Web-{E3F97C83-4D78-53C0-E7E2-68025066291C}" dt="2022-10-28T09:08:00.837" v="231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Simona Pacuraru (2126931)" userId="S::2126931@student.uwtsd.ac.uk::a5d6b231-3e3f-4670-8d28-f490ad479fef" providerId="AD" clId="Web-{E3F97C83-4D78-53C0-E7E2-68025066291C}" dt="2022-10-28T09:08:00.837" v="231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Simona Pacuraru (2126931)" userId="S::2126931@student.uwtsd.ac.uk::a5d6b231-3e3f-4670-8d28-f490ad479fef" providerId="AD" clId="Web-{E3F97C83-4D78-53C0-E7E2-68025066291C}" dt="2022-10-28T09:08:00.837" v="231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Simona Pacuraru (2126931)" userId="S::2126931@student.uwtsd.ac.uk::a5d6b231-3e3f-4670-8d28-f490ad479fef" providerId="AD" clId="Web-{E3F97C83-4D78-53C0-E7E2-68025066291C}" dt="2022-10-28T09:08:00.837" v="23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Simona Pacuraru (2126931)" userId="S::2126931@student.uwtsd.ac.uk::a5d6b231-3e3f-4670-8d28-f490ad479fef" providerId="AD" clId="Web-{E3F97C83-4D78-53C0-E7E2-68025066291C}" dt="2022-10-28T09:08:00.837" v="231"/>
        <pc:sldMasterMkLst>
          <pc:docMk/>
          <pc:sldMasterMk cId="964794547" sldId="2147483672"/>
        </pc:sldMasterMkLst>
        <pc:sldLayoutChg chg="add mod replId">
          <pc:chgData name="Simona Pacuraru (2126931)" userId="S::2126931@student.uwtsd.ac.uk::a5d6b231-3e3f-4670-8d28-f490ad479fef" providerId="AD" clId="Web-{E3F97C83-4D78-53C0-E7E2-68025066291C}" dt="2022-10-28T09:08:00.837" v="231"/>
          <pc:sldLayoutMkLst>
            <pc:docMk/>
            <pc:sldMasterMk cId="964794547" sldId="2147483672"/>
            <pc:sldLayoutMk cId="119808225" sldId="2147483673"/>
          </pc:sldLayoutMkLst>
        </pc:sldLayoutChg>
        <pc:sldLayoutChg chg="add mod replId">
          <pc:chgData name="Simona Pacuraru (2126931)" userId="S::2126931@student.uwtsd.ac.uk::a5d6b231-3e3f-4670-8d28-f490ad479fef" providerId="AD" clId="Web-{E3F97C83-4D78-53C0-E7E2-68025066291C}" dt="2022-10-28T09:08:00.837" v="231"/>
          <pc:sldLayoutMkLst>
            <pc:docMk/>
            <pc:sldMasterMk cId="964794547" sldId="2147483672"/>
            <pc:sldLayoutMk cId="932771982" sldId="2147483674"/>
          </pc:sldLayoutMkLst>
        </pc:sldLayoutChg>
        <pc:sldLayoutChg chg="add mod replId">
          <pc:chgData name="Simona Pacuraru (2126931)" userId="S::2126931@student.uwtsd.ac.uk::a5d6b231-3e3f-4670-8d28-f490ad479fef" providerId="AD" clId="Web-{E3F97C83-4D78-53C0-E7E2-68025066291C}" dt="2022-10-28T09:08:00.837" v="231"/>
          <pc:sldLayoutMkLst>
            <pc:docMk/>
            <pc:sldMasterMk cId="964794547" sldId="2147483672"/>
            <pc:sldLayoutMk cId="1662455248" sldId="2147483675"/>
          </pc:sldLayoutMkLst>
        </pc:sldLayoutChg>
        <pc:sldLayoutChg chg="add mod replId">
          <pc:chgData name="Simona Pacuraru (2126931)" userId="S::2126931@student.uwtsd.ac.uk::a5d6b231-3e3f-4670-8d28-f490ad479fef" providerId="AD" clId="Web-{E3F97C83-4D78-53C0-E7E2-68025066291C}" dt="2022-10-28T09:08:00.837" v="231"/>
          <pc:sldLayoutMkLst>
            <pc:docMk/>
            <pc:sldMasterMk cId="964794547" sldId="2147483672"/>
            <pc:sldLayoutMk cId="2109813145" sldId="2147483676"/>
          </pc:sldLayoutMkLst>
        </pc:sldLayoutChg>
        <pc:sldLayoutChg chg="add mod replId">
          <pc:chgData name="Simona Pacuraru (2126931)" userId="S::2126931@student.uwtsd.ac.uk::a5d6b231-3e3f-4670-8d28-f490ad479fef" providerId="AD" clId="Web-{E3F97C83-4D78-53C0-E7E2-68025066291C}" dt="2022-10-28T09:08:00.837" v="231"/>
          <pc:sldLayoutMkLst>
            <pc:docMk/>
            <pc:sldMasterMk cId="964794547" sldId="2147483672"/>
            <pc:sldLayoutMk cId="2347138335" sldId="2147483677"/>
          </pc:sldLayoutMkLst>
        </pc:sldLayoutChg>
        <pc:sldLayoutChg chg="add mod replId">
          <pc:chgData name="Simona Pacuraru (2126931)" userId="S::2126931@student.uwtsd.ac.uk::a5d6b231-3e3f-4670-8d28-f490ad479fef" providerId="AD" clId="Web-{E3F97C83-4D78-53C0-E7E2-68025066291C}" dt="2022-10-28T09:08:00.837" v="231"/>
          <pc:sldLayoutMkLst>
            <pc:docMk/>
            <pc:sldMasterMk cId="964794547" sldId="2147483672"/>
            <pc:sldLayoutMk cId="1191347484" sldId="2147483678"/>
          </pc:sldLayoutMkLst>
        </pc:sldLayoutChg>
        <pc:sldLayoutChg chg="add mod replId">
          <pc:chgData name="Simona Pacuraru (2126931)" userId="S::2126931@student.uwtsd.ac.uk::a5d6b231-3e3f-4670-8d28-f490ad479fef" providerId="AD" clId="Web-{E3F97C83-4D78-53C0-E7E2-68025066291C}" dt="2022-10-28T09:08:00.837" v="231"/>
          <pc:sldLayoutMkLst>
            <pc:docMk/>
            <pc:sldMasterMk cId="964794547" sldId="2147483672"/>
            <pc:sldLayoutMk cId="2473512722" sldId="2147483679"/>
          </pc:sldLayoutMkLst>
        </pc:sldLayoutChg>
        <pc:sldLayoutChg chg="add mod replId">
          <pc:chgData name="Simona Pacuraru (2126931)" userId="S::2126931@student.uwtsd.ac.uk::a5d6b231-3e3f-4670-8d28-f490ad479fef" providerId="AD" clId="Web-{E3F97C83-4D78-53C0-E7E2-68025066291C}" dt="2022-10-28T09:08:00.837" v="231"/>
          <pc:sldLayoutMkLst>
            <pc:docMk/>
            <pc:sldMasterMk cId="964794547" sldId="2147483672"/>
            <pc:sldLayoutMk cId="3163023678" sldId="2147483680"/>
          </pc:sldLayoutMkLst>
        </pc:sldLayoutChg>
        <pc:sldLayoutChg chg="add mod replId">
          <pc:chgData name="Simona Pacuraru (2126931)" userId="S::2126931@student.uwtsd.ac.uk::a5d6b231-3e3f-4670-8d28-f490ad479fef" providerId="AD" clId="Web-{E3F97C83-4D78-53C0-E7E2-68025066291C}" dt="2022-10-28T09:08:00.837" v="231"/>
          <pc:sldLayoutMkLst>
            <pc:docMk/>
            <pc:sldMasterMk cId="964794547" sldId="2147483672"/>
            <pc:sldLayoutMk cId="649464667" sldId="2147483681"/>
          </pc:sldLayoutMkLst>
        </pc:sldLayoutChg>
        <pc:sldLayoutChg chg="add mod replId">
          <pc:chgData name="Simona Pacuraru (2126931)" userId="S::2126931@student.uwtsd.ac.uk::a5d6b231-3e3f-4670-8d28-f490ad479fef" providerId="AD" clId="Web-{E3F97C83-4D78-53C0-E7E2-68025066291C}" dt="2022-10-28T09:08:00.837" v="231"/>
          <pc:sldLayoutMkLst>
            <pc:docMk/>
            <pc:sldMasterMk cId="964794547" sldId="2147483672"/>
            <pc:sldLayoutMk cId="4035585323" sldId="2147483682"/>
          </pc:sldLayoutMkLst>
        </pc:sldLayoutChg>
        <pc:sldLayoutChg chg="add mod replId">
          <pc:chgData name="Simona Pacuraru (2126931)" userId="S::2126931@student.uwtsd.ac.uk::a5d6b231-3e3f-4670-8d28-f490ad479fef" providerId="AD" clId="Web-{E3F97C83-4D78-53C0-E7E2-68025066291C}" dt="2022-10-28T09:08:00.837" v="231"/>
          <pc:sldLayoutMkLst>
            <pc:docMk/>
            <pc:sldMasterMk cId="964794547" sldId="2147483672"/>
            <pc:sldLayoutMk cId="1328726205" sldId="214748368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9E016143-E03C-4CFD-AFDC-14E5BDEA754C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98082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94063-DF36-4330-A365-08DA1FA5B7D6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27719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7C6C-0F39-4D70-8E8D-FE5B9C95FA73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62455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FA4AC-08CC-42CE-BD01-C191750A04EC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98131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A723-92A7-435B-B681-F25B092FEFEB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71383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70639-886C-4FCF-9EAB-ABB5DA3F3F4A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13474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30651-31F4-45D2-98AE-A2108F41BC07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35127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3789A-C914-4DB1-8815-80B5EC7335C5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30236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440AA-91A0-436F-8FDB-C0F939DCAE21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94646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3E54A-A8CA-48C1-9504-691B58049D29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55853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6C806-BBF7-471C-9527-881CE2266695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8726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0E59FD0C-5451-4CA0-86AF-E70AE3279989}" type="datetimeFigureOut">
              <a:rPr lang="en-US" dirty="0"/>
              <a:t>10/30/2022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4794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tynerblain.com/blog/2008/05/27/cause-and-effect-diagrams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s://www.simpsonmillar.co.uk/media/employment-law/ex-tm-lewin-staff-win-legal-battle-following-companies-collapse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4" descr="Arrows pointing towards different directions">
            <a:extLst>
              <a:ext uri="{FF2B5EF4-FFF2-40B4-BE49-F238E27FC236}">
                <a16:creationId xmlns:a16="http://schemas.microsoft.com/office/drawing/2014/main" id="{3BCE28F5-559E-7C4D-7DA8-85390C16C7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60" t="9091" r="2231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4553" y="3091928"/>
            <a:ext cx="9078562" cy="2387600"/>
          </a:xfrm>
        </p:spPr>
        <p:txBody>
          <a:bodyPr>
            <a:normAutofit/>
          </a:bodyPr>
          <a:lstStyle/>
          <a:p>
            <a:pPr algn="l"/>
            <a:r>
              <a:rPr lang="en-GB" sz="6600" dirty="0"/>
              <a:t>Problem Solving and Decision Making</a:t>
            </a:r>
            <a:endParaRPr lang="en-US" sz="6600" dirty="0"/>
          </a:p>
          <a:p>
            <a:pPr algn="l"/>
            <a:endParaRPr lang="en-GB" sz="6600"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4553" y="5624945"/>
            <a:ext cx="9078562" cy="5929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sz="1300" dirty="0">
                <a:cs typeface="Calibri"/>
              </a:rPr>
              <a:t>SIMONA PACURARU</a:t>
            </a:r>
          </a:p>
          <a:p>
            <a:pPr algn="l"/>
            <a:r>
              <a:rPr lang="en-GB" sz="1300" dirty="0">
                <a:cs typeface="Calibri"/>
              </a:rPr>
              <a:t>2126931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1C520-717E-4E9C-E218-C9F7AC4C79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2600" y="1377178"/>
            <a:ext cx="5157591" cy="224447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dirty="0"/>
              <a:t>Political</a:t>
            </a:r>
            <a:br>
              <a:rPr lang="en-US" sz="4000" dirty="0"/>
            </a:br>
            <a:r>
              <a:rPr lang="en-US" sz="2400" dirty="0"/>
              <a:t>Pandemic-Stay at home, business close, working from home</a:t>
            </a:r>
            <a:br>
              <a:rPr lang="en-US" sz="4000" dirty="0"/>
            </a:br>
            <a:endParaRPr lang="en-US" sz="40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91C33D-B7DF-FB3C-7C0F-6B5FED5893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7581" y="4024223"/>
            <a:ext cx="5157592" cy="16916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dirty="0">
                <a:solidFill>
                  <a:schemeClr val="tx1"/>
                </a:solidFill>
              </a:rPr>
              <a:t>Economical</a:t>
            </a:r>
          </a:p>
          <a:p>
            <a:r>
              <a:rPr lang="en-US" dirty="0">
                <a:solidFill>
                  <a:schemeClr val="tx1"/>
                </a:solidFill>
              </a:rPr>
              <a:t>Inflation, profit loss, rates as gone up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5048DB-6573-4B6C-89C7-F239A21CDF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2284" y="0"/>
            <a:ext cx="461996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A08644BD-D6CD-8F78-9BD9-EEF985902F7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950" r="13653" b="-1"/>
          <a:stretch/>
        </p:blipFill>
        <p:spPr>
          <a:xfrm>
            <a:off x="618000" y="164591"/>
            <a:ext cx="4288536" cy="3183975"/>
          </a:xfrm>
          <a:prstGeom prst="rect">
            <a:avLst/>
          </a:prstGeom>
        </p:spPr>
      </p:pic>
      <p:pic>
        <p:nvPicPr>
          <p:cNvPr id="5" name="Picture 5" descr="Map&#10;&#10;Description automatically generated">
            <a:extLst>
              <a:ext uri="{FF2B5EF4-FFF2-40B4-BE49-F238E27FC236}">
                <a16:creationId xmlns:a16="http://schemas.microsoft.com/office/drawing/2014/main" id="{414CD9E9-7928-77CC-F95A-DF7181F061F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682" r="14790" b="-2"/>
          <a:stretch/>
        </p:blipFill>
        <p:spPr>
          <a:xfrm>
            <a:off x="617999" y="3509434"/>
            <a:ext cx="4288537" cy="31951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DCDEA0F-1676-9FA9-61EB-30125EBE39E9}"/>
              </a:ext>
            </a:extLst>
          </p:cNvPr>
          <p:cNvSpPr txBox="1"/>
          <p:nvPr/>
        </p:nvSpPr>
        <p:spPr>
          <a:xfrm>
            <a:off x="5728777" y="404961"/>
            <a:ext cx="2366333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spcAft>
                <a:spcPts val="600"/>
              </a:spcAft>
            </a:pPr>
            <a:r>
              <a:rPr lang="en-GB" sz="4000" dirty="0">
                <a:cs typeface="Calibri"/>
              </a:rPr>
              <a:t>PESTEL</a:t>
            </a:r>
            <a:endParaRPr lang="en-GB" sz="4000"/>
          </a:p>
        </p:txBody>
      </p:sp>
    </p:spTree>
    <p:extLst>
      <p:ext uri="{BB962C8B-B14F-4D97-AF65-F5344CB8AC3E}">
        <p14:creationId xmlns:p14="http://schemas.microsoft.com/office/powerpoint/2010/main" val="7704896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" name="Picture 34" descr="Pipes over the sea">
            <a:extLst>
              <a:ext uri="{FF2B5EF4-FFF2-40B4-BE49-F238E27FC236}">
                <a16:creationId xmlns:a16="http://schemas.microsoft.com/office/drawing/2014/main" id="{24416440-55E1-02F8-5F73-FA204898CE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378" r="13961"/>
          <a:stretch/>
        </p:blipFill>
        <p:spPr>
          <a:xfrm>
            <a:off x="20" y="10"/>
            <a:ext cx="7009876" cy="6857990"/>
          </a:xfrm>
          <a:custGeom>
            <a:avLst/>
            <a:gdLst/>
            <a:ahLst/>
            <a:cxnLst/>
            <a:rect l="l" t="t" r="r" b="b"/>
            <a:pathLst>
              <a:path w="7009896" h="6858000">
                <a:moveTo>
                  <a:pt x="0" y="0"/>
                </a:moveTo>
                <a:lnTo>
                  <a:pt x="7009896" y="0"/>
                </a:lnTo>
                <a:lnTo>
                  <a:pt x="7009896" y="1"/>
                </a:lnTo>
                <a:lnTo>
                  <a:pt x="6295211" y="1"/>
                </a:lnTo>
                <a:lnTo>
                  <a:pt x="6195255" y="380651"/>
                </a:lnTo>
                <a:cubicBezTo>
                  <a:pt x="5677600" y="2559611"/>
                  <a:pt x="5966601" y="4758249"/>
                  <a:pt x="6880029" y="6647018"/>
                </a:cubicBezTo>
                <a:lnTo>
                  <a:pt x="698828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F0D9F2E-64BD-2631-A01F-4496867FA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0078" y="921836"/>
            <a:ext cx="4819952" cy="1325563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latin typeface="Calibri"/>
                <a:cs typeface="Calibri Light"/>
              </a:rPr>
              <a:t>Social</a:t>
            </a:r>
            <a:br>
              <a:rPr lang="en-GB" sz="2800" dirty="0">
                <a:cs typeface="Calibri Light"/>
              </a:rPr>
            </a:br>
            <a:r>
              <a:rPr lang="en-GB" sz="2800" dirty="0">
                <a:cs typeface="Calibri Light"/>
              </a:rPr>
              <a:t>Population grow rage, low level of motivation for the staff, work from home has increase </a:t>
            </a:r>
          </a:p>
        </p:txBody>
      </p:sp>
      <p:sp>
        <p:nvSpPr>
          <p:cNvPr id="53" name="Content Placeholder 2">
            <a:extLst>
              <a:ext uri="{FF2B5EF4-FFF2-40B4-BE49-F238E27FC236}">
                <a16:creationId xmlns:a16="http://schemas.microsoft.com/office/drawing/2014/main" id="{1B37A6C3-C291-8E9F-447C-C28D472759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9435" y="3159529"/>
            <a:ext cx="4819951" cy="31816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 dirty="0">
                <a:cs typeface="Calibri" panose="020F0502020204030204"/>
              </a:rPr>
              <a:t>Technological</a:t>
            </a:r>
          </a:p>
          <a:p>
            <a:pPr marL="0" indent="0">
              <a:buNone/>
            </a:pPr>
            <a:r>
              <a:rPr lang="en-GB" sz="2400" b="1" dirty="0">
                <a:latin typeface="Calibri Light"/>
                <a:ea typeface="+mn-lt"/>
                <a:cs typeface="+mn-lt"/>
              </a:rPr>
              <a:t>The absence of cost-effective, specialised machinery for on-site material recycling, reaching to opportunity </a:t>
            </a:r>
            <a:endParaRPr lang="en-GB" sz="2400" b="1" dirty="0">
              <a:latin typeface="Calibri Light"/>
              <a:cs typeface="Calibri" panose="020F0502020204030204"/>
            </a:endParaRPr>
          </a:p>
          <a:p>
            <a:pPr marL="0" indent="0">
              <a:buNone/>
            </a:pPr>
            <a:endParaRPr lang="en-GB" sz="180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1646245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8">
            <a:extLst>
              <a:ext uri="{FF2B5EF4-FFF2-40B4-BE49-F238E27FC236}">
                <a16:creationId xmlns:a16="http://schemas.microsoft.com/office/drawing/2014/main" id="{4C42E43C-D40D-4231-887F-A151902A5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079" y="0"/>
            <a:ext cx="7233761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entury Schoolbook" panose="020406040505050203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72E595-8B14-F109-A923-984EA0B572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5736" y="528448"/>
            <a:ext cx="3900926" cy="2008695"/>
          </a:xfrm>
        </p:spPr>
        <p:txBody>
          <a:bodyPr anchor="b">
            <a:normAutofit/>
          </a:bodyPr>
          <a:lstStyle/>
          <a:p>
            <a:r>
              <a:rPr lang="en-GB" sz="4000" b="1" dirty="0">
                <a:latin typeface="Calibri"/>
                <a:cs typeface="Calibri Light"/>
              </a:rPr>
              <a:t>Environment</a:t>
            </a:r>
            <a:br>
              <a:rPr lang="en-GB" sz="4000" b="1" dirty="0">
                <a:latin typeface="Calibri"/>
                <a:cs typeface="Calibri Light"/>
              </a:rPr>
            </a:br>
            <a:br>
              <a:rPr lang="en-GB" sz="3200" dirty="0">
                <a:cs typeface="Calibri Light"/>
              </a:rPr>
            </a:br>
            <a:r>
              <a:rPr lang="en-GB" sz="2800" dirty="0">
                <a:cs typeface="Calibri Light"/>
              </a:rPr>
              <a:t>Weather, environmental policies</a:t>
            </a:r>
            <a:endParaRPr lang="en-US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708484-A4A7-0FB5-99BB-0AFA6E91F3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5094" y="3565585"/>
            <a:ext cx="3642134" cy="2246381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4000" b="1" dirty="0">
                <a:solidFill>
                  <a:schemeClr val="tx1"/>
                </a:solidFill>
                <a:latin typeface="Calibri"/>
                <a:cs typeface="Calibri"/>
              </a:rPr>
              <a:t>Legal</a:t>
            </a:r>
            <a:endParaRPr lang="en-US" sz="4000" b="1" dirty="0">
              <a:solidFill>
                <a:schemeClr val="tx1"/>
              </a:solidFill>
              <a:latin typeface="Calibri"/>
            </a:endParaRPr>
          </a:p>
          <a:p>
            <a:r>
              <a:rPr lang="en-GB" sz="2800" dirty="0">
                <a:solidFill>
                  <a:schemeClr val="tx1"/>
                </a:solidFill>
                <a:latin typeface="Calibri Light"/>
                <a:cs typeface="Calibri"/>
              </a:rPr>
              <a:t>Employment laws, </a:t>
            </a:r>
            <a:r>
              <a:rPr lang="en-GB" sz="2800" dirty="0">
                <a:solidFill>
                  <a:schemeClr val="tx1"/>
                </a:solidFill>
                <a:latin typeface="Calibri Light"/>
                <a:ea typeface="+mn-lt"/>
                <a:cs typeface="+mn-lt"/>
              </a:rPr>
              <a:t>level of quality and performance given </a:t>
            </a:r>
            <a:endParaRPr lang="en-GB" sz="2800" dirty="0">
              <a:solidFill>
                <a:schemeClr val="tx1"/>
              </a:solidFill>
              <a:cs typeface="Calibri"/>
            </a:endParaRPr>
          </a:p>
        </p:txBody>
      </p:sp>
      <p:pic>
        <p:nvPicPr>
          <p:cNvPr id="16" name="Picture 4" descr="Leaves on water">
            <a:extLst>
              <a:ext uri="{FF2B5EF4-FFF2-40B4-BE49-F238E27FC236}">
                <a16:creationId xmlns:a16="http://schemas.microsoft.com/office/drawing/2014/main" id="{B2A2CF87-892E-9F27-0DC8-00FB3F97A62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315" r="27165" b="-3"/>
          <a:stretch/>
        </p:blipFill>
        <p:spPr>
          <a:xfrm>
            <a:off x="4654295" y="10"/>
            <a:ext cx="663854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24513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Connector 3">
            <a:extLst>
              <a:ext uri="{FF2B5EF4-FFF2-40B4-BE49-F238E27FC236}">
                <a16:creationId xmlns:a16="http://schemas.microsoft.com/office/drawing/2014/main" id="{1998E36F-039A-23DC-7ECA-B3CAB6E071E0}"/>
              </a:ext>
            </a:extLst>
          </p:cNvPr>
          <p:cNvSpPr/>
          <p:nvPr/>
        </p:nvSpPr>
        <p:spPr>
          <a:xfrm>
            <a:off x="7918450" y="4070350"/>
            <a:ext cx="2844800" cy="22479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cs typeface="Calibri"/>
              </a:rPr>
              <a:t>THREATS</a:t>
            </a:r>
          </a:p>
          <a:p>
            <a:pPr algn="ctr"/>
            <a:endParaRPr lang="en-GB" dirty="0">
              <a:cs typeface="Calibri"/>
            </a:endParaRPr>
          </a:p>
          <a:p>
            <a:pPr algn="ctr"/>
            <a:r>
              <a:rPr lang="en-GB" dirty="0">
                <a:cs typeface="Calibri"/>
              </a:rPr>
              <a:t>Hight taxes</a:t>
            </a:r>
            <a:endParaRPr lang="en-GB" dirty="0"/>
          </a:p>
          <a:p>
            <a:pPr algn="ctr"/>
            <a:r>
              <a:rPr lang="en-GB" dirty="0">
                <a:cs typeface="Calibri"/>
              </a:rPr>
              <a:t>Hight inflation</a:t>
            </a:r>
          </a:p>
          <a:p>
            <a:pPr algn="ctr"/>
            <a:r>
              <a:rPr lang="en-GB" dirty="0">
                <a:cs typeface="Calibri"/>
              </a:rPr>
              <a:t>Short of capital</a:t>
            </a:r>
          </a:p>
          <a:p>
            <a:pPr algn="ctr"/>
            <a:endParaRPr lang="en-GB" dirty="0">
              <a:cs typeface="Calibri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541DF672-842C-DD18-7BE9-ACC51BA6C4CF}"/>
              </a:ext>
            </a:extLst>
          </p:cNvPr>
          <p:cNvSpPr/>
          <p:nvPr/>
        </p:nvSpPr>
        <p:spPr>
          <a:xfrm>
            <a:off x="4483100" y="2311400"/>
            <a:ext cx="2425700" cy="22479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cs typeface="Calibri"/>
              </a:rPr>
              <a:t>SWOT</a:t>
            </a:r>
            <a:endParaRPr lang="en-US" sz="3200" dirty="0"/>
          </a:p>
        </p:txBody>
      </p:sp>
      <p:sp>
        <p:nvSpPr>
          <p:cNvPr id="7" name="Flowchart: Connector 6">
            <a:extLst>
              <a:ext uri="{FF2B5EF4-FFF2-40B4-BE49-F238E27FC236}">
                <a16:creationId xmlns:a16="http://schemas.microsoft.com/office/drawing/2014/main" id="{1385FBB4-3CAD-21D1-ED1F-E0C5AB245CB2}"/>
              </a:ext>
            </a:extLst>
          </p:cNvPr>
          <p:cNvSpPr/>
          <p:nvPr/>
        </p:nvSpPr>
        <p:spPr>
          <a:xfrm>
            <a:off x="7918449" y="704850"/>
            <a:ext cx="2844800" cy="22479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cs typeface="Calibri"/>
              </a:rPr>
              <a:t>WEAKNEES</a:t>
            </a:r>
          </a:p>
          <a:p>
            <a:pPr algn="ctr"/>
            <a:endParaRPr lang="en-GB" dirty="0">
              <a:cs typeface="Calibri"/>
            </a:endParaRPr>
          </a:p>
          <a:p>
            <a:pPr algn="ctr"/>
            <a:r>
              <a:rPr lang="en-GB" dirty="0">
                <a:cs typeface="Calibri"/>
              </a:rPr>
              <a:t>Less sales</a:t>
            </a:r>
          </a:p>
          <a:p>
            <a:pPr algn="ctr"/>
            <a:r>
              <a:rPr lang="en-GB" dirty="0">
                <a:cs typeface="Calibri"/>
              </a:rPr>
              <a:t>Less experienced staff</a:t>
            </a:r>
          </a:p>
          <a:p>
            <a:pPr algn="ctr"/>
            <a:endParaRPr lang="en-GB" dirty="0">
              <a:cs typeface="Calibri"/>
            </a:endParaRPr>
          </a:p>
        </p:txBody>
      </p:sp>
      <p:sp>
        <p:nvSpPr>
          <p:cNvPr id="8" name="Flowchart: Connector 7">
            <a:extLst>
              <a:ext uri="{FF2B5EF4-FFF2-40B4-BE49-F238E27FC236}">
                <a16:creationId xmlns:a16="http://schemas.microsoft.com/office/drawing/2014/main" id="{DDC9D4D5-3E50-74C5-23C3-2BFA616FFDF4}"/>
              </a:ext>
            </a:extLst>
          </p:cNvPr>
          <p:cNvSpPr/>
          <p:nvPr/>
        </p:nvSpPr>
        <p:spPr>
          <a:xfrm>
            <a:off x="1085848" y="4070350"/>
            <a:ext cx="2844800" cy="22479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cs typeface="Calibri"/>
              </a:rPr>
              <a:t>OPPORTUNITY</a:t>
            </a:r>
          </a:p>
          <a:p>
            <a:pPr algn="ctr"/>
            <a:endParaRPr lang="en-GB" dirty="0">
              <a:cs typeface="Calibri"/>
            </a:endParaRPr>
          </a:p>
          <a:p>
            <a:pPr algn="ctr"/>
            <a:r>
              <a:rPr lang="en-GB" dirty="0">
                <a:cs typeface="Calibri"/>
              </a:rPr>
              <a:t>International expansion</a:t>
            </a:r>
          </a:p>
          <a:p>
            <a:pPr algn="ctr"/>
            <a:endParaRPr lang="en-GB" dirty="0">
              <a:cs typeface="Calibri"/>
            </a:endParaRPr>
          </a:p>
        </p:txBody>
      </p:sp>
      <p:sp>
        <p:nvSpPr>
          <p:cNvPr id="9" name="Flowchart: Connector 8">
            <a:extLst>
              <a:ext uri="{FF2B5EF4-FFF2-40B4-BE49-F238E27FC236}">
                <a16:creationId xmlns:a16="http://schemas.microsoft.com/office/drawing/2014/main" id="{1CB53B79-7852-ACE2-2A2D-C203D2AB87BC}"/>
              </a:ext>
            </a:extLst>
          </p:cNvPr>
          <p:cNvSpPr/>
          <p:nvPr/>
        </p:nvSpPr>
        <p:spPr>
          <a:xfrm>
            <a:off x="1085848" y="704850"/>
            <a:ext cx="2844800" cy="22479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cs typeface="Calibri"/>
              </a:rPr>
              <a:t>STRENGTHS</a:t>
            </a:r>
          </a:p>
          <a:p>
            <a:pPr algn="ctr"/>
            <a:endParaRPr lang="en-GB" dirty="0">
              <a:cs typeface="Calibri"/>
            </a:endParaRPr>
          </a:p>
          <a:p>
            <a:pPr algn="ctr"/>
            <a:r>
              <a:rPr lang="en-GB" dirty="0">
                <a:cs typeface="Calibri"/>
              </a:rPr>
              <a:t>One of the oldest brand of suits</a:t>
            </a:r>
            <a:endParaRPr lang="en-GB" dirty="0"/>
          </a:p>
          <a:p>
            <a:pPr algn="ctr"/>
            <a:r>
              <a:rPr lang="en-GB" dirty="0">
                <a:cs typeface="Calibri"/>
              </a:rPr>
              <a:t>Targets the office workers.</a:t>
            </a:r>
          </a:p>
          <a:p>
            <a:pPr algn="ctr"/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328834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F6CF55C5-958F-30E1-B9E5-9928B79AA38C}"/>
              </a:ext>
            </a:extLst>
          </p:cNvPr>
          <p:cNvCxnSpPr/>
          <p:nvPr/>
        </p:nvCxnSpPr>
        <p:spPr>
          <a:xfrm>
            <a:off x="3568461" y="1821611"/>
            <a:ext cx="1633267" cy="15038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0060C8-3CB5-9F70-C2ED-B321ED8B0CD8}"/>
              </a:ext>
            </a:extLst>
          </p:cNvPr>
          <p:cNvCxnSpPr/>
          <p:nvPr/>
        </p:nvCxnSpPr>
        <p:spPr>
          <a:xfrm flipV="1">
            <a:off x="5479752" y="2691982"/>
            <a:ext cx="1762663" cy="237801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5BCA22CB-8200-C804-7B24-F5324B4F3EF4}"/>
              </a:ext>
            </a:extLst>
          </p:cNvPr>
          <p:cNvCxnSpPr/>
          <p:nvPr/>
        </p:nvCxnSpPr>
        <p:spPr>
          <a:xfrm flipV="1">
            <a:off x="3566664" y="3654365"/>
            <a:ext cx="2122098" cy="1759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5A5B268F-3C09-6E82-CCF7-C95886A60C44}"/>
              </a:ext>
            </a:extLst>
          </p:cNvPr>
          <p:cNvCxnSpPr/>
          <p:nvPr/>
        </p:nvCxnSpPr>
        <p:spPr>
          <a:xfrm>
            <a:off x="2401199" y="2350878"/>
            <a:ext cx="914400" cy="9144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3402572-ADB3-5BA2-6D5B-195E0052E38C}"/>
              </a:ext>
            </a:extLst>
          </p:cNvPr>
          <p:cNvCxnSpPr/>
          <p:nvPr/>
        </p:nvCxnSpPr>
        <p:spPr>
          <a:xfrm>
            <a:off x="5778979" y="1904281"/>
            <a:ext cx="914400" cy="9144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4" name="Picture 14" descr="Diagram&#10;&#10;Description automatically generated">
            <a:extLst>
              <a:ext uri="{FF2B5EF4-FFF2-40B4-BE49-F238E27FC236}">
                <a16:creationId xmlns:a16="http://schemas.microsoft.com/office/drawing/2014/main" id="{430751B4-8C67-ED3F-A84C-4285FCCF4D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5749" y="-4544"/>
            <a:ext cx="11312104" cy="7068367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668761E-E6B5-4BDC-CCB3-FE130F9AA293}"/>
              </a:ext>
            </a:extLst>
          </p:cNvPr>
          <p:cNvSpPr txBox="1"/>
          <p:nvPr/>
        </p:nvSpPr>
        <p:spPr>
          <a:xfrm>
            <a:off x="328882" y="469960"/>
            <a:ext cx="171935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Materials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39188F3-90B7-022A-D109-73AD5847DB55}"/>
              </a:ext>
            </a:extLst>
          </p:cNvPr>
          <p:cNvSpPr txBox="1"/>
          <p:nvPr/>
        </p:nvSpPr>
        <p:spPr>
          <a:xfrm>
            <a:off x="3772558" y="469960"/>
            <a:ext cx="151806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Machines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485813B-7184-ECC2-5F4A-A663F9A8ABAD}"/>
              </a:ext>
            </a:extLst>
          </p:cNvPr>
          <p:cNvSpPr txBox="1"/>
          <p:nvPr/>
        </p:nvSpPr>
        <p:spPr>
          <a:xfrm>
            <a:off x="2094301" y="6156206"/>
            <a:ext cx="163308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Delivery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91E1B66-E84C-91C5-9FE3-E3D48341F310}"/>
              </a:ext>
            </a:extLst>
          </p:cNvPr>
          <p:cNvSpPr txBox="1"/>
          <p:nvPr/>
        </p:nvSpPr>
        <p:spPr>
          <a:xfrm>
            <a:off x="5422360" y="6161597"/>
            <a:ext cx="16618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Environment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F2FAF07-70E9-66E7-0B34-15C791D950EE}"/>
              </a:ext>
            </a:extLst>
          </p:cNvPr>
          <p:cNvSpPr txBox="1"/>
          <p:nvPr/>
        </p:nvSpPr>
        <p:spPr>
          <a:xfrm>
            <a:off x="9193721" y="3334349"/>
            <a:ext cx="171935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Profit lost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D576E24-70A2-BA69-D8BD-579D13169F89}"/>
              </a:ext>
            </a:extLst>
          </p:cNvPr>
          <p:cNvSpPr txBox="1"/>
          <p:nvPr/>
        </p:nvSpPr>
        <p:spPr>
          <a:xfrm>
            <a:off x="6958940" y="5392709"/>
            <a:ext cx="134554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Lockdown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7D82F5E-645A-3CAF-2FD8-FFB13C2671A0}"/>
              </a:ext>
            </a:extLst>
          </p:cNvPr>
          <p:cNvSpPr txBox="1"/>
          <p:nvPr/>
        </p:nvSpPr>
        <p:spPr>
          <a:xfrm>
            <a:off x="7202157" y="4574696"/>
            <a:ext cx="123052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Inflation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2FB4B74-EE65-EEEA-95D2-AF018B88FDFF}"/>
              </a:ext>
            </a:extLst>
          </p:cNvPr>
          <p:cNvSpPr txBox="1"/>
          <p:nvPr/>
        </p:nvSpPr>
        <p:spPr>
          <a:xfrm>
            <a:off x="3424206" y="5304946"/>
            <a:ext cx="173372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Supply chain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72B7DCB-8420-4614-6DC1-CC55AA63C2A4}"/>
              </a:ext>
            </a:extLst>
          </p:cNvPr>
          <p:cNvSpPr txBox="1"/>
          <p:nvPr/>
        </p:nvSpPr>
        <p:spPr>
          <a:xfrm>
            <a:off x="5118938" y="1495246"/>
            <a:ext cx="183437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Shirtmaker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6771EC57-88A8-7894-300F-1845A0AFA46B}"/>
              </a:ext>
            </a:extLst>
          </p:cNvPr>
          <p:cNvSpPr txBox="1"/>
          <p:nvPr/>
        </p:nvSpPr>
        <p:spPr>
          <a:xfrm>
            <a:off x="1825325" y="1422460"/>
            <a:ext cx="94297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Suits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AFB719D-3C9A-85AC-DA1C-C632733EE9E1}"/>
              </a:ext>
            </a:extLst>
          </p:cNvPr>
          <p:cNvSpPr txBox="1"/>
          <p:nvPr/>
        </p:nvSpPr>
        <p:spPr>
          <a:xfrm>
            <a:off x="2178468" y="2377355"/>
            <a:ext cx="258199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Expensive clothing</a:t>
            </a:r>
          </a:p>
        </p:txBody>
      </p:sp>
    </p:spTree>
    <p:extLst>
      <p:ext uri="{BB962C8B-B14F-4D97-AF65-F5344CB8AC3E}">
        <p14:creationId xmlns:p14="http://schemas.microsoft.com/office/powerpoint/2010/main" val="1414111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75470D1-A9BC-450A-94B8-E09E222C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42E14E0-E6CB-444C-97C0-D67DA9F4D0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29284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entury Schoolbook" panose="02040604050505020304"/>
              <a:ea typeface="+mn-ea"/>
              <a:cs typeface="+mn-cs"/>
            </a:endParaRPr>
          </a:p>
        </p:txBody>
      </p:sp>
      <p:pic>
        <p:nvPicPr>
          <p:cNvPr id="5" name="Picture 4" descr="Plant growing in a concrete crack">
            <a:extLst>
              <a:ext uri="{FF2B5EF4-FFF2-40B4-BE49-F238E27FC236}">
                <a16:creationId xmlns:a16="http://schemas.microsoft.com/office/drawing/2014/main" id="{10571A2B-2CF5-C100-3B6D-662C41B14F9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grayscl/>
          </a:blip>
          <a:srcRect t="1002" r="-1" b="-1"/>
          <a:stretch/>
        </p:blipFill>
        <p:spPr>
          <a:xfrm>
            <a:off x="899160" y="1"/>
            <a:ext cx="1039368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B37D29E2-7609-4210-93A1-BFB7944C0F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9160" y="0"/>
            <a:ext cx="10393680" cy="6858000"/>
          </a:xfrm>
          <a:prstGeom prst="rect">
            <a:avLst/>
          </a:prstGeom>
          <a:solidFill>
            <a:schemeClr val="accent2">
              <a:lumMod val="50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entury Schoolbook" panose="020406040505050203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973872-FB90-78D0-89BD-6A3A527387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723331"/>
            <a:ext cx="9432697" cy="540418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85000"/>
              </a:lnSpc>
            </a:pPr>
            <a:r>
              <a:rPr lang="en-US">
                <a:solidFill>
                  <a:srgbClr val="FFFFFF"/>
                </a:solidFill>
              </a:rPr>
              <a:t>NATURE AND IMPACT OF THE COMPLEX PROBLEM 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63B6ECA-5FD8-454D-ABC3-C4ACC15AF9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99160" cy="6858000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entury Schoolbook" panose="02040604050505020304"/>
              <a:ea typeface="+mn-ea"/>
              <a:cs typeface="+mn-cs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887B8F6-F933-4DC0-BBB7-EE99DB8AA4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129873" y="5359400"/>
            <a:ext cx="2550319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0ECCA706-DFE6-B836-D42B-68D845A2FA1A}"/>
              </a:ext>
            </a:extLst>
          </p:cNvPr>
          <p:cNvSpPr txBox="1"/>
          <p:nvPr/>
        </p:nvSpPr>
        <p:spPr>
          <a:xfrm>
            <a:off x="698740" y="3200400"/>
            <a:ext cx="962995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400" dirty="0">
              <a:latin typeface="Calibri"/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3845A6-8645-F076-BD3A-1067367CBDF0}"/>
              </a:ext>
            </a:extLst>
          </p:cNvPr>
          <p:cNvSpPr txBox="1"/>
          <p:nvPr/>
        </p:nvSpPr>
        <p:spPr>
          <a:xfrm>
            <a:off x="1589895" y="2418092"/>
            <a:ext cx="910931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Pandemic</a:t>
            </a:r>
          </a:p>
          <a:p>
            <a:r>
              <a:rPr lang="en-GB" dirty="0">
                <a:ea typeface="+mn-lt"/>
                <a:cs typeface="+mn-lt"/>
              </a:rPr>
              <a:t>It led to the 66 stores owned by TM Lewin being permanently closed, which  resulted in 600 job losses.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768AEF-BE63-9FFB-3E21-3D19077507C9}"/>
              </a:ext>
            </a:extLst>
          </p:cNvPr>
          <p:cNvSpPr txBox="1"/>
          <p:nvPr/>
        </p:nvSpPr>
        <p:spPr>
          <a:xfrm>
            <a:off x="1589894" y="3539525"/>
            <a:ext cx="864923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Rising cost</a:t>
            </a:r>
          </a:p>
          <a:p>
            <a:r>
              <a:rPr lang="en-GB" dirty="0">
                <a:ea typeface="+mn-lt"/>
                <a:cs typeface="+mn-lt"/>
              </a:rPr>
              <a:t>It’s been facing rising costs, whether that’s the increase of living wage or the increased costs of doing business with the UK exchange rate dropping down.(S.Nazir,2020)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1EF075D-9D6D-D42B-B286-B4D4472048EF}"/>
              </a:ext>
            </a:extLst>
          </p:cNvPr>
          <p:cNvSpPr txBox="1"/>
          <p:nvPr/>
        </p:nvSpPr>
        <p:spPr>
          <a:xfrm>
            <a:off x="1503631" y="4804733"/>
            <a:ext cx="854859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Cost of living</a:t>
            </a:r>
          </a:p>
          <a:p>
            <a:r>
              <a:rPr lang="en-GB" dirty="0">
                <a:ea typeface="+mn-lt"/>
                <a:cs typeface="+mn-lt"/>
              </a:rPr>
              <a:t>Selling  menswear has been under pressure as costumers couldn't afford them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44685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6FA0A1AD-DEE2-4598-8D3B-C1F65F315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7F8AB8-828B-E700-9710-BC4AAAA87A5E}"/>
              </a:ext>
            </a:extLst>
          </p:cNvPr>
          <p:cNvSpPr txBox="1"/>
          <p:nvPr/>
        </p:nvSpPr>
        <p:spPr>
          <a:xfrm>
            <a:off x="643831" y="1721308"/>
            <a:ext cx="3690425" cy="385497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182880">
              <a:spcAft>
                <a:spcPts val="600"/>
              </a:spcAft>
              <a:buClr>
                <a:schemeClr val="accent1"/>
              </a:buClr>
            </a:pPr>
            <a:r>
              <a:rPr lang="en-US" sz="2400" b="1" i="1" dirty="0"/>
              <a:t>Boost the income from their online store </a:t>
            </a:r>
            <a:endParaRPr lang="en-US" sz="2400"/>
          </a:p>
          <a:p>
            <a:pPr indent="-182880">
              <a:spcAft>
                <a:spcPts val="600"/>
              </a:spcAft>
              <a:buClr>
                <a:schemeClr val="accent1"/>
              </a:buClr>
            </a:pPr>
            <a:endParaRPr lang="en-US" sz="2400" b="1" i="1" dirty="0"/>
          </a:p>
          <a:p>
            <a:pPr indent="-182880">
              <a:spcAft>
                <a:spcPts val="600"/>
              </a:spcAft>
              <a:buClr>
                <a:schemeClr val="accent1"/>
              </a:buClr>
            </a:pPr>
            <a:r>
              <a:rPr lang="en-US" sz="2400" b="1" i="1" dirty="0"/>
              <a:t>Expand their multi-buy selection </a:t>
            </a:r>
            <a:endParaRPr lang="en-US" sz="2400"/>
          </a:p>
          <a:p>
            <a:pPr indent="-182880">
              <a:spcAft>
                <a:spcPts val="600"/>
              </a:spcAft>
              <a:buClr>
                <a:schemeClr val="accent1"/>
              </a:buClr>
            </a:pPr>
            <a:endParaRPr lang="en-US" sz="2400" b="1" i="1" dirty="0"/>
          </a:p>
          <a:p>
            <a:pPr indent="-182880">
              <a:spcAft>
                <a:spcPts val="600"/>
              </a:spcAft>
              <a:buClr>
                <a:schemeClr val="accent1"/>
              </a:buClr>
            </a:pPr>
            <a:r>
              <a:rPr lang="en-US" sz="2400" b="1" i="1" dirty="0"/>
              <a:t>Make their product superior then competition </a:t>
            </a:r>
          </a:p>
          <a:p>
            <a:endParaRPr lang="en-US" sz="2400" b="1" i="1" dirty="0"/>
          </a:p>
        </p:txBody>
      </p:sp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11CF6F8F-DD1F-6052-0EB1-7695DCE24D1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7030"/>
          <a:stretch/>
        </p:blipFill>
        <p:spPr>
          <a:xfrm>
            <a:off x="4654296" y="951178"/>
            <a:ext cx="6155736" cy="496590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0D5E9AD-3B80-4B6D-3814-6ABF4DF71ACF}"/>
              </a:ext>
            </a:extLst>
          </p:cNvPr>
          <p:cNvSpPr txBox="1"/>
          <p:nvPr/>
        </p:nvSpPr>
        <p:spPr>
          <a:xfrm>
            <a:off x="646987" y="1620667"/>
            <a:ext cx="4534048" cy="385497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182880">
              <a:spcAft>
                <a:spcPts val="600"/>
              </a:spcAft>
              <a:buClr>
                <a:schemeClr val="accent1"/>
              </a:buClr>
            </a:pPr>
            <a:endParaRPr lang="en-US" sz="2400" b="1" i="1"/>
          </a:p>
          <a:p>
            <a:pPr indent="-182880">
              <a:spcAft>
                <a:spcPts val="600"/>
              </a:spcAft>
              <a:buClr>
                <a:schemeClr val="accent1"/>
              </a:buClr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42480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6FA0A1AD-DEE2-4598-8D3B-C1F65F315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08A53F-E6C3-AD64-134F-6BE69AE839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EB2F708-BA59-A1A0-11B6-7D6BCF00DB5F}"/>
              </a:ext>
            </a:extLst>
          </p:cNvPr>
          <p:cNvSpPr txBox="1"/>
          <p:nvPr/>
        </p:nvSpPr>
        <p:spPr>
          <a:xfrm>
            <a:off x="156972" y="1692275"/>
            <a:ext cx="6027109" cy="467788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 fontScale="92500" lnSpcReduction="20000"/>
          </a:bodyPr>
          <a:lstStyle/>
          <a:p>
            <a:pPr indent="-182880">
              <a:spcAft>
                <a:spcPts val="600"/>
              </a:spcAft>
              <a:buClr>
                <a:schemeClr val="accent1"/>
              </a:buClr>
            </a:pPr>
            <a:endParaRPr lang="en-US" sz="1600" u="sng" dirty="0"/>
          </a:p>
          <a:p>
            <a:pPr indent="-182880">
              <a:spcAft>
                <a:spcPts val="600"/>
              </a:spcAft>
            </a:pPr>
            <a:r>
              <a:rPr lang="en-US" sz="1600" dirty="0" err="1"/>
              <a:t>Akcigit</a:t>
            </a:r>
            <a:r>
              <a:rPr lang="en-US" sz="1600" dirty="0"/>
              <a:t>, U. and Ates, S.T., 2021. Ten facts on declining business dynamism and lessons from endogenous growth theory. American Economic Jo</a:t>
            </a:r>
            <a:r>
              <a:rPr lang="en-US" sz="1600" dirty="0">
                <a:ea typeface="+mn-lt"/>
                <a:cs typeface="+mn-lt"/>
              </a:rPr>
              <a:t>urnal: Macroeconomics, 13(1), pp.257-98.</a:t>
            </a:r>
          </a:p>
          <a:p>
            <a:pPr indent="-182880">
              <a:spcAft>
                <a:spcPts val="600"/>
              </a:spcAft>
            </a:pPr>
            <a:r>
              <a:rPr lang="en-US" sz="1600" dirty="0" err="1"/>
              <a:t>Benzaghta</a:t>
            </a:r>
            <a:r>
              <a:rPr lang="en-US" sz="1600" dirty="0"/>
              <a:t>, M.A., </a:t>
            </a:r>
            <a:r>
              <a:rPr lang="en-US" sz="1600" dirty="0" err="1"/>
              <a:t>Elwalda</a:t>
            </a:r>
            <a:r>
              <a:rPr lang="en-US" sz="1600" dirty="0"/>
              <a:t>, A., Mousa, M.M., Erkan, I. and Rahman, M., 2021. SWOT analysis applications: An integrative literature review. Journal of Global Business Insights, 6(1), pp.55-73.</a:t>
            </a:r>
            <a:endParaRPr lang="en-US" dirty="0"/>
          </a:p>
          <a:p>
            <a:pPr indent="-182880">
              <a:spcAft>
                <a:spcPts val="600"/>
              </a:spcAft>
            </a:pPr>
            <a:r>
              <a:rPr lang="en-US" sz="1600" dirty="0"/>
              <a:t>Nanda, A., Xu, Y. and Zhang, F., 2021. How would the COVID-19 pandemic reshape retail real estate and high streets through acceleration of E-commerce and digitalization?. Journal of Urban Management, 10(2), pp.110-124.</a:t>
            </a:r>
          </a:p>
          <a:p>
            <a:pPr indent="-182880">
              <a:spcAft>
                <a:spcPts val="600"/>
              </a:spcAft>
            </a:pPr>
            <a:r>
              <a:rPr lang="en-US" sz="1600" dirty="0"/>
              <a:t>Pan, W., Chen, L. and Zhan, W., 2019. PESTEL analysis of construction productivity enhancement strategies: A case study of three economies. Journal of Management in Engineering, 35(1), p.05018013.</a:t>
            </a:r>
            <a:endParaRPr lang="en-US" sz="1600" b="1" dirty="0"/>
          </a:p>
          <a:p>
            <a:pPr indent="-182880">
              <a:spcAft>
                <a:spcPts val="600"/>
              </a:spcAft>
            </a:pPr>
            <a:endParaRPr lang="en-US" u="sng" dirty="0"/>
          </a:p>
          <a:p>
            <a:pPr indent="-182880">
              <a:spcAft>
                <a:spcPts val="600"/>
              </a:spcAft>
            </a:pPr>
            <a:r>
              <a:rPr lang="en-US" sz="1600" dirty="0">
                <a:ea typeface="+mn-lt"/>
                <a:cs typeface="+mn-lt"/>
              </a:rPr>
              <a:t>https://www.retailgazette.co.uk/2020/07/tm-lewin-what-went-wrong/</a:t>
            </a:r>
            <a:endParaRPr lang="en-US" sz="1600"/>
          </a:p>
          <a:p>
            <a:pPr indent="-182880">
              <a:spcAft>
                <a:spcPts val="600"/>
              </a:spcAft>
            </a:pPr>
            <a:r>
              <a:rPr lang="en-US" sz="1600" u="sng" dirty="0">
                <a:solidFill>
                  <a:schemeClr val="bg2">
                    <a:lumMod val="10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https://www.simpsonmillar.co.uk/media/employment-law/ex-tm-lewin-staff-win-legal-battle-following-companies-collapse/</a:t>
            </a:r>
            <a:endParaRPr lang="en-US" sz="160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4" name="Picture 3" descr="One big red drawing pin in front of many smaller black drawing pins">
            <a:extLst>
              <a:ext uri="{FF2B5EF4-FFF2-40B4-BE49-F238E27FC236}">
                <a16:creationId xmlns:a16="http://schemas.microsoft.com/office/drawing/2014/main" id="{D6990F47-0CEE-812B-B514-3C73CA43DF0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8300" r="-2" b="4539"/>
          <a:stretch/>
        </p:blipFill>
        <p:spPr>
          <a:xfrm>
            <a:off x="6095999" y="2399625"/>
            <a:ext cx="4807287" cy="2707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7502915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View</vt:lpstr>
      <vt:lpstr>Problem Solving and Decision Making </vt:lpstr>
      <vt:lpstr>Political Pandemic-Stay at home, business close, working from home </vt:lpstr>
      <vt:lpstr>Social Population grow rage, low level of motivation for the staff, work from home has increase </vt:lpstr>
      <vt:lpstr>Environment  Weather, environmental policies</vt:lpstr>
      <vt:lpstr>PowerPoint Presentation</vt:lpstr>
      <vt:lpstr>PowerPoint Presentation</vt:lpstr>
      <vt:lpstr>NATURE AND IMPACT OF THE COMPLEX PROBLEM 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635</cp:revision>
  <dcterms:created xsi:type="dcterms:W3CDTF">2022-10-07T10:10:19Z</dcterms:created>
  <dcterms:modified xsi:type="dcterms:W3CDTF">2022-10-30T18:52:10Z</dcterms:modified>
</cp:coreProperties>
</file>