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7" d="100"/>
          <a:sy n="87" d="100"/>
        </p:scale>
        <p:origin x="69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florea" userId="6d4b462108631742" providerId="LiveId" clId="{87E8710B-9237-4C06-A8A9-61D09299125C}"/>
    <pc:docChg chg="custSel modSld">
      <pc:chgData name="mihai florea" userId="6d4b462108631742" providerId="LiveId" clId="{87E8710B-9237-4C06-A8A9-61D09299125C}" dt="2024-04-07T11:58:37.605" v="26" actId="20577"/>
      <pc:docMkLst>
        <pc:docMk/>
      </pc:docMkLst>
      <pc:sldChg chg="modSp mod">
        <pc:chgData name="mihai florea" userId="6d4b462108631742" providerId="LiveId" clId="{87E8710B-9237-4C06-A8A9-61D09299125C}" dt="2024-04-07T11:58:37.605" v="26" actId="20577"/>
        <pc:sldMkLst>
          <pc:docMk/>
          <pc:sldMk cId="3964316910" sldId="257"/>
        </pc:sldMkLst>
        <pc:spChg chg="mod">
          <ac:chgData name="mihai florea" userId="6d4b462108631742" providerId="LiveId" clId="{87E8710B-9237-4C06-A8A9-61D09299125C}" dt="2024-04-07T11:58:37.605" v="26" actId="20577"/>
          <ac:spMkLst>
            <pc:docMk/>
            <pc:sldMk cId="3964316910" sldId="257"/>
            <ac:spMk id="3" creationId="{A122A090-09CA-64B0-B587-2F6FA50A729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18372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35928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03328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85187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97785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93027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20720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19696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63297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90446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11160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9F568295-FC12-45C8-8D2E-C6913F7185E8}" type="datetimeFigureOut">
              <a:rPr lang="ro-RO" smtClean="0"/>
              <a:t>07.04.2024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573486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E43A2-4EAE-6375-EDF3-F799CFB7D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93596" y="528411"/>
            <a:ext cx="5201611" cy="1584276"/>
          </a:xfrm>
        </p:spPr>
        <p:txBody>
          <a:bodyPr>
            <a:normAutofit/>
          </a:bodyPr>
          <a:lstStyle/>
          <a:p>
            <a:r>
              <a:rPr lang="ro-RO" sz="36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FFFF"/>
                </a:highlight>
              </a:rPr>
              <a:t>basic digital skills</a:t>
            </a:r>
            <a:br>
              <a:rPr lang="ro-RO" sz="56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FFFF"/>
                </a:highlight>
              </a:rPr>
            </a:br>
            <a:r>
              <a:rPr lang="ro-RO" sz="13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FF"/>
                </a:highlight>
              </a:rPr>
              <a:t>digital safety is about using internet without fear.</a:t>
            </a:r>
            <a:br>
              <a:rPr lang="ro-RO" sz="13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FF"/>
                </a:highlight>
              </a:rPr>
            </a:br>
            <a:r>
              <a:rPr lang="ro-RO" sz="13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FF"/>
                </a:highlight>
              </a:rPr>
              <a:t>Basic digital skills are essential abilities for using computers</a:t>
            </a:r>
            <a:br>
              <a:rPr lang="ro-RO" sz="13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FF"/>
                </a:highlight>
              </a:rPr>
            </a:br>
            <a:r>
              <a:rPr lang="ro-RO" sz="13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FF"/>
                </a:highlight>
              </a:rPr>
              <a:t>and internet effectively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1B2936-03BC-B6FC-9BCC-521E3A2CA8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852" r="3" b="3400"/>
          <a:stretch/>
        </p:blipFill>
        <p:spPr>
          <a:xfrm>
            <a:off x="134685" y="1861249"/>
            <a:ext cx="2900116" cy="3135499"/>
          </a:xfrm>
          <a:custGeom>
            <a:avLst/>
            <a:gdLst/>
            <a:ahLst/>
            <a:cxnLst/>
            <a:rect l="l" t="t" r="r" b="b"/>
            <a:pathLst>
              <a:path w="2619375" h="1860000">
                <a:moveTo>
                  <a:pt x="0" y="0"/>
                </a:moveTo>
                <a:lnTo>
                  <a:pt x="2619375" y="0"/>
                </a:lnTo>
                <a:lnTo>
                  <a:pt x="2619375" y="1860000"/>
                </a:lnTo>
                <a:lnTo>
                  <a:pt x="0" y="1860000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447298-5023-FDEB-4320-868435C053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9214"/>
          <a:stretch/>
        </p:blipFill>
        <p:spPr>
          <a:xfrm>
            <a:off x="4666721" y="2835481"/>
            <a:ext cx="3184462" cy="3299724"/>
          </a:xfrm>
          <a:custGeom>
            <a:avLst/>
            <a:gdLst/>
            <a:ahLst/>
            <a:cxnLst/>
            <a:rect l="l" t="t" r="r" b="b"/>
            <a:pathLst>
              <a:path w="2619375" h="1860000">
                <a:moveTo>
                  <a:pt x="0" y="0"/>
                </a:moveTo>
                <a:lnTo>
                  <a:pt x="2619375" y="0"/>
                </a:lnTo>
                <a:lnTo>
                  <a:pt x="2619375" y="1860000"/>
                </a:lnTo>
                <a:lnTo>
                  <a:pt x="0" y="1860000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52E4B5-9CB2-AFE4-CF89-E74CDF62F24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" b="5"/>
          <a:stretch/>
        </p:blipFill>
        <p:spPr>
          <a:xfrm>
            <a:off x="8954002" y="1443594"/>
            <a:ext cx="2974484" cy="2935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041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5228E-00F0-EF0A-C9DF-FBE1FD446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83" y="330739"/>
            <a:ext cx="4646904" cy="1624520"/>
          </a:xfrm>
        </p:spPr>
        <p:txBody>
          <a:bodyPr anchor="ctr">
            <a:normAutofit/>
          </a:bodyPr>
          <a:lstStyle/>
          <a:p>
            <a:r>
              <a:rPr lang="ro-RO" sz="1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Antonia Georgiana Florea </a:t>
            </a:r>
            <a:br>
              <a:rPr lang="ro-RO" sz="1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ro-RO" sz="1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2329105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2A090-09CA-64B0-B587-2F6FA50A7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325" y="3597198"/>
            <a:ext cx="3116135" cy="1145371"/>
          </a:xfrm>
        </p:spPr>
        <p:txBody>
          <a:bodyPr anchor="ctr">
            <a:normAutofit fontScale="92500" lnSpcReduction="10000"/>
          </a:bodyPr>
          <a:lstStyle/>
          <a:p>
            <a:r>
              <a:rPr lang="ro-RO" sz="1400" dirty="0"/>
              <a:t>UNIVERSITY OF WALES</a:t>
            </a:r>
          </a:p>
          <a:p>
            <a:pPr marL="0" indent="0">
              <a:buNone/>
            </a:pPr>
            <a:r>
              <a:rPr lang="ro-RO" sz="1400" dirty="0"/>
              <a:t>TRINTY SAINT DAVID </a:t>
            </a:r>
          </a:p>
          <a:p>
            <a:r>
              <a:rPr lang="ro-RO" sz="1400" dirty="0"/>
              <a:t>Lct: Suneth Fernando</a:t>
            </a:r>
          </a:p>
          <a:p>
            <a:r>
              <a:rPr lang="ro-RO" sz="1400" dirty="0"/>
              <a:t>7th April 2024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6524C705-5E2D-6B09-5E10-BE1E6FC3F7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30" r="31469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4" name="Star: 5 Points 3">
            <a:extLst>
              <a:ext uri="{FF2B5EF4-FFF2-40B4-BE49-F238E27FC236}">
                <a16:creationId xmlns:a16="http://schemas.microsoft.com/office/drawing/2014/main" id="{50FC068D-2532-548B-DFCB-F7956D81090F}"/>
              </a:ext>
            </a:extLst>
          </p:cNvPr>
          <p:cNvSpPr/>
          <p:nvPr/>
        </p:nvSpPr>
        <p:spPr>
          <a:xfrm>
            <a:off x="18075" y="1883885"/>
            <a:ext cx="5126801" cy="4037626"/>
          </a:xfrm>
          <a:prstGeom prst="star5">
            <a:avLst/>
          </a:prstGeom>
          <a:noFill/>
          <a:ln>
            <a:solidFill>
              <a:schemeClr val="tx1">
                <a:lumMod val="95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64316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4" ma:contentTypeDescription="Create a new document." ma:contentTypeScope="" ma:versionID="024300a666b0f313c4d04066a152f81e">
  <xsd:schema xmlns:xsd="http://www.w3.org/2001/XMLSchema" xmlns:xs="http://www.w3.org/2001/XMLSchema" xmlns:p="http://schemas.microsoft.com/office/2006/metadata/properties" xmlns:ns3="b6c735d2-3114-479d-9f38-f4e14bc16876" targetNamespace="http://schemas.microsoft.com/office/2006/metadata/properties" ma:root="true" ma:fieldsID="b5e0e2809189c8800798d795e19cbb7f" ns3:_="">
    <xsd:import namespace="b6c735d2-3114-479d-9f38-f4e14bc1687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ED91256-CFD3-4D5A-A880-DF8499BAF9E5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b6c735d2-3114-479d-9f38-f4e14bc16876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D45C166-84B9-4E05-9F7E-D9AD69FF383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920D86-10F4-481C-A8D2-6A33A8E4F1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479</TotalTime>
  <Words>45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Aptos</vt:lpstr>
      <vt:lpstr>Aptos Display</vt:lpstr>
      <vt:lpstr>Arial</vt:lpstr>
      <vt:lpstr>Office Theme</vt:lpstr>
      <vt:lpstr>basic digital skills digital safety is about using internet without fear. Basic digital skills are essential abilities for using computers and internet effectively</vt:lpstr>
      <vt:lpstr>Antonia Georgiana Florea  2329105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skills</dc:title>
  <dc:creator>Nicolae FLOREA</dc:creator>
  <cp:lastModifiedBy>Antonia Georgiana Florea (2329105)</cp:lastModifiedBy>
  <cp:revision>3</cp:revision>
  <dcterms:created xsi:type="dcterms:W3CDTF">2024-03-28T15:03:06Z</dcterms:created>
  <dcterms:modified xsi:type="dcterms:W3CDTF">2024-04-07T11:58:44Z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