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handoutMasterIdLst>
    <p:handoutMasterId r:id="rId14"/>
  </p:handoutMasterIdLst>
  <p:sldIdLst>
    <p:sldId id="256" r:id="rId2"/>
    <p:sldId id="257" r:id="rId3"/>
    <p:sldId id="259" r:id="rId4"/>
    <p:sldId id="260" r:id="rId5"/>
    <p:sldId id="268" r:id="rId6"/>
    <p:sldId id="269" r:id="rId7"/>
    <p:sldId id="261" r:id="rId8"/>
    <p:sldId id="262" r:id="rId9"/>
    <p:sldId id="263" r:id="rId10"/>
    <p:sldId id="267" r:id="rId11"/>
    <p:sldId id="258"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8713A-DB4A-409E-8063-7217A03667EC}" v="398" dt="2022-04-13T02:23:55.243"/>
    <p1510:client id="{1AC4A77F-37FF-BC32-16AE-B59D1B0BF0C3}" v="6293" dt="2022-04-13T17:07:02.567"/>
    <p1510:client id="{D0D87CFF-6D35-29E7-0903-2A37AE7EBB36}" v="406" dt="2022-04-13T04:47:01.1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h Nasr Choudhry (2012893)" userId="S::2012893@student.uwtsd.ac.uk::d8de958c-f164-4b27-ab88-163602b71b48" providerId="AD" clId="Web-{D0D87CFF-6D35-29E7-0903-2A37AE7EBB36}"/>
    <pc:docChg chg="modSld">
      <pc:chgData name="Fatimah Nasr Choudhry (2012893)" userId="S::2012893@student.uwtsd.ac.uk::d8de958c-f164-4b27-ab88-163602b71b48" providerId="AD" clId="Web-{D0D87CFF-6D35-29E7-0903-2A37AE7EBB36}" dt="2022-04-13T04:47:01.116" v="409" actId="20577"/>
      <pc:docMkLst>
        <pc:docMk/>
      </pc:docMkLst>
      <pc:sldChg chg="modSp">
        <pc:chgData name="Fatimah Nasr Choudhry (2012893)" userId="S::2012893@student.uwtsd.ac.uk::d8de958c-f164-4b27-ab88-163602b71b48" providerId="AD" clId="Web-{D0D87CFF-6D35-29E7-0903-2A37AE7EBB36}" dt="2022-04-13T03:44:36.744" v="2" actId="1076"/>
        <pc:sldMkLst>
          <pc:docMk/>
          <pc:sldMk cId="2622186954" sldId="256"/>
        </pc:sldMkLst>
        <pc:picChg chg="mod">
          <ac:chgData name="Fatimah Nasr Choudhry (2012893)" userId="S::2012893@student.uwtsd.ac.uk::d8de958c-f164-4b27-ab88-163602b71b48" providerId="AD" clId="Web-{D0D87CFF-6D35-29E7-0903-2A37AE7EBB36}" dt="2022-04-13T03:44:36.744" v="2" actId="1076"/>
          <ac:picMkLst>
            <pc:docMk/>
            <pc:sldMk cId="2622186954" sldId="256"/>
            <ac:picMk id="4" creationId="{3576213E-CEB5-B09B-7DA8-17C7F762206F}"/>
          </ac:picMkLst>
        </pc:picChg>
        <pc:picChg chg="mod">
          <ac:chgData name="Fatimah Nasr Choudhry (2012893)" userId="S::2012893@student.uwtsd.ac.uk::d8de958c-f164-4b27-ab88-163602b71b48" providerId="AD" clId="Web-{D0D87CFF-6D35-29E7-0903-2A37AE7EBB36}" dt="2022-04-13T03:44:36.650" v="1" actId="1076"/>
          <ac:picMkLst>
            <pc:docMk/>
            <pc:sldMk cId="2622186954" sldId="256"/>
            <ac:picMk id="5" creationId="{CDA80D9B-F297-0D08-8DB2-686A9F77475C}"/>
          </ac:picMkLst>
        </pc:picChg>
      </pc:sldChg>
      <pc:sldChg chg="modSp">
        <pc:chgData name="Fatimah Nasr Choudhry (2012893)" userId="S::2012893@student.uwtsd.ac.uk::d8de958c-f164-4b27-ab88-163602b71b48" providerId="AD" clId="Web-{D0D87CFF-6D35-29E7-0903-2A37AE7EBB36}" dt="2022-04-13T04:47:01.116" v="409" actId="20577"/>
        <pc:sldMkLst>
          <pc:docMk/>
          <pc:sldMk cId="79009079" sldId="257"/>
        </pc:sldMkLst>
        <pc:spChg chg="mod">
          <ac:chgData name="Fatimah Nasr Choudhry (2012893)" userId="S::2012893@student.uwtsd.ac.uk::d8de958c-f164-4b27-ab88-163602b71b48" providerId="AD" clId="Web-{D0D87CFF-6D35-29E7-0903-2A37AE7EBB36}" dt="2022-04-13T04:47:01.116" v="409" actId="20577"/>
          <ac:spMkLst>
            <pc:docMk/>
            <pc:sldMk cId="79009079" sldId="257"/>
            <ac:spMk id="3" creationId="{1424D9C6-A4E9-3BB6-25CB-02ADC47BE701}"/>
          </ac:spMkLst>
        </pc:spChg>
      </pc:sldChg>
    </pc:docChg>
  </pc:docChgLst>
  <pc:docChgLst>
    <pc:chgData name="Fatimah Nasr Choudhry (2012893)" userId="S::2012893@student.uwtsd.ac.uk::d8de958c-f164-4b27-ab88-163602b71b48" providerId="AD" clId="Web-{0598713A-DB4A-409E-8063-7217A03667EC}"/>
    <pc:docChg chg="addSld delSld modSld addMainMaster delMainMaster modMainMaster">
      <pc:chgData name="Fatimah Nasr Choudhry (2012893)" userId="S::2012893@student.uwtsd.ac.uk::d8de958c-f164-4b27-ab88-163602b71b48" providerId="AD" clId="Web-{0598713A-DB4A-409E-8063-7217A03667EC}" dt="2022-04-13T02:23:55.243" v="477" actId="20577"/>
      <pc:docMkLst>
        <pc:docMk/>
      </pc:docMkLst>
      <pc:sldChg chg="addSp delSp modSp mod setBg modClrScheme chgLayout">
        <pc:chgData name="Fatimah Nasr Choudhry (2012893)" userId="S::2012893@student.uwtsd.ac.uk::d8de958c-f164-4b27-ab88-163602b71b48" providerId="AD" clId="Web-{0598713A-DB4A-409E-8063-7217A03667EC}" dt="2022-04-13T00:47:53.296" v="428"/>
        <pc:sldMkLst>
          <pc:docMk/>
          <pc:sldMk cId="2622186954" sldId="256"/>
        </pc:sldMkLst>
        <pc:spChg chg="mod ord">
          <ac:chgData name="Fatimah Nasr Choudhry (2012893)" userId="S::2012893@student.uwtsd.ac.uk::d8de958c-f164-4b27-ab88-163602b71b48" providerId="AD" clId="Web-{0598713A-DB4A-409E-8063-7217A03667EC}" dt="2022-04-13T00:35:30.012" v="241" actId="20577"/>
          <ac:spMkLst>
            <pc:docMk/>
            <pc:sldMk cId="2622186954" sldId="256"/>
            <ac:spMk id="2" creationId="{00000000-0000-0000-0000-000000000000}"/>
          </ac:spMkLst>
        </pc:spChg>
        <pc:spChg chg="del mod">
          <ac:chgData name="Fatimah Nasr Choudhry (2012893)" userId="S::2012893@student.uwtsd.ac.uk::d8de958c-f164-4b27-ab88-163602b71b48" providerId="AD" clId="Web-{0598713A-DB4A-409E-8063-7217A03667EC}" dt="2022-04-12T23:42:06.775" v="118"/>
          <ac:spMkLst>
            <pc:docMk/>
            <pc:sldMk cId="2622186954" sldId="256"/>
            <ac:spMk id="3" creationId="{00000000-0000-0000-0000-000000000000}"/>
          </ac:spMkLst>
        </pc:spChg>
        <pc:spChg chg="add del">
          <ac:chgData name="Fatimah Nasr Choudhry (2012893)" userId="S::2012893@student.uwtsd.ac.uk::d8de958c-f164-4b27-ab88-163602b71b48" providerId="AD" clId="Web-{0598713A-DB4A-409E-8063-7217A03667EC}" dt="2022-04-12T22:48:29.409" v="1"/>
          <ac:spMkLst>
            <pc:docMk/>
            <pc:sldMk cId="2622186954" sldId="256"/>
            <ac:spMk id="9" creationId="{1F4CD6D0-88B6-45F4-AC60-54587D3C92A0}"/>
          </ac:spMkLst>
        </pc:spChg>
        <pc:spChg chg="add del">
          <ac:chgData name="Fatimah Nasr Choudhry (2012893)" userId="S::2012893@student.uwtsd.ac.uk::d8de958c-f164-4b27-ab88-163602b71b48" providerId="AD" clId="Web-{0598713A-DB4A-409E-8063-7217A03667EC}" dt="2022-04-12T23:27:32.423" v="9"/>
          <ac:spMkLst>
            <pc:docMk/>
            <pc:sldMk cId="2622186954" sldId="256"/>
            <ac:spMk id="10" creationId="{57375140-FB25-4CD5-A449-0B14D0832B28}"/>
          </ac:spMkLst>
        </pc:spChg>
        <pc:spChg chg="add del">
          <ac:chgData name="Fatimah Nasr Choudhry (2012893)" userId="S::2012893@student.uwtsd.ac.uk::d8de958c-f164-4b27-ab88-163602b71b48" providerId="AD" clId="Web-{0598713A-DB4A-409E-8063-7217A03667EC}" dt="2022-04-12T22:48:29.409" v="1"/>
          <ac:spMkLst>
            <pc:docMk/>
            <pc:sldMk cId="2622186954" sldId="256"/>
            <ac:spMk id="11" creationId="{3092D32E-B1E6-4335-BD86-8461882A79A5}"/>
          </ac:spMkLst>
        </pc:spChg>
        <pc:spChg chg="add del">
          <ac:chgData name="Fatimah Nasr Choudhry (2012893)" userId="S::2012893@student.uwtsd.ac.uk::d8de958c-f164-4b27-ab88-163602b71b48" providerId="AD" clId="Web-{0598713A-DB4A-409E-8063-7217A03667EC}" dt="2022-04-12T23:50:32.845" v="128"/>
          <ac:spMkLst>
            <pc:docMk/>
            <pc:sldMk cId="2622186954" sldId="256"/>
            <ac:spMk id="16" creationId="{5D2CA358-2EA6-49C2-AAEF-0C79C1F76265}"/>
          </ac:spMkLst>
        </pc:spChg>
        <pc:spChg chg="add">
          <ac:chgData name="Fatimah Nasr Choudhry (2012893)" userId="S::2012893@student.uwtsd.ac.uk::d8de958c-f164-4b27-ab88-163602b71b48" providerId="AD" clId="Web-{0598713A-DB4A-409E-8063-7217A03667EC}" dt="2022-04-12T23:51:45.878" v="129"/>
          <ac:spMkLst>
            <pc:docMk/>
            <pc:sldMk cId="2622186954" sldId="256"/>
            <ac:spMk id="19" creationId="{5D2CA358-2EA6-49C2-AAEF-0C79C1F76265}"/>
          </ac:spMkLst>
        </pc:spChg>
        <pc:spChg chg="add mod">
          <ac:chgData name="Fatimah Nasr Choudhry (2012893)" userId="S::2012893@student.uwtsd.ac.uk::d8de958c-f164-4b27-ab88-163602b71b48" providerId="AD" clId="Web-{0598713A-DB4A-409E-8063-7217A03667EC}" dt="2022-04-13T00:47:53.296" v="428"/>
          <ac:spMkLst>
            <pc:docMk/>
            <pc:sldMk cId="2622186954" sldId="256"/>
            <ac:spMk id="1139" creationId="{F769F1C2-021C-A641-BB81-3E65B0811A99}"/>
          </ac:spMkLst>
        </pc:spChg>
        <pc:grpChg chg="add del">
          <ac:chgData name="Fatimah Nasr Choudhry (2012893)" userId="S::2012893@student.uwtsd.ac.uk::d8de958c-f164-4b27-ab88-163602b71b48" providerId="AD" clId="Web-{0598713A-DB4A-409E-8063-7217A03667EC}" dt="2022-04-12T22:48:29.409" v="1"/>
          <ac:grpSpMkLst>
            <pc:docMk/>
            <pc:sldMk cId="2622186954" sldId="256"/>
            <ac:grpSpMk id="13" creationId="{53D83BC4-A03A-4B80-BE2E-AB1542ABAD46}"/>
          </ac:grpSpMkLst>
        </pc:grpChg>
        <pc:graphicFrameChg chg="add mod modGraphic">
          <ac:chgData name="Fatimah Nasr Choudhry (2012893)" userId="S::2012893@student.uwtsd.ac.uk::d8de958c-f164-4b27-ab88-163602b71b48" providerId="AD" clId="Web-{0598713A-DB4A-409E-8063-7217A03667EC}" dt="2022-04-12T23:55:46.382" v="149"/>
          <ac:graphicFrameMkLst>
            <pc:docMk/>
            <pc:sldMk cId="2622186954" sldId="256"/>
            <ac:graphicFrameMk id="7" creationId="{B0B083A3-5E36-B3E1-6145-B1BDB802EAC0}"/>
          </ac:graphicFrameMkLst>
        </pc:graphicFrameChg>
        <pc:picChg chg="add mod">
          <ac:chgData name="Fatimah Nasr Choudhry (2012893)" userId="S::2012893@student.uwtsd.ac.uk::d8de958c-f164-4b27-ab88-163602b71b48" providerId="AD" clId="Web-{0598713A-DB4A-409E-8063-7217A03667EC}" dt="2022-04-12T23:51:45.878" v="129"/>
          <ac:picMkLst>
            <pc:docMk/>
            <pc:sldMk cId="2622186954" sldId="256"/>
            <ac:picMk id="4" creationId="{3576213E-CEB5-B09B-7DA8-17C7F762206F}"/>
          </ac:picMkLst>
        </pc:picChg>
        <pc:picChg chg="add del">
          <ac:chgData name="Fatimah Nasr Choudhry (2012893)" userId="S::2012893@student.uwtsd.ac.uk::d8de958c-f164-4b27-ab88-163602b71b48" providerId="AD" clId="Web-{0598713A-DB4A-409E-8063-7217A03667EC}" dt="2022-04-12T22:48:29.409" v="1"/>
          <ac:picMkLst>
            <pc:docMk/>
            <pc:sldMk cId="2622186954" sldId="256"/>
            <ac:picMk id="4" creationId="{73D54403-1B0A-F2C7-C8F2-54C2F92C14E4}"/>
          </ac:picMkLst>
        </pc:picChg>
        <pc:picChg chg="add mod">
          <ac:chgData name="Fatimah Nasr Choudhry (2012893)" userId="S::2012893@student.uwtsd.ac.uk::d8de958c-f164-4b27-ab88-163602b71b48" providerId="AD" clId="Web-{0598713A-DB4A-409E-8063-7217A03667EC}" dt="2022-04-12T23:55:10.335" v="148" actId="1076"/>
          <ac:picMkLst>
            <pc:docMk/>
            <pc:sldMk cId="2622186954" sldId="256"/>
            <ac:picMk id="5" creationId="{CDA80D9B-F297-0D08-8DB2-686A9F77475C}"/>
          </ac:picMkLst>
        </pc:picChg>
        <pc:picChg chg="add del">
          <ac:chgData name="Fatimah Nasr Choudhry (2012893)" userId="S::2012893@student.uwtsd.ac.uk::d8de958c-f164-4b27-ab88-163602b71b48" providerId="AD" clId="Web-{0598713A-DB4A-409E-8063-7217A03667EC}" dt="2022-04-12T23:50:32.845" v="128"/>
          <ac:picMkLst>
            <pc:docMk/>
            <pc:sldMk cId="2622186954" sldId="256"/>
            <ac:picMk id="12" creationId="{E1408BAF-1350-4BC5-9C72-82A08BB07B46}"/>
          </ac:picMkLst>
        </pc:picChg>
        <pc:picChg chg="add del">
          <ac:chgData name="Fatimah Nasr Choudhry (2012893)" userId="S::2012893@student.uwtsd.ac.uk::d8de958c-f164-4b27-ab88-163602b71b48" providerId="AD" clId="Web-{0598713A-DB4A-409E-8063-7217A03667EC}" dt="2022-04-12T23:50:32.845" v="128"/>
          <ac:picMkLst>
            <pc:docMk/>
            <pc:sldMk cId="2622186954" sldId="256"/>
            <ac:picMk id="14" creationId="{44E843C5-E258-463E-B6A7-03E24286BC8B}"/>
          </ac:picMkLst>
        </pc:picChg>
        <pc:picChg chg="add">
          <ac:chgData name="Fatimah Nasr Choudhry (2012893)" userId="S::2012893@student.uwtsd.ac.uk::d8de958c-f164-4b27-ab88-163602b71b48" providerId="AD" clId="Web-{0598713A-DB4A-409E-8063-7217A03667EC}" dt="2022-04-12T23:51:45.878" v="129"/>
          <ac:picMkLst>
            <pc:docMk/>
            <pc:sldMk cId="2622186954" sldId="256"/>
            <ac:picMk id="15" creationId="{E1408BAF-1350-4BC5-9C72-82A08BB07B46}"/>
          </ac:picMkLst>
        </pc:picChg>
        <pc:picChg chg="add">
          <ac:chgData name="Fatimah Nasr Choudhry (2012893)" userId="S::2012893@student.uwtsd.ac.uk::d8de958c-f164-4b27-ab88-163602b71b48" providerId="AD" clId="Web-{0598713A-DB4A-409E-8063-7217A03667EC}" dt="2022-04-12T23:51:45.878" v="129"/>
          <ac:picMkLst>
            <pc:docMk/>
            <pc:sldMk cId="2622186954" sldId="256"/>
            <ac:picMk id="17" creationId="{44E843C5-E258-463E-B6A7-03E24286BC8B}"/>
          </ac:picMkLst>
        </pc:picChg>
        <pc:picChg chg="add del">
          <ac:chgData name="Fatimah Nasr Choudhry (2012893)" userId="S::2012893@student.uwtsd.ac.uk::d8de958c-f164-4b27-ab88-163602b71b48" providerId="AD" clId="Web-{0598713A-DB4A-409E-8063-7217A03667EC}" dt="2022-04-12T23:50:32.845" v="128"/>
          <ac:picMkLst>
            <pc:docMk/>
            <pc:sldMk cId="2622186954" sldId="256"/>
            <ac:picMk id="18" creationId="{AAD74829-8970-4A28-B5F6-387E0E31383F}"/>
          </ac:picMkLst>
        </pc:picChg>
        <pc:picChg chg="add del">
          <ac:chgData name="Fatimah Nasr Choudhry (2012893)" userId="S::2012893@student.uwtsd.ac.uk::d8de958c-f164-4b27-ab88-163602b71b48" providerId="AD" clId="Web-{0598713A-DB4A-409E-8063-7217A03667EC}" dt="2022-04-12T23:50:32.845" v="128"/>
          <ac:picMkLst>
            <pc:docMk/>
            <pc:sldMk cId="2622186954" sldId="256"/>
            <ac:picMk id="20" creationId="{D976ACB9-C2D4-45C2-924A-2CF7CFF5112B}"/>
          </ac:picMkLst>
        </pc:picChg>
        <pc:picChg chg="add">
          <ac:chgData name="Fatimah Nasr Choudhry (2012893)" userId="S::2012893@student.uwtsd.ac.uk::d8de958c-f164-4b27-ab88-163602b71b48" providerId="AD" clId="Web-{0598713A-DB4A-409E-8063-7217A03667EC}" dt="2022-04-12T23:51:45.878" v="129"/>
          <ac:picMkLst>
            <pc:docMk/>
            <pc:sldMk cId="2622186954" sldId="256"/>
            <ac:picMk id="21" creationId="{AAD74829-8970-4A28-B5F6-387E0E31383F}"/>
          </ac:picMkLst>
        </pc:picChg>
        <pc:picChg chg="add">
          <ac:chgData name="Fatimah Nasr Choudhry (2012893)" userId="S::2012893@student.uwtsd.ac.uk::d8de958c-f164-4b27-ab88-163602b71b48" providerId="AD" clId="Web-{0598713A-DB4A-409E-8063-7217A03667EC}" dt="2022-04-12T23:51:45.878" v="129"/>
          <ac:picMkLst>
            <pc:docMk/>
            <pc:sldMk cId="2622186954" sldId="256"/>
            <ac:picMk id="22" creationId="{D976ACB9-C2D4-45C2-924A-2CF7CFF5112B}"/>
          </ac:picMkLst>
        </pc:picChg>
      </pc:sldChg>
      <pc:sldChg chg="addSp modSp new mod setBg">
        <pc:chgData name="Fatimah Nasr Choudhry (2012893)" userId="S::2012893@student.uwtsd.ac.uk::d8de958c-f164-4b27-ab88-163602b71b48" providerId="AD" clId="Web-{0598713A-DB4A-409E-8063-7217A03667EC}" dt="2022-04-13T02:23:55.243" v="477" actId="20577"/>
        <pc:sldMkLst>
          <pc:docMk/>
          <pc:sldMk cId="79009079" sldId="257"/>
        </pc:sldMkLst>
        <pc:spChg chg="mod">
          <ac:chgData name="Fatimah Nasr Choudhry (2012893)" userId="S::2012893@student.uwtsd.ac.uk::d8de958c-f164-4b27-ab88-163602b71b48" providerId="AD" clId="Web-{0598713A-DB4A-409E-8063-7217A03667EC}" dt="2022-04-13T01:00:05.497" v="430" actId="1076"/>
          <ac:spMkLst>
            <pc:docMk/>
            <pc:sldMk cId="79009079" sldId="257"/>
            <ac:spMk id="2" creationId="{1E7F20B7-0906-2447-1781-549A7E0369FA}"/>
          </ac:spMkLst>
        </pc:spChg>
        <pc:spChg chg="mod">
          <ac:chgData name="Fatimah Nasr Choudhry (2012893)" userId="S::2012893@student.uwtsd.ac.uk::d8de958c-f164-4b27-ab88-163602b71b48" providerId="AD" clId="Web-{0598713A-DB4A-409E-8063-7217A03667EC}" dt="2022-04-13T02:23:55.243" v="477" actId="20577"/>
          <ac:spMkLst>
            <pc:docMk/>
            <pc:sldMk cId="79009079" sldId="257"/>
            <ac:spMk id="3" creationId="{1424D9C6-A4E9-3BB6-25CB-02ADC47BE701}"/>
          </ac:spMkLst>
        </pc:spChg>
        <pc:spChg chg="add mod">
          <ac:chgData name="Fatimah Nasr Choudhry (2012893)" userId="S::2012893@student.uwtsd.ac.uk::d8de958c-f164-4b27-ab88-163602b71b48" providerId="AD" clId="Web-{0598713A-DB4A-409E-8063-7217A03667EC}" dt="2022-04-13T00:47:53.296" v="428"/>
          <ac:spMkLst>
            <pc:docMk/>
            <pc:sldMk cId="79009079" sldId="257"/>
            <ac:spMk id="4" creationId="{5CD4037C-2DA4-E9F3-47D4-1DACE0562EF9}"/>
          </ac:spMkLst>
        </pc:spChg>
        <pc:spChg chg="add">
          <ac:chgData name="Fatimah Nasr Choudhry (2012893)" userId="S::2012893@student.uwtsd.ac.uk::d8de958c-f164-4b27-ab88-163602b71b48" providerId="AD" clId="Web-{0598713A-DB4A-409E-8063-7217A03667EC}" dt="2022-04-12T23:57:10.540" v="151"/>
          <ac:spMkLst>
            <pc:docMk/>
            <pc:sldMk cId="79009079" sldId="257"/>
            <ac:spMk id="8" creationId="{44F95DE6-BC61-4DB8-97B8-E32959EA0E1D}"/>
          </ac:spMkLst>
        </pc:spChg>
        <pc:picChg chg="add">
          <ac:chgData name="Fatimah Nasr Choudhry (2012893)" userId="S::2012893@student.uwtsd.ac.uk::d8de958c-f164-4b27-ab88-163602b71b48" providerId="AD" clId="Web-{0598713A-DB4A-409E-8063-7217A03667EC}" dt="2022-04-12T23:57:10.540" v="151"/>
          <ac:picMkLst>
            <pc:docMk/>
            <pc:sldMk cId="79009079" sldId="257"/>
            <ac:picMk id="10" creationId="{48D9C176-456B-4F71-AB87-9D14B8B3D1C1}"/>
          </ac:picMkLst>
        </pc:picChg>
        <pc:picChg chg="add">
          <ac:chgData name="Fatimah Nasr Choudhry (2012893)" userId="S::2012893@student.uwtsd.ac.uk::d8de958c-f164-4b27-ab88-163602b71b48" providerId="AD" clId="Web-{0598713A-DB4A-409E-8063-7217A03667EC}" dt="2022-04-12T23:57:10.540" v="151"/>
          <ac:picMkLst>
            <pc:docMk/>
            <pc:sldMk cId="79009079" sldId="257"/>
            <ac:picMk id="12" creationId="{CFF97C55-868F-4FDD-BD3C-D2F191796F43}"/>
          </ac:picMkLst>
        </pc:picChg>
        <pc:picChg chg="add">
          <ac:chgData name="Fatimah Nasr Choudhry (2012893)" userId="S::2012893@student.uwtsd.ac.uk::d8de958c-f164-4b27-ab88-163602b71b48" providerId="AD" clId="Web-{0598713A-DB4A-409E-8063-7217A03667EC}" dt="2022-04-12T23:57:10.540" v="151"/>
          <ac:picMkLst>
            <pc:docMk/>
            <pc:sldMk cId="79009079" sldId="257"/>
            <ac:picMk id="14" creationId="{69722FB9-EA01-42A6-96B2-185F5CC120DF}"/>
          </ac:picMkLst>
        </pc:picChg>
        <pc:picChg chg="add">
          <ac:chgData name="Fatimah Nasr Choudhry (2012893)" userId="S::2012893@student.uwtsd.ac.uk::d8de958c-f164-4b27-ab88-163602b71b48" providerId="AD" clId="Web-{0598713A-DB4A-409E-8063-7217A03667EC}" dt="2022-04-12T23:57:10.540" v="151"/>
          <ac:picMkLst>
            <pc:docMk/>
            <pc:sldMk cId="79009079" sldId="257"/>
            <ac:picMk id="16" creationId="{D2B4E49C-E7B4-4F6A-8B93-646A0E241191}"/>
          </ac:picMkLst>
        </pc:picChg>
        <pc:picChg chg="add">
          <ac:chgData name="Fatimah Nasr Choudhry (2012893)" userId="S::2012893@student.uwtsd.ac.uk::d8de958c-f164-4b27-ab88-163602b71b48" providerId="AD" clId="Web-{0598713A-DB4A-409E-8063-7217A03667EC}" dt="2022-04-12T23:57:10.540" v="151"/>
          <ac:picMkLst>
            <pc:docMk/>
            <pc:sldMk cId="79009079" sldId="257"/>
            <ac:picMk id="18" creationId="{46528FBF-1727-4546-8131-BA22ED8B5497}"/>
          </ac:picMkLst>
        </pc:picChg>
      </pc:sldChg>
      <pc:sldChg chg="addSp modSp new mod setBg">
        <pc:chgData name="Fatimah Nasr Choudhry (2012893)" userId="S::2012893@student.uwtsd.ac.uk::d8de958c-f164-4b27-ab88-163602b71b48" providerId="AD" clId="Web-{0598713A-DB4A-409E-8063-7217A03667EC}" dt="2022-04-13T00:47:53.296" v="428"/>
        <pc:sldMkLst>
          <pc:docMk/>
          <pc:sldMk cId="1606015253" sldId="258"/>
        </pc:sldMkLst>
        <pc:spChg chg="mod">
          <ac:chgData name="Fatimah Nasr Choudhry (2012893)" userId="S::2012893@student.uwtsd.ac.uk::d8de958c-f164-4b27-ab88-163602b71b48" providerId="AD" clId="Web-{0598713A-DB4A-409E-8063-7217A03667EC}" dt="2022-04-13T00:05:46.445" v="181" actId="20577"/>
          <ac:spMkLst>
            <pc:docMk/>
            <pc:sldMk cId="1606015253" sldId="258"/>
            <ac:spMk id="2" creationId="{11DE2588-5485-AF90-AAE8-ABD1F0D7C214}"/>
          </ac:spMkLst>
        </pc:spChg>
        <pc:spChg chg="mod">
          <ac:chgData name="Fatimah Nasr Choudhry (2012893)" userId="S::2012893@student.uwtsd.ac.uk::d8de958c-f164-4b27-ab88-163602b71b48" providerId="AD" clId="Web-{0598713A-DB4A-409E-8063-7217A03667EC}" dt="2022-04-12T23:58:18.541" v="158" actId="14100"/>
          <ac:spMkLst>
            <pc:docMk/>
            <pc:sldMk cId="1606015253" sldId="258"/>
            <ac:spMk id="3" creationId="{35BDA57E-592B-079C-88E1-6B6024E8596A}"/>
          </ac:spMkLst>
        </pc:spChg>
        <pc:spChg chg="add mod">
          <ac:chgData name="Fatimah Nasr Choudhry (2012893)" userId="S::2012893@student.uwtsd.ac.uk::d8de958c-f164-4b27-ab88-163602b71b48" providerId="AD" clId="Web-{0598713A-DB4A-409E-8063-7217A03667EC}" dt="2022-04-13T00:47:53.296" v="428"/>
          <ac:spMkLst>
            <pc:docMk/>
            <pc:sldMk cId="1606015253" sldId="258"/>
            <ac:spMk id="4" creationId="{BC3B2D76-5865-5F46-75C5-B6FE9A162237}"/>
          </ac:spMkLst>
        </pc:spChg>
        <pc:spChg chg="add">
          <ac:chgData name="Fatimah Nasr Choudhry (2012893)" userId="S::2012893@student.uwtsd.ac.uk::d8de958c-f164-4b27-ab88-163602b71b48" providerId="AD" clId="Web-{0598713A-DB4A-409E-8063-7217A03667EC}" dt="2022-04-12T23:58:02.025" v="155"/>
          <ac:spMkLst>
            <pc:docMk/>
            <pc:sldMk cId="1606015253" sldId="258"/>
            <ac:spMk id="8" creationId="{44F95DE6-BC61-4DB8-97B8-E32959EA0E1D}"/>
          </ac:spMkLst>
        </pc:spChg>
        <pc:picChg chg="add">
          <ac:chgData name="Fatimah Nasr Choudhry (2012893)" userId="S::2012893@student.uwtsd.ac.uk::d8de958c-f164-4b27-ab88-163602b71b48" providerId="AD" clId="Web-{0598713A-DB4A-409E-8063-7217A03667EC}" dt="2022-04-12T23:58:02.025" v="155"/>
          <ac:picMkLst>
            <pc:docMk/>
            <pc:sldMk cId="1606015253" sldId="258"/>
            <ac:picMk id="10" creationId="{48D9C176-456B-4F71-AB87-9D14B8B3D1C1}"/>
          </ac:picMkLst>
        </pc:picChg>
        <pc:picChg chg="add">
          <ac:chgData name="Fatimah Nasr Choudhry (2012893)" userId="S::2012893@student.uwtsd.ac.uk::d8de958c-f164-4b27-ab88-163602b71b48" providerId="AD" clId="Web-{0598713A-DB4A-409E-8063-7217A03667EC}" dt="2022-04-12T23:58:02.025" v="155"/>
          <ac:picMkLst>
            <pc:docMk/>
            <pc:sldMk cId="1606015253" sldId="258"/>
            <ac:picMk id="12" creationId="{CFF97C55-868F-4FDD-BD3C-D2F191796F43}"/>
          </ac:picMkLst>
        </pc:picChg>
        <pc:picChg chg="add">
          <ac:chgData name="Fatimah Nasr Choudhry (2012893)" userId="S::2012893@student.uwtsd.ac.uk::d8de958c-f164-4b27-ab88-163602b71b48" providerId="AD" clId="Web-{0598713A-DB4A-409E-8063-7217A03667EC}" dt="2022-04-12T23:58:02.025" v="155"/>
          <ac:picMkLst>
            <pc:docMk/>
            <pc:sldMk cId="1606015253" sldId="258"/>
            <ac:picMk id="14" creationId="{69722FB9-EA01-42A6-96B2-185F5CC120DF}"/>
          </ac:picMkLst>
        </pc:picChg>
        <pc:picChg chg="add">
          <ac:chgData name="Fatimah Nasr Choudhry (2012893)" userId="S::2012893@student.uwtsd.ac.uk::d8de958c-f164-4b27-ab88-163602b71b48" providerId="AD" clId="Web-{0598713A-DB4A-409E-8063-7217A03667EC}" dt="2022-04-12T23:58:02.025" v="155"/>
          <ac:picMkLst>
            <pc:docMk/>
            <pc:sldMk cId="1606015253" sldId="258"/>
            <ac:picMk id="16" creationId="{D2B4E49C-E7B4-4F6A-8B93-646A0E241191}"/>
          </ac:picMkLst>
        </pc:picChg>
        <pc:picChg chg="add">
          <ac:chgData name="Fatimah Nasr Choudhry (2012893)" userId="S::2012893@student.uwtsd.ac.uk::d8de958c-f164-4b27-ab88-163602b71b48" providerId="AD" clId="Web-{0598713A-DB4A-409E-8063-7217A03667EC}" dt="2022-04-12T23:58:02.025" v="155"/>
          <ac:picMkLst>
            <pc:docMk/>
            <pc:sldMk cId="1606015253" sldId="258"/>
            <ac:picMk id="18" creationId="{46528FBF-1727-4546-8131-BA22ED8B5497}"/>
          </ac:picMkLst>
        </pc:picChg>
      </pc:sldChg>
      <pc:sldChg chg="addSp delSp modSp add replId">
        <pc:chgData name="Fatimah Nasr Choudhry (2012893)" userId="S::2012893@student.uwtsd.ac.uk::d8de958c-f164-4b27-ab88-163602b71b48" providerId="AD" clId="Web-{0598713A-DB4A-409E-8063-7217A03667EC}" dt="2022-04-13T01:17:26.114" v="438" actId="20577"/>
        <pc:sldMkLst>
          <pc:docMk/>
          <pc:sldMk cId="3885140164" sldId="259"/>
        </pc:sldMkLst>
        <pc:spChg chg="mod">
          <ac:chgData name="Fatimah Nasr Choudhry (2012893)" userId="S::2012893@student.uwtsd.ac.uk::d8de958c-f164-4b27-ab88-163602b71b48" providerId="AD" clId="Web-{0598713A-DB4A-409E-8063-7217A03667EC}" dt="2022-04-13T00:34:15.636" v="232" actId="20577"/>
          <ac:spMkLst>
            <pc:docMk/>
            <pc:sldMk cId="3885140164" sldId="259"/>
            <ac:spMk id="2" creationId="{1E7F20B7-0906-2447-1781-549A7E0369FA}"/>
          </ac:spMkLst>
        </pc:spChg>
        <pc:spChg chg="mod">
          <ac:chgData name="Fatimah Nasr Choudhry (2012893)" userId="S::2012893@student.uwtsd.ac.uk::d8de958c-f164-4b27-ab88-163602b71b48" providerId="AD" clId="Web-{0598713A-DB4A-409E-8063-7217A03667EC}" dt="2022-04-13T01:17:26.114" v="438" actId="20577"/>
          <ac:spMkLst>
            <pc:docMk/>
            <pc:sldMk cId="3885140164" sldId="259"/>
            <ac:spMk id="3" creationId="{1424D9C6-A4E9-3BB6-25CB-02ADC47BE701}"/>
          </ac:spMkLst>
        </pc:spChg>
        <pc:spChg chg="add del mod">
          <ac:chgData name="Fatimah Nasr Choudhry (2012893)" userId="S::2012893@student.uwtsd.ac.uk::d8de958c-f164-4b27-ab88-163602b71b48" providerId="AD" clId="Web-{0598713A-DB4A-409E-8063-7217A03667EC}" dt="2022-04-13T00:34:21.324" v="235"/>
          <ac:spMkLst>
            <pc:docMk/>
            <pc:sldMk cId="3885140164" sldId="259"/>
            <ac:spMk id="4" creationId="{1B2718FA-642B-40BC-213D-43438C1D864C}"/>
          </ac:spMkLst>
        </pc:spChg>
        <pc:spChg chg="add mod">
          <ac:chgData name="Fatimah Nasr Choudhry (2012893)" userId="S::2012893@student.uwtsd.ac.uk::d8de958c-f164-4b27-ab88-163602b71b48" providerId="AD" clId="Web-{0598713A-DB4A-409E-8063-7217A03667EC}" dt="2022-04-13T00:47:53.296" v="428"/>
          <ac:spMkLst>
            <pc:docMk/>
            <pc:sldMk cId="3885140164" sldId="259"/>
            <ac:spMk id="5" creationId="{A65E6E4A-157E-0097-F087-287A7FAB4043}"/>
          </ac:spMkLst>
        </pc:spChg>
      </pc:sldChg>
      <pc:sldChg chg="new del">
        <pc:chgData name="Fatimah Nasr Choudhry (2012893)" userId="S::2012893@student.uwtsd.ac.uk::d8de958c-f164-4b27-ab88-163602b71b48" providerId="AD" clId="Web-{0598713A-DB4A-409E-8063-7217A03667EC}" dt="2022-04-13T00:03:42.443" v="160"/>
        <pc:sldMkLst>
          <pc:docMk/>
          <pc:sldMk cId="3908722683" sldId="259"/>
        </pc:sldMkLst>
      </pc:sldChg>
      <pc:sldChg chg="addSp delSp modSp add replId">
        <pc:chgData name="Fatimah Nasr Choudhry (2012893)" userId="S::2012893@student.uwtsd.ac.uk::d8de958c-f164-4b27-ab88-163602b71b48" providerId="AD" clId="Web-{0598713A-DB4A-409E-8063-7217A03667EC}" dt="2022-04-13T01:18:43.256" v="442"/>
        <pc:sldMkLst>
          <pc:docMk/>
          <pc:sldMk cId="3344905801" sldId="260"/>
        </pc:sldMkLst>
        <pc:spChg chg="mod">
          <ac:chgData name="Fatimah Nasr Choudhry (2012893)" userId="S::2012893@student.uwtsd.ac.uk::d8de958c-f164-4b27-ab88-163602b71b48" providerId="AD" clId="Web-{0598713A-DB4A-409E-8063-7217A03667EC}" dt="2022-04-13T00:47:33.859" v="426" actId="1076"/>
          <ac:spMkLst>
            <pc:docMk/>
            <pc:sldMk cId="3344905801" sldId="260"/>
            <ac:spMk id="2" creationId="{1E7F20B7-0906-2447-1781-549A7E0369FA}"/>
          </ac:spMkLst>
        </pc:spChg>
        <pc:spChg chg="del">
          <ac:chgData name="Fatimah Nasr Choudhry (2012893)" userId="S::2012893@student.uwtsd.ac.uk::d8de958c-f164-4b27-ab88-163602b71b48" providerId="AD" clId="Web-{0598713A-DB4A-409E-8063-7217A03667EC}" dt="2022-04-13T00:42:19.447" v="242"/>
          <ac:spMkLst>
            <pc:docMk/>
            <pc:sldMk cId="3344905801" sldId="260"/>
            <ac:spMk id="3" creationId="{1424D9C6-A4E9-3BB6-25CB-02ADC47BE701}"/>
          </ac:spMkLst>
        </pc:spChg>
        <pc:spChg chg="add mod">
          <ac:chgData name="Fatimah Nasr Choudhry (2012893)" userId="S::2012893@student.uwtsd.ac.uk::d8de958c-f164-4b27-ab88-163602b71b48" providerId="AD" clId="Web-{0598713A-DB4A-409E-8063-7217A03667EC}" dt="2022-04-13T00:48:15.641" v="429" actId="1076"/>
          <ac:spMkLst>
            <pc:docMk/>
            <pc:sldMk cId="3344905801" sldId="260"/>
            <ac:spMk id="5" creationId="{5898C2CE-52E5-6A60-6FF0-6436170D1C3B}"/>
          </ac:spMkLst>
        </pc:spChg>
        <pc:graphicFrameChg chg="add mod ord modGraphic">
          <ac:chgData name="Fatimah Nasr Choudhry (2012893)" userId="S::2012893@student.uwtsd.ac.uk::d8de958c-f164-4b27-ab88-163602b71b48" providerId="AD" clId="Web-{0598713A-DB4A-409E-8063-7217A03667EC}" dt="2022-04-13T01:18:43.256" v="442"/>
          <ac:graphicFrameMkLst>
            <pc:docMk/>
            <pc:sldMk cId="3344905801" sldId="260"/>
            <ac:graphicFrameMk id="4" creationId="{68168518-C4B5-964E-E48D-6B9C4A799A62}"/>
          </ac:graphicFrameMkLst>
        </pc:graphicFrameChg>
      </pc:sldChg>
      <pc:sldChg chg="addSp modSp add replId">
        <pc:chgData name="Fatimah Nasr Choudhry (2012893)" userId="S::2012893@student.uwtsd.ac.uk::d8de958c-f164-4b27-ab88-163602b71b48" providerId="AD" clId="Web-{0598713A-DB4A-409E-8063-7217A03667EC}" dt="2022-04-13T01:18:06.365" v="439" actId="20577"/>
        <pc:sldMkLst>
          <pc:docMk/>
          <pc:sldMk cId="3878978862" sldId="261"/>
        </pc:sldMkLst>
        <pc:spChg chg="mod">
          <ac:chgData name="Fatimah Nasr Choudhry (2012893)" userId="S::2012893@student.uwtsd.ac.uk::d8de958c-f164-4b27-ab88-163602b71b48" providerId="AD" clId="Web-{0598713A-DB4A-409E-8063-7217A03667EC}" dt="2022-04-13T00:34:48.465" v="237" actId="20577"/>
          <ac:spMkLst>
            <pc:docMk/>
            <pc:sldMk cId="3878978862" sldId="261"/>
            <ac:spMk id="2" creationId="{1E7F20B7-0906-2447-1781-549A7E0369FA}"/>
          </ac:spMkLst>
        </pc:spChg>
        <pc:spChg chg="mod">
          <ac:chgData name="Fatimah Nasr Choudhry (2012893)" userId="S::2012893@student.uwtsd.ac.uk::d8de958c-f164-4b27-ab88-163602b71b48" providerId="AD" clId="Web-{0598713A-DB4A-409E-8063-7217A03667EC}" dt="2022-04-13T01:18:06.365" v="439" actId="20577"/>
          <ac:spMkLst>
            <pc:docMk/>
            <pc:sldMk cId="3878978862" sldId="261"/>
            <ac:spMk id="3" creationId="{1424D9C6-A4E9-3BB6-25CB-02ADC47BE701}"/>
          </ac:spMkLst>
        </pc:spChg>
        <pc:spChg chg="add mod">
          <ac:chgData name="Fatimah Nasr Choudhry (2012893)" userId="S::2012893@student.uwtsd.ac.uk::d8de958c-f164-4b27-ab88-163602b71b48" providerId="AD" clId="Web-{0598713A-DB4A-409E-8063-7217A03667EC}" dt="2022-04-13T00:47:53.296" v="428"/>
          <ac:spMkLst>
            <pc:docMk/>
            <pc:sldMk cId="3878978862" sldId="261"/>
            <ac:spMk id="4" creationId="{E1F62BBB-E846-DE64-16B4-2F373417FCC7}"/>
          </ac:spMkLst>
        </pc:spChg>
      </pc:sldChg>
      <pc:sldChg chg="addSp modSp add replId">
        <pc:chgData name="Fatimah Nasr Choudhry (2012893)" userId="S::2012893@student.uwtsd.ac.uk::d8de958c-f164-4b27-ab88-163602b71b48" providerId="AD" clId="Web-{0598713A-DB4A-409E-8063-7217A03667EC}" dt="2022-04-13T01:18:18.412" v="440" actId="20577"/>
        <pc:sldMkLst>
          <pc:docMk/>
          <pc:sldMk cId="2535877710" sldId="262"/>
        </pc:sldMkLst>
        <pc:spChg chg="mod">
          <ac:chgData name="Fatimah Nasr Choudhry (2012893)" userId="S::2012893@student.uwtsd.ac.uk::d8de958c-f164-4b27-ab88-163602b71b48" providerId="AD" clId="Web-{0598713A-DB4A-409E-8063-7217A03667EC}" dt="2022-04-13T00:35:03.293" v="239" actId="20577"/>
          <ac:spMkLst>
            <pc:docMk/>
            <pc:sldMk cId="2535877710" sldId="262"/>
            <ac:spMk id="2" creationId="{1E7F20B7-0906-2447-1781-549A7E0369FA}"/>
          </ac:spMkLst>
        </pc:spChg>
        <pc:spChg chg="mod">
          <ac:chgData name="Fatimah Nasr Choudhry (2012893)" userId="S::2012893@student.uwtsd.ac.uk::d8de958c-f164-4b27-ab88-163602b71b48" providerId="AD" clId="Web-{0598713A-DB4A-409E-8063-7217A03667EC}" dt="2022-04-13T01:18:18.412" v="440" actId="20577"/>
          <ac:spMkLst>
            <pc:docMk/>
            <pc:sldMk cId="2535877710" sldId="262"/>
            <ac:spMk id="3" creationId="{1424D9C6-A4E9-3BB6-25CB-02ADC47BE701}"/>
          </ac:spMkLst>
        </pc:spChg>
        <pc:spChg chg="add mod">
          <ac:chgData name="Fatimah Nasr Choudhry (2012893)" userId="S::2012893@student.uwtsd.ac.uk::d8de958c-f164-4b27-ab88-163602b71b48" providerId="AD" clId="Web-{0598713A-DB4A-409E-8063-7217A03667EC}" dt="2022-04-13T00:47:53.296" v="428"/>
          <ac:spMkLst>
            <pc:docMk/>
            <pc:sldMk cId="2535877710" sldId="262"/>
            <ac:spMk id="4" creationId="{C6BE9E2E-C7F0-9F0E-88DA-787EDB9944EE}"/>
          </ac:spMkLst>
        </pc:spChg>
      </pc:sldChg>
      <pc:sldChg chg="addSp modSp add replId">
        <pc:chgData name="Fatimah Nasr Choudhry (2012893)" userId="S::2012893@student.uwtsd.ac.uk::d8de958c-f164-4b27-ab88-163602b71b48" providerId="AD" clId="Web-{0598713A-DB4A-409E-8063-7217A03667EC}" dt="2022-04-13T01:18:28.725" v="441" actId="20577"/>
        <pc:sldMkLst>
          <pc:docMk/>
          <pc:sldMk cId="2887697403" sldId="263"/>
        </pc:sldMkLst>
        <pc:spChg chg="mod">
          <ac:chgData name="Fatimah Nasr Choudhry (2012893)" userId="S::2012893@student.uwtsd.ac.uk::d8de958c-f164-4b27-ab88-163602b71b48" providerId="AD" clId="Web-{0598713A-DB4A-409E-8063-7217A03667EC}" dt="2022-04-13T00:35:13.637" v="240" actId="20577"/>
          <ac:spMkLst>
            <pc:docMk/>
            <pc:sldMk cId="2887697403" sldId="263"/>
            <ac:spMk id="2" creationId="{1E7F20B7-0906-2447-1781-549A7E0369FA}"/>
          </ac:spMkLst>
        </pc:spChg>
        <pc:spChg chg="mod">
          <ac:chgData name="Fatimah Nasr Choudhry (2012893)" userId="S::2012893@student.uwtsd.ac.uk::d8de958c-f164-4b27-ab88-163602b71b48" providerId="AD" clId="Web-{0598713A-DB4A-409E-8063-7217A03667EC}" dt="2022-04-13T01:18:28.725" v="441" actId="20577"/>
          <ac:spMkLst>
            <pc:docMk/>
            <pc:sldMk cId="2887697403" sldId="263"/>
            <ac:spMk id="3" creationId="{1424D9C6-A4E9-3BB6-25CB-02ADC47BE701}"/>
          </ac:spMkLst>
        </pc:spChg>
        <pc:spChg chg="add mod">
          <ac:chgData name="Fatimah Nasr Choudhry (2012893)" userId="S::2012893@student.uwtsd.ac.uk::d8de958c-f164-4b27-ab88-163602b71b48" providerId="AD" clId="Web-{0598713A-DB4A-409E-8063-7217A03667EC}" dt="2022-04-13T00:47:53.296" v="428"/>
          <ac:spMkLst>
            <pc:docMk/>
            <pc:sldMk cId="2887697403" sldId="263"/>
            <ac:spMk id="4" creationId="{92C9F758-3F3E-B6E6-A1E4-10294D715175}"/>
          </ac:spMkLst>
        </pc:spChg>
      </pc:sldChg>
      <pc:sldChg chg="addSp modSp add replId">
        <pc:chgData name="Fatimah Nasr Choudhry (2012893)" userId="S::2012893@student.uwtsd.ac.uk::d8de958c-f164-4b27-ab88-163602b71b48" providerId="AD" clId="Web-{0598713A-DB4A-409E-8063-7217A03667EC}" dt="2022-04-13T00:47:53.296" v="428"/>
        <pc:sldMkLst>
          <pc:docMk/>
          <pc:sldMk cId="3015871476" sldId="264"/>
        </pc:sldMkLst>
        <pc:spChg chg="add mod">
          <ac:chgData name="Fatimah Nasr Choudhry (2012893)" userId="S::2012893@student.uwtsd.ac.uk::d8de958c-f164-4b27-ab88-163602b71b48" providerId="AD" clId="Web-{0598713A-DB4A-409E-8063-7217A03667EC}" dt="2022-04-13T00:47:53.296" v="428"/>
          <ac:spMkLst>
            <pc:docMk/>
            <pc:sldMk cId="3015871476" sldId="264"/>
            <ac:spMk id="4" creationId="{D4CFAB65-819B-5EBC-499C-93D2155CEA8F}"/>
          </ac:spMkLst>
        </pc:spChg>
      </pc:sldChg>
      <pc:sldChg chg="addSp modSp add replId">
        <pc:chgData name="Fatimah Nasr Choudhry (2012893)" userId="S::2012893@student.uwtsd.ac.uk::d8de958c-f164-4b27-ab88-163602b71b48" providerId="AD" clId="Web-{0598713A-DB4A-409E-8063-7217A03667EC}" dt="2022-04-13T00:47:53.296" v="428"/>
        <pc:sldMkLst>
          <pc:docMk/>
          <pc:sldMk cId="3052259097" sldId="265"/>
        </pc:sldMkLst>
        <pc:spChg chg="add mod">
          <ac:chgData name="Fatimah Nasr Choudhry (2012893)" userId="S::2012893@student.uwtsd.ac.uk::d8de958c-f164-4b27-ab88-163602b71b48" providerId="AD" clId="Web-{0598713A-DB4A-409E-8063-7217A03667EC}" dt="2022-04-13T00:47:53.296" v="428"/>
          <ac:spMkLst>
            <pc:docMk/>
            <pc:sldMk cId="3052259097" sldId="265"/>
            <ac:spMk id="4" creationId="{9C2DAB07-6586-D5EA-F9DD-BB464700D5DA}"/>
          </ac:spMkLst>
        </pc:spChg>
      </pc:sldChg>
      <pc:sldChg chg="addSp modSp add replId">
        <pc:chgData name="Fatimah Nasr Choudhry (2012893)" userId="S::2012893@student.uwtsd.ac.uk::d8de958c-f164-4b27-ab88-163602b71b48" providerId="AD" clId="Web-{0598713A-DB4A-409E-8063-7217A03667EC}" dt="2022-04-13T00:47:53.296" v="428"/>
        <pc:sldMkLst>
          <pc:docMk/>
          <pc:sldMk cId="4161545362" sldId="266"/>
        </pc:sldMkLst>
        <pc:spChg chg="add mod">
          <ac:chgData name="Fatimah Nasr Choudhry (2012893)" userId="S::2012893@student.uwtsd.ac.uk::d8de958c-f164-4b27-ab88-163602b71b48" providerId="AD" clId="Web-{0598713A-DB4A-409E-8063-7217A03667EC}" dt="2022-04-13T00:47:53.296" v="428"/>
          <ac:spMkLst>
            <pc:docMk/>
            <pc:sldMk cId="4161545362" sldId="266"/>
            <ac:spMk id="4" creationId="{0C0E06A8-45F8-98BF-EF35-570201E43E0E}"/>
          </ac:spMkLst>
        </pc:spChg>
      </pc:sldChg>
      <pc:sldChg chg="addSp modSp add replId">
        <pc:chgData name="Fatimah Nasr Choudhry (2012893)" userId="S::2012893@student.uwtsd.ac.uk::d8de958c-f164-4b27-ab88-163602b71b48" providerId="AD" clId="Web-{0598713A-DB4A-409E-8063-7217A03667EC}" dt="2022-04-13T00:47:53.296" v="428"/>
        <pc:sldMkLst>
          <pc:docMk/>
          <pc:sldMk cId="3621334168" sldId="267"/>
        </pc:sldMkLst>
        <pc:spChg chg="mod">
          <ac:chgData name="Fatimah Nasr Choudhry (2012893)" userId="S::2012893@student.uwtsd.ac.uk::d8de958c-f164-4b27-ab88-163602b71b48" providerId="AD" clId="Web-{0598713A-DB4A-409E-8063-7217A03667EC}" dt="2022-04-13T00:06:05.883" v="186" actId="20577"/>
          <ac:spMkLst>
            <pc:docMk/>
            <pc:sldMk cId="3621334168" sldId="267"/>
            <ac:spMk id="2" creationId="{1E7F20B7-0906-2447-1781-549A7E0369FA}"/>
          </ac:spMkLst>
        </pc:spChg>
        <pc:spChg chg="add mod">
          <ac:chgData name="Fatimah Nasr Choudhry (2012893)" userId="S::2012893@student.uwtsd.ac.uk::d8de958c-f164-4b27-ab88-163602b71b48" providerId="AD" clId="Web-{0598713A-DB4A-409E-8063-7217A03667EC}" dt="2022-04-13T00:47:53.296" v="428"/>
          <ac:spMkLst>
            <pc:docMk/>
            <pc:sldMk cId="3621334168" sldId="267"/>
            <ac:spMk id="4" creationId="{53EFAE00-B30E-49D0-1247-39A6370B6B22}"/>
          </ac:spMkLst>
        </pc:spChg>
      </pc:sldChg>
      <pc:sldMasterChg chg="add del mod addSldLayout delSldLayout modSldLayout">
        <pc:chgData name="Fatimah Nasr Choudhry (2012893)" userId="S::2012893@student.uwtsd.ac.uk::d8de958c-f164-4b27-ab88-163602b71b48" providerId="AD" clId="Web-{0598713A-DB4A-409E-8063-7217A03667EC}" dt="2022-04-13T00:47:53.296" v="428"/>
        <pc:sldMasterMkLst>
          <pc:docMk/>
          <pc:sldMasterMk cId="0" sldId="2147483648"/>
        </pc:sldMasterMkLst>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49"/>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0"/>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1"/>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2"/>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3"/>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4"/>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5"/>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6"/>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7"/>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8"/>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59"/>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60"/>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61"/>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63"/>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66"/>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67"/>
          </pc:sldLayoutMkLst>
        </pc:sldLayoutChg>
        <pc:sldLayoutChg chg="add del mod">
          <pc:chgData name="Fatimah Nasr Choudhry (2012893)" userId="S::2012893@student.uwtsd.ac.uk::d8de958c-f164-4b27-ab88-163602b71b48" providerId="AD" clId="Web-{0598713A-DB4A-409E-8063-7217A03667EC}" dt="2022-04-13T00:47:53.296" v="428"/>
          <pc:sldLayoutMkLst>
            <pc:docMk/>
            <pc:sldMasterMk cId="0" sldId="2147483648"/>
            <pc:sldLayoutMk cId="0" sldId="2147483668"/>
          </pc:sldLayoutMkLst>
        </pc:sldLayoutChg>
      </pc:sldMasterChg>
      <pc:sldMasterChg chg="add del replId addSldLayout delSldLayout">
        <pc:chgData name="Fatimah Nasr Choudhry (2012893)" userId="S::2012893@student.uwtsd.ac.uk::d8de958c-f164-4b27-ab88-163602b71b48" providerId="AD" clId="Web-{0598713A-DB4A-409E-8063-7217A03667EC}" dt="2022-04-12T22:48:29.409" v="1"/>
        <pc:sldMasterMkLst>
          <pc:docMk/>
          <pc:sldMasterMk cId="663124148" sldId="2147483669"/>
        </pc:sldMasterMkLst>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2343078392" sldId="2147483670"/>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2172059190" sldId="2147483671"/>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2511462993" sldId="2147483672"/>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1512908800" sldId="2147483673"/>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412503368" sldId="2147483674"/>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2461616955" sldId="2147483675"/>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2367128290" sldId="2147483676"/>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110924764" sldId="2147483677"/>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3482038465" sldId="2147483678"/>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2298453183" sldId="2147483679"/>
          </pc:sldLayoutMkLst>
        </pc:sldLayoutChg>
        <pc:sldLayoutChg chg="add del replId">
          <pc:chgData name="Fatimah Nasr Choudhry (2012893)" userId="S::2012893@student.uwtsd.ac.uk::d8de958c-f164-4b27-ab88-163602b71b48" providerId="AD" clId="Web-{0598713A-DB4A-409E-8063-7217A03667EC}" dt="2022-04-12T22:48:29.409" v="1"/>
          <pc:sldLayoutMkLst>
            <pc:docMk/>
            <pc:sldMasterMk cId="663124148" sldId="2147483669"/>
            <pc:sldLayoutMk cId="3953823568" sldId="2147483680"/>
          </pc:sldLayoutMkLst>
        </pc:sldLayoutChg>
      </pc:sldMasterChg>
    </pc:docChg>
  </pc:docChgLst>
  <pc:docChgLst>
    <pc:chgData name="Fatimah Nasr Choudhry (2012893)" userId="S::2012893@student.uwtsd.ac.uk::d8de958c-f164-4b27-ab88-163602b71b48" providerId="AD" clId="Web-{1AC4A77F-37FF-BC32-16AE-B59D1B0BF0C3}"/>
    <pc:docChg chg="addSld delSld modSld">
      <pc:chgData name="Fatimah Nasr Choudhry (2012893)" userId="S::2012893@student.uwtsd.ac.uk::d8de958c-f164-4b27-ab88-163602b71b48" providerId="AD" clId="Web-{1AC4A77F-37FF-BC32-16AE-B59D1B0BF0C3}" dt="2022-04-13T17:07:02.567" v="6262" actId="20577"/>
      <pc:docMkLst>
        <pc:docMk/>
      </pc:docMkLst>
      <pc:sldChg chg="addSp modSp">
        <pc:chgData name="Fatimah Nasr Choudhry (2012893)" userId="S::2012893@student.uwtsd.ac.uk::d8de958c-f164-4b27-ab88-163602b71b48" providerId="AD" clId="Web-{1AC4A77F-37FF-BC32-16AE-B59D1B0BF0C3}" dt="2022-04-13T16:45:58.460" v="6167" actId="20577"/>
        <pc:sldMkLst>
          <pc:docMk/>
          <pc:sldMk cId="2622186954" sldId="256"/>
        </pc:sldMkLst>
        <pc:spChg chg="add mod">
          <ac:chgData name="Fatimah Nasr Choudhry (2012893)" userId="S::2012893@student.uwtsd.ac.uk::d8de958c-f164-4b27-ab88-163602b71b48" providerId="AD" clId="Web-{1AC4A77F-37FF-BC32-16AE-B59D1B0BF0C3}" dt="2022-04-13T16:45:58.460" v="6167" actId="20577"/>
          <ac:spMkLst>
            <pc:docMk/>
            <pc:sldMk cId="2622186954" sldId="256"/>
            <ac:spMk id="1113" creationId="{8F621E98-66C6-C2A9-9407-3C128DE78C84}"/>
          </ac:spMkLst>
        </pc:spChg>
      </pc:sldChg>
      <pc:sldChg chg="addSp delSp modSp">
        <pc:chgData name="Fatimah Nasr Choudhry (2012893)" userId="S::2012893@student.uwtsd.ac.uk::d8de958c-f164-4b27-ab88-163602b71b48" providerId="AD" clId="Web-{1AC4A77F-37FF-BC32-16AE-B59D1B0BF0C3}" dt="2022-04-13T17:03:45.984" v="6237" actId="20577"/>
        <pc:sldMkLst>
          <pc:docMk/>
          <pc:sldMk cId="79009079" sldId="257"/>
        </pc:sldMkLst>
        <pc:spChg chg="mod">
          <ac:chgData name="Fatimah Nasr Choudhry (2012893)" userId="S::2012893@student.uwtsd.ac.uk::d8de958c-f164-4b27-ab88-163602b71b48" providerId="AD" clId="Web-{1AC4A77F-37FF-BC32-16AE-B59D1B0BF0C3}" dt="2022-04-13T16:54:51.050" v="6222" actId="1076"/>
          <ac:spMkLst>
            <pc:docMk/>
            <pc:sldMk cId="79009079" sldId="257"/>
            <ac:spMk id="2" creationId="{1E7F20B7-0906-2447-1781-549A7E0369FA}"/>
          </ac:spMkLst>
        </pc:spChg>
        <pc:spChg chg="mod">
          <ac:chgData name="Fatimah Nasr Choudhry (2012893)" userId="S::2012893@student.uwtsd.ac.uk::d8de958c-f164-4b27-ab88-163602b71b48" providerId="AD" clId="Web-{1AC4A77F-37FF-BC32-16AE-B59D1B0BF0C3}" dt="2022-04-13T16:55:15.973" v="6225" actId="1076"/>
          <ac:spMkLst>
            <pc:docMk/>
            <pc:sldMk cId="79009079" sldId="257"/>
            <ac:spMk id="3" creationId="{1424D9C6-A4E9-3BB6-25CB-02ADC47BE701}"/>
          </ac:spMkLst>
        </pc:spChg>
        <pc:spChg chg="mod ord">
          <ac:chgData name="Fatimah Nasr Choudhry (2012893)" userId="S::2012893@student.uwtsd.ac.uk::d8de958c-f164-4b27-ab88-163602b71b48" providerId="AD" clId="Web-{1AC4A77F-37FF-BC32-16AE-B59D1B0BF0C3}" dt="2022-04-13T16:50:08.544" v="6172"/>
          <ac:spMkLst>
            <pc:docMk/>
            <pc:sldMk cId="79009079" sldId="257"/>
            <ac:spMk id="4" creationId="{5CD4037C-2DA4-E9F3-47D4-1DACE0562EF9}"/>
          </ac:spMkLst>
        </pc:spChg>
        <pc:spChg chg="add mod">
          <ac:chgData name="Fatimah Nasr Choudhry (2012893)" userId="S::2012893@student.uwtsd.ac.uk::d8de958c-f164-4b27-ab88-163602b71b48" providerId="AD" clId="Web-{1AC4A77F-37FF-BC32-16AE-B59D1B0BF0C3}" dt="2022-04-13T16:59:35.197" v="6233" actId="20577"/>
          <ac:spMkLst>
            <pc:docMk/>
            <pc:sldMk cId="79009079" sldId="257"/>
            <ac:spMk id="7" creationId="{8377B409-B51D-BD6C-FA60-028464B2C871}"/>
          </ac:spMkLst>
        </pc:spChg>
        <pc:spChg chg="del">
          <ac:chgData name="Fatimah Nasr Choudhry (2012893)" userId="S::2012893@student.uwtsd.ac.uk::d8de958c-f164-4b27-ab88-163602b71b48" providerId="AD" clId="Web-{1AC4A77F-37FF-BC32-16AE-B59D1B0BF0C3}" dt="2022-04-13T08:32:04.892" v="831"/>
          <ac:spMkLst>
            <pc:docMk/>
            <pc:sldMk cId="79009079" sldId="257"/>
            <ac:spMk id="8" creationId="{44F95DE6-BC61-4DB8-97B8-E32959EA0E1D}"/>
          </ac:spMkLst>
        </pc:spChg>
        <pc:spChg chg="add mod">
          <ac:chgData name="Fatimah Nasr Choudhry (2012893)" userId="S::2012893@student.uwtsd.ac.uk::d8de958c-f164-4b27-ab88-163602b71b48" providerId="AD" clId="Web-{1AC4A77F-37FF-BC32-16AE-B59D1B0BF0C3}" dt="2022-04-13T17:03:45.984" v="6237" actId="20577"/>
          <ac:spMkLst>
            <pc:docMk/>
            <pc:sldMk cId="79009079" sldId="257"/>
            <ac:spMk id="9" creationId="{384F4A3D-3C8E-D6AA-10C0-FD0411FF7AA2}"/>
          </ac:spMkLst>
        </pc:spChg>
        <pc:picChg chg="add mod ord">
          <ac:chgData name="Fatimah Nasr Choudhry (2012893)" userId="S::2012893@student.uwtsd.ac.uk::d8de958c-f164-4b27-ab88-163602b71b48" providerId="AD" clId="Web-{1AC4A77F-37FF-BC32-16AE-B59D1B0BF0C3}" dt="2022-04-13T16:55:26.067" v="6227" actId="1076"/>
          <ac:picMkLst>
            <pc:docMk/>
            <pc:sldMk cId="79009079" sldId="257"/>
            <ac:picMk id="5" creationId="{209A71B1-227C-A33C-B8EF-55BB2CC3F4E1}"/>
          </ac:picMkLst>
        </pc:picChg>
        <pc:picChg chg="add mod">
          <ac:chgData name="Fatimah Nasr Choudhry (2012893)" userId="S::2012893@student.uwtsd.ac.uk::d8de958c-f164-4b27-ab88-163602b71b48" providerId="AD" clId="Web-{1AC4A77F-37FF-BC32-16AE-B59D1B0BF0C3}" dt="2022-04-13T16:55:23.207" v="6226" actId="1076"/>
          <ac:picMkLst>
            <pc:docMk/>
            <pc:sldMk cId="79009079" sldId="257"/>
            <ac:picMk id="6" creationId="{FDAC89B7-F44B-B937-3C80-2B367EBA03CD}"/>
          </ac:picMkLst>
        </pc:picChg>
        <pc:picChg chg="add del mod">
          <ac:chgData name="Fatimah Nasr Choudhry (2012893)" userId="S::2012893@student.uwtsd.ac.uk::d8de958c-f164-4b27-ab88-163602b71b48" providerId="AD" clId="Web-{1AC4A77F-37FF-BC32-16AE-B59D1B0BF0C3}" dt="2022-04-13T16:55:47.052" v="6232"/>
          <ac:picMkLst>
            <pc:docMk/>
            <pc:sldMk cId="79009079" sldId="257"/>
            <ac:picMk id="8" creationId="{4A118B44-BD53-F027-866F-B07FB1958EDD}"/>
          </ac:picMkLst>
        </pc:picChg>
        <pc:picChg chg="del">
          <ac:chgData name="Fatimah Nasr Choudhry (2012893)" userId="S::2012893@student.uwtsd.ac.uk::d8de958c-f164-4b27-ab88-163602b71b48" providerId="AD" clId="Web-{1AC4A77F-37FF-BC32-16AE-B59D1B0BF0C3}" dt="2022-04-13T08:32:04.892" v="831"/>
          <ac:picMkLst>
            <pc:docMk/>
            <pc:sldMk cId="79009079" sldId="257"/>
            <ac:picMk id="10" creationId="{48D9C176-456B-4F71-AB87-9D14B8B3D1C1}"/>
          </ac:picMkLst>
        </pc:picChg>
        <pc:picChg chg="del">
          <ac:chgData name="Fatimah Nasr Choudhry (2012893)" userId="S::2012893@student.uwtsd.ac.uk::d8de958c-f164-4b27-ab88-163602b71b48" providerId="AD" clId="Web-{1AC4A77F-37FF-BC32-16AE-B59D1B0BF0C3}" dt="2022-04-13T08:32:04.892" v="831"/>
          <ac:picMkLst>
            <pc:docMk/>
            <pc:sldMk cId="79009079" sldId="257"/>
            <ac:picMk id="12" creationId="{CFF97C55-868F-4FDD-BD3C-D2F191796F43}"/>
          </ac:picMkLst>
        </pc:picChg>
        <pc:picChg chg="del">
          <ac:chgData name="Fatimah Nasr Choudhry (2012893)" userId="S::2012893@student.uwtsd.ac.uk::d8de958c-f164-4b27-ab88-163602b71b48" providerId="AD" clId="Web-{1AC4A77F-37FF-BC32-16AE-B59D1B0BF0C3}" dt="2022-04-13T08:32:04.892" v="831"/>
          <ac:picMkLst>
            <pc:docMk/>
            <pc:sldMk cId="79009079" sldId="257"/>
            <ac:picMk id="14" creationId="{69722FB9-EA01-42A6-96B2-185F5CC120DF}"/>
          </ac:picMkLst>
        </pc:picChg>
        <pc:picChg chg="del">
          <ac:chgData name="Fatimah Nasr Choudhry (2012893)" userId="S::2012893@student.uwtsd.ac.uk::d8de958c-f164-4b27-ab88-163602b71b48" providerId="AD" clId="Web-{1AC4A77F-37FF-BC32-16AE-B59D1B0BF0C3}" dt="2022-04-13T08:32:04.892" v="831"/>
          <ac:picMkLst>
            <pc:docMk/>
            <pc:sldMk cId="79009079" sldId="257"/>
            <ac:picMk id="16" creationId="{D2B4E49C-E7B4-4F6A-8B93-646A0E241191}"/>
          </ac:picMkLst>
        </pc:picChg>
        <pc:picChg chg="del">
          <ac:chgData name="Fatimah Nasr Choudhry (2012893)" userId="S::2012893@student.uwtsd.ac.uk::d8de958c-f164-4b27-ab88-163602b71b48" providerId="AD" clId="Web-{1AC4A77F-37FF-BC32-16AE-B59D1B0BF0C3}" dt="2022-04-13T08:32:04.892" v="831"/>
          <ac:picMkLst>
            <pc:docMk/>
            <pc:sldMk cId="79009079" sldId="257"/>
            <ac:picMk id="18" creationId="{46528FBF-1727-4546-8131-BA22ED8B5497}"/>
          </ac:picMkLst>
        </pc:picChg>
      </pc:sldChg>
      <pc:sldChg chg="modSp">
        <pc:chgData name="Fatimah Nasr Choudhry (2012893)" userId="S::2012893@student.uwtsd.ac.uk::d8de958c-f164-4b27-ab88-163602b71b48" providerId="AD" clId="Web-{1AC4A77F-37FF-BC32-16AE-B59D1B0BF0C3}" dt="2022-04-13T17:07:02.567" v="6262" actId="20577"/>
        <pc:sldMkLst>
          <pc:docMk/>
          <pc:sldMk cId="1606015253" sldId="258"/>
        </pc:sldMkLst>
        <pc:spChg chg="mod">
          <ac:chgData name="Fatimah Nasr Choudhry (2012893)" userId="S::2012893@student.uwtsd.ac.uk::d8de958c-f164-4b27-ab88-163602b71b48" providerId="AD" clId="Web-{1AC4A77F-37FF-BC32-16AE-B59D1B0BF0C3}" dt="2022-04-13T17:06:35.457" v="6257" actId="1076"/>
          <ac:spMkLst>
            <pc:docMk/>
            <pc:sldMk cId="1606015253" sldId="258"/>
            <ac:spMk id="2" creationId="{11DE2588-5485-AF90-AAE8-ABD1F0D7C214}"/>
          </ac:spMkLst>
        </pc:spChg>
        <pc:spChg chg="mod">
          <ac:chgData name="Fatimah Nasr Choudhry (2012893)" userId="S::2012893@student.uwtsd.ac.uk::d8de958c-f164-4b27-ab88-163602b71b48" providerId="AD" clId="Web-{1AC4A77F-37FF-BC32-16AE-B59D1B0BF0C3}" dt="2022-04-13T17:07:02.567" v="6262" actId="20577"/>
          <ac:spMkLst>
            <pc:docMk/>
            <pc:sldMk cId="1606015253" sldId="258"/>
            <ac:spMk id="3" creationId="{35BDA57E-592B-079C-88E1-6B6024E8596A}"/>
          </ac:spMkLst>
        </pc:spChg>
      </pc:sldChg>
      <pc:sldChg chg="addSp delSp modSp modNotes">
        <pc:chgData name="Fatimah Nasr Choudhry (2012893)" userId="S::2012893@student.uwtsd.ac.uk::d8de958c-f164-4b27-ab88-163602b71b48" providerId="AD" clId="Web-{1AC4A77F-37FF-BC32-16AE-B59D1B0BF0C3}" dt="2022-04-13T08:50:46.499" v="963"/>
        <pc:sldMkLst>
          <pc:docMk/>
          <pc:sldMk cId="3885140164" sldId="259"/>
        </pc:sldMkLst>
        <pc:spChg chg="mod">
          <ac:chgData name="Fatimah Nasr Choudhry (2012893)" userId="S::2012893@student.uwtsd.ac.uk::d8de958c-f164-4b27-ab88-163602b71b48" providerId="AD" clId="Web-{1AC4A77F-37FF-BC32-16AE-B59D1B0BF0C3}" dt="2022-04-13T08:12:42.346" v="733" actId="1076"/>
          <ac:spMkLst>
            <pc:docMk/>
            <pc:sldMk cId="3885140164" sldId="259"/>
            <ac:spMk id="2" creationId="{1E7F20B7-0906-2447-1781-549A7E0369FA}"/>
          </ac:spMkLst>
        </pc:spChg>
        <pc:spChg chg="mod">
          <ac:chgData name="Fatimah Nasr Choudhry (2012893)" userId="S::2012893@student.uwtsd.ac.uk::d8de958c-f164-4b27-ab88-163602b71b48" providerId="AD" clId="Web-{1AC4A77F-37FF-BC32-16AE-B59D1B0BF0C3}" dt="2022-04-13T08:07:22.900" v="650" actId="20577"/>
          <ac:spMkLst>
            <pc:docMk/>
            <pc:sldMk cId="3885140164" sldId="259"/>
            <ac:spMk id="3" creationId="{1424D9C6-A4E9-3BB6-25CB-02ADC47BE701}"/>
          </ac:spMkLst>
        </pc:spChg>
        <pc:spChg chg="add del mod">
          <ac:chgData name="Fatimah Nasr Choudhry (2012893)" userId="S::2012893@student.uwtsd.ac.uk::d8de958c-f164-4b27-ab88-163602b71b48" providerId="AD" clId="Web-{1AC4A77F-37FF-BC32-16AE-B59D1B0BF0C3}" dt="2022-04-13T08:18:23.856" v="769"/>
          <ac:spMkLst>
            <pc:docMk/>
            <pc:sldMk cId="3885140164" sldId="259"/>
            <ac:spMk id="6" creationId="{FCBA0C34-E38E-56CA-D7BC-143B9FF63CE2}"/>
          </ac:spMkLst>
        </pc:spChg>
        <pc:spChg chg="add del mod">
          <ac:chgData name="Fatimah Nasr Choudhry (2012893)" userId="S::2012893@student.uwtsd.ac.uk::d8de958c-f164-4b27-ab88-163602b71b48" providerId="AD" clId="Web-{1AC4A77F-37FF-BC32-16AE-B59D1B0BF0C3}" dt="2022-04-13T08:20:25.514" v="796"/>
          <ac:spMkLst>
            <pc:docMk/>
            <pc:sldMk cId="3885140164" sldId="259"/>
            <ac:spMk id="7" creationId="{F316ACC7-8C0C-A75D-80E0-C26CF3548778}"/>
          </ac:spMkLst>
        </pc:spChg>
        <pc:spChg chg="add del mod">
          <ac:chgData name="Fatimah Nasr Choudhry (2012893)" userId="S::2012893@student.uwtsd.ac.uk::d8de958c-f164-4b27-ab88-163602b71b48" providerId="AD" clId="Web-{1AC4A77F-37FF-BC32-16AE-B59D1B0BF0C3}" dt="2022-04-13T08:49:59.420" v="957"/>
          <ac:spMkLst>
            <pc:docMk/>
            <pc:sldMk cId="3885140164" sldId="259"/>
            <ac:spMk id="9" creationId="{5D35740F-36EF-060B-F4D2-6D01BBC03AFC}"/>
          </ac:spMkLst>
        </pc:spChg>
        <pc:graphicFrameChg chg="add mod modGraphic">
          <ac:chgData name="Fatimah Nasr Choudhry (2012893)" userId="S::2012893@student.uwtsd.ac.uk::d8de958c-f164-4b27-ab88-163602b71b48" providerId="AD" clId="Web-{1AC4A77F-37FF-BC32-16AE-B59D1B0BF0C3}" dt="2022-04-13T08:50:46.499" v="963"/>
          <ac:graphicFrameMkLst>
            <pc:docMk/>
            <pc:sldMk cId="3885140164" sldId="259"/>
            <ac:graphicFrameMk id="4" creationId="{5014DC23-E633-2808-B7C9-8EB836F11702}"/>
          </ac:graphicFrameMkLst>
        </pc:graphicFrameChg>
      </pc:sldChg>
      <pc:sldChg chg="modSp">
        <pc:chgData name="Fatimah Nasr Choudhry (2012893)" userId="S::2012893@student.uwtsd.ac.uk::d8de958c-f164-4b27-ab88-163602b71b48" providerId="AD" clId="Web-{1AC4A77F-37FF-BC32-16AE-B59D1B0BF0C3}" dt="2022-04-13T10:07:01.387" v="2067"/>
        <pc:sldMkLst>
          <pc:docMk/>
          <pc:sldMk cId="3344905801" sldId="260"/>
        </pc:sldMkLst>
        <pc:spChg chg="mod">
          <ac:chgData name="Fatimah Nasr Choudhry (2012893)" userId="S::2012893@student.uwtsd.ac.uk::d8de958c-f164-4b27-ab88-163602b71b48" providerId="AD" clId="Web-{1AC4A77F-37FF-BC32-16AE-B59D1B0BF0C3}" dt="2022-04-13T09:59:37.875" v="2000" actId="1076"/>
          <ac:spMkLst>
            <pc:docMk/>
            <pc:sldMk cId="3344905801" sldId="260"/>
            <ac:spMk id="2" creationId="{1E7F20B7-0906-2447-1781-549A7E0369FA}"/>
          </ac:spMkLst>
        </pc:spChg>
        <pc:graphicFrameChg chg="mod modGraphic">
          <ac:chgData name="Fatimah Nasr Choudhry (2012893)" userId="S::2012893@student.uwtsd.ac.uk::d8de958c-f164-4b27-ab88-163602b71b48" providerId="AD" clId="Web-{1AC4A77F-37FF-BC32-16AE-B59D1B0BF0C3}" dt="2022-04-13T10:07:01.387" v="2067"/>
          <ac:graphicFrameMkLst>
            <pc:docMk/>
            <pc:sldMk cId="3344905801" sldId="260"/>
            <ac:graphicFrameMk id="4" creationId="{68168518-C4B5-964E-E48D-6B9C4A799A62}"/>
          </ac:graphicFrameMkLst>
        </pc:graphicFrameChg>
      </pc:sldChg>
      <pc:sldChg chg="addSp delSp modSp">
        <pc:chgData name="Fatimah Nasr Choudhry (2012893)" userId="S::2012893@student.uwtsd.ac.uk::d8de958c-f164-4b27-ab88-163602b71b48" providerId="AD" clId="Web-{1AC4A77F-37FF-BC32-16AE-B59D1B0BF0C3}" dt="2022-04-13T16:43:41.520" v="6163" actId="1076"/>
        <pc:sldMkLst>
          <pc:docMk/>
          <pc:sldMk cId="3878978862" sldId="261"/>
        </pc:sldMkLst>
        <pc:spChg chg="mod">
          <ac:chgData name="Fatimah Nasr Choudhry (2012893)" userId="S::2012893@student.uwtsd.ac.uk::d8de958c-f164-4b27-ab88-163602b71b48" providerId="AD" clId="Web-{1AC4A77F-37FF-BC32-16AE-B59D1B0BF0C3}" dt="2022-04-13T14:44:42.419" v="4761" actId="1076"/>
          <ac:spMkLst>
            <pc:docMk/>
            <pc:sldMk cId="3878978862" sldId="261"/>
            <ac:spMk id="2" creationId="{1E7F20B7-0906-2447-1781-549A7E0369FA}"/>
          </ac:spMkLst>
        </pc:spChg>
        <pc:spChg chg="mod">
          <ac:chgData name="Fatimah Nasr Choudhry (2012893)" userId="S::2012893@student.uwtsd.ac.uk::d8de958c-f164-4b27-ab88-163602b71b48" providerId="AD" clId="Web-{1AC4A77F-37FF-BC32-16AE-B59D1B0BF0C3}" dt="2022-04-13T14:41:45.009" v="4730"/>
          <ac:spMkLst>
            <pc:docMk/>
            <pc:sldMk cId="3878978862" sldId="261"/>
            <ac:spMk id="3" creationId="{1424D9C6-A4E9-3BB6-25CB-02ADC47BE701}"/>
          </ac:spMkLst>
        </pc:spChg>
        <pc:spChg chg="mod">
          <ac:chgData name="Fatimah Nasr Choudhry (2012893)" userId="S::2012893@student.uwtsd.ac.uk::d8de958c-f164-4b27-ab88-163602b71b48" providerId="AD" clId="Web-{1AC4A77F-37FF-BC32-16AE-B59D1B0BF0C3}" dt="2022-04-13T14:41:45.009" v="4730"/>
          <ac:spMkLst>
            <pc:docMk/>
            <pc:sldMk cId="3878978862" sldId="261"/>
            <ac:spMk id="4" creationId="{E1F62BBB-E846-DE64-16B4-2F373417FCC7}"/>
          </ac:spMkLst>
        </pc:spChg>
        <pc:spChg chg="del">
          <ac:chgData name="Fatimah Nasr Choudhry (2012893)" userId="S::2012893@student.uwtsd.ac.uk::d8de958c-f164-4b27-ab88-163602b71b48" providerId="AD" clId="Web-{1AC4A77F-37FF-BC32-16AE-B59D1B0BF0C3}" dt="2022-04-13T14:41:45.009" v="4730"/>
          <ac:spMkLst>
            <pc:docMk/>
            <pc:sldMk cId="3878978862" sldId="261"/>
            <ac:spMk id="8" creationId="{44F95DE6-BC61-4DB8-97B8-E32959EA0E1D}"/>
          </ac:spMkLst>
        </pc:spChg>
        <pc:spChg chg="add">
          <ac:chgData name="Fatimah Nasr Choudhry (2012893)" userId="S::2012893@student.uwtsd.ac.uk::d8de958c-f164-4b27-ab88-163602b71b48" providerId="AD" clId="Web-{1AC4A77F-37FF-BC32-16AE-B59D1B0BF0C3}" dt="2022-04-13T14:41:45.009" v="4730"/>
          <ac:spMkLst>
            <pc:docMk/>
            <pc:sldMk cId="3878978862" sldId="261"/>
            <ac:spMk id="74" creationId="{6E3254AE-C4CD-426D-A6E8-7FA13B0F889C}"/>
          </ac:spMkLst>
        </pc:spChg>
        <pc:spChg chg="add del">
          <ac:chgData name="Fatimah Nasr Choudhry (2012893)" userId="S::2012893@student.uwtsd.ac.uk::d8de958c-f164-4b27-ab88-163602b71b48" providerId="AD" clId="Web-{1AC4A77F-37FF-BC32-16AE-B59D1B0BF0C3}" dt="2022-04-13T14:42:30.213" v="4742"/>
          <ac:spMkLst>
            <pc:docMk/>
            <pc:sldMk cId="3878978862" sldId="261"/>
            <ac:spMk id="198" creationId="{12C93903-F58D-64E7-F2FA-A904C3FC467F}"/>
          </ac:spMkLst>
        </pc:spChg>
        <pc:spChg chg="add mod">
          <ac:chgData name="Fatimah Nasr Choudhry (2012893)" userId="S::2012893@student.uwtsd.ac.uk::d8de958c-f164-4b27-ab88-163602b71b48" providerId="AD" clId="Web-{1AC4A77F-37FF-BC32-16AE-B59D1B0BF0C3}" dt="2022-04-13T16:43:41.520" v="6163" actId="1076"/>
          <ac:spMkLst>
            <pc:docMk/>
            <pc:sldMk cId="3878978862" sldId="261"/>
            <ac:spMk id="356" creationId="{2AAC1B69-ACDF-2C46-0F16-3AFD2807C2CB}"/>
          </ac:spMkLst>
        </pc:spChg>
        <pc:graphicFrameChg chg="add del mod modGraphic">
          <ac:chgData name="Fatimah Nasr Choudhry (2012893)" userId="S::2012893@student.uwtsd.ac.uk::d8de958c-f164-4b27-ab88-163602b71b48" providerId="AD" clId="Web-{1AC4A77F-37FF-BC32-16AE-B59D1B0BF0C3}" dt="2022-04-13T14:41:08.899" v="4729"/>
          <ac:graphicFrameMkLst>
            <pc:docMk/>
            <pc:sldMk cId="3878978862" sldId="261"/>
            <ac:graphicFrameMk id="5" creationId="{C6CAF6AA-51FB-BE47-3E16-B5758E953F61}"/>
          </ac:graphicFrameMkLst>
        </pc:graphicFrameChg>
        <pc:graphicFrameChg chg="add mod modGraphic">
          <ac:chgData name="Fatimah Nasr Choudhry (2012893)" userId="S::2012893@student.uwtsd.ac.uk::d8de958c-f164-4b27-ab88-163602b71b48" providerId="AD" clId="Web-{1AC4A77F-37FF-BC32-16AE-B59D1B0BF0C3}" dt="2022-04-13T16:41:22.798" v="6159" actId="20577"/>
          <ac:graphicFrameMkLst>
            <pc:docMk/>
            <pc:sldMk cId="3878978862" sldId="261"/>
            <ac:graphicFrameMk id="199" creationId="{BA37D283-C71C-A06B-AF8F-BBB222C88300}"/>
          </ac:graphicFrameMkLst>
        </pc:graphicFrameChg>
        <pc:picChg chg="del">
          <ac:chgData name="Fatimah Nasr Choudhry (2012893)" userId="S::2012893@student.uwtsd.ac.uk::d8de958c-f164-4b27-ab88-163602b71b48" providerId="AD" clId="Web-{1AC4A77F-37FF-BC32-16AE-B59D1B0BF0C3}" dt="2022-04-13T14:41:45.009" v="4730"/>
          <ac:picMkLst>
            <pc:docMk/>
            <pc:sldMk cId="3878978862" sldId="261"/>
            <ac:picMk id="10" creationId="{48D9C176-456B-4F71-AB87-9D14B8B3D1C1}"/>
          </ac:picMkLst>
        </pc:picChg>
        <pc:picChg chg="del">
          <ac:chgData name="Fatimah Nasr Choudhry (2012893)" userId="S::2012893@student.uwtsd.ac.uk::d8de958c-f164-4b27-ab88-163602b71b48" providerId="AD" clId="Web-{1AC4A77F-37FF-BC32-16AE-B59D1B0BF0C3}" dt="2022-04-13T14:41:45.009" v="4730"/>
          <ac:picMkLst>
            <pc:docMk/>
            <pc:sldMk cId="3878978862" sldId="261"/>
            <ac:picMk id="12" creationId="{CFF97C55-868F-4FDD-BD3C-D2F191796F43}"/>
          </ac:picMkLst>
        </pc:picChg>
        <pc:picChg chg="del">
          <ac:chgData name="Fatimah Nasr Choudhry (2012893)" userId="S::2012893@student.uwtsd.ac.uk::d8de958c-f164-4b27-ab88-163602b71b48" providerId="AD" clId="Web-{1AC4A77F-37FF-BC32-16AE-B59D1B0BF0C3}" dt="2022-04-13T14:41:45.009" v="4730"/>
          <ac:picMkLst>
            <pc:docMk/>
            <pc:sldMk cId="3878978862" sldId="261"/>
            <ac:picMk id="14" creationId="{69722FB9-EA01-42A6-96B2-185F5CC120DF}"/>
          </ac:picMkLst>
        </pc:picChg>
        <pc:picChg chg="del">
          <ac:chgData name="Fatimah Nasr Choudhry (2012893)" userId="S::2012893@student.uwtsd.ac.uk::d8de958c-f164-4b27-ab88-163602b71b48" providerId="AD" clId="Web-{1AC4A77F-37FF-BC32-16AE-B59D1B0BF0C3}" dt="2022-04-13T14:41:45.009" v="4730"/>
          <ac:picMkLst>
            <pc:docMk/>
            <pc:sldMk cId="3878978862" sldId="261"/>
            <ac:picMk id="16" creationId="{D2B4E49C-E7B4-4F6A-8B93-646A0E241191}"/>
          </ac:picMkLst>
        </pc:picChg>
        <pc:picChg chg="del">
          <ac:chgData name="Fatimah Nasr Choudhry (2012893)" userId="S::2012893@student.uwtsd.ac.uk::d8de958c-f164-4b27-ab88-163602b71b48" providerId="AD" clId="Web-{1AC4A77F-37FF-BC32-16AE-B59D1B0BF0C3}" dt="2022-04-13T14:41:45.009" v="4730"/>
          <ac:picMkLst>
            <pc:docMk/>
            <pc:sldMk cId="3878978862" sldId="261"/>
            <ac:picMk id="18" creationId="{46528FBF-1727-4546-8131-BA22ED8B5497}"/>
          </ac:picMkLst>
        </pc:picChg>
        <pc:picChg chg="add">
          <ac:chgData name="Fatimah Nasr Choudhry (2012893)" userId="S::2012893@student.uwtsd.ac.uk::d8de958c-f164-4b27-ab88-163602b71b48" providerId="AD" clId="Web-{1AC4A77F-37FF-BC32-16AE-B59D1B0BF0C3}" dt="2022-04-13T14:41:45.009" v="4730"/>
          <ac:picMkLst>
            <pc:docMk/>
            <pc:sldMk cId="3878978862" sldId="261"/>
            <ac:picMk id="76" creationId="{F5C53434-A0C7-4A81-8EB0-D460DAD9BB65}"/>
          </ac:picMkLst>
        </pc:picChg>
        <pc:picChg chg="add del mod">
          <ac:chgData name="Fatimah Nasr Choudhry (2012893)" userId="S::2012893@student.uwtsd.ac.uk::d8de958c-f164-4b27-ab88-163602b71b48" providerId="AD" clId="Web-{1AC4A77F-37FF-BC32-16AE-B59D1B0BF0C3}" dt="2022-04-13T14:40:44.711" v="4726"/>
          <ac:picMkLst>
            <pc:docMk/>
            <pc:sldMk cId="3878978862" sldId="261"/>
            <ac:picMk id="176" creationId="{27B91DC6-997F-93FC-71BB-93D09463EF84}"/>
          </ac:picMkLst>
        </pc:picChg>
        <pc:picChg chg="add mod ord">
          <ac:chgData name="Fatimah Nasr Choudhry (2012893)" userId="S::2012893@student.uwtsd.ac.uk::d8de958c-f164-4b27-ab88-163602b71b48" providerId="AD" clId="Web-{1AC4A77F-37FF-BC32-16AE-B59D1B0BF0C3}" dt="2022-04-13T14:42:16.900" v="4738" actId="1076"/>
          <ac:picMkLst>
            <pc:docMk/>
            <pc:sldMk cId="3878978862" sldId="261"/>
            <ac:picMk id="197" creationId="{2826AF52-E83F-4345-6F7E-FD521CB63432}"/>
          </ac:picMkLst>
        </pc:picChg>
      </pc:sldChg>
      <pc:sldChg chg="addSp delSp modSp">
        <pc:chgData name="Fatimah Nasr Choudhry (2012893)" userId="S::2012893@student.uwtsd.ac.uk::d8de958c-f164-4b27-ab88-163602b71b48" providerId="AD" clId="Web-{1AC4A77F-37FF-BC32-16AE-B59D1B0BF0C3}" dt="2022-04-13T16:36:36.479" v="6150" actId="1076"/>
        <pc:sldMkLst>
          <pc:docMk/>
          <pc:sldMk cId="2535877710" sldId="262"/>
        </pc:sldMkLst>
        <pc:spChg chg="mod">
          <ac:chgData name="Fatimah Nasr Choudhry (2012893)" userId="S::2012893@student.uwtsd.ac.uk::d8de958c-f164-4b27-ab88-163602b71b48" providerId="AD" clId="Web-{1AC4A77F-37FF-BC32-16AE-B59D1B0BF0C3}" dt="2022-04-13T16:01:05.884" v="5839" actId="1076"/>
          <ac:spMkLst>
            <pc:docMk/>
            <pc:sldMk cId="2535877710" sldId="262"/>
            <ac:spMk id="2" creationId="{1E7F20B7-0906-2447-1781-549A7E0369FA}"/>
          </ac:spMkLst>
        </pc:spChg>
        <pc:spChg chg="del mod">
          <ac:chgData name="Fatimah Nasr Choudhry (2012893)" userId="S::2012893@student.uwtsd.ac.uk::d8de958c-f164-4b27-ab88-163602b71b48" providerId="AD" clId="Web-{1AC4A77F-37FF-BC32-16AE-B59D1B0BF0C3}" dt="2022-04-13T15:35:06.503" v="5792"/>
          <ac:spMkLst>
            <pc:docMk/>
            <pc:sldMk cId="2535877710" sldId="262"/>
            <ac:spMk id="3" creationId="{1424D9C6-A4E9-3BB6-25CB-02ADC47BE701}"/>
          </ac:spMkLst>
        </pc:spChg>
        <pc:spChg chg="mod">
          <ac:chgData name="Fatimah Nasr Choudhry (2012893)" userId="S::2012893@student.uwtsd.ac.uk::d8de958c-f164-4b27-ab88-163602b71b48" providerId="AD" clId="Web-{1AC4A77F-37FF-BC32-16AE-B59D1B0BF0C3}" dt="2022-04-13T15:40:13.698" v="5798"/>
          <ac:spMkLst>
            <pc:docMk/>
            <pc:sldMk cId="2535877710" sldId="262"/>
            <ac:spMk id="4" creationId="{C6BE9E2E-C7F0-9F0E-88DA-787EDB9944EE}"/>
          </ac:spMkLst>
        </pc:spChg>
        <pc:spChg chg="del">
          <ac:chgData name="Fatimah Nasr Choudhry (2012893)" userId="S::2012893@student.uwtsd.ac.uk::d8de958c-f164-4b27-ab88-163602b71b48" providerId="AD" clId="Web-{1AC4A77F-37FF-BC32-16AE-B59D1B0BF0C3}" dt="2022-04-13T15:40:13.698" v="5798"/>
          <ac:spMkLst>
            <pc:docMk/>
            <pc:sldMk cId="2535877710" sldId="262"/>
            <ac:spMk id="8" creationId="{44F95DE6-BC61-4DB8-97B8-E32959EA0E1D}"/>
          </ac:spMkLst>
        </pc:spChg>
        <pc:spChg chg="add">
          <ac:chgData name="Fatimah Nasr Choudhry (2012893)" userId="S::2012893@student.uwtsd.ac.uk::d8de958c-f164-4b27-ab88-163602b71b48" providerId="AD" clId="Web-{1AC4A77F-37FF-BC32-16AE-B59D1B0BF0C3}" dt="2022-04-13T15:40:13.698" v="5798"/>
          <ac:spMkLst>
            <pc:docMk/>
            <pc:sldMk cId="2535877710" sldId="262"/>
            <ac:spMk id="44" creationId="{10D21FCB-56CB-4EFA-A79A-A9A8EC0F722E}"/>
          </ac:spMkLst>
        </pc:spChg>
        <pc:spChg chg="add mod">
          <ac:chgData name="Fatimah Nasr Choudhry (2012893)" userId="S::2012893@student.uwtsd.ac.uk::d8de958c-f164-4b27-ab88-163602b71b48" providerId="AD" clId="Web-{1AC4A77F-37FF-BC32-16AE-B59D1B0BF0C3}" dt="2022-04-13T16:34:58.649" v="6144" actId="1076"/>
          <ac:spMkLst>
            <pc:docMk/>
            <pc:sldMk cId="2535877710" sldId="262"/>
            <ac:spMk id="175" creationId="{26BD1A7A-B4E0-CDFD-B992-AC517230488B}"/>
          </ac:spMkLst>
        </pc:spChg>
        <pc:spChg chg="add mod">
          <ac:chgData name="Fatimah Nasr Choudhry (2012893)" userId="S::2012893@student.uwtsd.ac.uk::d8de958c-f164-4b27-ab88-163602b71b48" providerId="AD" clId="Web-{1AC4A77F-37FF-BC32-16AE-B59D1B0BF0C3}" dt="2022-04-13T16:36:36.479" v="6150" actId="1076"/>
          <ac:spMkLst>
            <pc:docMk/>
            <pc:sldMk cId="2535877710" sldId="262"/>
            <ac:spMk id="176" creationId="{E6A3FFA9-6FB2-DC86-A485-367D83F8182C}"/>
          </ac:spMkLst>
        </pc:spChg>
        <pc:graphicFrameChg chg="add mod ord modGraphic">
          <ac:chgData name="Fatimah Nasr Choudhry (2012893)" userId="S::2012893@student.uwtsd.ac.uk::d8de958c-f164-4b27-ab88-163602b71b48" providerId="AD" clId="Web-{1AC4A77F-37FF-BC32-16AE-B59D1B0BF0C3}" dt="2022-04-13T15:45:55.191" v="5825" actId="1076"/>
          <ac:graphicFrameMkLst>
            <pc:docMk/>
            <pc:sldMk cId="2535877710" sldId="262"/>
            <ac:graphicFrameMk id="20" creationId="{4564DC22-346B-3D86-B422-9CC9F8D454DE}"/>
          </ac:graphicFrameMkLst>
        </pc:graphicFrameChg>
        <pc:picChg chg="del">
          <ac:chgData name="Fatimah Nasr Choudhry (2012893)" userId="S::2012893@student.uwtsd.ac.uk::d8de958c-f164-4b27-ab88-163602b71b48" providerId="AD" clId="Web-{1AC4A77F-37FF-BC32-16AE-B59D1B0BF0C3}" dt="2022-04-13T15:40:13.698" v="5798"/>
          <ac:picMkLst>
            <pc:docMk/>
            <pc:sldMk cId="2535877710" sldId="262"/>
            <ac:picMk id="10" creationId="{48D9C176-456B-4F71-AB87-9D14B8B3D1C1}"/>
          </ac:picMkLst>
        </pc:picChg>
        <pc:picChg chg="del">
          <ac:chgData name="Fatimah Nasr Choudhry (2012893)" userId="S::2012893@student.uwtsd.ac.uk::d8de958c-f164-4b27-ab88-163602b71b48" providerId="AD" clId="Web-{1AC4A77F-37FF-BC32-16AE-B59D1B0BF0C3}" dt="2022-04-13T15:40:13.698" v="5798"/>
          <ac:picMkLst>
            <pc:docMk/>
            <pc:sldMk cId="2535877710" sldId="262"/>
            <ac:picMk id="12" creationId="{CFF97C55-868F-4FDD-BD3C-D2F191796F43}"/>
          </ac:picMkLst>
        </pc:picChg>
        <pc:picChg chg="del">
          <ac:chgData name="Fatimah Nasr Choudhry (2012893)" userId="S::2012893@student.uwtsd.ac.uk::d8de958c-f164-4b27-ab88-163602b71b48" providerId="AD" clId="Web-{1AC4A77F-37FF-BC32-16AE-B59D1B0BF0C3}" dt="2022-04-13T15:40:13.698" v="5798"/>
          <ac:picMkLst>
            <pc:docMk/>
            <pc:sldMk cId="2535877710" sldId="262"/>
            <ac:picMk id="14" creationId="{69722FB9-EA01-42A6-96B2-185F5CC120DF}"/>
          </ac:picMkLst>
        </pc:picChg>
        <pc:picChg chg="del">
          <ac:chgData name="Fatimah Nasr Choudhry (2012893)" userId="S::2012893@student.uwtsd.ac.uk::d8de958c-f164-4b27-ab88-163602b71b48" providerId="AD" clId="Web-{1AC4A77F-37FF-BC32-16AE-B59D1B0BF0C3}" dt="2022-04-13T15:40:13.698" v="5798"/>
          <ac:picMkLst>
            <pc:docMk/>
            <pc:sldMk cId="2535877710" sldId="262"/>
            <ac:picMk id="16" creationId="{D2B4E49C-E7B4-4F6A-8B93-646A0E241191}"/>
          </ac:picMkLst>
        </pc:picChg>
        <pc:picChg chg="del">
          <ac:chgData name="Fatimah Nasr Choudhry (2012893)" userId="S::2012893@student.uwtsd.ac.uk::d8de958c-f164-4b27-ab88-163602b71b48" providerId="AD" clId="Web-{1AC4A77F-37FF-BC32-16AE-B59D1B0BF0C3}" dt="2022-04-13T15:40:13.698" v="5798"/>
          <ac:picMkLst>
            <pc:docMk/>
            <pc:sldMk cId="2535877710" sldId="262"/>
            <ac:picMk id="18" creationId="{46528FBF-1727-4546-8131-BA22ED8B5497}"/>
          </ac:picMkLst>
        </pc:picChg>
        <pc:picChg chg="add mod ord">
          <ac:chgData name="Fatimah Nasr Choudhry (2012893)" userId="S::2012893@student.uwtsd.ac.uk::d8de958c-f164-4b27-ab88-163602b71b48" providerId="AD" clId="Web-{1AC4A77F-37FF-BC32-16AE-B59D1B0BF0C3}" dt="2022-04-13T15:44:24.814" v="5823" actId="1076"/>
          <ac:picMkLst>
            <pc:docMk/>
            <pc:sldMk cId="2535877710" sldId="262"/>
            <ac:picMk id="39" creationId="{6AC5169C-4B32-FC3E-C6A7-CE53E713EBF5}"/>
          </ac:picMkLst>
        </pc:picChg>
        <pc:picChg chg="add">
          <ac:chgData name="Fatimah Nasr Choudhry (2012893)" userId="S::2012893@student.uwtsd.ac.uk::d8de958c-f164-4b27-ab88-163602b71b48" providerId="AD" clId="Web-{1AC4A77F-37FF-BC32-16AE-B59D1B0BF0C3}" dt="2022-04-13T15:40:13.698" v="5798"/>
          <ac:picMkLst>
            <pc:docMk/>
            <pc:sldMk cId="2535877710" sldId="262"/>
            <ac:picMk id="46" creationId="{B1027BD9-272C-4CC4-9396-1708F8B1F40D}"/>
          </ac:picMkLst>
        </pc:picChg>
      </pc:sldChg>
      <pc:sldChg chg="addSp delSp modSp">
        <pc:chgData name="Fatimah Nasr Choudhry (2012893)" userId="S::2012893@student.uwtsd.ac.uk::d8de958c-f164-4b27-ab88-163602b71b48" providerId="AD" clId="Web-{1AC4A77F-37FF-BC32-16AE-B59D1B0BF0C3}" dt="2022-04-13T16:29:04.344" v="6137" actId="1076"/>
        <pc:sldMkLst>
          <pc:docMk/>
          <pc:sldMk cId="2887697403" sldId="263"/>
        </pc:sldMkLst>
        <pc:spChg chg="mod">
          <ac:chgData name="Fatimah Nasr Choudhry (2012893)" userId="S::2012893@student.uwtsd.ac.uk::d8de958c-f164-4b27-ab88-163602b71b48" providerId="AD" clId="Web-{1AC4A77F-37FF-BC32-16AE-B59D1B0BF0C3}" dt="2022-04-13T16:25:45.668" v="6132" actId="1076"/>
          <ac:spMkLst>
            <pc:docMk/>
            <pc:sldMk cId="2887697403" sldId="263"/>
            <ac:spMk id="2" creationId="{1E7F20B7-0906-2447-1781-549A7E0369FA}"/>
          </ac:spMkLst>
        </pc:spChg>
        <pc:spChg chg="mod">
          <ac:chgData name="Fatimah Nasr Choudhry (2012893)" userId="S::2012893@student.uwtsd.ac.uk::d8de958c-f164-4b27-ab88-163602b71b48" providerId="AD" clId="Web-{1AC4A77F-37FF-BC32-16AE-B59D1B0BF0C3}" dt="2022-04-13T16:29:04.344" v="6137" actId="1076"/>
          <ac:spMkLst>
            <pc:docMk/>
            <pc:sldMk cId="2887697403" sldId="263"/>
            <ac:spMk id="3" creationId="{1424D9C6-A4E9-3BB6-25CB-02ADC47BE701}"/>
          </ac:spMkLst>
        </pc:spChg>
        <pc:spChg chg="add del mod">
          <ac:chgData name="Fatimah Nasr Choudhry (2012893)" userId="S::2012893@student.uwtsd.ac.uk::d8de958c-f164-4b27-ab88-163602b71b48" providerId="AD" clId="Web-{1AC4A77F-37FF-BC32-16AE-B59D1B0BF0C3}" dt="2022-04-13T16:18:54.393" v="6110"/>
          <ac:spMkLst>
            <pc:docMk/>
            <pc:sldMk cId="2887697403" sldId="263"/>
            <ac:spMk id="5" creationId="{393A887A-5E6E-3B64-E083-FD83A78FFD85}"/>
          </ac:spMkLst>
        </pc:spChg>
        <pc:spChg chg="add mod">
          <ac:chgData name="Fatimah Nasr Choudhry (2012893)" userId="S::2012893@student.uwtsd.ac.uk::d8de958c-f164-4b27-ab88-163602b71b48" providerId="AD" clId="Web-{1AC4A77F-37FF-BC32-16AE-B59D1B0BF0C3}" dt="2022-04-13T16:25:39.074" v="6131" actId="20577"/>
          <ac:spMkLst>
            <pc:docMk/>
            <pc:sldMk cId="2887697403" sldId="263"/>
            <ac:spMk id="6" creationId="{648D0967-ED40-DD76-DE33-1F9CED685D97}"/>
          </ac:spMkLst>
        </pc:spChg>
        <pc:spChg chg="mod">
          <ac:chgData name="Fatimah Nasr Choudhry (2012893)" userId="S::2012893@student.uwtsd.ac.uk::d8de958c-f164-4b27-ab88-163602b71b48" providerId="AD" clId="Web-{1AC4A77F-37FF-BC32-16AE-B59D1B0BF0C3}" dt="2022-04-13T16:10:32.490" v="6005" actId="20577"/>
          <ac:spMkLst>
            <pc:docMk/>
            <pc:sldMk cId="2887697403" sldId="263"/>
            <ac:spMk id="8" creationId="{44F95DE6-BC61-4DB8-97B8-E32959EA0E1D}"/>
          </ac:spMkLst>
        </pc:spChg>
        <pc:spChg chg="add mod">
          <ac:chgData name="Fatimah Nasr Choudhry (2012893)" userId="S::2012893@student.uwtsd.ac.uk::d8de958c-f164-4b27-ab88-163602b71b48" providerId="AD" clId="Web-{1AC4A77F-37FF-BC32-16AE-B59D1B0BF0C3}" dt="2022-04-13T16:20:44.192" v="6122" actId="1076"/>
          <ac:spMkLst>
            <pc:docMk/>
            <pc:sldMk cId="2887697403" sldId="263"/>
            <ac:spMk id="13" creationId="{49136B63-6A7D-A52D-AEE7-137F8727F50E}"/>
          </ac:spMkLst>
        </pc:spChg>
      </pc:sldChg>
      <pc:sldChg chg="del">
        <pc:chgData name="Fatimah Nasr Choudhry (2012893)" userId="S::2012893@student.uwtsd.ac.uk::d8de958c-f164-4b27-ab88-163602b71b48" providerId="AD" clId="Web-{1AC4A77F-37FF-BC32-16AE-B59D1B0BF0C3}" dt="2022-04-13T16:21:01.317" v="6123"/>
        <pc:sldMkLst>
          <pc:docMk/>
          <pc:sldMk cId="3015871476" sldId="264"/>
        </pc:sldMkLst>
      </pc:sldChg>
      <pc:sldChg chg="del">
        <pc:chgData name="Fatimah Nasr Choudhry (2012893)" userId="S::2012893@student.uwtsd.ac.uk::d8de958c-f164-4b27-ab88-163602b71b48" providerId="AD" clId="Web-{1AC4A77F-37FF-BC32-16AE-B59D1B0BF0C3}" dt="2022-04-13T16:21:03.271" v="6124"/>
        <pc:sldMkLst>
          <pc:docMk/>
          <pc:sldMk cId="3052259097" sldId="265"/>
        </pc:sldMkLst>
      </pc:sldChg>
      <pc:sldChg chg="del">
        <pc:chgData name="Fatimah Nasr Choudhry (2012893)" userId="S::2012893@student.uwtsd.ac.uk::d8de958c-f164-4b27-ab88-163602b71b48" providerId="AD" clId="Web-{1AC4A77F-37FF-BC32-16AE-B59D1B0BF0C3}" dt="2022-04-13T16:21:04.193" v="6125"/>
        <pc:sldMkLst>
          <pc:docMk/>
          <pc:sldMk cId="4161545362" sldId="266"/>
        </pc:sldMkLst>
      </pc:sldChg>
      <pc:sldChg chg="modSp">
        <pc:chgData name="Fatimah Nasr Choudhry (2012893)" userId="S::2012893@student.uwtsd.ac.uk::d8de958c-f164-4b27-ab88-163602b71b48" providerId="AD" clId="Web-{1AC4A77F-37FF-BC32-16AE-B59D1B0BF0C3}" dt="2022-04-13T17:05:58.425" v="6252" actId="14100"/>
        <pc:sldMkLst>
          <pc:docMk/>
          <pc:sldMk cId="3621334168" sldId="267"/>
        </pc:sldMkLst>
        <pc:spChg chg="mod">
          <ac:chgData name="Fatimah Nasr Choudhry (2012893)" userId="S::2012893@student.uwtsd.ac.uk::d8de958c-f164-4b27-ab88-163602b71b48" providerId="AD" clId="Web-{1AC4A77F-37FF-BC32-16AE-B59D1B0BF0C3}" dt="2022-04-13T17:05:22.440" v="6244" actId="1076"/>
          <ac:spMkLst>
            <pc:docMk/>
            <pc:sldMk cId="3621334168" sldId="267"/>
            <ac:spMk id="2" creationId="{1E7F20B7-0906-2447-1781-549A7E0369FA}"/>
          </ac:spMkLst>
        </pc:spChg>
        <pc:spChg chg="mod">
          <ac:chgData name="Fatimah Nasr Choudhry (2012893)" userId="S::2012893@student.uwtsd.ac.uk::d8de958c-f164-4b27-ab88-163602b71b48" providerId="AD" clId="Web-{1AC4A77F-37FF-BC32-16AE-B59D1B0BF0C3}" dt="2022-04-13T17:05:58.425" v="6252" actId="14100"/>
          <ac:spMkLst>
            <pc:docMk/>
            <pc:sldMk cId="3621334168" sldId="267"/>
            <ac:spMk id="3" creationId="{1424D9C6-A4E9-3BB6-25CB-02ADC47BE701}"/>
          </ac:spMkLst>
        </pc:spChg>
      </pc:sldChg>
      <pc:sldChg chg="modSp add replId">
        <pc:chgData name="Fatimah Nasr Choudhry (2012893)" userId="S::2012893@student.uwtsd.ac.uk::d8de958c-f164-4b27-ab88-163602b71b48" providerId="AD" clId="Web-{1AC4A77F-37FF-BC32-16AE-B59D1B0BF0C3}" dt="2022-04-13T11:40:33.198" v="3176" actId="1076"/>
        <pc:sldMkLst>
          <pc:docMk/>
          <pc:sldMk cId="4080675561" sldId="268"/>
        </pc:sldMkLst>
        <pc:graphicFrameChg chg="mod modGraphic">
          <ac:chgData name="Fatimah Nasr Choudhry (2012893)" userId="S::2012893@student.uwtsd.ac.uk::d8de958c-f164-4b27-ab88-163602b71b48" providerId="AD" clId="Web-{1AC4A77F-37FF-BC32-16AE-B59D1B0BF0C3}" dt="2022-04-13T11:40:33.198" v="3176" actId="1076"/>
          <ac:graphicFrameMkLst>
            <pc:docMk/>
            <pc:sldMk cId="4080675561" sldId="268"/>
            <ac:graphicFrameMk id="4" creationId="{68168518-C4B5-964E-E48D-6B9C4A799A62}"/>
          </ac:graphicFrameMkLst>
        </pc:graphicFrameChg>
      </pc:sldChg>
      <pc:sldChg chg="modSp add replId">
        <pc:chgData name="Fatimah Nasr Choudhry (2012893)" userId="S::2012893@student.uwtsd.ac.uk::d8de958c-f164-4b27-ab88-163602b71b48" providerId="AD" clId="Web-{1AC4A77F-37FF-BC32-16AE-B59D1B0BF0C3}" dt="2022-04-13T14:07:58.807" v="4454"/>
        <pc:sldMkLst>
          <pc:docMk/>
          <pc:sldMk cId="74003052" sldId="269"/>
        </pc:sldMkLst>
        <pc:graphicFrameChg chg="mod modGraphic">
          <ac:chgData name="Fatimah Nasr Choudhry (2012893)" userId="S::2012893@student.uwtsd.ac.uk::d8de958c-f164-4b27-ab88-163602b71b48" providerId="AD" clId="Web-{1AC4A77F-37FF-BC32-16AE-B59D1B0BF0C3}" dt="2022-04-13T14:07:58.807" v="4454"/>
          <ac:graphicFrameMkLst>
            <pc:docMk/>
            <pc:sldMk cId="74003052" sldId="269"/>
            <ac:graphicFrameMk id="4" creationId="{68168518-C4B5-964E-E48D-6B9C4A799A62}"/>
          </ac:graphicFrameMkLst>
        </pc:graphicFrameChg>
      </pc:sldChg>
      <pc:sldChg chg="add del replId">
        <pc:chgData name="Fatimah Nasr Choudhry (2012893)" userId="S::2012893@student.uwtsd.ac.uk::d8de958c-f164-4b27-ab88-163602b71b48" providerId="AD" clId="Web-{1AC4A77F-37FF-BC32-16AE-B59D1B0BF0C3}" dt="2022-04-13T10:03:14.709" v="2024"/>
        <pc:sldMkLst>
          <pc:docMk/>
          <pc:sldMk cId="3126105122"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34B6CC-58E7-4039-8076-096877A0D01B}"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GB"/>
        </a:p>
      </dgm:t>
    </dgm:pt>
    <dgm:pt modelId="{77E2F21E-F5BC-492B-82EB-C97E1016586E}">
      <dgm:prSet phldr="0"/>
      <dgm:spPr/>
      <dgm:t>
        <a:bodyPr/>
        <a:lstStyle/>
        <a:p>
          <a:pPr rtl="0"/>
          <a:r>
            <a:rPr lang="en-GB" b="1" i="1" dirty="0">
              <a:latin typeface="Calibri"/>
              <a:cs typeface="Calibri"/>
            </a:rPr>
            <a:t>Module: </a:t>
          </a:r>
          <a:r>
            <a:rPr lang="en-GB" b="1" i="1" dirty="0">
              <a:latin typeface="Calibri"/>
              <a:ea typeface="Calibri"/>
              <a:cs typeface="Calibri"/>
            </a:rPr>
            <a:t>Introduction to Research</a:t>
          </a:r>
          <a:endParaRPr lang="en-US" b="1" dirty="0"/>
        </a:p>
      </dgm:t>
    </dgm:pt>
    <dgm:pt modelId="{0163CC18-AA9C-4968-8FDC-33C06E274390}" type="parTrans" cxnId="{E278C576-CC91-4CB0-AA95-A30B14D24FF7}">
      <dgm:prSet/>
      <dgm:spPr/>
    </dgm:pt>
    <dgm:pt modelId="{3DA6582D-0161-42C7-B207-E912BC92729D}" type="sibTrans" cxnId="{E278C576-CC91-4CB0-AA95-A30B14D24FF7}">
      <dgm:prSet/>
      <dgm:spPr/>
      <dgm:t>
        <a:bodyPr/>
        <a:lstStyle/>
        <a:p>
          <a:endParaRPr lang="en-GB"/>
        </a:p>
      </dgm:t>
    </dgm:pt>
    <dgm:pt modelId="{DAF775D5-9ADF-4CE5-8072-380BA8DED892}">
      <dgm:prSet phldr="0"/>
      <dgm:spPr/>
      <dgm:t>
        <a:bodyPr/>
        <a:lstStyle/>
        <a:p>
          <a:r>
            <a:rPr lang="en-GB" b="1" i="1" dirty="0">
              <a:latin typeface="Calibri"/>
              <a:cs typeface="Calibri"/>
            </a:rPr>
            <a:t>Module Code: BMHP5005_LON</a:t>
          </a:r>
          <a:endParaRPr lang="en-GB" b="1" dirty="0"/>
        </a:p>
      </dgm:t>
    </dgm:pt>
    <dgm:pt modelId="{97EE5930-1587-41D9-B8A2-C41817C1496E}" type="parTrans" cxnId="{C6D6DD01-C4EC-4F6A-B762-EA5A020DC53F}">
      <dgm:prSet/>
      <dgm:spPr/>
    </dgm:pt>
    <dgm:pt modelId="{F10FF5BE-FA7B-436B-B8DA-E7C93D2B60EE}" type="sibTrans" cxnId="{C6D6DD01-C4EC-4F6A-B762-EA5A020DC53F}">
      <dgm:prSet/>
      <dgm:spPr/>
      <dgm:t>
        <a:bodyPr/>
        <a:lstStyle/>
        <a:p>
          <a:endParaRPr lang="en-GB"/>
        </a:p>
      </dgm:t>
    </dgm:pt>
    <dgm:pt modelId="{772A09E8-A0FF-4A6C-9A00-D309BF57D3A4}">
      <dgm:prSet phldr="0"/>
      <dgm:spPr/>
      <dgm:t>
        <a:bodyPr/>
        <a:lstStyle/>
        <a:p>
          <a:r>
            <a:rPr lang="en-GB" b="1" i="1" dirty="0">
              <a:latin typeface="Calibri"/>
              <a:cs typeface="Calibri"/>
            </a:rPr>
            <a:t>Student name: Fatimah Choudhry</a:t>
          </a:r>
          <a:endParaRPr lang="en-US" b="1" dirty="0"/>
        </a:p>
      </dgm:t>
    </dgm:pt>
    <dgm:pt modelId="{91C7E4A7-5580-43A0-8091-1BB585FBCAE2}" type="parTrans" cxnId="{0A439A42-88A7-457B-A018-63A7E57012F3}">
      <dgm:prSet/>
      <dgm:spPr/>
    </dgm:pt>
    <dgm:pt modelId="{16DFF989-B83F-4288-9554-CB2D19E69C5D}" type="sibTrans" cxnId="{0A439A42-88A7-457B-A018-63A7E57012F3}">
      <dgm:prSet/>
      <dgm:spPr/>
      <dgm:t>
        <a:bodyPr/>
        <a:lstStyle/>
        <a:p>
          <a:endParaRPr lang="en-GB"/>
        </a:p>
      </dgm:t>
    </dgm:pt>
    <dgm:pt modelId="{9F7285C0-7946-4B85-864B-5AA51CB3B866}">
      <dgm:prSet phldr="0"/>
      <dgm:spPr/>
      <dgm:t>
        <a:bodyPr/>
        <a:lstStyle/>
        <a:p>
          <a:r>
            <a:rPr lang="en-GB" b="1" i="1" dirty="0">
              <a:latin typeface="Calibri"/>
              <a:cs typeface="Calibri"/>
            </a:rPr>
            <a:t>Student ID: 2012893</a:t>
          </a:r>
          <a:endParaRPr lang="en-GB" b="1" dirty="0"/>
        </a:p>
      </dgm:t>
    </dgm:pt>
    <dgm:pt modelId="{6BB13941-D90F-45FE-8FEA-7F02DDA4B2C3}" type="parTrans" cxnId="{170B4B64-26A5-4A0D-BE4A-3AB18D2E87E2}">
      <dgm:prSet/>
      <dgm:spPr/>
    </dgm:pt>
    <dgm:pt modelId="{46CACEC0-5FE6-4D29-8F8F-07B58D434EEB}" type="sibTrans" cxnId="{170B4B64-26A5-4A0D-BE4A-3AB18D2E87E2}">
      <dgm:prSet/>
      <dgm:spPr/>
      <dgm:t>
        <a:bodyPr/>
        <a:lstStyle/>
        <a:p>
          <a:endParaRPr lang="en-GB"/>
        </a:p>
      </dgm:t>
    </dgm:pt>
    <dgm:pt modelId="{3598AB84-1AF2-4811-A360-DD25FE4D9229}">
      <dgm:prSet phldr="0"/>
      <dgm:spPr/>
      <dgm:t>
        <a:bodyPr/>
        <a:lstStyle/>
        <a:p>
          <a:pPr rtl="0"/>
          <a:r>
            <a:rPr lang="en-GB" b="1" i="1" dirty="0">
              <a:latin typeface="Calibri"/>
              <a:cs typeface="Calibri"/>
            </a:rPr>
            <a:t>Lecturer: </a:t>
          </a:r>
          <a:r>
            <a:rPr lang="en-GB" b="1" i="1" dirty="0" err="1">
              <a:latin typeface="Calibri"/>
              <a:ea typeface="Calibri"/>
              <a:cs typeface="Calibri"/>
            </a:rPr>
            <a:t>Dr.</a:t>
          </a:r>
          <a:r>
            <a:rPr lang="en-GB" b="1" i="1" dirty="0">
              <a:latin typeface="Calibri"/>
              <a:ea typeface="Calibri"/>
              <a:cs typeface="Calibri"/>
            </a:rPr>
            <a:t> Eleni </a:t>
          </a:r>
          <a:r>
            <a:rPr lang="en-GB" b="1" i="1" dirty="0" err="1">
              <a:latin typeface="Calibri"/>
              <a:ea typeface="Calibri"/>
              <a:cs typeface="Calibri"/>
            </a:rPr>
            <a:t>Koutsogeorgou</a:t>
          </a:r>
          <a:endParaRPr lang="en-GB" b="1" dirty="0" err="1"/>
        </a:p>
      </dgm:t>
    </dgm:pt>
    <dgm:pt modelId="{4D12259A-43E6-4553-BC2E-AE9A5E245F57}" type="parTrans" cxnId="{89E72C09-FE92-4974-AFC6-15EEFFF94C28}">
      <dgm:prSet/>
      <dgm:spPr/>
    </dgm:pt>
    <dgm:pt modelId="{E79F68F1-C136-4A1D-9C2C-8CD53E82F5F7}" type="sibTrans" cxnId="{89E72C09-FE92-4974-AFC6-15EEFFF94C28}">
      <dgm:prSet/>
      <dgm:spPr/>
      <dgm:t>
        <a:bodyPr/>
        <a:lstStyle/>
        <a:p>
          <a:endParaRPr lang="en-GB"/>
        </a:p>
      </dgm:t>
    </dgm:pt>
    <dgm:pt modelId="{653069E8-A523-4077-A3E1-2C8FA16276CC}">
      <dgm:prSet phldr="0"/>
      <dgm:spPr/>
      <dgm:t>
        <a:bodyPr/>
        <a:lstStyle/>
        <a:p>
          <a:r>
            <a:rPr lang="en-GB" b="1" i="1" dirty="0">
              <a:latin typeface="Tw Cen MT" panose="020B0602020104020603"/>
            </a:rPr>
            <a:t>Submission</a:t>
          </a:r>
          <a:r>
            <a:rPr lang="en-GB" b="1" i="1" dirty="0"/>
            <a:t> Date: </a:t>
          </a:r>
          <a:r>
            <a:rPr lang="en-GB" b="1" i="1" dirty="0">
              <a:latin typeface="Tw Cen MT" panose="020B0602020104020603"/>
            </a:rPr>
            <a:t>14th</a:t>
          </a:r>
          <a:r>
            <a:rPr lang="en-GB" b="1" i="1" dirty="0"/>
            <a:t> April 2022</a:t>
          </a:r>
          <a:endParaRPr lang="en-US" b="1" dirty="0"/>
        </a:p>
      </dgm:t>
    </dgm:pt>
    <dgm:pt modelId="{2B9E4E0C-F393-4DAD-A517-E68E671B49FB}" type="parTrans" cxnId="{85A6AF1C-9303-471B-83D9-A59FBDC66782}">
      <dgm:prSet/>
      <dgm:spPr/>
    </dgm:pt>
    <dgm:pt modelId="{1979A278-EF2F-4441-94C8-97E17469B123}" type="sibTrans" cxnId="{85A6AF1C-9303-471B-83D9-A59FBDC66782}">
      <dgm:prSet/>
      <dgm:spPr/>
      <dgm:t>
        <a:bodyPr/>
        <a:lstStyle/>
        <a:p>
          <a:endParaRPr lang="en-GB"/>
        </a:p>
      </dgm:t>
    </dgm:pt>
    <dgm:pt modelId="{0F299C3F-15C3-4172-A816-F35D5CC3597A}" type="pres">
      <dgm:prSet presAssocID="{F834B6CC-58E7-4039-8076-096877A0D01B}" presName="vert0" presStyleCnt="0">
        <dgm:presLayoutVars>
          <dgm:dir/>
          <dgm:animOne val="branch"/>
          <dgm:animLvl val="lvl"/>
        </dgm:presLayoutVars>
      </dgm:prSet>
      <dgm:spPr/>
    </dgm:pt>
    <dgm:pt modelId="{EDAC233B-A4C4-40DA-9122-19004EFFB200}" type="pres">
      <dgm:prSet presAssocID="{77E2F21E-F5BC-492B-82EB-C97E1016586E}" presName="thickLine" presStyleLbl="alignNode1" presStyleIdx="0" presStyleCnt="6"/>
      <dgm:spPr/>
    </dgm:pt>
    <dgm:pt modelId="{C79523DC-6DA8-4CA6-B089-0A13149013A4}" type="pres">
      <dgm:prSet presAssocID="{77E2F21E-F5BC-492B-82EB-C97E1016586E}" presName="horz1" presStyleCnt="0"/>
      <dgm:spPr/>
    </dgm:pt>
    <dgm:pt modelId="{9042BA76-ADAD-4D68-AD9C-EF6B8E8085E1}" type="pres">
      <dgm:prSet presAssocID="{77E2F21E-F5BC-492B-82EB-C97E1016586E}" presName="tx1" presStyleLbl="revTx" presStyleIdx="0" presStyleCnt="6"/>
      <dgm:spPr/>
    </dgm:pt>
    <dgm:pt modelId="{47535F22-2FE4-4880-9105-96201BBC4911}" type="pres">
      <dgm:prSet presAssocID="{77E2F21E-F5BC-492B-82EB-C97E1016586E}" presName="vert1" presStyleCnt="0"/>
      <dgm:spPr/>
    </dgm:pt>
    <dgm:pt modelId="{5DECBC03-5202-4499-8576-2E891AE4B5D2}" type="pres">
      <dgm:prSet presAssocID="{DAF775D5-9ADF-4CE5-8072-380BA8DED892}" presName="thickLine" presStyleLbl="alignNode1" presStyleIdx="1" presStyleCnt="6"/>
      <dgm:spPr/>
    </dgm:pt>
    <dgm:pt modelId="{1D010855-7CD4-4A1A-8257-C1D753240378}" type="pres">
      <dgm:prSet presAssocID="{DAF775D5-9ADF-4CE5-8072-380BA8DED892}" presName="horz1" presStyleCnt="0"/>
      <dgm:spPr/>
    </dgm:pt>
    <dgm:pt modelId="{01D48324-AB29-4B42-8991-6471BB897498}" type="pres">
      <dgm:prSet presAssocID="{DAF775D5-9ADF-4CE5-8072-380BA8DED892}" presName="tx1" presStyleLbl="revTx" presStyleIdx="1" presStyleCnt="6"/>
      <dgm:spPr/>
    </dgm:pt>
    <dgm:pt modelId="{E39F515A-042A-4AFD-A2AE-068FEEB15903}" type="pres">
      <dgm:prSet presAssocID="{DAF775D5-9ADF-4CE5-8072-380BA8DED892}" presName="vert1" presStyleCnt="0"/>
      <dgm:spPr/>
    </dgm:pt>
    <dgm:pt modelId="{62C0DC1F-0001-423B-B2CD-6BAA2490A3CA}" type="pres">
      <dgm:prSet presAssocID="{772A09E8-A0FF-4A6C-9A00-D309BF57D3A4}" presName="thickLine" presStyleLbl="alignNode1" presStyleIdx="2" presStyleCnt="6"/>
      <dgm:spPr/>
    </dgm:pt>
    <dgm:pt modelId="{5554361B-3D4C-4936-97D0-E3A28BF3CE1F}" type="pres">
      <dgm:prSet presAssocID="{772A09E8-A0FF-4A6C-9A00-D309BF57D3A4}" presName="horz1" presStyleCnt="0"/>
      <dgm:spPr/>
    </dgm:pt>
    <dgm:pt modelId="{6844D21A-22D6-4556-8B64-9BFFFC73DA4D}" type="pres">
      <dgm:prSet presAssocID="{772A09E8-A0FF-4A6C-9A00-D309BF57D3A4}" presName="tx1" presStyleLbl="revTx" presStyleIdx="2" presStyleCnt="6"/>
      <dgm:spPr/>
    </dgm:pt>
    <dgm:pt modelId="{6B5DA077-1762-4081-B3A7-71AA56A83C0C}" type="pres">
      <dgm:prSet presAssocID="{772A09E8-A0FF-4A6C-9A00-D309BF57D3A4}" presName="vert1" presStyleCnt="0"/>
      <dgm:spPr/>
    </dgm:pt>
    <dgm:pt modelId="{4312662F-071F-4BEA-9DD0-D78B482E59B6}" type="pres">
      <dgm:prSet presAssocID="{9F7285C0-7946-4B85-864B-5AA51CB3B866}" presName="thickLine" presStyleLbl="alignNode1" presStyleIdx="3" presStyleCnt="6"/>
      <dgm:spPr/>
    </dgm:pt>
    <dgm:pt modelId="{2E4D4F55-D8E3-4D67-8E01-30F09AD2706E}" type="pres">
      <dgm:prSet presAssocID="{9F7285C0-7946-4B85-864B-5AA51CB3B866}" presName="horz1" presStyleCnt="0"/>
      <dgm:spPr/>
    </dgm:pt>
    <dgm:pt modelId="{EC0615FB-F62E-4A3F-9F21-75B3B429E37E}" type="pres">
      <dgm:prSet presAssocID="{9F7285C0-7946-4B85-864B-5AA51CB3B866}" presName="tx1" presStyleLbl="revTx" presStyleIdx="3" presStyleCnt="6"/>
      <dgm:spPr/>
    </dgm:pt>
    <dgm:pt modelId="{2AA912D3-62E7-4ED6-A23F-4D7372EBE4BC}" type="pres">
      <dgm:prSet presAssocID="{9F7285C0-7946-4B85-864B-5AA51CB3B866}" presName="vert1" presStyleCnt="0"/>
      <dgm:spPr/>
    </dgm:pt>
    <dgm:pt modelId="{3BAD1BB9-D7B7-4D5F-B580-00434FA0954C}" type="pres">
      <dgm:prSet presAssocID="{3598AB84-1AF2-4811-A360-DD25FE4D9229}" presName="thickLine" presStyleLbl="alignNode1" presStyleIdx="4" presStyleCnt="6"/>
      <dgm:spPr/>
    </dgm:pt>
    <dgm:pt modelId="{9CB11BF0-2A0B-42C8-B090-933B63692454}" type="pres">
      <dgm:prSet presAssocID="{3598AB84-1AF2-4811-A360-DD25FE4D9229}" presName="horz1" presStyleCnt="0"/>
      <dgm:spPr/>
    </dgm:pt>
    <dgm:pt modelId="{D860CA33-51C1-462D-A42F-DCB8200F641A}" type="pres">
      <dgm:prSet presAssocID="{3598AB84-1AF2-4811-A360-DD25FE4D9229}" presName="tx1" presStyleLbl="revTx" presStyleIdx="4" presStyleCnt="6"/>
      <dgm:spPr/>
    </dgm:pt>
    <dgm:pt modelId="{01701246-0CF4-4234-9CA0-9B63E59123A5}" type="pres">
      <dgm:prSet presAssocID="{3598AB84-1AF2-4811-A360-DD25FE4D9229}" presName="vert1" presStyleCnt="0"/>
      <dgm:spPr/>
    </dgm:pt>
    <dgm:pt modelId="{6F7F0F1D-6C95-4799-9750-D7D0CACD75AE}" type="pres">
      <dgm:prSet presAssocID="{653069E8-A523-4077-A3E1-2C8FA16276CC}" presName="thickLine" presStyleLbl="alignNode1" presStyleIdx="5" presStyleCnt="6"/>
      <dgm:spPr/>
    </dgm:pt>
    <dgm:pt modelId="{505DD70E-DF95-4971-B6CA-9C1357A925AE}" type="pres">
      <dgm:prSet presAssocID="{653069E8-A523-4077-A3E1-2C8FA16276CC}" presName="horz1" presStyleCnt="0"/>
      <dgm:spPr/>
    </dgm:pt>
    <dgm:pt modelId="{3B5ECC94-1E21-4811-98F0-619396FD5E45}" type="pres">
      <dgm:prSet presAssocID="{653069E8-A523-4077-A3E1-2C8FA16276CC}" presName="tx1" presStyleLbl="revTx" presStyleIdx="5" presStyleCnt="6"/>
      <dgm:spPr/>
    </dgm:pt>
    <dgm:pt modelId="{3160D7DA-92B2-492C-BD65-B47EFB2DBB57}" type="pres">
      <dgm:prSet presAssocID="{653069E8-A523-4077-A3E1-2C8FA16276CC}" presName="vert1" presStyleCnt="0"/>
      <dgm:spPr/>
    </dgm:pt>
  </dgm:ptLst>
  <dgm:cxnLst>
    <dgm:cxn modelId="{CB90A601-F56A-4D5B-878A-8CA4D4CD1979}" type="presOf" srcId="{3598AB84-1AF2-4811-A360-DD25FE4D9229}" destId="{D860CA33-51C1-462D-A42F-DCB8200F641A}" srcOrd="0" destOrd="0" presId="urn:microsoft.com/office/officeart/2008/layout/LinedList"/>
    <dgm:cxn modelId="{C6D6DD01-C4EC-4F6A-B762-EA5A020DC53F}" srcId="{F834B6CC-58E7-4039-8076-096877A0D01B}" destId="{DAF775D5-9ADF-4CE5-8072-380BA8DED892}" srcOrd="1" destOrd="0" parTransId="{97EE5930-1587-41D9-B8A2-C41817C1496E}" sibTransId="{F10FF5BE-FA7B-436B-B8DA-E7C93D2B60EE}"/>
    <dgm:cxn modelId="{89E72C09-FE92-4974-AFC6-15EEFFF94C28}" srcId="{F834B6CC-58E7-4039-8076-096877A0D01B}" destId="{3598AB84-1AF2-4811-A360-DD25FE4D9229}" srcOrd="4" destOrd="0" parTransId="{4D12259A-43E6-4553-BC2E-AE9A5E245F57}" sibTransId="{E79F68F1-C136-4A1D-9C2C-8CD53E82F5F7}"/>
    <dgm:cxn modelId="{D49E1E0A-9D7B-4C9B-9F29-76733989DF6A}" type="presOf" srcId="{653069E8-A523-4077-A3E1-2C8FA16276CC}" destId="{3B5ECC94-1E21-4811-98F0-619396FD5E45}" srcOrd="0" destOrd="0" presId="urn:microsoft.com/office/officeart/2008/layout/LinedList"/>
    <dgm:cxn modelId="{DE82E60B-2C57-48FD-9149-9E3FDC79A8CC}" type="presOf" srcId="{77E2F21E-F5BC-492B-82EB-C97E1016586E}" destId="{9042BA76-ADAD-4D68-AD9C-EF6B8E8085E1}" srcOrd="0" destOrd="0" presId="urn:microsoft.com/office/officeart/2008/layout/LinedList"/>
    <dgm:cxn modelId="{85A6AF1C-9303-471B-83D9-A59FBDC66782}" srcId="{F834B6CC-58E7-4039-8076-096877A0D01B}" destId="{653069E8-A523-4077-A3E1-2C8FA16276CC}" srcOrd="5" destOrd="0" parTransId="{2B9E4E0C-F393-4DAD-A517-E68E671B49FB}" sibTransId="{1979A278-EF2F-4441-94C8-97E17469B123}"/>
    <dgm:cxn modelId="{0A439A42-88A7-457B-A018-63A7E57012F3}" srcId="{F834B6CC-58E7-4039-8076-096877A0D01B}" destId="{772A09E8-A0FF-4A6C-9A00-D309BF57D3A4}" srcOrd="2" destOrd="0" parTransId="{91C7E4A7-5580-43A0-8091-1BB585FBCAE2}" sibTransId="{16DFF989-B83F-4288-9554-CB2D19E69C5D}"/>
    <dgm:cxn modelId="{170B4B64-26A5-4A0D-BE4A-3AB18D2E87E2}" srcId="{F834B6CC-58E7-4039-8076-096877A0D01B}" destId="{9F7285C0-7946-4B85-864B-5AA51CB3B866}" srcOrd="3" destOrd="0" parTransId="{6BB13941-D90F-45FE-8FEA-7F02DDA4B2C3}" sibTransId="{46CACEC0-5FE6-4D29-8F8F-07B58D434EEB}"/>
    <dgm:cxn modelId="{706EC44B-76A6-47C4-B579-E0898C4ACA26}" type="presOf" srcId="{F834B6CC-58E7-4039-8076-096877A0D01B}" destId="{0F299C3F-15C3-4172-A816-F35D5CC3597A}" srcOrd="0" destOrd="0" presId="urn:microsoft.com/office/officeart/2008/layout/LinedList"/>
    <dgm:cxn modelId="{E278C576-CC91-4CB0-AA95-A30B14D24FF7}" srcId="{F834B6CC-58E7-4039-8076-096877A0D01B}" destId="{77E2F21E-F5BC-492B-82EB-C97E1016586E}" srcOrd="0" destOrd="0" parTransId="{0163CC18-AA9C-4968-8FDC-33C06E274390}" sibTransId="{3DA6582D-0161-42C7-B207-E912BC92729D}"/>
    <dgm:cxn modelId="{40459A83-3238-4BB5-BEB1-DD28E41A01D3}" type="presOf" srcId="{DAF775D5-9ADF-4CE5-8072-380BA8DED892}" destId="{01D48324-AB29-4B42-8991-6471BB897498}" srcOrd="0" destOrd="0" presId="urn:microsoft.com/office/officeart/2008/layout/LinedList"/>
    <dgm:cxn modelId="{855898ED-4748-46C1-9508-D298F7606A1C}" type="presOf" srcId="{772A09E8-A0FF-4A6C-9A00-D309BF57D3A4}" destId="{6844D21A-22D6-4556-8B64-9BFFFC73DA4D}" srcOrd="0" destOrd="0" presId="urn:microsoft.com/office/officeart/2008/layout/LinedList"/>
    <dgm:cxn modelId="{32D4E3F2-CAF4-442F-B049-CCF3A94EA223}" type="presOf" srcId="{9F7285C0-7946-4B85-864B-5AA51CB3B866}" destId="{EC0615FB-F62E-4A3F-9F21-75B3B429E37E}" srcOrd="0" destOrd="0" presId="urn:microsoft.com/office/officeart/2008/layout/LinedList"/>
    <dgm:cxn modelId="{F56B8B9E-8079-4F98-871A-469FBC9D1F4B}" type="presParOf" srcId="{0F299C3F-15C3-4172-A816-F35D5CC3597A}" destId="{EDAC233B-A4C4-40DA-9122-19004EFFB200}" srcOrd="0" destOrd="0" presId="urn:microsoft.com/office/officeart/2008/layout/LinedList"/>
    <dgm:cxn modelId="{0C814190-4707-4503-9EC6-A0368317AA0D}" type="presParOf" srcId="{0F299C3F-15C3-4172-A816-F35D5CC3597A}" destId="{C79523DC-6DA8-4CA6-B089-0A13149013A4}" srcOrd="1" destOrd="0" presId="urn:microsoft.com/office/officeart/2008/layout/LinedList"/>
    <dgm:cxn modelId="{CBDEDEE0-0523-4497-8E87-7A3D0D910911}" type="presParOf" srcId="{C79523DC-6DA8-4CA6-B089-0A13149013A4}" destId="{9042BA76-ADAD-4D68-AD9C-EF6B8E8085E1}" srcOrd="0" destOrd="0" presId="urn:microsoft.com/office/officeart/2008/layout/LinedList"/>
    <dgm:cxn modelId="{BFC275B7-6B48-4114-A5BE-588A339C1102}" type="presParOf" srcId="{C79523DC-6DA8-4CA6-B089-0A13149013A4}" destId="{47535F22-2FE4-4880-9105-96201BBC4911}" srcOrd="1" destOrd="0" presId="urn:microsoft.com/office/officeart/2008/layout/LinedList"/>
    <dgm:cxn modelId="{BF21BD40-A407-49A3-9A44-CE9E0BFEB49A}" type="presParOf" srcId="{0F299C3F-15C3-4172-A816-F35D5CC3597A}" destId="{5DECBC03-5202-4499-8576-2E891AE4B5D2}" srcOrd="2" destOrd="0" presId="urn:microsoft.com/office/officeart/2008/layout/LinedList"/>
    <dgm:cxn modelId="{3150B013-9582-4FC0-A1A5-206B13D120C4}" type="presParOf" srcId="{0F299C3F-15C3-4172-A816-F35D5CC3597A}" destId="{1D010855-7CD4-4A1A-8257-C1D753240378}" srcOrd="3" destOrd="0" presId="urn:microsoft.com/office/officeart/2008/layout/LinedList"/>
    <dgm:cxn modelId="{8AB6CA35-7087-47CA-B321-249D37789F46}" type="presParOf" srcId="{1D010855-7CD4-4A1A-8257-C1D753240378}" destId="{01D48324-AB29-4B42-8991-6471BB897498}" srcOrd="0" destOrd="0" presId="urn:microsoft.com/office/officeart/2008/layout/LinedList"/>
    <dgm:cxn modelId="{A93DC002-E0C5-42C9-9DF0-F5E75D606CFA}" type="presParOf" srcId="{1D010855-7CD4-4A1A-8257-C1D753240378}" destId="{E39F515A-042A-4AFD-A2AE-068FEEB15903}" srcOrd="1" destOrd="0" presId="urn:microsoft.com/office/officeart/2008/layout/LinedList"/>
    <dgm:cxn modelId="{C5C3805D-1928-47E0-96E2-89B30DEBF70E}" type="presParOf" srcId="{0F299C3F-15C3-4172-A816-F35D5CC3597A}" destId="{62C0DC1F-0001-423B-B2CD-6BAA2490A3CA}" srcOrd="4" destOrd="0" presId="urn:microsoft.com/office/officeart/2008/layout/LinedList"/>
    <dgm:cxn modelId="{3A774EDD-81F2-4D5A-85C0-14E4DF7129AF}" type="presParOf" srcId="{0F299C3F-15C3-4172-A816-F35D5CC3597A}" destId="{5554361B-3D4C-4936-97D0-E3A28BF3CE1F}" srcOrd="5" destOrd="0" presId="urn:microsoft.com/office/officeart/2008/layout/LinedList"/>
    <dgm:cxn modelId="{A66FF9DC-4784-49A1-8F12-E5F04284D453}" type="presParOf" srcId="{5554361B-3D4C-4936-97D0-E3A28BF3CE1F}" destId="{6844D21A-22D6-4556-8B64-9BFFFC73DA4D}" srcOrd="0" destOrd="0" presId="urn:microsoft.com/office/officeart/2008/layout/LinedList"/>
    <dgm:cxn modelId="{679C224F-0AB2-4F3D-BEA1-E47774B804A8}" type="presParOf" srcId="{5554361B-3D4C-4936-97D0-E3A28BF3CE1F}" destId="{6B5DA077-1762-4081-B3A7-71AA56A83C0C}" srcOrd="1" destOrd="0" presId="urn:microsoft.com/office/officeart/2008/layout/LinedList"/>
    <dgm:cxn modelId="{8D705EB5-9B2F-4490-AF79-FCEB76811E17}" type="presParOf" srcId="{0F299C3F-15C3-4172-A816-F35D5CC3597A}" destId="{4312662F-071F-4BEA-9DD0-D78B482E59B6}" srcOrd="6" destOrd="0" presId="urn:microsoft.com/office/officeart/2008/layout/LinedList"/>
    <dgm:cxn modelId="{A172DB34-C45D-4E06-B906-E65B4FFC4AD6}" type="presParOf" srcId="{0F299C3F-15C3-4172-A816-F35D5CC3597A}" destId="{2E4D4F55-D8E3-4D67-8E01-30F09AD2706E}" srcOrd="7" destOrd="0" presId="urn:microsoft.com/office/officeart/2008/layout/LinedList"/>
    <dgm:cxn modelId="{0352D0C9-EBE6-4F74-857D-1E6F9EFD8A40}" type="presParOf" srcId="{2E4D4F55-D8E3-4D67-8E01-30F09AD2706E}" destId="{EC0615FB-F62E-4A3F-9F21-75B3B429E37E}" srcOrd="0" destOrd="0" presId="urn:microsoft.com/office/officeart/2008/layout/LinedList"/>
    <dgm:cxn modelId="{147E2908-119A-4F55-A91D-600849C7AA31}" type="presParOf" srcId="{2E4D4F55-D8E3-4D67-8E01-30F09AD2706E}" destId="{2AA912D3-62E7-4ED6-A23F-4D7372EBE4BC}" srcOrd="1" destOrd="0" presId="urn:microsoft.com/office/officeart/2008/layout/LinedList"/>
    <dgm:cxn modelId="{747599B5-2D82-42B7-BDBB-72A6F4521CEE}" type="presParOf" srcId="{0F299C3F-15C3-4172-A816-F35D5CC3597A}" destId="{3BAD1BB9-D7B7-4D5F-B580-00434FA0954C}" srcOrd="8" destOrd="0" presId="urn:microsoft.com/office/officeart/2008/layout/LinedList"/>
    <dgm:cxn modelId="{C8CB3F5C-272C-4713-BDDE-D76A3D6EF3EA}" type="presParOf" srcId="{0F299C3F-15C3-4172-A816-F35D5CC3597A}" destId="{9CB11BF0-2A0B-42C8-B090-933B63692454}" srcOrd="9" destOrd="0" presId="urn:microsoft.com/office/officeart/2008/layout/LinedList"/>
    <dgm:cxn modelId="{2AE55537-102E-4C7E-A144-910AE328C9FF}" type="presParOf" srcId="{9CB11BF0-2A0B-42C8-B090-933B63692454}" destId="{D860CA33-51C1-462D-A42F-DCB8200F641A}" srcOrd="0" destOrd="0" presId="urn:microsoft.com/office/officeart/2008/layout/LinedList"/>
    <dgm:cxn modelId="{AEEB56BD-ECFF-4AA8-9EF7-9D15C842AF73}" type="presParOf" srcId="{9CB11BF0-2A0B-42C8-B090-933B63692454}" destId="{01701246-0CF4-4234-9CA0-9B63E59123A5}" srcOrd="1" destOrd="0" presId="urn:microsoft.com/office/officeart/2008/layout/LinedList"/>
    <dgm:cxn modelId="{92A51481-2036-4DC7-9E6C-214B63D0E1CF}" type="presParOf" srcId="{0F299C3F-15C3-4172-A816-F35D5CC3597A}" destId="{6F7F0F1D-6C95-4799-9750-D7D0CACD75AE}" srcOrd="10" destOrd="0" presId="urn:microsoft.com/office/officeart/2008/layout/LinedList"/>
    <dgm:cxn modelId="{F4B5C8E4-4880-40D8-9998-01865F07C484}" type="presParOf" srcId="{0F299C3F-15C3-4172-A816-F35D5CC3597A}" destId="{505DD70E-DF95-4971-B6CA-9C1357A925AE}" srcOrd="11" destOrd="0" presId="urn:microsoft.com/office/officeart/2008/layout/LinedList"/>
    <dgm:cxn modelId="{90FA9667-EA54-4991-A363-E6A5EA3A4584}" type="presParOf" srcId="{505DD70E-DF95-4971-B6CA-9C1357A925AE}" destId="{3B5ECC94-1E21-4811-98F0-619396FD5E45}" srcOrd="0" destOrd="0" presId="urn:microsoft.com/office/officeart/2008/layout/LinedList"/>
    <dgm:cxn modelId="{BF40D70E-1F86-4A4D-BE6F-D3CB65AC9B23}" type="presParOf" srcId="{505DD70E-DF95-4971-B6CA-9C1357A925AE}" destId="{3160D7DA-92B2-492C-BD65-B47EFB2DBB5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800D02-60E3-4A71-8FB6-18B53E024249}" type="doc">
      <dgm:prSet loTypeId="urn:microsoft.com/office/officeart/2005/8/layout/default" loCatId="list" qsTypeId="urn:microsoft.com/office/officeart/2005/8/quickstyle/3d1" qsCatId="3D" csTypeId="urn:microsoft.com/office/officeart/2005/8/colors/colorful5" csCatId="colorful" phldr="1"/>
      <dgm:spPr/>
      <dgm:t>
        <a:bodyPr/>
        <a:lstStyle/>
        <a:p>
          <a:endParaRPr lang="en-GB"/>
        </a:p>
      </dgm:t>
    </dgm:pt>
    <dgm:pt modelId="{B1F3CF01-84FD-416A-A711-C5BFDEA3B46A}">
      <dgm:prSet phldr="0"/>
      <dgm:spPr/>
      <dgm:t>
        <a:bodyPr/>
        <a:lstStyle/>
        <a:p>
          <a:pPr algn="l" rtl="0">
            <a:lnSpc>
              <a:spcPct val="120000"/>
            </a:lnSpc>
          </a:pPr>
          <a:r>
            <a:rPr lang="en-US" dirty="0">
              <a:latin typeface="TW Cen MT"/>
            </a:rPr>
            <a:t>Lockdown has shown a significant negative impact on children's mental health and well-being in the UK due to lack of face-to-face teaching support, social interaction and no outdoor leisure activities </a:t>
          </a:r>
          <a:r>
            <a:rPr lang="en-US" dirty="0"/>
            <a:t>(Waite et al., 2021</a:t>
          </a:r>
          <a:r>
            <a:rPr lang="en-US" dirty="0">
              <a:latin typeface="TW Cen MT"/>
            </a:rPr>
            <a:t>).</a:t>
          </a:r>
          <a:endParaRPr lang="en-US" dirty="0"/>
        </a:p>
      </dgm:t>
    </dgm:pt>
    <dgm:pt modelId="{3E525593-16BF-44E3-9D29-EBC70482FB86}" type="parTrans" cxnId="{C2345DD8-C9DA-4DB7-A7AF-9EA5FBACA60E}">
      <dgm:prSet/>
      <dgm:spPr/>
    </dgm:pt>
    <dgm:pt modelId="{924F17C5-9744-45A3-90E4-F2AA7E27D922}" type="sibTrans" cxnId="{C2345DD8-C9DA-4DB7-A7AF-9EA5FBACA60E}">
      <dgm:prSet/>
      <dgm:spPr/>
      <dgm:t>
        <a:bodyPr/>
        <a:lstStyle/>
        <a:p>
          <a:endParaRPr lang="en-GB"/>
        </a:p>
      </dgm:t>
    </dgm:pt>
    <dgm:pt modelId="{94D66EF7-9F1C-4797-82F7-BCC428D068CE}">
      <dgm:prSet phldr="0"/>
      <dgm:spPr/>
      <dgm:t>
        <a:bodyPr/>
        <a:lstStyle/>
        <a:p>
          <a:pPr algn="l" rtl="0">
            <a:lnSpc>
              <a:spcPct val="120000"/>
            </a:lnSpc>
          </a:pPr>
          <a:r>
            <a:rPr lang="en-US" dirty="0">
              <a:latin typeface="TW Cen MT"/>
            </a:rPr>
            <a:t>There was a substantial rise in children's symptoms of becoming depressed, at a medium to large rate. There was little changes in children's anxiety scales or emotional problems </a:t>
          </a:r>
          <a:r>
            <a:rPr lang="en-US" dirty="0"/>
            <a:t>(Bignardi et al., 2020</a:t>
          </a:r>
          <a:r>
            <a:rPr lang="en-US" dirty="0">
              <a:latin typeface="TW Cen MT"/>
            </a:rPr>
            <a:t>). </a:t>
          </a:r>
          <a:endParaRPr lang="en-US" dirty="0"/>
        </a:p>
      </dgm:t>
    </dgm:pt>
    <dgm:pt modelId="{6D926F50-A2B3-4377-A537-62273B9CC6FB}" type="parTrans" cxnId="{35F619A5-19C2-411F-9016-0D96E44F6AF0}">
      <dgm:prSet/>
      <dgm:spPr/>
    </dgm:pt>
    <dgm:pt modelId="{007D30ED-5B49-4BEF-9F50-AFE408EB5CB4}" type="sibTrans" cxnId="{35F619A5-19C2-411F-9016-0D96E44F6AF0}">
      <dgm:prSet/>
      <dgm:spPr/>
      <dgm:t>
        <a:bodyPr/>
        <a:lstStyle/>
        <a:p>
          <a:endParaRPr lang="en-GB"/>
        </a:p>
      </dgm:t>
    </dgm:pt>
    <dgm:pt modelId="{6C7CD2EE-B1AB-406A-95E0-DE97B77C8047}">
      <dgm:prSet phldr="0"/>
      <dgm:spPr/>
      <dgm:t>
        <a:bodyPr/>
        <a:lstStyle/>
        <a:p>
          <a:pPr algn="l" rtl="0">
            <a:lnSpc>
              <a:spcPct val="120000"/>
            </a:lnSpc>
          </a:pPr>
          <a:r>
            <a:rPr lang="en-US" dirty="0">
              <a:latin typeface="TW Cen MT"/>
            </a:rPr>
            <a:t>There was a sample size of 16,940 who were assessed where 5,647 participants showed results of being happy throughout the first lockdown, the same number of participants were recorded as feeling no changes and an equivalent amount showed they felt their mental health was deteriorating </a:t>
          </a:r>
          <a:r>
            <a:rPr lang="en-US" dirty="0"/>
            <a:t>(Soneson et al., 2022</a:t>
          </a:r>
          <a:r>
            <a:rPr lang="en-US" dirty="0">
              <a:latin typeface="TW Cen MT"/>
            </a:rPr>
            <a:t>).  </a:t>
          </a:r>
          <a:endParaRPr lang="en-US" dirty="0"/>
        </a:p>
      </dgm:t>
    </dgm:pt>
    <dgm:pt modelId="{BBC90991-6489-46FF-8BD4-4CDCC0252523}" type="parTrans" cxnId="{4D504D11-092E-48A6-9E70-1093AA876101}">
      <dgm:prSet/>
      <dgm:spPr/>
    </dgm:pt>
    <dgm:pt modelId="{7198E9C1-6EC9-4C36-9137-7397355823AA}" type="sibTrans" cxnId="{4D504D11-092E-48A6-9E70-1093AA876101}">
      <dgm:prSet/>
      <dgm:spPr/>
      <dgm:t>
        <a:bodyPr/>
        <a:lstStyle/>
        <a:p>
          <a:endParaRPr lang="en-GB"/>
        </a:p>
      </dgm:t>
    </dgm:pt>
    <dgm:pt modelId="{A8608437-4092-4AC1-B746-614DDC72B7DE}" type="pres">
      <dgm:prSet presAssocID="{B3800D02-60E3-4A71-8FB6-18B53E024249}" presName="diagram" presStyleCnt="0">
        <dgm:presLayoutVars>
          <dgm:dir/>
          <dgm:resizeHandles val="exact"/>
        </dgm:presLayoutVars>
      </dgm:prSet>
      <dgm:spPr/>
    </dgm:pt>
    <dgm:pt modelId="{703B0748-0F5D-4000-BD71-27EBD4BD7BCE}" type="pres">
      <dgm:prSet presAssocID="{B1F3CF01-84FD-416A-A711-C5BFDEA3B46A}" presName="node" presStyleLbl="node1" presStyleIdx="0" presStyleCnt="3">
        <dgm:presLayoutVars>
          <dgm:bulletEnabled val="1"/>
        </dgm:presLayoutVars>
      </dgm:prSet>
      <dgm:spPr/>
    </dgm:pt>
    <dgm:pt modelId="{1D632D9C-066A-49FD-8510-0E077F7492D2}" type="pres">
      <dgm:prSet presAssocID="{924F17C5-9744-45A3-90E4-F2AA7E27D922}" presName="sibTrans" presStyleCnt="0"/>
      <dgm:spPr/>
    </dgm:pt>
    <dgm:pt modelId="{6253FCCD-0204-48D4-A8B9-62AF05FA6318}" type="pres">
      <dgm:prSet presAssocID="{94D66EF7-9F1C-4797-82F7-BCC428D068CE}" presName="node" presStyleLbl="node1" presStyleIdx="1" presStyleCnt="3">
        <dgm:presLayoutVars>
          <dgm:bulletEnabled val="1"/>
        </dgm:presLayoutVars>
      </dgm:prSet>
      <dgm:spPr/>
    </dgm:pt>
    <dgm:pt modelId="{CA81BDB4-AB9B-41D3-9FE1-F287D6E14E7D}" type="pres">
      <dgm:prSet presAssocID="{007D30ED-5B49-4BEF-9F50-AFE408EB5CB4}" presName="sibTrans" presStyleCnt="0"/>
      <dgm:spPr/>
    </dgm:pt>
    <dgm:pt modelId="{4EB4DB27-949F-404C-B6EA-6605233DADD6}" type="pres">
      <dgm:prSet presAssocID="{6C7CD2EE-B1AB-406A-95E0-DE97B77C8047}" presName="node" presStyleLbl="node1" presStyleIdx="2" presStyleCnt="3">
        <dgm:presLayoutVars>
          <dgm:bulletEnabled val="1"/>
        </dgm:presLayoutVars>
      </dgm:prSet>
      <dgm:spPr/>
    </dgm:pt>
  </dgm:ptLst>
  <dgm:cxnLst>
    <dgm:cxn modelId="{4D504D11-092E-48A6-9E70-1093AA876101}" srcId="{B3800D02-60E3-4A71-8FB6-18B53E024249}" destId="{6C7CD2EE-B1AB-406A-95E0-DE97B77C8047}" srcOrd="2" destOrd="0" parTransId="{BBC90991-6489-46FF-8BD4-4CDCC0252523}" sibTransId="{7198E9C1-6EC9-4C36-9137-7397355823AA}"/>
    <dgm:cxn modelId="{23AD5D26-2079-4057-AD4B-390D4C47339F}" type="presOf" srcId="{94D66EF7-9F1C-4797-82F7-BCC428D068CE}" destId="{6253FCCD-0204-48D4-A8B9-62AF05FA6318}" srcOrd="0" destOrd="0" presId="urn:microsoft.com/office/officeart/2005/8/layout/default"/>
    <dgm:cxn modelId="{AA37C28C-B92A-42F8-AA00-66AFA9835141}" type="presOf" srcId="{B1F3CF01-84FD-416A-A711-C5BFDEA3B46A}" destId="{703B0748-0F5D-4000-BD71-27EBD4BD7BCE}" srcOrd="0" destOrd="0" presId="urn:microsoft.com/office/officeart/2005/8/layout/default"/>
    <dgm:cxn modelId="{7EA8648F-4EEC-4B5B-8E4F-7DBAECF82039}" type="presOf" srcId="{B3800D02-60E3-4A71-8FB6-18B53E024249}" destId="{A8608437-4092-4AC1-B746-614DDC72B7DE}" srcOrd="0" destOrd="0" presId="urn:microsoft.com/office/officeart/2005/8/layout/default"/>
    <dgm:cxn modelId="{35F619A5-19C2-411F-9016-0D96E44F6AF0}" srcId="{B3800D02-60E3-4A71-8FB6-18B53E024249}" destId="{94D66EF7-9F1C-4797-82F7-BCC428D068CE}" srcOrd="1" destOrd="0" parTransId="{6D926F50-A2B3-4377-A537-62273B9CC6FB}" sibTransId="{007D30ED-5B49-4BEF-9F50-AFE408EB5CB4}"/>
    <dgm:cxn modelId="{EC4B0CCB-32BF-4036-B7E4-339BBB6AA7CC}" type="presOf" srcId="{6C7CD2EE-B1AB-406A-95E0-DE97B77C8047}" destId="{4EB4DB27-949F-404C-B6EA-6605233DADD6}" srcOrd="0" destOrd="0" presId="urn:microsoft.com/office/officeart/2005/8/layout/default"/>
    <dgm:cxn modelId="{C2345DD8-C9DA-4DB7-A7AF-9EA5FBACA60E}" srcId="{B3800D02-60E3-4A71-8FB6-18B53E024249}" destId="{B1F3CF01-84FD-416A-A711-C5BFDEA3B46A}" srcOrd="0" destOrd="0" parTransId="{3E525593-16BF-44E3-9D29-EBC70482FB86}" sibTransId="{924F17C5-9744-45A3-90E4-F2AA7E27D922}"/>
    <dgm:cxn modelId="{BCD899CF-EF00-4461-BEAB-6085B863DFAB}" type="presParOf" srcId="{A8608437-4092-4AC1-B746-614DDC72B7DE}" destId="{703B0748-0F5D-4000-BD71-27EBD4BD7BCE}" srcOrd="0" destOrd="0" presId="urn:microsoft.com/office/officeart/2005/8/layout/default"/>
    <dgm:cxn modelId="{E17AA168-7A71-42A5-9445-FFB8DBCFF7FB}" type="presParOf" srcId="{A8608437-4092-4AC1-B746-614DDC72B7DE}" destId="{1D632D9C-066A-49FD-8510-0E077F7492D2}" srcOrd="1" destOrd="0" presId="urn:microsoft.com/office/officeart/2005/8/layout/default"/>
    <dgm:cxn modelId="{1B6A761A-F05A-4AE0-A48B-C3BBC2209D90}" type="presParOf" srcId="{A8608437-4092-4AC1-B746-614DDC72B7DE}" destId="{6253FCCD-0204-48D4-A8B9-62AF05FA6318}" srcOrd="2" destOrd="0" presId="urn:microsoft.com/office/officeart/2005/8/layout/default"/>
    <dgm:cxn modelId="{2C5AE97A-EBA9-44AE-A769-084B6961D10A}" type="presParOf" srcId="{A8608437-4092-4AC1-B746-614DDC72B7DE}" destId="{CA81BDB4-AB9B-41D3-9FE1-F287D6E14E7D}" srcOrd="3" destOrd="0" presId="urn:microsoft.com/office/officeart/2005/8/layout/default"/>
    <dgm:cxn modelId="{A3852908-7D19-4F77-A8A0-4656ED62920E}" type="presParOf" srcId="{A8608437-4092-4AC1-B746-614DDC72B7DE}" destId="{4EB4DB27-949F-404C-B6EA-6605233DADD6}"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D954B3-F837-4BF7-BE88-C15ACAACA8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2EB45A47-A065-4D10-8C36-581C21BF4EC8}">
      <dgm:prSet/>
      <dgm:spPr/>
      <dgm:t>
        <a:bodyPr/>
        <a:lstStyle/>
        <a:p>
          <a:r>
            <a:rPr lang="en-GB"/>
            <a:t>The results show there has been a significant negative impact on children's and young people's mental health due to the Covid-19 lockdown.</a:t>
          </a:r>
          <a:endParaRPr lang="en-US"/>
        </a:p>
      </dgm:t>
    </dgm:pt>
    <dgm:pt modelId="{B037D4A0-5FDB-450A-88BF-5A1D6CD59067}" type="parTrans" cxnId="{12B8187E-7322-4B54-9DEE-5B68AE814B23}">
      <dgm:prSet/>
      <dgm:spPr/>
      <dgm:t>
        <a:bodyPr/>
        <a:lstStyle/>
        <a:p>
          <a:endParaRPr lang="en-US"/>
        </a:p>
      </dgm:t>
    </dgm:pt>
    <dgm:pt modelId="{A2E24B3A-8407-40CB-9CF4-7F2B2F162915}" type="sibTrans" cxnId="{12B8187E-7322-4B54-9DEE-5B68AE814B23}">
      <dgm:prSet/>
      <dgm:spPr/>
      <dgm:t>
        <a:bodyPr/>
        <a:lstStyle/>
        <a:p>
          <a:endParaRPr lang="en-US"/>
        </a:p>
      </dgm:t>
    </dgm:pt>
    <dgm:pt modelId="{20D7389F-B964-4DAC-9372-63B296FEE9B4}">
      <dgm:prSet/>
      <dgm:spPr/>
      <dgm:t>
        <a:bodyPr/>
        <a:lstStyle/>
        <a:p>
          <a:r>
            <a:rPr lang="en-GB"/>
            <a:t>This evidence shows further research should be conducted to establish which children are at highest risk for poor mental health issues and to find out if any further underlying factors could be a cause. As a result of the significant rise in mental health, it is important to investigate how much of a long-lasting negative effect there is on the affected children to be able to monitor how long this could continue for and to help support them with the correct services to aid them to recovery. </a:t>
          </a:r>
          <a:endParaRPr lang="en-US"/>
        </a:p>
      </dgm:t>
    </dgm:pt>
    <dgm:pt modelId="{62964AC2-158B-4781-9F53-4BA338EADFA4}" type="parTrans" cxnId="{51FB558B-EFD8-4942-A0CE-9DCE2B19065E}">
      <dgm:prSet/>
      <dgm:spPr/>
      <dgm:t>
        <a:bodyPr/>
        <a:lstStyle/>
        <a:p>
          <a:endParaRPr lang="en-US"/>
        </a:p>
      </dgm:t>
    </dgm:pt>
    <dgm:pt modelId="{84F4071D-5078-4F50-B9F4-8BAA35AF6987}" type="sibTrans" cxnId="{51FB558B-EFD8-4942-A0CE-9DCE2B19065E}">
      <dgm:prSet/>
      <dgm:spPr/>
      <dgm:t>
        <a:bodyPr/>
        <a:lstStyle/>
        <a:p>
          <a:endParaRPr lang="en-US"/>
        </a:p>
      </dgm:t>
    </dgm:pt>
    <dgm:pt modelId="{F8FA94F0-16F1-48F1-85CA-9BC75788F33F}">
      <dgm:prSet/>
      <dgm:spPr/>
      <dgm:t>
        <a:bodyPr/>
        <a:lstStyle/>
        <a:p>
          <a:r>
            <a:rPr lang="en-GB"/>
            <a:t>After being identified, to help support the children's recovery, they should be referred to appropriate interventions within the school, such as social skills groups, assess their education gaps and put into booster programmes, as they may be feeling down due to lack of understanding school-work, if they are severely withdrawn they should be referred to the school nurse, the GP, and if any signs of abuse or neglect arise the educational welfare officer and social services referral should be made.</a:t>
          </a:r>
          <a:endParaRPr lang="en-US"/>
        </a:p>
      </dgm:t>
    </dgm:pt>
    <dgm:pt modelId="{10CC638D-BA57-448C-B706-AAC423E1A4CF}" type="parTrans" cxnId="{73EE894D-3208-4EBB-94A6-6A71E037EC11}">
      <dgm:prSet/>
      <dgm:spPr/>
      <dgm:t>
        <a:bodyPr/>
        <a:lstStyle/>
        <a:p>
          <a:endParaRPr lang="en-US"/>
        </a:p>
      </dgm:t>
    </dgm:pt>
    <dgm:pt modelId="{609ED223-B6A8-4B91-9BC4-6329C852995C}" type="sibTrans" cxnId="{73EE894D-3208-4EBB-94A6-6A71E037EC11}">
      <dgm:prSet/>
      <dgm:spPr/>
      <dgm:t>
        <a:bodyPr/>
        <a:lstStyle/>
        <a:p>
          <a:endParaRPr lang="en-US"/>
        </a:p>
      </dgm:t>
    </dgm:pt>
    <dgm:pt modelId="{DABAA7A8-97A7-459D-934E-82D9D83209C6}">
      <dgm:prSet/>
      <dgm:spPr/>
      <dgm:t>
        <a:bodyPr/>
        <a:lstStyle/>
        <a:p>
          <a:r>
            <a:rPr lang="en-GB"/>
            <a:t>Once the correct sample of children has been investigated, public policies should be put into place to protect the children and support them by offering a parenting course and family therapy, also, free activities through the local authority to be able to help the family reconnect again and help boost the children's self-esteem and confidence again. </a:t>
          </a:r>
          <a:endParaRPr lang="en-US"/>
        </a:p>
      </dgm:t>
    </dgm:pt>
    <dgm:pt modelId="{E5611932-969F-40D1-843B-1445D4C1C025}" type="parTrans" cxnId="{2738F954-80F0-43F2-B6CE-9603DC904678}">
      <dgm:prSet/>
      <dgm:spPr/>
      <dgm:t>
        <a:bodyPr/>
        <a:lstStyle/>
        <a:p>
          <a:endParaRPr lang="en-US"/>
        </a:p>
      </dgm:t>
    </dgm:pt>
    <dgm:pt modelId="{4895185E-AC55-4684-AE47-866A6B146A31}" type="sibTrans" cxnId="{2738F954-80F0-43F2-B6CE-9603DC904678}">
      <dgm:prSet/>
      <dgm:spPr/>
      <dgm:t>
        <a:bodyPr/>
        <a:lstStyle/>
        <a:p>
          <a:endParaRPr lang="en-US"/>
        </a:p>
      </dgm:t>
    </dgm:pt>
    <dgm:pt modelId="{BA11F648-2058-44A4-A5D6-78F0936C456D}" type="pres">
      <dgm:prSet presAssocID="{35D954B3-F837-4BF7-BE88-C15ACAACA858}" presName="vert0" presStyleCnt="0">
        <dgm:presLayoutVars>
          <dgm:dir/>
          <dgm:animOne val="branch"/>
          <dgm:animLvl val="lvl"/>
        </dgm:presLayoutVars>
      </dgm:prSet>
      <dgm:spPr/>
    </dgm:pt>
    <dgm:pt modelId="{F4F5DFDF-E21C-4995-A4D8-99CE8F357956}" type="pres">
      <dgm:prSet presAssocID="{2EB45A47-A065-4D10-8C36-581C21BF4EC8}" presName="thickLine" presStyleLbl="alignNode1" presStyleIdx="0" presStyleCnt="4"/>
      <dgm:spPr/>
    </dgm:pt>
    <dgm:pt modelId="{AF27384B-7740-498D-A10C-903A3235B727}" type="pres">
      <dgm:prSet presAssocID="{2EB45A47-A065-4D10-8C36-581C21BF4EC8}" presName="horz1" presStyleCnt="0"/>
      <dgm:spPr/>
    </dgm:pt>
    <dgm:pt modelId="{BD37CB8F-CC01-4FDD-A0C3-8E215D7A2608}" type="pres">
      <dgm:prSet presAssocID="{2EB45A47-A065-4D10-8C36-581C21BF4EC8}" presName="tx1" presStyleLbl="revTx" presStyleIdx="0" presStyleCnt="4"/>
      <dgm:spPr/>
    </dgm:pt>
    <dgm:pt modelId="{C53A6C2A-9ED3-452F-9A0D-01F94F884245}" type="pres">
      <dgm:prSet presAssocID="{2EB45A47-A065-4D10-8C36-581C21BF4EC8}" presName="vert1" presStyleCnt="0"/>
      <dgm:spPr/>
    </dgm:pt>
    <dgm:pt modelId="{74836CCC-428C-49C3-A1C1-8CFEA77D2517}" type="pres">
      <dgm:prSet presAssocID="{20D7389F-B964-4DAC-9372-63B296FEE9B4}" presName="thickLine" presStyleLbl="alignNode1" presStyleIdx="1" presStyleCnt="4"/>
      <dgm:spPr/>
    </dgm:pt>
    <dgm:pt modelId="{AD95A784-7277-47E1-B188-AAF7E8A06C59}" type="pres">
      <dgm:prSet presAssocID="{20D7389F-B964-4DAC-9372-63B296FEE9B4}" presName="horz1" presStyleCnt="0"/>
      <dgm:spPr/>
    </dgm:pt>
    <dgm:pt modelId="{AC480974-DF0F-4EAA-8BC7-96D67B35D57C}" type="pres">
      <dgm:prSet presAssocID="{20D7389F-B964-4DAC-9372-63B296FEE9B4}" presName="tx1" presStyleLbl="revTx" presStyleIdx="1" presStyleCnt="4"/>
      <dgm:spPr/>
    </dgm:pt>
    <dgm:pt modelId="{A6AC83CB-8F73-4587-96F1-4D9199C9E654}" type="pres">
      <dgm:prSet presAssocID="{20D7389F-B964-4DAC-9372-63B296FEE9B4}" presName="vert1" presStyleCnt="0"/>
      <dgm:spPr/>
    </dgm:pt>
    <dgm:pt modelId="{7707296C-AD48-4BA0-BAAC-06E919A5CF32}" type="pres">
      <dgm:prSet presAssocID="{F8FA94F0-16F1-48F1-85CA-9BC75788F33F}" presName="thickLine" presStyleLbl="alignNode1" presStyleIdx="2" presStyleCnt="4"/>
      <dgm:spPr/>
    </dgm:pt>
    <dgm:pt modelId="{C08B249C-E8C2-4C75-B865-9FD8014E7AB0}" type="pres">
      <dgm:prSet presAssocID="{F8FA94F0-16F1-48F1-85CA-9BC75788F33F}" presName="horz1" presStyleCnt="0"/>
      <dgm:spPr/>
    </dgm:pt>
    <dgm:pt modelId="{F10B860F-6DCB-40A4-A00B-6AA6BE1802F3}" type="pres">
      <dgm:prSet presAssocID="{F8FA94F0-16F1-48F1-85CA-9BC75788F33F}" presName="tx1" presStyleLbl="revTx" presStyleIdx="2" presStyleCnt="4"/>
      <dgm:spPr/>
    </dgm:pt>
    <dgm:pt modelId="{C7A168E1-E7E5-4976-90B0-4411E7107C78}" type="pres">
      <dgm:prSet presAssocID="{F8FA94F0-16F1-48F1-85CA-9BC75788F33F}" presName="vert1" presStyleCnt="0"/>
      <dgm:spPr/>
    </dgm:pt>
    <dgm:pt modelId="{9D9910F0-FABC-4FEC-81BC-EE19AEA8BA2C}" type="pres">
      <dgm:prSet presAssocID="{DABAA7A8-97A7-459D-934E-82D9D83209C6}" presName="thickLine" presStyleLbl="alignNode1" presStyleIdx="3" presStyleCnt="4"/>
      <dgm:spPr/>
    </dgm:pt>
    <dgm:pt modelId="{CC18DDCC-7F74-4422-AA9C-C510C5E3A310}" type="pres">
      <dgm:prSet presAssocID="{DABAA7A8-97A7-459D-934E-82D9D83209C6}" presName="horz1" presStyleCnt="0"/>
      <dgm:spPr/>
    </dgm:pt>
    <dgm:pt modelId="{B2F2C8C6-99E2-49E0-A53C-2ED172724696}" type="pres">
      <dgm:prSet presAssocID="{DABAA7A8-97A7-459D-934E-82D9D83209C6}" presName="tx1" presStyleLbl="revTx" presStyleIdx="3" presStyleCnt="4"/>
      <dgm:spPr/>
    </dgm:pt>
    <dgm:pt modelId="{7D578460-E30C-480A-B8D8-692F6E9174B0}" type="pres">
      <dgm:prSet presAssocID="{DABAA7A8-97A7-459D-934E-82D9D83209C6}" presName="vert1" presStyleCnt="0"/>
      <dgm:spPr/>
    </dgm:pt>
  </dgm:ptLst>
  <dgm:cxnLst>
    <dgm:cxn modelId="{C3A0E91E-1D0A-4E3E-B310-625209D360B8}" type="presOf" srcId="{DABAA7A8-97A7-459D-934E-82D9D83209C6}" destId="{B2F2C8C6-99E2-49E0-A53C-2ED172724696}" srcOrd="0" destOrd="0" presId="urn:microsoft.com/office/officeart/2008/layout/LinedList"/>
    <dgm:cxn modelId="{1BC03669-5A39-430D-B424-0955A0009757}" type="presOf" srcId="{20D7389F-B964-4DAC-9372-63B296FEE9B4}" destId="{AC480974-DF0F-4EAA-8BC7-96D67B35D57C}" srcOrd="0" destOrd="0" presId="urn:microsoft.com/office/officeart/2008/layout/LinedList"/>
    <dgm:cxn modelId="{73EE894D-3208-4EBB-94A6-6A71E037EC11}" srcId="{35D954B3-F837-4BF7-BE88-C15ACAACA858}" destId="{F8FA94F0-16F1-48F1-85CA-9BC75788F33F}" srcOrd="2" destOrd="0" parTransId="{10CC638D-BA57-448C-B706-AAC423E1A4CF}" sibTransId="{609ED223-B6A8-4B91-9BC4-6329C852995C}"/>
    <dgm:cxn modelId="{2738F954-80F0-43F2-B6CE-9603DC904678}" srcId="{35D954B3-F837-4BF7-BE88-C15ACAACA858}" destId="{DABAA7A8-97A7-459D-934E-82D9D83209C6}" srcOrd="3" destOrd="0" parTransId="{E5611932-969F-40D1-843B-1445D4C1C025}" sibTransId="{4895185E-AC55-4684-AE47-866A6B146A31}"/>
    <dgm:cxn modelId="{12B8187E-7322-4B54-9DEE-5B68AE814B23}" srcId="{35D954B3-F837-4BF7-BE88-C15ACAACA858}" destId="{2EB45A47-A065-4D10-8C36-581C21BF4EC8}" srcOrd="0" destOrd="0" parTransId="{B037D4A0-5FDB-450A-88BF-5A1D6CD59067}" sibTransId="{A2E24B3A-8407-40CB-9CF4-7F2B2F162915}"/>
    <dgm:cxn modelId="{51FB558B-EFD8-4942-A0CE-9DCE2B19065E}" srcId="{35D954B3-F837-4BF7-BE88-C15ACAACA858}" destId="{20D7389F-B964-4DAC-9372-63B296FEE9B4}" srcOrd="1" destOrd="0" parTransId="{62964AC2-158B-4781-9F53-4BA338EADFA4}" sibTransId="{84F4071D-5078-4F50-B9F4-8BAA35AF6987}"/>
    <dgm:cxn modelId="{51C9D59E-BBF2-47D2-9BF0-2E8E9A2D9B0F}" type="presOf" srcId="{2EB45A47-A065-4D10-8C36-581C21BF4EC8}" destId="{BD37CB8F-CC01-4FDD-A0C3-8E215D7A2608}" srcOrd="0" destOrd="0" presId="urn:microsoft.com/office/officeart/2008/layout/LinedList"/>
    <dgm:cxn modelId="{BD2190BB-1BBE-41BC-AF6E-80303CE98C41}" type="presOf" srcId="{F8FA94F0-16F1-48F1-85CA-9BC75788F33F}" destId="{F10B860F-6DCB-40A4-A00B-6AA6BE1802F3}" srcOrd="0" destOrd="0" presId="urn:microsoft.com/office/officeart/2008/layout/LinedList"/>
    <dgm:cxn modelId="{DA484BE5-33D8-4353-8998-F73A8025A416}" type="presOf" srcId="{35D954B3-F837-4BF7-BE88-C15ACAACA858}" destId="{BA11F648-2058-44A4-A5D6-78F0936C456D}" srcOrd="0" destOrd="0" presId="urn:microsoft.com/office/officeart/2008/layout/LinedList"/>
    <dgm:cxn modelId="{D86F6E4E-A9E3-4CB5-8955-77FE0D2C08D7}" type="presParOf" srcId="{BA11F648-2058-44A4-A5D6-78F0936C456D}" destId="{F4F5DFDF-E21C-4995-A4D8-99CE8F357956}" srcOrd="0" destOrd="0" presId="urn:microsoft.com/office/officeart/2008/layout/LinedList"/>
    <dgm:cxn modelId="{BAD0D127-4A04-4DC2-9147-EC98B3D12B32}" type="presParOf" srcId="{BA11F648-2058-44A4-A5D6-78F0936C456D}" destId="{AF27384B-7740-498D-A10C-903A3235B727}" srcOrd="1" destOrd="0" presId="urn:microsoft.com/office/officeart/2008/layout/LinedList"/>
    <dgm:cxn modelId="{5E363BBD-DD12-4BB6-B592-5BB3694DDC84}" type="presParOf" srcId="{AF27384B-7740-498D-A10C-903A3235B727}" destId="{BD37CB8F-CC01-4FDD-A0C3-8E215D7A2608}" srcOrd="0" destOrd="0" presId="urn:microsoft.com/office/officeart/2008/layout/LinedList"/>
    <dgm:cxn modelId="{627B8C85-85A2-43E2-A336-A780F61899E8}" type="presParOf" srcId="{AF27384B-7740-498D-A10C-903A3235B727}" destId="{C53A6C2A-9ED3-452F-9A0D-01F94F884245}" srcOrd="1" destOrd="0" presId="urn:microsoft.com/office/officeart/2008/layout/LinedList"/>
    <dgm:cxn modelId="{B2648C83-9C72-4089-8B1C-26AA4E788F33}" type="presParOf" srcId="{BA11F648-2058-44A4-A5D6-78F0936C456D}" destId="{74836CCC-428C-49C3-A1C1-8CFEA77D2517}" srcOrd="2" destOrd="0" presId="urn:microsoft.com/office/officeart/2008/layout/LinedList"/>
    <dgm:cxn modelId="{3FCCC149-D941-46CC-B901-6E8C8D3E4F7F}" type="presParOf" srcId="{BA11F648-2058-44A4-A5D6-78F0936C456D}" destId="{AD95A784-7277-47E1-B188-AAF7E8A06C59}" srcOrd="3" destOrd="0" presId="urn:microsoft.com/office/officeart/2008/layout/LinedList"/>
    <dgm:cxn modelId="{BAD2BD90-7E7D-4329-B652-6350344C13C2}" type="presParOf" srcId="{AD95A784-7277-47E1-B188-AAF7E8A06C59}" destId="{AC480974-DF0F-4EAA-8BC7-96D67B35D57C}" srcOrd="0" destOrd="0" presId="urn:microsoft.com/office/officeart/2008/layout/LinedList"/>
    <dgm:cxn modelId="{746E9C98-EB4C-46FB-9CA0-EB162B466D0A}" type="presParOf" srcId="{AD95A784-7277-47E1-B188-AAF7E8A06C59}" destId="{A6AC83CB-8F73-4587-96F1-4D9199C9E654}" srcOrd="1" destOrd="0" presId="urn:microsoft.com/office/officeart/2008/layout/LinedList"/>
    <dgm:cxn modelId="{191A69D4-261B-4B01-A640-78F230710007}" type="presParOf" srcId="{BA11F648-2058-44A4-A5D6-78F0936C456D}" destId="{7707296C-AD48-4BA0-BAAC-06E919A5CF32}" srcOrd="4" destOrd="0" presId="urn:microsoft.com/office/officeart/2008/layout/LinedList"/>
    <dgm:cxn modelId="{68F09819-130C-4A89-8F2E-376DE7E2AA8B}" type="presParOf" srcId="{BA11F648-2058-44A4-A5D6-78F0936C456D}" destId="{C08B249C-E8C2-4C75-B865-9FD8014E7AB0}" srcOrd="5" destOrd="0" presId="urn:microsoft.com/office/officeart/2008/layout/LinedList"/>
    <dgm:cxn modelId="{A25F5EB7-4DDB-49CE-B9DB-1E409BD57BA8}" type="presParOf" srcId="{C08B249C-E8C2-4C75-B865-9FD8014E7AB0}" destId="{F10B860F-6DCB-40A4-A00B-6AA6BE1802F3}" srcOrd="0" destOrd="0" presId="urn:microsoft.com/office/officeart/2008/layout/LinedList"/>
    <dgm:cxn modelId="{7256A0DF-21F7-4F94-9CCF-A8A229F7A2B4}" type="presParOf" srcId="{C08B249C-E8C2-4C75-B865-9FD8014E7AB0}" destId="{C7A168E1-E7E5-4976-90B0-4411E7107C78}" srcOrd="1" destOrd="0" presId="urn:microsoft.com/office/officeart/2008/layout/LinedList"/>
    <dgm:cxn modelId="{D784BC6C-0503-4CE6-A4D7-D558C2678D81}" type="presParOf" srcId="{BA11F648-2058-44A4-A5D6-78F0936C456D}" destId="{9D9910F0-FABC-4FEC-81BC-EE19AEA8BA2C}" srcOrd="6" destOrd="0" presId="urn:microsoft.com/office/officeart/2008/layout/LinedList"/>
    <dgm:cxn modelId="{93BF95FF-DCBA-4EBC-8DD0-D48C6552D013}" type="presParOf" srcId="{BA11F648-2058-44A4-A5D6-78F0936C456D}" destId="{CC18DDCC-7F74-4422-AA9C-C510C5E3A310}" srcOrd="7" destOrd="0" presId="urn:microsoft.com/office/officeart/2008/layout/LinedList"/>
    <dgm:cxn modelId="{63CED7FD-7C4C-4DB6-9407-991304D7E38E}" type="presParOf" srcId="{CC18DDCC-7F74-4422-AA9C-C510C5E3A310}" destId="{B2F2C8C6-99E2-49E0-A53C-2ED172724696}" srcOrd="0" destOrd="0" presId="urn:microsoft.com/office/officeart/2008/layout/LinedList"/>
    <dgm:cxn modelId="{4B28C46B-4967-4992-B5C4-067DA437BE2A}" type="presParOf" srcId="{CC18DDCC-7F74-4422-AA9C-C510C5E3A310}" destId="{7D578460-E30C-480A-B8D8-692F6E9174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AC233B-A4C4-40DA-9122-19004EFFB200}">
      <dsp:nvSpPr>
        <dsp:cNvPr id="0" name=""/>
        <dsp:cNvSpPr/>
      </dsp:nvSpPr>
      <dsp:spPr>
        <a:xfrm>
          <a:off x="0" y="1878"/>
          <a:ext cx="5855415" cy="0"/>
        </a:xfrm>
        <a:prstGeom prst="line">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w="9525" cap="flat" cmpd="sng" algn="ctr">
          <a:solidFill>
            <a:schemeClr val="accent5">
              <a:hueOff val="0"/>
              <a:satOff val="0"/>
              <a:lumOff val="0"/>
              <a:alphaOff val="0"/>
            </a:schemeClr>
          </a:solidFill>
          <a:prstDash val="solid"/>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1">
          <a:scrgbClr r="0" g="0" b="0"/>
        </a:lnRef>
        <a:fillRef idx="3">
          <a:scrgbClr r="0" g="0" b="0"/>
        </a:fillRef>
        <a:effectRef idx="3">
          <a:scrgbClr r="0" g="0" b="0"/>
        </a:effectRef>
        <a:fontRef idx="minor">
          <a:schemeClr val="lt1"/>
        </a:fontRef>
      </dsp:style>
    </dsp:sp>
    <dsp:sp modelId="{9042BA76-ADAD-4D68-AD9C-EF6B8E8085E1}">
      <dsp:nvSpPr>
        <dsp:cNvPr id="0" name=""/>
        <dsp:cNvSpPr/>
      </dsp:nvSpPr>
      <dsp:spPr>
        <a:xfrm>
          <a:off x="0" y="1878"/>
          <a:ext cx="5855415" cy="64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1" i="1" kern="1200" dirty="0">
              <a:latin typeface="Calibri"/>
              <a:cs typeface="Calibri"/>
            </a:rPr>
            <a:t>Module: </a:t>
          </a:r>
          <a:r>
            <a:rPr lang="en-GB" sz="2900" b="1" i="1" kern="1200" dirty="0">
              <a:latin typeface="Calibri"/>
              <a:ea typeface="Calibri"/>
              <a:cs typeface="Calibri"/>
            </a:rPr>
            <a:t>Introduction to Research</a:t>
          </a:r>
          <a:endParaRPr lang="en-US" sz="2900" b="1" kern="1200" dirty="0"/>
        </a:p>
      </dsp:txBody>
      <dsp:txXfrm>
        <a:off x="0" y="1878"/>
        <a:ext cx="5855415" cy="640614"/>
      </dsp:txXfrm>
    </dsp:sp>
    <dsp:sp modelId="{5DECBC03-5202-4499-8576-2E891AE4B5D2}">
      <dsp:nvSpPr>
        <dsp:cNvPr id="0" name=""/>
        <dsp:cNvSpPr/>
      </dsp:nvSpPr>
      <dsp:spPr>
        <a:xfrm>
          <a:off x="0" y="642493"/>
          <a:ext cx="5855415" cy="0"/>
        </a:xfrm>
        <a:prstGeom prst="line">
          <a:avLst/>
        </a:prstGeom>
        <a:gradFill rotWithShape="0">
          <a:gsLst>
            <a:gs pos="0">
              <a:schemeClr val="accent5">
                <a:hueOff val="3077562"/>
                <a:satOff val="-1099"/>
                <a:lumOff val="1765"/>
                <a:alphaOff val="0"/>
                <a:tint val="94000"/>
                <a:satMod val="100000"/>
                <a:lumMod val="108000"/>
              </a:schemeClr>
            </a:gs>
            <a:gs pos="50000">
              <a:schemeClr val="accent5">
                <a:hueOff val="3077562"/>
                <a:satOff val="-1099"/>
                <a:lumOff val="1765"/>
                <a:alphaOff val="0"/>
                <a:tint val="98000"/>
                <a:shade val="100000"/>
                <a:satMod val="100000"/>
                <a:lumMod val="100000"/>
              </a:schemeClr>
            </a:gs>
            <a:gs pos="100000">
              <a:schemeClr val="accent5">
                <a:hueOff val="3077562"/>
                <a:satOff val="-1099"/>
                <a:lumOff val="1765"/>
                <a:alphaOff val="0"/>
                <a:shade val="72000"/>
                <a:satMod val="120000"/>
                <a:lumMod val="100000"/>
              </a:schemeClr>
            </a:gs>
          </a:gsLst>
          <a:lin ang="5400000" scaled="0"/>
        </a:gradFill>
        <a:ln w="9525" cap="flat" cmpd="sng" algn="ctr">
          <a:solidFill>
            <a:schemeClr val="accent5">
              <a:hueOff val="3077562"/>
              <a:satOff val="-1099"/>
              <a:lumOff val="1765"/>
              <a:alphaOff val="0"/>
            </a:schemeClr>
          </a:solidFill>
          <a:prstDash val="solid"/>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1">
          <a:scrgbClr r="0" g="0" b="0"/>
        </a:lnRef>
        <a:fillRef idx="3">
          <a:scrgbClr r="0" g="0" b="0"/>
        </a:fillRef>
        <a:effectRef idx="3">
          <a:scrgbClr r="0" g="0" b="0"/>
        </a:effectRef>
        <a:fontRef idx="minor">
          <a:schemeClr val="lt1"/>
        </a:fontRef>
      </dsp:style>
    </dsp:sp>
    <dsp:sp modelId="{01D48324-AB29-4B42-8991-6471BB897498}">
      <dsp:nvSpPr>
        <dsp:cNvPr id="0" name=""/>
        <dsp:cNvSpPr/>
      </dsp:nvSpPr>
      <dsp:spPr>
        <a:xfrm>
          <a:off x="0" y="642493"/>
          <a:ext cx="5855415" cy="64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1" kern="1200" dirty="0">
              <a:latin typeface="Calibri"/>
              <a:cs typeface="Calibri"/>
            </a:rPr>
            <a:t>Module Code: BMHP5005_LON</a:t>
          </a:r>
          <a:endParaRPr lang="en-GB" sz="2900" b="1" kern="1200" dirty="0"/>
        </a:p>
      </dsp:txBody>
      <dsp:txXfrm>
        <a:off x="0" y="642493"/>
        <a:ext cx="5855415" cy="640614"/>
      </dsp:txXfrm>
    </dsp:sp>
    <dsp:sp modelId="{62C0DC1F-0001-423B-B2CD-6BAA2490A3CA}">
      <dsp:nvSpPr>
        <dsp:cNvPr id="0" name=""/>
        <dsp:cNvSpPr/>
      </dsp:nvSpPr>
      <dsp:spPr>
        <a:xfrm>
          <a:off x="0" y="1283107"/>
          <a:ext cx="5855415" cy="0"/>
        </a:xfrm>
        <a:prstGeom prst="line">
          <a:avLst/>
        </a:prstGeom>
        <a:gradFill rotWithShape="0">
          <a:gsLst>
            <a:gs pos="0">
              <a:schemeClr val="accent5">
                <a:hueOff val="6155125"/>
                <a:satOff val="-2198"/>
                <a:lumOff val="3530"/>
                <a:alphaOff val="0"/>
                <a:tint val="94000"/>
                <a:satMod val="100000"/>
                <a:lumMod val="108000"/>
              </a:schemeClr>
            </a:gs>
            <a:gs pos="50000">
              <a:schemeClr val="accent5">
                <a:hueOff val="6155125"/>
                <a:satOff val="-2198"/>
                <a:lumOff val="3530"/>
                <a:alphaOff val="0"/>
                <a:tint val="98000"/>
                <a:shade val="100000"/>
                <a:satMod val="100000"/>
                <a:lumMod val="100000"/>
              </a:schemeClr>
            </a:gs>
            <a:gs pos="100000">
              <a:schemeClr val="accent5">
                <a:hueOff val="6155125"/>
                <a:satOff val="-2198"/>
                <a:lumOff val="3530"/>
                <a:alphaOff val="0"/>
                <a:shade val="72000"/>
                <a:satMod val="120000"/>
                <a:lumMod val="100000"/>
              </a:schemeClr>
            </a:gs>
          </a:gsLst>
          <a:lin ang="5400000" scaled="0"/>
        </a:gradFill>
        <a:ln w="9525" cap="flat" cmpd="sng" algn="ctr">
          <a:solidFill>
            <a:schemeClr val="accent5">
              <a:hueOff val="6155125"/>
              <a:satOff val="-2198"/>
              <a:lumOff val="3530"/>
              <a:alphaOff val="0"/>
            </a:schemeClr>
          </a:solidFill>
          <a:prstDash val="solid"/>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1">
          <a:scrgbClr r="0" g="0" b="0"/>
        </a:lnRef>
        <a:fillRef idx="3">
          <a:scrgbClr r="0" g="0" b="0"/>
        </a:fillRef>
        <a:effectRef idx="3">
          <a:scrgbClr r="0" g="0" b="0"/>
        </a:effectRef>
        <a:fontRef idx="minor">
          <a:schemeClr val="lt1"/>
        </a:fontRef>
      </dsp:style>
    </dsp:sp>
    <dsp:sp modelId="{6844D21A-22D6-4556-8B64-9BFFFC73DA4D}">
      <dsp:nvSpPr>
        <dsp:cNvPr id="0" name=""/>
        <dsp:cNvSpPr/>
      </dsp:nvSpPr>
      <dsp:spPr>
        <a:xfrm>
          <a:off x="0" y="1283107"/>
          <a:ext cx="5855415" cy="64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1" kern="1200" dirty="0">
              <a:latin typeface="Calibri"/>
              <a:cs typeface="Calibri"/>
            </a:rPr>
            <a:t>Student name: Fatimah Choudhry</a:t>
          </a:r>
          <a:endParaRPr lang="en-US" sz="2900" b="1" kern="1200" dirty="0"/>
        </a:p>
      </dsp:txBody>
      <dsp:txXfrm>
        <a:off x="0" y="1283107"/>
        <a:ext cx="5855415" cy="640614"/>
      </dsp:txXfrm>
    </dsp:sp>
    <dsp:sp modelId="{4312662F-071F-4BEA-9DD0-D78B482E59B6}">
      <dsp:nvSpPr>
        <dsp:cNvPr id="0" name=""/>
        <dsp:cNvSpPr/>
      </dsp:nvSpPr>
      <dsp:spPr>
        <a:xfrm>
          <a:off x="0" y="1923722"/>
          <a:ext cx="5855415" cy="0"/>
        </a:xfrm>
        <a:prstGeom prst="line">
          <a:avLst/>
        </a:prstGeom>
        <a:gradFill rotWithShape="0">
          <a:gsLst>
            <a:gs pos="0">
              <a:schemeClr val="accent5">
                <a:hueOff val="9232688"/>
                <a:satOff val="-3298"/>
                <a:lumOff val="5295"/>
                <a:alphaOff val="0"/>
                <a:tint val="94000"/>
                <a:satMod val="100000"/>
                <a:lumMod val="108000"/>
              </a:schemeClr>
            </a:gs>
            <a:gs pos="50000">
              <a:schemeClr val="accent5">
                <a:hueOff val="9232688"/>
                <a:satOff val="-3298"/>
                <a:lumOff val="5295"/>
                <a:alphaOff val="0"/>
                <a:tint val="98000"/>
                <a:shade val="100000"/>
                <a:satMod val="100000"/>
                <a:lumMod val="100000"/>
              </a:schemeClr>
            </a:gs>
            <a:gs pos="100000">
              <a:schemeClr val="accent5">
                <a:hueOff val="9232688"/>
                <a:satOff val="-3298"/>
                <a:lumOff val="5295"/>
                <a:alphaOff val="0"/>
                <a:shade val="72000"/>
                <a:satMod val="120000"/>
                <a:lumMod val="100000"/>
              </a:schemeClr>
            </a:gs>
          </a:gsLst>
          <a:lin ang="5400000" scaled="0"/>
        </a:gradFill>
        <a:ln w="9525" cap="flat" cmpd="sng" algn="ctr">
          <a:solidFill>
            <a:schemeClr val="accent5">
              <a:hueOff val="9232688"/>
              <a:satOff val="-3298"/>
              <a:lumOff val="5295"/>
              <a:alphaOff val="0"/>
            </a:schemeClr>
          </a:solidFill>
          <a:prstDash val="solid"/>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1">
          <a:scrgbClr r="0" g="0" b="0"/>
        </a:lnRef>
        <a:fillRef idx="3">
          <a:scrgbClr r="0" g="0" b="0"/>
        </a:fillRef>
        <a:effectRef idx="3">
          <a:scrgbClr r="0" g="0" b="0"/>
        </a:effectRef>
        <a:fontRef idx="minor">
          <a:schemeClr val="lt1"/>
        </a:fontRef>
      </dsp:style>
    </dsp:sp>
    <dsp:sp modelId="{EC0615FB-F62E-4A3F-9F21-75B3B429E37E}">
      <dsp:nvSpPr>
        <dsp:cNvPr id="0" name=""/>
        <dsp:cNvSpPr/>
      </dsp:nvSpPr>
      <dsp:spPr>
        <a:xfrm>
          <a:off x="0" y="1923722"/>
          <a:ext cx="5855415" cy="64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1" kern="1200" dirty="0">
              <a:latin typeface="Calibri"/>
              <a:cs typeface="Calibri"/>
            </a:rPr>
            <a:t>Student ID: 2012893</a:t>
          </a:r>
          <a:endParaRPr lang="en-GB" sz="2900" b="1" kern="1200" dirty="0"/>
        </a:p>
      </dsp:txBody>
      <dsp:txXfrm>
        <a:off x="0" y="1923722"/>
        <a:ext cx="5855415" cy="640614"/>
      </dsp:txXfrm>
    </dsp:sp>
    <dsp:sp modelId="{3BAD1BB9-D7B7-4D5F-B580-00434FA0954C}">
      <dsp:nvSpPr>
        <dsp:cNvPr id="0" name=""/>
        <dsp:cNvSpPr/>
      </dsp:nvSpPr>
      <dsp:spPr>
        <a:xfrm>
          <a:off x="0" y="2564336"/>
          <a:ext cx="5855415" cy="0"/>
        </a:xfrm>
        <a:prstGeom prst="line">
          <a:avLst/>
        </a:prstGeom>
        <a:gradFill rotWithShape="0">
          <a:gsLst>
            <a:gs pos="0">
              <a:schemeClr val="accent5">
                <a:hueOff val="12310249"/>
                <a:satOff val="-4397"/>
                <a:lumOff val="7060"/>
                <a:alphaOff val="0"/>
                <a:tint val="94000"/>
                <a:satMod val="100000"/>
                <a:lumMod val="108000"/>
              </a:schemeClr>
            </a:gs>
            <a:gs pos="50000">
              <a:schemeClr val="accent5">
                <a:hueOff val="12310249"/>
                <a:satOff val="-4397"/>
                <a:lumOff val="7060"/>
                <a:alphaOff val="0"/>
                <a:tint val="98000"/>
                <a:shade val="100000"/>
                <a:satMod val="100000"/>
                <a:lumMod val="100000"/>
              </a:schemeClr>
            </a:gs>
            <a:gs pos="100000">
              <a:schemeClr val="accent5">
                <a:hueOff val="12310249"/>
                <a:satOff val="-4397"/>
                <a:lumOff val="7060"/>
                <a:alphaOff val="0"/>
                <a:shade val="72000"/>
                <a:satMod val="120000"/>
                <a:lumMod val="100000"/>
              </a:schemeClr>
            </a:gs>
          </a:gsLst>
          <a:lin ang="5400000" scaled="0"/>
        </a:gradFill>
        <a:ln w="9525" cap="flat" cmpd="sng" algn="ctr">
          <a:solidFill>
            <a:schemeClr val="accent5">
              <a:hueOff val="12310249"/>
              <a:satOff val="-4397"/>
              <a:lumOff val="7060"/>
              <a:alphaOff val="0"/>
            </a:schemeClr>
          </a:solidFill>
          <a:prstDash val="solid"/>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1">
          <a:scrgbClr r="0" g="0" b="0"/>
        </a:lnRef>
        <a:fillRef idx="3">
          <a:scrgbClr r="0" g="0" b="0"/>
        </a:fillRef>
        <a:effectRef idx="3">
          <a:scrgbClr r="0" g="0" b="0"/>
        </a:effectRef>
        <a:fontRef idx="minor">
          <a:schemeClr val="lt1"/>
        </a:fontRef>
      </dsp:style>
    </dsp:sp>
    <dsp:sp modelId="{D860CA33-51C1-462D-A42F-DCB8200F641A}">
      <dsp:nvSpPr>
        <dsp:cNvPr id="0" name=""/>
        <dsp:cNvSpPr/>
      </dsp:nvSpPr>
      <dsp:spPr>
        <a:xfrm>
          <a:off x="0" y="2564336"/>
          <a:ext cx="5855415" cy="64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1" i="1" kern="1200" dirty="0">
              <a:latin typeface="Calibri"/>
              <a:cs typeface="Calibri"/>
            </a:rPr>
            <a:t>Lecturer: </a:t>
          </a:r>
          <a:r>
            <a:rPr lang="en-GB" sz="2900" b="1" i="1" kern="1200" dirty="0" err="1">
              <a:latin typeface="Calibri"/>
              <a:ea typeface="Calibri"/>
              <a:cs typeface="Calibri"/>
            </a:rPr>
            <a:t>Dr.</a:t>
          </a:r>
          <a:r>
            <a:rPr lang="en-GB" sz="2900" b="1" i="1" kern="1200" dirty="0">
              <a:latin typeface="Calibri"/>
              <a:ea typeface="Calibri"/>
              <a:cs typeface="Calibri"/>
            </a:rPr>
            <a:t> Eleni </a:t>
          </a:r>
          <a:r>
            <a:rPr lang="en-GB" sz="2900" b="1" i="1" kern="1200" dirty="0" err="1">
              <a:latin typeface="Calibri"/>
              <a:ea typeface="Calibri"/>
              <a:cs typeface="Calibri"/>
            </a:rPr>
            <a:t>Koutsogeorgou</a:t>
          </a:r>
          <a:endParaRPr lang="en-GB" sz="2900" b="1" kern="1200" dirty="0" err="1"/>
        </a:p>
      </dsp:txBody>
      <dsp:txXfrm>
        <a:off x="0" y="2564336"/>
        <a:ext cx="5855415" cy="640614"/>
      </dsp:txXfrm>
    </dsp:sp>
    <dsp:sp modelId="{6F7F0F1D-6C95-4799-9750-D7D0CACD75AE}">
      <dsp:nvSpPr>
        <dsp:cNvPr id="0" name=""/>
        <dsp:cNvSpPr/>
      </dsp:nvSpPr>
      <dsp:spPr>
        <a:xfrm>
          <a:off x="0" y="3204950"/>
          <a:ext cx="5855415" cy="0"/>
        </a:xfrm>
        <a:prstGeom prst="line">
          <a:avLst/>
        </a:prstGeom>
        <a:gradFill rotWithShape="0">
          <a:gsLst>
            <a:gs pos="0">
              <a:schemeClr val="accent5">
                <a:hueOff val="15387812"/>
                <a:satOff val="-5496"/>
                <a:lumOff val="8825"/>
                <a:alphaOff val="0"/>
                <a:tint val="94000"/>
                <a:satMod val="100000"/>
                <a:lumMod val="108000"/>
              </a:schemeClr>
            </a:gs>
            <a:gs pos="50000">
              <a:schemeClr val="accent5">
                <a:hueOff val="15387812"/>
                <a:satOff val="-5496"/>
                <a:lumOff val="8825"/>
                <a:alphaOff val="0"/>
                <a:tint val="98000"/>
                <a:shade val="100000"/>
                <a:satMod val="100000"/>
                <a:lumMod val="100000"/>
              </a:schemeClr>
            </a:gs>
            <a:gs pos="100000">
              <a:schemeClr val="accent5">
                <a:hueOff val="15387812"/>
                <a:satOff val="-5496"/>
                <a:lumOff val="8825"/>
                <a:alphaOff val="0"/>
                <a:shade val="72000"/>
                <a:satMod val="120000"/>
                <a:lumMod val="100000"/>
              </a:schemeClr>
            </a:gs>
          </a:gsLst>
          <a:lin ang="5400000" scaled="0"/>
        </a:gradFill>
        <a:ln w="9525" cap="flat" cmpd="sng" algn="ctr">
          <a:solidFill>
            <a:schemeClr val="accent5">
              <a:hueOff val="15387812"/>
              <a:satOff val="-5496"/>
              <a:lumOff val="8825"/>
              <a:alphaOff val="0"/>
            </a:schemeClr>
          </a:solidFill>
          <a:prstDash val="solid"/>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1">
          <a:scrgbClr r="0" g="0" b="0"/>
        </a:lnRef>
        <a:fillRef idx="3">
          <a:scrgbClr r="0" g="0" b="0"/>
        </a:fillRef>
        <a:effectRef idx="3">
          <a:scrgbClr r="0" g="0" b="0"/>
        </a:effectRef>
        <a:fontRef idx="minor">
          <a:schemeClr val="lt1"/>
        </a:fontRef>
      </dsp:style>
    </dsp:sp>
    <dsp:sp modelId="{3B5ECC94-1E21-4811-98F0-619396FD5E45}">
      <dsp:nvSpPr>
        <dsp:cNvPr id="0" name=""/>
        <dsp:cNvSpPr/>
      </dsp:nvSpPr>
      <dsp:spPr>
        <a:xfrm>
          <a:off x="0" y="3204950"/>
          <a:ext cx="5855415" cy="640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i="1" kern="1200" dirty="0">
              <a:latin typeface="Tw Cen MT" panose="020B0602020104020603"/>
            </a:rPr>
            <a:t>Submission</a:t>
          </a:r>
          <a:r>
            <a:rPr lang="en-GB" sz="2900" b="1" i="1" kern="1200" dirty="0"/>
            <a:t> Date: </a:t>
          </a:r>
          <a:r>
            <a:rPr lang="en-GB" sz="2900" b="1" i="1" kern="1200" dirty="0">
              <a:latin typeface="Tw Cen MT" panose="020B0602020104020603"/>
            </a:rPr>
            <a:t>14th</a:t>
          </a:r>
          <a:r>
            <a:rPr lang="en-GB" sz="2900" b="1" i="1" kern="1200" dirty="0"/>
            <a:t> April 2022</a:t>
          </a:r>
          <a:endParaRPr lang="en-US" sz="2900" b="1" kern="1200" dirty="0"/>
        </a:p>
      </dsp:txBody>
      <dsp:txXfrm>
        <a:off x="0" y="3204950"/>
        <a:ext cx="5855415" cy="640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B0748-0F5D-4000-BD71-27EBD4BD7BCE}">
      <dsp:nvSpPr>
        <dsp:cNvPr id="0" name=""/>
        <dsp:cNvSpPr/>
      </dsp:nvSpPr>
      <dsp:spPr>
        <a:xfrm>
          <a:off x="1590231" y="1150"/>
          <a:ext cx="4364396" cy="2618638"/>
        </a:xfrm>
        <a:prstGeom prst="rect">
          <a:avLst/>
        </a:prstGeom>
        <a:gradFill rotWithShape="0">
          <a:gsLst>
            <a:gs pos="0">
              <a:schemeClr val="accent5">
                <a:hueOff val="0"/>
                <a:satOff val="0"/>
                <a:lumOff val="0"/>
                <a:alphaOff val="0"/>
                <a:tint val="94000"/>
                <a:satMod val="100000"/>
                <a:lumMod val="108000"/>
              </a:schemeClr>
            </a:gs>
            <a:gs pos="50000">
              <a:schemeClr val="accent5">
                <a:hueOff val="0"/>
                <a:satOff val="0"/>
                <a:lumOff val="0"/>
                <a:alphaOff val="0"/>
                <a:tint val="98000"/>
                <a:shade val="100000"/>
                <a:satMod val="100000"/>
                <a:lumMod val="100000"/>
              </a:schemeClr>
            </a:gs>
            <a:gs pos="100000">
              <a:schemeClr val="accent5">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20000"/>
            </a:lnSpc>
            <a:spcBef>
              <a:spcPct val="0"/>
            </a:spcBef>
            <a:spcAft>
              <a:spcPct val="35000"/>
            </a:spcAft>
            <a:buNone/>
          </a:pPr>
          <a:r>
            <a:rPr lang="en-US" sz="1800" kern="1200" dirty="0">
              <a:latin typeface="TW Cen MT"/>
            </a:rPr>
            <a:t>Lockdown has shown a significant negative impact on children's mental health and well-being in the UK due to lack of face-to-face teaching support, social interaction and no outdoor leisure activities </a:t>
          </a:r>
          <a:r>
            <a:rPr lang="en-US" sz="1800" kern="1200" dirty="0"/>
            <a:t>(Waite et al., 2021</a:t>
          </a:r>
          <a:r>
            <a:rPr lang="en-US" sz="1800" kern="1200" dirty="0">
              <a:latin typeface="TW Cen MT"/>
            </a:rPr>
            <a:t>).</a:t>
          </a:r>
          <a:endParaRPr lang="en-US" sz="1800" kern="1200" dirty="0"/>
        </a:p>
      </dsp:txBody>
      <dsp:txXfrm>
        <a:off x="1590231" y="1150"/>
        <a:ext cx="4364396" cy="2618638"/>
      </dsp:txXfrm>
    </dsp:sp>
    <dsp:sp modelId="{6253FCCD-0204-48D4-A8B9-62AF05FA6318}">
      <dsp:nvSpPr>
        <dsp:cNvPr id="0" name=""/>
        <dsp:cNvSpPr/>
      </dsp:nvSpPr>
      <dsp:spPr>
        <a:xfrm>
          <a:off x="6391068" y="1150"/>
          <a:ext cx="4364396" cy="2618638"/>
        </a:xfrm>
        <a:prstGeom prst="rect">
          <a:avLst/>
        </a:prstGeom>
        <a:gradFill rotWithShape="0">
          <a:gsLst>
            <a:gs pos="0">
              <a:schemeClr val="accent5">
                <a:hueOff val="7693906"/>
                <a:satOff val="-2748"/>
                <a:lumOff val="4412"/>
                <a:alphaOff val="0"/>
                <a:tint val="94000"/>
                <a:satMod val="100000"/>
                <a:lumMod val="108000"/>
              </a:schemeClr>
            </a:gs>
            <a:gs pos="50000">
              <a:schemeClr val="accent5">
                <a:hueOff val="7693906"/>
                <a:satOff val="-2748"/>
                <a:lumOff val="4412"/>
                <a:alphaOff val="0"/>
                <a:tint val="98000"/>
                <a:shade val="100000"/>
                <a:satMod val="100000"/>
                <a:lumMod val="100000"/>
              </a:schemeClr>
            </a:gs>
            <a:gs pos="100000">
              <a:schemeClr val="accent5">
                <a:hueOff val="7693906"/>
                <a:satOff val="-2748"/>
                <a:lumOff val="4412"/>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20000"/>
            </a:lnSpc>
            <a:spcBef>
              <a:spcPct val="0"/>
            </a:spcBef>
            <a:spcAft>
              <a:spcPct val="35000"/>
            </a:spcAft>
            <a:buNone/>
          </a:pPr>
          <a:r>
            <a:rPr lang="en-US" sz="1800" kern="1200" dirty="0">
              <a:latin typeface="TW Cen MT"/>
            </a:rPr>
            <a:t>There was a substantial rise in children's symptoms of becoming depressed, at a medium to large rate. There was little changes in children's anxiety scales or emotional problems </a:t>
          </a:r>
          <a:r>
            <a:rPr lang="en-US" sz="1800" kern="1200" dirty="0"/>
            <a:t>(Bignardi et al., 2020</a:t>
          </a:r>
          <a:r>
            <a:rPr lang="en-US" sz="1800" kern="1200" dirty="0">
              <a:latin typeface="TW Cen MT"/>
            </a:rPr>
            <a:t>). </a:t>
          </a:r>
          <a:endParaRPr lang="en-US" sz="1800" kern="1200" dirty="0"/>
        </a:p>
      </dsp:txBody>
      <dsp:txXfrm>
        <a:off x="6391068" y="1150"/>
        <a:ext cx="4364396" cy="2618638"/>
      </dsp:txXfrm>
    </dsp:sp>
    <dsp:sp modelId="{4EB4DB27-949F-404C-B6EA-6605233DADD6}">
      <dsp:nvSpPr>
        <dsp:cNvPr id="0" name=""/>
        <dsp:cNvSpPr/>
      </dsp:nvSpPr>
      <dsp:spPr>
        <a:xfrm>
          <a:off x="3990650" y="3056227"/>
          <a:ext cx="4364396" cy="2618638"/>
        </a:xfrm>
        <a:prstGeom prst="rect">
          <a:avLst/>
        </a:prstGeom>
        <a:gradFill rotWithShape="0">
          <a:gsLst>
            <a:gs pos="0">
              <a:schemeClr val="accent5">
                <a:hueOff val="15387812"/>
                <a:satOff val="-5496"/>
                <a:lumOff val="8825"/>
                <a:alphaOff val="0"/>
                <a:tint val="94000"/>
                <a:satMod val="100000"/>
                <a:lumMod val="108000"/>
              </a:schemeClr>
            </a:gs>
            <a:gs pos="50000">
              <a:schemeClr val="accent5">
                <a:hueOff val="15387812"/>
                <a:satOff val="-5496"/>
                <a:lumOff val="8825"/>
                <a:alphaOff val="0"/>
                <a:tint val="98000"/>
                <a:shade val="100000"/>
                <a:satMod val="100000"/>
                <a:lumMod val="100000"/>
              </a:schemeClr>
            </a:gs>
            <a:gs pos="100000">
              <a:schemeClr val="accent5">
                <a:hueOff val="15387812"/>
                <a:satOff val="-5496"/>
                <a:lumOff val="8825"/>
                <a:alphaOff val="0"/>
                <a:shade val="72000"/>
                <a:satMod val="120000"/>
                <a:lumMod val="100000"/>
              </a:schemeClr>
            </a:gs>
          </a:gsLst>
          <a:lin ang="5400000" scaled="0"/>
        </a:gra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120000"/>
            </a:lnSpc>
            <a:spcBef>
              <a:spcPct val="0"/>
            </a:spcBef>
            <a:spcAft>
              <a:spcPct val="35000"/>
            </a:spcAft>
            <a:buNone/>
          </a:pPr>
          <a:r>
            <a:rPr lang="en-US" sz="1800" kern="1200" dirty="0">
              <a:latin typeface="TW Cen MT"/>
            </a:rPr>
            <a:t>There was a sample size of 16,940 who were assessed where 5,647 participants showed results of being happy throughout the first lockdown, the same number of participants were recorded as feeling no changes and an equivalent amount showed they felt their mental health was deteriorating </a:t>
          </a:r>
          <a:r>
            <a:rPr lang="en-US" sz="1800" kern="1200" dirty="0"/>
            <a:t>(Soneson et al., 2022</a:t>
          </a:r>
          <a:r>
            <a:rPr lang="en-US" sz="1800" kern="1200" dirty="0">
              <a:latin typeface="TW Cen MT"/>
            </a:rPr>
            <a:t>).  </a:t>
          </a:r>
          <a:endParaRPr lang="en-US" sz="1800" kern="1200" dirty="0"/>
        </a:p>
      </dsp:txBody>
      <dsp:txXfrm>
        <a:off x="3990650" y="3056227"/>
        <a:ext cx="4364396" cy="26186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5DFDF-E21C-4995-A4D8-99CE8F357956}">
      <dsp:nvSpPr>
        <dsp:cNvPr id="0" name=""/>
        <dsp:cNvSpPr/>
      </dsp:nvSpPr>
      <dsp:spPr>
        <a:xfrm>
          <a:off x="0" y="0"/>
          <a:ext cx="7896772"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37CB8F-CC01-4FDD-A0C3-8E215D7A2608}">
      <dsp:nvSpPr>
        <dsp:cNvPr id="0" name=""/>
        <dsp:cNvSpPr/>
      </dsp:nvSpPr>
      <dsp:spPr>
        <a:xfrm>
          <a:off x="0" y="0"/>
          <a:ext cx="7896772" cy="141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results show there has been a significant negative impact on children's and young people's mental health due to the Covid-19 lockdown.</a:t>
          </a:r>
          <a:endParaRPr lang="en-US" sz="1700" kern="1200"/>
        </a:p>
      </dsp:txBody>
      <dsp:txXfrm>
        <a:off x="0" y="0"/>
        <a:ext cx="7896772" cy="1416049"/>
      </dsp:txXfrm>
    </dsp:sp>
    <dsp:sp modelId="{74836CCC-428C-49C3-A1C1-8CFEA77D2517}">
      <dsp:nvSpPr>
        <dsp:cNvPr id="0" name=""/>
        <dsp:cNvSpPr/>
      </dsp:nvSpPr>
      <dsp:spPr>
        <a:xfrm>
          <a:off x="0" y="1416049"/>
          <a:ext cx="7896772" cy="0"/>
        </a:xfrm>
        <a:prstGeom prst="line">
          <a:avLst/>
        </a:prstGeom>
        <a:solidFill>
          <a:schemeClr val="accent5">
            <a:hueOff val="5129271"/>
            <a:satOff val="-1832"/>
            <a:lumOff val="2942"/>
            <a:alphaOff val="0"/>
          </a:schemeClr>
        </a:solidFill>
        <a:ln w="15875" cap="flat" cmpd="sng" algn="ctr">
          <a:solidFill>
            <a:schemeClr val="accent5">
              <a:hueOff val="5129271"/>
              <a:satOff val="-1832"/>
              <a:lumOff val="29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480974-DF0F-4EAA-8BC7-96D67B35D57C}">
      <dsp:nvSpPr>
        <dsp:cNvPr id="0" name=""/>
        <dsp:cNvSpPr/>
      </dsp:nvSpPr>
      <dsp:spPr>
        <a:xfrm>
          <a:off x="0" y="1416049"/>
          <a:ext cx="7896772" cy="141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This evidence shows further research should be conducted to establish which children are at highest risk for poor mental health issues and to find out if any further underlying factors could be a cause. As a result of the significant rise in mental health, it is important to investigate how much of a long-lasting negative effect there is on the affected children to be able to monitor how long this could continue for and to help support them with the correct services to aid them to recovery. </a:t>
          </a:r>
          <a:endParaRPr lang="en-US" sz="1700" kern="1200"/>
        </a:p>
      </dsp:txBody>
      <dsp:txXfrm>
        <a:off x="0" y="1416049"/>
        <a:ext cx="7896772" cy="1416049"/>
      </dsp:txXfrm>
    </dsp:sp>
    <dsp:sp modelId="{7707296C-AD48-4BA0-BAAC-06E919A5CF32}">
      <dsp:nvSpPr>
        <dsp:cNvPr id="0" name=""/>
        <dsp:cNvSpPr/>
      </dsp:nvSpPr>
      <dsp:spPr>
        <a:xfrm>
          <a:off x="0" y="2832099"/>
          <a:ext cx="7896772" cy="0"/>
        </a:xfrm>
        <a:prstGeom prst="line">
          <a:avLst/>
        </a:prstGeom>
        <a:solidFill>
          <a:schemeClr val="accent5">
            <a:hueOff val="10258542"/>
            <a:satOff val="-3664"/>
            <a:lumOff val="5883"/>
            <a:alphaOff val="0"/>
          </a:schemeClr>
        </a:solidFill>
        <a:ln w="15875" cap="flat" cmpd="sng" algn="ctr">
          <a:solidFill>
            <a:schemeClr val="accent5">
              <a:hueOff val="10258542"/>
              <a:satOff val="-3664"/>
              <a:lumOff val="58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0B860F-6DCB-40A4-A00B-6AA6BE1802F3}">
      <dsp:nvSpPr>
        <dsp:cNvPr id="0" name=""/>
        <dsp:cNvSpPr/>
      </dsp:nvSpPr>
      <dsp:spPr>
        <a:xfrm>
          <a:off x="0" y="2832099"/>
          <a:ext cx="7896772" cy="141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After being identified, to help support the children's recovery, they should be referred to appropriate interventions within the school, such as social skills groups, assess their education gaps and put into booster programmes, as they may be feeling down due to lack of understanding school-work, if they are severely withdrawn they should be referred to the school nurse, the GP, and if any signs of abuse or neglect arise the educational welfare officer and social services referral should be made.</a:t>
          </a:r>
          <a:endParaRPr lang="en-US" sz="1700" kern="1200"/>
        </a:p>
      </dsp:txBody>
      <dsp:txXfrm>
        <a:off x="0" y="2832099"/>
        <a:ext cx="7896772" cy="1416049"/>
      </dsp:txXfrm>
    </dsp:sp>
    <dsp:sp modelId="{9D9910F0-FABC-4FEC-81BC-EE19AEA8BA2C}">
      <dsp:nvSpPr>
        <dsp:cNvPr id="0" name=""/>
        <dsp:cNvSpPr/>
      </dsp:nvSpPr>
      <dsp:spPr>
        <a:xfrm>
          <a:off x="0" y="4248149"/>
          <a:ext cx="7896772" cy="0"/>
        </a:xfrm>
        <a:prstGeom prst="line">
          <a:avLst/>
        </a:prstGeom>
        <a:solidFill>
          <a:schemeClr val="accent5">
            <a:hueOff val="15387812"/>
            <a:satOff val="-5496"/>
            <a:lumOff val="8825"/>
            <a:alphaOff val="0"/>
          </a:schemeClr>
        </a:solidFill>
        <a:ln w="15875" cap="flat" cmpd="sng" algn="ctr">
          <a:solidFill>
            <a:schemeClr val="accent5">
              <a:hueOff val="15387812"/>
              <a:satOff val="-5496"/>
              <a:lumOff val="88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F2C8C6-99E2-49E0-A53C-2ED172724696}">
      <dsp:nvSpPr>
        <dsp:cNvPr id="0" name=""/>
        <dsp:cNvSpPr/>
      </dsp:nvSpPr>
      <dsp:spPr>
        <a:xfrm>
          <a:off x="0" y="4248149"/>
          <a:ext cx="7896772" cy="1416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Once the correct sample of children has been investigated, public policies should be put into place to protect the children and support them by offering a parenting course and family therapy, also, free activities through the local authority to be able to help the family reconnect again and help boost the children's self-esteem and confidence again. </a:t>
          </a:r>
          <a:endParaRPr lang="en-US" sz="1700" kern="1200"/>
        </a:p>
      </dsp:txBody>
      <dsp:txXfrm>
        <a:off x="0" y="4248149"/>
        <a:ext cx="7896772" cy="14160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13/04/2022</a:t>
            </a:fld>
            <a:endParaRPr lang="en-GB" dirty="0"/>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13/04/2022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Tree>
    <p:extLst>
      <p:ext uri="{BB962C8B-B14F-4D97-AF65-F5344CB8AC3E}">
        <p14:creationId xmlns:p14="http://schemas.microsoft.com/office/powerpoint/2010/main" val="2734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systematic search was conducted by two independent researchers (UP, MF) on Embase, Ovid MEDLINE (R), Global Health, Web of Science, and APA PsycINFO from inception until the 1st of April 2021. The search terms used can be found in </a:t>
            </a:r>
            <a:r>
              <a:rPr lang="en-US" dirty="0" err="1"/>
              <a:t>eMethods</a:t>
            </a:r>
            <a:r>
              <a:rPr lang="en-US" dirty="0"/>
              <a:t> 1. As this is an emerging topic, we looked at </a:t>
            </a:r>
            <a:r>
              <a:rPr lang="en-US" dirty="0" err="1"/>
              <a:t>medRxiv</a:t>
            </a:r>
            <a:r>
              <a:rPr lang="en-US" dirty="0"/>
              <a:t>, </a:t>
            </a:r>
            <a:r>
              <a:rPr lang="en-US" dirty="0" err="1"/>
              <a:t>psyArXiv</a:t>
            </a:r>
            <a:r>
              <a:rPr lang="en-US" dirty="0"/>
              <a:t>, and </a:t>
            </a:r>
            <a:r>
              <a:rPr lang="en-US" dirty="0" err="1"/>
              <a:t>bioRxiv</a:t>
            </a:r>
            <a:r>
              <a:rPr lang="en-US" dirty="0"/>
              <a:t> pre-print databases to identify further relevant studies. A manual search of the references of the included studies and reviews related to this topic was conducted using Google Scholar. Articles identified were screened as abstracts. After excluding those that did not meet our inclusion criteria, the full texts of the remaining articles were assessed for eligibility and decisions were made regarding their final inclusion in the review.</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3</a:t>
            </a:fld>
            <a:endParaRPr lang="en-GB" noProof="0"/>
          </a:p>
        </p:txBody>
      </p:sp>
    </p:spTree>
    <p:extLst>
      <p:ext uri="{BB962C8B-B14F-4D97-AF65-F5344CB8AC3E}">
        <p14:creationId xmlns:p14="http://schemas.microsoft.com/office/powerpoint/2010/main" val="26220212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rtlCol="0" anchor="b">
            <a:normAutofit/>
          </a:bodyPr>
          <a:lstStyle>
            <a:lvl1pPr algn="ctr">
              <a:defRPr sz="4800"/>
            </a:lvl1pPr>
          </a:lstStyle>
          <a:p>
            <a:pPr rtl="0"/>
            <a:r>
              <a:rPr lang="en-GB" noProof="0"/>
              <a:t>Click to edit Master title style</a:t>
            </a:r>
          </a:p>
        </p:txBody>
      </p:sp>
      <p:sp>
        <p:nvSpPr>
          <p:cNvPr id="3" name="Subtitle 2"/>
          <p:cNvSpPr>
            <a:spLocks noGrp="1"/>
          </p:cNvSpPr>
          <p:nvPr>
            <p:ph type="subTitle" idx="1"/>
          </p:nvPr>
        </p:nvSpPr>
        <p:spPr>
          <a:xfrm>
            <a:off x="1751012" y="3886200"/>
            <a:ext cx="8689976" cy="1371599"/>
          </a:xfrm>
        </p:spPr>
        <p:txBody>
          <a:bodyPr rtlCol="0">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BCBD3D87-62FA-444A-A3D6-247B02B8C677}" type="datetime1">
              <a:rPr lang="en-GB" noProof="0" smtClean="0"/>
              <a:t>13/04/2022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13/04/2022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rtlCol="0" anchor="b">
            <a:normAutofit/>
          </a:bodyPr>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913774" y="3657457"/>
            <a:ext cx="10351752" cy="1368183"/>
          </a:xfrm>
        </p:spPr>
        <p:txBody>
          <a:bodyPr rtlCol="0">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9AAC8B-16B9-4188-95D2-E07EC8530E90}" type="datetime1">
              <a:rPr lang="en-GB" noProof="0" smtClean="0"/>
              <a:t>13/04/2022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51060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p:nvPr>
        </p:nvSpPr>
        <p:spPr>
          <a:xfrm>
            <a:off x="6172200" y="2367092"/>
            <a:ext cx="5105400"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56AEE64A-5FEB-4DC7-93B7-D26AE111BF55}"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rtlCol="0"/>
          <a:lstStyle/>
          <a:p>
            <a:pPr rtl="0"/>
            <a:r>
              <a:rPr lang="en-GB" noProof="0"/>
              <a:t>Click to edit Master title style</a:t>
            </a:r>
          </a:p>
        </p:txBody>
      </p:sp>
      <p:sp>
        <p:nvSpPr>
          <p:cNvPr id="3" name="Text Placeholder 2"/>
          <p:cNvSpPr>
            <a:spLocks noGrp="1"/>
          </p:cNvSpPr>
          <p:nvPr>
            <p:ph type="body" idx="1"/>
          </p:nvPr>
        </p:nvSpPr>
        <p:spPr>
          <a:xfrm>
            <a:off x="1146328" y="2371018"/>
            <a:ext cx="487347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3"/>
          <p:cNvSpPr>
            <a:spLocks noGrp="1"/>
          </p:cNvSpPr>
          <p:nvPr>
            <p:ph sz="quarter" idx="13"/>
          </p:nvPr>
        </p:nvSpPr>
        <p:spPr>
          <a:xfrm>
            <a:off x="913774" y="3051012"/>
            <a:ext cx="5106027"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396423" y="2371018"/>
            <a:ext cx="4881804" cy="679994"/>
          </a:xfrm>
        </p:spPr>
        <p:txBody>
          <a:bodyPr rtlCol="0"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3" name="Content Placeholder 5"/>
          <p:cNvSpPr>
            <a:spLocks noGrp="1"/>
          </p:cNvSpPr>
          <p:nvPr>
            <p:ph sz="quarter" idx="14"/>
          </p:nvPr>
        </p:nvSpPr>
        <p:spPr>
          <a:xfrm>
            <a:off x="6172200" y="3051012"/>
            <a:ext cx="5105401" cy="274018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D6B9CB90-2276-40D6-863B-14B360D75EE7}" type="datetime1">
              <a:rPr lang="en-GB" noProof="0" smtClean="0"/>
              <a:t>13/04/2022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C5225FFC-AB72-4EE6-9F3F-19ACD51584DB}" type="datetime1">
              <a:rPr lang="en-GB" noProof="0" smtClean="0"/>
              <a:t>13/04/2022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rtlCol="0"/>
          <a:lstStyle/>
          <a:p>
            <a:pPr rtl="0"/>
            <a:fld id="{EADF3062-ABE4-4CDC-BFE4-22C25FBF012E}" type="datetime1">
              <a:rPr lang="en-GB" noProof="0" smtClean="0"/>
              <a:t>13/04/2022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rtlCol="0" anchor="b"/>
          <a:lstStyle>
            <a:lvl1pPr algn="ctr">
              <a:defRPr sz="3200"/>
            </a:lvl1pPr>
          </a:lstStyle>
          <a:p>
            <a:pPr rtl="0"/>
            <a:r>
              <a:rPr lang="en-GB" noProof="0"/>
              <a:t>Click to edit Master title style</a:t>
            </a:r>
          </a:p>
        </p:txBody>
      </p:sp>
      <p:sp>
        <p:nvSpPr>
          <p:cNvPr id="10" name="Content Placeholder 2"/>
          <p:cNvSpPr>
            <a:spLocks noGrp="1"/>
          </p:cNvSpPr>
          <p:nvPr>
            <p:ph sz="quarter" idx="13"/>
          </p:nvPr>
        </p:nvSpPr>
        <p:spPr>
          <a:xfrm>
            <a:off x="5078062" y="609600"/>
            <a:ext cx="6200163" cy="518159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913774" y="2632852"/>
            <a:ext cx="3935689" cy="3158348"/>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65D12F01-C693-4D10-88F4-8D2065D68F03}"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rtlCol="0" anchor="b"/>
          <a:lstStyle>
            <a:lvl1pPr algn="ct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94" y="2632852"/>
            <a:ext cx="5934949" cy="3158347"/>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5156F47F-D650-488F-8F96-B63E7D43BE94}"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913774" y="5108728"/>
            <a:ext cx="10364452" cy="682472"/>
          </a:xfrm>
        </p:spPr>
        <p:txBody>
          <a:bodyPr rtlCol="0"/>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6CB425C-685B-4701-86E8-86BD48DFA679}"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rtlCol="0" anchor="ctr"/>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204821"/>
            <a:ext cx="10364452" cy="1586380"/>
          </a:xfrm>
        </p:spPr>
        <p:txBody>
          <a:bodyPr rtlCol="0"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22849ED-B8F6-43F7-9777-854C9EBB7BC8}"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p:nvPr>
        </p:nvSpPr>
        <p:spPr>
          <a:xfrm>
            <a:off x="1720644" y="3610032"/>
            <a:ext cx="8752299" cy="59478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913774" y="4372796"/>
            <a:ext cx="10364452" cy="1421053"/>
          </a:xfrm>
        </p:spPr>
        <p:txBody>
          <a:bodyPr rtlCol="0"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3007822F-2E8D-4838-90BF-B96EAF5F10FD}"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rtlCol="0" anchor="b"/>
          <a:lstStyle>
            <a:lvl1pPr algn="ctr">
              <a:defRPr sz="3200"/>
            </a:lvl1pPr>
          </a:lstStyle>
          <a:p>
            <a:pPr rtl="0"/>
            <a:r>
              <a:rPr lang="en-GB" noProof="0"/>
              <a:t>Click to edit Master title style</a:t>
            </a:r>
          </a:p>
        </p:txBody>
      </p:sp>
      <p:sp>
        <p:nvSpPr>
          <p:cNvPr id="4" name="Text Placeholder 3"/>
          <p:cNvSpPr>
            <a:spLocks noGrp="1"/>
          </p:cNvSpPr>
          <p:nvPr>
            <p:ph type="body" sz="half" idx="2"/>
          </p:nvPr>
        </p:nvSpPr>
        <p:spPr>
          <a:xfrm>
            <a:off x="913775" y="4662335"/>
            <a:ext cx="10364452" cy="1140644"/>
          </a:xfrm>
        </p:spPr>
        <p:txBody>
          <a:bodyPr rtlCol="0"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F5C8C03-99FF-4F3C-BDE3-B263BB89C0AA}" type="datetime1">
              <a:rPr lang="en-GB" noProof="0" smtClean="0"/>
              <a:t>13/04/2022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rtlCol="0"/>
          <a:lstStyle/>
          <a:p>
            <a:pPr rtl="0"/>
            <a:r>
              <a:rPr lang="en-GB" noProof="0"/>
              <a:t>Click to edit Master title style</a:t>
            </a:r>
          </a:p>
        </p:txBody>
      </p:sp>
      <p:sp>
        <p:nvSpPr>
          <p:cNvPr id="7" name="Text Placeholder 2"/>
          <p:cNvSpPr>
            <a:spLocks noGrp="1"/>
          </p:cNvSpPr>
          <p:nvPr>
            <p:ph type="body" idx="1"/>
          </p:nvPr>
        </p:nvSpPr>
        <p:spPr>
          <a:xfrm>
            <a:off x="913774" y="2367093"/>
            <a:ext cx="3298976"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913774" y="2943355"/>
            <a:ext cx="3298976"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452389" y="2367093"/>
            <a:ext cx="3291521"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441348" y="2943355"/>
            <a:ext cx="3303351"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973298" y="2367093"/>
            <a:ext cx="3304928" cy="576262"/>
          </a:xfrm>
        </p:spPr>
        <p:txBody>
          <a:bodyPr rtlCol="0"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973298" y="2943355"/>
            <a:ext cx="3304928" cy="2847845"/>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AB859DD-D771-403F-A09C-AB363FC36106}" type="datetime1">
              <a:rPr lang="en-GB" noProof="0" smtClean="0"/>
              <a:t>13/04/2022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rtlCol="0"/>
          <a:lstStyle/>
          <a:p>
            <a:pPr rtl="0"/>
            <a:r>
              <a:rPr lang="en-GB" noProof="0"/>
              <a:t>Click to edit Master title style</a:t>
            </a:r>
          </a:p>
        </p:txBody>
      </p:sp>
      <p:sp>
        <p:nvSpPr>
          <p:cNvPr id="19" name="Text Placeholder 2"/>
          <p:cNvSpPr>
            <a:spLocks noGrp="1"/>
          </p:cNvSpPr>
          <p:nvPr>
            <p:ph type="body" idx="1"/>
          </p:nvPr>
        </p:nvSpPr>
        <p:spPr>
          <a:xfrm>
            <a:off x="913774" y="4204820"/>
            <a:ext cx="3296409"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913774" y="4781082"/>
            <a:ext cx="3296409" cy="101011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42759" y="4204820"/>
            <a:ext cx="3301828"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441348" y="4781080"/>
            <a:ext cx="3303352" cy="101011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973298" y="4204820"/>
            <a:ext cx="3300681" cy="576262"/>
          </a:xfrm>
        </p:spPr>
        <p:txBody>
          <a:bodyPr rtlCol="0"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7973173" y="4781078"/>
            <a:ext cx="3305053" cy="1010121"/>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F7F80836-B4DA-4D75-9752-C45D9B17717D}" type="datetime1">
              <a:rPr lang="en-GB" noProof="0" smtClean="0"/>
              <a:t>13/04/2022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DF0510-D603-447E-9F49-63C818998997}" type="datetime1">
              <a:rPr lang="en-GB" noProof="0" smtClean="0"/>
              <a:t>13/04/2022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rtlCol="0"/>
          <a:lstStyle>
            <a:lvl1pPr algn="l">
              <a:defRPr/>
            </a:lvl1pPr>
          </a:lstStyle>
          <a:p>
            <a:pPr rtl="0"/>
            <a:r>
              <a:rPr lang="en-GB" noProof="0"/>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A50DED6-9997-41D1-ACFB-4C4BA654B135}" type="datetime1">
              <a:rPr lang="en-GB" noProof="0" smtClean="0"/>
              <a:t>13/04/2022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pPr rtl="0"/>
            <a:r>
              <a:rPr lang="en-GB" noProof="0" dirty="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FE74A463-A24D-476C-9688-AF0DFFF26B89}" type="datetime1">
              <a:rPr lang="en-GB" noProof="0" smtClean="0"/>
              <a:t>13/04/2022</a:t>
            </a:fld>
            <a:endParaRPr lang="en-GB" noProof="0"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pPr rtl="0"/>
            <a:endParaRPr lang="en-GB" noProof="0"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pPr rtl="0"/>
            <a:fld id="{6D22F896-40B5-4ADD-8801-0D06FADFA095}"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1.pn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www.mentalhealth.org.uk/publications/impacts-lockdown-mental-health-children-and-young-people#:~:text=One%20UK%2Dbased%20study%20has"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thetimes.co.uk/article/coronavirus-s-hidden-victims-how-lockdown-has-hit-mental-health-sufferers-8k8h5h9n9" TargetMode="External"/><Relationship Id="rId5" Type="http://schemas.openxmlformats.org/officeDocument/2006/relationships/hyperlink" Target="http://www.thetimes.co.uk" TargetMode="External"/><Relationship Id="rId4" Type="http://schemas.openxmlformats.org/officeDocument/2006/relationships/hyperlink" Target="https://post.parliament.uk/research-briefings/post-pn-0653/"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bbc.co.uk/news/uk-northern-ireland-59353305" TargetMode="External"/><Relationship Id="rId5" Type="http://schemas.openxmlformats.org/officeDocument/2006/relationships/hyperlink" Target="https://mrsmyersrr.com/corona-virus-continues-to-affect-childrens-mental-health" TargetMode="External"/><Relationship Id="rId4" Type="http://schemas.openxmlformats.org/officeDocument/2006/relationships/hyperlink" Target="https://www.humanium.org/en/childrens-mental-health-during-the-pandemic-a-distressing-re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5"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3">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9" name="Rectangle 15">
            <a:extLst>
              <a:ext uri="{FF2B5EF4-FFF2-40B4-BE49-F238E27FC236}">
                <a16:creationId xmlns:a16="http://schemas.microsoft.com/office/drawing/2014/main" id="{5D2CA358-2EA6-49C2-AAEF-0C79C1F76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AAD74829-8970-4A28-B5F6-387E0E313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3"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A picture containing person, cellphone, phone, wearing&#10;&#10;Description automatically generated">
            <a:extLst>
              <a:ext uri="{FF2B5EF4-FFF2-40B4-BE49-F238E27FC236}">
                <a16:creationId xmlns:a16="http://schemas.microsoft.com/office/drawing/2014/main" id="{3576213E-CEB5-B09B-7DA8-17C7F762206F}"/>
              </a:ext>
            </a:extLst>
          </p:cNvPr>
          <p:cNvPicPr>
            <a:picLocks noChangeAspect="1"/>
          </p:cNvPicPr>
          <p:nvPr/>
        </p:nvPicPr>
        <p:blipFill>
          <a:blip r:embed="rId5"/>
          <a:stretch>
            <a:fillRect/>
          </a:stretch>
        </p:blipFill>
        <p:spPr>
          <a:xfrm>
            <a:off x="7699508" y="2625737"/>
            <a:ext cx="3969462" cy="2649616"/>
          </a:xfrm>
          <a:prstGeom prst="rect">
            <a:avLst/>
          </a:prstGeom>
        </p:spPr>
      </p:pic>
      <p:pic>
        <p:nvPicPr>
          <p:cNvPr id="5" name="Picture 5" descr="Text&#10;&#10;Description automatically generated">
            <a:extLst>
              <a:ext uri="{FF2B5EF4-FFF2-40B4-BE49-F238E27FC236}">
                <a16:creationId xmlns:a16="http://schemas.microsoft.com/office/drawing/2014/main" id="{CDA80D9B-F297-0D08-8DB2-686A9F77475C}"/>
              </a:ext>
            </a:extLst>
          </p:cNvPr>
          <p:cNvPicPr>
            <a:picLocks noChangeAspect="1"/>
          </p:cNvPicPr>
          <p:nvPr/>
        </p:nvPicPr>
        <p:blipFill>
          <a:blip r:embed="rId6"/>
          <a:stretch>
            <a:fillRect/>
          </a:stretch>
        </p:blipFill>
        <p:spPr>
          <a:xfrm>
            <a:off x="8097032" y="714239"/>
            <a:ext cx="2961213" cy="1343897"/>
          </a:xfrm>
          <a:prstGeom prst="rect">
            <a:avLst/>
          </a:prstGeom>
        </p:spPr>
      </p:pic>
      <p:pic>
        <p:nvPicPr>
          <p:cNvPr id="22" name="Picture 19">
            <a:extLst>
              <a:ext uri="{FF2B5EF4-FFF2-40B4-BE49-F238E27FC236}">
                <a16:creationId xmlns:a16="http://schemas.microsoft.com/office/drawing/2014/main" id="{D976ACB9-C2D4-45C2-924A-2CF7CFF511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2"/>
            <a:ext cx="12192000" cy="6858000"/>
          </a:xfrm>
          <a:prstGeom prst="rect">
            <a:avLst/>
          </a:prstGeom>
        </p:spPr>
      </p:pic>
      <p:sp>
        <p:nvSpPr>
          <p:cNvPr id="2" name="Title 1"/>
          <p:cNvSpPr>
            <a:spLocks noGrp="1"/>
          </p:cNvSpPr>
          <p:nvPr>
            <p:ph type="ctrTitle"/>
          </p:nvPr>
        </p:nvSpPr>
        <p:spPr>
          <a:xfrm>
            <a:off x="824546" y="434903"/>
            <a:ext cx="6681680" cy="2440803"/>
          </a:xfrm>
        </p:spPr>
        <p:txBody>
          <a:bodyPr vert="horz" lIns="91440" tIns="45720" rIns="91440" bIns="45720" rtlCol="0" anchor="ctr">
            <a:normAutofit/>
          </a:bodyPr>
          <a:lstStyle/>
          <a:p>
            <a:r>
              <a:rPr lang="en-US" sz="3200" u="sng" cap="none" dirty="0"/>
              <a:t>Assessment 2: Viva Voce</a:t>
            </a:r>
            <a:br>
              <a:rPr lang="en-US" sz="3200" u="sng" cap="none" dirty="0"/>
            </a:br>
            <a:r>
              <a:rPr lang="en-US" sz="3200" b="1" u="sng" cap="none" dirty="0"/>
              <a:t>Effects of the Covid-19 lockdown on children’s mental health in the UK</a:t>
            </a:r>
          </a:p>
          <a:p>
            <a:br>
              <a:rPr lang="en-US" sz="2500" dirty="0"/>
            </a:br>
            <a:endParaRPr lang="en-US" sz="2500"/>
          </a:p>
        </p:txBody>
      </p:sp>
      <p:graphicFrame>
        <p:nvGraphicFramePr>
          <p:cNvPr id="7" name="Diagram 6">
            <a:extLst>
              <a:ext uri="{FF2B5EF4-FFF2-40B4-BE49-F238E27FC236}">
                <a16:creationId xmlns:a16="http://schemas.microsoft.com/office/drawing/2014/main" id="{B0B083A3-5E36-B3E1-6145-B1BDB802EAC0}"/>
              </a:ext>
            </a:extLst>
          </p:cNvPr>
          <p:cNvGraphicFramePr/>
          <p:nvPr>
            <p:extLst>
              <p:ext uri="{D42A27DB-BD31-4B8C-83A1-F6EECF244321}">
                <p14:modId xmlns:p14="http://schemas.microsoft.com/office/powerpoint/2010/main" val="1830458514"/>
              </p:ext>
            </p:extLst>
          </p:nvPr>
        </p:nvGraphicFramePr>
        <p:xfrm>
          <a:off x="1054065" y="2367092"/>
          <a:ext cx="5855415" cy="38474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139" name="Slide Number Placeholder 1138">
            <a:extLst>
              <a:ext uri="{FF2B5EF4-FFF2-40B4-BE49-F238E27FC236}">
                <a16:creationId xmlns:a16="http://schemas.microsoft.com/office/drawing/2014/main" id="{F769F1C2-021C-A641-BB81-3E65B0811A99}"/>
              </a:ext>
            </a:extLst>
          </p:cNvPr>
          <p:cNvSpPr>
            <a:spLocks noGrp="1"/>
          </p:cNvSpPr>
          <p:nvPr>
            <p:ph type="sldNum" sz="quarter" idx="12"/>
          </p:nvPr>
        </p:nvSpPr>
        <p:spPr/>
        <p:txBody>
          <a:bodyPr/>
          <a:lstStyle/>
          <a:p>
            <a:fld id="{6D22F896-40B5-4ADD-8801-0D06FADFA095}" type="slidenum">
              <a:rPr lang="en-GB" noProof="0" smtClean="0"/>
              <a:t>1</a:t>
            </a:fld>
            <a:endParaRPr lang="en-GB"/>
          </a:p>
        </p:txBody>
      </p:sp>
      <p:sp>
        <p:nvSpPr>
          <p:cNvPr id="1113" name="TextBox 1112">
            <a:extLst>
              <a:ext uri="{FF2B5EF4-FFF2-40B4-BE49-F238E27FC236}">
                <a16:creationId xmlns:a16="http://schemas.microsoft.com/office/drawing/2014/main" id="{8F621E98-66C6-C2A9-9407-3C128DE78C84}"/>
              </a:ext>
            </a:extLst>
          </p:cNvPr>
          <p:cNvSpPr txBox="1"/>
          <p:nvPr/>
        </p:nvSpPr>
        <p:spPr>
          <a:xfrm>
            <a:off x="7588786" y="54221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(Hollingsworth, 2020)</a:t>
            </a:r>
            <a:endParaRPr lang="en-US"/>
          </a:p>
        </p:txBody>
      </p:sp>
    </p:spTree>
    <p:extLst>
      <p:ext uri="{BB962C8B-B14F-4D97-AF65-F5344CB8AC3E}">
        <p14:creationId xmlns:p14="http://schemas.microsoft.com/office/powerpoint/2010/main" val="2622186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2364329" y="3408"/>
            <a:ext cx="6440411" cy="806635"/>
          </a:xfrm>
        </p:spPr>
        <p:txBody>
          <a:bodyPr>
            <a:normAutofit/>
          </a:bodyPr>
          <a:lstStyle/>
          <a:p>
            <a:r>
              <a:rPr lang="en-GB"/>
              <a:t>i</a:t>
            </a:r>
            <a:r>
              <a:rPr lang="en-GB" cap="none"/>
              <a:t>ntroduction</a:t>
            </a:r>
          </a:p>
        </p:txBody>
      </p:sp>
      <p:sp>
        <p:nvSpPr>
          <p:cNvPr id="3" name="Content Placeholder 2">
            <a:extLst>
              <a:ext uri="{FF2B5EF4-FFF2-40B4-BE49-F238E27FC236}">
                <a16:creationId xmlns:a16="http://schemas.microsoft.com/office/drawing/2014/main" id="{1424D9C6-A4E9-3BB6-25CB-02ADC47BE701}"/>
              </a:ext>
            </a:extLst>
          </p:cNvPr>
          <p:cNvSpPr>
            <a:spLocks noGrp="1"/>
          </p:cNvSpPr>
          <p:nvPr>
            <p:ph sz="quarter" idx="13"/>
          </p:nvPr>
        </p:nvSpPr>
        <p:spPr>
          <a:xfrm>
            <a:off x="225221" y="411595"/>
            <a:ext cx="9240530" cy="3534275"/>
          </a:xfrm>
        </p:spPr>
        <p:txBody>
          <a:bodyPr vert="horz" lIns="91440" tIns="45720" rIns="91440" bIns="45720" rtlCol="0" anchor="t">
            <a:noAutofit/>
          </a:bodyPr>
          <a:lstStyle/>
          <a:p>
            <a:pPr>
              <a:lnSpc>
                <a:spcPct val="110000"/>
              </a:lnSpc>
            </a:pPr>
            <a:endParaRPr lang="en-GB" dirty="0">
              <a:ea typeface="+mn-lt"/>
              <a:cs typeface="+mn-lt"/>
            </a:endParaRPr>
          </a:p>
          <a:p>
            <a:pPr marL="0" indent="0">
              <a:lnSpc>
                <a:spcPct val="110000"/>
              </a:lnSpc>
              <a:buClr>
                <a:srgbClr val="000000"/>
              </a:buClr>
              <a:buNone/>
            </a:pPr>
            <a:r>
              <a:rPr lang="en-US" b="1" cap="none">
                <a:ea typeface="+mn-lt"/>
                <a:cs typeface="+mn-lt"/>
              </a:rPr>
              <a:t>Systematic literature review of the "Effects of the Covid-19 lockdown on children’s mental health in the UK"</a:t>
            </a:r>
            <a:endParaRPr lang="en-GB" cap="none">
              <a:ea typeface="+mn-lt"/>
              <a:cs typeface="+mn-lt"/>
            </a:endParaRPr>
          </a:p>
          <a:p>
            <a:pPr marL="0" indent="0">
              <a:lnSpc>
                <a:spcPct val="110000"/>
              </a:lnSpc>
              <a:buNone/>
            </a:pPr>
            <a:r>
              <a:rPr lang="en-US" b="1" cap="none">
                <a:ea typeface="+mn-lt"/>
                <a:cs typeface="+mn-lt"/>
              </a:rPr>
              <a:t>Rationale and importance of research: </a:t>
            </a:r>
            <a:r>
              <a:rPr lang="en-US" cap="none">
                <a:ea typeface="+mn-lt"/>
                <a:cs typeface="+mn-lt"/>
              </a:rPr>
              <a:t>The COVID-19 pandemic has had a serious impact on children’s mental health by causing unpredictable disruption, taking them out of their daily school routines, unsettling their social lives, and hindering their emotional and cognitive development due to not knowing the length of time they will be in lockdown. Not only were they socially isolating, but many were having to deal with the bereavement of loved ones, dealing with the illness or trying to avoid it themselves, putting them at a socioeconomic disadvantage. This has resulted in increasing risk factors for mental health disorders including an intense rising in anxiety levels (Bunn and Lewis, 2021). </a:t>
            </a:r>
            <a:endParaRPr lang="en-US">
              <a:ea typeface="+mn-lt"/>
              <a:cs typeface="+mn-lt"/>
            </a:endParaRPr>
          </a:p>
          <a:p>
            <a:pPr marL="0" indent="0">
              <a:lnSpc>
                <a:spcPct val="110000"/>
              </a:lnSpc>
              <a:buNone/>
            </a:pPr>
            <a:r>
              <a:rPr lang="en-US" b="1" cap="none">
                <a:ea typeface="+mn-lt"/>
                <a:cs typeface="+mn-lt"/>
              </a:rPr>
              <a:t>Aim: </a:t>
            </a:r>
            <a:r>
              <a:rPr lang="en-US" cap="none">
                <a:ea typeface="+mn-lt"/>
                <a:cs typeface="+mn-lt"/>
              </a:rPr>
              <a:t>To explore how the mental health of participating children and young people changed during the lockdown in the UK through looking at the long-lasting effects (Waite et al., 2021).</a:t>
            </a:r>
          </a:p>
          <a:p>
            <a:pPr marL="0" indent="0">
              <a:lnSpc>
                <a:spcPct val="110000"/>
              </a:lnSpc>
              <a:buNone/>
            </a:pPr>
            <a:r>
              <a:rPr lang="en-US" b="1" cap="none">
                <a:ea typeface="+mn-lt"/>
                <a:cs typeface="+mn-lt"/>
              </a:rPr>
              <a:t>Objectives: </a:t>
            </a:r>
            <a:r>
              <a:rPr lang="en-US" cap="none">
                <a:ea typeface="+mn-lt"/>
                <a:cs typeface="+mn-lt"/>
              </a:rPr>
              <a:t>By conducting a systematic review of primary collated data studies on an examination of changes in children's mental health which will be conducted for policies and practices to adhere to the findings of the effects of the Covid-19 pandemic </a:t>
            </a:r>
            <a:r>
              <a:rPr lang="en-US" cap="none">
                <a:latin typeface="TW Cen MT"/>
                <a:ea typeface="+mn-lt"/>
                <a:cs typeface="+mn-lt"/>
              </a:rPr>
              <a:t>(Bignardi et al., 2020)</a:t>
            </a:r>
            <a:r>
              <a:rPr lang="en-US" cap="none">
                <a:ea typeface="+mn-lt"/>
                <a:cs typeface="+mn-lt"/>
              </a:rPr>
              <a:t>. </a:t>
            </a:r>
            <a:br>
              <a:rPr lang="en-US" dirty="0"/>
            </a:br>
            <a:endParaRPr lang="en-US"/>
          </a:p>
          <a:p>
            <a:pPr marL="0" indent="0">
              <a:lnSpc>
                <a:spcPct val="110000"/>
              </a:lnSpc>
              <a:buClr>
                <a:srgbClr val="000000"/>
              </a:buClr>
              <a:buNone/>
            </a:pPr>
            <a:endParaRPr lang="en-GB" i="1" cap="none" dirty="0"/>
          </a:p>
          <a:p>
            <a:pPr>
              <a:lnSpc>
                <a:spcPct val="110000"/>
              </a:lnSpc>
              <a:buClr>
                <a:srgbClr val="000000"/>
              </a:buClr>
            </a:pPr>
            <a:endParaRPr lang="en-GB" dirty="0"/>
          </a:p>
        </p:txBody>
      </p:sp>
      <p:pic>
        <p:nvPicPr>
          <p:cNvPr id="5" name="Picture 5" descr="A picture containing person&#10;&#10;Description automatically generated">
            <a:extLst>
              <a:ext uri="{FF2B5EF4-FFF2-40B4-BE49-F238E27FC236}">
                <a16:creationId xmlns:a16="http://schemas.microsoft.com/office/drawing/2014/main" id="{209A71B1-227C-A33C-B8EF-55BB2CC3F4E1}"/>
              </a:ext>
            </a:extLst>
          </p:cNvPr>
          <p:cNvPicPr>
            <a:picLocks noChangeAspect="1"/>
          </p:cNvPicPr>
          <p:nvPr/>
        </p:nvPicPr>
        <p:blipFill rotWithShape="1">
          <a:blip r:embed="rId2"/>
          <a:srcRect l="20223" r="1628"/>
          <a:stretch/>
        </p:blipFill>
        <p:spPr>
          <a:xfrm>
            <a:off x="9491373" y="1655937"/>
            <a:ext cx="2512130" cy="182467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6" name="Picture 6" descr="A picture containing text, person, female&#10;&#10;Description automatically generated">
            <a:extLst>
              <a:ext uri="{FF2B5EF4-FFF2-40B4-BE49-F238E27FC236}">
                <a16:creationId xmlns:a16="http://schemas.microsoft.com/office/drawing/2014/main" id="{FDAC89B7-F44B-B937-3C80-2B367EBA03CD}"/>
              </a:ext>
            </a:extLst>
          </p:cNvPr>
          <p:cNvPicPr>
            <a:picLocks noChangeAspect="1"/>
          </p:cNvPicPr>
          <p:nvPr/>
        </p:nvPicPr>
        <p:blipFill rotWithShape="1">
          <a:blip r:embed="rId3"/>
          <a:srcRect l="6849" r="-5" b="-5"/>
          <a:stretch/>
        </p:blipFill>
        <p:spPr>
          <a:xfrm>
            <a:off x="9463831" y="3663562"/>
            <a:ext cx="2576395" cy="182467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4" name="Slide Number Placeholder 3">
            <a:extLst>
              <a:ext uri="{FF2B5EF4-FFF2-40B4-BE49-F238E27FC236}">
                <a16:creationId xmlns:a16="http://schemas.microsoft.com/office/drawing/2014/main" id="{5CD4037C-2DA4-E9F3-47D4-1DACE0562EF9}"/>
              </a:ext>
            </a:extLst>
          </p:cNvPr>
          <p:cNvSpPr>
            <a:spLocks noGrp="1"/>
          </p:cNvSpPr>
          <p:nvPr>
            <p:ph type="sldNum" sz="quarter" idx="12"/>
          </p:nvPr>
        </p:nvSpPr>
        <p:spPr>
          <a:xfrm>
            <a:off x="10514011" y="5883275"/>
            <a:ext cx="764215" cy="365125"/>
          </a:xfrm>
        </p:spPr>
        <p:txBody>
          <a:bodyPr>
            <a:normAutofit/>
          </a:bodyPr>
          <a:lstStyle/>
          <a:p>
            <a:pPr>
              <a:spcAft>
                <a:spcPts val="600"/>
              </a:spcAft>
            </a:pPr>
            <a:fld id="{6D22F896-40B5-4ADD-8801-0D06FADFA095}" type="slidenum">
              <a:rPr lang="en-GB" noProof="0" smtClean="0"/>
              <a:pPr>
                <a:spcAft>
                  <a:spcPts val="600"/>
                </a:spcAft>
              </a:pPr>
              <a:t>2</a:t>
            </a:fld>
            <a:endParaRPr lang="en-GB"/>
          </a:p>
        </p:txBody>
      </p:sp>
      <p:sp>
        <p:nvSpPr>
          <p:cNvPr id="7" name="TextBox 6">
            <a:extLst>
              <a:ext uri="{FF2B5EF4-FFF2-40B4-BE49-F238E27FC236}">
                <a16:creationId xmlns:a16="http://schemas.microsoft.com/office/drawing/2014/main" id="{8377B409-B51D-BD6C-FA60-028464B2C871}"/>
              </a:ext>
            </a:extLst>
          </p:cNvPr>
          <p:cNvSpPr txBox="1"/>
          <p:nvPr/>
        </p:nvSpPr>
        <p:spPr>
          <a:xfrm>
            <a:off x="9452472" y="569755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(Sam, 2020)</a:t>
            </a:r>
            <a:endParaRPr lang="en-US"/>
          </a:p>
        </p:txBody>
      </p:sp>
      <p:sp>
        <p:nvSpPr>
          <p:cNvPr id="9" name="TextBox 8">
            <a:extLst>
              <a:ext uri="{FF2B5EF4-FFF2-40B4-BE49-F238E27FC236}">
                <a16:creationId xmlns:a16="http://schemas.microsoft.com/office/drawing/2014/main" id="{384F4A3D-3C8E-D6AA-10C0-FD0411FF7AA2}"/>
              </a:ext>
            </a:extLst>
          </p:cNvPr>
          <p:cNvSpPr txBox="1"/>
          <p:nvPr/>
        </p:nvSpPr>
        <p:spPr>
          <a:xfrm>
            <a:off x="9375010" y="119498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(Trueman, 2021)</a:t>
            </a:r>
            <a:endParaRPr lang="en-US"/>
          </a:p>
        </p:txBody>
      </p:sp>
    </p:spTree>
    <p:extLst>
      <p:ext uri="{BB962C8B-B14F-4D97-AF65-F5344CB8AC3E}">
        <p14:creationId xmlns:p14="http://schemas.microsoft.com/office/powerpoint/2010/main" val="79009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940512" y="357042"/>
            <a:ext cx="10558696" cy="467910"/>
          </a:xfrm>
        </p:spPr>
        <p:txBody>
          <a:bodyPr>
            <a:normAutofit fontScale="90000"/>
          </a:bodyPr>
          <a:lstStyle/>
          <a:p>
            <a:r>
              <a:rPr lang="en-GB" sz="4000" dirty="0">
                <a:ea typeface="+mj-lt"/>
                <a:cs typeface="+mj-lt"/>
              </a:rPr>
              <a:t>M</a:t>
            </a:r>
            <a:r>
              <a:rPr lang="en-GB" sz="4000" cap="none" dirty="0">
                <a:ea typeface="+mj-lt"/>
                <a:cs typeface="+mj-lt"/>
              </a:rPr>
              <a:t>ethodology</a:t>
            </a:r>
            <a:endParaRPr lang="en-US" cap="none" dirty="0"/>
          </a:p>
          <a:p>
            <a:endParaRPr lang="en-GB" sz="4000" dirty="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1424D9C6-A4E9-3BB6-25CB-02ADC47BE701}"/>
              </a:ext>
            </a:extLst>
          </p:cNvPr>
          <p:cNvSpPr>
            <a:spLocks noGrp="1"/>
          </p:cNvSpPr>
          <p:nvPr>
            <p:ph sz="quarter" idx="13"/>
          </p:nvPr>
        </p:nvSpPr>
        <p:spPr>
          <a:xfrm>
            <a:off x="656920" y="910118"/>
            <a:ext cx="10841855" cy="5951305"/>
          </a:xfrm>
        </p:spPr>
        <p:txBody>
          <a:bodyPr vert="horz" lIns="91440" tIns="45720" rIns="91440" bIns="45720" rtlCol="0" anchor="t">
            <a:normAutofit/>
          </a:bodyPr>
          <a:lstStyle/>
          <a:p>
            <a:pPr marL="0" indent="0">
              <a:buNone/>
            </a:pPr>
            <a:endParaRPr lang="en-GB" sz="1800" cap="none" dirty="0"/>
          </a:p>
          <a:p>
            <a:pPr marL="0" indent="0">
              <a:buClr>
                <a:srgbClr val="000000"/>
              </a:buClr>
              <a:buNone/>
            </a:pPr>
            <a:endParaRPr lang="en-GB" sz="1800" b="1" cap="none" dirty="0"/>
          </a:p>
          <a:p>
            <a:pPr>
              <a:buClr>
                <a:srgbClr val="000000"/>
              </a:buClr>
            </a:pPr>
            <a:endParaRPr lang="en-GB" sz="1800" dirty="0"/>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5" name="Slide Number Placeholder 4">
            <a:extLst>
              <a:ext uri="{FF2B5EF4-FFF2-40B4-BE49-F238E27FC236}">
                <a16:creationId xmlns:a16="http://schemas.microsoft.com/office/drawing/2014/main" id="{A65E6E4A-157E-0097-F087-287A7FAB4043}"/>
              </a:ext>
            </a:extLst>
          </p:cNvPr>
          <p:cNvSpPr>
            <a:spLocks noGrp="1"/>
          </p:cNvSpPr>
          <p:nvPr>
            <p:ph type="sldNum" sz="quarter" idx="12"/>
          </p:nvPr>
        </p:nvSpPr>
        <p:spPr/>
        <p:txBody>
          <a:bodyPr/>
          <a:lstStyle/>
          <a:p>
            <a:fld id="{6D22F896-40B5-4ADD-8801-0D06FADFA095}" type="slidenum">
              <a:rPr lang="en-GB" noProof="0" smtClean="0"/>
              <a:t>3</a:t>
            </a:fld>
            <a:endParaRPr lang="en-GB"/>
          </a:p>
        </p:txBody>
      </p:sp>
      <p:graphicFrame>
        <p:nvGraphicFramePr>
          <p:cNvPr id="4" name="Table 5">
            <a:extLst>
              <a:ext uri="{FF2B5EF4-FFF2-40B4-BE49-F238E27FC236}">
                <a16:creationId xmlns:a16="http://schemas.microsoft.com/office/drawing/2014/main" id="{5014DC23-E633-2808-B7C9-8EB836F11702}"/>
              </a:ext>
            </a:extLst>
          </p:cNvPr>
          <p:cNvGraphicFramePr>
            <a:graphicFrameLocks noGrp="1"/>
          </p:cNvGraphicFramePr>
          <p:nvPr>
            <p:extLst>
              <p:ext uri="{D42A27DB-BD31-4B8C-83A1-F6EECF244321}">
                <p14:modId xmlns:p14="http://schemas.microsoft.com/office/powerpoint/2010/main" val="1860396740"/>
              </p:ext>
            </p:extLst>
          </p:nvPr>
        </p:nvGraphicFramePr>
        <p:xfrm>
          <a:off x="127000" y="755315"/>
          <a:ext cx="11951021" cy="5931514"/>
        </p:xfrm>
        <a:graphic>
          <a:graphicData uri="http://schemas.openxmlformats.org/drawingml/2006/table">
            <a:tbl>
              <a:tblPr firstRow="1" bandRow="1">
                <a:tableStyleId>{5DA37D80-6434-44D0-A028-1B22A696006F}</a:tableStyleId>
              </a:tblPr>
              <a:tblGrid>
                <a:gridCol w="2072105">
                  <a:extLst>
                    <a:ext uri="{9D8B030D-6E8A-4147-A177-3AD203B41FA5}">
                      <a16:colId xmlns:a16="http://schemas.microsoft.com/office/drawing/2014/main" val="3004723259"/>
                    </a:ext>
                  </a:extLst>
                </a:gridCol>
                <a:gridCol w="2708306">
                  <a:extLst>
                    <a:ext uri="{9D8B030D-6E8A-4147-A177-3AD203B41FA5}">
                      <a16:colId xmlns:a16="http://schemas.microsoft.com/office/drawing/2014/main" val="2851977879"/>
                    </a:ext>
                  </a:extLst>
                </a:gridCol>
                <a:gridCol w="1911683">
                  <a:extLst>
                    <a:ext uri="{9D8B030D-6E8A-4147-A177-3AD203B41FA5}">
                      <a16:colId xmlns:a16="http://schemas.microsoft.com/office/drawing/2014/main" val="3798077806"/>
                    </a:ext>
                  </a:extLst>
                </a:gridCol>
                <a:gridCol w="3181679">
                  <a:extLst>
                    <a:ext uri="{9D8B030D-6E8A-4147-A177-3AD203B41FA5}">
                      <a16:colId xmlns:a16="http://schemas.microsoft.com/office/drawing/2014/main" val="2681823952"/>
                    </a:ext>
                  </a:extLst>
                </a:gridCol>
                <a:gridCol w="2077248">
                  <a:extLst>
                    <a:ext uri="{9D8B030D-6E8A-4147-A177-3AD203B41FA5}">
                      <a16:colId xmlns:a16="http://schemas.microsoft.com/office/drawing/2014/main" val="2954442942"/>
                    </a:ext>
                  </a:extLst>
                </a:gridCol>
              </a:tblGrid>
              <a:tr h="833017">
                <a:tc>
                  <a:txBody>
                    <a:bodyPr/>
                    <a:lstStyle/>
                    <a:p>
                      <a:pPr lvl="0" algn="ctr">
                        <a:buNone/>
                      </a:pPr>
                      <a:r>
                        <a:rPr lang="en-GB" sz="2400" u="none" strike="noStrike" noProof="0" dirty="0"/>
                        <a:t>Research Methods</a:t>
                      </a:r>
                      <a:endParaRPr lang="en-US" sz="2400"/>
                    </a:p>
                  </a:txBody>
                  <a:tcPr/>
                </a:tc>
                <a:tc>
                  <a:txBody>
                    <a:bodyPr/>
                    <a:lstStyle/>
                    <a:p>
                      <a:pPr lvl="0" algn="ctr">
                        <a:buNone/>
                      </a:pPr>
                      <a:r>
                        <a:rPr lang="en-GB" sz="2400" u="none" strike="noStrike" noProof="0" dirty="0"/>
                        <a:t>Keywords</a:t>
                      </a:r>
                      <a:endParaRPr lang="en-US" sz="2400"/>
                    </a:p>
                  </a:txBody>
                  <a:tcPr/>
                </a:tc>
                <a:tc>
                  <a:txBody>
                    <a:bodyPr/>
                    <a:lstStyle/>
                    <a:p>
                      <a:pPr lvl="0" algn="ctr">
                        <a:buNone/>
                      </a:pPr>
                      <a:r>
                        <a:rPr lang="en-GB" sz="2400" u="none" strike="noStrike" noProof="0" dirty="0"/>
                        <a:t>Online Database</a:t>
                      </a:r>
                      <a:endParaRPr lang="en-US" sz="2400"/>
                    </a:p>
                  </a:txBody>
                  <a:tcPr/>
                </a:tc>
                <a:tc>
                  <a:txBody>
                    <a:bodyPr/>
                    <a:lstStyle/>
                    <a:p>
                      <a:pPr marL="0" marR="0" lvl="0" indent="0" algn="ctr">
                        <a:lnSpc>
                          <a:spcPct val="120000"/>
                        </a:lnSpc>
                        <a:spcBef>
                          <a:spcPts val="1000"/>
                        </a:spcBef>
                        <a:spcAft>
                          <a:spcPts val="0"/>
                        </a:spcAft>
                        <a:buNone/>
                      </a:pPr>
                      <a:r>
                        <a:rPr lang="en-GB" sz="2400" u="none" strike="noStrike" noProof="0" dirty="0"/>
                        <a:t>Inclusion Criteria</a:t>
                      </a:r>
                      <a:endParaRPr lang="en-GB" sz="2400" u="none" strike="noStrike" noProof="0"/>
                    </a:p>
                    <a:p>
                      <a:pPr lvl="0" algn="ctr">
                        <a:buNone/>
                      </a:pPr>
                      <a:endParaRPr lang="en-GB" sz="2400" dirty="0"/>
                    </a:p>
                  </a:txBody>
                  <a:tcPr/>
                </a:tc>
                <a:tc>
                  <a:txBody>
                    <a:bodyPr/>
                    <a:lstStyle/>
                    <a:p>
                      <a:pPr lvl="0" algn="ctr">
                        <a:buNone/>
                      </a:pPr>
                      <a:r>
                        <a:rPr lang="en-GB" sz="2400" u="none" strike="noStrike" noProof="0" dirty="0"/>
                        <a:t>Exclusion Criteria</a:t>
                      </a:r>
                      <a:endParaRPr lang="en-US" sz="2400"/>
                    </a:p>
                  </a:txBody>
                  <a:tcPr/>
                </a:tc>
                <a:extLst>
                  <a:ext uri="{0D108BD9-81ED-4DB2-BD59-A6C34878D82A}">
                    <a16:rowId xmlns:a16="http://schemas.microsoft.com/office/drawing/2014/main" val="1108132810"/>
                  </a:ext>
                </a:extLst>
              </a:tr>
              <a:tr h="5035402">
                <a:tc>
                  <a:txBody>
                    <a:bodyPr/>
                    <a:lstStyle/>
                    <a:p>
                      <a:pPr lvl="0" algn="ctr">
                        <a:lnSpc>
                          <a:spcPct val="150000"/>
                        </a:lnSpc>
                        <a:spcBef>
                          <a:spcPts val="0"/>
                        </a:spcBef>
                        <a:spcAft>
                          <a:spcPts val="0"/>
                        </a:spcAft>
                        <a:buNone/>
                      </a:pPr>
                      <a:endParaRPr lang="en-GB" sz="2800" u="none" strike="noStrike" noProof="0" dirty="0"/>
                    </a:p>
                    <a:p>
                      <a:pPr lvl="0" algn="ctr">
                        <a:lnSpc>
                          <a:spcPct val="150000"/>
                        </a:lnSpc>
                        <a:spcBef>
                          <a:spcPts val="0"/>
                        </a:spcBef>
                        <a:spcAft>
                          <a:spcPts val="0"/>
                        </a:spcAft>
                        <a:buNone/>
                      </a:pPr>
                      <a:endParaRPr lang="en-GB" sz="2800" u="none" strike="noStrike" noProof="0" dirty="0"/>
                    </a:p>
                    <a:p>
                      <a:pPr lvl="0" algn="ctr">
                        <a:lnSpc>
                          <a:spcPct val="150000"/>
                        </a:lnSpc>
                        <a:spcBef>
                          <a:spcPts val="0"/>
                        </a:spcBef>
                        <a:spcAft>
                          <a:spcPts val="0"/>
                        </a:spcAft>
                        <a:buNone/>
                      </a:pPr>
                      <a:r>
                        <a:rPr lang="en-GB" sz="2800" u="none" strike="noStrike" noProof="0" dirty="0"/>
                        <a:t>Systematic literature review</a:t>
                      </a:r>
                      <a:endParaRPr lang="en-GB" sz="2800" u="none" strike="noStrike" noProof="0"/>
                    </a:p>
                    <a:p>
                      <a:pPr lvl="0">
                        <a:buNone/>
                      </a:pPr>
                      <a:endParaRPr lang="en-GB" dirty="0"/>
                    </a:p>
                  </a:txBody>
                  <a:tcPr/>
                </a:tc>
                <a:tc>
                  <a:txBody>
                    <a:bodyPr/>
                    <a:lstStyle/>
                    <a:p>
                      <a:pPr marL="0" marR="0" lvl="0" indent="0" algn="ctr">
                        <a:lnSpc>
                          <a:spcPct val="150000"/>
                        </a:lnSpc>
                        <a:spcBef>
                          <a:spcPts val="1000"/>
                        </a:spcBef>
                        <a:spcAft>
                          <a:spcPts val="0"/>
                        </a:spcAft>
                        <a:buNone/>
                      </a:pPr>
                      <a:r>
                        <a:rPr lang="en-GB" sz="1800" u="none" strike="noStrike" noProof="0" dirty="0"/>
                        <a:t>Children</a:t>
                      </a:r>
                      <a:endParaRPr lang="en-US" sz="1800" u="none" strike="noStrike" noProof="0"/>
                    </a:p>
                    <a:p>
                      <a:pPr marL="0" marR="0" lvl="0" indent="0" algn="ctr">
                        <a:lnSpc>
                          <a:spcPct val="150000"/>
                        </a:lnSpc>
                        <a:spcBef>
                          <a:spcPts val="1000"/>
                        </a:spcBef>
                        <a:spcAft>
                          <a:spcPts val="0"/>
                        </a:spcAft>
                        <a:buNone/>
                      </a:pPr>
                      <a:r>
                        <a:rPr lang="en-GB" sz="1800" u="none" strike="noStrike" noProof="0" dirty="0"/>
                        <a:t>Mental Health</a:t>
                      </a:r>
                    </a:p>
                    <a:p>
                      <a:pPr marL="0" marR="0" lvl="0" indent="0" algn="ctr">
                        <a:lnSpc>
                          <a:spcPct val="150000"/>
                        </a:lnSpc>
                        <a:spcBef>
                          <a:spcPts val="1000"/>
                        </a:spcBef>
                        <a:spcAft>
                          <a:spcPts val="0"/>
                        </a:spcAft>
                        <a:buNone/>
                      </a:pPr>
                      <a:r>
                        <a:rPr lang="en-GB" sz="1800" u="none" strike="noStrike" noProof="0" dirty="0"/>
                        <a:t>Well-being</a:t>
                      </a:r>
                    </a:p>
                    <a:p>
                      <a:pPr marL="0" marR="0" lvl="0" indent="0" algn="ctr">
                        <a:lnSpc>
                          <a:spcPct val="150000"/>
                        </a:lnSpc>
                        <a:spcBef>
                          <a:spcPts val="1000"/>
                        </a:spcBef>
                        <a:spcAft>
                          <a:spcPts val="0"/>
                        </a:spcAft>
                        <a:buNone/>
                      </a:pPr>
                      <a:r>
                        <a:rPr lang="en-GB" sz="1800" u="none" strike="noStrike" noProof="0" dirty="0"/>
                        <a:t>Depression</a:t>
                      </a:r>
                    </a:p>
                    <a:p>
                      <a:pPr marL="0" marR="0" lvl="0" indent="0" algn="ctr">
                        <a:lnSpc>
                          <a:spcPct val="150000"/>
                        </a:lnSpc>
                        <a:spcBef>
                          <a:spcPts val="1000"/>
                        </a:spcBef>
                        <a:spcAft>
                          <a:spcPts val="0"/>
                        </a:spcAft>
                        <a:buNone/>
                      </a:pPr>
                      <a:r>
                        <a:rPr lang="en-GB" sz="1800" u="none" strike="noStrike" noProof="0" dirty="0"/>
                        <a:t>Anxiety</a:t>
                      </a:r>
                    </a:p>
                    <a:p>
                      <a:pPr marL="0" marR="0" lvl="0" indent="0" algn="ctr">
                        <a:lnSpc>
                          <a:spcPct val="150000"/>
                        </a:lnSpc>
                        <a:spcBef>
                          <a:spcPts val="1000"/>
                        </a:spcBef>
                        <a:spcAft>
                          <a:spcPts val="0"/>
                        </a:spcAft>
                        <a:buNone/>
                      </a:pPr>
                      <a:r>
                        <a:rPr lang="en-GB" sz="1800" u="none" strike="noStrike" noProof="0" dirty="0"/>
                        <a:t>Lockdown OR Coronavirus OR Covid-19</a:t>
                      </a:r>
                    </a:p>
                    <a:p>
                      <a:pPr marL="0" marR="0" lvl="0" indent="0" algn="ctr">
                        <a:lnSpc>
                          <a:spcPct val="150000"/>
                        </a:lnSpc>
                        <a:spcBef>
                          <a:spcPts val="1000"/>
                        </a:spcBef>
                        <a:spcAft>
                          <a:spcPts val="0"/>
                        </a:spcAft>
                        <a:buNone/>
                      </a:pPr>
                      <a:r>
                        <a:rPr lang="en-GB" sz="1800" u="none" strike="noStrike" noProof="0" dirty="0"/>
                        <a:t>United Kingdom OR UK</a:t>
                      </a:r>
                    </a:p>
                    <a:p>
                      <a:pPr lvl="0" algn="ctr">
                        <a:lnSpc>
                          <a:spcPct val="150000"/>
                        </a:lnSpc>
                        <a:buNone/>
                      </a:pPr>
                      <a:endParaRPr lang="en-GB" dirty="0"/>
                    </a:p>
                  </a:txBody>
                  <a:tcPr/>
                </a:tc>
                <a:tc>
                  <a:txBody>
                    <a:bodyPr/>
                    <a:lstStyle/>
                    <a:p>
                      <a:pPr marL="0" lvl="0" indent="0" algn="ctr">
                        <a:lnSpc>
                          <a:spcPct val="150000"/>
                        </a:lnSpc>
                        <a:buNone/>
                      </a:pPr>
                      <a:r>
                        <a:rPr lang="en-GB" sz="1800" u="none" strike="noStrike" noProof="0" dirty="0"/>
                        <a:t>PubMed</a:t>
                      </a:r>
                      <a:endParaRPr lang="en-US" dirty="0"/>
                    </a:p>
                    <a:p>
                      <a:pPr marL="0" lvl="0" indent="0" algn="ctr">
                        <a:lnSpc>
                          <a:spcPct val="150000"/>
                        </a:lnSpc>
                        <a:buNone/>
                      </a:pPr>
                      <a:endParaRPr lang="en-GB" sz="1800" u="none" strike="noStrike" noProof="0" dirty="0"/>
                    </a:p>
                    <a:p>
                      <a:pPr marL="0" lvl="0" indent="0" algn="ctr">
                        <a:lnSpc>
                          <a:spcPct val="150000"/>
                        </a:lnSpc>
                        <a:buNone/>
                      </a:pPr>
                      <a:r>
                        <a:rPr lang="en-GB" sz="1800" u="none" strike="noStrike" noProof="0" dirty="0"/>
                        <a:t>UWTSD library </a:t>
                      </a:r>
                      <a:endParaRPr lang="en-US" dirty="0"/>
                    </a:p>
                    <a:p>
                      <a:pPr marL="0" lvl="0" indent="0" algn="ctr">
                        <a:lnSpc>
                          <a:spcPct val="150000"/>
                        </a:lnSpc>
                        <a:buNone/>
                      </a:pPr>
                      <a:endParaRPr lang="en-GB" sz="1800" u="none" strike="noStrike" noProof="0" dirty="0"/>
                    </a:p>
                    <a:p>
                      <a:pPr marL="0" lvl="0" indent="0" algn="ctr">
                        <a:lnSpc>
                          <a:spcPct val="150000"/>
                        </a:lnSpc>
                        <a:buNone/>
                      </a:pPr>
                      <a:r>
                        <a:rPr lang="en-GB" sz="1800" u="none" strike="noStrike" noProof="0" dirty="0"/>
                        <a:t>ProQuest</a:t>
                      </a:r>
                      <a:endParaRPr lang="en-US" dirty="0"/>
                    </a:p>
                    <a:p>
                      <a:pPr marL="0" lvl="0" indent="0" algn="ctr">
                        <a:lnSpc>
                          <a:spcPct val="150000"/>
                        </a:lnSpc>
                        <a:buNone/>
                      </a:pPr>
                      <a:endParaRPr lang="en-GB" sz="1800" u="none" strike="noStrike" noProof="0" dirty="0"/>
                    </a:p>
                    <a:p>
                      <a:pPr marL="0" lvl="0" indent="0" algn="ctr">
                        <a:lnSpc>
                          <a:spcPct val="150000"/>
                        </a:lnSpc>
                        <a:buNone/>
                      </a:pPr>
                      <a:r>
                        <a:rPr lang="en-GB" sz="1800" u="none" strike="noStrike" noProof="0" dirty="0"/>
                        <a:t>Google Scholar</a:t>
                      </a:r>
                      <a:endParaRPr lang="en-US" dirty="0"/>
                    </a:p>
                  </a:txBody>
                  <a:tcPr/>
                </a:tc>
                <a:tc>
                  <a:txBody>
                    <a:bodyPr/>
                    <a:lstStyle/>
                    <a:p>
                      <a:pPr marL="0" marR="0" lvl="0" indent="0" algn="ctr">
                        <a:lnSpc>
                          <a:spcPct val="150000"/>
                        </a:lnSpc>
                        <a:spcBef>
                          <a:spcPts val="1000"/>
                        </a:spcBef>
                        <a:spcAft>
                          <a:spcPts val="0"/>
                        </a:spcAft>
                        <a:buNone/>
                      </a:pPr>
                      <a:r>
                        <a:rPr lang="en-GB" sz="1800" u="none" strike="noStrike" noProof="0" dirty="0"/>
                        <a:t>Date of publication: 2019-2022</a:t>
                      </a:r>
                    </a:p>
                    <a:p>
                      <a:pPr marL="0" marR="0" lvl="0" indent="0" algn="ctr">
                        <a:lnSpc>
                          <a:spcPct val="150000"/>
                        </a:lnSpc>
                        <a:spcBef>
                          <a:spcPts val="1000"/>
                        </a:spcBef>
                        <a:spcAft>
                          <a:spcPts val="0"/>
                        </a:spcAft>
                        <a:buNone/>
                      </a:pPr>
                      <a:r>
                        <a:rPr lang="en-GB" sz="1800" u="none" strike="noStrike" noProof="0" dirty="0"/>
                        <a:t>Language: English</a:t>
                      </a:r>
                    </a:p>
                    <a:p>
                      <a:pPr marL="0" marR="0" lvl="0" indent="0" algn="ctr">
                        <a:lnSpc>
                          <a:spcPct val="150000"/>
                        </a:lnSpc>
                        <a:spcBef>
                          <a:spcPts val="1000"/>
                        </a:spcBef>
                        <a:spcAft>
                          <a:spcPts val="0"/>
                        </a:spcAft>
                        <a:buNone/>
                      </a:pPr>
                      <a:r>
                        <a:rPr lang="en-GB" sz="1800" u="none" strike="noStrike" noProof="0" dirty="0"/>
                        <a:t>Type of source: Academic journal articles based on primary research, peer reviewed.</a:t>
                      </a:r>
                    </a:p>
                    <a:p>
                      <a:pPr marL="0" marR="0" lvl="0" indent="0" algn="ctr">
                        <a:lnSpc>
                          <a:spcPct val="150000"/>
                        </a:lnSpc>
                        <a:spcBef>
                          <a:spcPts val="1000"/>
                        </a:spcBef>
                        <a:spcAft>
                          <a:spcPts val="0"/>
                        </a:spcAft>
                        <a:buNone/>
                      </a:pPr>
                      <a:r>
                        <a:rPr lang="en-GB" sz="1800" u="none" strike="noStrike" noProof="0" dirty="0"/>
                        <a:t>Location: United Kingdom</a:t>
                      </a:r>
                    </a:p>
                    <a:p>
                      <a:pPr marL="0" marR="0" lvl="0" indent="0" algn="ctr">
                        <a:lnSpc>
                          <a:spcPct val="150000"/>
                        </a:lnSpc>
                        <a:spcBef>
                          <a:spcPts val="1000"/>
                        </a:spcBef>
                        <a:spcAft>
                          <a:spcPts val="0"/>
                        </a:spcAft>
                        <a:buNone/>
                      </a:pPr>
                      <a:r>
                        <a:rPr lang="en-GB" sz="1800" u="none" strike="noStrike" noProof="0" dirty="0"/>
                        <a:t>Study related to children, young people or adolescents</a:t>
                      </a:r>
                      <a:endParaRPr lang="en-GB" sz="1800" u="none" strike="noStrike" noProof="0"/>
                    </a:p>
                  </a:txBody>
                  <a:tcPr/>
                </a:tc>
                <a:tc>
                  <a:txBody>
                    <a:bodyPr/>
                    <a:lstStyle/>
                    <a:p>
                      <a:pPr marL="0" marR="0" lvl="0" indent="0" algn="ctr">
                        <a:lnSpc>
                          <a:spcPct val="150000"/>
                        </a:lnSpc>
                        <a:spcBef>
                          <a:spcPts val="1000"/>
                        </a:spcBef>
                        <a:spcAft>
                          <a:spcPts val="0"/>
                        </a:spcAft>
                        <a:buNone/>
                      </a:pPr>
                      <a:r>
                        <a:rPr lang="en-GB" sz="1800" u="none" strike="noStrike" noProof="0" dirty="0"/>
                        <a:t>Research conducted outside the UK</a:t>
                      </a:r>
                    </a:p>
                    <a:p>
                      <a:pPr marL="0" marR="0" lvl="0" indent="0" algn="ctr">
                        <a:lnSpc>
                          <a:spcPct val="150000"/>
                        </a:lnSpc>
                        <a:spcBef>
                          <a:spcPts val="1000"/>
                        </a:spcBef>
                        <a:spcAft>
                          <a:spcPts val="0"/>
                        </a:spcAft>
                        <a:buNone/>
                      </a:pPr>
                      <a:r>
                        <a:rPr lang="en-GB" sz="1800" u="none" strike="noStrike" noProof="0" dirty="0"/>
                        <a:t>Articles published in other languages </a:t>
                      </a:r>
                    </a:p>
                    <a:p>
                      <a:pPr marL="285750" marR="0" lvl="0" indent="-285750" algn="ctr">
                        <a:lnSpc>
                          <a:spcPct val="150000"/>
                        </a:lnSpc>
                        <a:spcBef>
                          <a:spcPts val="1000"/>
                        </a:spcBef>
                        <a:spcAft>
                          <a:spcPts val="0"/>
                        </a:spcAft>
                        <a:buFont typeface="Arial"/>
                        <a:buChar char="•"/>
                      </a:pPr>
                      <a:endParaRPr lang="en-GB" sz="1800" u="none" strike="noStrike" noProof="0" dirty="0"/>
                    </a:p>
                    <a:p>
                      <a:pPr lvl="0" algn="ctr">
                        <a:lnSpc>
                          <a:spcPct val="150000"/>
                        </a:lnSpc>
                        <a:buNone/>
                      </a:pPr>
                      <a:endParaRPr lang="en-GB" dirty="0"/>
                    </a:p>
                  </a:txBody>
                  <a:tcPr/>
                </a:tc>
                <a:extLst>
                  <a:ext uri="{0D108BD9-81ED-4DB2-BD59-A6C34878D82A}">
                    <a16:rowId xmlns:a16="http://schemas.microsoft.com/office/drawing/2014/main" val="2417386904"/>
                  </a:ext>
                </a:extLst>
              </a:tr>
            </a:tbl>
          </a:graphicData>
        </a:graphic>
      </p:graphicFrame>
    </p:spTree>
    <p:extLst>
      <p:ext uri="{BB962C8B-B14F-4D97-AF65-F5344CB8AC3E}">
        <p14:creationId xmlns:p14="http://schemas.microsoft.com/office/powerpoint/2010/main" val="3885140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939460" y="137818"/>
            <a:ext cx="10558696" cy="1036242"/>
          </a:xfrm>
        </p:spPr>
        <p:txBody>
          <a:bodyPr>
            <a:normAutofit/>
          </a:bodyPr>
          <a:lstStyle/>
          <a:p>
            <a:r>
              <a:rPr lang="en-GB" sz="4000" dirty="0">
                <a:ea typeface="+mj-lt"/>
                <a:cs typeface="+mj-lt"/>
              </a:rPr>
              <a:t>L</a:t>
            </a:r>
            <a:r>
              <a:rPr lang="en-GB" sz="4000" cap="none" dirty="0">
                <a:ea typeface="+mj-lt"/>
                <a:cs typeface="+mj-lt"/>
              </a:rPr>
              <a:t>iterature Review</a:t>
            </a:r>
            <a:endParaRPr lang="en-US" dirty="0"/>
          </a:p>
          <a:p>
            <a:endParaRPr lang="en-GB" sz="4000" dirty="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graphicFrame>
        <p:nvGraphicFramePr>
          <p:cNvPr id="4" name="Table 4">
            <a:extLst>
              <a:ext uri="{FF2B5EF4-FFF2-40B4-BE49-F238E27FC236}">
                <a16:creationId xmlns:a16="http://schemas.microsoft.com/office/drawing/2014/main" id="{68168518-C4B5-964E-E48D-6B9C4A799A62}"/>
              </a:ext>
            </a:extLst>
          </p:cNvPr>
          <p:cNvGraphicFramePr>
            <a:graphicFrameLocks noGrp="1"/>
          </p:cNvGraphicFramePr>
          <p:nvPr>
            <p:ph sz="quarter" idx="13"/>
            <p:extLst>
              <p:ext uri="{D42A27DB-BD31-4B8C-83A1-F6EECF244321}">
                <p14:modId xmlns:p14="http://schemas.microsoft.com/office/powerpoint/2010/main" val="3524901989"/>
              </p:ext>
            </p:extLst>
          </p:nvPr>
        </p:nvGraphicFramePr>
        <p:xfrm>
          <a:off x="94179" y="659258"/>
          <a:ext cx="12011870" cy="6061752"/>
        </p:xfrm>
        <a:graphic>
          <a:graphicData uri="http://schemas.openxmlformats.org/drawingml/2006/table">
            <a:tbl>
              <a:tblPr firstRow="1" bandRow="1">
                <a:tableStyleId>{5DA37D80-6434-44D0-A028-1B22A696006F}</a:tableStyleId>
              </a:tblPr>
              <a:tblGrid>
                <a:gridCol w="986138">
                  <a:extLst>
                    <a:ext uri="{9D8B030D-6E8A-4147-A177-3AD203B41FA5}">
                      <a16:colId xmlns:a16="http://schemas.microsoft.com/office/drawing/2014/main" val="373469837"/>
                    </a:ext>
                  </a:extLst>
                </a:gridCol>
                <a:gridCol w="3923462">
                  <a:extLst>
                    <a:ext uri="{9D8B030D-6E8A-4147-A177-3AD203B41FA5}">
                      <a16:colId xmlns:a16="http://schemas.microsoft.com/office/drawing/2014/main" val="1910724617"/>
                    </a:ext>
                  </a:extLst>
                </a:gridCol>
                <a:gridCol w="2265985">
                  <a:extLst>
                    <a:ext uri="{9D8B030D-6E8A-4147-A177-3AD203B41FA5}">
                      <a16:colId xmlns:a16="http://schemas.microsoft.com/office/drawing/2014/main" val="2084467414"/>
                    </a:ext>
                  </a:extLst>
                </a:gridCol>
                <a:gridCol w="2468861">
                  <a:extLst>
                    <a:ext uri="{9D8B030D-6E8A-4147-A177-3AD203B41FA5}">
                      <a16:colId xmlns:a16="http://schemas.microsoft.com/office/drawing/2014/main" val="1431245277"/>
                    </a:ext>
                  </a:extLst>
                </a:gridCol>
                <a:gridCol w="2367424">
                  <a:extLst>
                    <a:ext uri="{9D8B030D-6E8A-4147-A177-3AD203B41FA5}">
                      <a16:colId xmlns:a16="http://schemas.microsoft.com/office/drawing/2014/main" val="3352445504"/>
                    </a:ext>
                  </a:extLst>
                </a:gridCol>
              </a:tblGrid>
              <a:tr h="1027415">
                <a:tc>
                  <a:txBody>
                    <a:bodyPr/>
                    <a:lstStyle/>
                    <a:p>
                      <a:pPr lvl="0" algn="ctr">
                        <a:buNone/>
                      </a:pPr>
                      <a:endParaRPr lang="en-GB" sz="2000" dirty="0"/>
                    </a:p>
                  </a:txBody>
                  <a:tcPr/>
                </a:tc>
                <a:tc>
                  <a:txBody>
                    <a:bodyPr/>
                    <a:lstStyle/>
                    <a:p>
                      <a:pPr algn="ctr"/>
                      <a:r>
                        <a:rPr lang="en-GB" sz="2000" dirty="0"/>
                        <a:t>Author, title, and year of publication</a:t>
                      </a:r>
                    </a:p>
                  </a:txBody>
                  <a:tcPr/>
                </a:tc>
                <a:tc>
                  <a:txBody>
                    <a:bodyPr/>
                    <a:lstStyle/>
                    <a:p>
                      <a:pPr algn="ctr"/>
                      <a:r>
                        <a:rPr lang="en-GB" sz="2000" dirty="0"/>
                        <a:t>Aim of study</a:t>
                      </a:r>
                    </a:p>
                  </a:txBody>
                  <a:tcPr/>
                </a:tc>
                <a:tc>
                  <a:txBody>
                    <a:bodyPr/>
                    <a:lstStyle/>
                    <a:p>
                      <a:pPr algn="ctr"/>
                      <a:r>
                        <a:rPr lang="en-GB" sz="2000" dirty="0"/>
                        <a:t>Methods and sample size with characteristics</a:t>
                      </a:r>
                    </a:p>
                  </a:txBody>
                  <a:tcPr/>
                </a:tc>
                <a:tc>
                  <a:txBody>
                    <a:bodyPr/>
                    <a:lstStyle/>
                    <a:p>
                      <a:pPr algn="ctr"/>
                      <a:r>
                        <a:rPr lang="en-GB" sz="2000" dirty="0"/>
                        <a:t>Summary of main findings</a:t>
                      </a:r>
                    </a:p>
                  </a:txBody>
                  <a:tcPr/>
                </a:tc>
                <a:extLst>
                  <a:ext uri="{0D108BD9-81ED-4DB2-BD59-A6C34878D82A}">
                    <a16:rowId xmlns:a16="http://schemas.microsoft.com/office/drawing/2014/main" val="3538120947"/>
                  </a:ext>
                </a:extLst>
              </a:tr>
              <a:tr h="5034337">
                <a:tc>
                  <a:txBody>
                    <a:bodyPr/>
                    <a:lstStyle/>
                    <a:p>
                      <a:pPr lvl="0" algn="ctr">
                        <a:buNone/>
                      </a:pPr>
                      <a:r>
                        <a:rPr lang="en-GB" b="1" dirty="0"/>
                        <a:t>1.</a:t>
                      </a:r>
                    </a:p>
                  </a:txBody>
                  <a:tcPr/>
                </a:tc>
                <a:tc>
                  <a:txBody>
                    <a:bodyPr/>
                    <a:lstStyle/>
                    <a:p>
                      <a:pPr lvl="0" algn="l">
                        <a:lnSpc>
                          <a:spcPct val="100000"/>
                        </a:lnSpc>
                        <a:spcBef>
                          <a:spcPts val="0"/>
                        </a:spcBef>
                        <a:spcAft>
                          <a:spcPts val="0"/>
                        </a:spcAft>
                        <a:buNone/>
                      </a:pPr>
                      <a:r>
                        <a:rPr lang="en-GB" sz="1800" b="0" i="0" u="none" strike="noStrike" noProof="0" dirty="0">
                          <a:latin typeface="TW Cen MT"/>
                        </a:rPr>
                        <a:t>Polly Waite, Samantha Pearcey, Adrienne Shum, Jasmine A. L. Raw, </a:t>
                      </a:r>
                      <a:r>
                        <a:rPr lang="en-GB" sz="1800" b="0" i="0" u="none" strike="noStrike" noProof="0" dirty="0" err="1">
                          <a:latin typeface="TW Cen MT"/>
                        </a:rPr>
                        <a:t>Praveetha</a:t>
                      </a:r>
                      <a:r>
                        <a:rPr lang="en-GB" sz="1800" b="0" i="0" u="none" strike="noStrike" noProof="0" dirty="0">
                          <a:latin typeface="TW Cen MT"/>
                        </a:rPr>
                        <a:t> </a:t>
                      </a:r>
                      <a:r>
                        <a:rPr lang="en-GB" sz="1800" b="0" i="0" u="none" strike="noStrike" noProof="0" dirty="0" err="1">
                          <a:latin typeface="TW Cen MT"/>
                        </a:rPr>
                        <a:t>Patalay</a:t>
                      </a:r>
                      <a:r>
                        <a:rPr lang="en-GB" sz="1800" b="0" i="0" u="none" strike="noStrike" noProof="0" dirty="0">
                          <a:latin typeface="TW Cen MT"/>
                        </a:rPr>
                        <a:t>, Cathy Creswell</a:t>
                      </a:r>
                      <a:endParaRPr lang="en-US" dirty="0"/>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r>
                        <a:rPr lang="en-GB" sz="1800" b="1" i="0" u="none" strike="noStrike" noProof="0" dirty="0">
                          <a:latin typeface="Tw Cen MT"/>
                        </a:rPr>
                        <a:t>"How did the mental health symptoms of children and adolescents change over early lockdown during the COVID-19 pandemic in the UK?"</a:t>
                      </a:r>
                      <a:endParaRPr lang="en-US" dirty="0"/>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r>
                        <a:rPr lang="en-GB" sz="1800" b="0" i="0" u="none" strike="noStrike" noProof="0" dirty="0">
                          <a:latin typeface="Tw Cen MT"/>
                        </a:rPr>
                        <a:t>28th April 2021</a:t>
                      </a:r>
                      <a:endParaRPr lang="en-GB" dirty="0"/>
                    </a:p>
                  </a:txBody>
                  <a:tcPr/>
                </a:tc>
                <a:tc>
                  <a:txBody>
                    <a:bodyPr/>
                    <a:lstStyle/>
                    <a:p>
                      <a:pPr lvl="0" algn="l">
                        <a:lnSpc>
                          <a:spcPct val="100000"/>
                        </a:lnSpc>
                        <a:spcBef>
                          <a:spcPts val="0"/>
                        </a:spcBef>
                        <a:spcAft>
                          <a:spcPts val="0"/>
                        </a:spcAft>
                        <a:buNone/>
                      </a:pPr>
                      <a:r>
                        <a:rPr lang="en-GB" sz="1800" b="1" i="0" u="none" strike="noStrike" noProof="0" dirty="0">
                          <a:latin typeface="Tw Cen MT"/>
                        </a:rPr>
                        <a:t>The aim:</a:t>
                      </a:r>
                      <a:r>
                        <a:rPr lang="en-GB" sz="1800" b="0" i="0" u="none" strike="noStrike" noProof="0" dirty="0">
                          <a:latin typeface="Tw Cen MT"/>
                        </a:rPr>
                        <a:t> to find out how children and young adults' mental health developed throughout a full month of the Covid-19 lockdown in the UK.</a:t>
                      </a:r>
                    </a:p>
                    <a:p>
                      <a:pPr lvl="0">
                        <a:buNone/>
                      </a:pPr>
                      <a:endParaRPr lang="en-GB" dirty="0"/>
                    </a:p>
                  </a:txBody>
                  <a:tcPr/>
                </a:tc>
                <a:tc>
                  <a:txBody>
                    <a:bodyPr/>
                    <a:lstStyle/>
                    <a:p>
                      <a:pPr lvl="0" algn="l">
                        <a:lnSpc>
                          <a:spcPct val="100000"/>
                        </a:lnSpc>
                        <a:spcBef>
                          <a:spcPts val="0"/>
                        </a:spcBef>
                        <a:spcAft>
                          <a:spcPts val="0"/>
                        </a:spcAft>
                        <a:buNone/>
                      </a:pPr>
                      <a:r>
                        <a:rPr lang="en-GB" sz="1800" b="1" i="0" u="none" strike="noStrike" noProof="0" dirty="0">
                          <a:latin typeface="Tw Cen MT"/>
                        </a:rPr>
                        <a:t>Sample Size: </a:t>
                      </a:r>
                      <a:r>
                        <a:rPr lang="en-GB" sz="1800" b="0" i="0" u="none" strike="noStrike" noProof="0" dirty="0">
                          <a:latin typeface="Tw Cen MT"/>
                        </a:rPr>
                        <a:t>2673 participants of school age 4-16 years old.</a:t>
                      </a:r>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r>
                        <a:rPr lang="en-GB" sz="1800" b="1" i="0" u="none" strike="noStrike" noProof="0" dirty="0">
                          <a:latin typeface="Tw Cen MT"/>
                        </a:rPr>
                        <a:t>Method:</a:t>
                      </a:r>
                      <a:r>
                        <a:rPr lang="en-GB" sz="1800" b="0" i="0" u="none" strike="noStrike" noProof="0" dirty="0">
                          <a:latin typeface="Tw Cen MT"/>
                        </a:rPr>
                        <a:t> Primary research on parents in the UK filled out an online survey regarding their child's mental health at two intervals between March 2020-May 2020.</a:t>
                      </a:r>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r>
                        <a:rPr lang="en-GB" sz="1800" b="1" i="0" u="none" strike="noStrike" noProof="0" dirty="0">
                          <a:latin typeface="Tw Cen MT"/>
                        </a:rPr>
                        <a:t>Characteristics:</a:t>
                      </a:r>
                      <a:r>
                        <a:rPr lang="en-GB" sz="1800" b="0" i="0" u="none" strike="noStrike" noProof="0" dirty="0">
                          <a:latin typeface="Tw Cen MT"/>
                        </a:rPr>
                        <a:t> Recorded emotional patterns, changes in conduct, lack of focus due to hyperactivity.</a:t>
                      </a:r>
                    </a:p>
                  </a:txBody>
                  <a:tcPr/>
                </a:tc>
                <a:tc>
                  <a:txBody>
                    <a:bodyPr/>
                    <a:lstStyle/>
                    <a:p>
                      <a:pPr lvl="0" algn="l">
                        <a:lnSpc>
                          <a:spcPct val="100000"/>
                        </a:lnSpc>
                        <a:spcBef>
                          <a:spcPts val="0"/>
                        </a:spcBef>
                        <a:spcAft>
                          <a:spcPts val="0"/>
                        </a:spcAft>
                        <a:buNone/>
                      </a:pPr>
                      <a:r>
                        <a:rPr lang="en-GB" sz="1800" b="0" i="0" u="none" strike="noStrike" noProof="0" dirty="0">
                          <a:latin typeface="Tw Cen MT"/>
                        </a:rPr>
                        <a:t>This helped establish who and how they were affected to be able to ensure appropriate support could be provided.</a:t>
                      </a:r>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endParaRPr lang="en-GB" sz="1800" b="0" i="0" u="none" strike="noStrike" noProof="0" dirty="0">
                        <a:latin typeface="Tw Cen MT"/>
                      </a:endParaRPr>
                    </a:p>
                    <a:p>
                      <a:pPr lvl="0">
                        <a:buNone/>
                      </a:pPr>
                      <a:endParaRPr lang="en-GB" dirty="0"/>
                    </a:p>
                  </a:txBody>
                  <a:tcPr/>
                </a:tc>
                <a:extLst>
                  <a:ext uri="{0D108BD9-81ED-4DB2-BD59-A6C34878D82A}">
                    <a16:rowId xmlns:a16="http://schemas.microsoft.com/office/drawing/2014/main" val="890176246"/>
                  </a:ext>
                </a:extLst>
              </a:tr>
            </a:tbl>
          </a:graphicData>
        </a:graphic>
      </p:graphicFrame>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5" name="Slide Number Placeholder 4">
            <a:extLst>
              <a:ext uri="{FF2B5EF4-FFF2-40B4-BE49-F238E27FC236}">
                <a16:creationId xmlns:a16="http://schemas.microsoft.com/office/drawing/2014/main" id="{5898C2CE-52E5-6A60-6FF0-6436170D1C3B}"/>
              </a:ext>
            </a:extLst>
          </p:cNvPr>
          <p:cNvSpPr>
            <a:spLocks noGrp="1"/>
          </p:cNvSpPr>
          <p:nvPr>
            <p:ph type="sldNum" sz="quarter" idx="12"/>
          </p:nvPr>
        </p:nvSpPr>
        <p:spPr>
          <a:xfrm>
            <a:off x="10950663" y="5934646"/>
            <a:ext cx="764215" cy="365125"/>
          </a:xfrm>
        </p:spPr>
        <p:txBody>
          <a:bodyPr/>
          <a:lstStyle/>
          <a:p>
            <a:fld id="{6D22F896-40B5-4ADD-8801-0D06FADFA095}" type="slidenum">
              <a:rPr lang="en-GB" noProof="0" smtClean="0"/>
              <a:t>4</a:t>
            </a:fld>
            <a:endParaRPr lang="en-GB"/>
          </a:p>
        </p:txBody>
      </p:sp>
    </p:spTree>
    <p:extLst>
      <p:ext uri="{BB962C8B-B14F-4D97-AF65-F5344CB8AC3E}">
        <p14:creationId xmlns:p14="http://schemas.microsoft.com/office/powerpoint/2010/main" val="3344905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939460" y="137818"/>
            <a:ext cx="10558696" cy="1036242"/>
          </a:xfrm>
        </p:spPr>
        <p:txBody>
          <a:bodyPr>
            <a:normAutofit/>
          </a:bodyPr>
          <a:lstStyle/>
          <a:p>
            <a:r>
              <a:rPr lang="en-GB" sz="4000" dirty="0">
                <a:ea typeface="+mj-lt"/>
                <a:cs typeface="+mj-lt"/>
              </a:rPr>
              <a:t>L</a:t>
            </a:r>
            <a:r>
              <a:rPr lang="en-GB" sz="4000" cap="none" dirty="0">
                <a:ea typeface="+mj-lt"/>
                <a:cs typeface="+mj-lt"/>
              </a:rPr>
              <a:t>iterature Review</a:t>
            </a:r>
            <a:endParaRPr lang="en-US" dirty="0"/>
          </a:p>
          <a:p>
            <a:endParaRPr lang="en-GB" sz="4000" dirty="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graphicFrame>
        <p:nvGraphicFramePr>
          <p:cNvPr id="4" name="Table 4">
            <a:extLst>
              <a:ext uri="{FF2B5EF4-FFF2-40B4-BE49-F238E27FC236}">
                <a16:creationId xmlns:a16="http://schemas.microsoft.com/office/drawing/2014/main" id="{68168518-C4B5-964E-E48D-6B9C4A799A62}"/>
              </a:ext>
            </a:extLst>
          </p:cNvPr>
          <p:cNvGraphicFramePr>
            <a:graphicFrameLocks noGrp="1"/>
          </p:cNvGraphicFramePr>
          <p:nvPr>
            <p:ph sz="quarter" idx="13"/>
            <p:extLst>
              <p:ext uri="{D42A27DB-BD31-4B8C-83A1-F6EECF244321}">
                <p14:modId xmlns:p14="http://schemas.microsoft.com/office/powerpoint/2010/main" val="263992522"/>
              </p:ext>
            </p:extLst>
          </p:nvPr>
        </p:nvGraphicFramePr>
        <p:xfrm>
          <a:off x="94179" y="847618"/>
          <a:ext cx="12011870" cy="5707499"/>
        </p:xfrm>
        <a:graphic>
          <a:graphicData uri="http://schemas.openxmlformats.org/drawingml/2006/table">
            <a:tbl>
              <a:tblPr firstRow="1" bandRow="1">
                <a:tableStyleId>{5DA37D80-6434-44D0-A028-1B22A696006F}</a:tableStyleId>
              </a:tblPr>
              <a:tblGrid>
                <a:gridCol w="986138">
                  <a:extLst>
                    <a:ext uri="{9D8B030D-6E8A-4147-A177-3AD203B41FA5}">
                      <a16:colId xmlns:a16="http://schemas.microsoft.com/office/drawing/2014/main" val="373469837"/>
                    </a:ext>
                  </a:extLst>
                </a:gridCol>
                <a:gridCol w="3923462">
                  <a:extLst>
                    <a:ext uri="{9D8B030D-6E8A-4147-A177-3AD203B41FA5}">
                      <a16:colId xmlns:a16="http://schemas.microsoft.com/office/drawing/2014/main" val="1910724617"/>
                    </a:ext>
                  </a:extLst>
                </a:gridCol>
                <a:gridCol w="2265985">
                  <a:extLst>
                    <a:ext uri="{9D8B030D-6E8A-4147-A177-3AD203B41FA5}">
                      <a16:colId xmlns:a16="http://schemas.microsoft.com/office/drawing/2014/main" val="2084467414"/>
                    </a:ext>
                  </a:extLst>
                </a:gridCol>
                <a:gridCol w="2468861">
                  <a:extLst>
                    <a:ext uri="{9D8B030D-6E8A-4147-A177-3AD203B41FA5}">
                      <a16:colId xmlns:a16="http://schemas.microsoft.com/office/drawing/2014/main" val="1431245277"/>
                    </a:ext>
                  </a:extLst>
                </a:gridCol>
                <a:gridCol w="2367424">
                  <a:extLst>
                    <a:ext uri="{9D8B030D-6E8A-4147-A177-3AD203B41FA5}">
                      <a16:colId xmlns:a16="http://schemas.microsoft.com/office/drawing/2014/main" val="3352445504"/>
                    </a:ext>
                  </a:extLst>
                </a:gridCol>
              </a:tblGrid>
              <a:tr h="1000353">
                <a:tc>
                  <a:txBody>
                    <a:bodyPr/>
                    <a:lstStyle/>
                    <a:p>
                      <a:pPr lvl="0" algn="ctr">
                        <a:buNone/>
                      </a:pPr>
                      <a:endParaRPr lang="en-GB" sz="2000" dirty="0"/>
                    </a:p>
                  </a:txBody>
                  <a:tcPr/>
                </a:tc>
                <a:tc>
                  <a:txBody>
                    <a:bodyPr/>
                    <a:lstStyle/>
                    <a:p>
                      <a:pPr algn="ctr"/>
                      <a:r>
                        <a:rPr lang="en-GB" sz="2000" dirty="0"/>
                        <a:t>Author, title, and year of publication</a:t>
                      </a:r>
                    </a:p>
                  </a:txBody>
                  <a:tcPr/>
                </a:tc>
                <a:tc>
                  <a:txBody>
                    <a:bodyPr/>
                    <a:lstStyle/>
                    <a:p>
                      <a:pPr algn="ctr"/>
                      <a:r>
                        <a:rPr lang="en-GB" sz="2000" dirty="0"/>
                        <a:t>Aim of study</a:t>
                      </a:r>
                    </a:p>
                  </a:txBody>
                  <a:tcPr/>
                </a:tc>
                <a:tc>
                  <a:txBody>
                    <a:bodyPr/>
                    <a:lstStyle/>
                    <a:p>
                      <a:pPr algn="ctr"/>
                      <a:r>
                        <a:rPr lang="en-GB" sz="2000" dirty="0"/>
                        <a:t>Methods and sample size with characteristics</a:t>
                      </a:r>
                    </a:p>
                  </a:txBody>
                  <a:tcPr/>
                </a:tc>
                <a:tc>
                  <a:txBody>
                    <a:bodyPr/>
                    <a:lstStyle/>
                    <a:p>
                      <a:pPr algn="ctr"/>
                      <a:r>
                        <a:rPr lang="en-GB" sz="2000" dirty="0"/>
                        <a:t>Summary of main findings</a:t>
                      </a:r>
                    </a:p>
                  </a:txBody>
                  <a:tcPr/>
                </a:tc>
                <a:extLst>
                  <a:ext uri="{0D108BD9-81ED-4DB2-BD59-A6C34878D82A}">
                    <a16:rowId xmlns:a16="http://schemas.microsoft.com/office/drawing/2014/main" val="3538120947"/>
                  </a:ext>
                </a:extLst>
              </a:tr>
              <a:tr h="4701659">
                <a:tc>
                  <a:txBody>
                    <a:bodyPr/>
                    <a:lstStyle/>
                    <a:p>
                      <a:pPr lvl="0" algn="ctr">
                        <a:buNone/>
                      </a:pPr>
                      <a:r>
                        <a:rPr lang="en-GB" b="1" dirty="0"/>
                        <a:t>2.</a:t>
                      </a:r>
                    </a:p>
                  </a:txBody>
                  <a:tcPr/>
                </a:tc>
                <a:tc>
                  <a:txBody>
                    <a:bodyPr/>
                    <a:lstStyle/>
                    <a:p>
                      <a:pPr lvl="0" algn="l">
                        <a:lnSpc>
                          <a:spcPct val="100000"/>
                        </a:lnSpc>
                        <a:spcBef>
                          <a:spcPts val="0"/>
                        </a:spcBef>
                        <a:spcAft>
                          <a:spcPts val="0"/>
                        </a:spcAft>
                        <a:buNone/>
                      </a:pPr>
                      <a:r>
                        <a:rPr lang="en-GB" sz="1800" b="0" i="0" u="none" strike="noStrike" noProof="0" dirty="0">
                          <a:latin typeface="Tw Cen MT"/>
                        </a:rPr>
                        <a:t>Giacomo Bignardi, Edwin S </a:t>
                      </a:r>
                      <a:r>
                        <a:rPr lang="en-GB" sz="1800" b="0" i="0" u="none" strike="noStrike" noProof="0" dirty="0" err="1">
                          <a:latin typeface="Tw Cen MT"/>
                        </a:rPr>
                        <a:t>Dalmaijer</a:t>
                      </a:r>
                      <a:r>
                        <a:rPr lang="en-GB" sz="1800" b="0" i="0" u="none" strike="noStrike" noProof="0" dirty="0">
                          <a:latin typeface="Tw Cen MT"/>
                        </a:rPr>
                        <a:t>, Alexander L Anwyl-Irvine, Tess A Smith, Roma </a:t>
                      </a:r>
                      <a:r>
                        <a:rPr lang="en-GB" sz="1800" b="0" i="0" u="none" strike="noStrike" noProof="0" dirty="0" err="1">
                          <a:latin typeface="Tw Cen MT"/>
                        </a:rPr>
                        <a:t>Siugzdaite</a:t>
                      </a:r>
                      <a:r>
                        <a:rPr lang="en-GB" sz="1800" b="0" i="0" u="none" strike="noStrike" noProof="0" dirty="0">
                          <a:latin typeface="Tw Cen MT"/>
                        </a:rPr>
                        <a:t>, Stepheni Uh, Duncan E Astle</a:t>
                      </a:r>
                      <a:endParaRPr lang="en-US"/>
                    </a:p>
                    <a:p>
                      <a:pPr lvl="0" algn="l">
                        <a:lnSpc>
                          <a:spcPct val="100000"/>
                        </a:lnSpc>
                        <a:spcBef>
                          <a:spcPts val="0"/>
                        </a:spcBef>
                        <a:spcAft>
                          <a:spcPts val="0"/>
                        </a:spcAft>
                        <a:buNone/>
                      </a:pPr>
                      <a:endParaRPr lang="en-GB" sz="1800" b="1" i="0" u="none" strike="noStrike" noProof="0" dirty="0">
                        <a:latin typeface="Tw Cen MT"/>
                      </a:endParaRPr>
                    </a:p>
                    <a:p>
                      <a:pPr lvl="0" algn="l">
                        <a:lnSpc>
                          <a:spcPct val="100000"/>
                        </a:lnSpc>
                        <a:spcBef>
                          <a:spcPts val="0"/>
                        </a:spcBef>
                        <a:spcAft>
                          <a:spcPts val="0"/>
                        </a:spcAft>
                        <a:buNone/>
                      </a:pPr>
                      <a:r>
                        <a:rPr lang="en-GB" sz="1800" b="1" i="0" u="none" strike="noStrike" noProof="0" dirty="0">
                          <a:latin typeface="Tw Cen MT"/>
                        </a:rPr>
                        <a:t>"Longitudinal increases in childhood depression symptoms during the COVID-19 lockdown" </a:t>
                      </a:r>
                      <a:endParaRPr lang="en-GB" dirty="0"/>
                    </a:p>
                    <a:p>
                      <a:pPr lvl="0" algn="l">
                        <a:lnSpc>
                          <a:spcPct val="100000"/>
                        </a:lnSpc>
                        <a:spcBef>
                          <a:spcPts val="0"/>
                        </a:spcBef>
                        <a:spcAft>
                          <a:spcPts val="0"/>
                        </a:spcAft>
                        <a:buNone/>
                      </a:pPr>
                      <a:endParaRPr lang="en-GB" sz="1800" b="0" i="0" u="none" strike="noStrike" noProof="0" dirty="0"/>
                    </a:p>
                    <a:p>
                      <a:pPr lvl="0" algn="l">
                        <a:lnSpc>
                          <a:spcPct val="100000"/>
                        </a:lnSpc>
                        <a:spcBef>
                          <a:spcPts val="0"/>
                        </a:spcBef>
                        <a:spcAft>
                          <a:spcPts val="0"/>
                        </a:spcAft>
                        <a:buNone/>
                      </a:pPr>
                      <a:r>
                        <a:rPr lang="en-GB" sz="1800" b="0" i="0" u="none" strike="noStrike" noProof="0" dirty="0"/>
                        <a:t>July 19, 2021</a:t>
                      </a:r>
                      <a:endParaRPr lang="en-GB" dirty="0"/>
                    </a:p>
                    <a:p>
                      <a:pPr lvl="0" algn="l">
                        <a:lnSpc>
                          <a:spcPct val="100000"/>
                        </a:lnSpc>
                        <a:spcBef>
                          <a:spcPts val="0"/>
                        </a:spcBef>
                        <a:spcAft>
                          <a:spcPts val="0"/>
                        </a:spcAft>
                        <a:buNone/>
                      </a:pPr>
                      <a:endParaRPr lang="en-GB" sz="1800" b="1" i="0" u="none" strike="noStrike" noProof="0" dirty="0">
                        <a:latin typeface="Tw Cen MT"/>
                      </a:endParaRPr>
                    </a:p>
                    <a:p>
                      <a:pPr lvl="0">
                        <a:buNone/>
                      </a:pPr>
                      <a:endParaRPr lang="en-GB" dirty="0"/>
                    </a:p>
                  </a:txBody>
                  <a:tcPr/>
                </a:tc>
                <a:tc>
                  <a:txBody>
                    <a:bodyPr/>
                    <a:lstStyle/>
                    <a:p>
                      <a:pPr lvl="0" algn="l">
                        <a:lnSpc>
                          <a:spcPct val="100000"/>
                        </a:lnSpc>
                        <a:spcBef>
                          <a:spcPts val="0"/>
                        </a:spcBef>
                        <a:spcAft>
                          <a:spcPts val="0"/>
                        </a:spcAft>
                        <a:buNone/>
                      </a:pPr>
                      <a:r>
                        <a:rPr lang="en-GB" sz="1800" b="0" i="0" u="none" strike="noStrike" noProof="0" dirty="0">
                          <a:latin typeface="Tw Cen MT"/>
                        </a:rPr>
                        <a:t>To assess the impact on children's mental health to help improve public health policies and practices to support children after the Covid-19 pandemic.  </a:t>
                      </a:r>
                    </a:p>
                  </a:txBody>
                  <a:tcPr/>
                </a:tc>
                <a:tc>
                  <a:txBody>
                    <a:bodyPr/>
                    <a:lstStyle/>
                    <a:p>
                      <a:pPr lvl="0" algn="l">
                        <a:lnSpc>
                          <a:spcPct val="100000"/>
                        </a:lnSpc>
                        <a:spcBef>
                          <a:spcPts val="0"/>
                        </a:spcBef>
                        <a:spcAft>
                          <a:spcPts val="0"/>
                        </a:spcAft>
                        <a:buNone/>
                      </a:pPr>
                      <a:r>
                        <a:rPr lang="en-GB" sz="1800" b="1" i="0" u="none" strike="noStrike" noProof="0" dirty="0">
                          <a:latin typeface="Tw Cen MT"/>
                        </a:rPr>
                        <a:t>Sample Size: </a:t>
                      </a:r>
                      <a:r>
                        <a:rPr lang="en-GB" sz="1800" b="0" i="0" u="none" strike="noStrike" noProof="0" dirty="0">
                          <a:latin typeface="Tw Cen MT"/>
                        </a:rPr>
                        <a:t>168 children 7.6 years old to 11.6 years old</a:t>
                      </a:r>
                      <a:endParaRPr lang="en-GB" sz="1800" b="1" i="0" u="none" strike="noStrike" noProof="0" dirty="0">
                        <a:latin typeface="Tw Cen MT"/>
                      </a:endParaRPr>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r>
                        <a:rPr lang="en-GB" sz="1800" b="1" i="0" u="none" strike="noStrike" noProof="0" dirty="0">
                          <a:latin typeface="Tw Cen MT"/>
                        </a:rPr>
                        <a:t>Method:</a:t>
                      </a:r>
                      <a:r>
                        <a:rPr lang="en-GB" sz="1800" b="0" i="0" u="none" strike="noStrike" noProof="0" dirty="0">
                          <a:latin typeface="Tw Cen MT"/>
                        </a:rPr>
                        <a:t> Before lockdown started mental health assessments were taken from April 2020 and continued after the lockdown until June 2020</a:t>
                      </a:r>
                    </a:p>
                    <a:p>
                      <a:pPr lvl="0" algn="l">
                        <a:lnSpc>
                          <a:spcPct val="100000"/>
                        </a:lnSpc>
                        <a:spcBef>
                          <a:spcPts val="0"/>
                        </a:spcBef>
                        <a:spcAft>
                          <a:spcPts val="0"/>
                        </a:spcAft>
                        <a:buNone/>
                      </a:pPr>
                      <a:endParaRPr lang="en-GB" sz="1800" b="0" i="0" u="none" strike="noStrike" noProof="0" dirty="0">
                        <a:latin typeface="Tw Cen MT"/>
                      </a:endParaRPr>
                    </a:p>
                    <a:p>
                      <a:pPr lvl="0" algn="l">
                        <a:lnSpc>
                          <a:spcPct val="100000"/>
                        </a:lnSpc>
                        <a:spcBef>
                          <a:spcPts val="0"/>
                        </a:spcBef>
                        <a:spcAft>
                          <a:spcPts val="0"/>
                        </a:spcAft>
                        <a:buNone/>
                      </a:pPr>
                      <a:r>
                        <a:rPr lang="en-GB" sz="1800" b="1" i="0" u="none" strike="noStrike" noProof="0" dirty="0">
                          <a:latin typeface="Tw Cen MT"/>
                        </a:rPr>
                        <a:t>Characteristics: </a:t>
                      </a:r>
                      <a:r>
                        <a:rPr lang="en-GB" sz="1800" b="0" i="0" u="none" strike="noStrike" noProof="0" dirty="0">
                          <a:latin typeface="Tw Cen MT"/>
                        </a:rPr>
                        <a:t>Self-reports, parents-reports and teacher reports were provided. </a:t>
                      </a:r>
                      <a:endParaRPr lang="en-US" dirty="0"/>
                    </a:p>
                  </a:txBody>
                  <a:tcPr/>
                </a:tc>
                <a:tc>
                  <a:txBody>
                    <a:bodyPr/>
                    <a:lstStyle/>
                    <a:p>
                      <a:pPr lvl="0" algn="l">
                        <a:lnSpc>
                          <a:spcPct val="100000"/>
                        </a:lnSpc>
                        <a:spcBef>
                          <a:spcPts val="0"/>
                        </a:spcBef>
                        <a:spcAft>
                          <a:spcPts val="0"/>
                        </a:spcAft>
                        <a:buNone/>
                      </a:pPr>
                      <a:r>
                        <a:rPr lang="en-GB" sz="1800" b="0" i="0" u="none" strike="noStrike" noProof="0" dirty="0">
                          <a:latin typeface="Tw Cen MT"/>
                        </a:rPr>
                        <a:t>The Revised Child Anxiety and Depression Scale (RCADS) measured an increase of children becoming depressed. </a:t>
                      </a:r>
                    </a:p>
                    <a:p>
                      <a:pPr lvl="0" algn="l">
                        <a:lnSpc>
                          <a:spcPct val="100000"/>
                        </a:lnSpc>
                        <a:spcBef>
                          <a:spcPts val="0"/>
                        </a:spcBef>
                        <a:spcAft>
                          <a:spcPts val="0"/>
                        </a:spcAft>
                        <a:buNone/>
                      </a:pPr>
                      <a:endParaRPr lang="en-US"/>
                    </a:p>
                  </a:txBody>
                  <a:tcPr/>
                </a:tc>
                <a:extLst>
                  <a:ext uri="{0D108BD9-81ED-4DB2-BD59-A6C34878D82A}">
                    <a16:rowId xmlns:a16="http://schemas.microsoft.com/office/drawing/2014/main" val="890176246"/>
                  </a:ext>
                </a:extLst>
              </a:tr>
            </a:tbl>
          </a:graphicData>
        </a:graphic>
      </p:graphicFrame>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5" name="Slide Number Placeholder 4">
            <a:extLst>
              <a:ext uri="{FF2B5EF4-FFF2-40B4-BE49-F238E27FC236}">
                <a16:creationId xmlns:a16="http://schemas.microsoft.com/office/drawing/2014/main" id="{5898C2CE-52E5-6A60-6FF0-6436170D1C3B}"/>
              </a:ext>
            </a:extLst>
          </p:cNvPr>
          <p:cNvSpPr>
            <a:spLocks noGrp="1"/>
          </p:cNvSpPr>
          <p:nvPr>
            <p:ph type="sldNum" sz="quarter" idx="12"/>
          </p:nvPr>
        </p:nvSpPr>
        <p:spPr>
          <a:xfrm>
            <a:off x="10950663" y="5934646"/>
            <a:ext cx="764215" cy="365125"/>
          </a:xfrm>
        </p:spPr>
        <p:txBody>
          <a:bodyPr/>
          <a:lstStyle/>
          <a:p>
            <a:fld id="{6D22F896-40B5-4ADD-8801-0D06FADFA095}" type="slidenum">
              <a:rPr lang="en-GB" noProof="0" smtClean="0"/>
              <a:t>5</a:t>
            </a:fld>
            <a:endParaRPr lang="en-GB"/>
          </a:p>
        </p:txBody>
      </p:sp>
    </p:spTree>
    <p:extLst>
      <p:ext uri="{BB962C8B-B14F-4D97-AF65-F5344CB8AC3E}">
        <p14:creationId xmlns:p14="http://schemas.microsoft.com/office/powerpoint/2010/main" val="4080675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939460" y="137818"/>
            <a:ext cx="10558696" cy="1036242"/>
          </a:xfrm>
        </p:spPr>
        <p:txBody>
          <a:bodyPr>
            <a:normAutofit/>
          </a:bodyPr>
          <a:lstStyle/>
          <a:p>
            <a:r>
              <a:rPr lang="en-GB" sz="4000" dirty="0">
                <a:ea typeface="+mj-lt"/>
                <a:cs typeface="+mj-lt"/>
              </a:rPr>
              <a:t>L</a:t>
            </a:r>
            <a:r>
              <a:rPr lang="en-GB" sz="4000" cap="none" dirty="0">
                <a:ea typeface="+mj-lt"/>
                <a:cs typeface="+mj-lt"/>
              </a:rPr>
              <a:t>iterature Review</a:t>
            </a:r>
            <a:endParaRPr lang="en-US" dirty="0"/>
          </a:p>
          <a:p>
            <a:endParaRPr lang="en-GB" sz="4000" dirty="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graphicFrame>
        <p:nvGraphicFramePr>
          <p:cNvPr id="4" name="Table 4">
            <a:extLst>
              <a:ext uri="{FF2B5EF4-FFF2-40B4-BE49-F238E27FC236}">
                <a16:creationId xmlns:a16="http://schemas.microsoft.com/office/drawing/2014/main" id="{68168518-C4B5-964E-E48D-6B9C4A799A62}"/>
              </a:ext>
            </a:extLst>
          </p:cNvPr>
          <p:cNvGraphicFramePr>
            <a:graphicFrameLocks noGrp="1"/>
          </p:cNvGraphicFramePr>
          <p:nvPr>
            <p:ph sz="quarter" idx="13"/>
            <p:extLst>
              <p:ext uri="{D42A27DB-BD31-4B8C-83A1-F6EECF244321}">
                <p14:modId xmlns:p14="http://schemas.microsoft.com/office/powerpoint/2010/main" val="505317432"/>
              </p:ext>
            </p:extLst>
          </p:nvPr>
        </p:nvGraphicFramePr>
        <p:xfrm>
          <a:off x="94179" y="659258"/>
          <a:ext cx="12011866" cy="6061752"/>
        </p:xfrm>
        <a:graphic>
          <a:graphicData uri="http://schemas.openxmlformats.org/drawingml/2006/table">
            <a:tbl>
              <a:tblPr firstRow="1" bandRow="1">
                <a:tableStyleId>{5DA37D80-6434-44D0-A028-1B22A696006F}</a:tableStyleId>
              </a:tblPr>
              <a:tblGrid>
                <a:gridCol w="986138">
                  <a:extLst>
                    <a:ext uri="{9D8B030D-6E8A-4147-A177-3AD203B41FA5}">
                      <a16:colId xmlns:a16="http://schemas.microsoft.com/office/drawing/2014/main" val="373469837"/>
                    </a:ext>
                  </a:extLst>
                </a:gridCol>
                <a:gridCol w="3923460">
                  <a:extLst>
                    <a:ext uri="{9D8B030D-6E8A-4147-A177-3AD203B41FA5}">
                      <a16:colId xmlns:a16="http://schemas.microsoft.com/office/drawing/2014/main" val="1910724617"/>
                    </a:ext>
                  </a:extLst>
                </a:gridCol>
                <a:gridCol w="2265984">
                  <a:extLst>
                    <a:ext uri="{9D8B030D-6E8A-4147-A177-3AD203B41FA5}">
                      <a16:colId xmlns:a16="http://schemas.microsoft.com/office/drawing/2014/main" val="2084467414"/>
                    </a:ext>
                  </a:extLst>
                </a:gridCol>
                <a:gridCol w="2637033">
                  <a:extLst>
                    <a:ext uri="{9D8B030D-6E8A-4147-A177-3AD203B41FA5}">
                      <a16:colId xmlns:a16="http://schemas.microsoft.com/office/drawing/2014/main" val="1431245277"/>
                    </a:ext>
                  </a:extLst>
                </a:gridCol>
                <a:gridCol w="2199251">
                  <a:extLst>
                    <a:ext uri="{9D8B030D-6E8A-4147-A177-3AD203B41FA5}">
                      <a16:colId xmlns:a16="http://schemas.microsoft.com/office/drawing/2014/main" val="3352445504"/>
                    </a:ext>
                  </a:extLst>
                </a:gridCol>
              </a:tblGrid>
              <a:tr h="1027415">
                <a:tc>
                  <a:txBody>
                    <a:bodyPr/>
                    <a:lstStyle/>
                    <a:p>
                      <a:pPr lvl="0" algn="ctr">
                        <a:buNone/>
                      </a:pPr>
                      <a:endParaRPr lang="en-GB" sz="2000" dirty="0"/>
                    </a:p>
                  </a:txBody>
                  <a:tcPr/>
                </a:tc>
                <a:tc>
                  <a:txBody>
                    <a:bodyPr/>
                    <a:lstStyle/>
                    <a:p>
                      <a:pPr algn="ctr"/>
                      <a:r>
                        <a:rPr lang="en-GB" sz="2000" dirty="0"/>
                        <a:t>Author, title, and year of publication</a:t>
                      </a:r>
                    </a:p>
                  </a:txBody>
                  <a:tcPr/>
                </a:tc>
                <a:tc>
                  <a:txBody>
                    <a:bodyPr/>
                    <a:lstStyle/>
                    <a:p>
                      <a:pPr algn="ctr"/>
                      <a:r>
                        <a:rPr lang="en-GB" sz="2000" dirty="0"/>
                        <a:t>Aim of study</a:t>
                      </a:r>
                    </a:p>
                  </a:txBody>
                  <a:tcPr/>
                </a:tc>
                <a:tc>
                  <a:txBody>
                    <a:bodyPr/>
                    <a:lstStyle/>
                    <a:p>
                      <a:pPr algn="ctr"/>
                      <a:r>
                        <a:rPr lang="en-GB" sz="2000" dirty="0"/>
                        <a:t>Methods and sample size with characteristics</a:t>
                      </a:r>
                    </a:p>
                  </a:txBody>
                  <a:tcPr/>
                </a:tc>
                <a:tc>
                  <a:txBody>
                    <a:bodyPr/>
                    <a:lstStyle/>
                    <a:p>
                      <a:pPr algn="ctr"/>
                      <a:r>
                        <a:rPr lang="en-GB" sz="2000" dirty="0"/>
                        <a:t>Summary of main findings</a:t>
                      </a:r>
                    </a:p>
                  </a:txBody>
                  <a:tcPr/>
                </a:tc>
                <a:extLst>
                  <a:ext uri="{0D108BD9-81ED-4DB2-BD59-A6C34878D82A}">
                    <a16:rowId xmlns:a16="http://schemas.microsoft.com/office/drawing/2014/main" val="3538120947"/>
                  </a:ext>
                </a:extLst>
              </a:tr>
              <a:tr h="5034337">
                <a:tc>
                  <a:txBody>
                    <a:bodyPr/>
                    <a:lstStyle/>
                    <a:p>
                      <a:pPr lvl="0" algn="ctr">
                        <a:buNone/>
                      </a:pPr>
                      <a:r>
                        <a:rPr lang="en-GB" b="1" dirty="0"/>
                        <a:t>3.</a:t>
                      </a:r>
                    </a:p>
                  </a:txBody>
                  <a:tcPr/>
                </a:tc>
                <a:tc>
                  <a:txBody>
                    <a:bodyPr/>
                    <a:lstStyle/>
                    <a:p>
                      <a:pPr lvl="0" algn="l">
                        <a:lnSpc>
                          <a:spcPct val="100000"/>
                        </a:lnSpc>
                        <a:spcBef>
                          <a:spcPts val="0"/>
                        </a:spcBef>
                        <a:spcAft>
                          <a:spcPts val="0"/>
                        </a:spcAft>
                        <a:buNone/>
                      </a:pPr>
                      <a:r>
                        <a:rPr lang="en-GB" sz="1800" b="0" i="0" u="none" strike="noStrike" noProof="0" dirty="0"/>
                        <a:t>Emma Soneson, Stephen </a:t>
                      </a:r>
                      <a:r>
                        <a:rPr lang="en-GB" sz="1800" b="0" i="0" u="none" strike="noStrike" noProof="0" dirty="0" err="1"/>
                        <a:t>Puntis</a:t>
                      </a:r>
                      <a:r>
                        <a:rPr lang="en-GB" sz="1800" b="0" i="0" u="none" strike="noStrike" noProof="0" dirty="0"/>
                        <a:t>, Nikki Chapman, Karen L. Mansfield, Peter B. Jones, and Mina Fazel</a:t>
                      </a:r>
                      <a:endParaRPr lang="en-US"/>
                    </a:p>
                    <a:p>
                      <a:pPr lvl="0" algn="l">
                        <a:lnSpc>
                          <a:spcPct val="100000"/>
                        </a:lnSpc>
                        <a:spcBef>
                          <a:spcPts val="0"/>
                        </a:spcBef>
                        <a:spcAft>
                          <a:spcPts val="0"/>
                        </a:spcAft>
                        <a:buNone/>
                      </a:pPr>
                      <a:endParaRPr lang="en-GB" sz="1800" b="1" i="0" u="none" strike="noStrike" noProof="0" dirty="0"/>
                    </a:p>
                    <a:p>
                      <a:pPr lvl="0" algn="l">
                        <a:lnSpc>
                          <a:spcPct val="100000"/>
                        </a:lnSpc>
                        <a:spcBef>
                          <a:spcPts val="0"/>
                        </a:spcBef>
                        <a:spcAft>
                          <a:spcPts val="0"/>
                        </a:spcAft>
                        <a:buNone/>
                      </a:pPr>
                      <a:r>
                        <a:rPr lang="en-GB" sz="1800" b="1" i="0" u="none" strike="noStrike" noProof="0" dirty="0"/>
                        <a:t>"Happier during lockdown: a descriptive analysis of self-reported wellbeing in 17,000 UK school students during Covid-19 lockdown."</a:t>
                      </a:r>
                      <a:endParaRPr lang="en-GB"/>
                    </a:p>
                    <a:p>
                      <a:pPr lvl="0" algn="l">
                        <a:lnSpc>
                          <a:spcPct val="100000"/>
                        </a:lnSpc>
                        <a:spcBef>
                          <a:spcPts val="0"/>
                        </a:spcBef>
                        <a:spcAft>
                          <a:spcPts val="0"/>
                        </a:spcAft>
                        <a:buNone/>
                      </a:pPr>
                      <a:endParaRPr lang="en-GB" sz="1800" b="0" i="0" u="none" strike="noStrike" noProof="0" dirty="0"/>
                    </a:p>
                    <a:p>
                      <a:pPr lvl="0" algn="l">
                        <a:lnSpc>
                          <a:spcPct val="100000"/>
                        </a:lnSpc>
                        <a:spcBef>
                          <a:spcPts val="0"/>
                        </a:spcBef>
                        <a:spcAft>
                          <a:spcPts val="0"/>
                        </a:spcAft>
                        <a:buNone/>
                      </a:pPr>
                      <a:r>
                        <a:rPr lang="en-GB" sz="1800" b="0" i="0" u="none" strike="noStrike" noProof="0" dirty="0"/>
                        <a:t>February 17th, 2022</a:t>
                      </a:r>
                      <a:endParaRPr lang="en-GB" dirty="0"/>
                    </a:p>
                    <a:p>
                      <a:pPr lvl="0" algn="l">
                        <a:lnSpc>
                          <a:spcPct val="100000"/>
                        </a:lnSpc>
                        <a:spcBef>
                          <a:spcPts val="0"/>
                        </a:spcBef>
                        <a:spcAft>
                          <a:spcPts val="0"/>
                        </a:spcAft>
                        <a:buNone/>
                      </a:pPr>
                      <a:endParaRPr lang="en-GB" sz="1800" b="0" i="0" u="none" strike="noStrike" noProof="0" dirty="0">
                        <a:latin typeface="Tw Cen MT"/>
                      </a:endParaRPr>
                    </a:p>
                  </a:txBody>
                  <a:tcPr/>
                </a:tc>
                <a:tc>
                  <a:txBody>
                    <a:bodyPr/>
                    <a:lstStyle/>
                    <a:p>
                      <a:pPr lvl="0" algn="l">
                        <a:lnSpc>
                          <a:spcPct val="100000"/>
                        </a:lnSpc>
                        <a:spcBef>
                          <a:spcPts val="0"/>
                        </a:spcBef>
                        <a:spcAft>
                          <a:spcPts val="0"/>
                        </a:spcAft>
                        <a:buNone/>
                      </a:pPr>
                      <a:r>
                        <a:rPr lang="en-GB" sz="1800" b="0" i="0" u="none" strike="noStrike" noProof="0" dirty="0"/>
                        <a:t>The aim of this study was to show the positive effects on children's mental health and wellbeing during the Covid-19 lockdown. </a:t>
                      </a:r>
                      <a:endParaRPr lang="en-US" dirty="0"/>
                    </a:p>
                    <a:p>
                      <a:pPr lvl="0" algn="l">
                        <a:lnSpc>
                          <a:spcPct val="100000"/>
                        </a:lnSpc>
                        <a:spcBef>
                          <a:spcPts val="0"/>
                        </a:spcBef>
                        <a:spcAft>
                          <a:spcPts val="0"/>
                        </a:spcAft>
                        <a:buNone/>
                      </a:pPr>
                      <a:endParaRPr lang="en-GB" sz="1800" b="0" i="0" u="none" strike="noStrike" noProof="0" dirty="0"/>
                    </a:p>
                    <a:p>
                      <a:pPr lvl="0" algn="l">
                        <a:lnSpc>
                          <a:spcPct val="100000"/>
                        </a:lnSpc>
                        <a:spcBef>
                          <a:spcPts val="0"/>
                        </a:spcBef>
                        <a:spcAft>
                          <a:spcPts val="0"/>
                        </a:spcAft>
                        <a:buNone/>
                      </a:pPr>
                      <a:endParaRPr lang="en-GB" sz="1800" b="0" i="0" u="none" strike="noStrike" noProof="0" dirty="0"/>
                    </a:p>
                  </a:txBody>
                  <a:tcPr/>
                </a:tc>
                <a:tc>
                  <a:txBody>
                    <a:bodyPr/>
                    <a:lstStyle/>
                    <a:p>
                      <a:pPr lvl="0" algn="l">
                        <a:lnSpc>
                          <a:spcPct val="100000"/>
                        </a:lnSpc>
                        <a:spcBef>
                          <a:spcPts val="0"/>
                        </a:spcBef>
                        <a:spcAft>
                          <a:spcPts val="0"/>
                        </a:spcAft>
                        <a:buNone/>
                      </a:pPr>
                      <a:r>
                        <a:rPr lang="en-GB" sz="1800" b="1" i="0" u="none" strike="noStrike" noProof="0" dirty="0"/>
                        <a:t>Sample Size: </a:t>
                      </a:r>
                      <a:r>
                        <a:rPr lang="en-GB" sz="1800" b="0" i="0" u="none" strike="noStrike" noProof="0" dirty="0"/>
                        <a:t>22,336 students were invited to complete the survey ranging from primary school until college age. </a:t>
                      </a:r>
                      <a:r>
                        <a:rPr lang="en-GB" sz="1800" b="0" i="0" u="none" strike="noStrike" noProof="0" dirty="0">
                          <a:latin typeface="Tw Cen MT"/>
                        </a:rPr>
                        <a:t>16,940 participants answered the question about mental wellbeing changes for the final sample. </a:t>
                      </a:r>
                      <a:br>
                        <a:rPr lang="en-US" sz="1800" b="0" i="0" u="none" strike="noStrike" noProof="0" dirty="0">
                          <a:latin typeface="Tw Cen MT"/>
                        </a:rPr>
                      </a:br>
                      <a:endParaRPr lang="en-GB" sz="1800" b="0" i="0" u="none" strike="noStrike" noProof="0" dirty="0">
                        <a:latin typeface="Tw Cen MT"/>
                      </a:endParaRPr>
                    </a:p>
                    <a:p>
                      <a:pPr lvl="0" algn="l">
                        <a:lnSpc>
                          <a:spcPct val="100000"/>
                        </a:lnSpc>
                        <a:spcBef>
                          <a:spcPts val="0"/>
                        </a:spcBef>
                        <a:spcAft>
                          <a:spcPts val="0"/>
                        </a:spcAft>
                        <a:buNone/>
                      </a:pPr>
                      <a:r>
                        <a:rPr lang="en-US" sz="1800" b="1" i="0" u="none" strike="noStrike" noProof="0" dirty="0">
                          <a:latin typeface="Tw Cen MT"/>
                        </a:rPr>
                        <a:t>Method and Characteristics: </a:t>
                      </a:r>
                      <a:r>
                        <a:rPr lang="en-GB" sz="1800" b="0" i="0" u="none" strike="noStrike" noProof="0" dirty="0"/>
                        <a:t>Students, parents, teachers, and healthcare professionals answered the survey during the first lockdown in 2020.  </a:t>
                      </a:r>
                    </a:p>
                  </a:txBody>
                  <a:tcPr/>
                </a:tc>
                <a:tc>
                  <a:txBody>
                    <a:bodyPr/>
                    <a:lstStyle/>
                    <a:p>
                      <a:pPr lvl="0" algn="l">
                        <a:lnSpc>
                          <a:spcPct val="100000"/>
                        </a:lnSpc>
                        <a:spcBef>
                          <a:spcPts val="0"/>
                        </a:spcBef>
                        <a:spcAft>
                          <a:spcPts val="0"/>
                        </a:spcAft>
                        <a:buNone/>
                      </a:pPr>
                      <a:r>
                        <a:rPr lang="en-GB" sz="1800" b="0" i="0" u="none" strike="noStrike" noProof="0" dirty="0"/>
                        <a:t>The main findings showed one third of an improvement in the students' well-being. during the Covid-19 lockdown along with one third recorded as showing they felt no changes, and the final one third, responded a deterioration of their mental health. </a:t>
                      </a:r>
                      <a:endParaRPr lang="en-US" dirty="0"/>
                    </a:p>
                    <a:p>
                      <a:pPr lvl="0" algn="l">
                        <a:lnSpc>
                          <a:spcPct val="100000"/>
                        </a:lnSpc>
                        <a:spcBef>
                          <a:spcPts val="0"/>
                        </a:spcBef>
                        <a:spcAft>
                          <a:spcPts val="0"/>
                        </a:spcAft>
                        <a:buNone/>
                      </a:pPr>
                      <a:endParaRPr lang="en-GB" sz="1800" b="0" i="0" u="none" strike="noStrike" noProof="0" dirty="0"/>
                    </a:p>
                    <a:p>
                      <a:pPr lvl="0" algn="l">
                        <a:lnSpc>
                          <a:spcPct val="100000"/>
                        </a:lnSpc>
                        <a:spcBef>
                          <a:spcPts val="0"/>
                        </a:spcBef>
                        <a:spcAft>
                          <a:spcPts val="0"/>
                        </a:spcAft>
                        <a:buNone/>
                      </a:pPr>
                      <a:r>
                        <a:rPr lang="en-GB" sz="1800" b="0" i="0" u="none" strike="noStrike" noProof="0" dirty="0"/>
                        <a:t>  </a:t>
                      </a:r>
                    </a:p>
                  </a:txBody>
                  <a:tcPr/>
                </a:tc>
                <a:extLst>
                  <a:ext uri="{0D108BD9-81ED-4DB2-BD59-A6C34878D82A}">
                    <a16:rowId xmlns:a16="http://schemas.microsoft.com/office/drawing/2014/main" val="890176246"/>
                  </a:ext>
                </a:extLst>
              </a:tr>
            </a:tbl>
          </a:graphicData>
        </a:graphic>
      </p:graphicFrame>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5" name="Slide Number Placeholder 4">
            <a:extLst>
              <a:ext uri="{FF2B5EF4-FFF2-40B4-BE49-F238E27FC236}">
                <a16:creationId xmlns:a16="http://schemas.microsoft.com/office/drawing/2014/main" id="{5898C2CE-52E5-6A60-6FF0-6436170D1C3B}"/>
              </a:ext>
            </a:extLst>
          </p:cNvPr>
          <p:cNvSpPr>
            <a:spLocks noGrp="1"/>
          </p:cNvSpPr>
          <p:nvPr>
            <p:ph type="sldNum" sz="quarter" idx="12"/>
          </p:nvPr>
        </p:nvSpPr>
        <p:spPr>
          <a:xfrm>
            <a:off x="10950663" y="5934646"/>
            <a:ext cx="764215" cy="365125"/>
          </a:xfrm>
        </p:spPr>
        <p:txBody>
          <a:bodyPr/>
          <a:lstStyle/>
          <a:p>
            <a:fld id="{6D22F896-40B5-4ADD-8801-0D06FADFA095}" type="slidenum">
              <a:rPr lang="en-GB" noProof="0" smtClean="0"/>
              <a:t>6</a:t>
            </a:fld>
            <a:endParaRPr lang="en-GB"/>
          </a:p>
        </p:txBody>
      </p:sp>
    </p:spTree>
    <p:extLst>
      <p:ext uri="{BB962C8B-B14F-4D97-AF65-F5344CB8AC3E}">
        <p14:creationId xmlns:p14="http://schemas.microsoft.com/office/powerpoint/2010/main" val="74003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7" name="Picture 197">
            <a:extLst>
              <a:ext uri="{FF2B5EF4-FFF2-40B4-BE49-F238E27FC236}">
                <a16:creationId xmlns:a16="http://schemas.microsoft.com/office/drawing/2014/main" id="{2826AF52-E83F-4345-6F7E-FD521CB63432}"/>
              </a:ext>
            </a:extLst>
          </p:cNvPr>
          <p:cNvPicPr>
            <a:picLocks noChangeAspect="1"/>
          </p:cNvPicPr>
          <p:nvPr/>
        </p:nvPicPr>
        <p:blipFill>
          <a:blip r:embed="rId2"/>
          <a:stretch>
            <a:fillRect/>
          </a:stretch>
        </p:blipFill>
        <p:spPr>
          <a:xfrm>
            <a:off x="364216" y="4148151"/>
            <a:ext cx="3152073" cy="233160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76" name="Picture 75">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1012494" y="306372"/>
            <a:ext cx="10364451" cy="751551"/>
          </a:xfrm>
        </p:spPr>
        <p:txBody>
          <a:bodyPr>
            <a:normAutofit/>
          </a:bodyPr>
          <a:lstStyle/>
          <a:p>
            <a:r>
              <a:rPr lang="en-GB">
                <a:ea typeface="+mj-lt"/>
                <a:cs typeface="+mj-lt"/>
              </a:rPr>
              <a:t>R</a:t>
            </a:r>
            <a:r>
              <a:rPr lang="en-GB" cap="none">
                <a:ea typeface="+mj-lt"/>
                <a:cs typeface="+mj-lt"/>
              </a:rPr>
              <a:t>esults</a:t>
            </a:r>
            <a:endParaRPr lang="en-US" cap="none" dirty="0"/>
          </a:p>
          <a:p>
            <a:endParaRPr lang="en-GB"/>
          </a:p>
        </p:txBody>
      </p:sp>
      <p:sp>
        <p:nvSpPr>
          <p:cNvPr id="3" name="Content Placeholder 2">
            <a:extLst>
              <a:ext uri="{FF2B5EF4-FFF2-40B4-BE49-F238E27FC236}">
                <a16:creationId xmlns:a16="http://schemas.microsoft.com/office/drawing/2014/main" id="{1424D9C6-A4E9-3BB6-25CB-02ADC47BE701}"/>
              </a:ext>
            </a:extLst>
          </p:cNvPr>
          <p:cNvSpPr>
            <a:spLocks noGrp="1"/>
          </p:cNvSpPr>
          <p:nvPr>
            <p:ph sz="quarter" idx="13"/>
          </p:nvPr>
        </p:nvSpPr>
        <p:spPr>
          <a:xfrm>
            <a:off x="913774" y="2367092"/>
            <a:ext cx="4860493" cy="3424107"/>
          </a:xfrm>
        </p:spPr>
        <p:txBody>
          <a:bodyPr vert="horz" lIns="91440" tIns="45720" rIns="91440" bIns="45720" rtlCol="0">
            <a:normAutofit/>
          </a:bodyPr>
          <a:lstStyle/>
          <a:p>
            <a:pPr>
              <a:buClr>
                <a:srgbClr val="000000"/>
              </a:buClr>
            </a:pPr>
            <a:endParaRPr lang="en-US" cap="none">
              <a:latin typeface="TW Cen MT"/>
              <a:ea typeface="+mn-lt"/>
              <a:cs typeface="+mn-lt"/>
            </a:endParaRPr>
          </a:p>
          <a:p>
            <a:pPr marL="0" indent="0">
              <a:buClr>
                <a:srgbClr val="000000"/>
              </a:buClr>
              <a:buNone/>
            </a:pPr>
            <a:endParaRPr lang="en-GB" cap="none"/>
          </a:p>
        </p:txBody>
      </p:sp>
      <p:sp>
        <p:nvSpPr>
          <p:cNvPr id="4" name="Slide Number Placeholder 3">
            <a:extLst>
              <a:ext uri="{FF2B5EF4-FFF2-40B4-BE49-F238E27FC236}">
                <a16:creationId xmlns:a16="http://schemas.microsoft.com/office/drawing/2014/main" id="{E1F62BBB-E846-DE64-16B4-2F373417FCC7}"/>
              </a:ext>
            </a:extLst>
          </p:cNvPr>
          <p:cNvSpPr>
            <a:spLocks noGrp="1"/>
          </p:cNvSpPr>
          <p:nvPr>
            <p:ph type="sldNum" sz="quarter" idx="12"/>
          </p:nvPr>
        </p:nvSpPr>
        <p:spPr>
          <a:xfrm>
            <a:off x="10514011" y="5883275"/>
            <a:ext cx="764215" cy="365125"/>
          </a:xfrm>
        </p:spPr>
        <p:txBody>
          <a:bodyPr>
            <a:normAutofit/>
          </a:bodyPr>
          <a:lstStyle/>
          <a:p>
            <a:pPr>
              <a:spcAft>
                <a:spcPts val="600"/>
              </a:spcAft>
            </a:pPr>
            <a:fld id="{6D22F896-40B5-4ADD-8801-0D06FADFA095}" type="slidenum">
              <a:rPr lang="en-GB" noProof="0" smtClean="0"/>
              <a:pPr>
                <a:spcAft>
                  <a:spcPts val="600"/>
                </a:spcAft>
              </a:pPr>
              <a:t>7</a:t>
            </a:fld>
            <a:endParaRPr lang="en-GB"/>
          </a:p>
        </p:txBody>
      </p:sp>
      <p:graphicFrame>
        <p:nvGraphicFramePr>
          <p:cNvPr id="199" name="Diagram 198">
            <a:extLst>
              <a:ext uri="{FF2B5EF4-FFF2-40B4-BE49-F238E27FC236}">
                <a16:creationId xmlns:a16="http://schemas.microsoft.com/office/drawing/2014/main" id="{BA37D283-C71C-A06B-AF8F-BBB222C88300}"/>
              </a:ext>
            </a:extLst>
          </p:cNvPr>
          <p:cNvGraphicFramePr/>
          <p:nvPr>
            <p:extLst>
              <p:ext uri="{D42A27DB-BD31-4B8C-83A1-F6EECF244321}">
                <p14:modId xmlns:p14="http://schemas.microsoft.com/office/powerpoint/2010/main" val="2512423326"/>
              </p:ext>
            </p:extLst>
          </p:nvPr>
        </p:nvGraphicFramePr>
        <p:xfrm>
          <a:off x="-73858" y="1057712"/>
          <a:ext cx="12345697" cy="56760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56" name="TextBox 355">
            <a:extLst>
              <a:ext uri="{FF2B5EF4-FFF2-40B4-BE49-F238E27FC236}">
                <a16:creationId xmlns:a16="http://schemas.microsoft.com/office/drawing/2014/main" id="{2AAC1B69-ACDF-2C46-0F16-3AFD2807C2CB}"/>
              </a:ext>
            </a:extLst>
          </p:cNvPr>
          <p:cNvSpPr txBox="1"/>
          <p:nvPr/>
        </p:nvSpPr>
        <p:spPr>
          <a:xfrm>
            <a:off x="308472" y="648709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(Partha, 2021)</a:t>
            </a:r>
            <a:endParaRPr lang="en-US"/>
          </a:p>
        </p:txBody>
      </p:sp>
    </p:spTree>
    <p:extLst>
      <p:ext uri="{BB962C8B-B14F-4D97-AF65-F5344CB8AC3E}">
        <p14:creationId xmlns:p14="http://schemas.microsoft.com/office/powerpoint/2010/main" val="3878978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0D21FCB-56CB-4EFA-A79A-A9A8EC0F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9" descr="A picture containing text, person&#10;&#10;Description automatically generated">
            <a:extLst>
              <a:ext uri="{FF2B5EF4-FFF2-40B4-BE49-F238E27FC236}">
                <a16:creationId xmlns:a16="http://schemas.microsoft.com/office/drawing/2014/main" id="{6AC5169C-4B32-FC3E-C6A7-CE53E713EBF5}"/>
              </a:ext>
            </a:extLst>
          </p:cNvPr>
          <p:cNvPicPr>
            <a:picLocks noChangeAspect="1"/>
          </p:cNvPicPr>
          <p:nvPr/>
        </p:nvPicPr>
        <p:blipFill>
          <a:blip r:embed="rId2"/>
          <a:stretch>
            <a:fillRect/>
          </a:stretch>
        </p:blipFill>
        <p:spPr>
          <a:xfrm>
            <a:off x="8410663" y="1870697"/>
            <a:ext cx="3592838" cy="386207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46" name="Picture 45">
            <a:extLst>
              <a:ext uri="{FF2B5EF4-FFF2-40B4-BE49-F238E27FC236}">
                <a16:creationId xmlns:a16="http://schemas.microsoft.com/office/drawing/2014/main" id="{B1027BD9-272C-4CC4-9396-1708F8B1F4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4925754" y="3409"/>
            <a:ext cx="6354408" cy="1706346"/>
          </a:xfrm>
        </p:spPr>
        <p:txBody>
          <a:bodyPr anchor="b">
            <a:normAutofit/>
          </a:bodyPr>
          <a:lstStyle/>
          <a:p>
            <a:pPr algn="l"/>
            <a:r>
              <a:rPr lang="en-GB" sz="3200">
                <a:ea typeface="+mj-lt"/>
                <a:cs typeface="+mj-lt"/>
              </a:rPr>
              <a:t>D</a:t>
            </a:r>
            <a:r>
              <a:rPr lang="en-GB" sz="3200" cap="none">
                <a:ea typeface="+mj-lt"/>
                <a:cs typeface="+mj-lt"/>
              </a:rPr>
              <a:t>iscussion</a:t>
            </a:r>
            <a:endParaRPr lang="en-US" sz="3200"/>
          </a:p>
          <a:p>
            <a:pPr algn="l"/>
            <a:endParaRPr lang="en-GB" sz="3200"/>
          </a:p>
          <a:p>
            <a:pPr algn="l"/>
            <a:endParaRPr lang="en-GB" sz="3200"/>
          </a:p>
        </p:txBody>
      </p:sp>
      <p:sp>
        <p:nvSpPr>
          <p:cNvPr id="4" name="Slide Number Placeholder 3">
            <a:extLst>
              <a:ext uri="{FF2B5EF4-FFF2-40B4-BE49-F238E27FC236}">
                <a16:creationId xmlns:a16="http://schemas.microsoft.com/office/drawing/2014/main" id="{C6BE9E2E-C7F0-9F0E-88DA-787EDB9944EE}"/>
              </a:ext>
            </a:extLst>
          </p:cNvPr>
          <p:cNvSpPr>
            <a:spLocks noGrp="1"/>
          </p:cNvSpPr>
          <p:nvPr>
            <p:ph type="sldNum" sz="quarter" idx="12"/>
          </p:nvPr>
        </p:nvSpPr>
        <p:spPr>
          <a:xfrm>
            <a:off x="10514011" y="5883275"/>
            <a:ext cx="764215" cy="365125"/>
          </a:xfrm>
        </p:spPr>
        <p:txBody>
          <a:bodyPr>
            <a:normAutofit/>
          </a:bodyPr>
          <a:lstStyle/>
          <a:p>
            <a:pPr>
              <a:spcAft>
                <a:spcPts val="600"/>
              </a:spcAft>
            </a:pPr>
            <a:fld id="{6D22F896-40B5-4ADD-8801-0D06FADFA095}" type="slidenum">
              <a:rPr lang="en-GB" noProof="0" smtClean="0"/>
              <a:pPr>
                <a:spcAft>
                  <a:spcPts val="600"/>
                </a:spcAft>
              </a:pPr>
              <a:t>8</a:t>
            </a:fld>
            <a:endParaRPr lang="en-GB"/>
          </a:p>
        </p:txBody>
      </p:sp>
      <p:graphicFrame>
        <p:nvGraphicFramePr>
          <p:cNvPr id="20" name="Content Placeholder 2">
            <a:extLst>
              <a:ext uri="{FF2B5EF4-FFF2-40B4-BE49-F238E27FC236}">
                <a16:creationId xmlns:a16="http://schemas.microsoft.com/office/drawing/2014/main" id="{4564DC22-346B-3D86-B422-9CC9F8D454DE}"/>
              </a:ext>
            </a:extLst>
          </p:cNvPr>
          <p:cNvGraphicFramePr>
            <a:graphicFrameLocks noGrp="1"/>
          </p:cNvGraphicFramePr>
          <p:nvPr>
            <p:ph sz="quarter" idx="13"/>
            <p:extLst>
              <p:ext uri="{D42A27DB-BD31-4B8C-83A1-F6EECF244321}">
                <p14:modId xmlns:p14="http://schemas.microsoft.com/office/powerpoint/2010/main" val="2815992827"/>
              </p:ext>
            </p:extLst>
          </p:nvPr>
        </p:nvGraphicFramePr>
        <p:xfrm>
          <a:off x="261943" y="1375576"/>
          <a:ext cx="7896772" cy="5664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5" name="TextBox 174">
            <a:extLst>
              <a:ext uri="{FF2B5EF4-FFF2-40B4-BE49-F238E27FC236}">
                <a16:creationId xmlns:a16="http://schemas.microsoft.com/office/drawing/2014/main" id="{26BD1A7A-B4E0-CDFD-B992-AC517230488B}"/>
              </a:ext>
            </a:extLst>
          </p:cNvPr>
          <p:cNvSpPr txBox="1"/>
          <p:nvPr/>
        </p:nvSpPr>
        <p:spPr>
          <a:xfrm>
            <a:off x="4403075" y="6551363"/>
            <a:ext cx="33858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(Mental Health Foundation, 2022)</a:t>
            </a:r>
            <a:endParaRPr lang="en-US"/>
          </a:p>
        </p:txBody>
      </p:sp>
      <p:sp>
        <p:nvSpPr>
          <p:cNvPr id="176" name="TextBox 175">
            <a:extLst>
              <a:ext uri="{FF2B5EF4-FFF2-40B4-BE49-F238E27FC236}">
                <a16:creationId xmlns:a16="http://schemas.microsoft.com/office/drawing/2014/main" id="{E6A3FFA9-6FB2-DC86-A485-367D83F8182C}"/>
              </a:ext>
            </a:extLst>
          </p:cNvPr>
          <p:cNvSpPr txBox="1"/>
          <p:nvPr/>
        </p:nvSpPr>
        <p:spPr>
          <a:xfrm>
            <a:off x="8411034" y="13785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(McLeod et al., 2020)</a:t>
            </a:r>
            <a:endParaRPr lang="en-US"/>
          </a:p>
        </p:txBody>
      </p:sp>
    </p:spTree>
    <p:extLst>
      <p:ext uri="{BB962C8B-B14F-4D97-AF65-F5344CB8AC3E}">
        <p14:creationId xmlns:p14="http://schemas.microsoft.com/office/powerpoint/2010/main" val="2535877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932137" y="590976"/>
            <a:ext cx="10558696" cy="852538"/>
          </a:xfrm>
        </p:spPr>
        <p:txBody>
          <a:bodyPr>
            <a:normAutofit/>
          </a:bodyPr>
          <a:lstStyle/>
          <a:p>
            <a:r>
              <a:rPr lang="en-GB" sz="4000" dirty="0">
                <a:ea typeface="+mj-lt"/>
                <a:cs typeface="+mj-lt"/>
              </a:rPr>
              <a:t>C</a:t>
            </a:r>
            <a:r>
              <a:rPr lang="en-GB" sz="4000" cap="none" dirty="0">
                <a:ea typeface="+mj-lt"/>
                <a:cs typeface="+mj-lt"/>
              </a:rPr>
              <a:t>onclusion</a:t>
            </a:r>
            <a:endParaRPr lang="en-US" cap="none" dirty="0"/>
          </a:p>
          <a:p>
            <a:endParaRPr lang="en-GB" sz="4000" dirty="0"/>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1424D9C6-A4E9-3BB6-25CB-02ADC47BE701}"/>
              </a:ext>
            </a:extLst>
          </p:cNvPr>
          <p:cNvSpPr>
            <a:spLocks noGrp="1"/>
          </p:cNvSpPr>
          <p:nvPr>
            <p:ph sz="quarter" idx="13"/>
          </p:nvPr>
        </p:nvSpPr>
        <p:spPr>
          <a:xfrm>
            <a:off x="436376" y="1449019"/>
            <a:ext cx="8217612" cy="4746132"/>
          </a:xfrm>
        </p:spPr>
        <p:txBody>
          <a:bodyPr vert="horz" lIns="91440" tIns="45720" rIns="91440" bIns="45720" rtlCol="0" anchor="t">
            <a:normAutofit/>
          </a:bodyPr>
          <a:lstStyle/>
          <a:p>
            <a:pPr marL="285750" indent="-285750"/>
            <a:r>
              <a:rPr lang="en-GB" sz="1800" cap="none" dirty="0"/>
              <a:t>It is apparent depression has increased significantly in comparison to before lockdown, this is mostly due to school </a:t>
            </a:r>
            <a:r>
              <a:rPr lang="en-GB" sz="1800" cap="none"/>
              <a:t>closures, park closures, travel restrictions, staying at home and not visiting family and friends, also, including leisure centres and martial arts schools being shut down. </a:t>
            </a:r>
            <a:endParaRPr lang="en-US"/>
          </a:p>
          <a:p>
            <a:pPr>
              <a:buClr>
                <a:srgbClr val="000000"/>
              </a:buClr>
            </a:pPr>
            <a:r>
              <a:rPr lang="en-US" sz="1800" cap="none" dirty="0">
                <a:latin typeface="TW Cen MT"/>
              </a:rPr>
              <a:t>By conducting a systematic review of primary collated data studies on an examination of changes in children's mental </a:t>
            </a:r>
            <a:r>
              <a:rPr lang="en-US" sz="1800" cap="none">
                <a:latin typeface="TW Cen MT"/>
              </a:rPr>
              <a:t>health, recommendations for policies and practices should be introduced to eradicate the negative effects of the Covid-19 pandemic and be able to support the children as a high priority as they are the worlds future generation. </a:t>
            </a:r>
            <a:r>
              <a:rPr lang="en-US" sz="1800" cap="none" dirty="0">
                <a:latin typeface="TW Cen MT"/>
              </a:rPr>
              <a:t> </a:t>
            </a:r>
          </a:p>
          <a:p>
            <a:pPr>
              <a:buClr>
                <a:srgbClr val="000000"/>
              </a:buClr>
            </a:pPr>
            <a:r>
              <a:rPr lang="en-GB" sz="1800" cap="none">
                <a:ea typeface="+mn-lt"/>
                <a:cs typeface="+mn-lt"/>
              </a:rPr>
              <a:t>Evidence suggests that those at greatest risk of poor mental health during the pandemic include children with previous mental health or learning difficulties and those at socioeconomic disadvantage (Bunn and Lewis, 2021).</a:t>
            </a:r>
            <a:endParaRPr lang="en-US" sz="1800" cap="none">
              <a:ea typeface="+mn-lt"/>
              <a:cs typeface="+mn-lt"/>
            </a:endParaRPr>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4" name="Slide Number Placeholder 3">
            <a:extLst>
              <a:ext uri="{FF2B5EF4-FFF2-40B4-BE49-F238E27FC236}">
                <a16:creationId xmlns:a16="http://schemas.microsoft.com/office/drawing/2014/main" id="{92C9F758-3F3E-B6E6-A1E4-10294D715175}"/>
              </a:ext>
            </a:extLst>
          </p:cNvPr>
          <p:cNvSpPr>
            <a:spLocks noGrp="1"/>
          </p:cNvSpPr>
          <p:nvPr>
            <p:ph type="sldNum" sz="quarter" idx="12"/>
          </p:nvPr>
        </p:nvSpPr>
        <p:spPr/>
        <p:txBody>
          <a:bodyPr/>
          <a:lstStyle/>
          <a:p>
            <a:fld id="{6D22F896-40B5-4ADD-8801-0D06FADFA095}" type="slidenum">
              <a:rPr lang="en-GB" noProof="0" smtClean="0"/>
              <a:t>9</a:t>
            </a:fld>
            <a:endParaRPr lang="en-GB"/>
          </a:p>
        </p:txBody>
      </p:sp>
      <p:sp>
        <p:nvSpPr>
          <p:cNvPr id="13" name="TextBox 1">
            <a:extLst>
              <a:ext uri="{FF2B5EF4-FFF2-40B4-BE49-F238E27FC236}">
                <a16:creationId xmlns:a16="http://schemas.microsoft.com/office/drawing/2014/main" id="{49136B63-6A7D-A52D-AEE7-137F8727F50E}"/>
              </a:ext>
            </a:extLst>
          </p:cNvPr>
          <p:cNvSpPr txBox="1"/>
          <p:nvPr/>
        </p:nvSpPr>
        <p:spPr>
          <a:xfrm>
            <a:off x="8892448" y="1970182"/>
            <a:ext cx="2743199" cy="3139321"/>
          </a:xfrm>
          <a:prstGeom prst="rect">
            <a:avLst/>
          </a:prstGeom>
          <a:solidFill>
            <a:schemeClr val="accent6">
              <a:lumMod val="20000"/>
              <a:lumOff val="80000"/>
            </a:schemeClr>
          </a:solidFill>
          <a:ln>
            <a:solidFill>
              <a:schemeClr val="accent1">
                <a:lumMod val="75000"/>
              </a:schemeClr>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i="1">
                <a:latin typeface="TW Cen MT"/>
              </a:rPr>
              <a:t>"Children are not the face of this pandemic. But they risk being among its biggest victims…for some children, the impact will be lifelong…the harmful effects…are expected to be most damaging for children…in already disadvantaged or vulnerable situations."</a:t>
            </a:r>
            <a:endParaRPr lang="en-US"/>
          </a:p>
        </p:txBody>
      </p:sp>
      <p:sp>
        <p:nvSpPr>
          <p:cNvPr id="6" name="TextBox 5">
            <a:extLst>
              <a:ext uri="{FF2B5EF4-FFF2-40B4-BE49-F238E27FC236}">
                <a16:creationId xmlns:a16="http://schemas.microsoft.com/office/drawing/2014/main" id="{648D0967-ED40-DD76-DE33-1F9CED685D97}"/>
              </a:ext>
            </a:extLst>
          </p:cNvPr>
          <p:cNvSpPr txBox="1"/>
          <p:nvPr/>
        </p:nvSpPr>
        <p:spPr>
          <a:xfrm>
            <a:off x="8883267" y="533032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(McLeod et al., 2020)</a:t>
            </a:r>
            <a:endParaRPr lang="en-US"/>
          </a:p>
        </p:txBody>
      </p:sp>
    </p:spTree>
    <p:extLst>
      <p:ext uri="{BB962C8B-B14F-4D97-AF65-F5344CB8AC3E}">
        <p14:creationId xmlns:p14="http://schemas.microsoft.com/office/powerpoint/2010/main" val="2887697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E7F20B7-0906-2447-1781-549A7E0369FA}"/>
              </a:ext>
            </a:extLst>
          </p:cNvPr>
          <p:cNvSpPr>
            <a:spLocks noGrp="1"/>
          </p:cNvSpPr>
          <p:nvPr>
            <p:ph type="title"/>
          </p:nvPr>
        </p:nvSpPr>
        <p:spPr>
          <a:xfrm>
            <a:off x="849510" y="425723"/>
            <a:ext cx="10558696" cy="705646"/>
          </a:xfrm>
        </p:spPr>
        <p:txBody>
          <a:bodyPr>
            <a:normAutofit/>
          </a:bodyPr>
          <a:lstStyle/>
          <a:p>
            <a:r>
              <a:rPr lang="en-GB" sz="4000" dirty="0"/>
              <a:t>r</a:t>
            </a:r>
            <a:r>
              <a:rPr lang="en-GB" sz="4000" cap="none" dirty="0"/>
              <a:t>eferences</a:t>
            </a:r>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1424D9C6-A4E9-3BB6-25CB-02ADC47BE701}"/>
              </a:ext>
            </a:extLst>
          </p:cNvPr>
          <p:cNvSpPr>
            <a:spLocks noGrp="1"/>
          </p:cNvSpPr>
          <p:nvPr>
            <p:ph sz="quarter" idx="13"/>
          </p:nvPr>
        </p:nvSpPr>
        <p:spPr>
          <a:xfrm>
            <a:off x="473099" y="1191960"/>
            <a:ext cx="11238069" cy="5232708"/>
          </a:xfrm>
        </p:spPr>
        <p:txBody>
          <a:bodyPr vert="horz" lIns="91440" tIns="45720" rIns="91440" bIns="45720" rtlCol="0" anchor="t">
            <a:normAutofit/>
          </a:bodyPr>
          <a:lstStyle/>
          <a:p>
            <a:r>
              <a:rPr lang="en-GB" sz="1800" cap="none">
                <a:ea typeface="+mn-lt"/>
                <a:cs typeface="+mn-lt"/>
              </a:rPr>
              <a:t>Bignardi, G., Dalmaijer, E.S., Anwyl-irvine, A.L., Smith, T.A., Siugzdaite, R., Uh, S. And astle, D.E. (2020). Longitudinal increases in childhood depression symptoms during the COVID-19 lockdown. </a:t>
            </a:r>
            <a:r>
              <a:rPr lang="en-GB" sz="1800" i="1" cap="none">
                <a:ea typeface="+mn-lt"/>
                <a:cs typeface="+mn-lt"/>
              </a:rPr>
              <a:t>Archives of disease in childhood</a:t>
            </a:r>
            <a:r>
              <a:rPr lang="en-GB" sz="1800" cap="none">
                <a:ea typeface="+mn-lt"/>
                <a:cs typeface="+mn-lt"/>
              </a:rPr>
              <a:t>, 106(8), p.Archdischild-2020-320372.</a:t>
            </a:r>
            <a:endParaRPr lang="en-GB" sz="1800" cap="none"/>
          </a:p>
          <a:p>
            <a:pPr>
              <a:buClr>
                <a:srgbClr val="000000"/>
              </a:buClr>
            </a:pPr>
            <a:r>
              <a:rPr lang="en-GB" sz="1800" cap="none">
                <a:ea typeface="+mn-lt"/>
                <a:cs typeface="+mn-lt"/>
              </a:rPr>
              <a:t>Bunn, S. And lewis, S. (2021). Children’s mental health and the COVID-19 pandemic. </a:t>
            </a:r>
            <a:r>
              <a:rPr lang="en-GB" sz="1800" i="1" cap="none">
                <a:ea typeface="+mn-lt"/>
                <a:cs typeface="+mn-lt"/>
              </a:rPr>
              <a:t>Post.Parliament.Uk</a:t>
            </a:r>
            <a:r>
              <a:rPr lang="en-GB" sz="1800" cap="none">
                <a:ea typeface="+mn-lt"/>
                <a:cs typeface="+mn-lt"/>
              </a:rPr>
              <a:t>. [Online] available at: </a:t>
            </a:r>
            <a:r>
              <a:rPr lang="en-GB" sz="1800" cap="none" dirty="0">
                <a:ea typeface="+mn-lt"/>
                <a:cs typeface="+mn-lt"/>
                <a:hlinkClick r:id="rId4">
                  <a:extLst>
                    <a:ext uri="{A12FA001-AC4F-418D-AE19-62706E023703}">
                      <ahyp:hlinkClr xmlns:ahyp="http://schemas.microsoft.com/office/drawing/2018/hyperlinkcolor" val="tx"/>
                    </a:ext>
                  </a:extLst>
                </a:hlinkClick>
              </a:rPr>
              <a:t>https://post.Parliament.Uk/research-briefings/post-pn-0653/</a:t>
            </a:r>
            <a:r>
              <a:rPr lang="en-GB" sz="1800" cap="none">
                <a:ea typeface="+mn-lt"/>
                <a:cs typeface="+mn-lt"/>
              </a:rPr>
              <a:t> [accessed 13 apr. 2022].</a:t>
            </a:r>
            <a:endParaRPr lang="en-GB" cap="none"/>
          </a:p>
          <a:p>
            <a:pPr>
              <a:buClr>
                <a:srgbClr val="000000"/>
              </a:buClr>
            </a:pPr>
            <a:r>
              <a:rPr lang="en-GB" sz="1800" cap="none">
                <a:ea typeface="+mn-lt"/>
                <a:cs typeface="+mn-lt"/>
              </a:rPr>
              <a:t>Hollingsworth, A. (2020). Coronavirus’s hidden victims: how lockdown has hit mental health. </a:t>
            </a:r>
            <a:r>
              <a:rPr lang="en-GB" sz="1800" i="1" cap="none" dirty="0">
                <a:ea typeface="+mn-lt"/>
                <a:cs typeface="+mn-lt"/>
                <a:hlinkClick r:id="rId5">
                  <a:extLst>
                    <a:ext uri="{A12FA001-AC4F-418D-AE19-62706E023703}">
                      <ahyp:hlinkClr xmlns:ahyp="http://schemas.microsoft.com/office/drawing/2018/hyperlinkcolor" val="tx"/>
                    </a:ext>
                  </a:extLst>
                </a:hlinkClick>
              </a:rPr>
              <a:t>Www.Thetimes.Co.Uk</a:t>
            </a:r>
            <a:r>
              <a:rPr lang="en-GB" sz="1800" cap="none">
                <a:ea typeface="+mn-lt"/>
                <a:cs typeface="+mn-lt"/>
              </a:rPr>
              <a:t>. [Online] 17 jul. Available at: </a:t>
            </a:r>
            <a:r>
              <a:rPr lang="en-GB" sz="1800" cap="none" dirty="0">
                <a:ea typeface="+mn-lt"/>
                <a:cs typeface="+mn-lt"/>
                <a:hlinkClick r:id="rId6">
                  <a:extLst>
                    <a:ext uri="{A12FA001-AC4F-418D-AE19-62706E023703}">
                      <ahyp:hlinkClr xmlns:ahyp="http://schemas.microsoft.com/office/drawing/2018/hyperlinkcolor" val="tx"/>
                    </a:ext>
                  </a:extLst>
                </a:hlinkClick>
              </a:rPr>
              <a:t>https://www.Thetimes.Co.Uk/article/coronavirus-s-hidden-victims-how-lockdown-has-hit-mental-health-sufferers-8k8h5h9n9</a:t>
            </a:r>
            <a:r>
              <a:rPr lang="en-GB" sz="1800" cap="none">
                <a:ea typeface="+mn-lt"/>
                <a:cs typeface="+mn-lt"/>
              </a:rPr>
              <a:t> [accessed 13 apr. 2022].</a:t>
            </a:r>
            <a:endParaRPr lang="en-GB" cap="none"/>
          </a:p>
          <a:p>
            <a:pPr>
              <a:buClr>
                <a:srgbClr val="000000"/>
              </a:buClr>
            </a:pPr>
            <a:r>
              <a:rPr lang="en-GB" sz="1800" cap="none">
                <a:ea typeface="+mn-lt"/>
                <a:cs typeface="+mn-lt"/>
              </a:rPr>
              <a:t>Mcleod, S., Ballard, K.J., Ahmed, B., Mcgill, N. And brown, M.I. (2020). Supporting children with speech sound disorders during COVID-19 restrictions: technological solutions. </a:t>
            </a:r>
            <a:r>
              <a:rPr lang="en-GB" sz="1800" i="1" cap="none">
                <a:ea typeface="+mn-lt"/>
                <a:cs typeface="+mn-lt"/>
              </a:rPr>
              <a:t>Perspectives of the ASHA special interest groups</a:t>
            </a:r>
            <a:r>
              <a:rPr lang="en-GB" sz="1800" cap="none">
                <a:ea typeface="+mn-lt"/>
                <a:cs typeface="+mn-lt"/>
              </a:rPr>
              <a:t>, pp.1–4.</a:t>
            </a:r>
            <a:endParaRPr lang="en-GB" cap="none"/>
          </a:p>
          <a:p>
            <a:pPr>
              <a:buClr>
                <a:srgbClr val="000000"/>
              </a:buClr>
            </a:pPr>
            <a:r>
              <a:rPr lang="en-GB" sz="1800" cap="none">
                <a:ea typeface="+mn-lt"/>
                <a:cs typeface="+mn-lt"/>
              </a:rPr>
              <a:t>Mental health foundation (2022). </a:t>
            </a:r>
            <a:r>
              <a:rPr lang="en-GB" sz="1800" i="1" cap="none">
                <a:ea typeface="+mn-lt"/>
                <a:cs typeface="+mn-lt"/>
              </a:rPr>
              <a:t>Impacts of lockdown on the mental health of children and young people</a:t>
            </a:r>
            <a:r>
              <a:rPr lang="en-GB" sz="1800" cap="none">
                <a:ea typeface="+mn-lt"/>
                <a:cs typeface="+mn-lt"/>
              </a:rPr>
              <a:t>. [Online] mental health foundation. Available at: </a:t>
            </a:r>
            <a:r>
              <a:rPr lang="en-GB" sz="1800" cap="none" dirty="0">
                <a:ea typeface="+mn-lt"/>
                <a:cs typeface="+mn-lt"/>
                <a:hlinkClick r:id="rId7">
                  <a:extLst>
                    <a:ext uri="{A12FA001-AC4F-418D-AE19-62706E023703}">
                      <ahyp:hlinkClr xmlns:ahyp="http://schemas.microsoft.com/office/drawing/2018/hyperlinkcolor" val="tx"/>
                    </a:ext>
                  </a:extLst>
                </a:hlinkClick>
              </a:rPr>
              <a:t>https://www.Mentalhealth.Org.Uk/publications/impacts-lockdown-mental-health-children-and-young-people#:~:text=one%20uk%2dbased%20study%20has</a:t>
            </a:r>
            <a:r>
              <a:rPr lang="en-GB" sz="1800" cap="none">
                <a:ea typeface="+mn-lt"/>
                <a:cs typeface="+mn-lt"/>
              </a:rPr>
              <a:t> [accessed 12 apr. 2022].</a:t>
            </a:r>
            <a:endParaRPr lang="en-GB" cap="none"/>
          </a:p>
          <a:p>
            <a:pPr>
              <a:buClr>
                <a:srgbClr val="000000"/>
              </a:buClr>
            </a:pPr>
            <a:endParaRPr lang="en-GB" sz="1800" dirty="0"/>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4" name="Slide Number Placeholder 3">
            <a:extLst>
              <a:ext uri="{FF2B5EF4-FFF2-40B4-BE49-F238E27FC236}">
                <a16:creationId xmlns:a16="http://schemas.microsoft.com/office/drawing/2014/main" id="{53EFAE00-B30E-49D0-1247-39A6370B6B22}"/>
              </a:ext>
            </a:extLst>
          </p:cNvPr>
          <p:cNvSpPr>
            <a:spLocks noGrp="1"/>
          </p:cNvSpPr>
          <p:nvPr>
            <p:ph type="sldNum" sz="quarter" idx="12"/>
          </p:nvPr>
        </p:nvSpPr>
        <p:spPr/>
        <p:txBody>
          <a:bodyPr/>
          <a:lstStyle/>
          <a:p>
            <a:fld id="{6D22F896-40B5-4ADD-8801-0D06FADFA095}" type="slidenum">
              <a:rPr lang="en-GB" noProof="0" smtClean="0"/>
              <a:t>10</a:t>
            </a:fld>
            <a:endParaRPr lang="en-GB"/>
          </a:p>
        </p:txBody>
      </p:sp>
    </p:spTree>
    <p:extLst>
      <p:ext uri="{BB962C8B-B14F-4D97-AF65-F5344CB8AC3E}">
        <p14:creationId xmlns:p14="http://schemas.microsoft.com/office/powerpoint/2010/main" val="3621334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712063"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a:extLst>
              <a:ext uri="{FF2B5EF4-FFF2-40B4-BE49-F238E27FC236}">
                <a16:creationId xmlns:a16="http://schemas.microsoft.com/office/drawing/2014/main" id="{11DE2588-5485-AF90-AAE8-ABD1F0D7C214}"/>
              </a:ext>
            </a:extLst>
          </p:cNvPr>
          <p:cNvSpPr>
            <a:spLocks noGrp="1"/>
          </p:cNvSpPr>
          <p:nvPr>
            <p:ph type="title"/>
          </p:nvPr>
        </p:nvSpPr>
        <p:spPr>
          <a:xfrm>
            <a:off x="913775" y="187024"/>
            <a:ext cx="10503612" cy="797453"/>
          </a:xfrm>
        </p:spPr>
        <p:txBody>
          <a:bodyPr>
            <a:normAutofit/>
          </a:bodyPr>
          <a:lstStyle/>
          <a:p>
            <a:r>
              <a:rPr lang="en-GB" sz="4000" dirty="0"/>
              <a:t>R</a:t>
            </a:r>
            <a:r>
              <a:rPr lang="en-GB" sz="4000" cap="none" dirty="0"/>
              <a:t>eferences</a:t>
            </a:r>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8404564" y="0"/>
            <a:ext cx="2589690"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10471066" y="183232"/>
            <a:ext cx="1720934" cy="1683522"/>
          </a:xfrm>
          <a:prstGeom prst="rect">
            <a:avLst/>
          </a:prstGeom>
        </p:spPr>
      </p:pic>
      <p:sp>
        <p:nvSpPr>
          <p:cNvPr id="3" name="Content Placeholder 2">
            <a:extLst>
              <a:ext uri="{FF2B5EF4-FFF2-40B4-BE49-F238E27FC236}">
                <a16:creationId xmlns:a16="http://schemas.microsoft.com/office/drawing/2014/main" id="{35BDA57E-592B-079C-88E1-6B6024E8596A}"/>
              </a:ext>
            </a:extLst>
          </p:cNvPr>
          <p:cNvSpPr>
            <a:spLocks noGrp="1"/>
          </p:cNvSpPr>
          <p:nvPr>
            <p:ph sz="quarter" idx="13"/>
          </p:nvPr>
        </p:nvSpPr>
        <p:spPr>
          <a:xfrm>
            <a:off x="509822" y="1191962"/>
            <a:ext cx="11293152" cy="5599935"/>
          </a:xfrm>
        </p:spPr>
        <p:txBody>
          <a:bodyPr vert="horz" lIns="91440" tIns="45720" rIns="91440" bIns="45720" rtlCol="0" anchor="t">
            <a:normAutofit/>
          </a:bodyPr>
          <a:lstStyle/>
          <a:p>
            <a:r>
              <a:rPr lang="en-GB" sz="1800" cap="none">
                <a:ea typeface="+mn-lt"/>
                <a:cs typeface="+mn-lt"/>
              </a:rPr>
              <a:t>Partha, A. (2021). </a:t>
            </a:r>
            <a:r>
              <a:rPr lang="en-GB" sz="1800" i="1" cap="none">
                <a:ea typeface="+mn-lt"/>
                <a:cs typeface="+mn-lt"/>
              </a:rPr>
              <a:t>Children’s mental health during the pandemic – A distressing reality</a:t>
            </a:r>
            <a:r>
              <a:rPr lang="en-GB" sz="1800" cap="none">
                <a:ea typeface="+mn-lt"/>
                <a:cs typeface="+mn-lt"/>
              </a:rPr>
              <a:t>. [Online] humanium. Available at: </a:t>
            </a:r>
            <a:r>
              <a:rPr lang="en-GB" sz="1800" cap="none" dirty="0">
                <a:ea typeface="+mn-lt"/>
                <a:cs typeface="+mn-lt"/>
                <a:hlinkClick r:id="rId4">
                  <a:extLst>
                    <a:ext uri="{A12FA001-AC4F-418D-AE19-62706E023703}">
                      <ahyp:hlinkClr xmlns:ahyp="http://schemas.microsoft.com/office/drawing/2018/hyperlinkcolor" val="tx"/>
                    </a:ext>
                  </a:extLst>
                </a:hlinkClick>
              </a:rPr>
              <a:t>https://www.Humanium.Org/en/childrens-mental-health-during-the-pandemic-a-distressing-reality/</a:t>
            </a:r>
            <a:r>
              <a:rPr lang="en-GB" sz="1800" cap="none">
                <a:ea typeface="+mn-lt"/>
                <a:cs typeface="+mn-lt"/>
              </a:rPr>
              <a:t> [accessed 12 apr. 2022].</a:t>
            </a:r>
            <a:endParaRPr lang="en-GB" sz="1800" cap="none"/>
          </a:p>
          <a:p>
            <a:pPr>
              <a:buClr>
                <a:srgbClr val="000000"/>
              </a:buClr>
            </a:pPr>
            <a:r>
              <a:rPr lang="en-GB" sz="1800" cap="none">
                <a:ea typeface="+mn-lt"/>
                <a:cs typeface="+mn-lt"/>
              </a:rPr>
              <a:t>Sam (2020). </a:t>
            </a:r>
            <a:r>
              <a:rPr lang="en-GB" sz="1800" i="1" cap="none">
                <a:ea typeface="+mn-lt"/>
                <a:cs typeface="+mn-lt"/>
              </a:rPr>
              <a:t>Corona virus continues to affect children’s mental health | mrs. Myers reading room</a:t>
            </a:r>
            <a:r>
              <a:rPr lang="en-GB" sz="1800" cap="none">
                <a:ea typeface="+mn-lt"/>
                <a:cs typeface="+mn-lt"/>
              </a:rPr>
              <a:t>. [Online] mrsmyersrr.Com. Available at: </a:t>
            </a:r>
            <a:r>
              <a:rPr lang="en-GB" sz="1800" cap="none" dirty="0">
                <a:ea typeface="+mn-lt"/>
                <a:cs typeface="+mn-lt"/>
                <a:hlinkClick r:id="rId5">
                  <a:extLst>
                    <a:ext uri="{A12FA001-AC4F-418D-AE19-62706E023703}">
                      <ahyp:hlinkClr xmlns:ahyp="http://schemas.microsoft.com/office/drawing/2018/hyperlinkcolor" val="tx"/>
                    </a:ext>
                  </a:extLst>
                </a:hlinkClick>
              </a:rPr>
              <a:t>https://mrsmyersrr.Com/corona-virus-continues-to-affect-childrens-mental-health</a:t>
            </a:r>
            <a:r>
              <a:rPr lang="en-GB" sz="1800" cap="none">
                <a:ea typeface="+mn-lt"/>
                <a:cs typeface="+mn-lt"/>
              </a:rPr>
              <a:t> [accessed 13 apr. 2022].</a:t>
            </a:r>
            <a:endParaRPr lang="en-GB" cap="none"/>
          </a:p>
          <a:p>
            <a:pPr>
              <a:buClr>
                <a:srgbClr val="000000"/>
              </a:buClr>
            </a:pPr>
            <a:r>
              <a:rPr lang="en-GB" sz="1800" cap="none">
                <a:ea typeface="+mn-lt"/>
                <a:cs typeface="+mn-lt"/>
              </a:rPr>
              <a:t>Soneson, E., Puntis, S., Chapman, N., Mansfield, K.L., Jones, P.B. And fazel, M. (2022). Happier during lockdown: a descriptive analysis of self-reported wellbeing in 17,000 UK school students during covid-19 lockdown. </a:t>
            </a:r>
            <a:r>
              <a:rPr lang="en-GB" sz="1800" i="1" cap="none">
                <a:ea typeface="+mn-lt"/>
                <a:cs typeface="+mn-lt"/>
              </a:rPr>
              <a:t>European child &amp; adolescent psychiatry</a:t>
            </a:r>
            <a:r>
              <a:rPr lang="en-GB" sz="1800" cap="none">
                <a:ea typeface="+mn-lt"/>
                <a:cs typeface="+mn-lt"/>
              </a:rPr>
              <a:t>, (1-16).</a:t>
            </a:r>
            <a:endParaRPr lang="en-GB" cap="none"/>
          </a:p>
          <a:p>
            <a:pPr>
              <a:buClr>
                <a:srgbClr val="000000"/>
              </a:buClr>
            </a:pPr>
            <a:r>
              <a:rPr lang="en-GB" sz="1800" cap="none">
                <a:ea typeface="+mn-lt"/>
                <a:cs typeface="+mn-lt"/>
              </a:rPr>
              <a:t>Trueman, L. (2021). Mental health: western trust sees rise in children treated for depression. </a:t>
            </a:r>
            <a:r>
              <a:rPr lang="en-GB" sz="1800" i="1" cap="none">
                <a:ea typeface="+mn-lt"/>
                <a:cs typeface="+mn-lt"/>
              </a:rPr>
              <a:t>BBC news</a:t>
            </a:r>
            <a:r>
              <a:rPr lang="en-GB" sz="1800" cap="none">
                <a:ea typeface="+mn-lt"/>
                <a:cs typeface="+mn-lt"/>
              </a:rPr>
              <a:t>. [Online] 25 nov. Available at: </a:t>
            </a:r>
            <a:r>
              <a:rPr lang="en-GB" sz="1800" cap="none" dirty="0">
                <a:ea typeface="+mn-lt"/>
                <a:cs typeface="+mn-lt"/>
                <a:hlinkClick r:id="rId6">
                  <a:extLst>
                    <a:ext uri="{A12FA001-AC4F-418D-AE19-62706E023703}">
                      <ahyp:hlinkClr xmlns:ahyp="http://schemas.microsoft.com/office/drawing/2018/hyperlinkcolor" val="tx"/>
                    </a:ext>
                  </a:extLst>
                </a:hlinkClick>
              </a:rPr>
              <a:t>https://www.Bbc.Co.Uk/news/uk-northern-ireland-59353305</a:t>
            </a:r>
            <a:r>
              <a:rPr lang="en-GB" sz="1800" cap="none">
                <a:ea typeface="+mn-lt"/>
                <a:cs typeface="+mn-lt"/>
              </a:rPr>
              <a:t> [accessed 13 apr. 2022].</a:t>
            </a:r>
            <a:endParaRPr lang="en-GB" cap="none"/>
          </a:p>
          <a:p>
            <a:pPr>
              <a:buClr>
                <a:srgbClr val="000000"/>
              </a:buClr>
            </a:pPr>
            <a:r>
              <a:rPr lang="en-GB" sz="1800" cap="none">
                <a:ea typeface="+mn-lt"/>
                <a:cs typeface="+mn-lt"/>
              </a:rPr>
              <a:t>Waite, P., Pearcey, S., Shum, A., Raw, J.A.L., Patalay, P. And creswell, C. (2021). How did the mental health symptoms of children and adolescents change over early lockdown during the COVID‐19 pandemic in the UK? </a:t>
            </a:r>
            <a:r>
              <a:rPr lang="en-GB" sz="1800" i="1" cap="none">
                <a:ea typeface="+mn-lt"/>
                <a:cs typeface="+mn-lt"/>
              </a:rPr>
              <a:t>JCPP advances</a:t>
            </a:r>
            <a:r>
              <a:rPr lang="en-GB" sz="1800" cap="none">
                <a:ea typeface="+mn-lt"/>
                <a:cs typeface="+mn-lt"/>
              </a:rPr>
              <a:t>, 1(1).</a:t>
            </a:r>
            <a:endParaRPr lang="en-GB" cap="none"/>
          </a:p>
          <a:p>
            <a:pPr>
              <a:buClr>
                <a:srgbClr val="000000"/>
              </a:buClr>
            </a:pPr>
            <a:endParaRPr lang="en-GB" sz="1800" dirty="0"/>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11494523" y="2664767"/>
            <a:ext cx="63595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8887626" y="5982056"/>
            <a:ext cx="1192806"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4" name="Slide Number Placeholder 3">
            <a:extLst>
              <a:ext uri="{FF2B5EF4-FFF2-40B4-BE49-F238E27FC236}">
                <a16:creationId xmlns:a16="http://schemas.microsoft.com/office/drawing/2014/main" id="{BC3B2D76-5865-5F46-75C5-B6FE9A162237}"/>
              </a:ext>
            </a:extLst>
          </p:cNvPr>
          <p:cNvSpPr>
            <a:spLocks noGrp="1"/>
          </p:cNvSpPr>
          <p:nvPr>
            <p:ph type="sldNum" sz="quarter" idx="12"/>
          </p:nvPr>
        </p:nvSpPr>
        <p:spPr/>
        <p:txBody>
          <a:bodyPr/>
          <a:lstStyle/>
          <a:p>
            <a:fld id="{6D22F896-40B5-4ADD-8801-0D06FADFA095}" type="slidenum">
              <a:rPr lang="en-GB" noProof="0" smtClean="0"/>
              <a:t>11</a:t>
            </a:fld>
            <a:endParaRPr lang="en-GB"/>
          </a:p>
        </p:txBody>
      </p:sp>
    </p:spTree>
    <p:extLst>
      <p:ext uri="{BB962C8B-B14F-4D97-AF65-F5344CB8AC3E}">
        <p14:creationId xmlns:p14="http://schemas.microsoft.com/office/powerpoint/2010/main" val="160601525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Words>
  <Application>Microsoft Office PowerPoint</Application>
  <PresentationFormat>Widescreen</PresentationFormat>
  <Paragraphs>1</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Droplet</vt:lpstr>
      <vt:lpstr>Assessment 2: Viva Voce Effects of the Covid-19 lockdown on children’s mental health in the UK  </vt:lpstr>
      <vt:lpstr>introduction</vt:lpstr>
      <vt:lpstr>Methodology </vt:lpstr>
      <vt:lpstr>Literature Review </vt:lpstr>
      <vt:lpstr>Literature Review </vt:lpstr>
      <vt:lpstr>Literature Review </vt:lpstr>
      <vt:lpstr>Results </vt:lpstr>
      <vt:lpstr>Discussion  </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1509</cp:revision>
  <dcterms:created xsi:type="dcterms:W3CDTF">2022-04-12T21:55:34Z</dcterms:created>
  <dcterms:modified xsi:type="dcterms:W3CDTF">2022-04-13T17:07:04Z</dcterms:modified>
</cp:coreProperties>
</file>