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181" autoAdjust="0"/>
    <p:restoredTop sz="94660"/>
  </p:normalViewPr>
  <p:slideViewPr>
    <p:cSldViewPr snapToGrid="0">
      <p:cViewPr varScale="1">
        <p:scale>
          <a:sx n="69" d="100"/>
          <a:sy n="69" d="100"/>
        </p:scale>
        <p:origin x="70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163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67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47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346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290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27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45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408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42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845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645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0060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0972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449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428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41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421871" y="288925"/>
            <a:ext cx="10253662" cy="1392238"/>
          </a:xfrm>
        </p:spPr>
        <p:txBody>
          <a:bodyPr>
            <a:normAutofit/>
          </a:bodyPr>
          <a:lstStyle/>
          <a:p>
            <a:pPr algn="ctr"/>
            <a:r>
              <a:rPr lang="en-GB" sz="36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Youth Offending Team Member </a:t>
            </a:r>
            <a:endParaRPr lang="en-GB" sz="36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3469372" y="4877452"/>
            <a:ext cx="5867133" cy="184785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		Selina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Shafiq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Number: 	2028762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Module: 			Psychology for Health and Social Care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		BMHP4003_BIRM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Assignment:		Task 1 Presentation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Lecturer:			Muhammad Hossain 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6243" y="1478470"/>
            <a:ext cx="5098473" cy="339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34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9096" y="1469786"/>
            <a:ext cx="8915400" cy="3777622"/>
          </a:xfrm>
        </p:spPr>
        <p:txBody>
          <a:bodyPr/>
          <a:lstStyle/>
          <a:p>
            <a:pPr marL="0" indent="0">
              <a:buNone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Definition of Psychology Development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a Youth Offending Team Members Job Role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Vygotsky Theory of Social Constructive Approach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Example of how a Youth Offending Team Member can use their understanding of Psychology to help young people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7236" y="4103254"/>
            <a:ext cx="3432464" cy="22883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46796" y="6206897"/>
            <a:ext cx="1963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(GOV.UK, 2019)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086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7667606" cy="867806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Psychology Development 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1586" y="2054087"/>
            <a:ext cx="8915400" cy="3777622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PSYCHOLOGY DEVELOPMENT  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From birth to growing old,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development refers to the growth of a person's cognitive, emotional, intellectual, and social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measurements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functioning during the duration of a normal life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span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Britannica, 2022).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According to Dr Saul McLeod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 is a scientific approach which aims to explain growth, change and consistency though the lifespan. Developmental psychology looks at how thinking, feeling,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change throughout a person’s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life (McLeod, 2017).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57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Job Role - Youth Offending Team Member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4732" y="4565073"/>
            <a:ext cx="8915400" cy="2478156"/>
          </a:xfrm>
        </p:spPr>
        <p:txBody>
          <a:bodyPr>
            <a:no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Youth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Offending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eams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assist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youths that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have got themselves in trouble with the law </a:t>
            </a: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Youth Offending Team are a part of your Local Council, whom help young people upon being arrested and/or any Court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earings. </a:t>
            </a: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These members help these young people by taking a look into their backgrounds and by assisting them in avoiding any further criminal activities.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6037" y="1533236"/>
            <a:ext cx="5758872" cy="303183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2946" y="6543413"/>
            <a:ext cx="15519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GOV.uk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459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6498" y="424123"/>
            <a:ext cx="4915350" cy="862784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Lev Vygotsky's Theory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7833" y="3976729"/>
            <a:ext cx="2694167" cy="2447925"/>
          </a:xfrm>
        </p:spPr>
      </p:pic>
      <p:sp>
        <p:nvSpPr>
          <p:cNvPr id="7" name="TextBox 6"/>
          <p:cNvSpPr txBox="1"/>
          <p:nvPr/>
        </p:nvSpPr>
        <p:spPr>
          <a:xfrm>
            <a:off x="9982463" y="6488668"/>
            <a:ext cx="2209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1896-1934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363648" y="1346341"/>
            <a:ext cx="813418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Social Cognitive Theory (1978) was established by Lev Vygotsky, which emphasises on child development with the use of Zone of Proximal Development (ZPD).</a:t>
            </a:r>
          </a:p>
          <a:p>
            <a:pPr algn="just">
              <a:lnSpc>
                <a:spcPct val="150000"/>
              </a:lnSpc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 focuses on the development of children through many periods of life, culminating in their adulthood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hypothesis emphasises the impact that culture and language have on children's cognitive development.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Vygotsky was one to believe that children development is based on the result of interactions between children and their social environment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023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649382" cy="74267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rial Black" panose="020B0A04020102020204" pitchFamily="34" charset="0"/>
                <a:cs typeface="Arial" panose="020B0604020202020204" pitchFamily="34" charset="0"/>
              </a:rPr>
              <a:t>ZONE OF PROXIMAL DEVELOPMENT </a:t>
            </a:r>
            <a:endParaRPr lang="en-GB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9631" y="1366787"/>
            <a:ext cx="8770921" cy="440837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738712" y="6189044"/>
            <a:ext cx="338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2464067" y="6063915"/>
            <a:ext cx="5958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>
                <a:latin typeface="Arial" panose="020B0604020202020204" pitchFamily="34" charset="0"/>
                <a:cs typeface="Arial" panose="020B0604020202020204" pitchFamily="34" charset="0"/>
              </a:rPr>
              <a:t>(Nomura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it-IT" dirty="0" smtClean="0">
                <a:latin typeface="Arial" panose="020B0604020202020204" pitchFamily="34" charset="0"/>
                <a:cs typeface="Arial" panose="020B0604020202020204" pitchFamily="34" charset="0"/>
              </a:rPr>
              <a:t>N, Matsuno K, Muranaka T, 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&amp; Tomita, </a:t>
            </a:r>
            <a:r>
              <a:rPr lang="it-IT" dirty="0" smtClean="0">
                <a:latin typeface="Arial" panose="020B0604020202020204" pitchFamily="34" charset="0"/>
                <a:cs typeface="Arial" panose="020B0604020202020204" pitchFamily="34" charset="0"/>
              </a:rPr>
              <a:t>J, 2019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63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7333" y="778114"/>
            <a:ext cx="9183067" cy="1397819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Youth Offending Team Members can help Young People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3106" y="2850777"/>
            <a:ext cx="8580812" cy="199913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When getting into trouble with the Police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having to attend Court (Family or Criminal) on any occasion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Being sentenced and remanded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Being in a Young Offenders Institute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910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1667" y="900947"/>
            <a:ext cx="3791097" cy="743296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 Black" panose="020B0A04020102020204" pitchFamily="34" charset="0"/>
                <a:cs typeface="Arial" panose="020B0604020202020204" pitchFamily="34" charset="0"/>
              </a:rPr>
              <a:t>CONCLUSION </a:t>
            </a:r>
            <a:endParaRPr lang="en-GB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2612" y="1964267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When considering this job role it is always good to know what is expected and what hurdles we need to cross.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 can be difficult at times and does take a lot of patience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satisfaction of going over any beyond to help someone is an accomplishment and makes you enjoy what you do.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Not everything will be straight forward when dealing with youths, however the more motivation and determination you have the better you will be at the job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Taking the ZPD into consideration can help in youth cases as every child is not the same and all matters will have to be dealt differently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005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922037" y="310097"/>
            <a:ext cx="6584631" cy="810407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 Black" panose="020B0A04020102020204" pitchFamily="34" charset="0"/>
              </a:rPr>
              <a:t>Bibliography/References</a:t>
            </a:r>
            <a:endParaRPr lang="en-GB" b="1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63474" y="1680629"/>
            <a:ext cx="9704890" cy="4193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Boyd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 R., Bee, H. L., &amp; Johnson, P. A. (2015).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Upper Saddle River, NJ: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Pearson.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Britannica, The Editors of Encyclopaedia. "psychological development".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Encyclopaedia Britannica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www.britannica.com/science/psychological-development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9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Educationaltechnology.net.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educationaltechnology.net/wp-content/uploads/2020/07/vygotsky.png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15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New standards set out YJB's child first approach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www.gov.uk/government/news/new-standards-set-out-yjbs-child-first-approach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15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GOV.UK, (2022).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Youth offending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available at: 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www.gov.uk/youth-offending-tea.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15 February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2022)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McLeod, S. A. (2017). Developmental psychology,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www.simplypsychology.org/developmental-psychology.html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12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Nomura,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Matsuno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Muranaka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T., &amp; Tomita, J. (2019). How does time flow in living systems?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Retrocausal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scaffolding and E-series time.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Biosemiotics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267-287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Oakley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 (2004).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Cognitive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Routledg</a:t>
            </a:r>
            <a:r>
              <a:rPr lang="en-GB" sz="1200" dirty="0" smtClean="0"/>
              <a:t>e</a:t>
            </a:r>
          </a:p>
          <a:p>
            <a:pPr marL="0" indent="0">
              <a:buNone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Yetman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D,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 Relation to Children's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available at: 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www.healthline.com/health/zone-of-proximal-development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15 February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74017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725</TotalTime>
  <Words>714</Words>
  <Application>Microsoft Office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Wisp</vt:lpstr>
      <vt:lpstr>Why is Psychology Important when Working as a Youth Offending Team Member </vt:lpstr>
      <vt:lpstr>INTRODUCTION </vt:lpstr>
      <vt:lpstr>What is Psychology Development ?</vt:lpstr>
      <vt:lpstr>Job Role - Youth Offending Team Member </vt:lpstr>
      <vt:lpstr>Lev Vygotsky's Theory </vt:lpstr>
      <vt:lpstr>ZONE OF PROXIMAL DEVELOPMENT </vt:lpstr>
      <vt:lpstr>How Youth Offending Team Members can help Young People </vt:lpstr>
      <vt:lpstr>CONCLUSION </vt:lpstr>
      <vt:lpstr>Bibliography/References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Family</dc:creator>
  <cp:lastModifiedBy>Noreen Akhtar (2016543)</cp:lastModifiedBy>
  <cp:revision>50</cp:revision>
  <dcterms:created xsi:type="dcterms:W3CDTF">2022-02-01T15:51:00Z</dcterms:created>
  <dcterms:modified xsi:type="dcterms:W3CDTF">2022-02-20T02:53:08Z</dcterms:modified>
</cp:coreProperties>
</file>