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5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E3DDA48-9825-4F64-9C48-8937D1EAB0C7}" v="15" dt="2026-03-22T21:53:32.57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1138" y="2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laudiu Stoica" userId="1f18776db11298e9" providerId="LiveId" clId="{614B9CC4-7289-4F7C-9B63-8A5CAB76C017}"/>
    <pc:docChg chg="undo custSel addSld modSld sldOrd addMainMaster delMainMaster">
      <pc:chgData name="Claudiu Stoica" userId="1f18776db11298e9" providerId="LiveId" clId="{614B9CC4-7289-4F7C-9B63-8A5CAB76C017}" dt="2026-03-22T22:21:11.075" v="244" actId="20577"/>
      <pc:docMkLst>
        <pc:docMk/>
      </pc:docMkLst>
      <pc:sldChg chg="addSp delSp modSp new mod modClrScheme chgLayout">
        <pc:chgData name="Claudiu Stoica" userId="1f18776db11298e9" providerId="LiveId" clId="{614B9CC4-7289-4F7C-9B63-8A5CAB76C017}" dt="2026-03-22T22:21:11.075" v="244" actId="20577"/>
        <pc:sldMkLst>
          <pc:docMk/>
          <pc:sldMk cId="651510268" sldId="256"/>
        </pc:sldMkLst>
        <pc:spChg chg="del">
          <ac:chgData name="Claudiu Stoica" userId="1f18776db11298e9" providerId="LiveId" clId="{614B9CC4-7289-4F7C-9B63-8A5CAB76C017}" dt="2026-03-22T11:44:11.405" v="1"/>
          <ac:spMkLst>
            <pc:docMk/>
            <pc:sldMk cId="651510268" sldId="256"/>
            <ac:spMk id="2" creationId="{41EF10E5-5366-C311-D447-57B3546D2F3B}"/>
          </ac:spMkLst>
        </pc:spChg>
        <pc:spChg chg="mod ord">
          <ac:chgData name="Claudiu Stoica" userId="1f18776db11298e9" providerId="LiveId" clId="{614B9CC4-7289-4F7C-9B63-8A5CAB76C017}" dt="2026-03-22T21:40:04.642" v="43" actId="27636"/>
          <ac:spMkLst>
            <pc:docMk/>
            <pc:sldMk cId="651510268" sldId="256"/>
            <ac:spMk id="3" creationId="{7B758DC3-501D-E208-0B56-89ED39028EF3}"/>
          </ac:spMkLst>
        </pc:spChg>
        <pc:spChg chg="add mod">
          <ac:chgData name="Claudiu Stoica" userId="1f18776db11298e9" providerId="LiveId" clId="{614B9CC4-7289-4F7C-9B63-8A5CAB76C017}" dt="2026-03-22T22:21:11.075" v="244" actId="20577"/>
          <ac:spMkLst>
            <pc:docMk/>
            <pc:sldMk cId="651510268" sldId="256"/>
            <ac:spMk id="4" creationId="{9394F394-D7E7-8D2C-59E2-6B2699CD3AE3}"/>
          </ac:spMkLst>
        </pc:spChg>
        <pc:spChg chg="add mod">
          <ac:chgData name="Claudiu Stoica" userId="1f18776db11298e9" providerId="LiveId" clId="{614B9CC4-7289-4F7C-9B63-8A5CAB76C017}" dt="2026-03-22T11:44:17.249" v="2" actId="26606"/>
          <ac:spMkLst>
            <pc:docMk/>
            <pc:sldMk cId="651510268" sldId="256"/>
            <ac:spMk id="9" creationId="{7DE9EA60-BBC6-2591-F8DC-16477DA39E1F}"/>
          </ac:spMkLst>
        </pc:spChg>
      </pc:sldChg>
      <pc:sldChg chg="addSp delSp modSp new mod modClrScheme chgLayout">
        <pc:chgData name="Claudiu Stoica" userId="1f18776db11298e9" providerId="LiveId" clId="{614B9CC4-7289-4F7C-9B63-8A5CAB76C017}" dt="2026-03-22T11:46:02.777" v="23" actId="26606"/>
        <pc:sldMkLst>
          <pc:docMk/>
          <pc:sldMk cId="477743259" sldId="257"/>
        </pc:sldMkLst>
        <pc:spChg chg="mod">
          <ac:chgData name="Claudiu Stoica" userId="1f18776db11298e9" providerId="LiveId" clId="{614B9CC4-7289-4F7C-9B63-8A5CAB76C017}" dt="2026-03-22T11:46:02.777" v="23" actId="26606"/>
          <ac:spMkLst>
            <pc:docMk/>
            <pc:sldMk cId="477743259" sldId="257"/>
            <ac:spMk id="2" creationId="{8A8CE6AA-F9AC-8E29-E029-1081B242701F}"/>
          </ac:spMkLst>
        </pc:spChg>
        <pc:spChg chg="del">
          <ac:chgData name="Claudiu Stoica" userId="1f18776db11298e9" providerId="LiveId" clId="{614B9CC4-7289-4F7C-9B63-8A5CAB76C017}" dt="2026-03-22T11:45:37.755" v="22"/>
          <ac:spMkLst>
            <pc:docMk/>
            <pc:sldMk cId="477743259" sldId="257"/>
            <ac:spMk id="3" creationId="{45B078FB-AF52-0E02-DDFA-77BF6A9C44CB}"/>
          </ac:spMkLst>
        </pc:spChg>
        <pc:spChg chg="add del">
          <ac:chgData name="Claudiu Stoica" userId="1f18776db11298e9" providerId="LiveId" clId="{614B9CC4-7289-4F7C-9B63-8A5CAB76C017}" dt="2026-03-22T11:45:26.749" v="20" actId="22"/>
          <ac:spMkLst>
            <pc:docMk/>
            <pc:sldMk cId="477743259" sldId="257"/>
            <ac:spMk id="5" creationId="{4EA858B0-879F-8C12-1DC5-042E409835FB}"/>
          </ac:spMkLst>
        </pc:spChg>
        <pc:spChg chg="add mod">
          <ac:chgData name="Claudiu Stoica" userId="1f18776db11298e9" providerId="LiveId" clId="{614B9CC4-7289-4F7C-9B63-8A5CAB76C017}" dt="2026-03-22T11:46:02.777" v="23" actId="26606"/>
          <ac:spMkLst>
            <pc:docMk/>
            <pc:sldMk cId="477743259" sldId="257"/>
            <ac:spMk id="6" creationId="{1E0B202B-D05A-D7DA-98FC-188A58B3C11D}"/>
          </ac:spMkLst>
        </pc:spChg>
        <pc:picChg chg="add">
          <ac:chgData name="Claudiu Stoica" userId="1f18776db11298e9" providerId="LiveId" clId="{614B9CC4-7289-4F7C-9B63-8A5CAB76C017}" dt="2026-03-22T11:46:02.777" v="23" actId="26606"/>
          <ac:picMkLst>
            <pc:docMk/>
            <pc:sldMk cId="477743259" sldId="257"/>
            <ac:picMk id="8" creationId="{A04BE4A0-4A5D-8730-2A08-460F7952D3DE}"/>
          </ac:picMkLst>
        </pc:picChg>
      </pc:sldChg>
      <pc:sldChg chg="addSp delSp modSp new mod modClrScheme chgLayout">
        <pc:chgData name="Claudiu Stoica" userId="1f18776db11298e9" providerId="LiveId" clId="{614B9CC4-7289-4F7C-9B63-8A5CAB76C017}" dt="2026-03-22T11:47:38.463" v="31" actId="27636"/>
        <pc:sldMkLst>
          <pc:docMk/>
          <pc:sldMk cId="1729048383" sldId="258"/>
        </pc:sldMkLst>
        <pc:spChg chg="mod">
          <ac:chgData name="Claudiu Stoica" userId="1f18776db11298e9" providerId="LiveId" clId="{614B9CC4-7289-4F7C-9B63-8A5CAB76C017}" dt="2026-03-22T11:47:00.934" v="29" actId="26606"/>
          <ac:spMkLst>
            <pc:docMk/>
            <pc:sldMk cId="1729048383" sldId="258"/>
            <ac:spMk id="2" creationId="{6847D65D-F2CA-60C0-6CB5-4933C5364099}"/>
          </ac:spMkLst>
        </pc:spChg>
        <pc:spChg chg="del">
          <ac:chgData name="Claudiu Stoica" userId="1f18776db11298e9" providerId="LiveId" clId="{614B9CC4-7289-4F7C-9B63-8A5CAB76C017}" dt="2026-03-22T11:47:00.934" v="29" actId="26606"/>
          <ac:spMkLst>
            <pc:docMk/>
            <pc:sldMk cId="1729048383" sldId="258"/>
            <ac:spMk id="3" creationId="{FC765925-276B-4610-86FB-2F446CF7A333}"/>
          </ac:spMkLst>
        </pc:spChg>
        <pc:spChg chg="del">
          <ac:chgData name="Claudiu Stoica" userId="1f18776db11298e9" providerId="LiveId" clId="{614B9CC4-7289-4F7C-9B63-8A5CAB76C017}" dt="2026-03-22T11:46:41.323" v="28"/>
          <ac:spMkLst>
            <pc:docMk/>
            <pc:sldMk cId="1729048383" sldId="258"/>
            <ac:spMk id="4" creationId="{E36977AA-C591-B30E-4DC5-CA5CDD48C0F1}"/>
          </ac:spMkLst>
        </pc:spChg>
        <pc:spChg chg="add del">
          <ac:chgData name="Claudiu Stoica" userId="1f18776db11298e9" providerId="LiveId" clId="{614B9CC4-7289-4F7C-9B63-8A5CAB76C017}" dt="2026-03-22T11:46:21.901" v="26" actId="22"/>
          <ac:spMkLst>
            <pc:docMk/>
            <pc:sldMk cId="1729048383" sldId="258"/>
            <ac:spMk id="6" creationId="{FDCFDAFD-76D8-FE75-EF5F-2865E414D439}"/>
          </ac:spMkLst>
        </pc:spChg>
        <pc:spChg chg="add del mod">
          <ac:chgData name="Claudiu Stoica" userId="1f18776db11298e9" providerId="LiveId" clId="{614B9CC4-7289-4F7C-9B63-8A5CAB76C017}" dt="2026-03-22T11:47:00.934" v="29" actId="26606"/>
          <ac:spMkLst>
            <pc:docMk/>
            <pc:sldMk cId="1729048383" sldId="258"/>
            <ac:spMk id="7" creationId="{22147B25-1605-20C3-47E5-6E75D28CFADB}"/>
          </ac:spMkLst>
        </pc:spChg>
        <pc:spChg chg="add mod">
          <ac:chgData name="Claudiu Stoica" userId="1f18776db11298e9" providerId="LiveId" clId="{614B9CC4-7289-4F7C-9B63-8A5CAB76C017}" dt="2026-03-22T11:47:38.463" v="31" actId="27636"/>
          <ac:spMkLst>
            <pc:docMk/>
            <pc:sldMk cId="1729048383" sldId="258"/>
            <ac:spMk id="13" creationId="{C33DFF2B-84DE-B76F-E79E-EFE89F04AD2F}"/>
          </ac:spMkLst>
        </pc:spChg>
        <pc:graphicFrameChg chg="add mod">
          <ac:chgData name="Claudiu Stoica" userId="1f18776db11298e9" providerId="LiveId" clId="{614B9CC4-7289-4F7C-9B63-8A5CAB76C017}" dt="2026-03-22T11:47:00.934" v="29" actId="26606"/>
          <ac:graphicFrameMkLst>
            <pc:docMk/>
            <pc:sldMk cId="1729048383" sldId="258"/>
            <ac:graphicFrameMk id="9" creationId="{24CBE6EB-0DBA-CA9F-81F4-AD757A247E4C}"/>
          </ac:graphicFrameMkLst>
        </pc:graphicFrameChg>
      </pc:sldChg>
      <pc:sldChg chg="addSp delSp modSp new mod">
        <pc:chgData name="Claudiu Stoica" userId="1f18776db11298e9" providerId="LiveId" clId="{614B9CC4-7289-4F7C-9B63-8A5CAB76C017}" dt="2026-03-22T11:48:26.004" v="36" actId="26606"/>
        <pc:sldMkLst>
          <pc:docMk/>
          <pc:sldMk cId="1456690205" sldId="259"/>
        </pc:sldMkLst>
        <pc:spChg chg="add">
          <ac:chgData name="Claudiu Stoica" userId="1f18776db11298e9" providerId="LiveId" clId="{614B9CC4-7289-4F7C-9B63-8A5CAB76C017}" dt="2026-03-22T11:48:26.004" v="36" actId="26606"/>
          <ac:spMkLst>
            <pc:docMk/>
            <pc:sldMk cId="1456690205" sldId="259"/>
            <ac:spMk id="2" creationId="{E7696766-E616-1235-7BDC-E0AADADF4ED9}"/>
          </ac:spMkLst>
        </pc:spChg>
        <pc:spChg chg="del">
          <ac:chgData name="Claudiu Stoica" userId="1f18776db11298e9" providerId="LiveId" clId="{614B9CC4-7289-4F7C-9B63-8A5CAB76C017}" dt="2026-03-22T11:48:05.922" v="34"/>
          <ac:spMkLst>
            <pc:docMk/>
            <pc:sldMk cId="1456690205" sldId="259"/>
            <ac:spMk id="3" creationId="{139A9F48-F26A-6457-1B81-82BE76011729}"/>
          </ac:spMkLst>
        </pc:spChg>
        <pc:spChg chg="add">
          <ac:chgData name="Claudiu Stoica" userId="1f18776db11298e9" providerId="LiveId" clId="{614B9CC4-7289-4F7C-9B63-8A5CAB76C017}" dt="2026-03-22T11:48:26.004" v="36" actId="26606"/>
          <ac:spMkLst>
            <pc:docMk/>
            <pc:sldMk cId="1456690205" sldId="259"/>
            <ac:spMk id="5" creationId="{A61C5012-4103-4446-9224-FBF797AE9B5F}"/>
          </ac:spMkLst>
        </pc:spChg>
        <pc:spChg chg="del mod replId">
          <ac:chgData name="Claudiu Stoica" userId="1f18776db11298e9" providerId="LiveId" clId="{614B9CC4-7289-4F7C-9B63-8A5CAB76C017}" dt="2026-03-22T11:48:26.004" v="36" actId="26606"/>
          <ac:spMkLst>
            <pc:docMk/>
            <pc:sldMk cId="1456690205" sldId="259"/>
            <ac:spMk id="7" creationId="{0E5F15AD-ECCB-F2F7-8FC8-0CEF1DD03D0C}"/>
          </ac:spMkLst>
        </pc:spChg>
        <pc:spChg chg="del mod replId">
          <ac:chgData name="Claudiu Stoica" userId="1f18776db11298e9" providerId="LiveId" clId="{614B9CC4-7289-4F7C-9B63-8A5CAB76C017}" dt="2026-03-22T11:48:26.004" v="36" actId="26606"/>
          <ac:spMkLst>
            <pc:docMk/>
            <pc:sldMk cId="1456690205" sldId="259"/>
            <ac:spMk id="8" creationId="{177CCC96-5A6E-BC11-55F8-85FCC86FE09C}"/>
          </ac:spMkLst>
        </pc:spChg>
        <pc:spChg chg="add del mod replId">
          <ac:chgData name="Claudiu Stoica" userId="1f18776db11298e9" providerId="LiveId" clId="{614B9CC4-7289-4F7C-9B63-8A5CAB76C017}" dt="2026-03-22T11:48:26.004" v="36" actId="26606"/>
          <ac:spMkLst>
            <pc:docMk/>
            <pc:sldMk cId="1456690205" sldId="259"/>
            <ac:spMk id="9" creationId="{C420C9DF-005D-D53C-8A0D-BD1FEC8CA5ED}"/>
          </ac:spMkLst>
        </pc:spChg>
        <pc:picChg chg="add">
          <ac:chgData name="Claudiu Stoica" userId="1f18776db11298e9" providerId="LiveId" clId="{614B9CC4-7289-4F7C-9B63-8A5CAB76C017}" dt="2026-03-22T11:48:26.004" v="36" actId="26606"/>
          <ac:picMkLst>
            <pc:docMk/>
            <pc:sldMk cId="1456690205" sldId="259"/>
            <ac:picMk id="4" creationId="{26D1EB06-7B14-4FDC-A97F-A50C38C8F030}"/>
          </ac:picMkLst>
        </pc:picChg>
      </pc:sldChg>
      <pc:sldChg chg="addSp delSp modSp new mod ord modClrScheme chgLayout">
        <pc:chgData name="Claudiu Stoica" userId="1f18776db11298e9" providerId="LiveId" clId="{614B9CC4-7289-4F7C-9B63-8A5CAB76C017}" dt="2026-03-22T21:51:31.156" v="231" actId="14100"/>
        <pc:sldMkLst>
          <pc:docMk/>
          <pc:sldMk cId="4177006669" sldId="260"/>
        </pc:sldMkLst>
        <pc:spChg chg="add mod">
          <ac:chgData name="Claudiu Stoica" userId="1f18776db11298e9" providerId="LiveId" clId="{614B9CC4-7289-4F7C-9B63-8A5CAB76C017}" dt="2026-03-22T21:51:26.907" v="230" actId="27636"/>
          <ac:spMkLst>
            <pc:docMk/>
            <pc:sldMk cId="4177006669" sldId="260"/>
            <ac:spMk id="2" creationId="{C4C6AB9A-29EC-10E5-478B-97CBC7B5EA01}"/>
          </ac:spMkLst>
        </pc:spChg>
        <pc:spChg chg="del">
          <ac:chgData name="Claudiu Stoica" userId="1f18776db11298e9" providerId="LiveId" clId="{614B9CC4-7289-4F7C-9B63-8A5CAB76C017}" dt="2026-03-22T11:49:09.645" v="39"/>
          <ac:spMkLst>
            <pc:docMk/>
            <pc:sldMk cId="4177006669" sldId="260"/>
            <ac:spMk id="3" creationId="{2384D7B6-0AEF-AC7D-9239-3691EFB3FACE}"/>
          </ac:spMkLst>
        </pc:spChg>
        <pc:spChg chg="add mod">
          <ac:chgData name="Claudiu Stoica" userId="1f18776db11298e9" providerId="LiveId" clId="{614B9CC4-7289-4F7C-9B63-8A5CAB76C017}" dt="2026-03-22T21:51:31.156" v="231" actId="14100"/>
          <ac:spMkLst>
            <pc:docMk/>
            <pc:sldMk cId="4177006669" sldId="260"/>
            <ac:spMk id="5" creationId="{7096AE37-C714-413F-B7E1-1333E2D4DF10}"/>
          </ac:spMkLst>
        </pc:spChg>
        <pc:spChg chg="del mod replId">
          <ac:chgData name="Claudiu Stoica" userId="1f18776db11298e9" providerId="LiveId" clId="{614B9CC4-7289-4F7C-9B63-8A5CAB76C017}" dt="2026-03-22T11:49:33.818" v="41" actId="26606"/>
          <ac:spMkLst>
            <pc:docMk/>
            <pc:sldMk cId="4177006669" sldId="260"/>
            <ac:spMk id="7" creationId="{CD814462-1778-EF06-BB20-CA3A5960801C}"/>
          </ac:spMkLst>
        </pc:spChg>
        <pc:spChg chg="del mod replId">
          <ac:chgData name="Claudiu Stoica" userId="1f18776db11298e9" providerId="LiveId" clId="{614B9CC4-7289-4F7C-9B63-8A5CAB76C017}" dt="2026-03-22T11:49:33.818" v="41" actId="26606"/>
          <ac:spMkLst>
            <pc:docMk/>
            <pc:sldMk cId="4177006669" sldId="260"/>
            <ac:spMk id="8" creationId="{15CC45F8-9A50-0792-A3D1-AAF52A73909B}"/>
          </ac:spMkLst>
        </pc:spChg>
        <pc:spChg chg="add del mod replId">
          <ac:chgData name="Claudiu Stoica" userId="1f18776db11298e9" providerId="LiveId" clId="{614B9CC4-7289-4F7C-9B63-8A5CAB76C017}" dt="2026-03-22T11:49:33.818" v="41" actId="26606"/>
          <ac:spMkLst>
            <pc:docMk/>
            <pc:sldMk cId="4177006669" sldId="260"/>
            <ac:spMk id="9" creationId="{E8B9AA5B-A44D-7948-F9BD-F18454138575}"/>
          </ac:spMkLst>
        </pc:spChg>
        <pc:picChg chg="add mod">
          <ac:chgData name="Claudiu Stoica" userId="1f18776db11298e9" providerId="LiveId" clId="{614B9CC4-7289-4F7C-9B63-8A5CAB76C017}" dt="2026-03-22T11:49:33.818" v="41" actId="26606"/>
          <ac:picMkLst>
            <pc:docMk/>
            <pc:sldMk cId="4177006669" sldId="260"/>
            <ac:picMk id="4" creationId="{E716CB95-6ADF-4BA2-98B2-EE39877815F5}"/>
          </ac:picMkLst>
        </pc:picChg>
      </pc:sldChg>
      <pc:sldChg chg="addSp delSp modSp new mod modClrScheme chgLayout">
        <pc:chgData name="Claudiu Stoica" userId="1f18776db11298e9" providerId="LiveId" clId="{614B9CC4-7289-4F7C-9B63-8A5CAB76C017}" dt="2026-03-22T21:53:32.578" v="233" actId="931"/>
        <pc:sldMkLst>
          <pc:docMk/>
          <pc:sldMk cId="1634291585" sldId="261"/>
        </pc:sldMkLst>
        <pc:spChg chg="add del">
          <ac:chgData name="Claudiu Stoica" userId="1f18776db11298e9" providerId="LiveId" clId="{614B9CC4-7289-4F7C-9B63-8A5CAB76C017}" dt="2026-03-22T21:50:25.334" v="224" actId="26606"/>
          <ac:spMkLst>
            <pc:docMk/>
            <pc:sldMk cId="1634291585" sldId="261"/>
            <ac:spMk id="2" creationId="{B349DFA2-281E-03CE-A3E9-868C61F206E0}"/>
          </ac:spMkLst>
        </pc:spChg>
        <pc:spChg chg="add del">
          <ac:chgData name="Claudiu Stoica" userId="1f18776db11298e9" providerId="LiveId" clId="{614B9CC4-7289-4F7C-9B63-8A5CAB76C017}" dt="2026-03-22T21:50:25.334" v="224" actId="26606"/>
          <ac:spMkLst>
            <pc:docMk/>
            <pc:sldMk cId="1634291585" sldId="261"/>
            <ac:spMk id="3" creationId="{A4F8EA79-3676-52CF-B75D-9FBD7F3471F5}"/>
          </ac:spMkLst>
        </pc:spChg>
        <pc:spChg chg="del">
          <ac:chgData name="Claudiu Stoica" userId="1f18776db11298e9" providerId="LiveId" clId="{614B9CC4-7289-4F7C-9B63-8A5CAB76C017}" dt="2026-03-22T21:49:54.866" v="217"/>
          <ac:spMkLst>
            <pc:docMk/>
            <pc:sldMk cId="1634291585" sldId="261"/>
            <ac:spMk id="4" creationId="{410D0997-7DF1-B48C-55B9-891105FE7B34}"/>
          </ac:spMkLst>
        </pc:spChg>
        <pc:spChg chg="add del mod">
          <ac:chgData name="Claudiu Stoica" userId="1f18776db11298e9" providerId="LiveId" clId="{614B9CC4-7289-4F7C-9B63-8A5CAB76C017}" dt="2026-03-22T21:50:25.334" v="224" actId="26606"/>
          <ac:spMkLst>
            <pc:docMk/>
            <pc:sldMk cId="1634291585" sldId="261"/>
            <ac:spMk id="5" creationId="{58809674-496F-9B9B-2666-E99D968C3F20}"/>
          </ac:spMkLst>
        </pc:spChg>
        <pc:spChg chg="add del mod">
          <ac:chgData name="Claudiu Stoica" userId="1f18776db11298e9" providerId="LiveId" clId="{614B9CC4-7289-4F7C-9B63-8A5CAB76C017}" dt="2026-03-22T21:50:22.421" v="219" actId="26606"/>
          <ac:spMkLst>
            <pc:docMk/>
            <pc:sldMk cId="1634291585" sldId="261"/>
            <ac:spMk id="11" creationId="{124C44DF-C557-2711-BDF1-BA72ED8BA6F2}"/>
          </ac:spMkLst>
        </pc:spChg>
        <pc:spChg chg="add del mod">
          <ac:chgData name="Claudiu Stoica" userId="1f18776db11298e9" providerId="LiveId" clId="{614B9CC4-7289-4F7C-9B63-8A5CAB76C017}" dt="2026-03-22T21:50:25.302" v="223" actId="26606"/>
          <ac:spMkLst>
            <pc:docMk/>
            <pc:sldMk cId="1634291585" sldId="261"/>
            <ac:spMk id="15" creationId="{124C44DF-C557-2711-BDF1-BA72ED8BA6F2}"/>
          </ac:spMkLst>
        </pc:spChg>
        <pc:spChg chg="add mod">
          <ac:chgData name="Claudiu Stoica" userId="1f18776db11298e9" providerId="LiveId" clId="{614B9CC4-7289-4F7C-9B63-8A5CAB76C017}" dt="2026-03-22T21:52:09.958" v="232"/>
          <ac:spMkLst>
            <pc:docMk/>
            <pc:sldMk cId="1634291585" sldId="261"/>
            <ac:spMk id="18" creationId="{B478C988-5693-04DB-949C-B1533DF473B0}"/>
          </ac:spMkLst>
        </pc:spChg>
        <pc:spChg chg="add del mod">
          <ac:chgData name="Claudiu Stoica" userId="1f18776db11298e9" providerId="LiveId" clId="{614B9CC4-7289-4F7C-9B63-8A5CAB76C017}" dt="2026-03-22T21:53:32.578" v="233" actId="931"/>
          <ac:spMkLst>
            <pc:docMk/>
            <pc:sldMk cId="1634291585" sldId="261"/>
            <ac:spMk id="19" creationId="{39E3DA95-5802-08C9-D7A0-4540ADD9D928}"/>
          </ac:spMkLst>
        </pc:spChg>
        <pc:graphicFrameChg chg="add del mod">
          <ac:chgData name="Claudiu Stoica" userId="1f18776db11298e9" providerId="LiveId" clId="{614B9CC4-7289-4F7C-9B63-8A5CAB76C017}" dt="2026-03-22T21:50:22.421" v="219" actId="26606"/>
          <ac:graphicFrameMkLst>
            <pc:docMk/>
            <pc:sldMk cId="1634291585" sldId="261"/>
            <ac:graphicFrameMk id="7" creationId="{FA951C70-E6DF-BBA5-4CD2-25245E9337EE}"/>
          </ac:graphicFrameMkLst>
        </pc:graphicFrameChg>
        <pc:graphicFrameChg chg="add del mod">
          <ac:chgData name="Claudiu Stoica" userId="1f18776db11298e9" providerId="LiveId" clId="{614B9CC4-7289-4F7C-9B63-8A5CAB76C017}" dt="2026-03-22T21:50:23.633" v="221" actId="26606"/>
          <ac:graphicFrameMkLst>
            <pc:docMk/>
            <pc:sldMk cId="1634291585" sldId="261"/>
            <ac:graphicFrameMk id="13" creationId="{333D2D95-7172-5525-F2B0-A9B1EF8B998D}"/>
          </ac:graphicFrameMkLst>
        </pc:graphicFrameChg>
        <pc:graphicFrameChg chg="add del mod">
          <ac:chgData name="Claudiu Stoica" userId="1f18776db11298e9" providerId="LiveId" clId="{614B9CC4-7289-4F7C-9B63-8A5CAB76C017}" dt="2026-03-22T21:50:25.302" v="223" actId="26606"/>
          <ac:graphicFrameMkLst>
            <pc:docMk/>
            <pc:sldMk cId="1634291585" sldId="261"/>
            <ac:graphicFrameMk id="16" creationId="{FA951C70-E6DF-BBA5-4CD2-25245E9337EE}"/>
          </ac:graphicFrameMkLst>
        </pc:graphicFrameChg>
        <pc:graphicFrameChg chg="add mod">
          <ac:chgData name="Claudiu Stoica" userId="1f18776db11298e9" providerId="LiveId" clId="{614B9CC4-7289-4F7C-9B63-8A5CAB76C017}" dt="2026-03-22T21:50:25.334" v="224" actId="26606"/>
          <ac:graphicFrameMkLst>
            <pc:docMk/>
            <pc:sldMk cId="1634291585" sldId="261"/>
            <ac:graphicFrameMk id="20" creationId="{6F49F6AE-E1D9-509A-68A1-D9273D02CE2F}"/>
          </ac:graphicFrameMkLst>
        </pc:graphicFrameChg>
        <pc:picChg chg="add mod">
          <ac:chgData name="Claudiu Stoica" userId="1f18776db11298e9" providerId="LiveId" clId="{614B9CC4-7289-4F7C-9B63-8A5CAB76C017}" dt="2026-03-22T21:53:32.578" v="233" actId="931"/>
          <ac:picMkLst>
            <pc:docMk/>
            <pc:sldMk cId="1634291585" sldId="261"/>
            <ac:picMk id="8" creationId="{B758DE65-A54B-F02C-6C15-66257FFC6626}"/>
          </ac:picMkLst>
        </pc:picChg>
      </pc:sldChg>
      <pc:sldMasterChg chg="del delSldLayout">
        <pc:chgData name="Claudiu Stoica" userId="1f18776db11298e9" providerId="LiveId" clId="{614B9CC4-7289-4F7C-9B63-8A5CAB76C017}" dt="2026-03-22T11:44:17.249" v="2" actId="26606"/>
        <pc:sldMasterMkLst>
          <pc:docMk/>
          <pc:sldMasterMk cId="3188890111" sldId="2147483648"/>
        </pc:sldMasterMkLst>
        <pc:sldLayoutChg chg="del">
          <pc:chgData name="Claudiu Stoica" userId="1f18776db11298e9" providerId="LiveId" clId="{614B9CC4-7289-4F7C-9B63-8A5CAB76C017}" dt="2026-03-22T11:44:17.249" v="2" actId="26606"/>
          <pc:sldLayoutMkLst>
            <pc:docMk/>
            <pc:sldMasterMk cId="3188890111" sldId="2147483648"/>
            <pc:sldLayoutMk cId="1561996434" sldId="2147483649"/>
          </pc:sldLayoutMkLst>
        </pc:sldLayoutChg>
        <pc:sldLayoutChg chg="del">
          <pc:chgData name="Claudiu Stoica" userId="1f18776db11298e9" providerId="LiveId" clId="{614B9CC4-7289-4F7C-9B63-8A5CAB76C017}" dt="2026-03-22T11:44:17.249" v="2" actId="26606"/>
          <pc:sldLayoutMkLst>
            <pc:docMk/>
            <pc:sldMasterMk cId="3188890111" sldId="2147483648"/>
            <pc:sldLayoutMk cId="3673622347" sldId="2147483650"/>
          </pc:sldLayoutMkLst>
        </pc:sldLayoutChg>
        <pc:sldLayoutChg chg="del">
          <pc:chgData name="Claudiu Stoica" userId="1f18776db11298e9" providerId="LiveId" clId="{614B9CC4-7289-4F7C-9B63-8A5CAB76C017}" dt="2026-03-22T11:44:17.249" v="2" actId="26606"/>
          <pc:sldLayoutMkLst>
            <pc:docMk/>
            <pc:sldMasterMk cId="3188890111" sldId="2147483648"/>
            <pc:sldLayoutMk cId="2370368207" sldId="2147483651"/>
          </pc:sldLayoutMkLst>
        </pc:sldLayoutChg>
        <pc:sldLayoutChg chg="del">
          <pc:chgData name="Claudiu Stoica" userId="1f18776db11298e9" providerId="LiveId" clId="{614B9CC4-7289-4F7C-9B63-8A5CAB76C017}" dt="2026-03-22T11:44:17.249" v="2" actId="26606"/>
          <pc:sldLayoutMkLst>
            <pc:docMk/>
            <pc:sldMasterMk cId="3188890111" sldId="2147483648"/>
            <pc:sldLayoutMk cId="2336157537" sldId="2147483652"/>
          </pc:sldLayoutMkLst>
        </pc:sldLayoutChg>
        <pc:sldLayoutChg chg="del">
          <pc:chgData name="Claudiu Stoica" userId="1f18776db11298e9" providerId="LiveId" clId="{614B9CC4-7289-4F7C-9B63-8A5CAB76C017}" dt="2026-03-22T11:44:17.249" v="2" actId="26606"/>
          <pc:sldLayoutMkLst>
            <pc:docMk/>
            <pc:sldMasterMk cId="3188890111" sldId="2147483648"/>
            <pc:sldLayoutMk cId="482472553" sldId="2147483653"/>
          </pc:sldLayoutMkLst>
        </pc:sldLayoutChg>
        <pc:sldLayoutChg chg="del">
          <pc:chgData name="Claudiu Stoica" userId="1f18776db11298e9" providerId="LiveId" clId="{614B9CC4-7289-4F7C-9B63-8A5CAB76C017}" dt="2026-03-22T11:44:17.249" v="2" actId="26606"/>
          <pc:sldLayoutMkLst>
            <pc:docMk/>
            <pc:sldMasterMk cId="3188890111" sldId="2147483648"/>
            <pc:sldLayoutMk cId="1014547874" sldId="2147483654"/>
          </pc:sldLayoutMkLst>
        </pc:sldLayoutChg>
        <pc:sldLayoutChg chg="del">
          <pc:chgData name="Claudiu Stoica" userId="1f18776db11298e9" providerId="LiveId" clId="{614B9CC4-7289-4F7C-9B63-8A5CAB76C017}" dt="2026-03-22T11:44:17.249" v="2" actId="26606"/>
          <pc:sldLayoutMkLst>
            <pc:docMk/>
            <pc:sldMasterMk cId="3188890111" sldId="2147483648"/>
            <pc:sldLayoutMk cId="2271899523" sldId="2147483655"/>
          </pc:sldLayoutMkLst>
        </pc:sldLayoutChg>
        <pc:sldLayoutChg chg="del">
          <pc:chgData name="Claudiu Stoica" userId="1f18776db11298e9" providerId="LiveId" clId="{614B9CC4-7289-4F7C-9B63-8A5CAB76C017}" dt="2026-03-22T11:44:17.249" v="2" actId="26606"/>
          <pc:sldLayoutMkLst>
            <pc:docMk/>
            <pc:sldMasterMk cId="3188890111" sldId="2147483648"/>
            <pc:sldLayoutMk cId="2042108493" sldId="2147483656"/>
          </pc:sldLayoutMkLst>
        </pc:sldLayoutChg>
        <pc:sldLayoutChg chg="del">
          <pc:chgData name="Claudiu Stoica" userId="1f18776db11298e9" providerId="LiveId" clId="{614B9CC4-7289-4F7C-9B63-8A5CAB76C017}" dt="2026-03-22T11:44:17.249" v="2" actId="26606"/>
          <pc:sldLayoutMkLst>
            <pc:docMk/>
            <pc:sldMasterMk cId="3188890111" sldId="2147483648"/>
            <pc:sldLayoutMk cId="2155153799" sldId="2147483657"/>
          </pc:sldLayoutMkLst>
        </pc:sldLayoutChg>
        <pc:sldLayoutChg chg="del">
          <pc:chgData name="Claudiu Stoica" userId="1f18776db11298e9" providerId="LiveId" clId="{614B9CC4-7289-4F7C-9B63-8A5CAB76C017}" dt="2026-03-22T11:44:17.249" v="2" actId="26606"/>
          <pc:sldLayoutMkLst>
            <pc:docMk/>
            <pc:sldMasterMk cId="3188890111" sldId="2147483648"/>
            <pc:sldLayoutMk cId="1529697613" sldId="2147483658"/>
          </pc:sldLayoutMkLst>
        </pc:sldLayoutChg>
        <pc:sldLayoutChg chg="del">
          <pc:chgData name="Claudiu Stoica" userId="1f18776db11298e9" providerId="LiveId" clId="{614B9CC4-7289-4F7C-9B63-8A5CAB76C017}" dt="2026-03-22T11:44:17.249" v="2" actId="26606"/>
          <pc:sldLayoutMkLst>
            <pc:docMk/>
            <pc:sldMasterMk cId="3188890111" sldId="2147483648"/>
            <pc:sldLayoutMk cId="3950175065" sldId="2147483659"/>
          </pc:sldLayoutMkLst>
        </pc:sldLayoutChg>
      </pc:sldMasterChg>
      <pc:sldMasterChg chg="add addSldLayout">
        <pc:chgData name="Claudiu Stoica" userId="1f18776db11298e9" providerId="LiveId" clId="{614B9CC4-7289-4F7C-9B63-8A5CAB76C017}" dt="2026-03-22T11:44:17.249" v="2" actId="26606"/>
        <pc:sldMasterMkLst>
          <pc:docMk/>
          <pc:sldMasterMk cId="2825968675" sldId="2147483805"/>
        </pc:sldMasterMkLst>
        <pc:sldLayoutChg chg="add">
          <pc:chgData name="Claudiu Stoica" userId="1f18776db11298e9" providerId="LiveId" clId="{614B9CC4-7289-4F7C-9B63-8A5CAB76C017}" dt="2026-03-22T11:44:17.249" v="2" actId="26606"/>
          <pc:sldLayoutMkLst>
            <pc:docMk/>
            <pc:sldMasterMk cId="2825968675" sldId="2147483805"/>
            <pc:sldLayoutMk cId="2453927298" sldId="2147483753"/>
          </pc:sldLayoutMkLst>
        </pc:sldLayoutChg>
        <pc:sldLayoutChg chg="add">
          <pc:chgData name="Claudiu Stoica" userId="1f18776db11298e9" providerId="LiveId" clId="{614B9CC4-7289-4F7C-9B63-8A5CAB76C017}" dt="2026-03-22T11:44:17.249" v="2" actId="26606"/>
          <pc:sldLayoutMkLst>
            <pc:docMk/>
            <pc:sldMasterMk cId="2825968675" sldId="2147483805"/>
            <pc:sldLayoutMk cId="2242276015" sldId="2147483754"/>
          </pc:sldLayoutMkLst>
        </pc:sldLayoutChg>
        <pc:sldLayoutChg chg="add">
          <pc:chgData name="Claudiu Stoica" userId="1f18776db11298e9" providerId="LiveId" clId="{614B9CC4-7289-4F7C-9B63-8A5CAB76C017}" dt="2026-03-22T11:44:17.249" v="2" actId="26606"/>
          <pc:sldLayoutMkLst>
            <pc:docMk/>
            <pc:sldMasterMk cId="2825968675" sldId="2147483805"/>
            <pc:sldLayoutMk cId="3415941967" sldId="2147483755"/>
          </pc:sldLayoutMkLst>
        </pc:sldLayoutChg>
        <pc:sldLayoutChg chg="add">
          <pc:chgData name="Claudiu Stoica" userId="1f18776db11298e9" providerId="LiveId" clId="{614B9CC4-7289-4F7C-9B63-8A5CAB76C017}" dt="2026-03-22T11:44:17.249" v="2" actId="26606"/>
          <pc:sldLayoutMkLst>
            <pc:docMk/>
            <pc:sldMasterMk cId="2825968675" sldId="2147483805"/>
            <pc:sldLayoutMk cId="1914738333" sldId="2147483756"/>
          </pc:sldLayoutMkLst>
        </pc:sldLayoutChg>
        <pc:sldLayoutChg chg="add">
          <pc:chgData name="Claudiu Stoica" userId="1f18776db11298e9" providerId="LiveId" clId="{614B9CC4-7289-4F7C-9B63-8A5CAB76C017}" dt="2026-03-22T11:44:17.249" v="2" actId="26606"/>
          <pc:sldLayoutMkLst>
            <pc:docMk/>
            <pc:sldMasterMk cId="2825968675" sldId="2147483805"/>
            <pc:sldLayoutMk cId="972457947" sldId="2147483757"/>
          </pc:sldLayoutMkLst>
        </pc:sldLayoutChg>
        <pc:sldLayoutChg chg="add">
          <pc:chgData name="Claudiu Stoica" userId="1f18776db11298e9" providerId="LiveId" clId="{614B9CC4-7289-4F7C-9B63-8A5CAB76C017}" dt="2026-03-22T11:44:17.249" v="2" actId="26606"/>
          <pc:sldLayoutMkLst>
            <pc:docMk/>
            <pc:sldMasterMk cId="2825968675" sldId="2147483805"/>
            <pc:sldLayoutMk cId="1726919273" sldId="2147483758"/>
          </pc:sldLayoutMkLst>
        </pc:sldLayoutChg>
        <pc:sldLayoutChg chg="add">
          <pc:chgData name="Claudiu Stoica" userId="1f18776db11298e9" providerId="LiveId" clId="{614B9CC4-7289-4F7C-9B63-8A5CAB76C017}" dt="2026-03-22T11:44:17.249" v="2" actId="26606"/>
          <pc:sldLayoutMkLst>
            <pc:docMk/>
            <pc:sldMasterMk cId="2825968675" sldId="2147483805"/>
            <pc:sldLayoutMk cId="663502835" sldId="2147483759"/>
          </pc:sldLayoutMkLst>
        </pc:sldLayoutChg>
        <pc:sldLayoutChg chg="add">
          <pc:chgData name="Claudiu Stoica" userId="1f18776db11298e9" providerId="LiveId" clId="{614B9CC4-7289-4F7C-9B63-8A5CAB76C017}" dt="2026-03-22T11:44:17.249" v="2" actId="26606"/>
          <pc:sldLayoutMkLst>
            <pc:docMk/>
            <pc:sldMasterMk cId="2825968675" sldId="2147483805"/>
            <pc:sldLayoutMk cId="800576181" sldId="2147483760"/>
          </pc:sldLayoutMkLst>
        </pc:sldLayoutChg>
        <pc:sldLayoutChg chg="add">
          <pc:chgData name="Claudiu Stoica" userId="1f18776db11298e9" providerId="LiveId" clId="{614B9CC4-7289-4F7C-9B63-8A5CAB76C017}" dt="2026-03-22T11:44:17.249" v="2" actId="26606"/>
          <pc:sldLayoutMkLst>
            <pc:docMk/>
            <pc:sldMasterMk cId="2825968675" sldId="2147483805"/>
            <pc:sldLayoutMk cId="3263008409" sldId="2147483761"/>
          </pc:sldLayoutMkLst>
        </pc:sldLayoutChg>
        <pc:sldLayoutChg chg="add">
          <pc:chgData name="Claudiu Stoica" userId="1f18776db11298e9" providerId="LiveId" clId="{614B9CC4-7289-4F7C-9B63-8A5CAB76C017}" dt="2026-03-22T11:44:17.249" v="2" actId="26606"/>
          <pc:sldLayoutMkLst>
            <pc:docMk/>
            <pc:sldMasterMk cId="2825968675" sldId="2147483805"/>
            <pc:sldLayoutMk cId="2717615469" sldId="2147483762"/>
          </pc:sldLayoutMkLst>
        </pc:sldLayoutChg>
        <pc:sldLayoutChg chg="add">
          <pc:chgData name="Claudiu Stoica" userId="1f18776db11298e9" providerId="LiveId" clId="{614B9CC4-7289-4F7C-9B63-8A5CAB76C017}" dt="2026-03-22T11:44:17.249" v="2" actId="26606"/>
          <pc:sldLayoutMkLst>
            <pc:docMk/>
            <pc:sldMasterMk cId="2825968675" sldId="2147483805"/>
            <pc:sldLayoutMk cId="3357768415" sldId="2147483763"/>
          </pc:sldLayoutMkLst>
        </pc:sldLayoutChg>
        <pc:sldLayoutChg chg="add">
          <pc:chgData name="Claudiu Stoica" userId="1f18776db11298e9" providerId="LiveId" clId="{614B9CC4-7289-4F7C-9B63-8A5CAB76C017}" dt="2026-03-22T11:44:17.249" v="2" actId="26606"/>
          <pc:sldLayoutMkLst>
            <pc:docMk/>
            <pc:sldMasterMk cId="2825968675" sldId="2147483805"/>
            <pc:sldLayoutMk cId="3493922980" sldId="2147483764"/>
          </pc:sldLayoutMkLst>
        </pc:sldLayoutChg>
        <pc:sldLayoutChg chg="add">
          <pc:chgData name="Claudiu Stoica" userId="1f18776db11298e9" providerId="LiveId" clId="{614B9CC4-7289-4F7C-9B63-8A5CAB76C017}" dt="2026-03-22T11:44:17.249" v="2" actId="26606"/>
          <pc:sldLayoutMkLst>
            <pc:docMk/>
            <pc:sldMasterMk cId="2825968675" sldId="2147483805"/>
            <pc:sldLayoutMk cId="640703359" sldId="2147483765"/>
          </pc:sldLayoutMkLst>
        </pc:sldLayoutChg>
        <pc:sldLayoutChg chg="add">
          <pc:chgData name="Claudiu Stoica" userId="1f18776db11298e9" providerId="LiveId" clId="{614B9CC4-7289-4F7C-9B63-8A5CAB76C017}" dt="2026-03-22T11:44:17.249" v="2" actId="26606"/>
          <pc:sldLayoutMkLst>
            <pc:docMk/>
            <pc:sldMasterMk cId="2825968675" sldId="2147483805"/>
            <pc:sldLayoutMk cId="354421985" sldId="2147483766"/>
          </pc:sldLayoutMkLst>
        </pc:sldLayoutChg>
        <pc:sldLayoutChg chg="add">
          <pc:chgData name="Claudiu Stoica" userId="1f18776db11298e9" providerId="LiveId" clId="{614B9CC4-7289-4F7C-9B63-8A5CAB76C017}" dt="2026-03-22T11:44:17.249" v="2" actId="26606"/>
          <pc:sldLayoutMkLst>
            <pc:docMk/>
            <pc:sldMasterMk cId="2825968675" sldId="2147483805"/>
            <pc:sldLayoutMk cId="870280567" sldId="2147483767"/>
          </pc:sldLayoutMkLst>
        </pc:sldLayoutChg>
        <pc:sldLayoutChg chg="add">
          <pc:chgData name="Claudiu Stoica" userId="1f18776db11298e9" providerId="LiveId" clId="{614B9CC4-7289-4F7C-9B63-8A5CAB76C017}" dt="2026-03-22T11:44:17.249" v="2" actId="26606"/>
          <pc:sldLayoutMkLst>
            <pc:docMk/>
            <pc:sldMasterMk cId="2825968675" sldId="2147483805"/>
            <pc:sldLayoutMk cId="1624916301" sldId="2147483768"/>
          </pc:sldLayoutMkLst>
        </pc:sldLayoutChg>
        <pc:sldLayoutChg chg="add">
          <pc:chgData name="Claudiu Stoica" userId="1f18776db11298e9" providerId="LiveId" clId="{614B9CC4-7289-4F7C-9B63-8A5CAB76C017}" dt="2026-03-22T11:44:17.249" v="2" actId="26606"/>
          <pc:sldLayoutMkLst>
            <pc:docMk/>
            <pc:sldMasterMk cId="2825968675" sldId="2147483805"/>
            <pc:sldLayoutMk cId="667874376" sldId="2147483769"/>
          </pc:sldLayoutMkLst>
        </pc:sldLayoutChg>
        <pc:sldLayoutChg chg="add">
          <pc:chgData name="Claudiu Stoica" userId="1f18776db11298e9" providerId="LiveId" clId="{614B9CC4-7289-4F7C-9B63-8A5CAB76C017}" dt="2026-03-22T11:44:17.249" v="2" actId="26606"/>
          <pc:sldLayoutMkLst>
            <pc:docMk/>
            <pc:sldMasterMk cId="2825968675" sldId="2147483805"/>
            <pc:sldLayoutMk cId="581822897" sldId="2147483770"/>
          </pc:sldLayoutMkLst>
        </pc:sldLayoutChg>
        <pc:sldLayoutChg chg="add">
          <pc:chgData name="Claudiu Stoica" userId="1f18776db11298e9" providerId="LiveId" clId="{614B9CC4-7289-4F7C-9B63-8A5CAB76C017}" dt="2026-03-22T11:44:17.249" v="2" actId="26606"/>
          <pc:sldLayoutMkLst>
            <pc:docMk/>
            <pc:sldMasterMk cId="2825968675" sldId="2147483805"/>
            <pc:sldLayoutMk cId="1769167775" sldId="2147483771"/>
          </pc:sldLayoutMkLst>
        </pc:sldLayoutChg>
        <pc:sldLayoutChg chg="add">
          <pc:chgData name="Claudiu Stoica" userId="1f18776db11298e9" providerId="LiveId" clId="{614B9CC4-7289-4F7C-9B63-8A5CAB76C017}" dt="2026-03-22T11:44:17.249" v="2" actId="26606"/>
          <pc:sldLayoutMkLst>
            <pc:docMk/>
            <pc:sldMasterMk cId="2825968675" sldId="2147483805"/>
            <pc:sldLayoutMk cId="2337965546" sldId="2147483772"/>
          </pc:sldLayoutMkLst>
        </pc:sldLayoutChg>
        <pc:sldLayoutChg chg="add">
          <pc:chgData name="Claudiu Stoica" userId="1f18776db11298e9" providerId="LiveId" clId="{614B9CC4-7289-4F7C-9B63-8A5CAB76C017}" dt="2026-03-22T11:44:17.249" v="2" actId="26606"/>
          <pc:sldLayoutMkLst>
            <pc:docMk/>
            <pc:sldMasterMk cId="2825968675" sldId="2147483805"/>
            <pc:sldLayoutMk cId="2625901161" sldId="2147483773"/>
          </pc:sldLayoutMkLst>
        </pc:sldLayoutChg>
        <pc:sldLayoutChg chg="add">
          <pc:chgData name="Claudiu Stoica" userId="1f18776db11298e9" providerId="LiveId" clId="{614B9CC4-7289-4F7C-9B63-8A5CAB76C017}" dt="2026-03-22T11:44:17.249" v="2" actId="26606"/>
          <pc:sldLayoutMkLst>
            <pc:docMk/>
            <pc:sldMasterMk cId="2825968675" sldId="2147483805"/>
            <pc:sldLayoutMk cId="3397307574" sldId="2147483774"/>
          </pc:sldLayoutMkLst>
        </pc:sldLayoutChg>
        <pc:sldLayoutChg chg="add">
          <pc:chgData name="Claudiu Stoica" userId="1f18776db11298e9" providerId="LiveId" clId="{614B9CC4-7289-4F7C-9B63-8A5CAB76C017}" dt="2026-03-22T11:44:17.249" v="2" actId="26606"/>
          <pc:sldLayoutMkLst>
            <pc:docMk/>
            <pc:sldMasterMk cId="2825968675" sldId="2147483805"/>
            <pc:sldLayoutMk cId="820217053" sldId="2147483775"/>
          </pc:sldLayoutMkLst>
        </pc:sldLayoutChg>
        <pc:sldLayoutChg chg="add">
          <pc:chgData name="Claudiu Stoica" userId="1f18776db11298e9" providerId="LiveId" clId="{614B9CC4-7289-4F7C-9B63-8A5CAB76C017}" dt="2026-03-22T11:44:17.249" v="2" actId="26606"/>
          <pc:sldLayoutMkLst>
            <pc:docMk/>
            <pc:sldMasterMk cId="2825968675" sldId="2147483805"/>
            <pc:sldLayoutMk cId="1199769020" sldId="2147483776"/>
          </pc:sldLayoutMkLst>
        </pc:sldLayoutChg>
        <pc:sldLayoutChg chg="add">
          <pc:chgData name="Claudiu Stoica" userId="1f18776db11298e9" providerId="LiveId" clId="{614B9CC4-7289-4F7C-9B63-8A5CAB76C017}" dt="2026-03-22T11:44:17.249" v="2" actId="26606"/>
          <pc:sldLayoutMkLst>
            <pc:docMk/>
            <pc:sldMasterMk cId="2825968675" sldId="2147483805"/>
            <pc:sldLayoutMk cId="2701943661" sldId="2147483777"/>
          </pc:sldLayoutMkLst>
        </pc:sldLayoutChg>
        <pc:sldLayoutChg chg="add">
          <pc:chgData name="Claudiu Stoica" userId="1f18776db11298e9" providerId="LiveId" clId="{614B9CC4-7289-4F7C-9B63-8A5CAB76C017}" dt="2026-03-22T11:44:17.249" v="2" actId="26606"/>
          <pc:sldLayoutMkLst>
            <pc:docMk/>
            <pc:sldMasterMk cId="2825968675" sldId="2147483805"/>
            <pc:sldLayoutMk cId="2296138712" sldId="2147483778"/>
          </pc:sldLayoutMkLst>
        </pc:sldLayoutChg>
        <pc:sldLayoutChg chg="add">
          <pc:chgData name="Claudiu Stoica" userId="1f18776db11298e9" providerId="LiveId" clId="{614B9CC4-7289-4F7C-9B63-8A5CAB76C017}" dt="2026-03-22T11:44:17.249" v="2" actId="26606"/>
          <pc:sldLayoutMkLst>
            <pc:docMk/>
            <pc:sldMasterMk cId="2825968675" sldId="2147483805"/>
            <pc:sldLayoutMk cId="3883914344" sldId="2147483779"/>
          </pc:sldLayoutMkLst>
        </pc:sldLayoutChg>
        <pc:sldLayoutChg chg="add">
          <pc:chgData name="Claudiu Stoica" userId="1f18776db11298e9" providerId="LiveId" clId="{614B9CC4-7289-4F7C-9B63-8A5CAB76C017}" dt="2026-03-22T11:44:17.249" v="2" actId="26606"/>
          <pc:sldLayoutMkLst>
            <pc:docMk/>
            <pc:sldMasterMk cId="2825968675" sldId="2147483805"/>
            <pc:sldLayoutMk cId="2549634994" sldId="2147483780"/>
          </pc:sldLayoutMkLst>
        </pc:sldLayoutChg>
        <pc:sldLayoutChg chg="add">
          <pc:chgData name="Claudiu Stoica" userId="1f18776db11298e9" providerId="LiveId" clId="{614B9CC4-7289-4F7C-9B63-8A5CAB76C017}" dt="2026-03-22T11:44:17.249" v="2" actId="26606"/>
          <pc:sldLayoutMkLst>
            <pc:docMk/>
            <pc:sldMasterMk cId="2825968675" sldId="2147483805"/>
            <pc:sldLayoutMk cId="7621790" sldId="2147483781"/>
          </pc:sldLayoutMkLst>
        </pc:sldLayoutChg>
        <pc:sldLayoutChg chg="add">
          <pc:chgData name="Claudiu Stoica" userId="1f18776db11298e9" providerId="LiveId" clId="{614B9CC4-7289-4F7C-9B63-8A5CAB76C017}" dt="2026-03-22T11:44:17.249" v="2" actId="26606"/>
          <pc:sldLayoutMkLst>
            <pc:docMk/>
            <pc:sldMasterMk cId="2825968675" sldId="2147483805"/>
            <pc:sldLayoutMk cId="2644105920" sldId="2147483782"/>
          </pc:sldLayoutMkLst>
        </pc:sldLayoutChg>
        <pc:sldLayoutChg chg="add">
          <pc:chgData name="Claudiu Stoica" userId="1f18776db11298e9" providerId="LiveId" clId="{614B9CC4-7289-4F7C-9B63-8A5CAB76C017}" dt="2026-03-22T11:44:17.249" v="2" actId="26606"/>
          <pc:sldLayoutMkLst>
            <pc:docMk/>
            <pc:sldMasterMk cId="2825968675" sldId="2147483805"/>
            <pc:sldLayoutMk cId="4056810423" sldId="2147483783"/>
          </pc:sldLayoutMkLst>
        </pc:sldLayoutChg>
        <pc:sldLayoutChg chg="add">
          <pc:chgData name="Claudiu Stoica" userId="1f18776db11298e9" providerId="LiveId" clId="{614B9CC4-7289-4F7C-9B63-8A5CAB76C017}" dt="2026-03-22T11:44:17.249" v="2" actId="26606"/>
          <pc:sldLayoutMkLst>
            <pc:docMk/>
            <pc:sldMasterMk cId="2825968675" sldId="2147483805"/>
            <pc:sldLayoutMk cId="1030832942" sldId="2147483784"/>
          </pc:sldLayoutMkLst>
        </pc:sldLayoutChg>
        <pc:sldLayoutChg chg="add">
          <pc:chgData name="Claudiu Stoica" userId="1f18776db11298e9" providerId="LiveId" clId="{614B9CC4-7289-4F7C-9B63-8A5CAB76C017}" dt="2026-03-22T11:44:17.249" v="2" actId="26606"/>
          <pc:sldLayoutMkLst>
            <pc:docMk/>
            <pc:sldMasterMk cId="2825968675" sldId="2147483805"/>
            <pc:sldLayoutMk cId="794760319" sldId="2147483785"/>
          </pc:sldLayoutMkLst>
        </pc:sldLayoutChg>
        <pc:sldLayoutChg chg="add">
          <pc:chgData name="Claudiu Stoica" userId="1f18776db11298e9" providerId="LiveId" clId="{614B9CC4-7289-4F7C-9B63-8A5CAB76C017}" dt="2026-03-22T11:44:17.249" v="2" actId="26606"/>
          <pc:sldLayoutMkLst>
            <pc:docMk/>
            <pc:sldMasterMk cId="2825968675" sldId="2147483805"/>
            <pc:sldLayoutMk cId="326909405" sldId="2147483786"/>
          </pc:sldLayoutMkLst>
        </pc:sldLayoutChg>
        <pc:sldLayoutChg chg="add">
          <pc:chgData name="Claudiu Stoica" userId="1f18776db11298e9" providerId="LiveId" clId="{614B9CC4-7289-4F7C-9B63-8A5CAB76C017}" dt="2026-03-22T11:44:17.249" v="2" actId="26606"/>
          <pc:sldLayoutMkLst>
            <pc:docMk/>
            <pc:sldMasterMk cId="2825968675" sldId="2147483805"/>
            <pc:sldLayoutMk cId="3185507208" sldId="2147483787"/>
          </pc:sldLayoutMkLst>
        </pc:sldLayoutChg>
        <pc:sldLayoutChg chg="add">
          <pc:chgData name="Claudiu Stoica" userId="1f18776db11298e9" providerId="LiveId" clId="{614B9CC4-7289-4F7C-9B63-8A5CAB76C017}" dt="2026-03-22T11:44:17.249" v="2" actId="26606"/>
          <pc:sldLayoutMkLst>
            <pc:docMk/>
            <pc:sldMasterMk cId="2825968675" sldId="2147483805"/>
            <pc:sldLayoutMk cId="3443784064" sldId="2147483788"/>
          </pc:sldLayoutMkLst>
        </pc:sldLayoutChg>
        <pc:sldLayoutChg chg="add">
          <pc:chgData name="Claudiu Stoica" userId="1f18776db11298e9" providerId="LiveId" clId="{614B9CC4-7289-4F7C-9B63-8A5CAB76C017}" dt="2026-03-22T11:44:17.249" v="2" actId="26606"/>
          <pc:sldLayoutMkLst>
            <pc:docMk/>
            <pc:sldMasterMk cId="2825968675" sldId="2147483805"/>
            <pc:sldLayoutMk cId="1858670119" sldId="2147483789"/>
          </pc:sldLayoutMkLst>
        </pc:sldLayoutChg>
        <pc:sldLayoutChg chg="add">
          <pc:chgData name="Claudiu Stoica" userId="1f18776db11298e9" providerId="LiveId" clId="{614B9CC4-7289-4F7C-9B63-8A5CAB76C017}" dt="2026-03-22T11:44:17.249" v="2" actId="26606"/>
          <pc:sldLayoutMkLst>
            <pc:docMk/>
            <pc:sldMasterMk cId="2825968675" sldId="2147483805"/>
            <pc:sldLayoutMk cId="27492954" sldId="2147483790"/>
          </pc:sldLayoutMkLst>
        </pc:sldLayoutChg>
        <pc:sldLayoutChg chg="add">
          <pc:chgData name="Claudiu Stoica" userId="1f18776db11298e9" providerId="LiveId" clId="{614B9CC4-7289-4F7C-9B63-8A5CAB76C017}" dt="2026-03-22T11:44:17.249" v="2" actId="26606"/>
          <pc:sldLayoutMkLst>
            <pc:docMk/>
            <pc:sldMasterMk cId="2825968675" sldId="2147483805"/>
            <pc:sldLayoutMk cId="500821048" sldId="2147483791"/>
          </pc:sldLayoutMkLst>
        </pc:sldLayoutChg>
        <pc:sldLayoutChg chg="add">
          <pc:chgData name="Claudiu Stoica" userId="1f18776db11298e9" providerId="LiveId" clId="{614B9CC4-7289-4F7C-9B63-8A5CAB76C017}" dt="2026-03-22T11:44:17.249" v="2" actId="26606"/>
          <pc:sldLayoutMkLst>
            <pc:docMk/>
            <pc:sldMasterMk cId="2825968675" sldId="2147483805"/>
            <pc:sldLayoutMk cId="60877434" sldId="2147483792"/>
          </pc:sldLayoutMkLst>
        </pc:sldLayoutChg>
        <pc:sldLayoutChg chg="add">
          <pc:chgData name="Claudiu Stoica" userId="1f18776db11298e9" providerId="LiveId" clId="{614B9CC4-7289-4F7C-9B63-8A5CAB76C017}" dt="2026-03-22T11:44:17.249" v="2" actId="26606"/>
          <pc:sldLayoutMkLst>
            <pc:docMk/>
            <pc:sldMasterMk cId="2825968675" sldId="2147483805"/>
            <pc:sldLayoutMk cId="3984375118" sldId="2147483793"/>
          </pc:sldLayoutMkLst>
        </pc:sldLayoutChg>
        <pc:sldLayoutChg chg="add">
          <pc:chgData name="Claudiu Stoica" userId="1f18776db11298e9" providerId="LiveId" clId="{614B9CC4-7289-4F7C-9B63-8A5CAB76C017}" dt="2026-03-22T11:44:17.249" v="2" actId="26606"/>
          <pc:sldLayoutMkLst>
            <pc:docMk/>
            <pc:sldMasterMk cId="2825968675" sldId="2147483805"/>
            <pc:sldLayoutMk cId="3722718407" sldId="2147483794"/>
          </pc:sldLayoutMkLst>
        </pc:sldLayoutChg>
        <pc:sldLayoutChg chg="add">
          <pc:chgData name="Claudiu Stoica" userId="1f18776db11298e9" providerId="LiveId" clId="{614B9CC4-7289-4F7C-9B63-8A5CAB76C017}" dt="2026-03-22T11:44:17.249" v="2" actId="26606"/>
          <pc:sldLayoutMkLst>
            <pc:docMk/>
            <pc:sldMasterMk cId="2825968675" sldId="2147483805"/>
            <pc:sldLayoutMk cId="3274268506" sldId="2147483795"/>
          </pc:sldLayoutMkLst>
        </pc:sldLayoutChg>
        <pc:sldLayoutChg chg="add">
          <pc:chgData name="Claudiu Stoica" userId="1f18776db11298e9" providerId="LiveId" clId="{614B9CC4-7289-4F7C-9B63-8A5CAB76C017}" dt="2026-03-22T11:44:17.249" v="2" actId="26606"/>
          <pc:sldLayoutMkLst>
            <pc:docMk/>
            <pc:sldMasterMk cId="2825968675" sldId="2147483805"/>
            <pc:sldLayoutMk cId="1512476696" sldId="2147483796"/>
          </pc:sldLayoutMkLst>
        </pc:sldLayoutChg>
        <pc:sldLayoutChg chg="add">
          <pc:chgData name="Claudiu Stoica" userId="1f18776db11298e9" providerId="LiveId" clId="{614B9CC4-7289-4F7C-9B63-8A5CAB76C017}" dt="2026-03-22T11:44:17.249" v="2" actId="26606"/>
          <pc:sldLayoutMkLst>
            <pc:docMk/>
            <pc:sldMasterMk cId="2825968675" sldId="2147483805"/>
            <pc:sldLayoutMk cId="3944025045" sldId="2147483797"/>
          </pc:sldLayoutMkLst>
        </pc:sldLayoutChg>
        <pc:sldLayoutChg chg="add">
          <pc:chgData name="Claudiu Stoica" userId="1f18776db11298e9" providerId="LiveId" clId="{614B9CC4-7289-4F7C-9B63-8A5CAB76C017}" dt="2026-03-22T11:44:17.249" v="2" actId="26606"/>
          <pc:sldLayoutMkLst>
            <pc:docMk/>
            <pc:sldMasterMk cId="2825968675" sldId="2147483805"/>
            <pc:sldLayoutMk cId="3478583621" sldId="2147483798"/>
          </pc:sldLayoutMkLst>
        </pc:sldLayoutChg>
        <pc:sldLayoutChg chg="add">
          <pc:chgData name="Claudiu Stoica" userId="1f18776db11298e9" providerId="LiveId" clId="{614B9CC4-7289-4F7C-9B63-8A5CAB76C017}" dt="2026-03-22T11:44:17.249" v="2" actId="26606"/>
          <pc:sldLayoutMkLst>
            <pc:docMk/>
            <pc:sldMasterMk cId="2825968675" sldId="2147483805"/>
            <pc:sldLayoutMk cId="3500965711" sldId="2147483799"/>
          </pc:sldLayoutMkLst>
        </pc:sldLayoutChg>
        <pc:sldLayoutChg chg="add">
          <pc:chgData name="Claudiu Stoica" userId="1f18776db11298e9" providerId="LiveId" clId="{614B9CC4-7289-4F7C-9B63-8A5CAB76C017}" dt="2026-03-22T11:44:17.249" v="2" actId="26606"/>
          <pc:sldLayoutMkLst>
            <pc:docMk/>
            <pc:sldMasterMk cId="2825968675" sldId="2147483805"/>
            <pc:sldLayoutMk cId="2302231746" sldId="2147483800"/>
          </pc:sldLayoutMkLst>
        </pc:sldLayoutChg>
        <pc:sldLayoutChg chg="add">
          <pc:chgData name="Claudiu Stoica" userId="1f18776db11298e9" providerId="LiveId" clId="{614B9CC4-7289-4F7C-9B63-8A5CAB76C017}" dt="2026-03-22T11:44:17.249" v="2" actId="26606"/>
          <pc:sldLayoutMkLst>
            <pc:docMk/>
            <pc:sldMasterMk cId="2825968675" sldId="2147483805"/>
            <pc:sldLayoutMk cId="665687514" sldId="2147483801"/>
          </pc:sldLayoutMkLst>
        </pc:sldLayoutChg>
        <pc:sldLayoutChg chg="add">
          <pc:chgData name="Claudiu Stoica" userId="1f18776db11298e9" providerId="LiveId" clId="{614B9CC4-7289-4F7C-9B63-8A5CAB76C017}" dt="2026-03-22T11:44:17.249" v="2" actId="26606"/>
          <pc:sldLayoutMkLst>
            <pc:docMk/>
            <pc:sldMasterMk cId="2825968675" sldId="2147483805"/>
            <pc:sldLayoutMk cId="505176428" sldId="2147483802"/>
          </pc:sldLayoutMkLst>
        </pc:sldLayoutChg>
        <pc:sldLayoutChg chg="add">
          <pc:chgData name="Claudiu Stoica" userId="1f18776db11298e9" providerId="LiveId" clId="{614B9CC4-7289-4F7C-9B63-8A5CAB76C017}" dt="2026-03-22T11:44:17.249" v="2" actId="26606"/>
          <pc:sldLayoutMkLst>
            <pc:docMk/>
            <pc:sldMasterMk cId="2825968675" sldId="2147483805"/>
            <pc:sldLayoutMk cId="3307822073" sldId="2147483803"/>
          </pc:sldLayoutMkLst>
        </pc:sldLayoutChg>
        <pc:sldLayoutChg chg="add">
          <pc:chgData name="Claudiu Stoica" userId="1f18776db11298e9" providerId="LiveId" clId="{614B9CC4-7289-4F7C-9B63-8A5CAB76C017}" dt="2026-03-22T11:44:17.249" v="2" actId="26606"/>
          <pc:sldLayoutMkLst>
            <pc:docMk/>
            <pc:sldMasterMk cId="2825968675" sldId="2147483805"/>
            <pc:sldLayoutMk cId="1037670434" sldId="2147483804"/>
          </pc:sldLayoutMkLst>
        </pc:sldLayoutChg>
      </pc:sldMasterChg>
    </pc:docChg>
  </pc:docChgLst>
</pc:chgInfo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svg"/><Relationship Id="rId1" Type="http://schemas.openxmlformats.org/officeDocument/2006/relationships/image" Target="../media/image10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svg"/><Relationship Id="rId1" Type="http://schemas.openxmlformats.org/officeDocument/2006/relationships/image" Target="../media/image10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E676689-E71F-451D-98D1-971B7E4F7EF1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3CD2BCD-862C-4D62-86D5-94A09260D2C6}">
      <dgm:prSet/>
      <dgm:spPr/>
      <dgm:t>
        <a:bodyPr/>
        <a:lstStyle/>
        <a:p>
          <a:r>
            <a:rPr lang="en-US" b="0" i="0" baseline="0"/>
            <a:t>Social: growing fitness trend</a:t>
          </a:r>
          <a:endParaRPr lang="en-US"/>
        </a:p>
      </dgm:t>
    </dgm:pt>
    <dgm:pt modelId="{6A8F719F-485C-49AB-8378-3BFA775C1ED9}" type="parTrans" cxnId="{47C526E5-475F-44DF-9F61-D12219CD5B39}">
      <dgm:prSet/>
      <dgm:spPr/>
      <dgm:t>
        <a:bodyPr/>
        <a:lstStyle/>
        <a:p>
          <a:endParaRPr lang="en-US"/>
        </a:p>
      </dgm:t>
    </dgm:pt>
    <dgm:pt modelId="{C62EA3AF-F855-4209-B332-158FA6B33B54}" type="sibTrans" cxnId="{47C526E5-475F-44DF-9F61-D12219CD5B39}">
      <dgm:prSet/>
      <dgm:spPr/>
      <dgm:t>
        <a:bodyPr/>
        <a:lstStyle/>
        <a:p>
          <a:endParaRPr lang="en-US"/>
        </a:p>
      </dgm:t>
    </dgm:pt>
    <dgm:pt modelId="{FD214017-48B0-4701-999C-FD6B2EE07E3B}">
      <dgm:prSet/>
      <dgm:spPr/>
      <dgm:t>
        <a:bodyPr/>
        <a:lstStyle/>
        <a:p>
          <a:r>
            <a:rPr lang="en-US" b="0" i="0" baseline="0"/>
            <a:t>Economic: changes in spending</a:t>
          </a:r>
          <a:endParaRPr lang="en-US"/>
        </a:p>
      </dgm:t>
    </dgm:pt>
    <dgm:pt modelId="{39DFEC1D-D7CA-4D00-8D14-F09398F4CFFA}" type="parTrans" cxnId="{9B6FF806-3DBB-4C46-A98C-BCE1CA0311AB}">
      <dgm:prSet/>
      <dgm:spPr/>
      <dgm:t>
        <a:bodyPr/>
        <a:lstStyle/>
        <a:p>
          <a:endParaRPr lang="en-US"/>
        </a:p>
      </dgm:t>
    </dgm:pt>
    <dgm:pt modelId="{F8B2C106-0C37-410E-90DB-824412342B3D}" type="sibTrans" cxnId="{9B6FF806-3DBB-4C46-A98C-BCE1CA0311AB}">
      <dgm:prSet/>
      <dgm:spPr/>
      <dgm:t>
        <a:bodyPr/>
        <a:lstStyle/>
        <a:p>
          <a:endParaRPr lang="en-US"/>
        </a:p>
      </dgm:t>
    </dgm:pt>
    <dgm:pt modelId="{63E53776-1C19-42B5-9333-A9232C761D98}">
      <dgm:prSet/>
      <dgm:spPr/>
      <dgm:t>
        <a:bodyPr/>
        <a:lstStyle/>
        <a:p>
          <a:r>
            <a:rPr lang="en-US" b="0" i="0" baseline="0"/>
            <a:t>Technological: ecommerce growth</a:t>
          </a:r>
          <a:endParaRPr lang="en-US"/>
        </a:p>
      </dgm:t>
    </dgm:pt>
    <dgm:pt modelId="{4D417C4A-7E1D-4935-9652-4E3E7031D515}" type="parTrans" cxnId="{CC95A8EE-73A1-4CBF-839D-7CAA1DA9B138}">
      <dgm:prSet/>
      <dgm:spPr/>
      <dgm:t>
        <a:bodyPr/>
        <a:lstStyle/>
        <a:p>
          <a:endParaRPr lang="en-US"/>
        </a:p>
      </dgm:t>
    </dgm:pt>
    <dgm:pt modelId="{6224339C-D06C-4DD2-8F05-55B1FA20D9EE}" type="sibTrans" cxnId="{CC95A8EE-73A1-4CBF-839D-7CAA1DA9B138}">
      <dgm:prSet/>
      <dgm:spPr/>
      <dgm:t>
        <a:bodyPr/>
        <a:lstStyle/>
        <a:p>
          <a:endParaRPr lang="en-US"/>
        </a:p>
      </dgm:t>
    </dgm:pt>
    <dgm:pt modelId="{A0571920-FF5D-43AB-B0FA-44893D0FCE62}" type="pres">
      <dgm:prSet presAssocID="{FE676689-E71F-451D-98D1-971B7E4F7EF1}" presName="root" presStyleCnt="0">
        <dgm:presLayoutVars>
          <dgm:dir/>
          <dgm:resizeHandles val="exact"/>
        </dgm:presLayoutVars>
      </dgm:prSet>
      <dgm:spPr/>
    </dgm:pt>
    <dgm:pt modelId="{58EC1009-9081-47A6-A789-085726142715}" type="pres">
      <dgm:prSet presAssocID="{23CD2BCD-862C-4D62-86D5-94A09260D2C6}" presName="compNode" presStyleCnt="0"/>
      <dgm:spPr/>
    </dgm:pt>
    <dgm:pt modelId="{C3CAF98F-9EE5-451E-A7B9-5DB410435C1C}" type="pres">
      <dgm:prSet presAssocID="{23CD2BCD-862C-4D62-86D5-94A09260D2C6}" presName="bgRect" presStyleLbl="bgShp" presStyleIdx="0" presStyleCnt="3"/>
      <dgm:spPr/>
    </dgm:pt>
    <dgm:pt modelId="{AED282D4-0750-4EE4-98B0-D7BF639E1833}" type="pres">
      <dgm:prSet presAssocID="{23CD2BCD-862C-4D62-86D5-94A09260D2C6}" presName="iconRect" presStyleLbl="node1" presStyleIdx="0" presStyleCnt="3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umbbell"/>
        </a:ext>
      </dgm:extLst>
    </dgm:pt>
    <dgm:pt modelId="{F38670B4-C646-41DB-9707-DC0145AC7002}" type="pres">
      <dgm:prSet presAssocID="{23CD2BCD-862C-4D62-86D5-94A09260D2C6}" presName="spaceRect" presStyleCnt="0"/>
      <dgm:spPr/>
    </dgm:pt>
    <dgm:pt modelId="{74A26460-DE84-4ED9-AE75-2A9751FA0230}" type="pres">
      <dgm:prSet presAssocID="{23CD2BCD-862C-4D62-86D5-94A09260D2C6}" presName="parTx" presStyleLbl="revTx" presStyleIdx="0" presStyleCnt="3">
        <dgm:presLayoutVars>
          <dgm:chMax val="0"/>
          <dgm:chPref val="0"/>
        </dgm:presLayoutVars>
      </dgm:prSet>
      <dgm:spPr/>
    </dgm:pt>
    <dgm:pt modelId="{66E8F996-B210-4A88-8880-2247BFD96E8D}" type="pres">
      <dgm:prSet presAssocID="{C62EA3AF-F855-4209-B332-158FA6B33B54}" presName="sibTrans" presStyleCnt="0"/>
      <dgm:spPr/>
    </dgm:pt>
    <dgm:pt modelId="{74D486D7-0F29-41AA-A035-CBCFBC8BF0D0}" type="pres">
      <dgm:prSet presAssocID="{FD214017-48B0-4701-999C-FD6B2EE07E3B}" presName="compNode" presStyleCnt="0"/>
      <dgm:spPr/>
    </dgm:pt>
    <dgm:pt modelId="{0BCB718A-8BDF-408C-831E-0F0ECB8DA18A}" type="pres">
      <dgm:prSet presAssocID="{FD214017-48B0-4701-999C-FD6B2EE07E3B}" presName="bgRect" presStyleLbl="bgShp" presStyleIdx="1" presStyleCnt="3"/>
      <dgm:spPr/>
    </dgm:pt>
    <dgm:pt modelId="{F409A696-4300-4E37-B288-95C32A6C4FC7}" type="pres">
      <dgm:prSet presAssocID="{FD214017-48B0-4701-999C-FD6B2EE07E3B}" presName="iconRect" presStyleLbl="node1" presStyleIdx="1" presStyleCnt="3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oney"/>
        </a:ext>
      </dgm:extLst>
    </dgm:pt>
    <dgm:pt modelId="{ADC57B7E-D660-4B5C-A3E8-F4F8FAF929FB}" type="pres">
      <dgm:prSet presAssocID="{FD214017-48B0-4701-999C-FD6B2EE07E3B}" presName="spaceRect" presStyleCnt="0"/>
      <dgm:spPr/>
    </dgm:pt>
    <dgm:pt modelId="{D8C31A16-3041-45AA-854B-51828F48E12F}" type="pres">
      <dgm:prSet presAssocID="{FD214017-48B0-4701-999C-FD6B2EE07E3B}" presName="parTx" presStyleLbl="revTx" presStyleIdx="1" presStyleCnt="3">
        <dgm:presLayoutVars>
          <dgm:chMax val="0"/>
          <dgm:chPref val="0"/>
        </dgm:presLayoutVars>
      </dgm:prSet>
      <dgm:spPr/>
    </dgm:pt>
    <dgm:pt modelId="{F9232105-002E-4C43-8F41-426410EE943F}" type="pres">
      <dgm:prSet presAssocID="{F8B2C106-0C37-410E-90DB-824412342B3D}" presName="sibTrans" presStyleCnt="0"/>
      <dgm:spPr/>
    </dgm:pt>
    <dgm:pt modelId="{74D125F2-2288-493E-B277-DBAAB4E8316A}" type="pres">
      <dgm:prSet presAssocID="{63E53776-1C19-42B5-9333-A9232C761D98}" presName="compNode" presStyleCnt="0"/>
      <dgm:spPr/>
    </dgm:pt>
    <dgm:pt modelId="{021FE028-6B89-4A5D-A769-92A1859ED315}" type="pres">
      <dgm:prSet presAssocID="{63E53776-1C19-42B5-9333-A9232C761D98}" presName="bgRect" presStyleLbl="bgShp" presStyleIdx="2" presStyleCnt="3"/>
      <dgm:spPr/>
    </dgm:pt>
    <dgm:pt modelId="{FE250452-FCF5-4A52-B614-1649DC5278C6}" type="pres">
      <dgm:prSet presAssocID="{63E53776-1C19-42B5-9333-A9232C761D98}" presName="iconRect" presStyleLbl="node1" presStyleIdx="2" presStyleCnt="3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hopping cart"/>
        </a:ext>
      </dgm:extLst>
    </dgm:pt>
    <dgm:pt modelId="{72E63433-1EB2-4527-B7C5-5A98FFBCE392}" type="pres">
      <dgm:prSet presAssocID="{63E53776-1C19-42B5-9333-A9232C761D98}" presName="spaceRect" presStyleCnt="0"/>
      <dgm:spPr/>
    </dgm:pt>
    <dgm:pt modelId="{F2C4F114-F8AF-4651-A988-57614FA5B25D}" type="pres">
      <dgm:prSet presAssocID="{63E53776-1C19-42B5-9333-A9232C761D98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9B6FF806-3DBB-4C46-A98C-BCE1CA0311AB}" srcId="{FE676689-E71F-451D-98D1-971B7E4F7EF1}" destId="{FD214017-48B0-4701-999C-FD6B2EE07E3B}" srcOrd="1" destOrd="0" parTransId="{39DFEC1D-D7CA-4D00-8D14-F09398F4CFFA}" sibTransId="{F8B2C106-0C37-410E-90DB-824412342B3D}"/>
    <dgm:cxn modelId="{1AF6BE3C-DDB1-4BB3-8FF4-A75B29C04F54}" type="presOf" srcId="{FD214017-48B0-4701-999C-FD6B2EE07E3B}" destId="{D8C31A16-3041-45AA-854B-51828F48E12F}" srcOrd="0" destOrd="0" presId="urn:microsoft.com/office/officeart/2018/2/layout/IconVerticalSolidList"/>
    <dgm:cxn modelId="{E44F5446-1687-4202-9158-862EE58F6D56}" type="presOf" srcId="{63E53776-1C19-42B5-9333-A9232C761D98}" destId="{F2C4F114-F8AF-4651-A988-57614FA5B25D}" srcOrd="0" destOrd="0" presId="urn:microsoft.com/office/officeart/2018/2/layout/IconVerticalSolidList"/>
    <dgm:cxn modelId="{AD87D288-F895-479E-8782-D47DFF06F4E1}" type="presOf" srcId="{FE676689-E71F-451D-98D1-971B7E4F7EF1}" destId="{A0571920-FF5D-43AB-B0FA-44893D0FCE62}" srcOrd="0" destOrd="0" presId="urn:microsoft.com/office/officeart/2018/2/layout/IconVerticalSolidList"/>
    <dgm:cxn modelId="{C5BEFB8A-648F-427C-A188-9BE0C6143F4F}" type="presOf" srcId="{23CD2BCD-862C-4D62-86D5-94A09260D2C6}" destId="{74A26460-DE84-4ED9-AE75-2A9751FA0230}" srcOrd="0" destOrd="0" presId="urn:microsoft.com/office/officeart/2018/2/layout/IconVerticalSolidList"/>
    <dgm:cxn modelId="{47C526E5-475F-44DF-9F61-D12219CD5B39}" srcId="{FE676689-E71F-451D-98D1-971B7E4F7EF1}" destId="{23CD2BCD-862C-4D62-86D5-94A09260D2C6}" srcOrd="0" destOrd="0" parTransId="{6A8F719F-485C-49AB-8378-3BFA775C1ED9}" sibTransId="{C62EA3AF-F855-4209-B332-158FA6B33B54}"/>
    <dgm:cxn modelId="{CC95A8EE-73A1-4CBF-839D-7CAA1DA9B138}" srcId="{FE676689-E71F-451D-98D1-971B7E4F7EF1}" destId="{63E53776-1C19-42B5-9333-A9232C761D98}" srcOrd="2" destOrd="0" parTransId="{4D417C4A-7E1D-4935-9652-4E3E7031D515}" sibTransId="{6224339C-D06C-4DD2-8F05-55B1FA20D9EE}"/>
    <dgm:cxn modelId="{2B6A2C39-21C2-4580-8A58-1C552C8BA3E1}" type="presParOf" srcId="{A0571920-FF5D-43AB-B0FA-44893D0FCE62}" destId="{58EC1009-9081-47A6-A789-085726142715}" srcOrd="0" destOrd="0" presId="urn:microsoft.com/office/officeart/2018/2/layout/IconVerticalSolidList"/>
    <dgm:cxn modelId="{0A0681AA-FBBD-4AC1-9EE3-B66314FF5D97}" type="presParOf" srcId="{58EC1009-9081-47A6-A789-085726142715}" destId="{C3CAF98F-9EE5-451E-A7B9-5DB410435C1C}" srcOrd="0" destOrd="0" presId="urn:microsoft.com/office/officeart/2018/2/layout/IconVerticalSolidList"/>
    <dgm:cxn modelId="{ECBCDF29-A891-4C12-AA37-24F580D1A20A}" type="presParOf" srcId="{58EC1009-9081-47A6-A789-085726142715}" destId="{AED282D4-0750-4EE4-98B0-D7BF639E1833}" srcOrd="1" destOrd="0" presId="urn:microsoft.com/office/officeart/2018/2/layout/IconVerticalSolidList"/>
    <dgm:cxn modelId="{F35C60FF-0591-46EF-B83C-188E3519B1AA}" type="presParOf" srcId="{58EC1009-9081-47A6-A789-085726142715}" destId="{F38670B4-C646-41DB-9707-DC0145AC7002}" srcOrd="2" destOrd="0" presId="urn:microsoft.com/office/officeart/2018/2/layout/IconVerticalSolidList"/>
    <dgm:cxn modelId="{8AF02F51-B772-413C-BBD8-F98C11828686}" type="presParOf" srcId="{58EC1009-9081-47A6-A789-085726142715}" destId="{74A26460-DE84-4ED9-AE75-2A9751FA0230}" srcOrd="3" destOrd="0" presId="urn:microsoft.com/office/officeart/2018/2/layout/IconVerticalSolidList"/>
    <dgm:cxn modelId="{285D96D7-C968-4B3B-B76B-5CE09E6E4579}" type="presParOf" srcId="{A0571920-FF5D-43AB-B0FA-44893D0FCE62}" destId="{66E8F996-B210-4A88-8880-2247BFD96E8D}" srcOrd="1" destOrd="0" presId="urn:microsoft.com/office/officeart/2018/2/layout/IconVerticalSolidList"/>
    <dgm:cxn modelId="{22501847-46E0-4B70-AC0B-C8BB1F0B6E58}" type="presParOf" srcId="{A0571920-FF5D-43AB-B0FA-44893D0FCE62}" destId="{74D486D7-0F29-41AA-A035-CBCFBC8BF0D0}" srcOrd="2" destOrd="0" presId="urn:microsoft.com/office/officeart/2018/2/layout/IconVerticalSolidList"/>
    <dgm:cxn modelId="{26BBA57B-A57E-4D88-8129-D87AF09E0397}" type="presParOf" srcId="{74D486D7-0F29-41AA-A035-CBCFBC8BF0D0}" destId="{0BCB718A-8BDF-408C-831E-0F0ECB8DA18A}" srcOrd="0" destOrd="0" presId="urn:microsoft.com/office/officeart/2018/2/layout/IconVerticalSolidList"/>
    <dgm:cxn modelId="{0C2EEB29-4FC6-4F9D-B5CF-2687CD60A252}" type="presParOf" srcId="{74D486D7-0F29-41AA-A035-CBCFBC8BF0D0}" destId="{F409A696-4300-4E37-B288-95C32A6C4FC7}" srcOrd="1" destOrd="0" presId="urn:microsoft.com/office/officeart/2018/2/layout/IconVerticalSolidList"/>
    <dgm:cxn modelId="{6172D106-02B1-427C-8C6E-CDB2DEF0E3A8}" type="presParOf" srcId="{74D486D7-0F29-41AA-A035-CBCFBC8BF0D0}" destId="{ADC57B7E-D660-4B5C-A3E8-F4F8FAF929FB}" srcOrd="2" destOrd="0" presId="urn:microsoft.com/office/officeart/2018/2/layout/IconVerticalSolidList"/>
    <dgm:cxn modelId="{535D8592-4574-4EE2-AB96-E496B938CB24}" type="presParOf" srcId="{74D486D7-0F29-41AA-A035-CBCFBC8BF0D0}" destId="{D8C31A16-3041-45AA-854B-51828F48E12F}" srcOrd="3" destOrd="0" presId="urn:microsoft.com/office/officeart/2018/2/layout/IconVerticalSolidList"/>
    <dgm:cxn modelId="{141B036D-6495-4591-B418-C40E370B8F86}" type="presParOf" srcId="{A0571920-FF5D-43AB-B0FA-44893D0FCE62}" destId="{F9232105-002E-4C43-8F41-426410EE943F}" srcOrd="3" destOrd="0" presId="urn:microsoft.com/office/officeart/2018/2/layout/IconVerticalSolidList"/>
    <dgm:cxn modelId="{796B589B-A982-4B16-BDCE-B9A02EB55946}" type="presParOf" srcId="{A0571920-FF5D-43AB-B0FA-44893D0FCE62}" destId="{74D125F2-2288-493E-B277-DBAAB4E8316A}" srcOrd="4" destOrd="0" presId="urn:microsoft.com/office/officeart/2018/2/layout/IconVerticalSolidList"/>
    <dgm:cxn modelId="{2FB5C81F-CF5F-4EAA-80B0-5B22CAB41F39}" type="presParOf" srcId="{74D125F2-2288-493E-B277-DBAAB4E8316A}" destId="{021FE028-6B89-4A5D-A769-92A1859ED315}" srcOrd="0" destOrd="0" presId="urn:microsoft.com/office/officeart/2018/2/layout/IconVerticalSolidList"/>
    <dgm:cxn modelId="{7DAAA060-3FCF-46DC-A26F-9EFEDD8A4C5F}" type="presParOf" srcId="{74D125F2-2288-493E-B277-DBAAB4E8316A}" destId="{FE250452-FCF5-4A52-B614-1649DC5278C6}" srcOrd="1" destOrd="0" presId="urn:microsoft.com/office/officeart/2018/2/layout/IconVerticalSolidList"/>
    <dgm:cxn modelId="{A73A5E4A-BABB-4706-81D9-316B80D555EC}" type="presParOf" srcId="{74D125F2-2288-493E-B277-DBAAB4E8316A}" destId="{72E63433-1EB2-4527-B7C5-5A98FFBCE392}" srcOrd="2" destOrd="0" presId="urn:microsoft.com/office/officeart/2018/2/layout/IconVerticalSolidList"/>
    <dgm:cxn modelId="{09B33ABB-5B8A-4D86-9C26-612ED2242425}" type="presParOf" srcId="{74D125F2-2288-493E-B277-DBAAB4E8316A}" destId="{F2C4F114-F8AF-4651-A988-57614FA5B25D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AD10C69-2FC1-45A3-9836-C191DD5F8D0C}" type="doc">
      <dgm:prSet loTypeId="urn:microsoft.com/office/officeart/2009/3/layout/HorizontalOrganizationChart" loCatId="hierarchy" qsTypeId="urn:microsoft.com/office/officeart/2005/8/quickstyle/simple2" qsCatId="simple" csTypeId="urn:microsoft.com/office/officeart/2005/8/colors/accent3_2" csCatId="accent3"/>
      <dgm:spPr/>
      <dgm:t>
        <a:bodyPr/>
        <a:lstStyle/>
        <a:p>
          <a:endParaRPr lang="en-US"/>
        </a:p>
      </dgm:t>
    </dgm:pt>
    <dgm:pt modelId="{104DEB45-C52E-4449-BAD8-46E91A65D5B1}">
      <dgm:prSet/>
      <dgm:spPr/>
      <dgm:t>
        <a:bodyPr/>
        <a:lstStyle/>
        <a:p>
          <a:r>
            <a:rPr lang="en-US" b="0" i="0" baseline="0"/>
            <a:t>Total funding: £20,000</a:t>
          </a:r>
          <a:endParaRPr lang="en-US"/>
        </a:p>
      </dgm:t>
    </dgm:pt>
    <dgm:pt modelId="{C0DFB13F-7D9B-4CEA-A43C-9592488538B6}" type="parTrans" cxnId="{844C3136-588A-4316-81D2-85B0FB7AACBD}">
      <dgm:prSet/>
      <dgm:spPr/>
      <dgm:t>
        <a:bodyPr/>
        <a:lstStyle/>
        <a:p>
          <a:endParaRPr lang="en-US"/>
        </a:p>
      </dgm:t>
    </dgm:pt>
    <dgm:pt modelId="{BDD55E94-6C4B-4ABC-9D90-B36F50B6DD7E}" type="sibTrans" cxnId="{844C3136-588A-4316-81D2-85B0FB7AACBD}">
      <dgm:prSet/>
      <dgm:spPr/>
      <dgm:t>
        <a:bodyPr/>
        <a:lstStyle/>
        <a:p>
          <a:endParaRPr lang="en-US"/>
        </a:p>
      </dgm:t>
    </dgm:pt>
    <dgm:pt modelId="{9C498F97-0BA7-4B79-AB47-F08197A4D306}">
      <dgm:prSet/>
      <dgm:spPr/>
      <dgm:t>
        <a:bodyPr/>
        <a:lstStyle/>
        <a:p>
          <a:r>
            <a:rPr lang="en-US" b="0" i="0" baseline="0"/>
            <a:t>Stock: £10,000</a:t>
          </a:r>
          <a:endParaRPr lang="en-US"/>
        </a:p>
      </dgm:t>
    </dgm:pt>
    <dgm:pt modelId="{0FA5C471-BE2E-4307-B3F0-D002FF77E23D}" type="parTrans" cxnId="{4F9BCCE9-E056-4235-8D4B-34F97718D6B3}">
      <dgm:prSet/>
      <dgm:spPr/>
      <dgm:t>
        <a:bodyPr/>
        <a:lstStyle/>
        <a:p>
          <a:endParaRPr lang="en-US"/>
        </a:p>
      </dgm:t>
    </dgm:pt>
    <dgm:pt modelId="{602F6F2C-E742-4D8B-898A-0E3715227745}" type="sibTrans" cxnId="{4F9BCCE9-E056-4235-8D4B-34F97718D6B3}">
      <dgm:prSet/>
      <dgm:spPr/>
      <dgm:t>
        <a:bodyPr/>
        <a:lstStyle/>
        <a:p>
          <a:endParaRPr lang="en-US"/>
        </a:p>
      </dgm:t>
    </dgm:pt>
    <dgm:pt modelId="{BDDC0978-E418-41FF-9096-0C7A73180DB2}">
      <dgm:prSet/>
      <dgm:spPr/>
      <dgm:t>
        <a:bodyPr/>
        <a:lstStyle/>
        <a:p>
          <a:r>
            <a:rPr lang="en-US" b="0" i="0" baseline="0"/>
            <a:t>Website: £2,500</a:t>
          </a:r>
          <a:endParaRPr lang="en-US"/>
        </a:p>
      </dgm:t>
    </dgm:pt>
    <dgm:pt modelId="{26445377-28CA-4B25-8A79-CDC6F187C435}" type="parTrans" cxnId="{96984D4A-2004-43CC-9733-94F8DB9CE13A}">
      <dgm:prSet/>
      <dgm:spPr/>
      <dgm:t>
        <a:bodyPr/>
        <a:lstStyle/>
        <a:p>
          <a:endParaRPr lang="en-US"/>
        </a:p>
      </dgm:t>
    </dgm:pt>
    <dgm:pt modelId="{2D11DDA3-06EB-464D-AE17-D67F79367246}" type="sibTrans" cxnId="{96984D4A-2004-43CC-9733-94F8DB9CE13A}">
      <dgm:prSet/>
      <dgm:spPr/>
      <dgm:t>
        <a:bodyPr/>
        <a:lstStyle/>
        <a:p>
          <a:endParaRPr lang="en-US"/>
        </a:p>
      </dgm:t>
    </dgm:pt>
    <dgm:pt modelId="{1E1FEAD2-61FF-449D-A2CE-17156BA37547}">
      <dgm:prSet/>
      <dgm:spPr/>
      <dgm:t>
        <a:bodyPr/>
        <a:lstStyle/>
        <a:p>
          <a:r>
            <a:rPr lang="en-US" b="0" i="0" baseline="0"/>
            <a:t>Marketing: £4,000</a:t>
          </a:r>
          <a:endParaRPr lang="en-US"/>
        </a:p>
      </dgm:t>
    </dgm:pt>
    <dgm:pt modelId="{65AB4A73-A7E1-4C44-A809-8D6E129D1D09}" type="parTrans" cxnId="{BFF514E9-89EC-494A-AAE5-8A9949D16B31}">
      <dgm:prSet/>
      <dgm:spPr/>
      <dgm:t>
        <a:bodyPr/>
        <a:lstStyle/>
        <a:p>
          <a:endParaRPr lang="en-US"/>
        </a:p>
      </dgm:t>
    </dgm:pt>
    <dgm:pt modelId="{11463D5D-5D85-4509-B7CF-8104E2C443E6}" type="sibTrans" cxnId="{BFF514E9-89EC-494A-AAE5-8A9949D16B31}">
      <dgm:prSet/>
      <dgm:spPr/>
      <dgm:t>
        <a:bodyPr/>
        <a:lstStyle/>
        <a:p>
          <a:endParaRPr lang="en-US"/>
        </a:p>
      </dgm:t>
    </dgm:pt>
    <dgm:pt modelId="{40AB5B7B-399A-47BC-B674-6D85852435C0}">
      <dgm:prSet/>
      <dgm:spPr/>
      <dgm:t>
        <a:bodyPr/>
        <a:lstStyle/>
        <a:p>
          <a:r>
            <a:rPr lang="en-US" b="0" i="0" baseline="0"/>
            <a:t>Other costs: £3,500</a:t>
          </a:r>
          <a:endParaRPr lang="en-US"/>
        </a:p>
      </dgm:t>
    </dgm:pt>
    <dgm:pt modelId="{D8709D11-3373-4B6B-8658-B99EFDC651D0}" type="parTrans" cxnId="{050F4C5C-048F-4708-8678-E35188C813E6}">
      <dgm:prSet/>
      <dgm:spPr/>
      <dgm:t>
        <a:bodyPr/>
        <a:lstStyle/>
        <a:p>
          <a:endParaRPr lang="en-US"/>
        </a:p>
      </dgm:t>
    </dgm:pt>
    <dgm:pt modelId="{9CB3D7D4-76DC-4920-90CC-85F815E801C2}" type="sibTrans" cxnId="{050F4C5C-048F-4708-8678-E35188C813E6}">
      <dgm:prSet/>
      <dgm:spPr/>
      <dgm:t>
        <a:bodyPr/>
        <a:lstStyle/>
        <a:p>
          <a:endParaRPr lang="en-US"/>
        </a:p>
      </dgm:t>
    </dgm:pt>
    <dgm:pt modelId="{A95D05F0-6768-45CA-BDB2-D56AD45AB000}" type="pres">
      <dgm:prSet presAssocID="{0AD10C69-2FC1-45A3-9836-C191DD5F8D0C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366A3310-124E-435C-8558-9BDA4A7804DC}" type="pres">
      <dgm:prSet presAssocID="{104DEB45-C52E-4449-BAD8-46E91A65D5B1}" presName="hierRoot1" presStyleCnt="0">
        <dgm:presLayoutVars>
          <dgm:hierBranch val="init"/>
        </dgm:presLayoutVars>
      </dgm:prSet>
      <dgm:spPr/>
    </dgm:pt>
    <dgm:pt modelId="{01BAF9DB-5B17-4A0B-8E73-DCCE4946091A}" type="pres">
      <dgm:prSet presAssocID="{104DEB45-C52E-4449-BAD8-46E91A65D5B1}" presName="rootComposite1" presStyleCnt="0"/>
      <dgm:spPr/>
    </dgm:pt>
    <dgm:pt modelId="{0648B5F6-D7DE-4D43-844C-DEEEF2B6627F}" type="pres">
      <dgm:prSet presAssocID="{104DEB45-C52E-4449-BAD8-46E91A65D5B1}" presName="rootText1" presStyleLbl="node0" presStyleIdx="0" presStyleCnt="5">
        <dgm:presLayoutVars>
          <dgm:chPref val="3"/>
        </dgm:presLayoutVars>
      </dgm:prSet>
      <dgm:spPr/>
    </dgm:pt>
    <dgm:pt modelId="{2AF50FD1-5705-4272-BAFC-CF93519E884A}" type="pres">
      <dgm:prSet presAssocID="{104DEB45-C52E-4449-BAD8-46E91A65D5B1}" presName="rootConnector1" presStyleLbl="node1" presStyleIdx="0" presStyleCnt="0"/>
      <dgm:spPr/>
    </dgm:pt>
    <dgm:pt modelId="{27174E54-89B4-4476-B415-126A19EE0F54}" type="pres">
      <dgm:prSet presAssocID="{104DEB45-C52E-4449-BAD8-46E91A65D5B1}" presName="hierChild2" presStyleCnt="0"/>
      <dgm:spPr/>
    </dgm:pt>
    <dgm:pt modelId="{26E9E584-A929-44BE-96EE-B9920C6BD347}" type="pres">
      <dgm:prSet presAssocID="{104DEB45-C52E-4449-BAD8-46E91A65D5B1}" presName="hierChild3" presStyleCnt="0"/>
      <dgm:spPr/>
    </dgm:pt>
    <dgm:pt modelId="{1A2F5E6F-A735-4434-B7BF-DE5E8B58A722}" type="pres">
      <dgm:prSet presAssocID="{9C498F97-0BA7-4B79-AB47-F08197A4D306}" presName="hierRoot1" presStyleCnt="0">
        <dgm:presLayoutVars>
          <dgm:hierBranch val="init"/>
        </dgm:presLayoutVars>
      </dgm:prSet>
      <dgm:spPr/>
    </dgm:pt>
    <dgm:pt modelId="{98E12388-7C08-48C5-9CFA-47287ECEE342}" type="pres">
      <dgm:prSet presAssocID="{9C498F97-0BA7-4B79-AB47-F08197A4D306}" presName="rootComposite1" presStyleCnt="0"/>
      <dgm:spPr/>
    </dgm:pt>
    <dgm:pt modelId="{C2CBF027-5D4A-437E-B4B5-F861DD6141C2}" type="pres">
      <dgm:prSet presAssocID="{9C498F97-0BA7-4B79-AB47-F08197A4D306}" presName="rootText1" presStyleLbl="node0" presStyleIdx="1" presStyleCnt="5">
        <dgm:presLayoutVars>
          <dgm:chPref val="3"/>
        </dgm:presLayoutVars>
      </dgm:prSet>
      <dgm:spPr/>
    </dgm:pt>
    <dgm:pt modelId="{FFB1A72A-31A7-4D4D-B175-1978795393AC}" type="pres">
      <dgm:prSet presAssocID="{9C498F97-0BA7-4B79-AB47-F08197A4D306}" presName="rootConnector1" presStyleLbl="node1" presStyleIdx="0" presStyleCnt="0"/>
      <dgm:spPr/>
    </dgm:pt>
    <dgm:pt modelId="{A1C50F60-2EB5-4295-9B94-0376D4EEC945}" type="pres">
      <dgm:prSet presAssocID="{9C498F97-0BA7-4B79-AB47-F08197A4D306}" presName="hierChild2" presStyleCnt="0"/>
      <dgm:spPr/>
    </dgm:pt>
    <dgm:pt modelId="{40C20948-A5E2-4A32-87BD-ECCAF24BF69B}" type="pres">
      <dgm:prSet presAssocID="{9C498F97-0BA7-4B79-AB47-F08197A4D306}" presName="hierChild3" presStyleCnt="0"/>
      <dgm:spPr/>
    </dgm:pt>
    <dgm:pt modelId="{3BC8C04D-02EB-4234-8A6B-DA7AEAD9FE6F}" type="pres">
      <dgm:prSet presAssocID="{BDDC0978-E418-41FF-9096-0C7A73180DB2}" presName="hierRoot1" presStyleCnt="0">
        <dgm:presLayoutVars>
          <dgm:hierBranch val="init"/>
        </dgm:presLayoutVars>
      </dgm:prSet>
      <dgm:spPr/>
    </dgm:pt>
    <dgm:pt modelId="{7017BF74-7873-43D1-A23E-D12B783790E5}" type="pres">
      <dgm:prSet presAssocID="{BDDC0978-E418-41FF-9096-0C7A73180DB2}" presName="rootComposite1" presStyleCnt="0"/>
      <dgm:spPr/>
    </dgm:pt>
    <dgm:pt modelId="{1A9FBD04-6111-4131-B00F-4E5FA488CD3F}" type="pres">
      <dgm:prSet presAssocID="{BDDC0978-E418-41FF-9096-0C7A73180DB2}" presName="rootText1" presStyleLbl="node0" presStyleIdx="2" presStyleCnt="5">
        <dgm:presLayoutVars>
          <dgm:chPref val="3"/>
        </dgm:presLayoutVars>
      </dgm:prSet>
      <dgm:spPr/>
    </dgm:pt>
    <dgm:pt modelId="{C75B161A-61D2-4B72-8104-6007BAB9CC5A}" type="pres">
      <dgm:prSet presAssocID="{BDDC0978-E418-41FF-9096-0C7A73180DB2}" presName="rootConnector1" presStyleLbl="node1" presStyleIdx="0" presStyleCnt="0"/>
      <dgm:spPr/>
    </dgm:pt>
    <dgm:pt modelId="{7289EBEF-B4CE-43C8-98C0-F3781E3118FB}" type="pres">
      <dgm:prSet presAssocID="{BDDC0978-E418-41FF-9096-0C7A73180DB2}" presName="hierChild2" presStyleCnt="0"/>
      <dgm:spPr/>
    </dgm:pt>
    <dgm:pt modelId="{BF6C5A99-0A7C-413D-96F2-0EA49E291C5A}" type="pres">
      <dgm:prSet presAssocID="{BDDC0978-E418-41FF-9096-0C7A73180DB2}" presName="hierChild3" presStyleCnt="0"/>
      <dgm:spPr/>
    </dgm:pt>
    <dgm:pt modelId="{6636245E-29B7-42AF-BA97-D9766A2A4234}" type="pres">
      <dgm:prSet presAssocID="{1E1FEAD2-61FF-449D-A2CE-17156BA37547}" presName="hierRoot1" presStyleCnt="0">
        <dgm:presLayoutVars>
          <dgm:hierBranch val="init"/>
        </dgm:presLayoutVars>
      </dgm:prSet>
      <dgm:spPr/>
    </dgm:pt>
    <dgm:pt modelId="{DBEC32DA-7803-46B1-A591-93097133779B}" type="pres">
      <dgm:prSet presAssocID="{1E1FEAD2-61FF-449D-A2CE-17156BA37547}" presName="rootComposite1" presStyleCnt="0"/>
      <dgm:spPr/>
    </dgm:pt>
    <dgm:pt modelId="{80E58806-E5A5-4E6D-A354-8F2E0EE5F077}" type="pres">
      <dgm:prSet presAssocID="{1E1FEAD2-61FF-449D-A2CE-17156BA37547}" presName="rootText1" presStyleLbl="node0" presStyleIdx="3" presStyleCnt="5">
        <dgm:presLayoutVars>
          <dgm:chPref val="3"/>
        </dgm:presLayoutVars>
      </dgm:prSet>
      <dgm:spPr/>
    </dgm:pt>
    <dgm:pt modelId="{60D66A29-F1FA-405C-ACD8-238DDEBEBB58}" type="pres">
      <dgm:prSet presAssocID="{1E1FEAD2-61FF-449D-A2CE-17156BA37547}" presName="rootConnector1" presStyleLbl="node1" presStyleIdx="0" presStyleCnt="0"/>
      <dgm:spPr/>
    </dgm:pt>
    <dgm:pt modelId="{D22AFE00-2FF2-4DA4-82E8-6B3B250AF076}" type="pres">
      <dgm:prSet presAssocID="{1E1FEAD2-61FF-449D-A2CE-17156BA37547}" presName="hierChild2" presStyleCnt="0"/>
      <dgm:spPr/>
    </dgm:pt>
    <dgm:pt modelId="{5CADBEAC-8231-44C6-9EA5-997C13DBA897}" type="pres">
      <dgm:prSet presAssocID="{1E1FEAD2-61FF-449D-A2CE-17156BA37547}" presName="hierChild3" presStyleCnt="0"/>
      <dgm:spPr/>
    </dgm:pt>
    <dgm:pt modelId="{406DEB20-5C6E-4133-989C-6B389B89470F}" type="pres">
      <dgm:prSet presAssocID="{40AB5B7B-399A-47BC-B674-6D85852435C0}" presName="hierRoot1" presStyleCnt="0">
        <dgm:presLayoutVars>
          <dgm:hierBranch val="init"/>
        </dgm:presLayoutVars>
      </dgm:prSet>
      <dgm:spPr/>
    </dgm:pt>
    <dgm:pt modelId="{33F8B313-45EB-436C-9A85-6F7500EC0915}" type="pres">
      <dgm:prSet presAssocID="{40AB5B7B-399A-47BC-B674-6D85852435C0}" presName="rootComposite1" presStyleCnt="0"/>
      <dgm:spPr/>
    </dgm:pt>
    <dgm:pt modelId="{9A1D5C8A-B507-47CD-845E-6F8206ECE7DA}" type="pres">
      <dgm:prSet presAssocID="{40AB5B7B-399A-47BC-B674-6D85852435C0}" presName="rootText1" presStyleLbl="node0" presStyleIdx="4" presStyleCnt="5">
        <dgm:presLayoutVars>
          <dgm:chPref val="3"/>
        </dgm:presLayoutVars>
      </dgm:prSet>
      <dgm:spPr/>
    </dgm:pt>
    <dgm:pt modelId="{A3E706A8-08C4-40B5-9C40-E69CBC44B2FE}" type="pres">
      <dgm:prSet presAssocID="{40AB5B7B-399A-47BC-B674-6D85852435C0}" presName="rootConnector1" presStyleLbl="node1" presStyleIdx="0" presStyleCnt="0"/>
      <dgm:spPr/>
    </dgm:pt>
    <dgm:pt modelId="{7E25D471-379B-4FF1-95D9-13AD8D5441DA}" type="pres">
      <dgm:prSet presAssocID="{40AB5B7B-399A-47BC-B674-6D85852435C0}" presName="hierChild2" presStyleCnt="0"/>
      <dgm:spPr/>
    </dgm:pt>
    <dgm:pt modelId="{CFFD7234-16A0-4E60-9BE5-734B94CEBEB0}" type="pres">
      <dgm:prSet presAssocID="{40AB5B7B-399A-47BC-B674-6D85852435C0}" presName="hierChild3" presStyleCnt="0"/>
      <dgm:spPr/>
    </dgm:pt>
  </dgm:ptLst>
  <dgm:cxnLst>
    <dgm:cxn modelId="{A4BFEA00-8FFE-4D20-93FA-436073B2CED6}" type="presOf" srcId="{104DEB45-C52E-4449-BAD8-46E91A65D5B1}" destId="{2AF50FD1-5705-4272-BAFC-CF93519E884A}" srcOrd="1" destOrd="0" presId="urn:microsoft.com/office/officeart/2009/3/layout/HorizontalOrganizationChart"/>
    <dgm:cxn modelId="{6DFE5C01-190A-4331-9030-2FB9D1122253}" type="presOf" srcId="{1E1FEAD2-61FF-449D-A2CE-17156BA37547}" destId="{60D66A29-F1FA-405C-ACD8-238DDEBEBB58}" srcOrd="1" destOrd="0" presId="urn:microsoft.com/office/officeart/2009/3/layout/HorizontalOrganizationChart"/>
    <dgm:cxn modelId="{53D80C0B-AB55-42ED-9952-923388488190}" type="presOf" srcId="{9C498F97-0BA7-4B79-AB47-F08197A4D306}" destId="{C2CBF027-5D4A-437E-B4B5-F861DD6141C2}" srcOrd="0" destOrd="0" presId="urn:microsoft.com/office/officeart/2009/3/layout/HorizontalOrganizationChart"/>
    <dgm:cxn modelId="{CC9DB210-1074-46B5-8823-714FEA47D1A4}" type="presOf" srcId="{0AD10C69-2FC1-45A3-9836-C191DD5F8D0C}" destId="{A95D05F0-6768-45CA-BDB2-D56AD45AB000}" srcOrd="0" destOrd="0" presId="urn:microsoft.com/office/officeart/2009/3/layout/HorizontalOrganizationChart"/>
    <dgm:cxn modelId="{844C3136-588A-4316-81D2-85B0FB7AACBD}" srcId="{0AD10C69-2FC1-45A3-9836-C191DD5F8D0C}" destId="{104DEB45-C52E-4449-BAD8-46E91A65D5B1}" srcOrd="0" destOrd="0" parTransId="{C0DFB13F-7D9B-4CEA-A43C-9592488538B6}" sibTransId="{BDD55E94-6C4B-4ABC-9D90-B36F50B6DD7E}"/>
    <dgm:cxn modelId="{8FF29436-44CE-4685-BD9D-B6AF4886B28A}" type="presOf" srcId="{1E1FEAD2-61FF-449D-A2CE-17156BA37547}" destId="{80E58806-E5A5-4E6D-A354-8F2E0EE5F077}" srcOrd="0" destOrd="0" presId="urn:microsoft.com/office/officeart/2009/3/layout/HorizontalOrganizationChart"/>
    <dgm:cxn modelId="{050F4C5C-048F-4708-8678-E35188C813E6}" srcId="{0AD10C69-2FC1-45A3-9836-C191DD5F8D0C}" destId="{40AB5B7B-399A-47BC-B674-6D85852435C0}" srcOrd="4" destOrd="0" parTransId="{D8709D11-3373-4B6B-8658-B99EFDC651D0}" sibTransId="{9CB3D7D4-76DC-4920-90CC-85F815E801C2}"/>
    <dgm:cxn modelId="{382FE442-E212-4DFB-80C8-07822B11D122}" type="presOf" srcId="{9C498F97-0BA7-4B79-AB47-F08197A4D306}" destId="{FFB1A72A-31A7-4D4D-B175-1978795393AC}" srcOrd="1" destOrd="0" presId="urn:microsoft.com/office/officeart/2009/3/layout/HorizontalOrganizationChart"/>
    <dgm:cxn modelId="{B017FE45-5DAB-4ADB-8143-5ECD8EE320A6}" type="presOf" srcId="{104DEB45-C52E-4449-BAD8-46E91A65D5B1}" destId="{0648B5F6-D7DE-4D43-844C-DEEEF2B6627F}" srcOrd="0" destOrd="0" presId="urn:microsoft.com/office/officeart/2009/3/layout/HorizontalOrganizationChart"/>
    <dgm:cxn modelId="{5FA6E147-95A1-4AAA-B5AE-F794D21B2DFC}" type="presOf" srcId="{40AB5B7B-399A-47BC-B674-6D85852435C0}" destId="{9A1D5C8A-B507-47CD-845E-6F8206ECE7DA}" srcOrd="0" destOrd="0" presId="urn:microsoft.com/office/officeart/2009/3/layout/HorizontalOrganizationChart"/>
    <dgm:cxn modelId="{96984D4A-2004-43CC-9733-94F8DB9CE13A}" srcId="{0AD10C69-2FC1-45A3-9836-C191DD5F8D0C}" destId="{BDDC0978-E418-41FF-9096-0C7A73180DB2}" srcOrd="2" destOrd="0" parTransId="{26445377-28CA-4B25-8A79-CDC6F187C435}" sibTransId="{2D11DDA3-06EB-464D-AE17-D67F79367246}"/>
    <dgm:cxn modelId="{1E3078D4-8419-4BDC-A22B-D7FBD1E5A049}" type="presOf" srcId="{BDDC0978-E418-41FF-9096-0C7A73180DB2}" destId="{C75B161A-61D2-4B72-8104-6007BAB9CC5A}" srcOrd="1" destOrd="0" presId="urn:microsoft.com/office/officeart/2009/3/layout/HorizontalOrganizationChart"/>
    <dgm:cxn modelId="{DBC4AFE1-52D9-4016-9C8A-C984D711C49D}" type="presOf" srcId="{40AB5B7B-399A-47BC-B674-6D85852435C0}" destId="{A3E706A8-08C4-40B5-9C40-E69CBC44B2FE}" srcOrd="1" destOrd="0" presId="urn:microsoft.com/office/officeart/2009/3/layout/HorizontalOrganizationChart"/>
    <dgm:cxn modelId="{BFF514E9-89EC-494A-AAE5-8A9949D16B31}" srcId="{0AD10C69-2FC1-45A3-9836-C191DD5F8D0C}" destId="{1E1FEAD2-61FF-449D-A2CE-17156BA37547}" srcOrd="3" destOrd="0" parTransId="{65AB4A73-A7E1-4C44-A809-8D6E129D1D09}" sibTransId="{11463D5D-5D85-4509-B7CF-8104E2C443E6}"/>
    <dgm:cxn modelId="{4F9BCCE9-E056-4235-8D4B-34F97718D6B3}" srcId="{0AD10C69-2FC1-45A3-9836-C191DD5F8D0C}" destId="{9C498F97-0BA7-4B79-AB47-F08197A4D306}" srcOrd="1" destOrd="0" parTransId="{0FA5C471-BE2E-4307-B3F0-D002FF77E23D}" sibTransId="{602F6F2C-E742-4D8B-898A-0E3715227745}"/>
    <dgm:cxn modelId="{ED35E4FB-7C40-452F-9C84-1CED685ECD92}" type="presOf" srcId="{BDDC0978-E418-41FF-9096-0C7A73180DB2}" destId="{1A9FBD04-6111-4131-B00F-4E5FA488CD3F}" srcOrd="0" destOrd="0" presId="urn:microsoft.com/office/officeart/2009/3/layout/HorizontalOrganizationChart"/>
    <dgm:cxn modelId="{441FD5F0-DE65-433F-8500-543E51311C9A}" type="presParOf" srcId="{A95D05F0-6768-45CA-BDB2-D56AD45AB000}" destId="{366A3310-124E-435C-8558-9BDA4A7804DC}" srcOrd="0" destOrd="0" presId="urn:microsoft.com/office/officeart/2009/3/layout/HorizontalOrganizationChart"/>
    <dgm:cxn modelId="{FF6DC84E-ABC3-403E-AD39-578DB8CA97B5}" type="presParOf" srcId="{366A3310-124E-435C-8558-9BDA4A7804DC}" destId="{01BAF9DB-5B17-4A0B-8E73-DCCE4946091A}" srcOrd="0" destOrd="0" presId="urn:microsoft.com/office/officeart/2009/3/layout/HorizontalOrganizationChart"/>
    <dgm:cxn modelId="{01A1B061-27DC-4FEA-AF59-4887924C8882}" type="presParOf" srcId="{01BAF9DB-5B17-4A0B-8E73-DCCE4946091A}" destId="{0648B5F6-D7DE-4D43-844C-DEEEF2B6627F}" srcOrd="0" destOrd="0" presId="urn:microsoft.com/office/officeart/2009/3/layout/HorizontalOrganizationChart"/>
    <dgm:cxn modelId="{54512D22-179B-410B-8B23-31FE7B656C07}" type="presParOf" srcId="{01BAF9DB-5B17-4A0B-8E73-DCCE4946091A}" destId="{2AF50FD1-5705-4272-BAFC-CF93519E884A}" srcOrd="1" destOrd="0" presId="urn:microsoft.com/office/officeart/2009/3/layout/HorizontalOrganizationChart"/>
    <dgm:cxn modelId="{734E042D-E848-4B57-AB3A-FCC67B7CD16D}" type="presParOf" srcId="{366A3310-124E-435C-8558-9BDA4A7804DC}" destId="{27174E54-89B4-4476-B415-126A19EE0F54}" srcOrd="1" destOrd="0" presId="urn:microsoft.com/office/officeart/2009/3/layout/HorizontalOrganizationChart"/>
    <dgm:cxn modelId="{D48413FF-DBBE-41BB-B4D5-896E69DD312A}" type="presParOf" srcId="{366A3310-124E-435C-8558-9BDA4A7804DC}" destId="{26E9E584-A929-44BE-96EE-B9920C6BD347}" srcOrd="2" destOrd="0" presId="urn:microsoft.com/office/officeart/2009/3/layout/HorizontalOrganizationChart"/>
    <dgm:cxn modelId="{A7CD9F88-D2C6-4492-827C-8D2FA5C4CE9D}" type="presParOf" srcId="{A95D05F0-6768-45CA-BDB2-D56AD45AB000}" destId="{1A2F5E6F-A735-4434-B7BF-DE5E8B58A722}" srcOrd="1" destOrd="0" presId="urn:microsoft.com/office/officeart/2009/3/layout/HorizontalOrganizationChart"/>
    <dgm:cxn modelId="{95D0E5B6-42DA-46E4-B632-886C6EA3607D}" type="presParOf" srcId="{1A2F5E6F-A735-4434-B7BF-DE5E8B58A722}" destId="{98E12388-7C08-48C5-9CFA-47287ECEE342}" srcOrd="0" destOrd="0" presId="urn:microsoft.com/office/officeart/2009/3/layout/HorizontalOrganizationChart"/>
    <dgm:cxn modelId="{A2F3D489-D77A-430F-8B9F-FA9D67571ED2}" type="presParOf" srcId="{98E12388-7C08-48C5-9CFA-47287ECEE342}" destId="{C2CBF027-5D4A-437E-B4B5-F861DD6141C2}" srcOrd="0" destOrd="0" presId="urn:microsoft.com/office/officeart/2009/3/layout/HorizontalOrganizationChart"/>
    <dgm:cxn modelId="{A2999DF5-74B8-481A-BEBF-141087C0E963}" type="presParOf" srcId="{98E12388-7C08-48C5-9CFA-47287ECEE342}" destId="{FFB1A72A-31A7-4D4D-B175-1978795393AC}" srcOrd="1" destOrd="0" presId="urn:microsoft.com/office/officeart/2009/3/layout/HorizontalOrganizationChart"/>
    <dgm:cxn modelId="{562700D5-4764-436B-BBC8-48FF64BE0AEF}" type="presParOf" srcId="{1A2F5E6F-A735-4434-B7BF-DE5E8B58A722}" destId="{A1C50F60-2EB5-4295-9B94-0376D4EEC945}" srcOrd="1" destOrd="0" presId="urn:microsoft.com/office/officeart/2009/3/layout/HorizontalOrganizationChart"/>
    <dgm:cxn modelId="{9DCB2650-48DA-4028-B191-86073F36242A}" type="presParOf" srcId="{1A2F5E6F-A735-4434-B7BF-DE5E8B58A722}" destId="{40C20948-A5E2-4A32-87BD-ECCAF24BF69B}" srcOrd="2" destOrd="0" presId="urn:microsoft.com/office/officeart/2009/3/layout/HorizontalOrganizationChart"/>
    <dgm:cxn modelId="{8740AE5C-93D5-4833-8DEA-F3B534E754DC}" type="presParOf" srcId="{A95D05F0-6768-45CA-BDB2-D56AD45AB000}" destId="{3BC8C04D-02EB-4234-8A6B-DA7AEAD9FE6F}" srcOrd="2" destOrd="0" presId="urn:microsoft.com/office/officeart/2009/3/layout/HorizontalOrganizationChart"/>
    <dgm:cxn modelId="{4A9EC8F6-AA36-4CF3-B11A-122B7EAB3247}" type="presParOf" srcId="{3BC8C04D-02EB-4234-8A6B-DA7AEAD9FE6F}" destId="{7017BF74-7873-43D1-A23E-D12B783790E5}" srcOrd="0" destOrd="0" presId="urn:microsoft.com/office/officeart/2009/3/layout/HorizontalOrganizationChart"/>
    <dgm:cxn modelId="{793AB444-AD99-45A8-BFEC-32DA2CCA8A9B}" type="presParOf" srcId="{7017BF74-7873-43D1-A23E-D12B783790E5}" destId="{1A9FBD04-6111-4131-B00F-4E5FA488CD3F}" srcOrd="0" destOrd="0" presId="urn:microsoft.com/office/officeart/2009/3/layout/HorizontalOrganizationChart"/>
    <dgm:cxn modelId="{413A701F-0E52-42F0-80E1-8DBB4FE75606}" type="presParOf" srcId="{7017BF74-7873-43D1-A23E-D12B783790E5}" destId="{C75B161A-61D2-4B72-8104-6007BAB9CC5A}" srcOrd="1" destOrd="0" presId="urn:microsoft.com/office/officeart/2009/3/layout/HorizontalOrganizationChart"/>
    <dgm:cxn modelId="{A522DAAE-474C-4D95-A3EE-89BA41ABF2B6}" type="presParOf" srcId="{3BC8C04D-02EB-4234-8A6B-DA7AEAD9FE6F}" destId="{7289EBEF-B4CE-43C8-98C0-F3781E3118FB}" srcOrd="1" destOrd="0" presId="urn:microsoft.com/office/officeart/2009/3/layout/HorizontalOrganizationChart"/>
    <dgm:cxn modelId="{AD5B8601-1FFC-428E-8D2E-5DE80495B827}" type="presParOf" srcId="{3BC8C04D-02EB-4234-8A6B-DA7AEAD9FE6F}" destId="{BF6C5A99-0A7C-413D-96F2-0EA49E291C5A}" srcOrd="2" destOrd="0" presId="urn:microsoft.com/office/officeart/2009/3/layout/HorizontalOrganizationChart"/>
    <dgm:cxn modelId="{8E00EAC4-A2F9-4AE3-8CE8-FE339767A76C}" type="presParOf" srcId="{A95D05F0-6768-45CA-BDB2-D56AD45AB000}" destId="{6636245E-29B7-42AF-BA97-D9766A2A4234}" srcOrd="3" destOrd="0" presId="urn:microsoft.com/office/officeart/2009/3/layout/HorizontalOrganizationChart"/>
    <dgm:cxn modelId="{855EAA6C-A29F-490D-9CAC-3BAE33EFE57F}" type="presParOf" srcId="{6636245E-29B7-42AF-BA97-D9766A2A4234}" destId="{DBEC32DA-7803-46B1-A591-93097133779B}" srcOrd="0" destOrd="0" presId="urn:microsoft.com/office/officeart/2009/3/layout/HorizontalOrganizationChart"/>
    <dgm:cxn modelId="{5D165226-6D3B-4A28-B584-C517F5453128}" type="presParOf" srcId="{DBEC32DA-7803-46B1-A591-93097133779B}" destId="{80E58806-E5A5-4E6D-A354-8F2E0EE5F077}" srcOrd="0" destOrd="0" presId="urn:microsoft.com/office/officeart/2009/3/layout/HorizontalOrganizationChart"/>
    <dgm:cxn modelId="{8D12D0C6-705B-4294-BD76-8A16D97CF151}" type="presParOf" srcId="{DBEC32DA-7803-46B1-A591-93097133779B}" destId="{60D66A29-F1FA-405C-ACD8-238DDEBEBB58}" srcOrd="1" destOrd="0" presId="urn:microsoft.com/office/officeart/2009/3/layout/HorizontalOrganizationChart"/>
    <dgm:cxn modelId="{D1A43B83-D602-4646-8744-D86E9843605D}" type="presParOf" srcId="{6636245E-29B7-42AF-BA97-D9766A2A4234}" destId="{D22AFE00-2FF2-4DA4-82E8-6B3B250AF076}" srcOrd="1" destOrd="0" presId="urn:microsoft.com/office/officeart/2009/3/layout/HorizontalOrganizationChart"/>
    <dgm:cxn modelId="{09629875-1475-4651-A00E-1177B1B50414}" type="presParOf" srcId="{6636245E-29B7-42AF-BA97-D9766A2A4234}" destId="{5CADBEAC-8231-44C6-9EA5-997C13DBA897}" srcOrd="2" destOrd="0" presId="urn:microsoft.com/office/officeart/2009/3/layout/HorizontalOrganizationChart"/>
    <dgm:cxn modelId="{34BF32C3-CFAC-4850-87D3-5EAFB038C5CA}" type="presParOf" srcId="{A95D05F0-6768-45CA-BDB2-D56AD45AB000}" destId="{406DEB20-5C6E-4133-989C-6B389B89470F}" srcOrd="4" destOrd="0" presId="urn:microsoft.com/office/officeart/2009/3/layout/HorizontalOrganizationChart"/>
    <dgm:cxn modelId="{9E4DC8A2-FE2F-462B-B74D-7F123DF15E76}" type="presParOf" srcId="{406DEB20-5C6E-4133-989C-6B389B89470F}" destId="{33F8B313-45EB-436C-9A85-6F7500EC0915}" srcOrd="0" destOrd="0" presId="urn:microsoft.com/office/officeart/2009/3/layout/HorizontalOrganizationChart"/>
    <dgm:cxn modelId="{4D0053FF-762D-4E81-B9D5-FD9B4FB9AFFC}" type="presParOf" srcId="{33F8B313-45EB-436C-9A85-6F7500EC0915}" destId="{9A1D5C8A-B507-47CD-845E-6F8206ECE7DA}" srcOrd="0" destOrd="0" presId="urn:microsoft.com/office/officeart/2009/3/layout/HorizontalOrganizationChart"/>
    <dgm:cxn modelId="{62583AA8-12BC-4C28-95D8-FB287755F294}" type="presParOf" srcId="{33F8B313-45EB-436C-9A85-6F7500EC0915}" destId="{A3E706A8-08C4-40B5-9C40-E69CBC44B2FE}" srcOrd="1" destOrd="0" presId="urn:microsoft.com/office/officeart/2009/3/layout/HorizontalOrganizationChart"/>
    <dgm:cxn modelId="{50402FDF-B7D3-4697-9218-413004AF05DD}" type="presParOf" srcId="{406DEB20-5C6E-4133-989C-6B389B89470F}" destId="{7E25D471-379B-4FF1-95D9-13AD8D5441DA}" srcOrd="1" destOrd="0" presId="urn:microsoft.com/office/officeart/2009/3/layout/HorizontalOrganizationChart"/>
    <dgm:cxn modelId="{E2B4EFA1-CB58-42B0-9759-DD1831F5D2EC}" type="presParOf" srcId="{406DEB20-5C6E-4133-989C-6B389B89470F}" destId="{CFFD7234-16A0-4E60-9BE5-734B94CEBEB0}" srcOrd="2" destOrd="0" presId="urn:microsoft.com/office/officeart/2009/3/layout/HorizontalOrganizationChar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3CAF98F-9EE5-451E-A7B9-5DB410435C1C}">
      <dsp:nvSpPr>
        <dsp:cNvPr id="0" name=""/>
        <dsp:cNvSpPr/>
      </dsp:nvSpPr>
      <dsp:spPr>
        <a:xfrm>
          <a:off x="0" y="702"/>
          <a:ext cx="6466741" cy="1643189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ED282D4-0750-4EE4-98B0-D7BF639E1833}">
      <dsp:nvSpPr>
        <dsp:cNvPr id="0" name=""/>
        <dsp:cNvSpPr/>
      </dsp:nvSpPr>
      <dsp:spPr>
        <a:xfrm>
          <a:off x="497064" y="370419"/>
          <a:ext cx="903753" cy="903753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4A26460-DE84-4ED9-AE75-2A9751FA0230}">
      <dsp:nvSpPr>
        <dsp:cNvPr id="0" name=""/>
        <dsp:cNvSpPr/>
      </dsp:nvSpPr>
      <dsp:spPr>
        <a:xfrm>
          <a:off x="1897883" y="702"/>
          <a:ext cx="4568857" cy="16431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3904" tIns="173904" rIns="173904" bIns="173904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b="0" i="0" kern="1200" baseline="0"/>
            <a:t>Social: growing fitness trend</a:t>
          </a:r>
          <a:endParaRPr lang="en-US" sz="2500" kern="1200"/>
        </a:p>
      </dsp:txBody>
      <dsp:txXfrm>
        <a:off x="1897883" y="702"/>
        <a:ext cx="4568857" cy="1643189"/>
      </dsp:txXfrm>
    </dsp:sp>
    <dsp:sp modelId="{0BCB718A-8BDF-408C-831E-0F0ECB8DA18A}">
      <dsp:nvSpPr>
        <dsp:cNvPr id="0" name=""/>
        <dsp:cNvSpPr/>
      </dsp:nvSpPr>
      <dsp:spPr>
        <a:xfrm>
          <a:off x="0" y="2054688"/>
          <a:ext cx="6466741" cy="1643189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409A696-4300-4E37-B288-95C32A6C4FC7}">
      <dsp:nvSpPr>
        <dsp:cNvPr id="0" name=""/>
        <dsp:cNvSpPr/>
      </dsp:nvSpPr>
      <dsp:spPr>
        <a:xfrm>
          <a:off x="497064" y="2424406"/>
          <a:ext cx="903753" cy="903753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8C31A16-3041-45AA-854B-51828F48E12F}">
      <dsp:nvSpPr>
        <dsp:cNvPr id="0" name=""/>
        <dsp:cNvSpPr/>
      </dsp:nvSpPr>
      <dsp:spPr>
        <a:xfrm>
          <a:off x="1897883" y="2054688"/>
          <a:ext cx="4568857" cy="16431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3904" tIns="173904" rIns="173904" bIns="173904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b="0" i="0" kern="1200" baseline="0"/>
            <a:t>Economic: changes in spending</a:t>
          </a:r>
          <a:endParaRPr lang="en-US" sz="2500" kern="1200"/>
        </a:p>
      </dsp:txBody>
      <dsp:txXfrm>
        <a:off x="1897883" y="2054688"/>
        <a:ext cx="4568857" cy="1643189"/>
      </dsp:txXfrm>
    </dsp:sp>
    <dsp:sp modelId="{021FE028-6B89-4A5D-A769-92A1859ED315}">
      <dsp:nvSpPr>
        <dsp:cNvPr id="0" name=""/>
        <dsp:cNvSpPr/>
      </dsp:nvSpPr>
      <dsp:spPr>
        <a:xfrm>
          <a:off x="0" y="4108674"/>
          <a:ext cx="6466741" cy="1643189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E250452-FCF5-4A52-B614-1649DC5278C6}">
      <dsp:nvSpPr>
        <dsp:cNvPr id="0" name=""/>
        <dsp:cNvSpPr/>
      </dsp:nvSpPr>
      <dsp:spPr>
        <a:xfrm>
          <a:off x="497064" y="4478392"/>
          <a:ext cx="903753" cy="903753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2C4F114-F8AF-4651-A988-57614FA5B25D}">
      <dsp:nvSpPr>
        <dsp:cNvPr id="0" name=""/>
        <dsp:cNvSpPr/>
      </dsp:nvSpPr>
      <dsp:spPr>
        <a:xfrm>
          <a:off x="1897883" y="4108674"/>
          <a:ext cx="4568857" cy="16431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3904" tIns="173904" rIns="173904" bIns="173904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b="0" i="0" kern="1200" baseline="0"/>
            <a:t>Technological: ecommerce growth</a:t>
          </a:r>
          <a:endParaRPr lang="en-US" sz="2500" kern="1200"/>
        </a:p>
      </dsp:txBody>
      <dsp:txXfrm>
        <a:off x="1897883" y="4108674"/>
        <a:ext cx="4568857" cy="164318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648B5F6-D7DE-4D43-844C-DEEEF2B6627F}">
      <dsp:nvSpPr>
        <dsp:cNvPr id="0" name=""/>
        <dsp:cNvSpPr/>
      </dsp:nvSpPr>
      <dsp:spPr>
        <a:xfrm>
          <a:off x="1910629" y="3398"/>
          <a:ext cx="2213781" cy="675203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b="0" i="0" kern="1200" baseline="0"/>
            <a:t>Total funding: £20,000</a:t>
          </a:r>
          <a:endParaRPr lang="en-US" sz="2300" kern="1200"/>
        </a:p>
      </dsp:txBody>
      <dsp:txXfrm>
        <a:off x="1910629" y="3398"/>
        <a:ext cx="2213781" cy="675203"/>
      </dsp:txXfrm>
    </dsp:sp>
    <dsp:sp modelId="{C2CBF027-5D4A-437E-B4B5-F861DD6141C2}">
      <dsp:nvSpPr>
        <dsp:cNvPr id="0" name=""/>
        <dsp:cNvSpPr/>
      </dsp:nvSpPr>
      <dsp:spPr>
        <a:xfrm>
          <a:off x="1910629" y="955324"/>
          <a:ext cx="2213781" cy="675203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b="0" i="0" kern="1200" baseline="0"/>
            <a:t>Stock: £10,000</a:t>
          </a:r>
          <a:endParaRPr lang="en-US" sz="2300" kern="1200"/>
        </a:p>
      </dsp:txBody>
      <dsp:txXfrm>
        <a:off x="1910629" y="955324"/>
        <a:ext cx="2213781" cy="675203"/>
      </dsp:txXfrm>
    </dsp:sp>
    <dsp:sp modelId="{1A9FBD04-6111-4131-B00F-4E5FA488CD3F}">
      <dsp:nvSpPr>
        <dsp:cNvPr id="0" name=""/>
        <dsp:cNvSpPr/>
      </dsp:nvSpPr>
      <dsp:spPr>
        <a:xfrm>
          <a:off x="1910629" y="1907250"/>
          <a:ext cx="2213781" cy="675203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b="0" i="0" kern="1200" baseline="0"/>
            <a:t>Website: £2,500</a:t>
          </a:r>
          <a:endParaRPr lang="en-US" sz="2300" kern="1200"/>
        </a:p>
      </dsp:txBody>
      <dsp:txXfrm>
        <a:off x="1910629" y="1907250"/>
        <a:ext cx="2213781" cy="675203"/>
      </dsp:txXfrm>
    </dsp:sp>
    <dsp:sp modelId="{80E58806-E5A5-4E6D-A354-8F2E0EE5F077}">
      <dsp:nvSpPr>
        <dsp:cNvPr id="0" name=""/>
        <dsp:cNvSpPr/>
      </dsp:nvSpPr>
      <dsp:spPr>
        <a:xfrm>
          <a:off x="1910629" y="2859176"/>
          <a:ext cx="2213781" cy="675203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b="0" i="0" kern="1200" baseline="0"/>
            <a:t>Marketing: £4,000</a:t>
          </a:r>
          <a:endParaRPr lang="en-US" sz="2300" kern="1200"/>
        </a:p>
      </dsp:txBody>
      <dsp:txXfrm>
        <a:off x="1910629" y="2859176"/>
        <a:ext cx="2213781" cy="675203"/>
      </dsp:txXfrm>
    </dsp:sp>
    <dsp:sp modelId="{9A1D5C8A-B507-47CD-845E-6F8206ECE7DA}">
      <dsp:nvSpPr>
        <dsp:cNvPr id="0" name=""/>
        <dsp:cNvSpPr/>
      </dsp:nvSpPr>
      <dsp:spPr>
        <a:xfrm>
          <a:off x="1910629" y="3811102"/>
          <a:ext cx="2213781" cy="675203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b="0" i="0" kern="1200" baseline="0"/>
            <a:t>Other costs: £3,500</a:t>
          </a:r>
          <a:endParaRPr lang="en-US" sz="2300" kern="1200"/>
        </a:p>
      </dsp:txBody>
      <dsp:txXfrm>
        <a:off x="1910629" y="3811102"/>
        <a:ext cx="2213781" cy="67520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9/3/layout/HorizontalOrganizationChart">
  <dgm:title val=""/>
  <dgm:desc val=""/>
  <dgm:catLst>
    <dgm:cat type="hierarchy" pri="43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305"/>
      <dgm:constr type="w" for="des" forName="rootComposite" refType="w" fact="10"/>
      <dgm:constr type="h" for="des" forName="rootComposite" refType="w" refFor="des" refForName="rootComposite1" fact="0.305"/>
      <dgm:constr type="w" for="des" forName="rootComposite3" refType="w" fact="10"/>
      <dgm:constr type="h" for="des" forName="rootComposite3" refType="w" refFor="des" refForName="rootComposite1" fact="0.305"/>
      <dgm:constr type="primFontSz" for="des" ptType="node" op="equ"/>
      <dgm:constr type="sp" for="des" op="equ"/>
      <dgm:constr type="sp" for="des" forName="hierRoot1" refType="w" refFor="des" refForName="rootComposite1" fact="0.2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125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125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func="var" arg="dir" op="equ" val="norm">
                  <dgm:alg type="hierRoot">
                    <dgm:param type="hierAlign" val="lT"/>
                  </dgm:alg>
                  <dgm:constrLst>
                    <dgm:constr type="alignOff" val="0.75"/>
                  </dgm:constrLst>
                </dgm:if>
                <dgm:else name="Name9">
                  <dgm:alg type="hierRoot">
                    <dgm:param type="hierAlign" val="rT"/>
                  </dgm:alg>
                  <dgm:constrLst>
                    <dgm:constr type="alignOff" val="0.75"/>
                  </dgm:constrLst>
                </dgm:else>
              </dgm:choose>
            </dgm:if>
            <dgm:if name="Name10" func="var" arg="hierBranch" op="equ" val="r">
              <dgm:choose name="Name11">
                <dgm:if name="Name12" func="var" arg="dir" op="equ" val="norm">
                  <dgm:alg type="hierRoot">
                    <dgm:param type="hierAlign" val="lB"/>
                  </dgm:alg>
                  <dgm:constrLst>
                    <dgm:constr type="alignOff" val="0.75"/>
                  </dgm:constrLst>
                </dgm:if>
                <dgm:else name="Name13">
                  <dgm:alg type="hierRoot">
                    <dgm:param type="hierAlign" val="rB"/>
                  </dgm:alg>
                  <dgm:constrLst>
                    <dgm:constr type="alignOff" val="0.75"/>
                  </dgm:constrLst>
                </dgm:else>
              </dgm:choose>
            </dgm:if>
            <dgm:if name="Name14" func="var" arg="hierBranch" op="equ" val="hang">
              <dgm:choose name="Name15">
                <dgm:if name="Name16" func="var" arg="dir" op="equ" val="norm">
                  <dgm:alg type="hierRoot">
                    <dgm:param type="hierAlign" val="lCtrCh"/>
                  </dgm:alg>
                  <dgm:constrLst>
                    <dgm:constr type="alignOff" val="0.65"/>
                  </dgm:constrLst>
                </dgm:if>
                <dgm:else name="Name17">
                  <dgm:alg type="hierRoot">
                    <dgm:param type="hierAlign" val="rCtrCh"/>
                  </dgm:alg>
                  <dgm:constrLst>
                    <dgm:constr type="alignOff" val="0.65"/>
                  </dgm:constrLst>
                </dgm:else>
              </dgm:choose>
            </dgm:if>
            <dgm:else name="Name18">
              <dgm:choose name="Name19">
                <dgm:if name="Name20" func="var" arg="dir" op="equ" val="norm">
                  <dgm:alg type="hierRoot">
                    <dgm:param type="hierAlign" val="lCtrCh"/>
                  </dgm:alg>
                  <dgm:constrLst>
                    <dgm:constr type="alignOff"/>
                    <dgm:constr type="bendDist" for="des" ptType="parTrans" refType="sp" fact="0.5"/>
                  </dgm:constrLst>
                </dgm:if>
                <dgm:else name="Name21">
                  <dgm:alg type="hierRoot">
                    <dgm:param type="hierAlign" val="rCtrCh"/>
                  </dgm:alg>
                  <dgm:constrLst>
                    <dgm:constr type="alignOff"/>
                    <dgm:constr type="bendDist" for="des" ptType="parTrans" refType="sp" fact="0.5"/>
                  </dgm:constrLst>
                </dgm:else>
              </dgm:choose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22">
              <dgm:if name="Name23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24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25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6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7">
              <dgm:if name="Name28" func="var" arg="hierBranch" op="equ" val="l">
                <dgm:choose name="Name29">
                  <dgm:if name="Name30" func="var" arg="dir" op="equ" val="norm">
                    <dgm:alg type="hierChild">
                      <dgm:param type="chAlign" val="t"/>
                      <dgm:param type="linDir" val="fromL"/>
                    </dgm:alg>
                  </dgm:if>
                  <dgm:else name="Name31">
                    <dgm:alg type="hierChild">
                      <dgm:param type="chAlign" val="t"/>
                      <dgm:param type="linDir" val="fromR"/>
                    </dgm:alg>
                  </dgm:else>
                </dgm:choose>
              </dgm:if>
              <dgm:if name="Name32" func="var" arg="hierBranch" op="equ" val="r">
                <dgm:choose name="Name33">
                  <dgm:if name="Name34" func="var" arg="dir" op="equ" val="norm">
                    <dgm:alg type="hierChild">
                      <dgm:param type="chAlign" val="b"/>
                      <dgm:param type="linDir" val="fromL"/>
                    </dgm:alg>
                  </dgm:if>
                  <dgm:else name="Name35">
                    <dgm:alg type="hierChild">
                      <dgm:param type="chAlign" val="b"/>
                      <dgm:param type="linDir" val="fromR"/>
                    </dgm:alg>
                  </dgm:else>
                </dgm:choose>
              </dgm:if>
              <dgm:if name="Name36" func="var" arg="hierBranch" op="equ" val="hang">
                <dgm:choose name="Name37">
                  <dgm:if name="Name38" func="var" arg="dir" op="equ" val="norm">
                    <dgm:alg type="hierChild">
                      <dgm:param type="chAlign" val="l"/>
                      <dgm:param type="linDir" val="fromT"/>
                      <dgm:param type="secChAlign" val="t"/>
                      <dgm:param type="secLinDir" val="fromL"/>
                    </dgm:alg>
                  </dgm:if>
                  <dgm:else name="Name39">
                    <dgm:alg type="hierChild">
                      <dgm:param type="chAlign" val="r"/>
                      <dgm:param type="linDir" val="fromT"/>
                      <dgm:param type="secChAlign" val="t"/>
                      <dgm:param type="secLinDir" val="fromR"/>
                    </dgm:alg>
                  </dgm:else>
                </dgm:choose>
              </dgm:if>
              <dgm:else name="Name40">
                <dgm:choose name="Name41">
                  <dgm:if name="Name42" func="var" arg="dir" op="equ" val="norm">
                    <dgm:alg type="hierChild">
                      <dgm:param type="linDir" val="fromT"/>
                      <dgm:param type="chAlign" val="l"/>
                    </dgm:alg>
                  </dgm:if>
                  <dgm:else name="Name43">
                    <dgm:alg type="hierChild">
                      <dgm:param type="linDir" val="fromT"/>
                      <dgm:param type="chAlign" val="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44" axis="precedSib" ptType="parTrans" st="-1" cnt="1">
                <dgm:choose name="Name45">
                  <dgm:if name="Name46" func="var" arg="hierBranch" op="equ" val="hang">
                    <dgm:layoutNode name="Name47">
                      <dgm:choose name="Name48">
                        <dgm:if name="Name49" func="var" arg="dir" op="equ" val="norm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bCtr tCtr"/>
                          </dgm:alg>
                        </dgm:if>
                        <dgm:else name="Name50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bCtr tCtr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51" func="var" arg="hierBranch" op="equ" val="l">
                    <dgm:layoutNode name="Name52">
                      <dgm:choose name="Name53">
                        <dgm:if name="Name54" func="var" arg="dir" op="equ" val="norm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tCtr"/>
                          </dgm:alg>
                        </dgm:if>
                        <dgm:else name="Name55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tCtr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56" func="var" arg="hierBranch" op="equ" val="r">
                    <dgm:layoutNode name="Name57">
                      <dgm:choose name="Name58">
                        <dgm:if name="Name59" func="var" arg="dir" op="equ" val="norm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bCtr"/>
                          </dgm:alg>
                        </dgm:if>
                        <dgm:else name="Name60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bCtr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61">
                    <dgm:choose name="Name62">
                      <dgm:if name="Name63" func="var" arg="dir" op="equ" val="norm">
                        <dgm:layoutNode name="Name64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midL"/>
                            <dgm:param type="bendPt" val="end"/>
                          </dgm:alg>
                          <dgm:shape xmlns:r="http://schemas.openxmlformats.org/officeDocument/2006/relationships" type="conn" r:blip="" zOrderOff="-99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if>
                      <dgm:else name="Name65">
                        <dgm:layoutNode name="Name66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midR"/>
                            <dgm:param type="bendPt" val="end"/>
                          </dgm:alg>
                          <dgm:shape xmlns:r="http://schemas.openxmlformats.org/officeDocument/2006/relationships" type="conn" r:blip="" zOrderOff="-99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else>
                    </dgm:choos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7">
                  <dgm:if name="Name68" func="var" arg="hierBranch" op="equ" val="l">
                    <dgm:choose name="Name69">
                      <dgm:if name="Name70" func="var" arg="dir" op="equ" val="norm">
                        <dgm:alg type="hierRoot">
                          <dgm:param type="hierAlign" val="lT"/>
                        </dgm:alg>
                        <dgm:constrLst>
                          <dgm:constr type="alignOff" val="0.75"/>
                        </dgm:constrLst>
                      </dgm:if>
                      <dgm:else name="Name71">
                        <dgm:alg type="hierRoot">
                          <dgm:param type="hierAlign" val="rT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72" func="var" arg="hierBranch" op="equ" val="r">
                    <dgm:choose name="Name73">
                      <dgm:if name="Name74" func="var" arg="dir" op="equ" val="norm">
                        <dgm:alg type="hierRoot">
                          <dgm:param type="hierAlign" val="lB"/>
                        </dgm:alg>
                        <dgm:constrLst>
                          <dgm:constr type="alignOff" val="0.75"/>
                        </dgm:constrLst>
                      </dgm:if>
                      <dgm:else name="Name75">
                        <dgm:alg type="hierRoot">
                          <dgm:param type="hierAlign" val="rB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76" func="var" arg="hierBranch" op="equ" val="hang">
                    <dgm:choose name="Name77">
                      <dgm:if name="Name78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 val="0.65"/>
                        </dgm:constrLst>
                      </dgm:if>
                      <dgm:else name="Name79">
                        <dgm:alg type="hierRoot">
                          <dgm:param type="hierAlign" val="rCtrCh"/>
                        </dgm:alg>
                        <dgm:constrLst>
                          <dgm:constr type="alignOff" val="0.65"/>
                        </dgm:constrLst>
                      </dgm:else>
                    </dgm:choose>
                  </dgm:if>
                  <dgm:else name="Name80">
                    <dgm:choose name="Name81">
                      <dgm:if name="Name82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if>
                      <dgm:else name="Name83">
                        <dgm:alg type="hierRoot">
                          <dgm:param type="hierAlign" val="r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84">
                    <dgm:if name="Name85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6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7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8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9">
                    <dgm:if name="Name90" func="var" arg="hierBranch" op="equ" val="l">
                      <dgm:choose name="Name91">
                        <dgm:if name="Name92" func="var" arg="dir" op="equ" val="norm">
                          <dgm:alg type="hierChild">
                            <dgm:param type="chAlign" val="t"/>
                            <dgm:param type="linDir" val="fromL"/>
                          </dgm:alg>
                        </dgm:if>
                        <dgm:else name="Name93">
                          <dgm:alg type="hierChild">
                            <dgm:param type="chAlign" val="t"/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r">
                      <dgm:choose name="Name95">
                        <dgm:if name="Name96" func="var" arg="dir" op="equ" val="norm">
                          <dgm:alg type="hierChild">
                            <dgm:param type="chAlign" val="b"/>
                            <dgm:param type="linDir" val="fromL"/>
                          </dgm:alg>
                        </dgm:if>
                        <dgm:else name="Name97">
                          <dgm:alg type="hierChild">
                            <dgm:param type="chAlign" val="b"/>
                            <dgm:param type="linDir" val="fromR"/>
                          </dgm:alg>
                        </dgm:else>
                      </dgm:choose>
                    </dgm:if>
                    <dgm:if name="Name98" func="var" arg="hierBranch" op="equ" val="hang">
                      <dgm:choose name="Name99">
                        <dgm:if name="Name100" func="var" arg="dir" op="equ" val="norm">
                          <dgm:alg type="hierChild">
                            <dgm:param type="chAlign" val="l"/>
                            <dgm:param type="linDir" val="fromT"/>
                            <dgm:param type="secChAlign" val="t"/>
                            <dgm:param type="secLinDir" val="fromL"/>
                          </dgm:alg>
                        </dgm:if>
                        <dgm:else name="Name101">
                          <dgm:alg type="hierChild">
                            <dgm:param type="chAlign" val="r"/>
                            <dgm:param type="linDir" val="fromT"/>
                            <dgm:param type="secChAlign" val="t"/>
                            <dgm:param type="secLinDir" val="fromR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func="var" arg="dir" op="equ" val="norm">
                          <dgm:alg type="hierChild">
                            <dgm:param type="linDir" val="fromT"/>
                            <dgm:param type="chAlign" val="l"/>
                          </dgm:alg>
                        </dgm:if>
                        <dgm:else name="Name105">
                          <dgm:alg type="hierChild">
                            <dgm:param type="linDir" val="fromT"/>
                            <dgm:param type="ch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a"/>
                </dgm:layoutNode>
                <dgm:layoutNode name="hierChild5">
                  <dgm:choose name="Name107">
                    <dgm:if name="Name108" func="var" arg="dir" op="equ" val="norm">
                      <dgm:alg type="hierChild">
                        <dgm:param type="chAlign" val="l"/>
                        <dgm:param type="linDir" val="fromT"/>
                        <dgm:param type="secChAlign" val="t"/>
                        <dgm:param type="secLinDir" val="fromL"/>
                      </dgm:alg>
                    </dgm:if>
                    <dgm:else name="Name109">
                      <dgm:alg type="hierChild">
                        <dgm:param type="chAlign" val="r"/>
                        <dgm:param type="linDir" val="fromT"/>
                        <dgm:param type="secChAlign" val="t"/>
                        <dgm:param type="sec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10" ref="rep2b"/>
                </dgm:layoutNode>
              </dgm:layoutNode>
            </dgm:forEach>
          </dgm:layoutNode>
          <dgm:layoutNode name="hierChild3">
            <dgm:choose name="Name111">
              <dgm:if name="Name112" func="var" arg="dir" op="equ" val="norm">
                <dgm:alg type="hierChild">
                  <dgm:param type="chAlign" val="l"/>
                  <dgm:param type="linDir" val="fromT"/>
                  <dgm:param type="secChAlign" val="t"/>
                  <dgm:param type="secLinDir" val="fromL"/>
                </dgm:alg>
              </dgm:if>
              <dgm:else name="Name113">
                <dgm:alg type="hierChild">
                  <dgm:param type="chAlign" val="r"/>
                  <dgm:param type="linDir" val="fromT"/>
                  <dgm:param type="secChAlign" val="t"/>
                  <dgm:param type="sec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4" axis="precedSib" ptType="parTrans" st="-1" cnt="1">
                <dgm:layoutNode name="Name115">
                  <dgm:choose name="Name116">
                    <dgm:if name="Name117" func="var" arg="dir" op="equ" val="norm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midR"/>
                        <dgm:param type="endPts" val="bCtr tCtr"/>
                      </dgm:alg>
                    </dgm:if>
                    <dgm:else name="Name11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midL"/>
                        <dgm:param type="endPts" val="bCtr tCtr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9">
                  <dgm:if name="Name120" func="var" arg="hierBranch" op="equ" val="l">
                    <dgm:choose name="Name121">
                      <dgm:if name="Name122" func="var" arg="dir" op="equ" val="norm">
                        <dgm:alg type="hierRoot">
                          <dgm:param type="hierAlign" val="lT"/>
                        </dgm:alg>
                        <dgm:constrLst>
                          <dgm:constr type="alignOff" val="0.75"/>
                        </dgm:constrLst>
                      </dgm:if>
                      <dgm:else name="Name123">
                        <dgm:alg type="hierRoot">
                          <dgm:param type="hierAlign" val="rT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124" func="var" arg="hierBranch" op="equ" val="r">
                    <dgm:choose name="Name125">
                      <dgm:if name="Name126" func="var" arg="dir" op="equ" val="norm">
                        <dgm:alg type="hierRoot">
                          <dgm:param type="hierAlign" val="lB"/>
                        </dgm:alg>
                        <dgm:constrLst>
                          <dgm:constr type="alignOff" val="0.75"/>
                        </dgm:constrLst>
                      </dgm:if>
                      <dgm:else name="Name127">
                        <dgm:alg type="hierRoot">
                          <dgm:param type="hierAlign" val="rB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128" func="var" arg="hierBranch" op="equ" val="hang">
                    <dgm:choose name="Name129">
                      <dgm:if name="Name130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 val="0.65"/>
                        </dgm:constrLst>
                      </dgm:if>
                      <dgm:else name="Name131">
                        <dgm:alg type="hierRoot">
                          <dgm:param type="hierAlign" val="rCtrCh"/>
                        </dgm:alg>
                        <dgm:constrLst>
                          <dgm:constr type="alignOff" val="0.65"/>
                        </dgm:constrLst>
                      </dgm:else>
                    </dgm:choose>
                  </dgm:if>
                  <dgm:else name="Name132">
                    <dgm:choose name="Name133">
                      <dgm:if name="Name134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if>
                      <dgm:else name="Name135">
                        <dgm:alg type="hierRoot">
                          <dgm:param type="hierAlign" val="r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36">
                    <dgm:if name="Name137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38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39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40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41">
                    <dgm:if name="Name142" func="var" arg="hierBranch" op="equ" val="l">
                      <dgm:choose name="Name143">
                        <dgm:if name="Name144" func="var" arg="dir" op="equ" val="norm">
                          <dgm:alg type="hierChild">
                            <dgm:param type="chAlign" val="t"/>
                            <dgm:param type="linDir" val="fromL"/>
                          </dgm:alg>
                        </dgm:if>
                        <dgm:else name="Name145">
                          <dgm:alg type="hierChild">
                            <dgm:param type="chAlign" val="t"/>
                            <dgm:param type="linDir" val="fromR"/>
                          </dgm:alg>
                        </dgm:else>
                      </dgm:choose>
                    </dgm:if>
                    <dgm:if name="Name146" func="var" arg="hierBranch" op="equ" val="r">
                      <dgm:choose name="Name147">
                        <dgm:if name="Name148" func="var" arg="dir" op="equ" val="norm">
                          <dgm:alg type="hierChild">
                            <dgm:param type="chAlign" val="b"/>
                            <dgm:param type="linDir" val="fromL"/>
                          </dgm:alg>
                        </dgm:if>
                        <dgm:else name="Name149">
                          <dgm:alg type="hierChild">
                            <dgm:param type="chAlign" val="b"/>
                            <dgm:param type="linDir" val="fromR"/>
                          </dgm:alg>
                        </dgm:else>
                      </dgm:choose>
                    </dgm:if>
                    <dgm:if name="Name150" func="var" arg="hierBranch" op="equ" val="hang">
                      <dgm:choose name="Name151">
                        <dgm:if name="Name152" func="var" arg="dir" op="equ" val="norm">
                          <dgm:alg type="hierChild">
                            <dgm:param type="chAlign" val="l"/>
                            <dgm:param type="linDir" val="fromT"/>
                            <dgm:param type="secChAlign" val="t"/>
                            <dgm:param type="secLinDir" val="fromL"/>
                          </dgm:alg>
                        </dgm:if>
                        <dgm:else name="Name153">
                          <dgm:alg type="hierChild">
                            <dgm:param type="chAlign" val="r"/>
                            <dgm:param type="linDir" val="fromT"/>
                            <dgm:param type="secChAlign" val="t"/>
                            <dgm:param type="secLinDir" val="fromR"/>
                          </dgm:alg>
                        </dgm:else>
                      </dgm:choose>
                    </dgm:if>
                    <dgm:else name="Name154">
                      <dgm:choose name="Name155">
                        <dgm:if name="Name156" func="var" arg="dir" op="equ" val="norm">
                          <dgm:alg type="hierChild">
                            <dgm:param type="linDir" val="fromT"/>
                            <dgm:param type="chAlign" val="l"/>
                          </dgm:alg>
                        </dgm:if>
                        <dgm:else name="Name157">
                          <dgm:alg type="hierChild">
                            <dgm:param type="linDir" val="fromT"/>
                            <dgm:param type="ch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58" ref="rep2a"/>
                </dgm:layoutNode>
                <dgm:layoutNode name="hierChild7">
                  <dgm:choose name="Name159">
                    <dgm:if name="Name160" func="var" arg="dir" op="equ" val="norm">
                      <dgm:alg type="hierChild">
                        <dgm:param type="chAlign" val="l"/>
                        <dgm:param type="linDir" val="fromT"/>
                        <dgm:param type="secChAlign" val="t"/>
                        <dgm:param type="secLinDir" val="fromL"/>
                      </dgm:alg>
                    </dgm:if>
                    <dgm:else name="Name161">
                      <dgm:alg type="hierChild">
                        <dgm:param type="chAlign" val="r"/>
                        <dgm:param type="linDir" val="fromT"/>
                        <dgm:param type="secChAlign" val="t"/>
                        <dgm:param type="sec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62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Photo 1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29768" y="411480"/>
            <a:ext cx="5330952" cy="3739896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6200" dirty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29768" y="4873752"/>
            <a:ext cx="4517136" cy="1380744"/>
          </a:xfrm>
        </p:spPr>
        <p:txBody>
          <a:bodyPr vert="horz" lIns="91440" tIns="45720" rIns="91440" bIns="45720" rtlCol="0" anchor="b">
            <a:normAutofit/>
          </a:bodyPr>
          <a:lstStyle>
            <a:lvl1pPr marL="0" indent="0">
              <a:buNone/>
              <a:defRPr lang="en-US" dirty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Click to edit Master subtitle style</a:t>
            </a:r>
          </a:p>
        </p:txBody>
      </p:sp>
      <p:sp>
        <p:nvSpPr>
          <p:cNvPr id="10" name="Picture Placeholder 6">
            <a:extLst>
              <a:ext uri="{FF2B5EF4-FFF2-40B4-BE49-F238E27FC236}">
                <a16:creationId xmlns:a16="http://schemas.microsoft.com/office/drawing/2014/main" id="{DEE3B02A-3B83-3083-3F07-26E25C6C135D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6517248" y="0"/>
            <a:ext cx="5674753" cy="6399152"/>
          </a:xfrm>
          <a:custGeom>
            <a:avLst/>
            <a:gdLst>
              <a:gd name="connsiteX0" fmla="*/ 0 w 5674753"/>
              <a:gd name="connsiteY0" fmla="*/ 0 h 6399152"/>
              <a:gd name="connsiteX1" fmla="*/ 5674753 w 5674753"/>
              <a:gd name="connsiteY1" fmla="*/ 0 h 6399152"/>
              <a:gd name="connsiteX2" fmla="*/ 5674753 w 5674753"/>
              <a:gd name="connsiteY2" fmla="*/ 6399152 h 6399152"/>
              <a:gd name="connsiteX3" fmla="*/ 601996 w 5674753"/>
              <a:gd name="connsiteY3" fmla="*/ 6399152 h 6399152"/>
              <a:gd name="connsiteX4" fmla="*/ 0 w 5674753"/>
              <a:gd name="connsiteY4" fmla="*/ 5797156 h 63991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674753" h="6399152">
                <a:moveTo>
                  <a:pt x="0" y="0"/>
                </a:moveTo>
                <a:lnTo>
                  <a:pt x="5674753" y="0"/>
                </a:lnTo>
                <a:lnTo>
                  <a:pt x="5674753" y="6399152"/>
                </a:lnTo>
                <a:lnTo>
                  <a:pt x="601996" y="6399152"/>
                </a:lnTo>
                <a:cubicBezTo>
                  <a:pt x="269523" y="6399152"/>
                  <a:pt x="0" y="6129629"/>
                  <a:pt x="0" y="5797156"/>
                </a:cubicBezTo>
                <a:close/>
              </a:path>
            </a:pathLst>
          </a:custGeom>
          <a:blipFill dpi="0" rotWithShape="1">
            <a:blip r:embed="rId2"/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  <a:effectLst/>
              </a:defRPr>
            </a:lvl1pPr>
          </a:lstStyle>
          <a:p>
            <a:fld id="{EF118477-BA54-4B0E-9EC5-D8568300CAF2}" type="datetime1">
              <a:rPr lang="en-US" smtClean="0"/>
              <a:t>3/22/2026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782207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2DD052-3E45-E789-01F8-33250024EC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E53AA-13B8-469A-87B0-FF7C74E1EADE}" type="datetime1">
              <a:rPr lang="en-US" smtClean="0"/>
              <a:t>3/22/2026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51764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Photo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269480" y="411480"/>
            <a:ext cx="4361688" cy="3968496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4800" dirty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269480" y="4873752"/>
            <a:ext cx="4206240" cy="1380744"/>
          </a:xfrm>
        </p:spPr>
        <p:txBody>
          <a:bodyPr vert="horz" lIns="91440" tIns="45720" rIns="91440" bIns="45720" rtlCol="0" anchor="b">
            <a:normAutofit/>
          </a:bodyPr>
          <a:lstStyle>
            <a:lvl1pPr marL="0" indent="0">
              <a:buNone/>
              <a:defRPr lang="en-US" dirty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Click to edit Master subtitle style</a:t>
            </a:r>
          </a:p>
        </p:txBody>
      </p:sp>
      <p:sp>
        <p:nvSpPr>
          <p:cNvPr id="11" name="Picture Placeholder 6">
            <a:extLst>
              <a:ext uri="{FF2B5EF4-FFF2-40B4-BE49-F238E27FC236}">
                <a16:creationId xmlns:a16="http://schemas.microsoft.com/office/drawing/2014/main" id="{1D6AB98B-BD95-F9FC-BB22-1A89B6EE3246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0"/>
            <a:ext cx="6604503" cy="6399152"/>
          </a:xfrm>
          <a:custGeom>
            <a:avLst/>
            <a:gdLst>
              <a:gd name="connsiteX0" fmla="*/ 0 w 6604503"/>
              <a:gd name="connsiteY0" fmla="*/ 0 h 6399152"/>
              <a:gd name="connsiteX1" fmla="*/ 6604503 w 6604503"/>
              <a:gd name="connsiteY1" fmla="*/ 0 h 6399152"/>
              <a:gd name="connsiteX2" fmla="*/ 6604503 w 6604503"/>
              <a:gd name="connsiteY2" fmla="*/ 5797156 h 6399152"/>
              <a:gd name="connsiteX3" fmla="*/ 6002507 w 6604503"/>
              <a:gd name="connsiteY3" fmla="*/ 6399152 h 6399152"/>
              <a:gd name="connsiteX4" fmla="*/ 0 w 6604503"/>
              <a:gd name="connsiteY4" fmla="*/ 6399152 h 63991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604503" h="6399152">
                <a:moveTo>
                  <a:pt x="0" y="0"/>
                </a:moveTo>
                <a:lnTo>
                  <a:pt x="6604503" y="0"/>
                </a:lnTo>
                <a:lnTo>
                  <a:pt x="6604503" y="5797156"/>
                </a:lnTo>
                <a:cubicBezTo>
                  <a:pt x="6604503" y="6129629"/>
                  <a:pt x="6334980" y="6399152"/>
                  <a:pt x="6002507" y="6399152"/>
                </a:cubicBezTo>
                <a:lnTo>
                  <a:pt x="0" y="6399152"/>
                </a:lnTo>
                <a:close/>
              </a:path>
            </a:pathLst>
          </a:custGeom>
          <a:blipFill dpi="0" rotWithShape="1">
            <a:blip r:embed="rId2">
              <a:alphaModFix amt="75000"/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  <a:effectLst/>
              </a:defRPr>
            </a:lvl1pPr>
          </a:lstStyle>
          <a:p>
            <a:fld id="{5B3B0F7F-6AD6-4AF0-8BB1-D49CE0F9F622}" type="datetime1">
              <a:rPr lang="en-US" smtClean="0"/>
              <a:t>3/22/2026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767043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Photo 3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29768" y="411480"/>
            <a:ext cx="4590288" cy="3739896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5000" dirty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29768" y="4873752"/>
            <a:ext cx="4206240" cy="1380744"/>
          </a:xfrm>
        </p:spPr>
        <p:txBody>
          <a:bodyPr vert="horz" lIns="91440" tIns="45720" rIns="91440" bIns="45720" rtlCol="0" anchor="b">
            <a:normAutofit/>
          </a:bodyPr>
          <a:lstStyle>
            <a:lvl1pPr marL="0" indent="0">
              <a:buNone/>
              <a:defRPr lang="en-US" dirty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Click to edit Master subtitle style</a:t>
            </a:r>
          </a:p>
        </p:txBody>
      </p:sp>
      <p:sp>
        <p:nvSpPr>
          <p:cNvPr id="15" name="Picture Placeholder 6">
            <a:extLst>
              <a:ext uri="{FF2B5EF4-FFF2-40B4-BE49-F238E27FC236}">
                <a16:creationId xmlns:a16="http://schemas.microsoft.com/office/drawing/2014/main" id="{3D161DAC-42AF-C3D9-37A1-04B90F30DEED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5586160" y="0"/>
            <a:ext cx="6605841" cy="6399152"/>
          </a:xfrm>
          <a:custGeom>
            <a:avLst/>
            <a:gdLst>
              <a:gd name="connsiteX0" fmla="*/ 0 w 6605841"/>
              <a:gd name="connsiteY0" fmla="*/ 0 h 6399152"/>
              <a:gd name="connsiteX1" fmla="*/ 6605841 w 6605841"/>
              <a:gd name="connsiteY1" fmla="*/ 0 h 6399152"/>
              <a:gd name="connsiteX2" fmla="*/ 6605841 w 6605841"/>
              <a:gd name="connsiteY2" fmla="*/ 6399152 h 6399152"/>
              <a:gd name="connsiteX3" fmla="*/ 601995 w 6605841"/>
              <a:gd name="connsiteY3" fmla="*/ 6399152 h 6399152"/>
              <a:gd name="connsiteX4" fmla="*/ 0 w 6605841"/>
              <a:gd name="connsiteY4" fmla="*/ 5797156 h 63991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605841" h="6399152">
                <a:moveTo>
                  <a:pt x="0" y="0"/>
                </a:moveTo>
                <a:lnTo>
                  <a:pt x="6605841" y="0"/>
                </a:lnTo>
                <a:lnTo>
                  <a:pt x="6605841" y="6399152"/>
                </a:lnTo>
                <a:lnTo>
                  <a:pt x="601995" y="6399152"/>
                </a:lnTo>
                <a:cubicBezTo>
                  <a:pt x="269522" y="6399152"/>
                  <a:pt x="0" y="6129629"/>
                  <a:pt x="0" y="5797156"/>
                </a:cubicBezTo>
                <a:close/>
              </a:path>
            </a:pathLst>
          </a:custGeom>
          <a:blipFill dpi="0" rotWithShape="1">
            <a:blip r:embed="rId2">
              <a:alphaModFix amt="75000"/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  <a:effectLst/>
              </a:defRPr>
            </a:lvl1pPr>
          </a:lstStyle>
          <a:p>
            <a:fld id="{016F69B6-6D5E-4363-B374-18E94027D1E6}" type="datetime1">
              <a:rPr lang="en-US" smtClean="0"/>
              <a:t>3/22/2026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392729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Photo 4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29768" y="5276088"/>
            <a:ext cx="11347704" cy="786384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defRPr lang="en-US" sz="4400" dirty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29768" y="5980176"/>
            <a:ext cx="11347704" cy="530352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dirty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Click to edit Master subtitle style</a:t>
            </a:r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A9E06FED-92D3-C4D6-28D7-600D842F7AC3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0"/>
            <a:ext cx="11733150" cy="5135804"/>
          </a:xfrm>
          <a:custGeom>
            <a:avLst/>
            <a:gdLst>
              <a:gd name="connsiteX0" fmla="*/ 0 w 11733150"/>
              <a:gd name="connsiteY0" fmla="*/ 0 h 5135804"/>
              <a:gd name="connsiteX1" fmla="*/ 11733150 w 11733150"/>
              <a:gd name="connsiteY1" fmla="*/ 0 h 5135804"/>
              <a:gd name="connsiteX2" fmla="*/ 11733150 w 11733150"/>
              <a:gd name="connsiteY2" fmla="*/ 4533808 h 5135804"/>
              <a:gd name="connsiteX3" fmla="*/ 11131154 w 11733150"/>
              <a:gd name="connsiteY3" fmla="*/ 5135804 h 5135804"/>
              <a:gd name="connsiteX4" fmla="*/ 0 w 11733150"/>
              <a:gd name="connsiteY4" fmla="*/ 5135804 h 51358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733150" h="5135804">
                <a:moveTo>
                  <a:pt x="0" y="0"/>
                </a:moveTo>
                <a:lnTo>
                  <a:pt x="11733150" y="0"/>
                </a:lnTo>
                <a:lnTo>
                  <a:pt x="11733150" y="4533808"/>
                </a:lnTo>
                <a:cubicBezTo>
                  <a:pt x="11733150" y="4866281"/>
                  <a:pt x="11463627" y="5135804"/>
                  <a:pt x="11131154" y="5135804"/>
                </a:cubicBezTo>
                <a:lnTo>
                  <a:pt x="0" y="5135804"/>
                </a:lnTo>
                <a:close/>
              </a:path>
            </a:pathLst>
          </a:custGeom>
          <a:blipFill dpi="0" rotWithShape="1">
            <a:blip r:embed="rId2">
              <a:alphaModFix amt="75000"/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37160" y="6519672"/>
            <a:ext cx="3494314" cy="365125"/>
          </a:xfrm>
        </p:spPr>
        <p:txBody>
          <a:bodyPr/>
          <a:lstStyle>
            <a:lvl1pPr>
              <a:defRPr>
                <a:solidFill>
                  <a:schemeClr val="tx2"/>
                </a:solidFill>
                <a:effectLst/>
              </a:defRPr>
            </a:lvl1pPr>
          </a:lstStyle>
          <a:p>
            <a:fld id="{4DEE5A9B-1189-4B03-AA34-8ABCB3EDCE59}" type="datetime1">
              <a:rPr lang="en-US" smtClean="0"/>
              <a:t>3/22/2026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876521" y="6519672"/>
            <a:ext cx="2805405" cy="365125"/>
          </a:xfrm>
        </p:spPr>
        <p:txBody>
          <a:bodyPr/>
          <a:lstStyle>
            <a:lvl1pPr>
              <a:defRPr>
                <a:solidFill>
                  <a:schemeClr val="tx2"/>
                </a:solidFill>
                <a:effectLst/>
              </a:defRPr>
            </a:lvl1pPr>
          </a:lstStyle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32162" y="6519672"/>
            <a:ext cx="429207" cy="365125"/>
          </a:xfrm>
        </p:spPr>
        <p:txBody>
          <a:bodyPr/>
          <a:lstStyle>
            <a:lvl1pPr>
              <a:defRPr>
                <a:solidFill>
                  <a:schemeClr val="tx2"/>
                </a:solidFill>
                <a:effectLst/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227601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1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29768" y="493776"/>
            <a:ext cx="8028432" cy="432511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8000" dirty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29768" y="5065776"/>
            <a:ext cx="5431536" cy="1188720"/>
          </a:xfrm>
        </p:spPr>
        <p:txBody>
          <a:bodyPr vert="horz" lIns="91440" tIns="45720" rIns="91440" bIns="45720" rtlCol="0" anchor="b">
            <a:normAutofit/>
          </a:bodyPr>
          <a:lstStyle>
            <a:lvl1pPr marL="0" indent="0">
              <a:buNone/>
              <a:defRPr lang="en-US" dirty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ED32A50-3A67-42D0-AFC3-9798A621A2DF}" type="datetime1">
              <a:rPr lang="en-US" smtClean="0"/>
              <a:t>3/22/2026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594196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08176" y="1536192"/>
            <a:ext cx="9171432" cy="2615184"/>
          </a:xfrm>
        </p:spPr>
        <p:txBody>
          <a:bodyPr anchor="ctr">
            <a:normAutofit/>
          </a:bodyPr>
          <a:lstStyle>
            <a:lvl1pPr algn="ctr">
              <a:defRPr sz="5400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408176" y="5111496"/>
            <a:ext cx="9171432" cy="11430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65698FC-C9DA-44B4-AC6C-01EEA7EAAA4C}" type="datetime1">
              <a:rPr lang="en-US" smtClean="0"/>
              <a:t>3/22/2026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473833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3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29768" y="438912"/>
            <a:ext cx="11494008" cy="4654296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12500" dirty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29768" y="5170516"/>
            <a:ext cx="4800600" cy="1083980"/>
          </a:xfrm>
        </p:spPr>
        <p:txBody>
          <a:bodyPr vert="horz" lIns="91440" tIns="45720" rIns="91440" bIns="45720" rtlCol="0" anchor="b">
            <a:normAutofit/>
          </a:bodyPr>
          <a:lstStyle>
            <a:lvl1pPr marL="0" indent="0">
              <a:buNone/>
              <a:defRPr lang="en-US" dirty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29ECA0D2-D30D-4484-8941-E31C1541BC59}" type="datetime1">
              <a:rPr lang="en-US" smtClean="0"/>
              <a:t>3/22/2026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245794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827A12A6-507C-2714-2F24-09ADE11584C5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3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892EA34-13CC-54C1-DE3D-4F1D5D55C9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768" y="1810512"/>
            <a:ext cx="8961120" cy="4654296"/>
          </a:xfrm>
        </p:spPr>
        <p:txBody>
          <a:bodyPr anchor="b">
            <a:normAutofit/>
          </a:bodyPr>
          <a:lstStyle>
            <a:lvl1pPr>
              <a:defRPr sz="600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F845713-EE4C-7615-B812-531C14CF0C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BFA793B8-7270-4493-83ED-C07D34603133}" type="datetime1">
              <a:rPr lang="en-US" smtClean="0"/>
              <a:t>3/22/2026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1849E7-8E94-3B02-239C-AAB481596B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644BD7-C050-D052-8408-65ADAAF674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84145AC3-CC88-4C8A-A6CE-8D44921B6A2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691927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genda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4019F8-742E-9EEF-F591-C9666AC32A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768" y="411480"/>
            <a:ext cx="11045952" cy="1828800"/>
          </a:xfrm>
        </p:spPr>
        <p:txBody>
          <a:bodyPr anchor="t">
            <a:normAutofit/>
          </a:bodyPr>
          <a:lstStyle>
            <a:lvl1pPr>
              <a:defRPr sz="800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28C8B19A-6FC1-2B71-0BFB-9274CBF396B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694744" y="2423160"/>
            <a:ext cx="5780976" cy="3858768"/>
          </a:xfrm>
        </p:spPr>
        <p:txBody>
          <a:bodyPr vert="horz" lIns="91440" tIns="45720" rIns="91440" bIns="45720" rtlCol="0">
            <a:normAutofit/>
          </a:bodyPr>
          <a:lstStyle>
            <a:lvl1pPr marL="457200" indent="-457200">
              <a:buFont typeface="+mj-lt"/>
              <a:buAutoNum type="arabicPeriod"/>
              <a:defRPr lang="en-US" dirty="0"/>
            </a:lvl1pPr>
            <a:lvl2pPr marL="571500" indent="-342900">
              <a:buFont typeface="+mj-lt"/>
              <a:buAutoNum type="arabicPeriod"/>
              <a:defRPr lang="en-US" dirty="0"/>
            </a:lvl2pPr>
            <a:lvl3pPr marL="800100" indent="-342900">
              <a:buFont typeface="+mj-lt"/>
              <a:buAutoNum type="arabicPeriod"/>
              <a:defRPr lang="en-US" dirty="0"/>
            </a:lvl3pPr>
            <a:lvl4pPr>
              <a:buFont typeface="+mj-lt"/>
              <a:buAutoNum type="arabicPeriod"/>
              <a:defRPr lang="en-US" dirty="0"/>
            </a:lvl4pPr>
            <a:lvl5pPr>
              <a:buFont typeface="+mj-lt"/>
              <a:buAutoNum type="arabicPeriod"/>
              <a:defRPr lang="en-US" dirty="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CC77F2D-39D2-22F7-CF0B-39D63EBF00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3AD26B-DEF0-4EC5-90CD-3C7B79EC8572}" type="datetime1">
              <a:rPr lang="en-US" smtClean="0"/>
              <a:t>3/22/2026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B12CFE6-D05E-5478-B3A4-81DC4DCD74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6B86D3-24E1-029E-BA22-9F17F9517D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350283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genda Phot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91006" y="998230"/>
            <a:ext cx="3951469" cy="1947672"/>
          </a:xfrm>
        </p:spPr>
        <p:txBody>
          <a:bodyPr anchor="b">
            <a:normAutofit/>
          </a:bodyPr>
          <a:lstStyle>
            <a:lvl1pPr>
              <a:defRPr sz="440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9" name="Picture Placeholder 3">
            <a:extLst>
              <a:ext uri="{FF2B5EF4-FFF2-40B4-BE49-F238E27FC236}">
                <a16:creationId xmlns:a16="http://schemas.microsoft.com/office/drawing/2014/main" id="{DD60ACDC-1760-F721-E270-0D2FC4872DF2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0" y="0"/>
            <a:ext cx="7002464" cy="6399152"/>
          </a:xfrm>
          <a:custGeom>
            <a:avLst/>
            <a:gdLst>
              <a:gd name="connsiteX0" fmla="*/ 0 w 7002464"/>
              <a:gd name="connsiteY0" fmla="*/ 0 h 6399152"/>
              <a:gd name="connsiteX1" fmla="*/ 7002464 w 7002464"/>
              <a:gd name="connsiteY1" fmla="*/ 0 h 6399152"/>
              <a:gd name="connsiteX2" fmla="*/ 7002464 w 7002464"/>
              <a:gd name="connsiteY2" fmla="*/ 5797156 h 6399152"/>
              <a:gd name="connsiteX3" fmla="*/ 6400468 w 7002464"/>
              <a:gd name="connsiteY3" fmla="*/ 6399152 h 6399152"/>
              <a:gd name="connsiteX4" fmla="*/ 0 w 7002464"/>
              <a:gd name="connsiteY4" fmla="*/ 6399152 h 63991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002464" h="6399152">
                <a:moveTo>
                  <a:pt x="0" y="0"/>
                </a:moveTo>
                <a:lnTo>
                  <a:pt x="7002464" y="0"/>
                </a:lnTo>
                <a:lnTo>
                  <a:pt x="7002464" y="5797156"/>
                </a:lnTo>
                <a:cubicBezTo>
                  <a:pt x="7002464" y="6129629"/>
                  <a:pt x="6732941" y="6399152"/>
                  <a:pt x="6400468" y="6399152"/>
                </a:cubicBezTo>
                <a:lnTo>
                  <a:pt x="0" y="6399152"/>
                </a:lnTo>
                <a:close/>
              </a:path>
            </a:pathLst>
          </a:custGeom>
          <a:blipFill dpi="0" rotWithShape="1">
            <a:blip r:embed="rId2">
              <a:alphaModFix amt="65000"/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6E0D00CE-C191-6DE5-9D82-7EFB59BC37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7691007" y="3099815"/>
            <a:ext cx="3951469" cy="3084599"/>
          </a:xfrm>
        </p:spPr>
        <p:txBody>
          <a:bodyPr>
            <a:normAutofit/>
          </a:bodyPr>
          <a:lstStyle>
            <a:lvl1pPr marL="342900" indent="-342900">
              <a:buFont typeface="+mj-lt"/>
              <a:buAutoNum type="arabicPeriod"/>
              <a:defRPr sz="1800"/>
            </a:lvl1pPr>
            <a:lvl2pPr marL="571500" indent="-342900">
              <a:buFont typeface="+mj-lt"/>
              <a:buAutoNum type="arabicPeriod"/>
              <a:defRPr sz="1600"/>
            </a:lvl2pPr>
            <a:lvl3pPr marL="800100" indent="-342900">
              <a:buFont typeface="+mj-lt"/>
              <a:buAutoNum type="arabicPeriod"/>
              <a:defRPr sz="1400"/>
            </a:lvl3pPr>
            <a:lvl4pPr marL="914400" indent="-228600">
              <a:buFont typeface="+mj-lt"/>
              <a:buAutoNum type="arabicPeriod"/>
              <a:defRPr sz="1400"/>
            </a:lvl4pPr>
            <a:lvl5pPr marL="1143000" indent="-228600">
              <a:buFont typeface="+mj-lt"/>
              <a:buAutoNum type="arabicPeriod"/>
              <a:defRPr sz="14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BCA36A28-16B8-4B74-ADBC-086BC21557C6}" type="datetime1">
              <a:rPr lang="en-US" smtClean="0"/>
              <a:t>3/22/2026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057618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Conten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14984" y="2478024"/>
            <a:ext cx="4325112" cy="2454796"/>
          </a:xfrm>
        </p:spPr>
        <p:txBody>
          <a:bodyPr anchor="t">
            <a:normAutofit/>
          </a:bodyPr>
          <a:lstStyle>
            <a:lvl1pPr>
              <a:defRPr sz="4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D633F00-464B-3088-812A-40496FD1021A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273800" y="2478024"/>
            <a:ext cx="4325112" cy="2454796"/>
          </a:xfrm>
        </p:spPr>
        <p:txBody>
          <a:bodyPr vert="horz" lIns="91440" tIns="45720" rIns="91440" bIns="45720" rtlCol="0">
            <a:normAutofit/>
          </a:bodyPr>
          <a:lstStyle>
            <a:lvl1pPr marL="0" indent="0">
              <a:buNone/>
              <a:defRPr lang="en-US" dirty="0"/>
            </a:lvl1pPr>
            <a:lvl2pPr marL="228600" indent="0">
              <a:buNone/>
              <a:defRPr lang="en-US" dirty="0"/>
            </a:lvl2pPr>
            <a:lvl3pPr marL="457200" indent="0">
              <a:buNone/>
              <a:defRPr lang="en-US" dirty="0"/>
            </a:lvl3pPr>
            <a:lvl4pPr marL="685800" indent="0">
              <a:buNone/>
              <a:defRPr lang="en-US" dirty="0"/>
            </a:lvl4pPr>
            <a:lvl5pPr marL="914400" indent="0">
              <a:buNone/>
              <a:defRPr lang="en-US" dirty="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807CC-3A12-4A50-A3BE-C6063551B4A3}" type="datetime1">
              <a:rPr lang="en-US" smtClean="0"/>
              <a:t>3/22/2026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30084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Conten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14984" y="2039112"/>
            <a:ext cx="3813048" cy="3538728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D42D62A0-8127-CE86-0633-0D65E1E136F7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422392" y="2039112"/>
            <a:ext cx="5047488" cy="3538728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/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E33-4FBE-4166-8E4D-D16E2368EAF9}" type="datetime1">
              <a:rPr lang="en-US" smtClean="0"/>
              <a:t>3/22/2026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761546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Content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768" y="1600200"/>
            <a:ext cx="4142232" cy="4636008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FFB4667A-FE47-8556-FD3A-55FDBA801D76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422392" y="1600200"/>
            <a:ext cx="5788152" cy="4636008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dirty="0"/>
            </a:lvl1pPr>
            <a:lvl2pPr>
              <a:defRPr lang="en-US" dirty="0"/>
            </a:lvl2pPr>
            <a:lvl3pPr>
              <a:defRPr lang="en-US" dirty="0"/>
            </a:lvl3pPr>
            <a:lvl4pPr>
              <a:defRPr lang="en-US" dirty="0"/>
            </a:lvl4pPr>
            <a:lvl5pPr>
              <a:defRPr lang="en-US" dirty="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7688B5-3E47-407E-A4D5-0E98E41979E9}" type="datetime1">
              <a:rPr lang="en-US" smtClean="0"/>
              <a:t>3/22/2026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776841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Content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767" y="640079"/>
            <a:ext cx="4032505" cy="3621024"/>
          </a:xfrm>
        </p:spPr>
        <p:txBody>
          <a:bodyPr anchor="t"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C71126E-AEFA-B45A-CD39-AC1315E0333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422392" y="640715"/>
            <a:ext cx="5968098" cy="5719763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129CD1-440F-4DE5-9914-1074B1963E64}" type="datetime1">
              <a:rPr lang="en-US" smtClean="0"/>
              <a:t>3/22/2026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392298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Content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768" y="640080"/>
            <a:ext cx="3493008" cy="3621024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6F072A2-EBC7-B7EA-DA98-BAC0AA46E7A4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4425696" y="640080"/>
            <a:ext cx="7159752" cy="5724144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dirty="0"/>
            </a:lvl1pPr>
            <a:lvl2pPr>
              <a:defRPr lang="en-US" dirty="0"/>
            </a:lvl2pPr>
            <a:lvl3pPr>
              <a:defRPr lang="en-US" dirty="0"/>
            </a:lvl3pPr>
            <a:lvl4pPr>
              <a:defRPr lang="en-US" dirty="0"/>
            </a:lvl4pPr>
            <a:lvl5pPr>
              <a:defRPr lang="en-US" dirty="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55DF8-55DB-438A-B328-5A22697F5E96}" type="datetime1">
              <a:rPr lang="en-US" smtClean="0"/>
              <a:t>3/22/2026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070335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Content Photo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50408" y="548640"/>
            <a:ext cx="6035040" cy="1143000"/>
          </a:xfrm>
        </p:spPr>
        <p:txBody>
          <a:bodyPr anchor="b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11" name="Picture Placeholder 3">
            <a:extLst>
              <a:ext uri="{FF2B5EF4-FFF2-40B4-BE49-F238E27FC236}">
                <a16:creationId xmlns:a16="http://schemas.microsoft.com/office/drawing/2014/main" id="{C1AB8ED2-AD91-CB22-5624-BD41AB32529E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0" y="0"/>
            <a:ext cx="4844052" cy="6399152"/>
          </a:xfrm>
          <a:custGeom>
            <a:avLst/>
            <a:gdLst>
              <a:gd name="connsiteX0" fmla="*/ 0 w 4844052"/>
              <a:gd name="connsiteY0" fmla="*/ 0 h 6399152"/>
              <a:gd name="connsiteX1" fmla="*/ 4844052 w 4844052"/>
              <a:gd name="connsiteY1" fmla="*/ 0 h 6399152"/>
              <a:gd name="connsiteX2" fmla="*/ 4844052 w 4844052"/>
              <a:gd name="connsiteY2" fmla="*/ 5795922 h 6399152"/>
              <a:gd name="connsiteX3" fmla="*/ 4240822 w 4844052"/>
              <a:gd name="connsiteY3" fmla="*/ 6399152 h 6399152"/>
              <a:gd name="connsiteX4" fmla="*/ 0 w 4844052"/>
              <a:gd name="connsiteY4" fmla="*/ 6399152 h 63991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844052" h="6399152">
                <a:moveTo>
                  <a:pt x="0" y="0"/>
                </a:moveTo>
                <a:lnTo>
                  <a:pt x="4844052" y="0"/>
                </a:lnTo>
                <a:lnTo>
                  <a:pt x="4844052" y="5795922"/>
                </a:lnTo>
                <a:cubicBezTo>
                  <a:pt x="4844052" y="6129077"/>
                  <a:pt x="4573977" y="6399152"/>
                  <a:pt x="4240822" y="6399152"/>
                </a:cubicBezTo>
                <a:lnTo>
                  <a:pt x="0" y="6399152"/>
                </a:lnTo>
                <a:close/>
              </a:path>
            </a:pathLst>
          </a:custGeo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18B74D6-CD72-B859-C229-60DB988B25E3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5550408" y="1828800"/>
            <a:ext cx="6035040" cy="4489704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B9F2D74A-71A1-4609-9BED-C43EBEF2D096}" type="datetime1">
              <a:rPr lang="en-US" smtClean="0"/>
              <a:t>3/22/2026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42198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Content Phot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768" y="548640"/>
            <a:ext cx="6135624" cy="1143000"/>
          </a:xfrm>
        </p:spPr>
        <p:txBody>
          <a:bodyPr anchor="b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07755DB3-9272-8E5E-039F-AC14A2C07898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29768" y="1828800"/>
            <a:ext cx="6135624" cy="4489704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1" name="Picture Placeholder 3">
            <a:extLst>
              <a:ext uri="{FF2B5EF4-FFF2-40B4-BE49-F238E27FC236}">
                <a16:creationId xmlns:a16="http://schemas.microsoft.com/office/drawing/2014/main" id="{D436AA50-FCF9-9A32-68F8-A124C794908D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7353304" y="0"/>
            <a:ext cx="4838696" cy="6399152"/>
          </a:xfrm>
          <a:custGeom>
            <a:avLst/>
            <a:gdLst>
              <a:gd name="connsiteX0" fmla="*/ 0 w 4838696"/>
              <a:gd name="connsiteY0" fmla="*/ 0 h 6399152"/>
              <a:gd name="connsiteX1" fmla="*/ 4838696 w 4838696"/>
              <a:gd name="connsiteY1" fmla="*/ 0 h 6399152"/>
              <a:gd name="connsiteX2" fmla="*/ 4838696 w 4838696"/>
              <a:gd name="connsiteY2" fmla="*/ 6399152 h 6399152"/>
              <a:gd name="connsiteX3" fmla="*/ 603230 w 4838696"/>
              <a:gd name="connsiteY3" fmla="*/ 6399152 h 6399152"/>
              <a:gd name="connsiteX4" fmla="*/ 0 w 4838696"/>
              <a:gd name="connsiteY4" fmla="*/ 5795922 h 63991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838696" h="6399152">
                <a:moveTo>
                  <a:pt x="0" y="0"/>
                </a:moveTo>
                <a:lnTo>
                  <a:pt x="4838696" y="0"/>
                </a:lnTo>
                <a:lnTo>
                  <a:pt x="4838696" y="6399152"/>
                </a:lnTo>
                <a:lnTo>
                  <a:pt x="603230" y="6399152"/>
                </a:lnTo>
                <a:cubicBezTo>
                  <a:pt x="270075" y="6399152"/>
                  <a:pt x="0" y="6129077"/>
                  <a:pt x="0" y="5795922"/>
                </a:cubicBezTo>
                <a:close/>
              </a:path>
            </a:pathLst>
          </a:custGeo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B868B-869A-478B-B17A-F3477F1ABEB8}" type="datetime1">
              <a:rPr lang="en-US" smtClean="0"/>
              <a:t>3/22/2026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028056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Content Photo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20076" y="320040"/>
            <a:ext cx="6766560" cy="932688"/>
          </a:xfrm>
        </p:spPr>
        <p:txBody>
          <a:bodyPr anchor="b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11" name="Picture Placeholder 3">
            <a:extLst>
              <a:ext uri="{FF2B5EF4-FFF2-40B4-BE49-F238E27FC236}">
                <a16:creationId xmlns:a16="http://schemas.microsoft.com/office/drawing/2014/main" id="{1B32E518-8213-A79A-7E36-BA4D782F8ED4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0" y="0"/>
            <a:ext cx="4147926" cy="6399152"/>
          </a:xfrm>
          <a:custGeom>
            <a:avLst/>
            <a:gdLst>
              <a:gd name="connsiteX0" fmla="*/ 0 w 4147926"/>
              <a:gd name="connsiteY0" fmla="*/ 0 h 6399152"/>
              <a:gd name="connsiteX1" fmla="*/ 4147926 w 4147926"/>
              <a:gd name="connsiteY1" fmla="*/ 0 h 6399152"/>
              <a:gd name="connsiteX2" fmla="*/ 4147926 w 4147926"/>
              <a:gd name="connsiteY2" fmla="*/ 5795922 h 6399152"/>
              <a:gd name="connsiteX3" fmla="*/ 3544696 w 4147926"/>
              <a:gd name="connsiteY3" fmla="*/ 6399152 h 6399152"/>
              <a:gd name="connsiteX4" fmla="*/ 0 w 4147926"/>
              <a:gd name="connsiteY4" fmla="*/ 6399152 h 63991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47926" h="6399152">
                <a:moveTo>
                  <a:pt x="0" y="0"/>
                </a:moveTo>
                <a:lnTo>
                  <a:pt x="4147926" y="0"/>
                </a:lnTo>
                <a:lnTo>
                  <a:pt x="4147926" y="5795922"/>
                </a:lnTo>
                <a:cubicBezTo>
                  <a:pt x="4147926" y="6129077"/>
                  <a:pt x="3877851" y="6399152"/>
                  <a:pt x="3544696" y="6399152"/>
                </a:cubicBezTo>
                <a:lnTo>
                  <a:pt x="0" y="6399152"/>
                </a:lnTo>
                <a:close/>
              </a:path>
            </a:pathLst>
          </a:custGeo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18B74D6-CD72-B859-C229-60DB988B25E3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820076" y="1380744"/>
            <a:ext cx="6766560" cy="498348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28CCA563-903D-4707-A09B-73AE7FD9F3E4}" type="datetime1">
              <a:rPr lang="en-US" smtClean="0"/>
              <a:t>3/22/2026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491630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Content Photo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768" y="320040"/>
            <a:ext cx="6858000" cy="932688"/>
          </a:xfrm>
        </p:spPr>
        <p:txBody>
          <a:bodyPr anchor="b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07755DB3-9272-8E5E-039F-AC14A2C07898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29768" y="1380744"/>
            <a:ext cx="6858000" cy="498348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1" name="Picture Placeholder 3">
            <a:extLst>
              <a:ext uri="{FF2B5EF4-FFF2-40B4-BE49-F238E27FC236}">
                <a16:creationId xmlns:a16="http://schemas.microsoft.com/office/drawing/2014/main" id="{22444857-0BC3-ACAE-DBB1-5D530AA35ED8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8046768" y="0"/>
            <a:ext cx="4145232" cy="6399152"/>
          </a:xfrm>
          <a:custGeom>
            <a:avLst/>
            <a:gdLst>
              <a:gd name="connsiteX0" fmla="*/ 0 w 4145232"/>
              <a:gd name="connsiteY0" fmla="*/ 0 h 6399152"/>
              <a:gd name="connsiteX1" fmla="*/ 4145232 w 4145232"/>
              <a:gd name="connsiteY1" fmla="*/ 0 h 6399152"/>
              <a:gd name="connsiteX2" fmla="*/ 4145232 w 4145232"/>
              <a:gd name="connsiteY2" fmla="*/ 6399152 h 6399152"/>
              <a:gd name="connsiteX3" fmla="*/ 603230 w 4145232"/>
              <a:gd name="connsiteY3" fmla="*/ 6399152 h 6399152"/>
              <a:gd name="connsiteX4" fmla="*/ 0 w 4145232"/>
              <a:gd name="connsiteY4" fmla="*/ 5795922 h 63991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45232" h="6399152">
                <a:moveTo>
                  <a:pt x="0" y="0"/>
                </a:moveTo>
                <a:lnTo>
                  <a:pt x="4145232" y="0"/>
                </a:lnTo>
                <a:lnTo>
                  <a:pt x="4145232" y="6399152"/>
                </a:lnTo>
                <a:lnTo>
                  <a:pt x="603230" y="6399152"/>
                </a:lnTo>
                <a:cubicBezTo>
                  <a:pt x="270075" y="6399152"/>
                  <a:pt x="0" y="6129077"/>
                  <a:pt x="0" y="5795922"/>
                </a:cubicBezTo>
                <a:close/>
              </a:path>
            </a:pathLst>
          </a:custGeo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5F747B-DE86-4C56-A69A-2124AC6051DB}" type="datetime1">
              <a:rPr lang="en-US" smtClean="0"/>
              <a:t>3/22/2026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787437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Content Photo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96328" y="601755"/>
            <a:ext cx="4389120" cy="1527048"/>
          </a:xfrm>
        </p:spPr>
        <p:txBody>
          <a:bodyPr anchor="b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11" name="Picture Placeholder 3">
            <a:extLst>
              <a:ext uri="{FF2B5EF4-FFF2-40B4-BE49-F238E27FC236}">
                <a16:creationId xmlns:a16="http://schemas.microsoft.com/office/drawing/2014/main" id="{6F26914B-7405-10AB-A859-8165D7B1A93C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0" y="1"/>
            <a:ext cx="6591300" cy="6410303"/>
          </a:xfrm>
          <a:custGeom>
            <a:avLst/>
            <a:gdLst>
              <a:gd name="connsiteX0" fmla="*/ 0 w 6591300"/>
              <a:gd name="connsiteY0" fmla="*/ 0 h 6410303"/>
              <a:gd name="connsiteX1" fmla="*/ 6591300 w 6591300"/>
              <a:gd name="connsiteY1" fmla="*/ 0 h 6410303"/>
              <a:gd name="connsiteX2" fmla="*/ 6591300 w 6591300"/>
              <a:gd name="connsiteY2" fmla="*/ 5807073 h 6410303"/>
              <a:gd name="connsiteX3" fmla="*/ 5988070 w 6591300"/>
              <a:gd name="connsiteY3" fmla="*/ 6410303 h 6410303"/>
              <a:gd name="connsiteX4" fmla="*/ 0 w 6591300"/>
              <a:gd name="connsiteY4" fmla="*/ 6410303 h 64103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591300" h="6410303">
                <a:moveTo>
                  <a:pt x="0" y="0"/>
                </a:moveTo>
                <a:lnTo>
                  <a:pt x="6591300" y="0"/>
                </a:lnTo>
                <a:lnTo>
                  <a:pt x="6591300" y="5807073"/>
                </a:lnTo>
                <a:cubicBezTo>
                  <a:pt x="6591300" y="6140228"/>
                  <a:pt x="6321225" y="6410303"/>
                  <a:pt x="5988070" y="6410303"/>
                </a:cubicBezTo>
                <a:lnTo>
                  <a:pt x="0" y="6410303"/>
                </a:lnTo>
                <a:close/>
              </a:path>
            </a:pathLst>
          </a:custGeo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FF0220E-48F8-B4D9-19DE-7B457C3C221C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7196328" y="2276856"/>
            <a:ext cx="4389120" cy="404164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3B5E8E98-97C5-4AE8-8CC9-69C51FF1A0EF}" type="datetime1">
              <a:rPr lang="en-US" smtClean="0"/>
              <a:t>3/22/2026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182289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Content Photo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768" y="603504"/>
            <a:ext cx="4480560" cy="1527048"/>
          </a:xfrm>
        </p:spPr>
        <p:txBody>
          <a:bodyPr anchor="b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47AED59-1A26-9C13-8482-7857E7DEFE52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29767" y="2276856"/>
            <a:ext cx="4480560" cy="404164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1" name="Picture Placeholder 3">
            <a:extLst>
              <a:ext uri="{FF2B5EF4-FFF2-40B4-BE49-F238E27FC236}">
                <a16:creationId xmlns:a16="http://schemas.microsoft.com/office/drawing/2014/main" id="{CE823DF8-AABE-3B17-254E-81CD7CA2B5BF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5737594" y="0"/>
            <a:ext cx="6454406" cy="6399152"/>
          </a:xfrm>
          <a:custGeom>
            <a:avLst/>
            <a:gdLst>
              <a:gd name="connsiteX0" fmla="*/ 0 w 6454406"/>
              <a:gd name="connsiteY0" fmla="*/ 0 h 6399152"/>
              <a:gd name="connsiteX1" fmla="*/ 6454406 w 6454406"/>
              <a:gd name="connsiteY1" fmla="*/ 0 h 6399152"/>
              <a:gd name="connsiteX2" fmla="*/ 6454406 w 6454406"/>
              <a:gd name="connsiteY2" fmla="*/ 6399152 h 6399152"/>
              <a:gd name="connsiteX3" fmla="*/ 601995 w 6454406"/>
              <a:gd name="connsiteY3" fmla="*/ 6399152 h 6399152"/>
              <a:gd name="connsiteX4" fmla="*/ 0 w 6454406"/>
              <a:gd name="connsiteY4" fmla="*/ 5797156 h 63991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454406" h="6399152">
                <a:moveTo>
                  <a:pt x="0" y="0"/>
                </a:moveTo>
                <a:lnTo>
                  <a:pt x="6454406" y="0"/>
                </a:lnTo>
                <a:lnTo>
                  <a:pt x="6454406" y="6399152"/>
                </a:lnTo>
                <a:lnTo>
                  <a:pt x="601995" y="6399152"/>
                </a:lnTo>
                <a:cubicBezTo>
                  <a:pt x="269522" y="6399152"/>
                  <a:pt x="0" y="6129629"/>
                  <a:pt x="0" y="5797156"/>
                </a:cubicBezTo>
                <a:close/>
              </a:path>
            </a:pathLst>
          </a:custGeom>
          <a:blipFill dpi="0" rotWithShape="1">
            <a:blip r:embed="rId2">
              <a:alphaModFix amt="70000"/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524F82-DB30-4BD5-9E9D-AD825E313C84}" type="datetime1">
              <a:rPr lang="en-US" smtClean="0"/>
              <a:t>3/22/2026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916777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Content Photo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96328" y="320040"/>
            <a:ext cx="4389120" cy="932688"/>
          </a:xfrm>
        </p:spPr>
        <p:txBody>
          <a:bodyPr anchor="b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11" name="Picture Placeholder 9">
            <a:extLst>
              <a:ext uri="{FF2B5EF4-FFF2-40B4-BE49-F238E27FC236}">
                <a16:creationId xmlns:a16="http://schemas.microsoft.com/office/drawing/2014/main" id="{6B8A8E1B-B99E-8C69-154E-2FAADB07D510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0" y="0"/>
            <a:ext cx="6591300" cy="6399152"/>
          </a:xfrm>
          <a:custGeom>
            <a:avLst/>
            <a:gdLst>
              <a:gd name="connsiteX0" fmla="*/ 0 w 6591300"/>
              <a:gd name="connsiteY0" fmla="*/ 0 h 6399152"/>
              <a:gd name="connsiteX1" fmla="*/ 6591300 w 6591300"/>
              <a:gd name="connsiteY1" fmla="*/ 0 h 6399152"/>
              <a:gd name="connsiteX2" fmla="*/ 6591300 w 6591300"/>
              <a:gd name="connsiteY2" fmla="*/ 5797156 h 6399152"/>
              <a:gd name="connsiteX3" fmla="*/ 5989304 w 6591300"/>
              <a:gd name="connsiteY3" fmla="*/ 6399152 h 6399152"/>
              <a:gd name="connsiteX4" fmla="*/ 0 w 6591300"/>
              <a:gd name="connsiteY4" fmla="*/ 6399152 h 63991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591300" h="6399152">
                <a:moveTo>
                  <a:pt x="0" y="0"/>
                </a:moveTo>
                <a:lnTo>
                  <a:pt x="6591300" y="0"/>
                </a:lnTo>
                <a:lnTo>
                  <a:pt x="6591300" y="5797156"/>
                </a:lnTo>
                <a:cubicBezTo>
                  <a:pt x="6591300" y="6129629"/>
                  <a:pt x="6321777" y="6399152"/>
                  <a:pt x="5989304" y="6399152"/>
                </a:cubicBezTo>
                <a:lnTo>
                  <a:pt x="0" y="6399152"/>
                </a:lnTo>
                <a:close/>
              </a:path>
            </a:pathLst>
          </a:custGeom>
          <a:blipFill dpi="0" rotWithShape="1">
            <a:blip r:embed="rId2">
              <a:alphaModFix amt="70000"/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FF0220E-48F8-B4D9-19DE-7B457C3C221C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7196328" y="1380744"/>
            <a:ext cx="4389120" cy="498348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1E7477ED-8564-46ED-8FFC-DE5A509699F3}" type="datetime1">
              <a:rPr lang="en-US" smtClean="0"/>
              <a:t>3/22/2026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796554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Content Photo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767" y="320040"/>
            <a:ext cx="4573413" cy="932688"/>
          </a:xfrm>
        </p:spPr>
        <p:txBody>
          <a:bodyPr anchor="b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47AED59-1A26-9C13-8482-7857E7DEFE52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29766" y="1380744"/>
            <a:ext cx="4573413" cy="498348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1" name="Picture Placeholder 3">
            <a:extLst>
              <a:ext uri="{FF2B5EF4-FFF2-40B4-BE49-F238E27FC236}">
                <a16:creationId xmlns:a16="http://schemas.microsoft.com/office/drawing/2014/main" id="{2BD82EEA-7278-1A73-C95C-473F75B54048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5737593" y="0"/>
            <a:ext cx="6454407" cy="6399152"/>
          </a:xfrm>
          <a:custGeom>
            <a:avLst/>
            <a:gdLst>
              <a:gd name="connsiteX0" fmla="*/ 0 w 6454407"/>
              <a:gd name="connsiteY0" fmla="*/ 0 h 6399152"/>
              <a:gd name="connsiteX1" fmla="*/ 6454407 w 6454407"/>
              <a:gd name="connsiteY1" fmla="*/ 0 h 6399152"/>
              <a:gd name="connsiteX2" fmla="*/ 6454407 w 6454407"/>
              <a:gd name="connsiteY2" fmla="*/ 6399152 h 6399152"/>
              <a:gd name="connsiteX3" fmla="*/ 601996 w 6454407"/>
              <a:gd name="connsiteY3" fmla="*/ 6399152 h 6399152"/>
              <a:gd name="connsiteX4" fmla="*/ 0 w 6454407"/>
              <a:gd name="connsiteY4" fmla="*/ 5797156 h 63991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454407" h="6399152">
                <a:moveTo>
                  <a:pt x="0" y="0"/>
                </a:moveTo>
                <a:lnTo>
                  <a:pt x="6454407" y="0"/>
                </a:lnTo>
                <a:lnTo>
                  <a:pt x="6454407" y="6399152"/>
                </a:lnTo>
                <a:lnTo>
                  <a:pt x="601996" y="6399152"/>
                </a:lnTo>
                <a:cubicBezTo>
                  <a:pt x="269523" y="6399152"/>
                  <a:pt x="0" y="6129629"/>
                  <a:pt x="0" y="5797156"/>
                </a:cubicBezTo>
                <a:close/>
              </a:path>
            </a:pathLst>
          </a:custGeom>
          <a:blipFill dpi="0" rotWithShape="1">
            <a:blip r:embed="rId2">
              <a:alphaModFix amt="70000"/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26781-2293-4754-A74B-94E6E7D7B311}" type="datetime1">
              <a:rPr lang="en-US" smtClean="0"/>
              <a:t>3/22/2026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590116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Content Photo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21040" y="603504"/>
            <a:ext cx="3401568" cy="1527048"/>
          </a:xfrm>
        </p:spPr>
        <p:txBody>
          <a:bodyPr anchor="b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11" name="Picture Placeholder 3">
            <a:extLst>
              <a:ext uri="{FF2B5EF4-FFF2-40B4-BE49-F238E27FC236}">
                <a16:creationId xmlns:a16="http://schemas.microsoft.com/office/drawing/2014/main" id="{F44EE1A0-D83B-FE6C-4495-F55C5070D5D1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0" y="0"/>
            <a:ext cx="7734300" cy="6399152"/>
          </a:xfrm>
          <a:custGeom>
            <a:avLst/>
            <a:gdLst>
              <a:gd name="connsiteX0" fmla="*/ 0 w 7734300"/>
              <a:gd name="connsiteY0" fmla="*/ 0 h 6399152"/>
              <a:gd name="connsiteX1" fmla="*/ 7734300 w 7734300"/>
              <a:gd name="connsiteY1" fmla="*/ 0 h 6399152"/>
              <a:gd name="connsiteX2" fmla="*/ 7734300 w 7734300"/>
              <a:gd name="connsiteY2" fmla="*/ 5797156 h 6399152"/>
              <a:gd name="connsiteX3" fmla="*/ 7132304 w 7734300"/>
              <a:gd name="connsiteY3" fmla="*/ 6399152 h 6399152"/>
              <a:gd name="connsiteX4" fmla="*/ 0 w 7734300"/>
              <a:gd name="connsiteY4" fmla="*/ 6399152 h 63991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734300" h="6399152">
                <a:moveTo>
                  <a:pt x="0" y="0"/>
                </a:moveTo>
                <a:lnTo>
                  <a:pt x="7734300" y="0"/>
                </a:lnTo>
                <a:lnTo>
                  <a:pt x="7734300" y="5797156"/>
                </a:lnTo>
                <a:cubicBezTo>
                  <a:pt x="7734300" y="6129629"/>
                  <a:pt x="7464777" y="6399152"/>
                  <a:pt x="7132304" y="6399152"/>
                </a:cubicBezTo>
                <a:lnTo>
                  <a:pt x="0" y="6399152"/>
                </a:lnTo>
                <a:close/>
              </a:path>
            </a:pathLst>
          </a:custGeom>
          <a:blipFill dpi="0" rotWithShape="1">
            <a:blip r:embed="rId2">
              <a:alphaModFix amt="70000"/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6E0D00CE-C191-6DE5-9D82-7EFB59BC37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8321040" y="2276856"/>
            <a:ext cx="3401568" cy="4041648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dirty="0"/>
            </a:lvl1pPr>
            <a:lvl2pPr>
              <a:defRPr lang="en-US" dirty="0"/>
            </a:lvl2pPr>
            <a:lvl3pPr>
              <a:defRPr lang="en-US" dirty="0"/>
            </a:lvl3pPr>
            <a:lvl4pPr>
              <a:defRPr lang="en-US" dirty="0"/>
            </a:lvl4pPr>
            <a:lvl5pPr>
              <a:defRPr lang="en-US" dirty="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CDFBFA6E-9D0B-474A-AFB9-4E0832448570}" type="datetime1">
              <a:rPr lang="en-US" smtClean="0"/>
              <a:t>3/22/2026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730757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Content Photo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768" y="603504"/>
            <a:ext cx="3401568" cy="1527048"/>
          </a:xfrm>
        </p:spPr>
        <p:txBody>
          <a:bodyPr anchor="b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6E0D00CE-C191-6DE5-9D82-7EFB59BC37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29768" y="2276856"/>
            <a:ext cx="3401568" cy="4041648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dirty="0"/>
            </a:lvl1pPr>
            <a:lvl2pPr>
              <a:defRPr lang="en-US" dirty="0"/>
            </a:lvl2pPr>
            <a:lvl3pPr>
              <a:defRPr lang="en-US" dirty="0"/>
            </a:lvl3pPr>
            <a:lvl4pPr>
              <a:defRPr lang="en-US" dirty="0"/>
            </a:lvl4pPr>
            <a:lvl5pPr>
              <a:defRPr lang="en-US" dirty="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1" name="Picture Placeholder 3">
            <a:extLst>
              <a:ext uri="{FF2B5EF4-FFF2-40B4-BE49-F238E27FC236}">
                <a16:creationId xmlns:a16="http://schemas.microsoft.com/office/drawing/2014/main" id="{58FA1BA0-D099-705F-F85E-3FBC782F7651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4502843" y="2"/>
            <a:ext cx="7689157" cy="6399151"/>
          </a:xfrm>
          <a:custGeom>
            <a:avLst/>
            <a:gdLst>
              <a:gd name="connsiteX0" fmla="*/ 0 w 7689157"/>
              <a:gd name="connsiteY0" fmla="*/ 0 h 6399151"/>
              <a:gd name="connsiteX1" fmla="*/ 7689157 w 7689157"/>
              <a:gd name="connsiteY1" fmla="*/ 0 h 6399151"/>
              <a:gd name="connsiteX2" fmla="*/ 7689157 w 7689157"/>
              <a:gd name="connsiteY2" fmla="*/ 6399151 h 6399151"/>
              <a:gd name="connsiteX3" fmla="*/ 601997 w 7689157"/>
              <a:gd name="connsiteY3" fmla="*/ 6399151 h 6399151"/>
              <a:gd name="connsiteX4" fmla="*/ 0 w 7689157"/>
              <a:gd name="connsiteY4" fmla="*/ 5797155 h 63991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89157" h="6399151">
                <a:moveTo>
                  <a:pt x="0" y="0"/>
                </a:moveTo>
                <a:lnTo>
                  <a:pt x="7689157" y="0"/>
                </a:lnTo>
                <a:lnTo>
                  <a:pt x="7689157" y="6399151"/>
                </a:lnTo>
                <a:lnTo>
                  <a:pt x="601997" y="6399151"/>
                </a:lnTo>
                <a:cubicBezTo>
                  <a:pt x="269523" y="6399151"/>
                  <a:pt x="0" y="6129628"/>
                  <a:pt x="0" y="5797155"/>
                </a:cubicBezTo>
                <a:close/>
              </a:path>
            </a:pathLst>
          </a:custGeom>
          <a:blipFill dpi="0" rotWithShape="1">
            <a:blip r:embed="rId2">
              <a:alphaModFix amt="70000"/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EE767648-9FB3-40F4-8072-E80887331DF3}" type="datetime1">
              <a:rPr lang="en-US" smtClean="0"/>
              <a:t>3/22/2026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021705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Content Photo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1896" y="1078992"/>
            <a:ext cx="3273552" cy="1947672"/>
          </a:xfrm>
        </p:spPr>
        <p:txBody>
          <a:bodyPr anchor="b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11" name="Picture Placeholder 3">
            <a:extLst>
              <a:ext uri="{FF2B5EF4-FFF2-40B4-BE49-F238E27FC236}">
                <a16:creationId xmlns:a16="http://schemas.microsoft.com/office/drawing/2014/main" id="{8073E866-A871-62F7-1E54-F2A44278F834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0" y="0"/>
            <a:ext cx="7734300" cy="6399152"/>
          </a:xfrm>
          <a:custGeom>
            <a:avLst/>
            <a:gdLst>
              <a:gd name="connsiteX0" fmla="*/ 0 w 7734300"/>
              <a:gd name="connsiteY0" fmla="*/ 0 h 6399152"/>
              <a:gd name="connsiteX1" fmla="*/ 7734300 w 7734300"/>
              <a:gd name="connsiteY1" fmla="*/ 0 h 6399152"/>
              <a:gd name="connsiteX2" fmla="*/ 7734300 w 7734300"/>
              <a:gd name="connsiteY2" fmla="*/ 5797156 h 6399152"/>
              <a:gd name="connsiteX3" fmla="*/ 7132304 w 7734300"/>
              <a:gd name="connsiteY3" fmla="*/ 6399152 h 6399152"/>
              <a:gd name="connsiteX4" fmla="*/ 0 w 7734300"/>
              <a:gd name="connsiteY4" fmla="*/ 6399152 h 63991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734300" h="6399152">
                <a:moveTo>
                  <a:pt x="0" y="0"/>
                </a:moveTo>
                <a:lnTo>
                  <a:pt x="7734300" y="0"/>
                </a:lnTo>
                <a:lnTo>
                  <a:pt x="7734300" y="5797156"/>
                </a:lnTo>
                <a:cubicBezTo>
                  <a:pt x="7734300" y="6129629"/>
                  <a:pt x="7464777" y="6399152"/>
                  <a:pt x="7132304" y="6399152"/>
                </a:cubicBezTo>
                <a:lnTo>
                  <a:pt x="0" y="6399152"/>
                </a:lnTo>
                <a:close/>
              </a:path>
            </a:pathLst>
          </a:custGeom>
          <a:blipFill dpi="0" rotWithShape="1">
            <a:blip r:embed="rId2">
              <a:alphaModFix amt="70000"/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6E0D00CE-C191-6DE5-9D82-7EFB59BC37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8311896" y="3099816"/>
            <a:ext cx="3273552" cy="295351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228600" indent="0">
              <a:buNone/>
              <a:defRPr sz="1400"/>
            </a:lvl2pPr>
            <a:lvl3pPr marL="457200" indent="0">
              <a:buNone/>
              <a:defRPr sz="1400"/>
            </a:lvl3pPr>
            <a:lvl4pPr marL="685800" indent="0">
              <a:buNone/>
              <a:defRPr sz="1400"/>
            </a:lvl4pPr>
            <a:lvl5pPr marL="914400" indent="0">
              <a:buNone/>
              <a:defRPr sz="14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7007E99A-2976-4D79-B66C-833B4C12E9C9}" type="datetime1">
              <a:rPr lang="en-US" smtClean="0"/>
              <a:t>3/22/2026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976902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Content Photo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1733" y="5111854"/>
            <a:ext cx="3945468" cy="1389888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3D15418-1E32-0501-0E66-54FC2DD08E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5584372" y="5111854"/>
            <a:ext cx="6168356" cy="1389888"/>
          </a:xfrm>
        </p:spPr>
        <p:txBody>
          <a:bodyPr>
            <a:normAutofit/>
          </a:bodyPr>
          <a:lstStyle>
            <a:lvl1pPr marL="0" indent="0">
              <a:buFont typeface="Arial" panose="020B0604020202020204" pitchFamily="34" charset="0"/>
              <a:buNone/>
              <a:defRPr sz="1600"/>
            </a:lvl1pPr>
            <a:lvl2pPr marL="228600" indent="0">
              <a:buFont typeface="Arial" panose="020B0604020202020204" pitchFamily="34" charset="0"/>
              <a:buNone/>
              <a:defRPr sz="1400"/>
            </a:lvl2pPr>
            <a:lvl3pPr marL="457200" indent="0">
              <a:buFont typeface="Arial" panose="020B0604020202020204" pitchFamily="34" charset="0"/>
              <a:buNone/>
              <a:defRPr sz="1400"/>
            </a:lvl3pPr>
            <a:lvl4pPr marL="685800" indent="0">
              <a:buFont typeface="Arial" panose="020B0604020202020204" pitchFamily="34" charset="0"/>
              <a:buNone/>
              <a:defRPr sz="1400"/>
            </a:lvl4pPr>
            <a:lvl5pPr marL="914400" indent="0">
              <a:buFont typeface="Arial" panose="020B0604020202020204" pitchFamily="34" charset="0"/>
              <a:buNone/>
              <a:defRPr sz="14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815B30A2-D0D1-DED2-1133-A673CEA16AE9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0" y="0"/>
            <a:ext cx="11750040" cy="4724868"/>
          </a:xfrm>
          <a:custGeom>
            <a:avLst/>
            <a:gdLst>
              <a:gd name="connsiteX0" fmla="*/ 0 w 11750040"/>
              <a:gd name="connsiteY0" fmla="*/ 0 h 4724868"/>
              <a:gd name="connsiteX1" fmla="*/ 11750040 w 11750040"/>
              <a:gd name="connsiteY1" fmla="*/ 0 h 4724868"/>
              <a:gd name="connsiteX2" fmla="*/ 11750040 w 11750040"/>
              <a:gd name="connsiteY2" fmla="*/ 4122872 h 4724868"/>
              <a:gd name="connsiteX3" fmla="*/ 11148044 w 11750040"/>
              <a:gd name="connsiteY3" fmla="*/ 4724868 h 4724868"/>
              <a:gd name="connsiteX4" fmla="*/ 0 w 11750040"/>
              <a:gd name="connsiteY4" fmla="*/ 4724868 h 47248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750040" h="4724868">
                <a:moveTo>
                  <a:pt x="0" y="0"/>
                </a:moveTo>
                <a:lnTo>
                  <a:pt x="11750040" y="0"/>
                </a:lnTo>
                <a:lnTo>
                  <a:pt x="11750040" y="4122872"/>
                </a:lnTo>
                <a:cubicBezTo>
                  <a:pt x="11750040" y="4455345"/>
                  <a:pt x="11480517" y="4724868"/>
                  <a:pt x="11148044" y="4724868"/>
                </a:cubicBezTo>
                <a:lnTo>
                  <a:pt x="0" y="4724868"/>
                </a:lnTo>
                <a:close/>
              </a:path>
            </a:pathLst>
          </a:custGeom>
          <a:blipFill dpi="0" rotWithShape="1">
            <a:blip r:embed="rId2">
              <a:alphaModFix amt="70000"/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DDD7D-A4A9-4042-8D3D-AF897B76225E}" type="datetime1">
              <a:rPr lang="en-US" smtClean="0"/>
              <a:t>3/22/2026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194366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Content Photo 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1733" y="4162318"/>
            <a:ext cx="2953618" cy="1892808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3D15418-1E32-0501-0E66-54FC2DD08E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3977640" y="4162318"/>
            <a:ext cx="7772400" cy="2240280"/>
          </a:xfrm>
        </p:spPr>
        <p:txBody>
          <a:bodyPr>
            <a:normAutofit/>
          </a:bodyPr>
          <a:lstStyle>
            <a:lvl1pPr marL="285750" indent="-285750">
              <a:buFont typeface="Arial" panose="020B0604020202020204" pitchFamily="34" charset="0"/>
              <a:buChar char="•"/>
              <a:defRPr sz="1800"/>
            </a:lvl1pPr>
            <a:lvl2pPr marL="514350" indent="-285750">
              <a:buFont typeface="Arial" panose="020B0604020202020204" pitchFamily="34" charset="0"/>
              <a:buChar char="•"/>
              <a:defRPr sz="1600"/>
            </a:lvl2pPr>
            <a:lvl3pPr marL="742950" indent="-285750">
              <a:buFont typeface="Arial" panose="020B0604020202020204" pitchFamily="34" charset="0"/>
              <a:buChar char="•"/>
              <a:defRPr sz="1400"/>
            </a:lvl3pPr>
            <a:lvl4pPr marL="857250" indent="-171450">
              <a:buFont typeface="Arial" panose="020B0604020202020204" pitchFamily="34" charset="0"/>
              <a:buChar char="•"/>
              <a:defRPr sz="1400"/>
            </a:lvl4pPr>
            <a:lvl5pPr marL="1085850" indent="-171450">
              <a:buFont typeface="Arial" panose="020B0604020202020204" pitchFamily="34" charset="0"/>
              <a:buChar char="•"/>
              <a:defRPr sz="14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0696DEB7-ADC8-3E90-7A63-F11D6535D0E4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0" y="0"/>
            <a:ext cx="11750040" cy="3806246"/>
          </a:xfrm>
          <a:custGeom>
            <a:avLst/>
            <a:gdLst>
              <a:gd name="connsiteX0" fmla="*/ 0 w 11733150"/>
              <a:gd name="connsiteY0" fmla="*/ 0 h 3806246"/>
              <a:gd name="connsiteX1" fmla="*/ 11733150 w 11733150"/>
              <a:gd name="connsiteY1" fmla="*/ 0 h 3806246"/>
              <a:gd name="connsiteX2" fmla="*/ 11733150 w 11733150"/>
              <a:gd name="connsiteY2" fmla="*/ 3204250 h 3806246"/>
              <a:gd name="connsiteX3" fmla="*/ 11131154 w 11733150"/>
              <a:gd name="connsiteY3" fmla="*/ 3806246 h 3806246"/>
              <a:gd name="connsiteX4" fmla="*/ 0 w 11733150"/>
              <a:gd name="connsiteY4" fmla="*/ 3806246 h 38062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733150" h="3806246">
                <a:moveTo>
                  <a:pt x="0" y="0"/>
                </a:moveTo>
                <a:lnTo>
                  <a:pt x="11733150" y="0"/>
                </a:lnTo>
                <a:lnTo>
                  <a:pt x="11733150" y="3204250"/>
                </a:lnTo>
                <a:cubicBezTo>
                  <a:pt x="11733150" y="3536723"/>
                  <a:pt x="11463627" y="3806246"/>
                  <a:pt x="11131154" y="3806246"/>
                </a:cubicBezTo>
                <a:lnTo>
                  <a:pt x="0" y="3806246"/>
                </a:lnTo>
                <a:close/>
              </a:path>
            </a:pathLst>
          </a:custGeom>
          <a:blipFill dpi="0" rotWithShape="1">
            <a:blip r:embed="rId2">
              <a:alphaModFix amt="70000"/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EA3D79-61FB-48D3-96EC-9D73986E2DB4}" type="datetime1">
              <a:rPr lang="en-US" smtClean="0"/>
              <a:t>3/22/2026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613871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Content Photo 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1733" y="561425"/>
            <a:ext cx="2953618" cy="1892808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3D15418-1E32-0501-0E66-54FC2DD08E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3977640" y="561425"/>
            <a:ext cx="7772400" cy="2240280"/>
          </a:xfrm>
        </p:spPr>
        <p:txBody>
          <a:bodyPr>
            <a:normAutofit/>
          </a:bodyPr>
          <a:lstStyle>
            <a:lvl1pPr marL="285750" indent="-285750">
              <a:buFont typeface="Arial" panose="020B0604020202020204" pitchFamily="34" charset="0"/>
              <a:buChar char="•"/>
              <a:defRPr sz="1800"/>
            </a:lvl1pPr>
            <a:lvl2pPr marL="514350" indent="-285750">
              <a:buFont typeface="Arial" panose="020B0604020202020204" pitchFamily="34" charset="0"/>
              <a:buChar char="•"/>
              <a:defRPr sz="1600"/>
            </a:lvl2pPr>
            <a:lvl3pPr marL="742950" indent="-285750">
              <a:buFont typeface="Arial" panose="020B0604020202020204" pitchFamily="34" charset="0"/>
              <a:buChar char="•"/>
              <a:defRPr sz="1400"/>
            </a:lvl3pPr>
            <a:lvl4pPr marL="857250" indent="-171450">
              <a:buFont typeface="Arial" panose="020B0604020202020204" pitchFamily="34" charset="0"/>
              <a:buChar char="•"/>
              <a:defRPr sz="1400"/>
            </a:lvl4pPr>
            <a:lvl5pPr marL="1085850" indent="-171450">
              <a:buFont typeface="Arial" panose="020B0604020202020204" pitchFamily="34" charset="0"/>
              <a:buChar char="•"/>
              <a:defRPr sz="14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20558516-7088-BB33-D6DC-15ED4C60CBAF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441960" y="3067414"/>
            <a:ext cx="11750040" cy="3790586"/>
          </a:xfrm>
          <a:custGeom>
            <a:avLst/>
            <a:gdLst>
              <a:gd name="connsiteX0" fmla="*/ 603695 w 11750040"/>
              <a:gd name="connsiteY0" fmla="*/ 0 h 3790586"/>
              <a:gd name="connsiteX1" fmla="*/ 11750040 w 11750040"/>
              <a:gd name="connsiteY1" fmla="*/ 0 h 3790586"/>
              <a:gd name="connsiteX2" fmla="*/ 11750040 w 11750040"/>
              <a:gd name="connsiteY2" fmla="*/ 3790586 h 3790586"/>
              <a:gd name="connsiteX3" fmla="*/ 0 w 11750040"/>
              <a:gd name="connsiteY3" fmla="*/ 3790586 h 3790586"/>
              <a:gd name="connsiteX4" fmla="*/ 0 w 11750040"/>
              <a:gd name="connsiteY4" fmla="*/ 603695 h 3790586"/>
              <a:gd name="connsiteX5" fmla="*/ 603695 w 11750040"/>
              <a:gd name="connsiteY5" fmla="*/ 0 h 37905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750040" h="3790586">
                <a:moveTo>
                  <a:pt x="603695" y="0"/>
                </a:moveTo>
                <a:lnTo>
                  <a:pt x="11750040" y="0"/>
                </a:lnTo>
                <a:lnTo>
                  <a:pt x="11750040" y="3790586"/>
                </a:lnTo>
                <a:lnTo>
                  <a:pt x="0" y="3790586"/>
                </a:lnTo>
                <a:lnTo>
                  <a:pt x="0" y="603695"/>
                </a:lnTo>
                <a:cubicBezTo>
                  <a:pt x="0" y="270283"/>
                  <a:pt x="270283" y="0"/>
                  <a:pt x="603695" y="0"/>
                </a:cubicBezTo>
                <a:close/>
              </a:path>
            </a:pathLst>
          </a:custGeom>
          <a:blipFill dpi="0" rotWithShape="1">
            <a:blip r:embed="rId2">
              <a:alphaModFix amt="70000"/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37160" y="40460"/>
            <a:ext cx="3494314" cy="338328"/>
          </a:xfrm>
        </p:spPr>
        <p:txBody>
          <a:bodyPr/>
          <a:lstStyle/>
          <a:p>
            <a:fld id="{5E407E80-9270-4600-9E83-876C054EC0ED}" type="datetime1">
              <a:rPr lang="en-US" smtClean="0"/>
              <a:t>3/22/2026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876521" y="40460"/>
            <a:ext cx="2805405" cy="338328"/>
          </a:xfrm>
        </p:spPr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32162" y="40460"/>
            <a:ext cx="429207" cy="338328"/>
          </a:xfr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391434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Content Photo 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768" y="603504"/>
            <a:ext cx="11155680" cy="970463"/>
          </a:xfrm>
        </p:spPr>
        <p:txBody>
          <a:bodyPr anchor="ctr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19C22D85-D675-737B-9F54-B9D7FC819199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0" y="1828800"/>
            <a:ext cx="6707699" cy="5029200"/>
          </a:xfrm>
          <a:custGeom>
            <a:avLst/>
            <a:gdLst>
              <a:gd name="connsiteX0" fmla="*/ 0 w 6707699"/>
              <a:gd name="connsiteY0" fmla="*/ 0 h 5029200"/>
              <a:gd name="connsiteX1" fmla="*/ 6129259 w 6707699"/>
              <a:gd name="connsiteY1" fmla="*/ 0 h 5029200"/>
              <a:gd name="connsiteX2" fmla="*/ 6707699 w 6707699"/>
              <a:gd name="connsiteY2" fmla="*/ 578440 h 5029200"/>
              <a:gd name="connsiteX3" fmla="*/ 6707699 w 6707699"/>
              <a:gd name="connsiteY3" fmla="*/ 5029200 h 5029200"/>
              <a:gd name="connsiteX4" fmla="*/ 0 w 6707699"/>
              <a:gd name="connsiteY4" fmla="*/ 5029200 h 5029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707699" h="5029200">
                <a:moveTo>
                  <a:pt x="0" y="0"/>
                </a:moveTo>
                <a:lnTo>
                  <a:pt x="6129259" y="0"/>
                </a:lnTo>
                <a:cubicBezTo>
                  <a:pt x="6448723" y="0"/>
                  <a:pt x="6707699" y="258976"/>
                  <a:pt x="6707699" y="578440"/>
                </a:cubicBezTo>
                <a:lnTo>
                  <a:pt x="6707699" y="5029200"/>
                </a:lnTo>
                <a:lnTo>
                  <a:pt x="0" y="5029200"/>
                </a:lnTo>
                <a:close/>
              </a:path>
            </a:pathLst>
          </a:custGeom>
          <a:blipFill dpi="0" rotWithShape="1">
            <a:blip r:embed="rId2">
              <a:alphaModFix amt="70000"/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1897688-419F-6EB2-5CC1-DC14924E5FC3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7389302" y="1828800"/>
            <a:ext cx="4196146" cy="45037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389302" y="6492240"/>
            <a:ext cx="1280160" cy="338328"/>
          </a:xfrm>
        </p:spPr>
        <p:txBody>
          <a:bodyPr/>
          <a:lstStyle/>
          <a:p>
            <a:fld id="{7A043757-40C8-48EB-A459-80D3B00F0BCB}" type="datetime1">
              <a:rPr lang="en-US" smtClean="0"/>
              <a:t>3/22/2026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669462" y="6492240"/>
            <a:ext cx="2888554" cy="338328"/>
          </a:xfrm>
        </p:spPr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963499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Content Photo 1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768" y="548639"/>
            <a:ext cx="4855464" cy="1453896"/>
          </a:xfrm>
        </p:spPr>
        <p:txBody>
          <a:bodyPr anchor="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11" name="Picture Placeholder 8">
            <a:extLst>
              <a:ext uri="{FF2B5EF4-FFF2-40B4-BE49-F238E27FC236}">
                <a16:creationId xmlns:a16="http://schemas.microsoft.com/office/drawing/2014/main" id="{C202BC3A-8633-9F03-1586-99447DA1CFF3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0" y="2293496"/>
            <a:ext cx="5285232" cy="4564504"/>
          </a:xfrm>
          <a:custGeom>
            <a:avLst/>
            <a:gdLst>
              <a:gd name="connsiteX0" fmla="*/ 0 w 5285232"/>
              <a:gd name="connsiteY0" fmla="*/ 0 h 4564504"/>
              <a:gd name="connsiteX1" fmla="*/ 4706792 w 5285232"/>
              <a:gd name="connsiteY1" fmla="*/ 0 h 4564504"/>
              <a:gd name="connsiteX2" fmla="*/ 5285232 w 5285232"/>
              <a:gd name="connsiteY2" fmla="*/ 578440 h 4564504"/>
              <a:gd name="connsiteX3" fmla="*/ 5285232 w 5285232"/>
              <a:gd name="connsiteY3" fmla="*/ 4564504 h 4564504"/>
              <a:gd name="connsiteX4" fmla="*/ 0 w 5285232"/>
              <a:gd name="connsiteY4" fmla="*/ 4564504 h 45645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285232" h="4564504">
                <a:moveTo>
                  <a:pt x="0" y="0"/>
                </a:moveTo>
                <a:lnTo>
                  <a:pt x="4706792" y="0"/>
                </a:lnTo>
                <a:cubicBezTo>
                  <a:pt x="5026256" y="0"/>
                  <a:pt x="5285232" y="258976"/>
                  <a:pt x="5285232" y="578440"/>
                </a:cubicBezTo>
                <a:lnTo>
                  <a:pt x="5285232" y="4564504"/>
                </a:lnTo>
                <a:lnTo>
                  <a:pt x="0" y="4564504"/>
                </a:lnTo>
                <a:close/>
              </a:path>
            </a:pathLst>
          </a:custGeom>
          <a:blipFill dpi="0" rotWithShape="1">
            <a:blip r:embed="rId2">
              <a:alphaModFix amt="70000"/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BAC3300-BF12-B200-9F06-8D5AC45CB7EF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096000" y="549275"/>
            <a:ext cx="5585925" cy="5783263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096000" y="6492240"/>
            <a:ext cx="2651760" cy="338328"/>
          </a:xfrm>
        </p:spPr>
        <p:txBody>
          <a:bodyPr/>
          <a:lstStyle/>
          <a:p>
            <a:fld id="{D0304CB2-AF95-4B6C-81FD-EF29E4F12940}" type="datetime1">
              <a:rPr lang="en-US" smtClean="0"/>
              <a:t>3/22/2026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179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Content Photo 1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768" y="550218"/>
            <a:ext cx="3827439" cy="1453896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0" name="Picture Placeholder 8">
            <a:extLst>
              <a:ext uri="{FF2B5EF4-FFF2-40B4-BE49-F238E27FC236}">
                <a16:creationId xmlns:a16="http://schemas.microsoft.com/office/drawing/2014/main" id="{E211327B-3880-6494-1C8F-EEE1BF913B81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0" y="2293494"/>
            <a:ext cx="4176819" cy="4564506"/>
          </a:xfrm>
          <a:custGeom>
            <a:avLst/>
            <a:gdLst>
              <a:gd name="connsiteX0" fmla="*/ 0 w 4176819"/>
              <a:gd name="connsiteY0" fmla="*/ 0 h 4564506"/>
              <a:gd name="connsiteX1" fmla="*/ 3598379 w 4176819"/>
              <a:gd name="connsiteY1" fmla="*/ 0 h 4564506"/>
              <a:gd name="connsiteX2" fmla="*/ 4176819 w 4176819"/>
              <a:gd name="connsiteY2" fmla="*/ 578440 h 4564506"/>
              <a:gd name="connsiteX3" fmla="*/ 4176819 w 4176819"/>
              <a:gd name="connsiteY3" fmla="*/ 4564506 h 4564506"/>
              <a:gd name="connsiteX4" fmla="*/ 0 w 4176819"/>
              <a:gd name="connsiteY4" fmla="*/ 4564506 h 45645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76819" h="4564506">
                <a:moveTo>
                  <a:pt x="0" y="0"/>
                </a:moveTo>
                <a:lnTo>
                  <a:pt x="3598379" y="0"/>
                </a:lnTo>
                <a:cubicBezTo>
                  <a:pt x="3917843" y="0"/>
                  <a:pt x="4176819" y="258976"/>
                  <a:pt x="4176819" y="578440"/>
                </a:cubicBezTo>
                <a:lnTo>
                  <a:pt x="4176819" y="4564506"/>
                </a:lnTo>
                <a:lnTo>
                  <a:pt x="0" y="4564506"/>
                </a:lnTo>
                <a:close/>
              </a:path>
            </a:pathLst>
          </a:custGeom>
          <a:blipFill dpi="0" rotWithShape="1">
            <a:blip r:embed="rId2">
              <a:alphaModFix amt="70000"/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3F7B03F-5EDA-605B-1A2E-F48896E489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5120787" y="549275"/>
            <a:ext cx="6561138" cy="5788152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115073" y="6492240"/>
            <a:ext cx="2843784" cy="338328"/>
          </a:xfrm>
        </p:spPr>
        <p:txBody>
          <a:bodyPr/>
          <a:lstStyle/>
          <a:p>
            <a:fld id="{FD636673-28CE-4CCE-80FB-7124C935A31A}" type="datetime1">
              <a:rPr lang="en-US" smtClean="0"/>
              <a:t>3/22/2026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410592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ig Numb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6EF0D11-5ED9-D2C8-48DF-CDDD85CEAC2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3C62E16-021E-429D-57AF-0AC1B2666E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89888" y="4809744"/>
            <a:ext cx="9345168" cy="1225296"/>
          </a:xfrm>
        </p:spPr>
        <p:txBody>
          <a:bodyPr anchor="t">
            <a:normAutofit/>
          </a:bodyPr>
          <a:lstStyle>
            <a:lvl1pPr algn="ctr">
              <a:lnSpc>
                <a:spcPct val="120000"/>
              </a:lnSpc>
              <a:defRPr sz="2800">
                <a:solidFill>
                  <a:schemeClr val="tx2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8D5285B4-939B-FC12-E19A-F30DFE493F08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493776" y="603504"/>
            <a:ext cx="11201400" cy="4206240"/>
          </a:xfrm>
        </p:spPr>
        <p:txBody>
          <a:bodyPr anchor="b">
            <a:normAutofit/>
          </a:bodyPr>
          <a:lstStyle>
            <a:lvl1pPr marL="0" indent="0" algn="ctr">
              <a:lnSpc>
                <a:spcPct val="90000"/>
              </a:lnSpc>
              <a:buNone/>
              <a:defRPr sz="27800">
                <a:solidFill>
                  <a:schemeClr val="accent1">
                    <a:lumMod val="75000"/>
                  </a:schemeClr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##%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C53913C-4E7F-A6E2-8028-C03CFD32F3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E8802264-EF96-4074-A671-AB5D99F5E332}" type="datetime1">
              <a:rPr lang="en-US" smtClean="0"/>
              <a:t>3/22/2026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0225984-1615-5B69-4A65-E3A7E6508D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6A6A07C-51B6-897B-8C81-FBA62CFE41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5681042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ig Number 2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C62E16-021E-429D-57AF-0AC1B2666E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1792" y="4873752"/>
            <a:ext cx="8439912" cy="149047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lnSpc>
                <a:spcPct val="120000"/>
              </a:lnSpc>
              <a:defRPr lang="en-US" sz="2800" dirty="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8D5285B4-939B-FC12-E19A-F30DFE493F08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539496" y="420624"/>
            <a:ext cx="11100816" cy="4334256"/>
          </a:xfrm>
        </p:spPr>
        <p:txBody>
          <a:bodyPr vert="horz" lIns="91440" tIns="45720" rIns="91440" bIns="45720" rtlCol="0" anchor="b">
            <a:normAutofit/>
          </a:bodyPr>
          <a:lstStyle>
            <a:lvl1pPr marL="0" indent="0">
              <a:lnSpc>
                <a:spcPct val="90000"/>
              </a:lnSpc>
              <a:buNone/>
              <a:defRPr lang="en-US" sz="27800" dirty="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##%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C53913C-4E7F-A6E2-8028-C03CFD32F3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B84F615-9106-410C-834A-3DBE51A81CC1}" type="datetime1">
              <a:rPr lang="en-US" smtClean="0"/>
              <a:t>3/22/2026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0225984-1615-5B69-4A65-E3A7E6508D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6A6A07C-51B6-897B-8C81-FBA62CFE41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3083294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ig Number 3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: Shape 5">
            <a:extLst>
              <a:ext uri="{FF2B5EF4-FFF2-40B4-BE49-F238E27FC236}">
                <a16:creationId xmlns:a16="http://schemas.microsoft.com/office/drawing/2014/main" id="{0EA1A10B-111C-8469-40F7-C3551BB027D0}"/>
              </a:ext>
            </a:extLst>
          </p:cNvPr>
          <p:cNvSpPr/>
          <p:nvPr/>
        </p:nvSpPr>
        <p:spPr>
          <a:xfrm>
            <a:off x="1" y="4783948"/>
            <a:ext cx="11762231" cy="2074052"/>
          </a:xfrm>
          <a:custGeom>
            <a:avLst/>
            <a:gdLst>
              <a:gd name="connsiteX0" fmla="*/ 0 w 11762231"/>
              <a:gd name="connsiteY0" fmla="*/ 0 h 2074052"/>
              <a:gd name="connsiteX1" fmla="*/ 112775 w 11762231"/>
              <a:gd name="connsiteY1" fmla="*/ 0 h 2074052"/>
              <a:gd name="connsiteX2" fmla="*/ 11102489 w 11762231"/>
              <a:gd name="connsiteY2" fmla="*/ 0 h 2074052"/>
              <a:gd name="connsiteX3" fmla="*/ 11437005 w 11762231"/>
              <a:gd name="connsiteY3" fmla="*/ 0 h 2074052"/>
              <a:gd name="connsiteX4" fmla="*/ 11762231 w 11762231"/>
              <a:gd name="connsiteY4" fmla="*/ 325226 h 2074052"/>
              <a:gd name="connsiteX5" fmla="*/ 11762231 w 11762231"/>
              <a:gd name="connsiteY5" fmla="*/ 2074052 h 2074052"/>
              <a:gd name="connsiteX6" fmla="*/ 11427715 w 11762231"/>
              <a:gd name="connsiteY6" fmla="*/ 2074052 h 2074052"/>
              <a:gd name="connsiteX7" fmla="*/ 112775 w 11762231"/>
              <a:gd name="connsiteY7" fmla="*/ 2074052 h 2074052"/>
              <a:gd name="connsiteX8" fmla="*/ 0 w 11762231"/>
              <a:gd name="connsiteY8" fmla="*/ 2074052 h 20740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762231" h="2074052">
                <a:moveTo>
                  <a:pt x="0" y="0"/>
                </a:moveTo>
                <a:lnTo>
                  <a:pt x="112775" y="0"/>
                </a:lnTo>
                <a:lnTo>
                  <a:pt x="11102489" y="0"/>
                </a:lnTo>
                <a:lnTo>
                  <a:pt x="11437005" y="0"/>
                </a:lnTo>
                <a:cubicBezTo>
                  <a:pt x="11616622" y="0"/>
                  <a:pt x="11762231" y="145609"/>
                  <a:pt x="11762231" y="325226"/>
                </a:cubicBezTo>
                <a:lnTo>
                  <a:pt x="11762231" y="2074052"/>
                </a:lnTo>
                <a:lnTo>
                  <a:pt x="11427715" y="2074052"/>
                </a:lnTo>
                <a:lnTo>
                  <a:pt x="112775" y="2074052"/>
                </a:lnTo>
                <a:lnTo>
                  <a:pt x="0" y="2074052"/>
                </a:lnTo>
                <a:close/>
              </a:path>
            </a:pathLst>
          </a:custGeom>
          <a:solidFill>
            <a:schemeClr val="bg2"/>
          </a:solidFill>
          <a:ln w="254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0EDE6"/>
              </a:solidFill>
              <a:effectLst/>
              <a:uLnTx/>
              <a:uFillTx/>
              <a:latin typeface="Neue Haas Grotesk Text Pro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3C62E16-021E-429D-57AF-0AC1B2666E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1792" y="4873752"/>
            <a:ext cx="8439912" cy="1591056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lnSpc>
                <a:spcPct val="120000"/>
              </a:lnSpc>
              <a:defRPr lang="en-US" sz="2800" dirty="0">
                <a:latin typeface="+mn-lt"/>
              </a:defRPr>
            </a:lvl1pPr>
          </a:lstStyle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8D5285B4-939B-FC12-E19A-F30DFE493F08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539496" y="420624"/>
            <a:ext cx="11100816" cy="4334256"/>
          </a:xfrm>
        </p:spPr>
        <p:txBody>
          <a:bodyPr vert="horz" lIns="91440" tIns="45720" rIns="91440" bIns="45720" rtlCol="0" anchor="b">
            <a:normAutofit/>
          </a:bodyPr>
          <a:lstStyle>
            <a:lvl1pPr marL="0" indent="0">
              <a:lnSpc>
                <a:spcPct val="90000"/>
              </a:lnSpc>
              <a:buNone/>
              <a:defRPr lang="en-US" sz="27800" dirty="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##%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C53913C-4E7F-A6E2-8028-C03CFD32F3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D5A920F-C91E-4FD9-A8A8-AC96444816EA}" type="datetime1">
              <a:rPr lang="en-US" smtClean="0"/>
              <a:t>3/22/2026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0225984-1615-5B69-4A65-E3A7E6508D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430768" y="6492240"/>
            <a:ext cx="2660904" cy="338328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6A6A07C-51B6-897B-8C81-FBA62CFE41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83112" y="6492240"/>
            <a:ext cx="457200" cy="338328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476031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tat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221EB5-8556-FBD7-00D5-D69AC8E7E7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-1133856"/>
            <a:ext cx="10652760" cy="914400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F688C7-1128-9027-65E4-A17BBE7DDD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F91DA-BC67-4FFF-80B3-6A83720BA580}" type="datetime1">
              <a:rPr lang="en-US" smtClean="0"/>
              <a:t>3/22/2026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D56E87B-2252-4382-E6E7-15A81BCC80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C1C6A68-1AC4-7B10-CD66-D67327434E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3E4E45FF-53F3-89B1-B969-C440DC819EF4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429768" y="987552"/>
            <a:ext cx="10149840" cy="4846320"/>
          </a:xfrm>
        </p:spPr>
        <p:txBody>
          <a:bodyPr anchor="ctr">
            <a:normAutofit/>
          </a:bodyPr>
          <a:lstStyle>
            <a:lvl1pPr marL="0" indent="0">
              <a:lnSpc>
                <a:spcPct val="110000"/>
              </a:lnSpc>
              <a:buNone/>
              <a:defRPr sz="4400" b="0" cap="all" baseline="0">
                <a:solidFill>
                  <a:schemeClr val="accent1"/>
                </a:solidFill>
              </a:defRPr>
            </a:lvl1pPr>
            <a:lvl2pPr marL="228600" indent="0">
              <a:lnSpc>
                <a:spcPct val="110000"/>
              </a:lnSpc>
              <a:buNone/>
              <a:defRPr sz="4000" b="0" cap="all" baseline="0">
                <a:solidFill>
                  <a:schemeClr val="accent1"/>
                </a:solidFill>
              </a:defRPr>
            </a:lvl2pPr>
            <a:lvl3pPr marL="457200" indent="0">
              <a:lnSpc>
                <a:spcPct val="110000"/>
              </a:lnSpc>
              <a:buNone/>
              <a:defRPr sz="3600" b="0" cap="all" baseline="0">
                <a:solidFill>
                  <a:schemeClr val="accent1"/>
                </a:solidFill>
              </a:defRPr>
            </a:lvl3pPr>
            <a:lvl4pPr marL="685800" indent="0">
              <a:lnSpc>
                <a:spcPct val="110000"/>
              </a:lnSpc>
              <a:buNone/>
              <a:defRPr sz="3200" b="0" cap="all" baseline="0">
                <a:solidFill>
                  <a:schemeClr val="accent1"/>
                </a:solidFill>
              </a:defRPr>
            </a:lvl4pPr>
            <a:lvl5pPr marL="914400" indent="0">
              <a:lnSpc>
                <a:spcPct val="110000"/>
              </a:lnSpc>
              <a:buNone/>
              <a:defRPr sz="2800" b="0" cap="all" baseline="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Click to edit Statement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26909405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tatement 2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221EB5-8556-FBD7-00D5-D69AC8E7E7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-1133856"/>
            <a:ext cx="10652760" cy="914400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F688C7-1128-9027-65E4-A17BBE7DDD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15565DD7-EB64-4BFE-B850-4043488A7CD8}" type="datetime1">
              <a:rPr lang="en-US" smtClean="0"/>
              <a:t>3/22/2026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D56E87B-2252-4382-E6E7-15A81BCC80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C1C6A68-1AC4-7B10-CD66-D67327434E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3E4E45FF-53F3-89B1-B969-C440DC819EF4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429768" y="630936"/>
            <a:ext cx="8449056" cy="5605272"/>
          </a:xfrm>
        </p:spPr>
        <p:txBody>
          <a:bodyPr anchor="ctr">
            <a:normAutofit/>
          </a:bodyPr>
          <a:lstStyle>
            <a:lvl1pPr marL="0" indent="0">
              <a:lnSpc>
                <a:spcPct val="110000"/>
              </a:lnSpc>
              <a:buNone/>
              <a:defRPr sz="5400" b="0" cap="none" baseline="0">
                <a:solidFill>
                  <a:schemeClr val="accent1"/>
                </a:solidFill>
              </a:defRPr>
            </a:lvl1pPr>
            <a:lvl2pPr marL="228600" indent="0">
              <a:lnSpc>
                <a:spcPct val="110000"/>
              </a:lnSpc>
              <a:buNone/>
              <a:defRPr sz="4800" b="0" cap="none" baseline="0">
                <a:solidFill>
                  <a:schemeClr val="accent1"/>
                </a:solidFill>
              </a:defRPr>
            </a:lvl2pPr>
            <a:lvl3pPr marL="457200" indent="0">
              <a:lnSpc>
                <a:spcPct val="110000"/>
              </a:lnSpc>
              <a:buNone/>
              <a:defRPr sz="4400" b="0" cap="none" baseline="0">
                <a:solidFill>
                  <a:schemeClr val="accent1"/>
                </a:solidFill>
              </a:defRPr>
            </a:lvl3pPr>
            <a:lvl4pPr marL="685800" indent="0">
              <a:lnSpc>
                <a:spcPct val="110000"/>
              </a:lnSpc>
              <a:buNone/>
              <a:defRPr sz="4000" b="0" cap="none" baseline="0">
                <a:solidFill>
                  <a:schemeClr val="accent1"/>
                </a:solidFill>
              </a:defRPr>
            </a:lvl4pPr>
            <a:lvl5pPr marL="914400" indent="0">
              <a:lnSpc>
                <a:spcPct val="110000"/>
              </a:lnSpc>
              <a:buNone/>
              <a:defRPr sz="3600" b="0" cap="none" baseline="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Click to edit Statement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18550720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tatemen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860B29AE-EBEF-71CC-AE38-3B2CD14FCA19}"/>
              </a:ext>
            </a:extLst>
          </p:cNvPr>
          <p:cNvSpPr/>
          <p:nvPr/>
        </p:nvSpPr>
        <p:spPr>
          <a:xfrm rot="5400000" flipV="1">
            <a:off x="-2566724" y="2566724"/>
            <a:ext cx="6399213" cy="1265765"/>
          </a:xfrm>
          <a:custGeom>
            <a:avLst/>
            <a:gdLst>
              <a:gd name="connsiteX0" fmla="*/ 0 w 6399213"/>
              <a:gd name="connsiteY0" fmla="*/ 0 h 1265765"/>
              <a:gd name="connsiteX1" fmla="*/ 0 w 6399213"/>
              <a:gd name="connsiteY1" fmla="*/ 1265765 h 1265765"/>
              <a:gd name="connsiteX2" fmla="*/ 5982881 w 6399213"/>
              <a:gd name="connsiteY2" fmla="*/ 1265765 h 1265765"/>
              <a:gd name="connsiteX3" fmla="*/ 6399213 w 6399213"/>
              <a:gd name="connsiteY3" fmla="*/ 849433 h 1265765"/>
              <a:gd name="connsiteX4" fmla="*/ 6399213 w 6399213"/>
              <a:gd name="connsiteY4" fmla="*/ 0 h 12657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399213" h="1265765">
                <a:moveTo>
                  <a:pt x="0" y="0"/>
                </a:moveTo>
                <a:lnTo>
                  <a:pt x="0" y="1265765"/>
                </a:lnTo>
                <a:lnTo>
                  <a:pt x="5982881" y="1265765"/>
                </a:lnTo>
                <a:cubicBezTo>
                  <a:pt x="6212815" y="1265765"/>
                  <a:pt x="6399213" y="1079367"/>
                  <a:pt x="6399213" y="849433"/>
                </a:cubicBezTo>
                <a:lnTo>
                  <a:pt x="6399213" y="0"/>
                </a:lnTo>
                <a:close/>
              </a:path>
            </a:pathLst>
          </a:custGeom>
          <a:solidFill>
            <a:schemeClr val="bg2"/>
          </a:solidFill>
          <a:ln w="254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0EDE6"/>
              </a:solidFill>
              <a:effectLst/>
              <a:uLnTx/>
              <a:uFillTx/>
              <a:latin typeface="Neue Haas Grotesk Text Pro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7221EB5-8556-FBD7-00D5-D69AC8E7E7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-1133856"/>
            <a:ext cx="10652760" cy="914400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F688C7-1128-9027-65E4-A17BBE7DDD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E2C979-2DBB-4FF5-B773-BBC906FD5969}" type="datetime1">
              <a:rPr lang="en-US" smtClean="0"/>
              <a:t>3/22/2026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D56E87B-2252-4382-E6E7-15A81BCC80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C1C6A68-1AC4-7B10-CD66-D67327434E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3E4E45FF-53F3-89B1-B969-C440DC819EF4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798217" y="877824"/>
            <a:ext cx="8046720" cy="5065776"/>
          </a:xfrm>
        </p:spPr>
        <p:txBody>
          <a:bodyPr anchor="ctr">
            <a:normAutofit/>
          </a:bodyPr>
          <a:lstStyle>
            <a:lvl1pPr marL="0" indent="0">
              <a:lnSpc>
                <a:spcPct val="110000"/>
              </a:lnSpc>
              <a:buNone/>
              <a:defRPr sz="5400" b="0"/>
            </a:lvl1pPr>
            <a:lvl2pPr marL="228600" indent="0">
              <a:lnSpc>
                <a:spcPct val="110000"/>
              </a:lnSpc>
              <a:buNone/>
              <a:defRPr sz="4800" b="0"/>
            </a:lvl2pPr>
            <a:lvl3pPr marL="457200" indent="0">
              <a:lnSpc>
                <a:spcPct val="110000"/>
              </a:lnSpc>
              <a:buNone/>
              <a:defRPr sz="4400" b="0"/>
            </a:lvl3pPr>
            <a:lvl4pPr marL="685800" indent="0">
              <a:lnSpc>
                <a:spcPct val="110000"/>
              </a:lnSpc>
              <a:buNone/>
              <a:defRPr sz="4000" b="0"/>
            </a:lvl4pPr>
            <a:lvl5pPr marL="914400" indent="0">
              <a:lnSpc>
                <a:spcPct val="110000"/>
              </a:lnSpc>
              <a:buNone/>
              <a:defRPr sz="3600" b="0"/>
            </a:lvl5pPr>
          </a:lstStyle>
          <a:p>
            <a:pPr lvl="0"/>
            <a:r>
              <a:rPr lang="en-US" dirty="0"/>
              <a:t>Click to edit Statement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443784064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tatement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1CEC059F-651D-D540-DF60-D6361D9C716B}"/>
              </a:ext>
            </a:extLst>
          </p:cNvPr>
          <p:cNvSpPr/>
          <p:nvPr/>
        </p:nvSpPr>
        <p:spPr>
          <a:xfrm flipV="1">
            <a:off x="1" y="6099048"/>
            <a:ext cx="10487111" cy="758952"/>
          </a:xfrm>
          <a:custGeom>
            <a:avLst/>
            <a:gdLst>
              <a:gd name="connsiteX0" fmla="*/ 0 w 10487111"/>
              <a:gd name="connsiteY0" fmla="*/ 758952 h 758952"/>
              <a:gd name="connsiteX1" fmla="*/ 10070779 w 10487111"/>
              <a:gd name="connsiteY1" fmla="*/ 758952 h 758952"/>
              <a:gd name="connsiteX2" fmla="*/ 10487111 w 10487111"/>
              <a:gd name="connsiteY2" fmla="*/ 342620 h 758952"/>
              <a:gd name="connsiteX3" fmla="*/ 10487111 w 10487111"/>
              <a:gd name="connsiteY3" fmla="*/ 0 h 758952"/>
              <a:gd name="connsiteX4" fmla="*/ 0 w 10487111"/>
              <a:gd name="connsiteY4" fmla="*/ 0 h 7589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487111" h="758952">
                <a:moveTo>
                  <a:pt x="0" y="758952"/>
                </a:moveTo>
                <a:lnTo>
                  <a:pt x="10070779" y="758952"/>
                </a:lnTo>
                <a:cubicBezTo>
                  <a:pt x="10300713" y="758952"/>
                  <a:pt x="10487111" y="572554"/>
                  <a:pt x="10487111" y="342620"/>
                </a:cubicBezTo>
                <a:lnTo>
                  <a:pt x="10487111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2"/>
          </a:solidFill>
          <a:ln w="254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0EDE6"/>
              </a:solidFill>
              <a:effectLst/>
              <a:uLnTx/>
              <a:uFillTx/>
              <a:latin typeface="Neue Haas Grotesk Text Pro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7221EB5-8556-FBD7-00D5-D69AC8E7E7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-1133856"/>
            <a:ext cx="10652760" cy="914400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F688C7-1128-9027-65E4-A17BBE7DDD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5984F2-69E3-42EA-A769-C3221255F524}" type="datetime1">
              <a:rPr lang="en-US" smtClean="0"/>
              <a:t>3/22/2026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D56E87B-2252-4382-E6E7-15A81BCC80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068312" y="6492240"/>
            <a:ext cx="2660904" cy="338328"/>
          </a:xfrm>
        </p:spPr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C1C6A68-1AC4-7B10-CD66-D67327434E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820656" y="6492240"/>
            <a:ext cx="457200" cy="338328"/>
          </a:xfrm>
        </p:spPr>
        <p:txBody>
          <a:bodyPr/>
          <a:lstStyle/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3E4E45FF-53F3-89B1-B969-C440DC819EF4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429768" y="1596767"/>
            <a:ext cx="9848088" cy="3767328"/>
          </a:xfrm>
        </p:spPr>
        <p:txBody>
          <a:bodyPr anchor="b">
            <a:normAutofit/>
          </a:bodyPr>
          <a:lstStyle>
            <a:lvl1pPr marL="0" indent="0">
              <a:lnSpc>
                <a:spcPct val="110000"/>
              </a:lnSpc>
              <a:buNone/>
              <a:defRPr sz="6000" b="0">
                <a:solidFill>
                  <a:schemeClr val="accent1"/>
                </a:solidFill>
              </a:defRPr>
            </a:lvl1pPr>
            <a:lvl2pPr marL="228600" indent="0">
              <a:lnSpc>
                <a:spcPct val="110000"/>
              </a:lnSpc>
              <a:buNone/>
              <a:defRPr sz="5400" b="0">
                <a:solidFill>
                  <a:schemeClr val="accent1"/>
                </a:solidFill>
              </a:defRPr>
            </a:lvl2pPr>
            <a:lvl3pPr marL="457200" indent="0">
              <a:lnSpc>
                <a:spcPct val="110000"/>
              </a:lnSpc>
              <a:buNone/>
              <a:defRPr sz="4800" b="0">
                <a:solidFill>
                  <a:schemeClr val="accent1"/>
                </a:solidFill>
              </a:defRPr>
            </a:lvl3pPr>
            <a:lvl4pPr marL="685800" indent="0">
              <a:lnSpc>
                <a:spcPct val="110000"/>
              </a:lnSpc>
              <a:buNone/>
              <a:defRPr sz="4400" b="0">
                <a:solidFill>
                  <a:schemeClr val="accent1"/>
                </a:solidFill>
              </a:defRPr>
            </a:lvl4pPr>
            <a:lvl5pPr marL="914400" indent="0">
              <a:lnSpc>
                <a:spcPct val="110000"/>
              </a:lnSpc>
              <a:buNone/>
              <a:defRPr sz="4000" b="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Click to edit Statement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858670119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7B7014-5970-11E5-11F0-6B902283689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618488" y="5376672"/>
            <a:ext cx="9079992" cy="466344"/>
          </a:xfrm>
        </p:spPr>
        <p:txBody>
          <a:bodyPr anchor="t">
            <a:normAutofit/>
          </a:bodyPr>
          <a:lstStyle>
            <a:lvl1pPr>
              <a:lnSpc>
                <a:spcPct val="120000"/>
              </a:lnSpc>
              <a:defRPr sz="2200">
                <a:latin typeface="+mn-lt"/>
              </a:defRPr>
            </a:lvl1pPr>
          </a:lstStyle>
          <a:p>
            <a:r>
              <a:rPr lang="en-US" dirty="0"/>
              <a:t>Quote Author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450CCE4-9136-9EA6-8630-92DA75F38F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21600-2F49-4BDF-9F00-79A81477383F}" type="datetime1">
              <a:rPr lang="en-US" smtClean="0"/>
              <a:t>3/22/2026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B66F519-3A11-8ACC-F11B-0C5B8388C6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B677173-46BB-8B19-DE87-86D46A98F5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63EF4BD9-B936-0E90-F933-A03D5E185561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499616" y="1527048"/>
            <a:ext cx="9198864" cy="2871216"/>
          </a:xfrm>
        </p:spPr>
        <p:txBody>
          <a:bodyPr anchor="ctr">
            <a:normAutofit/>
          </a:bodyPr>
          <a:lstStyle>
            <a:lvl1pPr marL="137160" indent="-137160">
              <a:lnSpc>
                <a:spcPct val="110000"/>
              </a:lnSpc>
              <a:spcBef>
                <a:spcPts val="0"/>
              </a:spcBef>
              <a:buNone/>
              <a:defRPr sz="400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edit Quote</a:t>
            </a:r>
          </a:p>
        </p:txBody>
      </p:sp>
    </p:spTree>
    <p:extLst>
      <p:ext uri="{BB962C8B-B14F-4D97-AF65-F5344CB8AC3E}">
        <p14:creationId xmlns:p14="http://schemas.microsoft.com/office/powerpoint/2010/main" val="27492954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: Shape 5">
            <a:extLst>
              <a:ext uri="{FF2B5EF4-FFF2-40B4-BE49-F238E27FC236}">
                <a16:creationId xmlns:a16="http://schemas.microsoft.com/office/drawing/2014/main" id="{3AF1DAFD-6C43-776A-EDEF-047653131661}"/>
              </a:ext>
            </a:extLst>
          </p:cNvPr>
          <p:cNvSpPr/>
          <p:nvPr/>
        </p:nvSpPr>
        <p:spPr>
          <a:xfrm flipV="1">
            <a:off x="0" y="823828"/>
            <a:ext cx="11385608" cy="6034172"/>
          </a:xfrm>
          <a:custGeom>
            <a:avLst/>
            <a:gdLst>
              <a:gd name="connsiteX0" fmla="*/ 0 w 11385608"/>
              <a:gd name="connsiteY0" fmla="*/ 6034172 h 6034172"/>
              <a:gd name="connsiteX1" fmla="*/ 10969276 w 11385608"/>
              <a:gd name="connsiteY1" fmla="*/ 6034172 h 6034172"/>
              <a:gd name="connsiteX2" fmla="*/ 11385608 w 11385608"/>
              <a:gd name="connsiteY2" fmla="*/ 5617840 h 6034172"/>
              <a:gd name="connsiteX3" fmla="*/ 11385608 w 11385608"/>
              <a:gd name="connsiteY3" fmla="*/ 0 h 6034172"/>
              <a:gd name="connsiteX4" fmla="*/ 0 w 11385608"/>
              <a:gd name="connsiteY4" fmla="*/ 0 h 6034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85608" h="6034172">
                <a:moveTo>
                  <a:pt x="0" y="6034172"/>
                </a:moveTo>
                <a:lnTo>
                  <a:pt x="10969276" y="6034172"/>
                </a:lnTo>
                <a:cubicBezTo>
                  <a:pt x="11199210" y="6034172"/>
                  <a:pt x="11385608" y="5847774"/>
                  <a:pt x="11385608" y="5617840"/>
                </a:cubicBezTo>
                <a:lnTo>
                  <a:pt x="11385608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2"/>
          </a:solidFill>
          <a:ln w="254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0EDE6"/>
              </a:solidFill>
              <a:effectLst/>
              <a:uLnTx/>
              <a:uFillTx/>
              <a:latin typeface="Neue Haas Grotesk Text Pro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97B7014-5970-11E5-11F0-6B902283689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66928" y="5148072"/>
            <a:ext cx="8366760" cy="1188720"/>
          </a:xfrm>
        </p:spPr>
        <p:txBody>
          <a:bodyPr anchor="ctr">
            <a:normAutofit/>
          </a:bodyPr>
          <a:lstStyle>
            <a:lvl1pPr>
              <a:lnSpc>
                <a:spcPct val="120000"/>
              </a:lnSpc>
              <a:defRPr sz="1800" b="1">
                <a:latin typeface="+mn-lt"/>
              </a:defRPr>
            </a:lvl1pPr>
          </a:lstStyle>
          <a:p>
            <a:r>
              <a:rPr lang="en-US" dirty="0"/>
              <a:t>Quote Author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450CCE4-9136-9EA6-8630-92DA75F38F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123558-A89A-4F39-900D-C4A4FDA1B2E7}" type="datetime1">
              <a:rPr lang="en-US" smtClean="0"/>
              <a:t>3/22/2026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B66F519-3A11-8ACC-F11B-0C5B8388C6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668512" y="6492240"/>
            <a:ext cx="2660904" cy="338328"/>
          </a:xfrm>
        </p:spPr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B677173-46BB-8B19-DE87-86D46A98F5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20856" y="6492240"/>
            <a:ext cx="457200" cy="338328"/>
          </a:xfrm>
        </p:spPr>
        <p:txBody>
          <a:bodyPr/>
          <a:lstStyle/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63EF4BD9-B936-0E90-F933-A03D5E185561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429768" y="1783080"/>
            <a:ext cx="8503920" cy="3209544"/>
          </a:xfrm>
        </p:spPr>
        <p:txBody>
          <a:bodyPr anchor="t">
            <a:normAutofit/>
          </a:bodyPr>
          <a:lstStyle>
            <a:lvl1pPr marL="137160" indent="-137160">
              <a:lnSpc>
                <a:spcPct val="100000"/>
              </a:lnSpc>
              <a:spcBef>
                <a:spcPts val="0"/>
              </a:spcBef>
              <a:buNone/>
              <a:defRPr sz="400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edit Quote</a:t>
            </a:r>
          </a:p>
        </p:txBody>
      </p:sp>
    </p:spTree>
    <p:extLst>
      <p:ext uri="{BB962C8B-B14F-4D97-AF65-F5344CB8AC3E}">
        <p14:creationId xmlns:p14="http://schemas.microsoft.com/office/powerpoint/2010/main" val="500821048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>
            <a:extLst>
              <a:ext uri="{FF2B5EF4-FFF2-40B4-BE49-F238E27FC236}">
                <a16:creationId xmlns:a16="http://schemas.microsoft.com/office/drawing/2014/main" id="{B25BDAC2-53C5-6F8B-7446-54D1152EB91B}"/>
              </a:ext>
            </a:extLst>
          </p:cNvPr>
          <p:cNvSpPr/>
          <p:nvPr/>
        </p:nvSpPr>
        <p:spPr>
          <a:xfrm>
            <a:off x="0" y="0"/>
            <a:ext cx="11385608" cy="5084064"/>
          </a:xfrm>
          <a:custGeom>
            <a:avLst/>
            <a:gdLst>
              <a:gd name="connsiteX0" fmla="*/ 0 w 11385608"/>
              <a:gd name="connsiteY0" fmla="*/ 0 h 5084064"/>
              <a:gd name="connsiteX1" fmla="*/ 11385608 w 11385608"/>
              <a:gd name="connsiteY1" fmla="*/ 0 h 5084064"/>
              <a:gd name="connsiteX2" fmla="*/ 11385608 w 11385608"/>
              <a:gd name="connsiteY2" fmla="*/ 4562110 h 5084064"/>
              <a:gd name="connsiteX3" fmla="*/ 10863655 w 11385608"/>
              <a:gd name="connsiteY3" fmla="*/ 5084064 h 5084064"/>
              <a:gd name="connsiteX4" fmla="*/ 0 w 11385608"/>
              <a:gd name="connsiteY4" fmla="*/ 5084064 h 50840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85608" h="5084064">
                <a:moveTo>
                  <a:pt x="0" y="0"/>
                </a:moveTo>
                <a:lnTo>
                  <a:pt x="11385608" y="0"/>
                </a:lnTo>
                <a:lnTo>
                  <a:pt x="11385608" y="4562110"/>
                </a:lnTo>
                <a:cubicBezTo>
                  <a:pt x="11385608" y="4850377"/>
                  <a:pt x="11151922" y="5084064"/>
                  <a:pt x="10863655" y="5084064"/>
                </a:cubicBezTo>
                <a:lnTo>
                  <a:pt x="0" y="5084064"/>
                </a:lnTo>
                <a:close/>
              </a:path>
            </a:pathLst>
          </a:custGeom>
          <a:solidFill>
            <a:schemeClr val="bg2"/>
          </a:solidFill>
          <a:ln w="254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0EDE6"/>
              </a:solidFill>
              <a:effectLst/>
              <a:uLnTx/>
              <a:uFillTx/>
              <a:latin typeface="Neue Haas Grotesk Text Pro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97B7014-5970-11E5-11F0-6B902283689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66928" y="5449824"/>
            <a:ext cx="9546336" cy="905256"/>
          </a:xfrm>
        </p:spPr>
        <p:txBody>
          <a:bodyPr anchor="ctr">
            <a:normAutofit/>
          </a:bodyPr>
          <a:lstStyle>
            <a:lvl1pPr>
              <a:lnSpc>
                <a:spcPct val="120000"/>
              </a:lnSpc>
              <a:defRPr sz="1800" b="1">
                <a:latin typeface="+mn-lt"/>
              </a:defRPr>
            </a:lvl1pPr>
          </a:lstStyle>
          <a:p>
            <a:r>
              <a:rPr lang="en-US" dirty="0"/>
              <a:t>Quote Author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450CCE4-9136-9EA6-8630-92DA75F38F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42020B-CB60-4281-A570-6300974B7A2E}" type="datetime1">
              <a:rPr lang="en-US" smtClean="0"/>
              <a:t>3/22/2026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B66F519-3A11-8ACC-F11B-0C5B8388C6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668512" y="6492240"/>
            <a:ext cx="2660904" cy="338328"/>
          </a:xfrm>
        </p:spPr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B677173-46BB-8B19-DE87-86D46A98F5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20856" y="6492240"/>
            <a:ext cx="457200" cy="338328"/>
          </a:xfrm>
        </p:spPr>
        <p:txBody>
          <a:bodyPr/>
          <a:lstStyle/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63EF4BD9-B936-0E90-F933-A03D5E185561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429768" y="530352"/>
            <a:ext cx="9683496" cy="3950208"/>
          </a:xfrm>
        </p:spPr>
        <p:txBody>
          <a:bodyPr anchor="ctr">
            <a:normAutofit/>
          </a:bodyPr>
          <a:lstStyle>
            <a:lvl1pPr marL="137160" indent="-137160">
              <a:lnSpc>
                <a:spcPct val="110000"/>
              </a:lnSpc>
              <a:spcBef>
                <a:spcPts val="0"/>
              </a:spcBef>
              <a:buNone/>
              <a:defRPr sz="440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edit Quote</a:t>
            </a:r>
          </a:p>
        </p:txBody>
      </p:sp>
    </p:spTree>
    <p:extLst>
      <p:ext uri="{BB962C8B-B14F-4D97-AF65-F5344CB8AC3E}">
        <p14:creationId xmlns:p14="http://schemas.microsoft.com/office/powerpoint/2010/main" val="60877434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4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7B7014-5970-11E5-11F0-6B902283689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57784" y="4965192"/>
            <a:ext cx="8339328" cy="1289304"/>
          </a:xfrm>
        </p:spPr>
        <p:txBody>
          <a:bodyPr anchor="ctr">
            <a:normAutofit/>
          </a:bodyPr>
          <a:lstStyle>
            <a:lvl1pPr>
              <a:lnSpc>
                <a:spcPct val="120000"/>
              </a:lnSpc>
              <a:defRPr sz="1800" b="0">
                <a:latin typeface="+mn-lt"/>
              </a:defRPr>
            </a:lvl1pPr>
          </a:lstStyle>
          <a:p>
            <a:r>
              <a:rPr lang="en-US" dirty="0"/>
              <a:t>Quote Author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63EF4BD9-B936-0E90-F933-A03D5E185561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429768" y="1033272"/>
            <a:ext cx="8467344" cy="3931920"/>
          </a:xfrm>
        </p:spPr>
        <p:txBody>
          <a:bodyPr anchor="b">
            <a:normAutofit/>
          </a:bodyPr>
          <a:lstStyle>
            <a:lvl1pPr marL="137160" indent="-137160">
              <a:lnSpc>
                <a:spcPct val="110000"/>
              </a:lnSpc>
              <a:spcBef>
                <a:spcPts val="0"/>
              </a:spcBef>
              <a:buNone/>
              <a:defRPr sz="440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edit Quote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1554EA42-18F1-82AE-02C3-B2B2A57AD709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F55215D8-97AA-4B85-B7A0-A02F39368DA3}" type="datetime1">
              <a:rPr lang="en-US" smtClean="0"/>
              <a:t>3/22/2026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A8AE5996-C1E5-AFF0-1C20-EFDC8711799D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4A8ACF18-7D60-FEE3-1B8D-6E5F51611A84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437511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767" y="294248"/>
            <a:ext cx="11164825" cy="958480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778C515B-8D5A-0268-9044-7B2013C87E0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29767" y="2020825"/>
            <a:ext cx="5212208" cy="4284726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3C7061A-8ED7-8B72-BD2B-2DF67F8C7A75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381622" y="2020822"/>
            <a:ext cx="5212208" cy="4284727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5CE14-1FF6-4074-BE8F-BABA3B0759C8}" type="datetime1">
              <a:rPr lang="en-US" smtClean="0"/>
              <a:t>3/22/2026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2718407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FEE969-634D-6E32-D227-18E9282C6F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768" y="276166"/>
            <a:ext cx="11164824" cy="976562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CD26D4-290A-F0ED-7D62-41EDA6FEC2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29767" y="1380744"/>
            <a:ext cx="5212080" cy="559834"/>
          </a:xfrm>
        </p:spPr>
        <p:txBody>
          <a:bodyPr anchor="b">
            <a:normAutofit/>
          </a:bodyPr>
          <a:lstStyle>
            <a:lvl1pPr marL="0" indent="0">
              <a:lnSpc>
                <a:spcPct val="90000"/>
              </a:lnSpc>
              <a:buNone/>
              <a:defRPr sz="20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A211279F-0D05-3637-19CD-29468F4DD2F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30213" y="2021134"/>
            <a:ext cx="5211762" cy="4343154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6536620-C4F3-EEC3-DBF1-05196B1CBB5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382512" y="1380744"/>
            <a:ext cx="5212080" cy="559834"/>
          </a:xfrm>
        </p:spPr>
        <p:txBody>
          <a:bodyPr anchor="b">
            <a:normAutofit/>
          </a:bodyPr>
          <a:lstStyle>
            <a:lvl1pPr marL="0" indent="0">
              <a:lnSpc>
                <a:spcPct val="90000"/>
              </a:lnSpc>
              <a:buNone/>
              <a:defRPr sz="20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F1B170DE-636A-B1A9-2EAB-C426DBFB3E51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381750" y="2020888"/>
            <a:ext cx="5213350" cy="434340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E3B3581-658A-8487-F9CB-E79F2BFF27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71389-0C57-4856-A530-D0CC79ABF97F}" type="datetime1">
              <a:rPr lang="en-US" smtClean="0"/>
              <a:t>3/22/2026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49D76D8-9033-26CF-BF4C-AECCC685C1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02A06B8-CC1D-542F-D8EB-7625046B91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4268506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6A9F42-7FF7-F803-C075-BC4968D35E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89E8268-7232-2944-F1BD-399F9419B5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B13EFD-DF71-4A7D-9C47-1BBDB138B295}" type="datetime1">
              <a:rPr lang="en-US" smtClean="0"/>
              <a:t>3/22/2026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B968DDD-323F-89A1-84E3-DDBA626D93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8FBDC76-671D-1671-DCE2-D5658BD40E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2476696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9BC4D82-0182-501C-9231-4676768047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BE319-9B1C-4A02-A60F-55C05B841F00}" type="datetime1">
              <a:rPr lang="en-US" smtClean="0"/>
              <a:t>3/22/2026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0EAA6C9-A7F3-19F1-D17C-A1D83FAF55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4EBB816-1B94-116F-92D4-6043AE9E0C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4025045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50C37F-77BE-E128-4248-D001C39E79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768" y="553616"/>
            <a:ext cx="3595634" cy="1757505"/>
          </a:xfrm>
        </p:spPr>
        <p:txBody>
          <a:bodyPr anchor="t">
            <a:normAutofit/>
          </a:bodyPr>
          <a:lstStyle>
            <a:lvl1pPr>
              <a:defRPr sz="28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C0EEBFB-2026-6A35-33ED-F008376B67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29769" y="2311121"/>
            <a:ext cx="3309608" cy="3993263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3B20A8-A604-C977-02C0-083BA86634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36995" y="553616"/>
            <a:ext cx="6466741" cy="5752566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dirty="0"/>
            </a:lvl1pPr>
            <a:lvl2pPr>
              <a:defRPr lang="en-US" dirty="0"/>
            </a:lvl2pPr>
            <a:lvl3pPr>
              <a:defRPr lang="en-US" dirty="0"/>
            </a:lvl3pPr>
            <a:lvl4pPr>
              <a:defRPr lang="en-US" dirty="0"/>
            </a:lvl4pPr>
            <a:lvl5pPr>
              <a:defRPr lang="en-US" dirty="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3F05638-7A56-469A-825A-1DFA600254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F397E-666B-470F-A253-6BE6BC97EEBE}" type="datetime1">
              <a:rPr lang="en-US" smtClean="0"/>
              <a:t>3/22/2026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C85A215-184B-2105-0279-ED02F64458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2C7CA46-892B-253A-3A28-7414E17B83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8583621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B06A09-98CF-FAC2-3708-AECC4360C6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768" y="557784"/>
            <a:ext cx="3713996" cy="2212313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32C4A61-EF2A-C5A5-B150-4448600B39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29767" y="2826137"/>
            <a:ext cx="3310128" cy="3434638"/>
          </a:xfrm>
        </p:spPr>
        <p:txBody>
          <a:bodyPr anchor="b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3" name="Picture Placeholder 8">
            <a:extLst>
              <a:ext uri="{FF2B5EF4-FFF2-40B4-BE49-F238E27FC236}">
                <a16:creationId xmlns:a16="http://schemas.microsoft.com/office/drawing/2014/main" id="{FA23F0E6-EDAF-3A7F-5EC8-F911E9AE48EF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4502843" y="0"/>
            <a:ext cx="7689157" cy="6399152"/>
          </a:xfrm>
          <a:custGeom>
            <a:avLst/>
            <a:gdLst>
              <a:gd name="connsiteX0" fmla="*/ 0 w 7689157"/>
              <a:gd name="connsiteY0" fmla="*/ 0 h 6399152"/>
              <a:gd name="connsiteX1" fmla="*/ 7689157 w 7689157"/>
              <a:gd name="connsiteY1" fmla="*/ 0 h 6399152"/>
              <a:gd name="connsiteX2" fmla="*/ 7689157 w 7689157"/>
              <a:gd name="connsiteY2" fmla="*/ 6399152 h 6399152"/>
              <a:gd name="connsiteX3" fmla="*/ 578440 w 7689157"/>
              <a:gd name="connsiteY3" fmla="*/ 6399152 h 6399152"/>
              <a:gd name="connsiteX4" fmla="*/ 0 w 7689157"/>
              <a:gd name="connsiteY4" fmla="*/ 5820712 h 63991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89157" h="6399152">
                <a:moveTo>
                  <a:pt x="0" y="0"/>
                </a:moveTo>
                <a:lnTo>
                  <a:pt x="7689157" y="0"/>
                </a:lnTo>
                <a:lnTo>
                  <a:pt x="7689157" y="6399152"/>
                </a:lnTo>
                <a:lnTo>
                  <a:pt x="578440" y="6399152"/>
                </a:lnTo>
                <a:cubicBezTo>
                  <a:pt x="258976" y="6399152"/>
                  <a:pt x="0" y="6140176"/>
                  <a:pt x="0" y="5820712"/>
                </a:cubicBezTo>
                <a:close/>
              </a:path>
            </a:pathLst>
          </a:custGeom>
          <a:blipFill dpi="0" rotWithShape="1">
            <a:blip r:embed="rId2">
              <a:alphaModFix amt="70000"/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20B235E-39C7-4C78-20EF-DB48ECD9CB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249CC-ABEB-43E4-956A-E3EA25785381}" type="datetime1">
              <a:rPr lang="en-US" smtClean="0"/>
              <a:t>3/22/2026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FDC75DA-9A78-9AB9-7171-95A08CC51C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EFE1A03-DCCB-53C7-DBFE-2AD55C9059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0965711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clus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768" y="429768"/>
            <a:ext cx="10890374" cy="1627632"/>
          </a:xfrm>
        </p:spPr>
        <p:txBody>
          <a:bodyPr anchor="t">
            <a:normAutofit/>
          </a:bodyPr>
          <a:lstStyle>
            <a:lvl1pPr>
              <a:defRPr sz="660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7E1FCC9-2D1D-9C6B-8C9A-E3D0A77DBEF0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429768" y="3264408"/>
            <a:ext cx="10890374" cy="2834640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dirty="0"/>
            </a:lvl1pPr>
            <a:lvl2pPr>
              <a:defRPr lang="en-US" dirty="0"/>
            </a:lvl2pPr>
            <a:lvl3pPr>
              <a:defRPr lang="en-US" dirty="0"/>
            </a:lvl3pPr>
            <a:lvl4pPr>
              <a:defRPr lang="en-US" dirty="0"/>
            </a:lvl4pPr>
            <a:lvl5pPr>
              <a:defRPr lang="en-US" dirty="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FE689B-95F7-4D9F-8FA3-5EAD5F062125}" type="datetime1">
              <a:rPr lang="en-US" smtClean="0"/>
              <a:t>3/22/2026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223174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clusion 2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768" y="1627318"/>
            <a:ext cx="8430768" cy="1842020"/>
          </a:xfrm>
        </p:spPr>
        <p:txBody>
          <a:bodyPr anchor="b">
            <a:normAutofit/>
          </a:bodyPr>
          <a:lstStyle>
            <a:lvl1pPr>
              <a:defRPr sz="600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053FFEDA-E57B-DF13-2394-A1514E15F85A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29768" y="3622673"/>
            <a:ext cx="8430768" cy="1828800"/>
          </a:xfrm>
        </p:spPr>
        <p:txBody>
          <a:bodyPr vert="horz" lIns="91440" tIns="45720" rIns="91440" bIns="45720" rtlCol="0">
            <a:normAutofit/>
          </a:bodyPr>
          <a:lstStyle>
            <a:lvl1pPr marL="0" indent="0">
              <a:buNone/>
              <a:defRPr lang="en-US" dirty="0"/>
            </a:lvl1pPr>
            <a:lvl2pPr marL="228600" indent="0">
              <a:buNone/>
              <a:defRPr lang="en-US" dirty="0"/>
            </a:lvl2pPr>
            <a:lvl3pPr marL="457200" indent="0">
              <a:buNone/>
              <a:defRPr lang="en-US" dirty="0"/>
            </a:lvl3pPr>
            <a:lvl4pPr marL="685800" indent="0">
              <a:buNone/>
              <a:defRPr lang="en-US" dirty="0"/>
            </a:lvl4pPr>
            <a:lvl5pPr marL="914400" indent="0">
              <a:buNone/>
              <a:defRPr lang="en-US" dirty="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EC20F-E1D8-4943-B054-6F2B6C10D630}" type="datetime1">
              <a:rPr lang="en-US" smtClean="0"/>
              <a:t>3/22/2026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568751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slideLayout" Target="../slideLayouts/slideLayout42.xml"/><Relationship Id="rId47" Type="http://schemas.openxmlformats.org/officeDocument/2006/relationships/slideLayout" Target="../slideLayouts/slideLayout47.xml"/><Relationship Id="rId50" Type="http://schemas.openxmlformats.org/officeDocument/2006/relationships/slideLayout" Target="../slideLayouts/slideLayout50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9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slideLayout" Target="../slideLayouts/slideLayout45.xml"/><Relationship Id="rId53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52" Type="http://schemas.openxmlformats.org/officeDocument/2006/relationships/slideLayout" Target="../slideLayouts/slideLayout52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48" Type="http://schemas.openxmlformats.org/officeDocument/2006/relationships/slideLayout" Target="../slideLayouts/slideLayout48.xml"/><Relationship Id="rId8" Type="http://schemas.openxmlformats.org/officeDocument/2006/relationships/slideLayout" Target="../slideLayouts/slideLayout8.xml"/><Relationship Id="rId51" Type="http://schemas.openxmlformats.org/officeDocument/2006/relationships/slideLayout" Target="../slideLayouts/slideLayout51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slideLayout" Target="../slideLayouts/slideLayout46.xml"/><Relationship Id="rId20" Type="http://schemas.openxmlformats.org/officeDocument/2006/relationships/slideLayout" Target="../slideLayouts/slideLayout20.xml"/><Relationship Id="rId41" Type="http://schemas.openxmlformats.org/officeDocument/2006/relationships/slideLayout" Target="../slideLayouts/slideLayout4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49" Type="http://schemas.openxmlformats.org/officeDocument/2006/relationships/slideLayout" Target="../slideLayouts/slideLayout4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75BFB69-9245-EC58-F1DE-FEB625BD33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768" y="283464"/>
            <a:ext cx="10652760" cy="96926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16AFD5-5144-C460-0CA4-644BC4A93C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29768" y="1380744"/>
            <a:ext cx="10652760" cy="49011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95753E-AF8A-7E04-8A1A-205B755A021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29768" y="6492240"/>
            <a:ext cx="2843784" cy="3383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tx1"/>
                </a:solidFill>
              </a:defRPr>
            </a:lvl1pPr>
          </a:lstStyle>
          <a:p>
            <a:fld id="{F7F99000-8DC5-4FAA-962C-D38BB4F2BF7D}" type="datetime1">
              <a:rPr lang="en-US" smtClean="0"/>
              <a:t>3/22/2026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E1B7C8-DA74-800B-EE14-A39E9DB32DE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897112" y="6492240"/>
            <a:ext cx="2660904" cy="3383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C1647D-0DF0-CA1B-F723-EF7B8F508DB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49456" y="6492240"/>
            <a:ext cx="457200" cy="3383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59686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3" r:id="rId1"/>
    <p:sldLayoutId id="2147483802" r:id="rId2"/>
    <p:sldLayoutId id="2147483804" r:id="rId3"/>
    <p:sldLayoutId id="2147483753" r:id="rId4"/>
    <p:sldLayoutId id="2147483754" r:id="rId5"/>
    <p:sldLayoutId id="2147483755" r:id="rId6"/>
    <p:sldLayoutId id="2147483756" r:id="rId7"/>
    <p:sldLayoutId id="2147483757" r:id="rId8"/>
    <p:sldLayoutId id="2147483758" r:id="rId9"/>
    <p:sldLayoutId id="2147483759" r:id="rId10"/>
    <p:sldLayoutId id="2147483760" r:id="rId11"/>
    <p:sldLayoutId id="2147483761" r:id="rId12"/>
    <p:sldLayoutId id="2147483762" r:id="rId13"/>
    <p:sldLayoutId id="2147483763" r:id="rId14"/>
    <p:sldLayoutId id="2147483764" r:id="rId15"/>
    <p:sldLayoutId id="2147483765" r:id="rId16"/>
    <p:sldLayoutId id="2147483766" r:id="rId17"/>
    <p:sldLayoutId id="2147483767" r:id="rId18"/>
    <p:sldLayoutId id="2147483768" r:id="rId19"/>
    <p:sldLayoutId id="2147483769" r:id="rId20"/>
    <p:sldLayoutId id="2147483770" r:id="rId21"/>
    <p:sldLayoutId id="2147483771" r:id="rId22"/>
    <p:sldLayoutId id="2147483772" r:id="rId23"/>
    <p:sldLayoutId id="2147483773" r:id="rId24"/>
    <p:sldLayoutId id="2147483774" r:id="rId25"/>
    <p:sldLayoutId id="2147483775" r:id="rId26"/>
    <p:sldLayoutId id="2147483776" r:id="rId27"/>
    <p:sldLayoutId id="2147483777" r:id="rId28"/>
    <p:sldLayoutId id="2147483778" r:id="rId29"/>
    <p:sldLayoutId id="2147483779" r:id="rId30"/>
    <p:sldLayoutId id="2147483780" r:id="rId31"/>
    <p:sldLayoutId id="2147483781" r:id="rId32"/>
    <p:sldLayoutId id="2147483782" r:id="rId33"/>
    <p:sldLayoutId id="2147483783" r:id="rId34"/>
    <p:sldLayoutId id="2147483784" r:id="rId35"/>
    <p:sldLayoutId id="2147483785" r:id="rId36"/>
    <p:sldLayoutId id="2147483786" r:id="rId37"/>
    <p:sldLayoutId id="2147483787" r:id="rId38"/>
    <p:sldLayoutId id="2147483788" r:id="rId39"/>
    <p:sldLayoutId id="2147483789" r:id="rId40"/>
    <p:sldLayoutId id="2147483790" r:id="rId41"/>
    <p:sldLayoutId id="2147483791" r:id="rId42"/>
    <p:sldLayoutId id="2147483792" r:id="rId43"/>
    <p:sldLayoutId id="2147483793" r:id="rId44"/>
    <p:sldLayoutId id="2147483794" r:id="rId45"/>
    <p:sldLayoutId id="2147483795" r:id="rId46"/>
    <p:sldLayoutId id="2147483796" r:id="rId47"/>
    <p:sldLayoutId id="2147483797" r:id="rId48"/>
    <p:sldLayoutId id="2147483798" r:id="rId49"/>
    <p:sldLayoutId id="2147483799" r:id="rId50"/>
    <p:sldLayoutId id="2147483800" r:id="rId51"/>
    <p:sldLayoutId id="2147483801" r:id="rId52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49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7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>
            <a:extLst>
              <a:ext uri="{FF2B5EF4-FFF2-40B4-BE49-F238E27FC236}">
                <a16:creationId xmlns:a16="http://schemas.microsoft.com/office/drawing/2014/main" id="{9394F394-D7E7-8D2C-59E2-6B2699CD3AE3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 bwMode="auto">
          <a:xfrm>
            <a:off x="429768" y="411480"/>
            <a:ext cx="5330952" cy="3739896"/>
          </a:xfr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900" b="0" i="0" u="none" strike="noStrike" cap="none" normalizeH="0" baseline="0" dirty="0" err="1">
                <a:ln>
                  <a:noFill/>
                </a:ln>
                <a:effectLst/>
              </a:rPr>
              <a:t>SprintStride</a:t>
            </a:r>
            <a:r>
              <a:rPr kumimoji="0" lang="en-US" altLang="en-US" sz="2900" b="0" i="0" u="none" strike="noStrike" cap="none" normalizeH="0" baseline="0" dirty="0">
                <a:ln>
                  <a:noFill/>
                </a:ln>
                <a:effectLst/>
              </a:rPr>
              <a:t> Business Plan</a:t>
            </a:r>
          </a:p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900" b="0" i="0" u="none" strike="noStrike" cap="none" normalizeH="0" baseline="0" dirty="0" err="1">
                <a:ln>
                  <a:noFill/>
                </a:ln>
                <a:effectLst/>
              </a:rPr>
              <a:t>Programme</a:t>
            </a:r>
            <a:r>
              <a:rPr kumimoji="0" lang="en-US" altLang="en-US" sz="2900" b="0" i="0" u="none" strike="noStrike" cap="none" normalizeH="0" baseline="0" dirty="0">
                <a:ln>
                  <a:noFill/>
                </a:ln>
                <a:effectLst/>
              </a:rPr>
              <a:t>: </a:t>
            </a:r>
            <a:r>
              <a:rPr lang="en-US" altLang="en-US" sz="2900" cap="none" dirty="0"/>
              <a:t>Cert HE Business Skills for the Workplace</a:t>
            </a:r>
            <a:endParaRPr kumimoji="0" lang="en-US" altLang="en-US" sz="2900" b="0" i="0" u="none" strike="noStrike" cap="none" normalizeH="0" baseline="0" dirty="0">
              <a:ln>
                <a:noFill/>
              </a:ln>
              <a:effectLst/>
            </a:endParaRPr>
          </a:p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900" b="0" i="0" u="none" strike="noStrike" cap="none" normalizeH="0" baseline="0" dirty="0">
                <a:ln>
                  <a:noFill/>
                </a:ln>
                <a:effectLst/>
              </a:rPr>
              <a:t>Module: </a:t>
            </a:r>
            <a:r>
              <a:rPr lang="en-US" altLang="en-US" sz="2900" cap="none" dirty="0"/>
              <a:t>Enterprise and </a:t>
            </a:r>
            <a:r>
              <a:rPr lang="en-US" altLang="en-US" sz="2900" cap="none" dirty="0" err="1"/>
              <a:t>Entreneurship</a:t>
            </a:r>
            <a:r>
              <a:rPr lang="en-US" altLang="en-US" sz="2900" cap="none" dirty="0"/>
              <a:t> (LCLM4006)</a:t>
            </a:r>
            <a:endParaRPr kumimoji="0" lang="en-US" altLang="en-US" sz="2900" b="0" i="0" u="none" strike="noStrike" cap="none" normalizeH="0" baseline="0" dirty="0">
              <a:ln>
                <a:noFill/>
              </a:ln>
              <a:effectLst/>
            </a:endParaRPr>
          </a:p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900" b="0" i="0" u="none" strike="noStrike" cap="none" normalizeH="0" baseline="0" dirty="0">
                <a:ln>
                  <a:noFill/>
                </a:ln>
                <a:effectLst/>
              </a:rPr>
              <a:t>Student: Claudiu M. Stoica 2410898</a:t>
            </a:r>
          </a:p>
          <a:p>
            <a:r>
              <a:rPr kumimoji="0" lang="en-US" altLang="en-US" sz="2900" b="0" i="0" u="none" strike="noStrike" cap="none" normalizeH="0" baseline="0" dirty="0">
                <a:ln>
                  <a:noFill/>
                </a:ln>
                <a:effectLst/>
              </a:rPr>
              <a:t>Lecturer: </a:t>
            </a:r>
            <a:r>
              <a:rPr kumimoji="0" lang="en-GB" altLang="en-US" sz="2900" b="0" i="0" u="none" strike="noStrike" cap="none" normalizeH="0" baseline="0" dirty="0">
                <a:ln>
                  <a:noFill/>
                </a:ln>
                <a:effectLst/>
              </a:rPr>
              <a:t>Rebecca Stewart</a:t>
            </a:r>
            <a:endParaRPr kumimoji="0" lang="en-US" altLang="en-US" sz="2900" b="0" i="0" u="none" strike="noStrike" cap="none" normalizeH="0" baseline="0" dirty="0">
              <a:ln>
                <a:noFill/>
              </a:ln>
              <a:effectLst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B758DC3-501D-E208-0B56-89ED39028EF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29768" y="4873752"/>
            <a:ext cx="4517136" cy="1380744"/>
          </a:xfrm>
        </p:spPr>
        <p:txBody>
          <a:bodyPr anchor="b">
            <a:normAutofit/>
          </a:bodyPr>
          <a:lstStyle/>
          <a:p>
            <a:endParaRPr lang="en-GB" dirty="0"/>
          </a:p>
        </p:txBody>
      </p:sp>
      <p:sp>
        <p:nvSpPr>
          <p:cNvPr id="9" name="Picture Placeholder 3">
            <a:extLst>
              <a:ext uri="{FF2B5EF4-FFF2-40B4-BE49-F238E27FC236}">
                <a16:creationId xmlns:a16="http://schemas.microsoft.com/office/drawing/2014/main" id="{7DE9EA60-BBC6-2591-F8DC-16477DA39E1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517248" y="0"/>
            <a:ext cx="5674753" cy="6399152"/>
          </a:xfrm>
        </p:spPr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15102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8CE6AA-F9AC-8E29-E029-1081B24270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21040" y="603504"/>
            <a:ext cx="3401568" cy="1527048"/>
          </a:xfrm>
        </p:spPr>
        <p:txBody>
          <a:bodyPr anchor="b">
            <a:normAutofit/>
          </a:bodyPr>
          <a:lstStyle/>
          <a:p>
            <a:r>
              <a:rPr lang="en-GB" dirty="0"/>
              <a:t>Business Overview</a:t>
            </a:r>
          </a:p>
        </p:txBody>
      </p:sp>
      <p:pic>
        <p:nvPicPr>
          <p:cNvPr id="8" name="Picture 7" descr="Worm's eye view of the feet of a person running on the road">
            <a:extLst>
              <a:ext uri="{FF2B5EF4-FFF2-40B4-BE49-F238E27FC236}">
                <a16:creationId xmlns:a16="http://schemas.microsoft.com/office/drawing/2014/main" id="{A04BE4A0-4A5D-8730-2A08-460F7952D3D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2949" r="1" b="1"/>
          <a:stretch>
            <a:fillRect/>
          </a:stretch>
        </p:blipFill>
        <p:spPr>
          <a:xfrm>
            <a:off x="20" y="10"/>
            <a:ext cx="7734280" cy="6399142"/>
          </a:xfrm>
          <a:custGeom>
            <a:avLst/>
            <a:gdLst>
              <a:gd name="connsiteX0" fmla="*/ 0 w 7734300"/>
              <a:gd name="connsiteY0" fmla="*/ 0 h 6399152"/>
              <a:gd name="connsiteX1" fmla="*/ 7734300 w 7734300"/>
              <a:gd name="connsiteY1" fmla="*/ 0 h 6399152"/>
              <a:gd name="connsiteX2" fmla="*/ 7734300 w 7734300"/>
              <a:gd name="connsiteY2" fmla="*/ 5797156 h 6399152"/>
              <a:gd name="connsiteX3" fmla="*/ 7132304 w 7734300"/>
              <a:gd name="connsiteY3" fmla="*/ 6399152 h 6399152"/>
              <a:gd name="connsiteX4" fmla="*/ 0 w 7734300"/>
              <a:gd name="connsiteY4" fmla="*/ 6399152 h 63991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734300" h="6399152">
                <a:moveTo>
                  <a:pt x="0" y="0"/>
                </a:moveTo>
                <a:lnTo>
                  <a:pt x="7734300" y="0"/>
                </a:lnTo>
                <a:lnTo>
                  <a:pt x="7734300" y="5797156"/>
                </a:lnTo>
                <a:cubicBezTo>
                  <a:pt x="7734300" y="6129629"/>
                  <a:pt x="7464777" y="6399152"/>
                  <a:pt x="7132304" y="6399152"/>
                </a:cubicBezTo>
                <a:lnTo>
                  <a:pt x="0" y="6399152"/>
                </a:lnTo>
                <a:close/>
              </a:path>
            </a:pathLst>
          </a:custGeom>
          <a:noFill/>
        </p:spPr>
      </p:pic>
      <p:sp>
        <p:nvSpPr>
          <p:cNvPr id="6" name="Rectangle 1">
            <a:extLst>
              <a:ext uri="{FF2B5EF4-FFF2-40B4-BE49-F238E27FC236}">
                <a16:creationId xmlns:a16="http://schemas.microsoft.com/office/drawing/2014/main" id="{1E0B202B-D05A-D7DA-98FC-188A58B3C11D}"/>
              </a:ext>
            </a:extLst>
          </p:cNvPr>
          <p:cNvSpPr>
            <a:spLocks noGrp="1" noChangeArrowheads="1"/>
          </p:cNvSpPr>
          <p:nvPr>
            <p:ph sz="quarter" idx="14"/>
          </p:nvPr>
        </p:nvSpPr>
        <p:spPr bwMode="auto">
          <a:xfrm>
            <a:off x="8321040" y="2276856"/>
            <a:ext cx="3401568" cy="4041648"/>
          </a:xfr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  <a:normAutofit/>
          </a:bodyPr>
          <a:lstStyle/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b="0" i="0" u="none" strike="noStrike" cap="none" normalizeH="0" baseline="0" dirty="0">
                <a:ln>
                  <a:noFill/>
                </a:ln>
                <a:effectLst/>
              </a:rPr>
              <a:t>Online running shoes store</a:t>
            </a:r>
          </a:p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b="0" i="0" u="none" strike="noStrike" cap="none" normalizeH="0" baseline="0" dirty="0">
                <a:ln>
                  <a:noFill/>
                </a:ln>
                <a:effectLst/>
              </a:rPr>
              <a:t>Target: beginner &amp; casual runners</a:t>
            </a:r>
          </a:p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b="0" i="0" u="none" strike="noStrike" cap="none" normalizeH="0" baseline="0" dirty="0">
                <a:ln>
                  <a:noFill/>
                </a:ln>
                <a:effectLst/>
              </a:rPr>
              <a:t>USP: simple choices + expert guidance</a:t>
            </a:r>
          </a:p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b="0" i="0" u="none" strike="noStrike" cap="none" normalizeH="0" baseline="0" dirty="0">
                <a:ln>
                  <a:noFill/>
                </a:ln>
                <a:effectLst/>
              </a:rPr>
              <a:t>Limited Company (Ltd)</a:t>
            </a:r>
          </a:p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b="0" i="0" u="none" strike="noStrike" cap="none" normalizeH="0" baseline="0" dirty="0">
                <a:ln>
                  <a:noFill/>
                </a:ln>
                <a:effectLst/>
              </a:rPr>
              <a:t>Founder-led management</a:t>
            </a:r>
          </a:p>
        </p:txBody>
      </p:sp>
    </p:spTree>
    <p:extLst>
      <p:ext uri="{BB962C8B-B14F-4D97-AF65-F5344CB8AC3E}">
        <p14:creationId xmlns:p14="http://schemas.microsoft.com/office/powerpoint/2010/main" val="4777432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47D65D-F2CA-60C0-6CB5-4933C53640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768" y="553616"/>
            <a:ext cx="3595634" cy="1757505"/>
          </a:xfrm>
        </p:spPr>
        <p:txBody>
          <a:bodyPr anchor="t">
            <a:normAutofit/>
          </a:bodyPr>
          <a:lstStyle/>
          <a:p>
            <a:r>
              <a:rPr lang="en-GB" dirty="0"/>
              <a:t>Key PESTEL Factors</a:t>
            </a:r>
          </a:p>
        </p:txBody>
      </p:sp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C33DFF2B-84DE-B76F-E79E-EFE89F04AD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29769" y="2311121"/>
            <a:ext cx="3309608" cy="3993263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- Three main outside influences for this business.</a:t>
            </a:r>
            <a:br>
              <a:rPr lang="en-GB" dirty="0"/>
            </a:br>
            <a:r>
              <a:rPr lang="en-GB" dirty="0"/>
              <a:t>First Socially, there are many more people who are getting into running and fitness and this has increased the amount of demand.</a:t>
            </a:r>
            <a:br>
              <a:rPr lang="en-GB" dirty="0"/>
            </a:br>
            <a:r>
              <a:rPr lang="en-GB" dirty="0"/>
              <a:t>Second Economically, people's spending patterns may shift, however running is a relatively inexpensive pastime.</a:t>
            </a:r>
            <a:br>
              <a:rPr lang="en-GB" dirty="0"/>
            </a:br>
            <a:r>
              <a:rPr lang="en-GB" dirty="0"/>
              <a:t>Third Technologically, as well, because it is easier to reach potential customers through the use of digital marketing, and the ability to sell products online.</a:t>
            </a:r>
          </a:p>
          <a:p>
            <a:endParaRPr lang="en-US" dirty="0"/>
          </a:p>
        </p:txBody>
      </p:sp>
      <p:graphicFrame>
        <p:nvGraphicFramePr>
          <p:cNvPr id="9" name="Rectangle 1">
            <a:extLst>
              <a:ext uri="{FF2B5EF4-FFF2-40B4-BE49-F238E27FC236}">
                <a16:creationId xmlns:a16="http://schemas.microsoft.com/office/drawing/2014/main" id="{24CBE6EB-0DBA-CA9F-81F4-AD757A247E4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15813671"/>
              </p:ext>
            </p:extLst>
          </p:nvPr>
        </p:nvGraphicFramePr>
        <p:xfrm>
          <a:off x="5136995" y="553616"/>
          <a:ext cx="6466741" cy="575256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7290483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696766-E616-1235-7BDC-E0AADADF4E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768" y="553616"/>
            <a:ext cx="3595634" cy="1757505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b="0" kern="1200" cap="all" baseline="0">
                <a:latin typeface="+mj-lt"/>
                <a:ea typeface="+mj-ea"/>
                <a:cs typeface="+mj-cs"/>
              </a:rPr>
              <a:t>Effective Marketing Strategies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61C5012-4103-4446-9224-FBF797AE9B5F}"/>
              </a:ext>
            </a:extLst>
          </p:cNvPr>
          <p:cNvSpPr txBox="1"/>
          <p:nvPr>
            <p:extLst>
              <p:ext uri="{E7BDC344-281C-4309-B0C6-D0EE65EED2A8}">
                <p202:designPr xmlns:p202="http://schemas.microsoft.com/office/powerpoint/2020/02/main">
                  <p202:designTagLst>
                    <p202:designTag name="ARCH:1:CLS" val="InformationBlock"/>
                    <p202:designTag name="ARCH:1:VSVAR" val="TitledTextBox"/>
                  </p202:designTagLst>
                </p202:designPr>
              </p:ext>
            </p:extLst>
          </p:nvPr>
        </p:nvSpPr>
        <p:spPr>
          <a:xfrm>
            <a:off x="429769" y="2311121"/>
            <a:ext cx="3309608" cy="3993263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indent="0">
              <a:lnSpc>
                <a:spcPct val="90000"/>
              </a:lnSpc>
              <a:spcBef>
                <a:spcPts val="2500"/>
              </a:spcBef>
              <a:spcAft>
                <a:spcPts val="600"/>
              </a:spcAft>
              <a:buNone/>
            </a:pPr>
            <a:r>
              <a:rPr sz="1300" b="1"/>
              <a:t>Content Marketing</a:t>
            </a:r>
          </a:p>
          <a:p>
            <a:pPr marL="0" lvl="1" indent="0">
              <a:lnSpc>
                <a:spcPct val="90000"/>
              </a:lnSpc>
              <a:spcBef>
                <a:spcPts val="1000"/>
              </a:spcBef>
              <a:spcAft>
                <a:spcPts val="600"/>
              </a:spcAft>
              <a:buNone/>
            </a:pPr>
            <a:r>
              <a:rPr sz="1300"/>
              <a:t>Creating valuable, relevant content to attract and engage target audiences, building brand loyalty over time.</a:t>
            </a:r>
          </a:p>
          <a:p>
            <a:pPr marL="0" indent="0">
              <a:lnSpc>
                <a:spcPct val="90000"/>
              </a:lnSpc>
              <a:spcBef>
                <a:spcPts val="2500"/>
              </a:spcBef>
              <a:spcAft>
                <a:spcPts val="600"/>
              </a:spcAft>
              <a:buNone/>
            </a:pPr>
            <a:r>
              <a:rPr sz="1300" b="1"/>
              <a:t>Social Media Campaigns</a:t>
            </a:r>
          </a:p>
          <a:p>
            <a:pPr marL="0" lvl="1" indent="0">
              <a:lnSpc>
                <a:spcPct val="90000"/>
              </a:lnSpc>
              <a:spcBef>
                <a:spcPts val="1000"/>
              </a:spcBef>
              <a:spcAft>
                <a:spcPts val="600"/>
              </a:spcAft>
              <a:buNone/>
            </a:pPr>
            <a:r>
              <a:rPr sz="1300"/>
              <a:t>Leveraging social platforms to reach wider audiences, increase brand awareness, and foster community engagement.</a:t>
            </a:r>
          </a:p>
          <a:p>
            <a:pPr marL="0" indent="0">
              <a:lnSpc>
                <a:spcPct val="90000"/>
              </a:lnSpc>
              <a:spcBef>
                <a:spcPts val="2500"/>
              </a:spcBef>
              <a:spcAft>
                <a:spcPts val="600"/>
              </a:spcAft>
              <a:buNone/>
            </a:pPr>
            <a:r>
              <a:rPr sz="1300" b="1"/>
              <a:t>Data-Driven Decisions</a:t>
            </a:r>
          </a:p>
          <a:p>
            <a:pPr marL="0" lvl="1" indent="0">
              <a:lnSpc>
                <a:spcPct val="90000"/>
              </a:lnSpc>
              <a:spcBef>
                <a:spcPts val="1000"/>
              </a:spcBef>
              <a:spcAft>
                <a:spcPts val="600"/>
              </a:spcAft>
              <a:buNone/>
            </a:pPr>
            <a:r>
              <a:rPr sz="1300"/>
              <a:t>Utilizing analytics and market research to inform marketing tactics, optimize campaigns, and improve ROI.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26D1EB06-7B14-4FDC-A97F-A50C38C8F03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136995" y="1651545"/>
            <a:ext cx="6466741" cy="3556707"/>
          </a:xfrm>
        </p:spPr>
      </p:pic>
    </p:spTree>
    <p:extLst>
      <p:ext uri="{BB962C8B-B14F-4D97-AF65-F5344CB8AC3E}">
        <p14:creationId xmlns:p14="http://schemas.microsoft.com/office/powerpoint/2010/main" val="14566902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C6AB9A-29EC-10E5-478B-97CBC7B5EA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1896" y="206830"/>
            <a:ext cx="3273552" cy="957942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r>
              <a:rPr lang="en-US" b="0" kern="1200" cap="all" baseline="0" dirty="0">
                <a:latin typeface="+mj-lt"/>
                <a:ea typeface="+mj-ea"/>
                <a:cs typeface="+mj-cs"/>
              </a:rPr>
              <a:t>Funding &amp; Costs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E716CB95-6ADF-4BA2-98B2-EE39877815F5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2"/>
          <a:srcRect l="1899" r="17424" b="1"/>
          <a:stretch>
            <a:fillRect/>
          </a:stretch>
        </p:blipFill>
        <p:spPr>
          <a:xfrm>
            <a:off x="20" y="10"/>
            <a:ext cx="7734280" cy="6399142"/>
          </a:xfr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096AE37-C714-413F-B7E1-1333E2D4DF10}"/>
              </a:ext>
            </a:extLst>
          </p:cNvPr>
          <p:cNvSpPr txBox="1"/>
          <p:nvPr>
            <p:extLst>
              <p:ext uri="{E7BDC344-281C-4309-B0C6-D0EE65EED2A8}">
                <p202:designPr xmlns:p202="http://schemas.microsoft.com/office/powerpoint/2020/02/main">
                  <p202:designTagLst>
                    <p202:designTag name="ARCH:1:CLS" val="InformationBlock"/>
                    <p202:designTag name="ARCH:1:VSVAR" val="TitledTextBox"/>
                  </p202:designTagLst>
                </p202:designPr>
              </p:ext>
            </p:extLst>
          </p:nvPr>
        </p:nvSpPr>
        <p:spPr>
          <a:xfrm>
            <a:off x="7815943" y="1436914"/>
            <a:ext cx="3769505" cy="4616414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indent="0">
              <a:lnSpc>
                <a:spcPct val="90000"/>
              </a:lnSpc>
              <a:spcBef>
                <a:spcPts val="2500"/>
              </a:spcBef>
              <a:spcAft>
                <a:spcPts val="600"/>
              </a:spcAft>
              <a:buNone/>
            </a:pPr>
            <a:r>
              <a:rPr b="1" dirty="0"/>
              <a:t>Funding Sources</a:t>
            </a:r>
          </a:p>
          <a:p>
            <a:pPr marL="0" lvl="1" indent="0">
              <a:lnSpc>
                <a:spcPct val="90000"/>
              </a:lnSpc>
              <a:spcBef>
                <a:spcPts val="1000"/>
              </a:spcBef>
              <a:spcAft>
                <a:spcPts val="600"/>
              </a:spcAft>
              <a:buNone/>
            </a:pPr>
            <a:r>
              <a:rPr dirty="0"/>
              <a:t>Various channels provide financial support, including grants, investors, and internal budgets to sustain operations.</a:t>
            </a:r>
          </a:p>
          <a:p>
            <a:pPr marL="0" indent="0">
              <a:lnSpc>
                <a:spcPct val="90000"/>
              </a:lnSpc>
              <a:spcBef>
                <a:spcPts val="2500"/>
              </a:spcBef>
              <a:spcAft>
                <a:spcPts val="600"/>
              </a:spcAft>
              <a:buNone/>
            </a:pPr>
            <a:r>
              <a:rPr b="1" dirty="0"/>
              <a:t>Cost Breakdown</a:t>
            </a:r>
          </a:p>
          <a:p>
            <a:pPr marL="0" lvl="1" indent="0">
              <a:lnSpc>
                <a:spcPct val="90000"/>
              </a:lnSpc>
              <a:spcBef>
                <a:spcPts val="1000"/>
              </a:spcBef>
              <a:spcAft>
                <a:spcPts val="600"/>
              </a:spcAft>
              <a:buNone/>
            </a:pPr>
            <a:r>
              <a:rPr dirty="0"/>
              <a:t>Detailed analysis of expenses such as development, marketing, infrastructure, and operational costs.</a:t>
            </a:r>
          </a:p>
          <a:p>
            <a:pPr marL="0" indent="0">
              <a:lnSpc>
                <a:spcPct val="90000"/>
              </a:lnSpc>
              <a:spcBef>
                <a:spcPts val="2500"/>
              </a:spcBef>
              <a:spcAft>
                <a:spcPts val="600"/>
              </a:spcAft>
              <a:buNone/>
            </a:pPr>
            <a:r>
              <a:rPr b="1" dirty="0"/>
              <a:t>Budget Management</a:t>
            </a:r>
          </a:p>
          <a:p>
            <a:pPr marL="0" lvl="1" indent="0">
              <a:lnSpc>
                <a:spcPct val="90000"/>
              </a:lnSpc>
              <a:spcBef>
                <a:spcPts val="1000"/>
              </a:spcBef>
              <a:spcAft>
                <a:spcPts val="600"/>
              </a:spcAft>
              <a:buNone/>
            </a:pPr>
            <a:r>
              <a:rPr dirty="0"/>
              <a:t>Strategies for monitoring and controlling expenses to ensure financial sustainability and efficiency.</a:t>
            </a:r>
          </a:p>
        </p:txBody>
      </p:sp>
    </p:spTree>
    <p:extLst>
      <p:ext uri="{BB962C8B-B14F-4D97-AF65-F5344CB8AC3E}">
        <p14:creationId xmlns:p14="http://schemas.microsoft.com/office/powerpoint/2010/main" val="41770066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B478C988-5693-04DB-949C-B1533DF473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50408" y="548640"/>
            <a:ext cx="6035040" cy="1143000"/>
          </a:xfrm>
        </p:spPr>
        <p:txBody>
          <a:bodyPr/>
          <a:lstStyle/>
          <a:p>
            <a:r>
              <a:rPr lang="en-GB" dirty="0"/>
              <a:t>Funding &amp; Costs</a:t>
            </a:r>
            <a:endParaRPr lang="en-US" dirty="0"/>
          </a:p>
        </p:txBody>
      </p:sp>
      <p:pic>
        <p:nvPicPr>
          <p:cNvPr id="8" name="Picture Placeholder 7" descr="Stacks of gold coins">
            <a:extLst>
              <a:ext uri="{FF2B5EF4-FFF2-40B4-BE49-F238E27FC236}">
                <a16:creationId xmlns:a16="http://schemas.microsoft.com/office/drawing/2014/main" id="{B758DE65-A54B-F02C-6C15-66257FFC6626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771" r="24771"/>
          <a:stretch>
            <a:fillRect/>
          </a:stretch>
        </p:blipFill>
        <p:spPr>
          <a:xfrm>
            <a:off x="0" y="0"/>
            <a:ext cx="4843463" cy="6399213"/>
          </a:xfrm>
        </p:spPr>
      </p:pic>
      <p:graphicFrame>
        <p:nvGraphicFramePr>
          <p:cNvPr id="20" name="Rectangle 1">
            <a:extLst>
              <a:ext uri="{FF2B5EF4-FFF2-40B4-BE49-F238E27FC236}">
                <a16:creationId xmlns:a16="http://schemas.microsoft.com/office/drawing/2014/main" id="{6F49F6AE-E1D9-509A-68A1-D9273D02CE2F}"/>
              </a:ext>
            </a:extLst>
          </p:cNvPr>
          <p:cNvGraphicFramePr>
            <a:graphicFrameLocks noGrp="1"/>
          </p:cNvGraphicFramePr>
          <p:nvPr>
            <p:ph sz="quarter" idx="14"/>
            <p:extLst>
              <p:ext uri="{D42A27DB-BD31-4B8C-83A1-F6EECF244321}">
                <p14:modId xmlns:p14="http://schemas.microsoft.com/office/powerpoint/2010/main" val="3034360705"/>
              </p:ext>
            </p:extLst>
          </p:nvPr>
        </p:nvGraphicFramePr>
        <p:xfrm>
          <a:off x="5550408" y="1828800"/>
          <a:ext cx="6035040" cy="44897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634291585"/>
      </p:ext>
    </p:extLst>
  </p:cSld>
  <p:clrMapOvr>
    <a:masterClrMapping/>
  </p:clrMapOvr>
</p:sld>
</file>

<file path=ppt/theme/theme1.xml><?xml version="1.0" encoding="utf-8"?>
<a:theme xmlns:a="http://schemas.openxmlformats.org/drawingml/2006/main" name="Oasis">
  <a:themeElements>
    <a:clrScheme name="Oasis">
      <a:dk1>
        <a:srgbClr val="131313"/>
      </a:dk1>
      <a:lt1>
        <a:sysClr val="window" lastClr="FFFFFF"/>
      </a:lt1>
      <a:dk2>
        <a:srgbClr val="2D2A27"/>
      </a:dk2>
      <a:lt2>
        <a:srgbClr val="F0EBE6"/>
      </a:lt2>
      <a:accent1>
        <a:srgbClr val="9F7667"/>
      </a:accent1>
      <a:accent2>
        <a:srgbClr val="BE8856"/>
      </a:accent2>
      <a:accent3>
        <a:srgbClr val="BD9075"/>
      </a:accent3>
      <a:accent4>
        <a:srgbClr val="939081"/>
      </a:accent4>
      <a:accent5>
        <a:srgbClr val="A16D4C"/>
      </a:accent5>
      <a:accent6>
        <a:srgbClr val="8C8662"/>
      </a:accent6>
      <a:hlink>
        <a:srgbClr val="A57361"/>
      </a:hlink>
      <a:folHlink>
        <a:srgbClr val="8C8662"/>
      </a:folHlink>
    </a:clrScheme>
    <a:fontScheme name="Oasis Fonts">
      <a:majorFont>
        <a:latin typeface="Neue Haas Grotesk Text Pro"/>
        <a:ea typeface=""/>
        <a:cs typeface=""/>
      </a:majorFont>
      <a:minorFont>
        <a:latin typeface="Neue Haas Grotesk Tex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asis" id="{F87D57D1-6595-40EA-BD1E-F0C34D0EF910}" vid="{ECA7DBCD-4BC8-40F2-8EF4-7A6D942FA19B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44</TotalTime>
  <Words>299</Words>
  <Application>Microsoft Office PowerPoint</Application>
  <PresentationFormat>Widescreen</PresentationFormat>
  <Paragraphs>36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9" baseType="lpstr">
      <vt:lpstr>Arial</vt:lpstr>
      <vt:lpstr>Neue Haas Grotesk Text Pro</vt:lpstr>
      <vt:lpstr>Oasis</vt:lpstr>
      <vt:lpstr>SprintStride Business Plan Programme: Cert HE Business Skills for the Workplace Module: Enterprise and Entreneurship (LCLM4006) Student: Claudiu M. Stoica 2410898 Lecturer: Rebecca Stewart</vt:lpstr>
      <vt:lpstr>Business Overview</vt:lpstr>
      <vt:lpstr>Key PESTEL Factors</vt:lpstr>
      <vt:lpstr>Effective Marketing Strategies</vt:lpstr>
      <vt:lpstr>Funding &amp; Costs</vt:lpstr>
      <vt:lpstr>Funding &amp; Costs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Claudiu Stoica</dc:creator>
  <cp:lastModifiedBy>Claudiu Stoica</cp:lastModifiedBy>
  <cp:revision>1</cp:revision>
  <dcterms:created xsi:type="dcterms:W3CDTF">2026-03-22T11:43:39Z</dcterms:created>
  <dcterms:modified xsi:type="dcterms:W3CDTF">2026-03-22T22:21:14Z</dcterms:modified>
</cp:coreProperties>
</file>