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Lst>
  <p:sldSz cx="30275213" cy="21383625"/>
  <p:notesSz cx="9774238" cy="672465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AEAEA"/>
    <a:srgbClr val="F8F8F8"/>
    <a:srgbClr val="D8B655"/>
    <a:srgbClr val="003E5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snapToGrid="0">
      <p:cViewPr varScale="1">
        <p:scale>
          <a:sx n="41" d="100"/>
          <a:sy n="41" d="100"/>
        </p:scale>
        <p:origin x="84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sp>
        <p:nvSpPr>
          <p:cNvPr id="2" name="Title 1"/>
          <p:cNvSpPr>
            <a:spLocks noGrp="1"/>
          </p:cNvSpPr>
          <p:nvPr>
            <p:ph type="ctrTitle"/>
          </p:nvPr>
        </p:nvSpPr>
        <p:spPr>
          <a:xfrm>
            <a:off x="2270641" y="3499590"/>
            <a:ext cx="25733931" cy="7444669"/>
          </a:xfrm>
        </p:spPr>
        <p:txBody>
          <a:bodyPr anchor="b"/>
          <a:lstStyle>
            <a:lvl1pPr algn="ctr">
              <a:defRPr sz="18709"/>
            </a:lvl1pPr>
          </a:lstStyle>
          <a:p>
            <a:r>
              <a:rPr lang="es-ES"/>
              <a:t>Haga clic para modificar el estilo de título del patrón</a:t>
            </a:r>
            <a:endParaRPr lang="en-US" dirty="0"/>
          </a:p>
        </p:txBody>
      </p:sp>
      <p:sp>
        <p:nvSpPr>
          <p:cNvPr id="3" name="Subtitle 2"/>
          <p:cNvSpPr>
            <a:spLocks noGrp="1"/>
          </p:cNvSpPr>
          <p:nvPr>
            <p:ph type="subTitle" idx="1"/>
          </p:nvPr>
        </p:nvSpPr>
        <p:spPr>
          <a:xfrm>
            <a:off x="3784402" y="11231355"/>
            <a:ext cx="22706410" cy="5162758"/>
          </a:xfrm>
        </p:spPr>
        <p:txBody>
          <a:bodyPr/>
          <a:lstStyle>
            <a:lvl1pPr marL="0" indent="0" algn="ctr">
              <a:buNone/>
              <a:defRPr sz="7483"/>
            </a:lvl1pPr>
            <a:lvl2pPr marL="1425595" indent="0" algn="ctr">
              <a:buNone/>
              <a:defRPr sz="6236"/>
            </a:lvl2pPr>
            <a:lvl3pPr marL="2851191" indent="0" algn="ctr">
              <a:buNone/>
              <a:defRPr sz="5613"/>
            </a:lvl3pPr>
            <a:lvl4pPr marL="4276786" indent="0" algn="ctr">
              <a:buNone/>
              <a:defRPr sz="4989"/>
            </a:lvl4pPr>
            <a:lvl5pPr marL="5702381" indent="0" algn="ctr">
              <a:buNone/>
              <a:defRPr sz="4989"/>
            </a:lvl5pPr>
            <a:lvl6pPr marL="7127977" indent="0" algn="ctr">
              <a:buNone/>
              <a:defRPr sz="4989"/>
            </a:lvl6pPr>
            <a:lvl7pPr marL="8553572" indent="0" algn="ctr">
              <a:buNone/>
              <a:defRPr sz="4989"/>
            </a:lvl7pPr>
            <a:lvl8pPr marL="9979167" indent="0" algn="ctr">
              <a:buNone/>
              <a:defRPr sz="4989"/>
            </a:lvl8pPr>
            <a:lvl9pPr marL="11404763" indent="0" algn="ctr">
              <a:buNone/>
              <a:defRPr sz="4989"/>
            </a:lvl9pPr>
          </a:lstStyle>
          <a:p>
            <a:r>
              <a:rPr lang="es-ES"/>
              <a:t>Haga clic para modificar el estilo de subtítulo del patrón</a:t>
            </a:r>
            <a:endParaRPr lang="en-US" dirty="0"/>
          </a:p>
        </p:txBody>
      </p:sp>
      <p:sp>
        <p:nvSpPr>
          <p:cNvPr id="4" name="Date Placeholder 3"/>
          <p:cNvSpPr>
            <a:spLocks noGrp="1"/>
          </p:cNvSpPr>
          <p:nvPr>
            <p:ph type="dt" sz="half" idx="10"/>
          </p:nvPr>
        </p:nvSpPr>
        <p:spPr/>
        <p:txBody>
          <a:bodyPr/>
          <a:lstStyle/>
          <a:p>
            <a:fld id="{E8CD23C3-73B8-42D6-906F-F2DB1B749EB0}" type="datetimeFigureOut">
              <a:rPr lang="en-GB" smtClean="0"/>
              <a:t>05/05/2022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731C7A-0790-46E3-B01F-4906606F870D}" type="slidenum">
              <a:rPr lang="en-GB" smtClean="0"/>
              <a:t>‹Nº›</a:t>
            </a:fld>
            <a:endParaRPr lang="en-GB"/>
          </a:p>
        </p:txBody>
      </p:sp>
    </p:spTree>
    <p:extLst>
      <p:ext uri="{BB962C8B-B14F-4D97-AF65-F5344CB8AC3E}">
        <p14:creationId xmlns:p14="http://schemas.microsoft.com/office/powerpoint/2010/main" val="40949252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ES"/>
              <a:t>Haga clic para modificar el estilo de título del patrón</a:t>
            </a:r>
            <a:endParaRPr lang="en-US" dirty="0"/>
          </a:p>
        </p:txBody>
      </p:sp>
      <p:sp>
        <p:nvSpPr>
          <p:cNvPr id="3" name="Content Placeholder 2"/>
          <p:cNvSpPr>
            <a:spLocks noGrp="1"/>
          </p:cNvSpPr>
          <p:nvPr>
            <p:ph idx="1"/>
          </p:nvPr>
        </p:nvSpPr>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Date Placeholder 3"/>
          <p:cNvSpPr>
            <a:spLocks noGrp="1"/>
          </p:cNvSpPr>
          <p:nvPr>
            <p:ph type="dt" sz="half" idx="10"/>
          </p:nvPr>
        </p:nvSpPr>
        <p:spPr/>
        <p:txBody>
          <a:bodyPr/>
          <a:lstStyle/>
          <a:p>
            <a:fld id="{E8CD23C3-73B8-42D6-906F-F2DB1B749EB0}" type="datetimeFigureOut">
              <a:rPr lang="en-GB" smtClean="0"/>
              <a:t>05/05/2022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731C7A-0790-46E3-B01F-4906606F870D}" type="slidenum">
              <a:rPr lang="en-GB" smtClean="0"/>
              <a:t>‹Nº›</a:t>
            </a:fld>
            <a:endParaRPr lang="en-GB"/>
          </a:p>
        </p:txBody>
      </p:sp>
    </p:spTree>
    <p:extLst>
      <p:ext uri="{BB962C8B-B14F-4D97-AF65-F5344CB8AC3E}">
        <p14:creationId xmlns:p14="http://schemas.microsoft.com/office/powerpoint/2010/main" val="1153172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Title 1"/>
          <p:cNvSpPr>
            <a:spLocks noGrp="1"/>
          </p:cNvSpPr>
          <p:nvPr>
            <p:ph type="title"/>
          </p:nvPr>
        </p:nvSpPr>
        <p:spPr>
          <a:xfrm>
            <a:off x="2065654" y="5331063"/>
            <a:ext cx="26112371" cy="8894992"/>
          </a:xfrm>
        </p:spPr>
        <p:txBody>
          <a:bodyPr anchor="b"/>
          <a:lstStyle>
            <a:lvl1pPr>
              <a:defRPr sz="18709"/>
            </a:lvl1pPr>
          </a:lstStyle>
          <a:p>
            <a:r>
              <a:rPr lang="es-ES"/>
              <a:t>Haga clic para modificar el estilo de título del patrón</a:t>
            </a:r>
            <a:endParaRPr lang="en-US" dirty="0"/>
          </a:p>
        </p:txBody>
      </p:sp>
      <p:sp>
        <p:nvSpPr>
          <p:cNvPr id="3" name="Text Placeholder 2"/>
          <p:cNvSpPr>
            <a:spLocks noGrp="1"/>
          </p:cNvSpPr>
          <p:nvPr>
            <p:ph type="body" idx="1"/>
          </p:nvPr>
        </p:nvSpPr>
        <p:spPr>
          <a:xfrm>
            <a:off x="2065654" y="14310205"/>
            <a:ext cx="26112371" cy="4677666"/>
          </a:xfrm>
        </p:spPr>
        <p:txBody>
          <a:bodyPr/>
          <a:lstStyle>
            <a:lvl1pPr marL="0" indent="0">
              <a:buNone/>
              <a:defRPr sz="7483">
                <a:solidFill>
                  <a:schemeClr val="tx1"/>
                </a:solidFill>
              </a:defRPr>
            </a:lvl1pPr>
            <a:lvl2pPr marL="1425595" indent="0">
              <a:buNone/>
              <a:defRPr sz="6236">
                <a:solidFill>
                  <a:schemeClr val="tx1">
                    <a:tint val="75000"/>
                  </a:schemeClr>
                </a:solidFill>
              </a:defRPr>
            </a:lvl2pPr>
            <a:lvl3pPr marL="2851191" indent="0">
              <a:buNone/>
              <a:defRPr sz="5613">
                <a:solidFill>
                  <a:schemeClr val="tx1">
                    <a:tint val="75000"/>
                  </a:schemeClr>
                </a:solidFill>
              </a:defRPr>
            </a:lvl3pPr>
            <a:lvl4pPr marL="4276786" indent="0">
              <a:buNone/>
              <a:defRPr sz="4989">
                <a:solidFill>
                  <a:schemeClr val="tx1">
                    <a:tint val="75000"/>
                  </a:schemeClr>
                </a:solidFill>
              </a:defRPr>
            </a:lvl4pPr>
            <a:lvl5pPr marL="5702381" indent="0">
              <a:buNone/>
              <a:defRPr sz="4989">
                <a:solidFill>
                  <a:schemeClr val="tx1">
                    <a:tint val="75000"/>
                  </a:schemeClr>
                </a:solidFill>
              </a:defRPr>
            </a:lvl5pPr>
            <a:lvl6pPr marL="7127977" indent="0">
              <a:buNone/>
              <a:defRPr sz="4989">
                <a:solidFill>
                  <a:schemeClr val="tx1">
                    <a:tint val="75000"/>
                  </a:schemeClr>
                </a:solidFill>
              </a:defRPr>
            </a:lvl6pPr>
            <a:lvl7pPr marL="8553572" indent="0">
              <a:buNone/>
              <a:defRPr sz="4989">
                <a:solidFill>
                  <a:schemeClr val="tx1">
                    <a:tint val="75000"/>
                  </a:schemeClr>
                </a:solidFill>
              </a:defRPr>
            </a:lvl7pPr>
            <a:lvl8pPr marL="9979167" indent="0">
              <a:buNone/>
              <a:defRPr sz="4989">
                <a:solidFill>
                  <a:schemeClr val="tx1">
                    <a:tint val="75000"/>
                  </a:schemeClr>
                </a:solidFill>
              </a:defRPr>
            </a:lvl8pPr>
            <a:lvl9pPr marL="11404763" indent="0">
              <a:buNone/>
              <a:defRPr sz="4989">
                <a:solidFill>
                  <a:schemeClr val="tx1">
                    <a:tint val="75000"/>
                  </a:schemeClr>
                </a:solidFill>
              </a:defRPr>
            </a:lvl9pPr>
          </a:lstStyle>
          <a:p>
            <a:pPr lvl="0"/>
            <a:r>
              <a:rPr lang="es-ES"/>
              <a:t>Haga clic para modificar los estilos de texto del patrón</a:t>
            </a:r>
          </a:p>
        </p:txBody>
      </p:sp>
      <p:sp>
        <p:nvSpPr>
          <p:cNvPr id="4" name="Date Placeholder 3"/>
          <p:cNvSpPr>
            <a:spLocks noGrp="1"/>
          </p:cNvSpPr>
          <p:nvPr>
            <p:ph type="dt" sz="half" idx="10"/>
          </p:nvPr>
        </p:nvSpPr>
        <p:spPr/>
        <p:txBody>
          <a:bodyPr/>
          <a:lstStyle/>
          <a:p>
            <a:fld id="{E8CD23C3-73B8-42D6-906F-F2DB1B749EB0}" type="datetimeFigureOut">
              <a:rPr lang="en-GB" smtClean="0"/>
              <a:t>05/05/2022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731C7A-0790-46E3-B01F-4906606F870D}" type="slidenum">
              <a:rPr lang="en-GB" smtClean="0"/>
              <a:t>‹Nº›</a:t>
            </a:fld>
            <a:endParaRPr lang="en-GB"/>
          </a:p>
        </p:txBody>
      </p:sp>
    </p:spTree>
    <p:extLst>
      <p:ext uri="{BB962C8B-B14F-4D97-AF65-F5344CB8AC3E}">
        <p14:creationId xmlns:p14="http://schemas.microsoft.com/office/powerpoint/2010/main" val="41278494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ES"/>
              <a:t>Haga clic para modificar el estilo de título del patrón</a:t>
            </a:r>
            <a:endParaRPr lang="en-US" dirty="0"/>
          </a:p>
        </p:txBody>
      </p:sp>
      <p:sp>
        <p:nvSpPr>
          <p:cNvPr id="3" name="Content Placeholder 2"/>
          <p:cNvSpPr>
            <a:spLocks noGrp="1"/>
          </p:cNvSpPr>
          <p:nvPr>
            <p:ph sz="half" idx="1"/>
          </p:nvPr>
        </p:nvSpPr>
        <p:spPr>
          <a:xfrm>
            <a:off x="2081421" y="5692400"/>
            <a:ext cx="12866966" cy="13567714"/>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Content Placeholder 3"/>
          <p:cNvSpPr>
            <a:spLocks noGrp="1"/>
          </p:cNvSpPr>
          <p:nvPr>
            <p:ph sz="half" idx="2"/>
          </p:nvPr>
        </p:nvSpPr>
        <p:spPr>
          <a:xfrm>
            <a:off x="15326826" y="5692400"/>
            <a:ext cx="12866966" cy="13567714"/>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5" name="Date Placeholder 4"/>
          <p:cNvSpPr>
            <a:spLocks noGrp="1"/>
          </p:cNvSpPr>
          <p:nvPr>
            <p:ph type="dt" sz="half" idx="10"/>
          </p:nvPr>
        </p:nvSpPr>
        <p:spPr/>
        <p:txBody>
          <a:bodyPr/>
          <a:lstStyle/>
          <a:p>
            <a:fld id="{E8CD23C3-73B8-42D6-906F-F2DB1B749EB0}" type="datetimeFigureOut">
              <a:rPr lang="en-GB" smtClean="0"/>
              <a:t>05/05/2022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731C7A-0790-46E3-B01F-4906606F870D}" type="slidenum">
              <a:rPr lang="en-GB" smtClean="0"/>
              <a:t>‹Nº›</a:t>
            </a:fld>
            <a:endParaRPr lang="en-GB"/>
          </a:p>
        </p:txBody>
      </p:sp>
    </p:spTree>
    <p:extLst>
      <p:ext uri="{BB962C8B-B14F-4D97-AF65-F5344CB8AC3E}">
        <p14:creationId xmlns:p14="http://schemas.microsoft.com/office/powerpoint/2010/main" val="34207417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Title 1"/>
          <p:cNvSpPr>
            <a:spLocks noGrp="1"/>
          </p:cNvSpPr>
          <p:nvPr>
            <p:ph type="title"/>
          </p:nvPr>
        </p:nvSpPr>
        <p:spPr>
          <a:xfrm>
            <a:off x="2085364" y="1138485"/>
            <a:ext cx="26112371" cy="4133179"/>
          </a:xfrm>
        </p:spPr>
        <p:txBody>
          <a:bodyPr/>
          <a:lstStyle/>
          <a:p>
            <a:r>
              <a:rPr lang="es-ES"/>
              <a:t>Haga clic para modificar el estilo de título del patrón</a:t>
            </a:r>
            <a:endParaRPr lang="en-US" dirty="0"/>
          </a:p>
        </p:txBody>
      </p:sp>
      <p:sp>
        <p:nvSpPr>
          <p:cNvPr id="3" name="Text Placeholder 2"/>
          <p:cNvSpPr>
            <a:spLocks noGrp="1"/>
          </p:cNvSpPr>
          <p:nvPr>
            <p:ph type="body" idx="1"/>
          </p:nvPr>
        </p:nvSpPr>
        <p:spPr>
          <a:xfrm>
            <a:off x="2085368" y="5241960"/>
            <a:ext cx="12807832" cy="2569003"/>
          </a:xfrm>
        </p:spPr>
        <p:txBody>
          <a:bodyPr anchor="b"/>
          <a:lstStyle>
            <a:lvl1pPr marL="0" indent="0">
              <a:buNone/>
              <a:defRPr sz="7483" b="1"/>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s-ES"/>
              <a:t>Haga clic para modificar los estilos de texto del patrón</a:t>
            </a:r>
          </a:p>
        </p:txBody>
      </p:sp>
      <p:sp>
        <p:nvSpPr>
          <p:cNvPr id="4" name="Content Placeholder 3"/>
          <p:cNvSpPr>
            <a:spLocks noGrp="1"/>
          </p:cNvSpPr>
          <p:nvPr>
            <p:ph sz="half" idx="2"/>
          </p:nvPr>
        </p:nvSpPr>
        <p:spPr>
          <a:xfrm>
            <a:off x="2085368" y="7810963"/>
            <a:ext cx="12807832" cy="11488750"/>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5" name="Text Placeholder 4"/>
          <p:cNvSpPr>
            <a:spLocks noGrp="1"/>
          </p:cNvSpPr>
          <p:nvPr>
            <p:ph type="body" sz="quarter" idx="3"/>
          </p:nvPr>
        </p:nvSpPr>
        <p:spPr>
          <a:xfrm>
            <a:off x="15326828" y="5241960"/>
            <a:ext cx="12870909" cy="2569003"/>
          </a:xfrm>
        </p:spPr>
        <p:txBody>
          <a:bodyPr anchor="b"/>
          <a:lstStyle>
            <a:lvl1pPr marL="0" indent="0">
              <a:buNone/>
              <a:defRPr sz="7483" b="1"/>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s-ES"/>
              <a:t>Haga clic para modificar los estilos de texto del patrón</a:t>
            </a:r>
          </a:p>
        </p:txBody>
      </p:sp>
      <p:sp>
        <p:nvSpPr>
          <p:cNvPr id="6" name="Content Placeholder 5"/>
          <p:cNvSpPr>
            <a:spLocks noGrp="1"/>
          </p:cNvSpPr>
          <p:nvPr>
            <p:ph sz="quarter" idx="4"/>
          </p:nvPr>
        </p:nvSpPr>
        <p:spPr>
          <a:xfrm>
            <a:off x="15326828" y="7810963"/>
            <a:ext cx="12870909" cy="11488750"/>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7" name="Date Placeholder 6"/>
          <p:cNvSpPr>
            <a:spLocks noGrp="1"/>
          </p:cNvSpPr>
          <p:nvPr>
            <p:ph type="dt" sz="half" idx="10"/>
          </p:nvPr>
        </p:nvSpPr>
        <p:spPr/>
        <p:txBody>
          <a:bodyPr/>
          <a:lstStyle/>
          <a:p>
            <a:fld id="{E8CD23C3-73B8-42D6-906F-F2DB1B749EB0}" type="datetimeFigureOut">
              <a:rPr lang="en-GB" smtClean="0"/>
              <a:t>05/05/2022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0731C7A-0790-46E3-B01F-4906606F870D}" type="slidenum">
              <a:rPr lang="en-GB" smtClean="0"/>
              <a:t>‹Nº›</a:t>
            </a:fld>
            <a:endParaRPr lang="en-GB"/>
          </a:p>
        </p:txBody>
      </p:sp>
    </p:spTree>
    <p:extLst>
      <p:ext uri="{BB962C8B-B14F-4D97-AF65-F5344CB8AC3E}">
        <p14:creationId xmlns:p14="http://schemas.microsoft.com/office/powerpoint/2010/main" val="31390171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olo el títul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ES"/>
              <a:t>Haga clic para modificar el estilo de título del patrón</a:t>
            </a:r>
            <a:endParaRPr lang="en-US" dirty="0"/>
          </a:p>
        </p:txBody>
      </p:sp>
      <p:sp>
        <p:nvSpPr>
          <p:cNvPr id="3" name="Date Placeholder 2"/>
          <p:cNvSpPr>
            <a:spLocks noGrp="1"/>
          </p:cNvSpPr>
          <p:nvPr>
            <p:ph type="dt" sz="half" idx="10"/>
          </p:nvPr>
        </p:nvSpPr>
        <p:spPr/>
        <p:txBody>
          <a:bodyPr/>
          <a:lstStyle/>
          <a:p>
            <a:fld id="{E8CD23C3-73B8-42D6-906F-F2DB1B749EB0}" type="datetimeFigureOut">
              <a:rPr lang="en-GB" smtClean="0"/>
              <a:t>05/05/2022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0731C7A-0790-46E3-B01F-4906606F870D}" type="slidenum">
              <a:rPr lang="en-GB" smtClean="0"/>
              <a:t>‹Nº›</a:t>
            </a:fld>
            <a:endParaRPr lang="en-GB"/>
          </a:p>
        </p:txBody>
      </p:sp>
    </p:spTree>
    <p:extLst>
      <p:ext uri="{BB962C8B-B14F-4D97-AF65-F5344CB8AC3E}">
        <p14:creationId xmlns:p14="http://schemas.microsoft.com/office/powerpoint/2010/main" val="38211292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8CD23C3-73B8-42D6-906F-F2DB1B749EB0}" type="datetimeFigureOut">
              <a:rPr lang="en-GB" smtClean="0"/>
              <a:t>05/05/2022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0731C7A-0790-46E3-B01F-4906606F870D}" type="slidenum">
              <a:rPr lang="en-GB" smtClean="0"/>
              <a:t>‹Nº›</a:t>
            </a:fld>
            <a:endParaRPr lang="en-GB"/>
          </a:p>
        </p:txBody>
      </p:sp>
    </p:spTree>
    <p:extLst>
      <p:ext uri="{BB962C8B-B14F-4D97-AF65-F5344CB8AC3E}">
        <p14:creationId xmlns:p14="http://schemas.microsoft.com/office/powerpoint/2010/main" val="3808116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Title 1"/>
          <p:cNvSpPr>
            <a:spLocks noGrp="1"/>
          </p:cNvSpPr>
          <p:nvPr>
            <p:ph type="title"/>
          </p:nvPr>
        </p:nvSpPr>
        <p:spPr>
          <a:xfrm>
            <a:off x="2085364" y="1425575"/>
            <a:ext cx="9764544" cy="4989513"/>
          </a:xfrm>
        </p:spPr>
        <p:txBody>
          <a:bodyPr anchor="b"/>
          <a:lstStyle>
            <a:lvl1pPr>
              <a:defRPr sz="9978"/>
            </a:lvl1pPr>
          </a:lstStyle>
          <a:p>
            <a:r>
              <a:rPr lang="es-ES"/>
              <a:t>Haga clic para modificar el estilo de título del patrón</a:t>
            </a:r>
            <a:endParaRPr lang="en-US" dirty="0"/>
          </a:p>
        </p:txBody>
      </p:sp>
      <p:sp>
        <p:nvSpPr>
          <p:cNvPr id="3" name="Content Placeholder 2"/>
          <p:cNvSpPr>
            <a:spLocks noGrp="1"/>
          </p:cNvSpPr>
          <p:nvPr>
            <p:ph idx="1"/>
          </p:nvPr>
        </p:nvSpPr>
        <p:spPr>
          <a:xfrm>
            <a:off x="12870909" y="3078850"/>
            <a:ext cx="15326827" cy="15196234"/>
          </a:xfrm>
        </p:spPr>
        <p:txBody>
          <a:bodyPr/>
          <a:lstStyle>
            <a:lvl1pPr>
              <a:defRPr sz="9978"/>
            </a:lvl1pPr>
            <a:lvl2pPr>
              <a:defRPr sz="8731"/>
            </a:lvl2pPr>
            <a:lvl3pPr>
              <a:defRPr sz="7483"/>
            </a:lvl3pPr>
            <a:lvl4pPr>
              <a:defRPr sz="6236"/>
            </a:lvl4pPr>
            <a:lvl5pPr>
              <a:defRPr sz="6236"/>
            </a:lvl5pPr>
            <a:lvl6pPr>
              <a:defRPr sz="6236"/>
            </a:lvl6pPr>
            <a:lvl7pPr>
              <a:defRPr sz="6236"/>
            </a:lvl7pPr>
            <a:lvl8pPr>
              <a:defRPr sz="6236"/>
            </a:lvl8pPr>
            <a:lvl9pPr>
              <a:defRPr sz="6236"/>
            </a:lvl9p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Text Placeholder 3"/>
          <p:cNvSpPr>
            <a:spLocks noGrp="1"/>
          </p:cNvSpPr>
          <p:nvPr>
            <p:ph type="body" sz="half" idx="2"/>
          </p:nvPr>
        </p:nvSpPr>
        <p:spPr>
          <a:xfrm>
            <a:off x="2085364" y="6415088"/>
            <a:ext cx="9764544" cy="11884743"/>
          </a:xfrm>
        </p:spPr>
        <p:txBody>
          <a:bodyPr/>
          <a:lstStyle>
            <a:lvl1pPr marL="0" indent="0">
              <a:buNone/>
              <a:defRPr sz="4989"/>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s-ES"/>
              <a:t>Haga clic para modificar los estilos de texto del patrón</a:t>
            </a:r>
          </a:p>
        </p:txBody>
      </p:sp>
      <p:sp>
        <p:nvSpPr>
          <p:cNvPr id="5" name="Date Placeholder 4"/>
          <p:cNvSpPr>
            <a:spLocks noGrp="1"/>
          </p:cNvSpPr>
          <p:nvPr>
            <p:ph type="dt" sz="half" idx="10"/>
          </p:nvPr>
        </p:nvSpPr>
        <p:spPr/>
        <p:txBody>
          <a:bodyPr/>
          <a:lstStyle/>
          <a:p>
            <a:fld id="{E8CD23C3-73B8-42D6-906F-F2DB1B749EB0}" type="datetimeFigureOut">
              <a:rPr lang="en-GB" smtClean="0"/>
              <a:t>05/05/2022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731C7A-0790-46E3-B01F-4906606F870D}" type="slidenum">
              <a:rPr lang="en-GB" smtClean="0"/>
              <a:t>‹Nº›</a:t>
            </a:fld>
            <a:endParaRPr lang="en-GB"/>
          </a:p>
        </p:txBody>
      </p:sp>
    </p:spTree>
    <p:extLst>
      <p:ext uri="{BB962C8B-B14F-4D97-AF65-F5344CB8AC3E}">
        <p14:creationId xmlns:p14="http://schemas.microsoft.com/office/powerpoint/2010/main" val="24642689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Title 1"/>
          <p:cNvSpPr>
            <a:spLocks noGrp="1"/>
          </p:cNvSpPr>
          <p:nvPr>
            <p:ph type="title"/>
          </p:nvPr>
        </p:nvSpPr>
        <p:spPr>
          <a:xfrm>
            <a:off x="2085364" y="1425575"/>
            <a:ext cx="9764544" cy="4989513"/>
          </a:xfrm>
        </p:spPr>
        <p:txBody>
          <a:bodyPr anchor="b"/>
          <a:lstStyle>
            <a:lvl1pPr>
              <a:defRPr sz="9978"/>
            </a:lvl1pPr>
          </a:lstStyle>
          <a:p>
            <a:r>
              <a:rPr lang="es-ES"/>
              <a:t>Haga clic para modificar el estilo de título del patrón</a:t>
            </a:r>
            <a:endParaRPr lang="en-US" dirty="0"/>
          </a:p>
        </p:txBody>
      </p:sp>
      <p:sp>
        <p:nvSpPr>
          <p:cNvPr id="3" name="Picture Placeholder 2"/>
          <p:cNvSpPr>
            <a:spLocks noGrp="1" noChangeAspect="1"/>
          </p:cNvSpPr>
          <p:nvPr>
            <p:ph type="pic" idx="1"/>
          </p:nvPr>
        </p:nvSpPr>
        <p:spPr>
          <a:xfrm>
            <a:off x="12870909" y="3078850"/>
            <a:ext cx="15326827" cy="15196234"/>
          </a:xfrm>
        </p:spPr>
        <p:txBody>
          <a:bodyPr anchor="t"/>
          <a:lstStyle>
            <a:lvl1pPr marL="0" indent="0">
              <a:buNone/>
              <a:defRPr sz="9978"/>
            </a:lvl1pPr>
            <a:lvl2pPr marL="1425595" indent="0">
              <a:buNone/>
              <a:defRPr sz="8731"/>
            </a:lvl2pPr>
            <a:lvl3pPr marL="2851191" indent="0">
              <a:buNone/>
              <a:defRPr sz="7483"/>
            </a:lvl3pPr>
            <a:lvl4pPr marL="4276786" indent="0">
              <a:buNone/>
              <a:defRPr sz="6236"/>
            </a:lvl4pPr>
            <a:lvl5pPr marL="5702381" indent="0">
              <a:buNone/>
              <a:defRPr sz="6236"/>
            </a:lvl5pPr>
            <a:lvl6pPr marL="7127977" indent="0">
              <a:buNone/>
              <a:defRPr sz="6236"/>
            </a:lvl6pPr>
            <a:lvl7pPr marL="8553572" indent="0">
              <a:buNone/>
              <a:defRPr sz="6236"/>
            </a:lvl7pPr>
            <a:lvl8pPr marL="9979167" indent="0">
              <a:buNone/>
              <a:defRPr sz="6236"/>
            </a:lvl8pPr>
            <a:lvl9pPr marL="11404763" indent="0">
              <a:buNone/>
              <a:defRPr sz="6236"/>
            </a:lvl9pPr>
          </a:lstStyle>
          <a:p>
            <a:r>
              <a:rPr lang="es-ES"/>
              <a:t>Haga clic en el icono para agregar una imagen</a:t>
            </a:r>
            <a:endParaRPr lang="en-US" dirty="0"/>
          </a:p>
        </p:txBody>
      </p:sp>
      <p:sp>
        <p:nvSpPr>
          <p:cNvPr id="4" name="Text Placeholder 3"/>
          <p:cNvSpPr>
            <a:spLocks noGrp="1"/>
          </p:cNvSpPr>
          <p:nvPr>
            <p:ph type="body" sz="half" idx="2"/>
          </p:nvPr>
        </p:nvSpPr>
        <p:spPr>
          <a:xfrm>
            <a:off x="2085364" y="6415088"/>
            <a:ext cx="9764544" cy="11884743"/>
          </a:xfrm>
        </p:spPr>
        <p:txBody>
          <a:bodyPr/>
          <a:lstStyle>
            <a:lvl1pPr marL="0" indent="0">
              <a:buNone/>
              <a:defRPr sz="4989"/>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s-ES"/>
              <a:t>Haga clic para modificar los estilos de texto del patrón</a:t>
            </a:r>
          </a:p>
        </p:txBody>
      </p:sp>
      <p:sp>
        <p:nvSpPr>
          <p:cNvPr id="5" name="Date Placeholder 4"/>
          <p:cNvSpPr>
            <a:spLocks noGrp="1"/>
          </p:cNvSpPr>
          <p:nvPr>
            <p:ph type="dt" sz="half" idx="10"/>
          </p:nvPr>
        </p:nvSpPr>
        <p:spPr/>
        <p:txBody>
          <a:bodyPr/>
          <a:lstStyle/>
          <a:p>
            <a:fld id="{E8CD23C3-73B8-42D6-906F-F2DB1B749EB0}" type="datetimeFigureOut">
              <a:rPr lang="en-GB" smtClean="0"/>
              <a:t>05/05/2022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731C7A-0790-46E3-B01F-4906606F870D}" type="slidenum">
              <a:rPr lang="en-GB" smtClean="0"/>
              <a:t>‹Nº›</a:t>
            </a:fld>
            <a:endParaRPr lang="en-GB"/>
          </a:p>
        </p:txBody>
      </p:sp>
    </p:spTree>
    <p:extLst>
      <p:ext uri="{BB962C8B-B14F-4D97-AF65-F5344CB8AC3E}">
        <p14:creationId xmlns:p14="http://schemas.microsoft.com/office/powerpoint/2010/main" val="21495591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ES"/>
              <a:t>Haga clic para modificar el estilo de título del patrón</a:t>
            </a:r>
            <a:endParaRPr lang="en-US" dirty="0"/>
          </a:p>
        </p:txBody>
      </p:sp>
      <p:sp>
        <p:nvSpPr>
          <p:cNvPr id="3" name="Vertical Text Placeholder 2"/>
          <p:cNvSpPr>
            <a:spLocks noGrp="1"/>
          </p:cNvSpPr>
          <p:nvPr>
            <p:ph type="body" orient="vert" idx="1"/>
          </p:nvPr>
        </p:nvSpPr>
        <p:spPr/>
        <p:txBody>
          <a:bodyPr vert="eaVert"/>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Date Placeholder 3"/>
          <p:cNvSpPr>
            <a:spLocks noGrp="1"/>
          </p:cNvSpPr>
          <p:nvPr>
            <p:ph type="dt" sz="half" idx="10"/>
          </p:nvPr>
        </p:nvSpPr>
        <p:spPr/>
        <p:txBody>
          <a:bodyPr/>
          <a:lstStyle/>
          <a:p>
            <a:fld id="{E8CD23C3-73B8-42D6-906F-F2DB1B749EB0}" type="datetimeFigureOut">
              <a:rPr lang="en-GB" smtClean="0"/>
              <a:t>05/05/2022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731C7A-0790-46E3-B01F-4906606F870D}" type="slidenum">
              <a:rPr lang="en-GB" smtClean="0"/>
              <a:t>‹Nº›</a:t>
            </a:fld>
            <a:endParaRPr lang="en-GB"/>
          </a:p>
        </p:txBody>
      </p:sp>
    </p:spTree>
    <p:extLst>
      <p:ext uri="{BB962C8B-B14F-4D97-AF65-F5344CB8AC3E}">
        <p14:creationId xmlns:p14="http://schemas.microsoft.com/office/powerpoint/2010/main" val="40240868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5701" y="1138480"/>
            <a:ext cx="6528093" cy="18121634"/>
          </a:xfrm>
        </p:spPr>
        <p:txBody>
          <a:bodyPr vert="eaVert"/>
          <a:lstStyle/>
          <a:p>
            <a:r>
              <a:rPr lang="es-ES"/>
              <a:t>Haga clic para modificar el estilo de título del patrón</a:t>
            </a:r>
            <a:endParaRPr lang="en-US" dirty="0"/>
          </a:p>
        </p:txBody>
      </p:sp>
      <p:sp>
        <p:nvSpPr>
          <p:cNvPr id="3" name="Vertical Text Placeholder 2"/>
          <p:cNvSpPr>
            <a:spLocks noGrp="1"/>
          </p:cNvSpPr>
          <p:nvPr>
            <p:ph type="body" orient="vert" idx="1"/>
          </p:nvPr>
        </p:nvSpPr>
        <p:spPr>
          <a:xfrm>
            <a:off x="2081423" y="1138480"/>
            <a:ext cx="19205838" cy="18121634"/>
          </a:xfrm>
        </p:spPr>
        <p:txBody>
          <a:bodyPr vert="eaVert"/>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Date Placeholder 3"/>
          <p:cNvSpPr>
            <a:spLocks noGrp="1"/>
          </p:cNvSpPr>
          <p:nvPr>
            <p:ph type="dt" sz="half" idx="10"/>
          </p:nvPr>
        </p:nvSpPr>
        <p:spPr/>
        <p:txBody>
          <a:bodyPr/>
          <a:lstStyle/>
          <a:p>
            <a:fld id="{E8CD23C3-73B8-42D6-906F-F2DB1B749EB0}" type="datetimeFigureOut">
              <a:rPr lang="en-GB" smtClean="0"/>
              <a:t>05/05/2022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731C7A-0790-46E3-B01F-4906606F870D}" type="slidenum">
              <a:rPr lang="en-GB" smtClean="0"/>
              <a:t>‹Nº›</a:t>
            </a:fld>
            <a:endParaRPr lang="en-GB"/>
          </a:p>
        </p:txBody>
      </p:sp>
    </p:spTree>
    <p:extLst>
      <p:ext uri="{BB962C8B-B14F-4D97-AF65-F5344CB8AC3E}">
        <p14:creationId xmlns:p14="http://schemas.microsoft.com/office/powerpoint/2010/main" val="14579464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421" y="1138485"/>
            <a:ext cx="26112371" cy="4133179"/>
          </a:xfrm>
          <a:prstGeom prst="rect">
            <a:avLst/>
          </a:prstGeom>
        </p:spPr>
        <p:txBody>
          <a:bodyPr vert="horz" lIns="91440" tIns="45720" rIns="91440" bIns="45720" rtlCol="0" anchor="ctr">
            <a:normAutofit/>
          </a:bodyPr>
          <a:lstStyle/>
          <a:p>
            <a:r>
              <a:rPr lang="es-ES"/>
              <a:t>Haga clic para modificar el estilo de título del patrón</a:t>
            </a:r>
            <a:endParaRPr lang="en-US" dirty="0"/>
          </a:p>
        </p:txBody>
      </p:sp>
      <p:sp>
        <p:nvSpPr>
          <p:cNvPr id="3" name="Text Placeholder 2"/>
          <p:cNvSpPr>
            <a:spLocks noGrp="1"/>
          </p:cNvSpPr>
          <p:nvPr>
            <p:ph type="body" idx="1"/>
          </p:nvPr>
        </p:nvSpPr>
        <p:spPr>
          <a:xfrm>
            <a:off x="2081421" y="5692400"/>
            <a:ext cx="26112371" cy="13567714"/>
          </a:xfrm>
          <a:prstGeom prst="rect">
            <a:avLst/>
          </a:prstGeom>
        </p:spPr>
        <p:txBody>
          <a:bodyPr vert="horz" lIns="91440" tIns="45720" rIns="91440" bIns="45720" rtlCol="0">
            <a:normAutofit/>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Date Placeholder 3"/>
          <p:cNvSpPr>
            <a:spLocks noGrp="1"/>
          </p:cNvSpPr>
          <p:nvPr>
            <p:ph type="dt" sz="half" idx="2"/>
          </p:nvPr>
        </p:nvSpPr>
        <p:spPr>
          <a:xfrm>
            <a:off x="2081421" y="19819457"/>
            <a:ext cx="6811923" cy="1138480"/>
          </a:xfrm>
          <a:prstGeom prst="rect">
            <a:avLst/>
          </a:prstGeom>
        </p:spPr>
        <p:txBody>
          <a:bodyPr vert="horz" lIns="91440" tIns="45720" rIns="91440" bIns="45720" rtlCol="0" anchor="ctr"/>
          <a:lstStyle>
            <a:lvl1pPr algn="l">
              <a:defRPr sz="3742">
                <a:solidFill>
                  <a:schemeClr val="tx1">
                    <a:tint val="75000"/>
                  </a:schemeClr>
                </a:solidFill>
              </a:defRPr>
            </a:lvl1pPr>
          </a:lstStyle>
          <a:p>
            <a:fld id="{E8CD23C3-73B8-42D6-906F-F2DB1B749EB0}" type="datetimeFigureOut">
              <a:rPr lang="en-GB" smtClean="0"/>
              <a:t>05/05/2022</a:t>
            </a:fld>
            <a:endParaRPr lang="en-GB"/>
          </a:p>
        </p:txBody>
      </p:sp>
      <p:sp>
        <p:nvSpPr>
          <p:cNvPr id="5" name="Footer Placeholder 4"/>
          <p:cNvSpPr>
            <a:spLocks noGrp="1"/>
          </p:cNvSpPr>
          <p:nvPr>
            <p:ph type="ftr" sz="quarter" idx="3"/>
          </p:nvPr>
        </p:nvSpPr>
        <p:spPr>
          <a:xfrm>
            <a:off x="10028665" y="19819457"/>
            <a:ext cx="10217884" cy="1138480"/>
          </a:xfrm>
          <a:prstGeom prst="rect">
            <a:avLst/>
          </a:prstGeom>
        </p:spPr>
        <p:txBody>
          <a:bodyPr vert="horz" lIns="91440" tIns="45720" rIns="91440" bIns="45720" rtlCol="0" anchor="ctr"/>
          <a:lstStyle>
            <a:lvl1pPr algn="ctr">
              <a:defRPr sz="3742">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21381869" y="19819457"/>
            <a:ext cx="6811923" cy="1138480"/>
          </a:xfrm>
          <a:prstGeom prst="rect">
            <a:avLst/>
          </a:prstGeom>
        </p:spPr>
        <p:txBody>
          <a:bodyPr vert="horz" lIns="91440" tIns="45720" rIns="91440" bIns="45720" rtlCol="0" anchor="ctr"/>
          <a:lstStyle>
            <a:lvl1pPr algn="r">
              <a:defRPr sz="3742">
                <a:solidFill>
                  <a:schemeClr val="tx1">
                    <a:tint val="75000"/>
                  </a:schemeClr>
                </a:solidFill>
              </a:defRPr>
            </a:lvl1pPr>
          </a:lstStyle>
          <a:p>
            <a:fld id="{E0731C7A-0790-46E3-B01F-4906606F870D}" type="slidenum">
              <a:rPr lang="en-GB" smtClean="0"/>
              <a:t>‹Nº›</a:t>
            </a:fld>
            <a:endParaRPr lang="en-GB"/>
          </a:p>
        </p:txBody>
      </p:sp>
    </p:spTree>
    <p:extLst>
      <p:ext uri="{BB962C8B-B14F-4D97-AF65-F5344CB8AC3E}">
        <p14:creationId xmlns:p14="http://schemas.microsoft.com/office/powerpoint/2010/main" val="1235717256"/>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2851191" rtl="0" eaLnBrk="1" latinLnBrk="0" hangingPunct="1">
        <a:lnSpc>
          <a:spcPct val="90000"/>
        </a:lnSpc>
        <a:spcBef>
          <a:spcPct val="0"/>
        </a:spcBef>
        <a:buNone/>
        <a:defRPr sz="13720" kern="1200">
          <a:solidFill>
            <a:schemeClr val="tx1"/>
          </a:solidFill>
          <a:latin typeface="+mj-lt"/>
          <a:ea typeface="+mj-ea"/>
          <a:cs typeface="+mj-cs"/>
        </a:defRPr>
      </a:lvl1pPr>
    </p:titleStyle>
    <p:bodyStyle>
      <a:lvl1pPr marL="712798" indent="-712798" algn="l" defTabSz="2851191" rtl="0" eaLnBrk="1" latinLnBrk="0" hangingPunct="1">
        <a:lnSpc>
          <a:spcPct val="90000"/>
        </a:lnSpc>
        <a:spcBef>
          <a:spcPts val="3118"/>
        </a:spcBef>
        <a:buFont typeface="Arial" panose="020B0604020202020204" pitchFamily="34" charset="0"/>
        <a:buChar char="•"/>
        <a:defRPr sz="8731" kern="1200">
          <a:solidFill>
            <a:schemeClr val="tx1"/>
          </a:solidFill>
          <a:latin typeface="+mn-lt"/>
          <a:ea typeface="+mn-ea"/>
          <a:cs typeface="+mn-cs"/>
        </a:defRPr>
      </a:lvl1pPr>
      <a:lvl2pPr marL="2138393" indent="-712798" algn="l" defTabSz="2851191" rtl="0" eaLnBrk="1" latinLnBrk="0" hangingPunct="1">
        <a:lnSpc>
          <a:spcPct val="90000"/>
        </a:lnSpc>
        <a:spcBef>
          <a:spcPts val="1559"/>
        </a:spcBef>
        <a:buFont typeface="Arial" panose="020B0604020202020204" pitchFamily="34" charset="0"/>
        <a:buChar char="•"/>
        <a:defRPr sz="7483" kern="1200">
          <a:solidFill>
            <a:schemeClr val="tx1"/>
          </a:solidFill>
          <a:latin typeface="+mn-lt"/>
          <a:ea typeface="+mn-ea"/>
          <a:cs typeface="+mn-cs"/>
        </a:defRPr>
      </a:lvl2pPr>
      <a:lvl3pPr marL="3563988" indent="-712798" algn="l" defTabSz="2851191" rtl="0" eaLnBrk="1" latinLnBrk="0" hangingPunct="1">
        <a:lnSpc>
          <a:spcPct val="90000"/>
        </a:lnSpc>
        <a:spcBef>
          <a:spcPts val="1559"/>
        </a:spcBef>
        <a:buFont typeface="Arial" panose="020B0604020202020204" pitchFamily="34" charset="0"/>
        <a:buChar char="•"/>
        <a:defRPr sz="6236" kern="1200">
          <a:solidFill>
            <a:schemeClr val="tx1"/>
          </a:solidFill>
          <a:latin typeface="+mn-lt"/>
          <a:ea typeface="+mn-ea"/>
          <a:cs typeface="+mn-cs"/>
        </a:defRPr>
      </a:lvl3pPr>
      <a:lvl4pPr marL="4989584"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4pPr>
      <a:lvl5pPr marL="6415179"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5pPr>
      <a:lvl6pPr marL="7840774"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6pPr>
      <a:lvl7pPr marL="9266370"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7pPr>
      <a:lvl8pPr marL="10691965"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8pPr>
      <a:lvl9pPr marL="12117560"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9pPr>
    </p:bodyStyle>
    <p:otherStyle>
      <a:defPPr>
        <a:defRPr lang="en-US"/>
      </a:defPPr>
      <a:lvl1pPr marL="0" algn="l" defTabSz="2851191" rtl="0" eaLnBrk="1" latinLnBrk="0" hangingPunct="1">
        <a:defRPr sz="5613" kern="1200">
          <a:solidFill>
            <a:schemeClr val="tx1"/>
          </a:solidFill>
          <a:latin typeface="+mn-lt"/>
          <a:ea typeface="+mn-ea"/>
          <a:cs typeface="+mn-cs"/>
        </a:defRPr>
      </a:lvl1pPr>
      <a:lvl2pPr marL="1425595" algn="l" defTabSz="2851191" rtl="0" eaLnBrk="1" latinLnBrk="0" hangingPunct="1">
        <a:defRPr sz="5613" kern="1200">
          <a:solidFill>
            <a:schemeClr val="tx1"/>
          </a:solidFill>
          <a:latin typeface="+mn-lt"/>
          <a:ea typeface="+mn-ea"/>
          <a:cs typeface="+mn-cs"/>
        </a:defRPr>
      </a:lvl2pPr>
      <a:lvl3pPr marL="2851191" algn="l" defTabSz="2851191" rtl="0" eaLnBrk="1" latinLnBrk="0" hangingPunct="1">
        <a:defRPr sz="5613" kern="1200">
          <a:solidFill>
            <a:schemeClr val="tx1"/>
          </a:solidFill>
          <a:latin typeface="+mn-lt"/>
          <a:ea typeface="+mn-ea"/>
          <a:cs typeface="+mn-cs"/>
        </a:defRPr>
      </a:lvl3pPr>
      <a:lvl4pPr marL="4276786" algn="l" defTabSz="2851191" rtl="0" eaLnBrk="1" latinLnBrk="0" hangingPunct="1">
        <a:defRPr sz="5613" kern="1200">
          <a:solidFill>
            <a:schemeClr val="tx1"/>
          </a:solidFill>
          <a:latin typeface="+mn-lt"/>
          <a:ea typeface="+mn-ea"/>
          <a:cs typeface="+mn-cs"/>
        </a:defRPr>
      </a:lvl4pPr>
      <a:lvl5pPr marL="5702381" algn="l" defTabSz="2851191" rtl="0" eaLnBrk="1" latinLnBrk="0" hangingPunct="1">
        <a:defRPr sz="5613" kern="1200">
          <a:solidFill>
            <a:schemeClr val="tx1"/>
          </a:solidFill>
          <a:latin typeface="+mn-lt"/>
          <a:ea typeface="+mn-ea"/>
          <a:cs typeface="+mn-cs"/>
        </a:defRPr>
      </a:lvl5pPr>
      <a:lvl6pPr marL="7127977" algn="l" defTabSz="2851191" rtl="0" eaLnBrk="1" latinLnBrk="0" hangingPunct="1">
        <a:defRPr sz="5613" kern="1200">
          <a:solidFill>
            <a:schemeClr val="tx1"/>
          </a:solidFill>
          <a:latin typeface="+mn-lt"/>
          <a:ea typeface="+mn-ea"/>
          <a:cs typeface="+mn-cs"/>
        </a:defRPr>
      </a:lvl6pPr>
      <a:lvl7pPr marL="8553572" algn="l" defTabSz="2851191" rtl="0" eaLnBrk="1" latinLnBrk="0" hangingPunct="1">
        <a:defRPr sz="5613" kern="1200">
          <a:solidFill>
            <a:schemeClr val="tx1"/>
          </a:solidFill>
          <a:latin typeface="+mn-lt"/>
          <a:ea typeface="+mn-ea"/>
          <a:cs typeface="+mn-cs"/>
        </a:defRPr>
      </a:lvl7pPr>
      <a:lvl8pPr marL="9979167" algn="l" defTabSz="2851191" rtl="0" eaLnBrk="1" latinLnBrk="0" hangingPunct="1">
        <a:defRPr sz="5613" kern="1200">
          <a:solidFill>
            <a:schemeClr val="tx1"/>
          </a:solidFill>
          <a:latin typeface="+mn-lt"/>
          <a:ea typeface="+mn-ea"/>
          <a:cs typeface="+mn-cs"/>
        </a:defRPr>
      </a:lvl8pPr>
      <a:lvl9pPr marL="11404763" algn="l" defTabSz="2851191" rtl="0" eaLnBrk="1" latinLnBrk="0" hangingPunct="1">
        <a:defRPr sz="56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6.xml"/><Relationship Id="rId6" Type="http://schemas.openxmlformats.org/officeDocument/2006/relationships/image" Target="../media/image5.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29000">
              <a:srgbClr val="003E5A"/>
            </a:gs>
            <a:gs pos="92000">
              <a:srgbClr val="D8B655"/>
            </a:gs>
          </a:gsLst>
          <a:lin ang="16200000" scaled="0"/>
          <a:tileRect/>
        </a:gradFill>
        <a:effectLst/>
      </p:bgPr>
    </p:bg>
    <p:spTree>
      <p:nvGrpSpPr>
        <p:cNvPr id="1" name=""/>
        <p:cNvGrpSpPr/>
        <p:nvPr/>
      </p:nvGrpSpPr>
      <p:grpSpPr>
        <a:xfrm>
          <a:off x="0" y="0"/>
          <a:ext cx="0" cy="0"/>
          <a:chOff x="0" y="0"/>
          <a:chExt cx="0" cy="0"/>
        </a:xfrm>
      </p:grpSpPr>
      <p:sp>
        <p:nvSpPr>
          <p:cNvPr id="24" name="CuadroTexto 23">
            <a:extLst>
              <a:ext uri="{FF2B5EF4-FFF2-40B4-BE49-F238E27FC236}">
                <a16:creationId xmlns:a16="http://schemas.microsoft.com/office/drawing/2014/main" id="{9BB4B243-A755-4163-9A83-529BEFFC51C2}"/>
              </a:ext>
            </a:extLst>
          </p:cNvPr>
          <p:cNvSpPr txBox="1"/>
          <p:nvPr/>
        </p:nvSpPr>
        <p:spPr>
          <a:xfrm>
            <a:off x="267670" y="3650245"/>
            <a:ext cx="9579952" cy="16949057"/>
          </a:xfrm>
          <a:prstGeom prst="rect">
            <a:avLst/>
          </a:prstGeom>
          <a:solidFill>
            <a:srgbClr val="EAEAEA"/>
          </a:solidFill>
          <a:ln>
            <a:round/>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wrap="square" rtlCol="0">
            <a:spAutoFit/>
          </a:bodyPr>
          <a:lstStyle/>
          <a:p>
            <a:endParaRPr lang="en-GB" dirty="0"/>
          </a:p>
        </p:txBody>
      </p:sp>
      <p:sp>
        <p:nvSpPr>
          <p:cNvPr id="20" name="CuadroTexto 19">
            <a:extLst>
              <a:ext uri="{FF2B5EF4-FFF2-40B4-BE49-F238E27FC236}">
                <a16:creationId xmlns:a16="http://schemas.microsoft.com/office/drawing/2014/main" id="{B5648E25-F22C-414C-85A6-B05C77ADB53E}"/>
              </a:ext>
            </a:extLst>
          </p:cNvPr>
          <p:cNvSpPr txBox="1"/>
          <p:nvPr/>
        </p:nvSpPr>
        <p:spPr>
          <a:xfrm>
            <a:off x="20021074" y="3650245"/>
            <a:ext cx="9889753" cy="16949057"/>
          </a:xfrm>
          <a:prstGeom prst="rect">
            <a:avLst/>
          </a:prstGeom>
          <a:solidFill>
            <a:srgbClr val="EAEAEA"/>
          </a:solidFill>
          <a:ln>
            <a:round/>
            <a:headEnd type="none" w="med" len="med"/>
            <a:tailEnd type="none" w="med" len="med"/>
            <a:extLst>
              <a:ext uri="{C807C97D-BFC1-408E-A445-0C87EB9F89A2}">
                <ask:lineSketchStyleProps xmlns:ask="http://schemas.microsoft.com/office/drawing/2018/sketchyshapes" sd="1219033472">
                  <a:custGeom>
                    <a:avLst/>
                    <a:gdLst>
                      <a:gd name="connsiteX0" fmla="*/ 0 w 9765535"/>
                      <a:gd name="connsiteY0" fmla="*/ 0 h 16949057"/>
                      <a:gd name="connsiteX1" fmla="*/ 9765535 w 9765535"/>
                      <a:gd name="connsiteY1" fmla="*/ 0 h 16949057"/>
                      <a:gd name="connsiteX2" fmla="*/ 9765535 w 9765535"/>
                      <a:gd name="connsiteY2" fmla="*/ 16949057 h 16949057"/>
                      <a:gd name="connsiteX3" fmla="*/ 0 w 9765535"/>
                      <a:gd name="connsiteY3" fmla="*/ 16949057 h 16949057"/>
                      <a:gd name="connsiteX4" fmla="*/ 0 w 9765535"/>
                      <a:gd name="connsiteY4" fmla="*/ 0 h 169490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65535" h="16949057" fill="none" extrusionOk="0">
                        <a:moveTo>
                          <a:pt x="0" y="0"/>
                        </a:moveTo>
                        <a:cubicBezTo>
                          <a:pt x="2779777" y="-49533"/>
                          <a:pt x="7158751" y="-14809"/>
                          <a:pt x="9765535" y="0"/>
                        </a:cubicBezTo>
                        <a:cubicBezTo>
                          <a:pt x="9853174" y="6036317"/>
                          <a:pt x="9692856" y="11563191"/>
                          <a:pt x="9765535" y="16949057"/>
                        </a:cubicBezTo>
                        <a:cubicBezTo>
                          <a:pt x="6419288" y="16900826"/>
                          <a:pt x="1254743" y="17033512"/>
                          <a:pt x="0" y="16949057"/>
                        </a:cubicBezTo>
                        <a:cubicBezTo>
                          <a:pt x="-38581" y="12270418"/>
                          <a:pt x="63341" y="3487411"/>
                          <a:pt x="0" y="0"/>
                        </a:cubicBezTo>
                        <a:close/>
                      </a:path>
                      <a:path w="9765535" h="16949057" stroke="0" extrusionOk="0">
                        <a:moveTo>
                          <a:pt x="0" y="0"/>
                        </a:moveTo>
                        <a:cubicBezTo>
                          <a:pt x="1357097" y="118645"/>
                          <a:pt x="7202685" y="116012"/>
                          <a:pt x="9765535" y="0"/>
                        </a:cubicBezTo>
                        <a:cubicBezTo>
                          <a:pt x="9632653" y="4176259"/>
                          <a:pt x="9850486" y="9355638"/>
                          <a:pt x="9765535" y="16949057"/>
                        </a:cubicBezTo>
                        <a:cubicBezTo>
                          <a:pt x="5418548" y="17083657"/>
                          <a:pt x="4423182" y="16791861"/>
                          <a:pt x="0" y="16949057"/>
                        </a:cubicBezTo>
                        <a:cubicBezTo>
                          <a:pt x="-20187" y="10071772"/>
                          <a:pt x="-152480" y="4844090"/>
                          <a:pt x="0" y="0"/>
                        </a:cubicBezTo>
                        <a:close/>
                      </a:path>
                    </a:pathLst>
                  </a:custGeom>
                  <ask:type>
                    <ask:lineSketchNone/>
                  </ask:type>
                </ask:lineSketchStyleProps>
              </a:ext>
            </a:extLst>
          </a:ln>
        </p:spPr>
        <p:style>
          <a:lnRef idx="1">
            <a:schemeClr val="accent3"/>
          </a:lnRef>
          <a:fillRef idx="2">
            <a:schemeClr val="accent3"/>
          </a:fillRef>
          <a:effectRef idx="1">
            <a:schemeClr val="accent3"/>
          </a:effectRef>
          <a:fontRef idx="minor">
            <a:schemeClr val="dk1"/>
          </a:fontRef>
        </p:style>
        <p:txBody>
          <a:bodyPr wrap="square" rtlCol="0">
            <a:spAutoFit/>
          </a:bodyPr>
          <a:lstStyle/>
          <a:p>
            <a:endParaRPr lang="en-GB" dirty="0"/>
          </a:p>
        </p:txBody>
      </p:sp>
      <p:sp>
        <p:nvSpPr>
          <p:cNvPr id="25" name="CuadroTexto 24">
            <a:extLst>
              <a:ext uri="{FF2B5EF4-FFF2-40B4-BE49-F238E27FC236}">
                <a16:creationId xmlns:a16="http://schemas.microsoft.com/office/drawing/2014/main" id="{2ED60F0C-5D11-4234-BFAF-E08A56762C72}"/>
              </a:ext>
            </a:extLst>
          </p:cNvPr>
          <p:cNvSpPr txBox="1"/>
          <p:nvPr/>
        </p:nvSpPr>
        <p:spPr>
          <a:xfrm>
            <a:off x="10063925" y="3650244"/>
            <a:ext cx="9690381" cy="16949057"/>
          </a:xfrm>
          <a:prstGeom prst="rect">
            <a:avLst/>
          </a:prstGeom>
          <a:solidFill>
            <a:srgbClr val="EAEAEA"/>
          </a:solidFill>
          <a:ln>
            <a:round/>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wrap="square" rtlCol="0">
            <a:spAutoFit/>
          </a:bodyPr>
          <a:lstStyle/>
          <a:p>
            <a:endParaRPr lang="en-GB" dirty="0"/>
          </a:p>
        </p:txBody>
      </p:sp>
      <p:sp>
        <p:nvSpPr>
          <p:cNvPr id="12" name="CuadroTexto 11">
            <a:extLst>
              <a:ext uri="{FF2B5EF4-FFF2-40B4-BE49-F238E27FC236}">
                <a16:creationId xmlns:a16="http://schemas.microsoft.com/office/drawing/2014/main" id="{0B4D91EB-E1C7-4B9B-AE3A-9FAA9A514735}"/>
              </a:ext>
            </a:extLst>
          </p:cNvPr>
          <p:cNvSpPr txBox="1"/>
          <p:nvPr/>
        </p:nvSpPr>
        <p:spPr>
          <a:xfrm>
            <a:off x="687612" y="3822810"/>
            <a:ext cx="8734972" cy="6170920"/>
          </a:xfrm>
          <a:prstGeom prst="rect">
            <a:avLst/>
          </a:prstGeom>
          <a:noFill/>
        </p:spPr>
        <p:txBody>
          <a:bodyPr wrap="square" rtlCol="0">
            <a:spAutoFit/>
          </a:bodyPr>
          <a:lstStyle/>
          <a:p>
            <a:r>
              <a:rPr lang="en-GB" sz="4500" u="sng" dirty="0">
                <a:latin typeface="Calibri" panose="020F0502020204030204" pitchFamily="34" charset="0"/>
                <a:cs typeface="Calibri" panose="020F0502020204030204" pitchFamily="34" charset="0"/>
              </a:rPr>
              <a:t>1.Introduction</a:t>
            </a:r>
          </a:p>
          <a:p>
            <a:endParaRPr lang="en-GB" sz="1000" u="sng" dirty="0">
              <a:latin typeface="Calibri" panose="020F0502020204030204" pitchFamily="34" charset="0"/>
              <a:cs typeface="Calibri" panose="020F0502020204030204" pitchFamily="34" charset="0"/>
            </a:endParaRPr>
          </a:p>
          <a:p>
            <a:pPr algn="just"/>
            <a:r>
              <a:rPr lang="en-GB" sz="3400" dirty="0">
                <a:effectLst/>
                <a:latin typeface="Calibri" panose="020F0502020204030204" pitchFamily="34" charset="0"/>
                <a:ea typeface="Calibri" panose="020F0502020204030204" pitchFamily="34" charset="0"/>
                <a:cs typeface="Calibri" panose="020F0502020204030204" pitchFamily="34" charset="0"/>
              </a:rPr>
              <a:t>The main aim of this project is to develop a web application that helps emergency services to save lives. This application will contain medical and user data and a unique code assigned to individuals. The emergency services need to introduce this unique code to access user information. The main idea is to proportionate this information as quickly as possible to help provide the best medical care, counting on crucial information about the person. </a:t>
            </a:r>
            <a:endParaRPr lang="en-GB" sz="4800" u="sng" dirty="0"/>
          </a:p>
        </p:txBody>
      </p:sp>
      <p:sp>
        <p:nvSpPr>
          <p:cNvPr id="14" name="CuadroTexto 13">
            <a:extLst>
              <a:ext uri="{FF2B5EF4-FFF2-40B4-BE49-F238E27FC236}">
                <a16:creationId xmlns:a16="http://schemas.microsoft.com/office/drawing/2014/main" id="{CEBFED9A-9CED-4B67-9EE5-2A23FC03919C}"/>
              </a:ext>
            </a:extLst>
          </p:cNvPr>
          <p:cNvSpPr txBox="1"/>
          <p:nvPr/>
        </p:nvSpPr>
        <p:spPr>
          <a:xfrm>
            <a:off x="816975" y="10398202"/>
            <a:ext cx="8727726" cy="5124480"/>
          </a:xfrm>
          <a:prstGeom prst="rect">
            <a:avLst/>
          </a:prstGeom>
          <a:noFill/>
        </p:spPr>
        <p:txBody>
          <a:bodyPr wrap="square" rtlCol="0">
            <a:spAutoFit/>
          </a:bodyPr>
          <a:lstStyle/>
          <a:p>
            <a:r>
              <a:rPr lang="en-GB" sz="4500" u="sng" dirty="0"/>
              <a:t>2.Objectives</a:t>
            </a:r>
          </a:p>
          <a:p>
            <a:endParaRPr lang="en-GB" sz="1000" u="sng" dirty="0"/>
          </a:p>
          <a:p>
            <a:pPr algn="just"/>
            <a:r>
              <a:rPr lang="en-GB" sz="3400" dirty="0">
                <a:latin typeface="Calibri" panose="020F0502020204030204" pitchFamily="34" charset="0"/>
                <a:cs typeface="Calibri" panose="020F0502020204030204" pitchFamily="34" charset="0"/>
              </a:rPr>
              <a:t>The following objectives were planned.</a:t>
            </a:r>
          </a:p>
          <a:p>
            <a:pPr marL="457200" indent="-457200" algn="just">
              <a:buFont typeface="Arial" panose="020B0604020202020204" pitchFamily="34" charset="0"/>
              <a:buChar char="•"/>
            </a:pPr>
            <a:r>
              <a:rPr lang="en-GB" sz="3400" dirty="0">
                <a:latin typeface="Calibri" panose="020F0502020204030204" pitchFamily="34" charset="0"/>
                <a:cs typeface="Calibri" panose="020F0502020204030204" pitchFamily="34" charset="0"/>
              </a:rPr>
              <a:t>Create a web application that can serve the purposes with login and sign-up  forms.  </a:t>
            </a:r>
          </a:p>
          <a:p>
            <a:pPr marL="457200" indent="-457200" algn="just">
              <a:buFont typeface="Arial" panose="020B0604020202020204" pitchFamily="34" charset="0"/>
              <a:buChar char="•"/>
            </a:pPr>
            <a:endParaRPr lang="en-GB" sz="3400" dirty="0">
              <a:latin typeface="Calibri" panose="020F0502020204030204" pitchFamily="34" charset="0"/>
              <a:cs typeface="Calibri" panose="020F0502020204030204" pitchFamily="34" charset="0"/>
            </a:endParaRPr>
          </a:p>
          <a:p>
            <a:pPr marL="457200" indent="-457200" algn="just">
              <a:buFont typeface="Arial" panose="020B0604020202020204" pitchFamily="34" charset="0"/>
              <a:buChar char="•"/>
            </a:pPr>
            <a:r>
              <a:rPr lang="en-GB" sz="3400" dirty="0">
                <a:latin typeface="Calibri" panose="020F0502020204030204" pitchFamily="34" charset="0"/>
                <a:cs typeface="Calibri" panose="020F0502020204030204" pitchFamily="34" charset="0"/>
              </a:rPr>
              <a:t>Create a secure database to keep the medical, emergency contact and personal data of the users.</a:t>
            </a:r>
            <a:endParaRPr lang="en-GB" sz="4000" dirty="0"/>
          </a:p>
          <a:p>
            <a:pPr marL="457200" indent="-457200" algn="just">
              <a:buFont typeface="Arial" panose="020B0604020202020204" pitchFamily="34" charset="0"/>
              <a:buChar char="•"/>
            </a:pPr>
            <a:endParaRPr lang="en-GB" sz="3400" dirty="0">
              <a:latin typeface="Calibri" panose="020F0502020204030204" pitchFamily="34" charset="0"/>
              <a:cs typeface="Calibri" panose="020F0502020204030204" pitchFamily="34" charset="0"/>
            </a:endParaRPr>
          </a:p>
        </p:txBody>
      </p:sp>
      <p:sp>
        <p:nvSpPr>
          <p:cNvPr id="15" name="CuadroTexto 14">
            <a:extLst>
              <a:ext uri="{FF2B5EF4-FFF2-40B4-BE49-F238E27FC236}">
                <a16:creationId xmlns:a16="http://schemas.microsoft.com/office/drawing/2014/main" id="{1D75E3A0-0069-4F72-8A34-E741239917E6}"/>
              </a:ext>
            </a:extLst>
          </p:cNvPr>
          <p:cNvSpPr txBox="1"/>
          <p:nvPr/>
        </p:nvSpPr>
        <p:spPr>
          <a:xfrm>
            <a:off x="10267564" y="9480319"/>
            <a:ext cx="9002758" cy="5493812"/>
          </a:xfrm>
          <a:prstGeom prst="rect">
            <a:avLst/>
          </a:prstGeom>
          <a:noFill/>
        </p:spPr>
        <p:txBody>
          <a:bodyPr wrap="square" rtlCol="0">
            <a:spAutoFit/>
          </a:bodyPr>
          <a:lstStyle/>
          <a:p>
            <a:pPr algn="just"/>
            <a:r>
              <a:rPr lang="en-GB" sz="4500" u="sng" dirty="0"/>
              <a:t>3.2	 Technologies for implementation</a:t>
            </a:r>
            <a:endParaRPr lang="en-GB" sz="2800" dirty="0"/>
          </a:p>
          <a:p>
            <a:r>
              <a:rPr lang="en-GB" sz="3400" dirty="0"/>
              <a:t>The following technologies were used for implementing the functionalities of the system.</a:t>
            </a:r>
          </a:p>
          <a:p>
            <a:pPr marL="457200" indent="-457200">
              <a:buFont typeface="Arial" panose="020B0604020202020204" pitchFamily="34" charset="0"/>
              <a:buChar char="•"/>
            </a:pPr>
            <a:r>
              <a:rPr lang="en-GB" sz="3400" dirty="0"/>
              <a:t>Visual Studio </a:t>
            </a:r>
          </a:p>
          <a:p>
            <a:pPr marL="457200" indent="-457200">
              <a:buFont typeface="Arial" panose="020B0604020202020204" pitchFamily="34" charset="0"/>
              <a:buChar char="•"/>
            </a:pPr>
            <a:r>
              <a:rPr lang="en-GB" sz="3400" dirty="0"/>
              <a:t>Code </a:t>
            </a:r>
          </a:p>
          <a:p>
            <a:pPr marL="457200" indent="-457200">
              <a:buFont typeface="Arial" panose="020B0604020202020204" pitchFamily="34" charset="0"/>
              <a:buChar char="•"/>
            </a:pPr>
            <a:r>
              <a:rPr lang="en-GB" sz="3400" dirty="0"/>
              <a:t>HTML</a:t>
            </a:r>
          </a:p>
          <a:p>
            <a:pPr marL="457200" indent="-457200">
              <a:buFont typeface="Arial" panose="020B0604020202020204" pitchFamily="34" charset="0"/>
              <a:buChar char="•"/>
            </a:pPr>
            <a:r>
              <a:rPr lang="en-GB" sz="3400" dirty="0"/>
              <a:t>CSS</a:t>
            </a:r>
          </a:p>
          <a:p>
            <a:pPr marL="457200" indent="-457200">
              <a:buFont typeface="Arial" panose="020B0604020202020204" pitchFamily="34" charset="0"/>
              <a:buChar char="•"/>
            </a:pPr>
            <a:r>
              <a:rPr lang="en-GB" sz="3400" dirty="0"/>
              <a:t>PHP</a:t>
            </a:r>
          </a:p>
          <a:p>
            <a:pPr marL="457200" indent="-457200">
              <a:buFont typeface="Arial" panose="020B0604020202020204" pitchFamily="34" charset="0"/>
              <a:buChar char="•"/>
            </a:pPr>
            <a:r>
              <a:rPr lang="en-GB" sz="3400" dirty="0"/>
              <a:t>SQL</a:t>
            </a:r>
          </a:p>
          <a:p>
            <a:pPr marL="457200" indent="-457200">
              <a:buFont typeface="Arial" panose="020B0604020202020204" pitchFamily="34" charset="0"/>
              <a:buChar char="•"/>
            </a:pPr>
            <a:r>
              <a:rPr lang="en-GB" sz="3400" dirty="0"/>
              <a:t> MySQL 	</a:t>
            </a:r>
          </a:p>
        </p:txBody>
      </p:sp>
      <p:sp>
        <p:nvSpPr>
          <p:cNvPr id="16" name="CuadroTexto 15">
            <a:extLst>
              <a:ext uri="{FF2B5EF4-FFF2-40B4-BE49-F238E27FC236}">
                <a16:creationId xmlns:a16="http://schemas.microsoft.com/office/drawing/2014/main" id="{A01E1A82-3B22-464A-9310-ADB6D7C4550E}"/>
              </a:ext>
            </a:extLst>
          </p:cNvPr>
          <p:cNvSpPr txBox="1"/>
          <p:nvPr/>
        </p:nvSpPr>
        <p:spPr>
          <a:xfrm>
            <a:off x="10412536" y="15521678"/>
            <a:ext cx="9239124" cy="784830"/>
          </a:xfrm>
          <a:prstGeom prst="rect">
            <a:avLst/>
          </a:prstGeom>
          <a:noFill/>
        </p:spPr>
        <p:txBody>
          <a:bodyPr wrap="square" rtlCol="0">
            <a:spAutoFit/>
          </a:bodyPr>
          <a:lstStyle/>
          <a:p>
            <a:r>
              <a:rPr lang="en-GB" sz="4500" u="sng" dirty="0"/>
              <a:t>4.Methodology</a:t>
            </a:r>
            <a:endParaRPr lang="en-GB" sz="4500" dirty="0"/>
          </a:p>
        </p:txBody>
      </p:sp>
      <p:sp>
        <p:nvSpPr>
          <p:cNvPr id="17" name="CuadroTexto 16">
            <a:extLst>
              <a:ext uri="{FF2B5EF4-FFF2-40B4-BE49-F238E27FC236}">
                <a16:creationId xmlns:a16="http://schemas.microsoft.com/office/drawing/2014/main" id="{1378E06D-D4BD-4E70-BA3B-2315C016861E}"/>
              </a:ext>
            </a:extLst>
          </p:cNvPr>
          <p:cNvSpPr txBox="1"/>
          <p:nvPr/>
        </p:nvSpPr>
        <p:spPr>
          <a:xfrm>
            <a:off x="20204650" y="12136012"/>
            <a:ext cx="9239124" cy="2877711"/>
          </a:xfrm>
          <a:prstGeom prst="rect">
            <a:avLst/>
          </a:prstGeom>
          <a:noFill/>
        </p:spPr>
        <p:txBody>
          <a:bodyPr wrap="square" rtlCol="0">
            <a:spAutoFit/>
          </a:bodyPr>
          <a:lstStyle/>
          <a:p>
            <a:r>
              <a:rPr lang="en-GB" sz="4500" u="sng" dirty="0"/>
              <a:t>6.Further enhancements</a:t>
            </a:r>
          </a:p>
          <a:p>
            <a:pPr marL="457200" indent="-457200">
              <a:buFont typeface="Arial" panose="020B0604020202020204" pitchFamily="34" charset="0"/>
              <a:buChar char="•"/>
            </a:pPr>
            <a:r>
              <a:rPr lang="en-GB" sz="3400" dirty="0"/>
              <a:t>Introduce the use of QR codes instead of Unique-code</a:t>
            </a:r>
          </a:p>
          <a:p>
            <a:pPr marL="457200" indent="-457200">
              <a:buFont typeface="Arial" panose="020B0604020202020204" pitchFamily="34" charset="0"/>
              <a:buChar char="•"/>
            </a:pPr>
            <a:r>
              <a:rPr lang="en-GB" sz="3400" dirty="0"/>
              <a:t>Proportionate training to staff of the unique-code location emergency call centres.</a:t>
            </a:r>
          </a:p>
        </p:txBody>
      </p:sp>
      <p:sp>
        <p:nvSpPr>
          <p:cNvPr id="27" name="Rectángulo 26">
            <a:extLst>
              <a:ext uri="{FF2B5EF4-FFF2-40B4-BE49-F238E27FC236}">
                <a16:creationId xmlns:a16="http://schemas.microsoft.com/office/drawing/2014/main" id="{AE877697-E8BD-4AA2-8115-082893F64D85}"/>
              </a:ext>
            </a:extLst>
          </p:cNvPr>
          <p:cNvSpPr/>
          <p:nvPr/>
        </p:nvSpPr>
        <p:spPr>
          <a:xfrm>
            <a:off x="267669" y="228600"/>
            <a:ext cx="29528859" cy="3135086"/>
          </a:xfrm>
          <a:prstGeom prst="rect">
            <a:avLst/>
          </a:prstGeom>
          <a:noFill/>
          <a:ln>
            <a:noFill/>
          </a:ln>
        </p:spPr>
        <p:style>
          <a:lnRef idx="0">
            <a:scrgbClr r="0" g="0" b="0"/>
          </a:lnRef>
          <a:fillRef idx="0">
            <a:scrgbClr r="0" g="0" b="0"/>
          </a:fillRef>
          <a:effectRef idx="0">
            <a:scrgbClr r="0" g="0" b="0"/>
          </a:effectRef>
          <a:fontRef idx="minor">
            <a:schemeClr val="dk1"/>
          </a:fontRef>
        </p:style>
        <p:txBody>
          <a:bodyPr rtlCol="0" anchor="ctr"/>
          <a:lstStyle/>
          <a:p>
            <a:pPr algn="ctr"/>
            <a:endParaRPr lang="en-GB"/>
          </a:p>
        </p:txBody>
      </p:sp>
      <p:sp>
        <p:nvSpPr>
          <p:cNvPr id="29" name="CuadroTexto 28">
            <a:extLst>
              <a:ext uri="{FF2B5EF4-FFF2-40B4-BE49-F238E27FC236}">
                <a16:creationId xmlns:a16="http://schemas.microsoft.com/office/drawing/2014/main" id="{CFA4452A-8E5C-4D70-894E-A7767930D31E}"/>
              </a:ext>
            </a:extLst>
          </p:cNvPr>
          <p:cNvSpPr txBox="1"/>
          <p:nvPr/>
        </p:nvSpPr>
        <p:spPr>
          <a:xfrm>
            <a:off x="8869498" y="344027"/>
            <a:ext cx="14068877" cy="1554272"/>
          </a:xfrm>
          <a:prstGeom prst="rect">
            <a:avLst/>
          </a:prstGeom>
          <a:noFill/>
          <a:ln>
            <a:noFill/>
          </a:ln>
        </p:spPr>
        <p:style>
          <a:lnRef idx="0">
            <a:scrgbClr r="0" g="0" b="0"/>
          </a:lnRef>
          <a:fillRef idx="0">
            <a:scrgbClr r="0" g="0" b="0"/>
          </a:fillRef>
          <a:effectRef idx="0">
            <a:scrgbClr r="0" g="0" b="0"/>
          </a:effectRef>
          <a:fontRef idx="minor">
            <a:schemeClr val="dk1"/>
          </a:fontRef>
        </p:style>
        <p:txBody>
          <a:bodyPr wrap="square" rtlCol="0">
            <a:spAutoFit/>
          </a:bodyPr>
          <a:lstStyle/>
          <a:p>
            <a:r>
              <a:rPr lang="en-GB" sz="9500" dirty="0"/>
              <a:t>Priority Saving Lives</a:t>
            </a:r>
            <a:r>
              <a:rPr lang="en-GB" sz="5400" dirty="0"/>
              <a:t>.</a:t>
            </a:r>
          </a:p>
        </p:txBody>
      </p:sp>
      <p:sp>
        <p:nvSpPr>
          <p:cNvPr id="30" name="CuadroTexto 29">
            <a:extLst>
              <a:ext uri="{FF2B5EF4-FFF2-40B4-BE49-F238E27FC236}">
                <a16:creationId xmlns:a16="http://schemas.microsoft.com/office/drawing/2014/main" id="{31E0988D-E989-4150-B7F8-33007783290E}"/>
              </a:ext>
            </a:extLst>
          </p:cNvPr>
          <p:cNvSpPr txBox="1"/>
          <p:nvPr/>
        </p:nvSpPr>
        <p:spPr>
          <a:xfrm>
            <a:off x="8869500" y="2079818"/>
            <a:ext cx="15748962" cy="784830"/>
          </a:xfrm>
          <a:prstGeom prst="rect">
            <a:avLst/>
          </a:prstGeom>
          <a:noFill/>
          <a:ln>
            <a:noFill/>
          </a:ln>
        </p:spPr>
        <p:style>
          <a:lnRef idx="0">
            <a:scrgbClr r="0" g="0" b="0"/>
          </a:lnRef>
          <a:fillRef idx="0">
            <a:scrgbClr r="0" g="0" b="0"/>
          </a:fillRef>
          <a:effectRef idx="0">
            <a:scrgbClr r="0" g="0" b="0"/>
          </a:effectRef>
          <a:fontRef idx="minor">
            <a:schemeClr val="dk1"/>
          </a:fontRef>
        </p:style>
        <p:txBody>
          <a:bodyPr wrap="square" rtlCol="0">
            <a:spAutoFit/>
          </a:bodyPr>
          <a:lstStyle/>
          <a:p>
            <a:r>
              <a:rPr lang="en-GB" sz="4500" dirty="0"/>
              <a:t>By Marco Vinicio Martinez Garces (1814732) BSc Cloud Computing</a:t>
            </a:r>
            <a:r>
              <a:rPr lang="en-GB" sz="4000" dirty="0"/>
              <a:t>. </a:t>
            </a:r>
          </a:p>
        </p:txBody>
      </p:sp>
      <p:pic>
        <p:nvPicPr>
          <p:cNvPr id="33" name="Imagen 32" descr="Texto&#10;&#10;Descripción generada automáticamente con confianza media">
            <a:extLst>
              <a:ext uri="{FF2B5EF4-FFF2-40B4-BE49-F238E27FC236}">
                <a16:creationId xmlns:a16="http://schemas.microsoft.com/office/drawing/2014/main" id="{1840985B-5477-43FE-BA87-0A89B5EA76E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7669" y="317055"/>
            <a:ext cx="7281414" cy="2912566"/>
          </a:xfrm>
          <a:prstGeom prst="rect">
            <a:avLst/>
          </a:prstGeom>
        </p:spPr>
      </p:pic>
      <p:pic>
        <p:nvPicPr>
          <p:cNvPr id="6" name="Imagen 5" descr="Un dibujo de fútbol&#10;&#10;Descripción generada automáticamente con confianza baja">
            <a:extLst>
              <a:ext uri="{FF2B5EF4-FFF2-40B4-BE49-F238E27FC236}">
                <a16:creationId xmlns:a16="http://schemas.microsoft.com/office/drawing/2014/main" id="{561B02D6-3C23-6D6A-670A-488EBF36885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067106" y="11952923"/>
            <a:ext cx="4760156" cy="318692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8" name="Imagen 7" descr="Logotipo&#10;&#10;Descripción generada automáticamente">
            <a:extLst>
              <a:ext uri="{FF2B5EF4-FFF2-40B4-BE49-F238E27FC236}">
                <a16:creationId xmlns:a16="http://schemas.microsoft.com/office/drawing/2014/main" id="{B6364794-B82B-F408-4725-1F302702F52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5745081" y="197172"/>
            <a:ext cx="4051447" cy="3197942"/>
          </a:xfrm>
          <a:prstGeom prst="rect">
            <a:avLst/>
          </a:prstGeom>
        </p:spPr>
      </p:pic>
      <p:sp>
        <p:nvSpPr>
          <p:cNvPr id="18" name="CuadroTexto 17">
            <a:extLst>
              <a:ext uri="{FF2B5EF4-FFF2-40B4-BE49-F238E27FC236}">
                <a16:creationId xmlns:a16="http://schemas.microsoft.com/office/drawing/2014/main" id="{C804080F-F507-F227-542D-F5DA818769DA}"/>
              </a:ext>
            </a:extLst>
          </p:cNvPr>
          <p:cNvSpPr txBox="1"/>
          <p:nvPr/>
        </p:nvSpPr>
        <p:spPr>
          <a:xfrm>
            <a:off x="20245835" y="3833876"/>
            <a:ext cx="9239124" cy="784830"/>
          </a:xfrm>
          <a:prstGeom prst="rect">
            <a:avLst/>
          </a:prstGeom>
          <a:noFill/>
        </p:spPr>
        <p:txBody>
          <a:bodyPr wrap="square" rtlCol="0">
            <a:spAutoFit/>
          </a:bodyPr>
          <a:lstStyle/>
          <a:p>
            <a:r>
              <a:rPr lang="en-GB" sz="4500" u="sng" dirty="0"/>
              <a:t>5</a:t>
            </a:r>
            <a:r>
              <a:rPr lang="en-GB" sz="4000" u="sng" dirty="0"/>
              <a:t>.</a:t>
            </a:r>
            <a:r>
              <a:rPr lang="en-GB" sz="4500" u="sng" dirty="0"/>
              <a:t>Implementation</a:t>
            </a:r>
          </a:p>
        </p:txBody>
      </p:sp>
      <p:sp>
        <p:nvSpPr>
          <p:cNvPr id="19" name="CuadroTexto 18">
            <a:extLst>
              <a:ext uri="{FF2B5EF4-FFF2-40B4-BE49-F238E27FC236}">
                <a16:creationId xmlns:a16="http://schemas.microsoft.com/office/drawing/2014/main" id="{E1001D9F-4D05-2F21-C468-F79D2252D2BB}"/>
              </a:ext>
            </a:extLst>
          </p:cNvPr>
          <p:cNvSpPr txBox="1"/>
          <p:nvPr/>
        </p:nvSpPr>
        <p:spPr>
          <a:xfrm>
            <a:off x="20245835" y="14916543"/>
            <a:ext cx="9239124" cy="3400931"/>
          </a:xfrm>
          <a:prstGeom prst="rect">
            <a:avLst/>
          </a:prstGeom>
          <a:noFill/>
        </p:spPr>
        <p:txBody>
          <a:bodyPr wrap="square" rtlCol="0">
            <a:spAutoFit/>
          </a:bodyPr>
          <a:lstStyle/>
          <a:p>
            <a:r>
              <a:rPr lang="en-GB" sz="4500" u="sng" dirty="0"/>
              <a:t>7.Conclusion</a:t>
            </a:r>
            <a:endParaRPr lang="en-GB" sz="3400" dirty="0"/>
          </a:p>
          <a:p>
            <a:r>
              <a:rPr lang="en-GB" sz="3400" dirty="0"/>
              <a:t>The system has enough functionalities to proportionate quick access to crucial information and has security methods to ensure the security of the user's data. The system can also evolve in different aspects of the future.</a:t>
            </a:r>
          </a:p>
        </p:txBody>
      </p:sp>
      <p:pic>
        <p:nvPicPr>
          <p:cNvPr id="10" name="Imagen 9" descr="Interfaz de usuario gráfica, Aplicación, Teams&#10;&#10;Descripción generada automáticamente">
            <a:extLst>
              <a:ext uri="{FF2B5EF4-FFF2-40B4-BE49-F238E27FC236}">
                <a16:creationId xmlns:a16="http://schemas.microsoft.com/office/drawing/2014/main" id="{5AC3868C-0C37-209F-F660-CE6FF373972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0157604" y="8413894"/>
            <a:ext cx="5063529" cy="3073897"/>
          </a:xfrm>
          <a:prstGeom prst="rect">
            <a:avLst/>
          </a:prstGeom>
        </p:spPr>
      </p:pic>
      <p:pic>
        <p:nvPicPr>
          <p:cNvPr id="21" name="Imagen 20" descr="Interfaz de usuario gráfica, Aplicación&#10;&#10;Descripción generada automáticamente">
            <a:extLst>
              <a:ext uri="{FF2B5EF4-FFF2-40B4-BE49-F238E27FC236}">
                <a16:creationId xmlns:a16="http://schemas.microsoft.com/office/drawing/2014/main" id="{165AA627-5B58-67F4-B72F-E2B1CDDFDFB8}"/>
              </a:ext>
            </a:extLst>
          </p:cNvPr>
          <p:cNvPicPr>
            <a:picLocks noChangeAspect="1"/>
          </p:cNvPicPr>
          <p:nvPr/>
        </p:nvPicPr>
        <p:blipFill rotWithShape="1">
          <a:blip r:embed="rId6">
            <a:extLst>
              <a:ext uri="{28A0092B-C50C-407E-A947-70E740481C1C}">
                <a14:useLocalDpi xmlns:a14="http://schemas.microsoft.com/office/drawing/2010/main" val="0"/>
              </a:ext>
            </a:extLst>
          </a:blip>
          <a:srcRect r="29181"/>
          <a:stretch/>
        </p:blipFill>
        <p:spPr>
          <a:xfrm>
            <a:off x="25221133" y="4771707"/>
            <a:ext cx="4263826" cy="2904708"/>
          </a:xfrm>
          <a:prstGeom prst="rect">
            <a:avLst/>
          </a:prstGeom>
        </p:spPr>
      </p:pic>
      <p:pic>
        <p:nvPicPr>
          <p:cNvPr id="23" name="Imagen 22" descr="Interfaz de usuario gráfica, Aplicación, Teams&#10;&#10;Descripción generada automáticamente">
            <a:extLst>
              <a:ext uri="{FF2B5EF4-FFF2-40B4-BE49-F238E27FC236}">
                <a16:creationId xmlns:a16="http://schemas.microsoft.com/office/drawing/2014/main" id="{EBF5DE50-4724-1E2C-6C0E-B672F39FE2B2}"/>
              </a:ext>
            </a:extLst>
          </p:cNvPr>
          <p:cNvPicPr>
            <a:picLocks noChangeAspect="1"/>
          </p:cNvPicPr>
          <p:nvPr/>
        </p:nvPicPr>
        <p:blipFill rotWithShape="1">
          <a:blip r:embed="rId7">
            <a:extLst>
              <a:ext uri="{28A0092B-C50C-407E-A947-70E740481C1C}">
                <a14:useLocalDpi xmlns:a14="http://schemas.microsoft.com/office/drawing/2010/main" val="0"/>
              </a:ext>
            </a:extLst>
          </a:blip>
          <a:srcRect l="6422" r="13872"/>
          <a:stretch/>
        </p:blipFill>
        <p:spPr>
          <a:xfrm>
            <a:off x="20245835" y="4842941"/>
            <a:ext cx="4708530" cy="2910057"/>
          </a:xfrm>
          <a:prstGeom prst="rect">
            <a:avLst/>
          </a:prstGeom>
        </p:spPr>
      </p:pic>
      <p:pic>
        <p:nvPicPr>
          <p:cNvPr id="28" name="Imagen 27" descr="Tabla&#10;&#10;Descripción generada automáticamente con confianza media">
            <a:extLst>
              <a:ext uri="{FF2B5EF4-FFF2-40B4-BE49-F238E27FC236}">
                <a16:creationId xmlns:a16="http://schemas.microsoft.com/office/drawing/2014/main" id="{B295F5F0-8519-93AD-C253-CBFC8EEEE78A}"/>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5586436" y="8365116"/>
            <a:ext cx="4043243" cy="3057709"/>
          </a:xfrm>
          <a:prstGeom prst="rect">
            <a:avLst/>
          </a:prstGeom>
        </p:spPr>
      </p:pic>
      <p:sp>
        <p:nvSpPr>
          <p:cNvPr id="31" name="CuadroTexto 30">
            <a:extLst>
              <a:ext uri="{FF2B5EF4-FFF2-40B4-BE49-F238E27FC236}">
                <a16:creationId xmlns:a16="http://schemas.microsoft.com/office/drawing/2014/main" id="{C53FD8D1-3F13-670A-9CC1-284889F04D8E}"/>
              </a:ext>
            </a:extLst>
          </p:cNvPr>
          <p:cNvSpPr txBox="1"/>
          <p:nvPr/>
        </p:nvSpPr>
        <p:spPr>
          <a:xfrm>
            <a:off x="687612" y="15433636"/>
            <a:ext cx="8744305" cy="1831271"/>
          </a:xfrm>
          <a:prstGeom prst="rect">
            <a:avLst/>
          </a:prstGeom>
          <a:noFill/>
        </p:spPr>
        <p:txBody>
          <a:bodyPr wrap="square" rtlCol="0">
            <a:spAutoFit/>
          </a:bodyPr>
          <a:lstStyle/>
          <a:p>
            <a:r>
              <a:rPr lang="en-GB" sz="4500" u="sng" dirty="0"/>
              <a:t>3. Use-Case diagram</a:t>
            </a:r>
          </a:p>
          <a:p>
            <a:r>
              <a:rPr lang="en-GB" sz="3400" dirty="0"/>
              <a:t>This use case diagram was developed to 	define the user's functionalities.</a:t>
            </a:r>
          </a:p>
        </p:txBody>
      </p:sp>
      <p:sp>
        <p:nvSpPr>
          <p:cNvPr id="34" name="CuadroTexto 33">
            <a:extLst>
              <a:ext uri="{FF2B5EF4-FFF2-40B4-BE49-F238E27FC236}">
                <a16:creationId xmlns:a16="http://schemas.microsoft.com/office/drawing/2014/main" id="{5E71975C-4389-4399-5D90-C7B410ADF2BF}"/>
              </a:ext>
            </a:extLst>
          </p:cNvPr>
          <p:cNvSpPr txBox="1"/>
          <p:nvPr/>
        </p:nvSpPr>
        <p:spPr>
          <a:xfrm>
            <a:off x="20157604" y="18069554"/>
            <a:ext cx="9239124" cy="2970044"/>
          </a:xfrm>
          <a:prstGeom prst="rect">
            <a:avLst/>
          </a:prstGeom>
          <a:noFill/>
        </p:spPr>
        <p:txBody>
          <a:bodyPr wrap="square" rtlCol="0">
            <a:spAutoFit/>
          </a:bodyPr>
          <a:lstStyle/>
          <a:p>
            <a:r>
              <a:rPr lang="en-GB" sz="4500" u="sng" dirty="0"/>
              <a:t>8.References</a:t>
            </a:r>
            <a:endParaRPr lang="en-GB" sz="3600" b="0" i="0" dirty="0">
              <a:solidFill>
                <a:srgbClr val="53565A"/>
              </a:solidFill>
              <a:effectLst/>
              <a:latin typeface="Roboto" panose="020B0604020202020204" pitchFamily="2" charset="0"/>
            </a:endParaRPr>
          </a:p>
          <a:p>
            <a:pPr marL="285750" indent="-285750" algn="l">
              <a:buFont typeface="Arial" panose="020B0604020202020204" pitchFamily="34" charset="0"/>
              <a:buChar char="•"/>
            </a:pPr>
            <a:r>
              <a:rPr lang="en-GB" b="0" i="0" dirty="0">
                <a:effectLst/>
                <a:latin typeface="Arial" panose="020B0604020202020204" pitchFamily="34" charset="0"/>
                <a:cs typeface="Arial" panose="020B0604020202020204" pitchFamily="34" charset="0"/>
              </a:rPr>
              <a:t>S. </a:t>
            </a:r>
            <a:r>
              <a:rPr lang="en-GB" b="0" i="0" dirty="0" err="1">
                <a:effectLst/>
                <a:latin typeface="Arial" panose="020B0604020202020204" pitchFamily="34" charset="0"/>
                <a:cs typeface="Arial" panose="020B0604020202020204" pitchFamily="34" charset="0"/>
              </a:rPr>
              <a:t>Aguinaga</a:t>
            </a:r>
            <a:r>
              <a:rPr lang="en-GB" b="0" i="0" dirty="0">
                <a:effectLst/>
                <a:latin typeface="Arial" panose="020B0604020202020204" pitchFamily="34" charset="0"/>
                <a:cs typeface="Arial" panose="020B0604020202020204" pitchFamily="34" charset="0"/>
              </a:rPr>
              <a:t> and C. </a:t>
            </a:r>
            <a:r>
              <a:rPr lang="en-GB" b="0" i="0" dirty="0" err="1">
                <a:effectLst/>
                <a:latin typeface="Arial" panose="020B0604020202020204" pitchFamily="34" charset="0"/>
                <a:cs typeface="Arial" panose="020B0604020202020204" pitchFamily="34" charset="0"/>
              </a:rPr>
              <a:t>Poellabauer</a:t>
            </a:r>
            <a:r>
              <a:rPr lang="en-GB" b="0" i="0" dirty="0">
                <a:effectLst/>
                <a:latin typeface="Arial" panose="020B0604020202020204" pitchFamily="34" charset="0"/>
                <a:cs typeface="Arial" panose="020B0604020202020204" pitchFamily="34" charset="0"/>
              </a:rPr>
              <a:t>, "Method for privacy-protecting display and exchange of emergency information on mobile devices," in </a:t>
            </a:r>
            <a:r>
              <a:rPr lang="en-GB" b="0" i="1" dirty="0">
                <a:effectLst/>
                <a:latin typeface="Arial" panose="020B0604020202020204" pitchFamily="34" charset="0"/>
                <a:cs typeface="Arial" panose="020B0604020202020204" pitchFamily="34" charset="0"/>
              </a:rPr>
              <a:t>- 2012 International Conference on Collaboration Technologies and Systems (CTS), </a:t>
            </a:r>
            <a:r>
              <a:rPr lang="en-GB" b="0" i="0" dirty="0">
                <a:effectLst/>
                <a:latin typeface="Arial" panose="020B0604020202020204" pitchFamily="34" charset="0"/>
                <a:cs typeface="Arial" panose="020B0604020202020204" pitchFamily="34" charset="0"/>
              </a:rPr>
              <a:t>2012, . DOI: 10.1109/CTS.2012.6261111.</a:t>
            </a:r>
          </a:p>
          <a:p>
            <a:pPr marL="285750" indent="-285750" algn="l">
              <a:buFont typeface="Arial" panose="020B0604020202020204" pitchFamily="34" charset="0"/>
              <a:buChar char="•"/>
            </a:pPr>
            <a:r>
              <a:rPr lang="en-GB" sz="1800" dirty="0">
                <a:effectLst/>
                <a:latin typeface="Arial" panose="020B0604020202020204" pitchFamily="34" charset="0"/>
                <a:cs typeface="Arial" panose="020B0604020202020204" pitchFamily="34" charset="0"/>
              </a:rPr>
              <a:t>“Web Design and Applications - W3C.” </a:t>
            </a:r>
            <a:r>
              <a:rPr lang="en-GB" sz="1800" i="1" dirty="0">
                <a:effectLst/>
                <a:latin typeface="Arial" panose="020B0604020202020204" pitchFamily="34" charset="0"/>
                <a:cs typeface="Arial" panose="020B0604020202020204" pitchFamily="34" charset="0"/>
              </a:rPr>
              <a:t>W3.org</a:t>
            </a:r>
            <a:r>
              <a:rPr lang="en-GB" sz="1800" dirty="0">
                <a:effectLst/>
                <a:latin typeface="Arial" panose="020B0604020202020204" pitchFamily="34" charset="0"/>
                <a:cs typeface="Arial" panose="020B0604020202020204" pitchFamily="34" charset="0"/>
              </a:rPr>
              <a:t>, 2022, www.w3.org/standards/webdesign/. Accessed 5 May 2022.</a:t>
            </a:r>
            <a:endParaRPr lang="en-GB" b="0" i="0" dirty="0">
              <a:effectLst/>
              <a:latin typeface="Arial" panose="020B0604020202020204" pitchFamily="34" charset="0"/>
              <a:cs typeface="Arial" panose="020B0604020202020204" pitchFamily="34" charset="0"/>
            </a:endParaRPr>
          </a:p>
          <a:p>
            <a:endParaRPr lang="en-GB" sz="3400" u="sng" dirty="0"/>
          </a:p>
        </p:txBody>
      </p:sp>
      <p:sp>
        <p:nvSpPr>
          <p:cNvPr id="32" name="CuadroTexto 31">
            <a:extLst>
              <a:ext uri="{FF2B5EF4-FFF2-40B4-BE49-F238E27FC236}">
                <a16:creationId xmlns:a16="http://schemas.microsoft.com/office/drawing/2014/main" id="{A90B1049-E337-25EA-8987-01A5AD84DCC3}"/>
              </a:ext>
            </a:extLst>
          </p:cNvPr>
          <p:cNvSpPr txBox="1"/>
          <p:nvPr/>
        </p:nvSpPr>
        <p:spPr>
          <a:xfrm>
            <a:off x="11834196" y="8967992"/>
            <a:ext cx="5408941" cy="523220"/>
          </a:xfrm>
          <a:prstGeom prst="rect">
            <a:avLst/>
          </a:prstGeom>
          <a:noFill/>
        </p:spPr>
        <p:txBody>
          <a:bodyPr wrap="square" rtlCol="0">
            <a:spAutoFit/>
          </a:bodyPr>
          <a:lstStyle/>
          <a:p>
            <a:r>
              <a:rPr lang="en-GB" sz="2800" dirty="0"/>
              <a:t> Use-Case diagram</a:t>
            </a:r>
            <a:r>
              <a:rPr lang="en-GB" dirty="0"/>
              <a:t>.</a:t>
            </a:r>
          </a:p>
        </p:txBody>
      </p:sp>
      <p:sp>
        <p:nvSpPr>
          <p:cNvPr id="35" name="CuadroTexto 34">
            <a:extLst>
              <a:ext uri="{FF2B5EF4-FFF2-40B4-BE49-F238E27FC236}">
                <a16:creationId xmlns:a16="http://schemas.microsoft.com/office/drawing/2014/main" id="{4239A5A1-7F75-6FCB-F4B7-ED7C38DB2B4C}"/>
              </a:ext>
            </a:extLst>
          </p:cNvPr>
          <p:cNvSpPr txBox="1"/>
          <p:nvPr/>
        </p:nvSpPr>
        <p:spPr>
          <a:xfrm>
            <a:off x="20115360" y="11567802"/>
            <a:ext cx="5063530" cy="523220"/>
          </a:xfrm>
          <a:prstGeom prst="rect">
            <a:avLst/>
          </a:prstGeom>
          <a:noFill/>
        </p:spPr>
        <p:txBody>
          <a:bodyPr wrap="square" rtlCol="0">
            <a:spAutoFit/>
          </a:bodyPr>
          <a:lstStyle/>
          <a:p>
            <a:r>
              <a:rPr lang="en-GB" sz="2800" dirty="0"/>
              <a:t>Administrator dashboard</a:t>
            </a:r>
          </a:p>
        </p:txBody>
      </p:sp>
      <p:sp>
        <p:nvSpPr>
          <p:cNvPr id="36" name="CuadroTexto 35">
            <a:extLst>
              <a:ext uri="{FF2B5EF4-FFF2-40B4-BE49-F238E27FC236}">
                <a16:creationId xmlns:a16="http://schemas.microsoft.com/office/drawing/2014/main" id="{726A1EA9-CEFC-3583-5A79-5B9313CEE3F6}"/>
              </a:ext>
            </a:extLst>
          </p:cNvPr>
          <p:cNvSpPr txBox="1"/>
          <p:nvPr/>
        </p:nvSpPr>
        <p:spPr>
          <a:xfrm>
            <a:off x="20239327" y="7759156"/>
            <a:ext cx="4708530" cy="523220"/>
          </a:xfrm>
          <a:prstGeom prst="rect">
            <a:avLst/>
          </a:prstGeom>
          <a:noFill/>
        </p:spPr>
        <p:txBody>
          <a:bodyPr wrap="square" rtlCol="0">
            <a:spAutoFit/>
          </a:bodyPr>
          <a:lstStyle/>
          <a:p>
            <a:r>
              <a:rPr lang="en-GB" sz="2800" dirty="0"/>
              <a:t>User data form</a:t>
            </a:r>
          </a:p>
        </p:txBody>
      </p:sp>
      <p:sp>
        <p:nvSpPr>
          <p:cNvPr id="37" name="CuadroTexto 36">
            <a:extLst>
              <a:ext uri="{FF2B5EF4-FFF2-40B4-BE49-F238E27FC236}">
                <a16:creationId xmlns:a16="http://schemas.microsoft.com/office/drawing/2014/main" id="{E0CD4953-93A2-3161-5EB9-17B964D063AF}"/>
              </a:ext>
            </a:extLst>
          </p:cNvPr>
          <p:cNvSpPr txBox="1"/>
          <p:nvPr/>
        </p:nvSpPr>
        <p:spPr>
          <a:xfrm>
            <a:off x="10439670" y="19915849"/>
            <a:ext cx="5909009" cy="523220"/>
          </a:xfrm>
          <a:prstGeom prst="rect">
            <a:avLst/>
          </a:prstGeom>
          <a:noFill/>
        </p:spPr>
        <p:txBody>
          <a:bodyPr wrap="square" rtlCol="0">
            <a:spAutoFit/>
          </a:bodyPr>
          <a:lstStyle/>
          <a:p>
            <a:r>
              <a:rPr lang="en-GB" sz="2800" dirty="0"/>
              <a:t>Kanban methodology</a:t>
            </a:r>
          </a:p>
        </p:txBody>
      </p:sp>
      <p:sp>
        <p:nvSpPr>
          <p:cNvPr id="38" name="CuadroTexto 37">
            <a:extLst>
              <a:ext uri="{FF2B5EF4-FFF2-40B4-BE49-F238E27FC236}">
                <a16:creationId xmlns:a16="http://schemas.microsoft.com/office/drawing/2014/main" id="{CF9D797B-0DAE-D70A-8232-848EB78C141F}"/>
              </a:ext>
            </a:extLst>
          </p:cNvPr>
          <p:cNvSpPr txBox="1"/>
          <p:nvPr/>
        </p:nvSpPr>
        <p:spPr>
          <a:xfrm>
            <a:off x="14112066" y="15375971"/>
            <a:ext cx="4760156" cy="523220"/>
          </a:xfrm>
          <a:prstGeom prst="rect">
            <a:avLst/>
          </a:prstGeom>
          <a:noFill/>
        </p:spPr>
        <p:txBody>
          <a:bodyPr wrap="square" rtlCol="0">
            <a:spAutoFit/>
          </a:bodyPr>
          <a:lstStyle/>
          <a:p>
            <a:r>
              <a:rPr lang="en-GB" sz="2800" dirty="0"/>
              <a:t>Implementation technologies</a:t>
            </a:r>
            <a:r>
              <a:rPr lang="en-GB" dirty="0"/>
              <a:t>.</a:t>
            </a:r>
          </a:p>
        </p:txBody>
      </p:sp>
      <p:sp>
        <p:nvSpPr>
          <p:cNvPr id="39" name="CuadroTexto 38">
            <a:extLst>
              <a:ext uri="{FF2B5EF4-FFF2-40B4-BE49-F238E27FC236}">
                <a16:creationId xmlns:a16="http://schemas.microsoft.com/office/drawing/2014/main" id="{6380CF8E-C069-7990-40BE-D18DA71397E4}"/>
              </a:ext>
            </a:extLst>
          </p:cNvPr>
          <p:cNvSpPr txBox="1"/>
          <p:nvPr/>
        </p:nvSpPr>
        <p:spPr>
          <a:xfrm>
            <a:off x="25221133" y="7726659"/>
            <a:ext cx="4708530" cy="523220"/>
          </a:xfrm>
          <a:prstGeom prst="rect">
            <a:avLst/>
          </a:prstGeom>
          <a:noFill/>
        </p:spPr>
        <p:txBody>
          <a:bodyPr wrap="square" rtlCol="0">
            <a:spAutoFit/>
          </a:bodyPr>
          <a:lstStyle/>
          <a:p>
            <a:r>
              <a:rPr lang="en-GB" sz="2800" dirty="0"/>
              <a:t>Emergency user view</a:t>
            </a:r>
          </a:p>
        </p:txBody>
      </p:sp>
      <p:sp>
        <p:nvSpPr>
          <p:cNvPr id="40" name="CuadroTexto 39">
            <a:extLst>
              <a:ext uri="{FF2B5EF4-FFF2-40B4-BE49-F238E27FC236}">
                <a16:creationId xmlns:a16="http://schemas.microsoft.com/office/drawing/2014/main" id="{9223D8D9-C885-6D6E-C7AA-1F12679270F1}"/>
              </a:ext>
            </a:extLst>
          </p:cNvPr>
          <p:cNvSpPr txBox="1"/>
          <p:nvPr/>
        </p:nvSpPr>
        <p:spPr>
          <a:xfrm>
            <a:off x="25523237" y="11517808"/>
            <a:ext cx="4043243" cy="523220"/>
          </a:xfrm>
          <a:prstGeom prst="rect">
            <a:avLst/>
          </a:prstGeom>
          <a:noFill/>
        </p:spPr>
        <p:txBody>
          <a:bodyPr wrap="square" rtlCol="0">
            <a:spAutoFit/>
          </a:bodyPr>
          <a:lstStyle/>
          <a:p>
            <a:r>
              <a:rPr lang="en-GB" sz="2800" dirty="0"/>
              <a:t>Database Design</a:t>
            </a:r>
          </a:p>
        </p:txBody>
      </p:sp>
      <p:pic>
        <p:nvPicPr>
          <p:cNvPr id="4" name="Imagen 3" descr="Diagrama&#10;&#10;Descripción generada automáticamente">
            <a:extLst>
              <a:ext uri="{FF2B5EF4-FFF2-40B4-BE49-F238E27FC236}">
                <a16:creationId xmlns:a16="http://schemas.microsoft.com/office/drawing/2014/main" id="{3BB69B70-6E20-34A0-89E7-8EA7D320C57A}"/>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1616060" y="3748879"/>
            <a:ext cx="5627077" cy="5354819"/>
          </a:xfrm>
          <a:prstGeom prst="rect">
            <a:avLst/>
          </a:prstGeom>
        </p:spPr>
      </p:pic>
      <p:pic>
        <p:nvPicPr>
          <p:cNvPr id="9" name="Imagen 8" descr="Gráfico, Gráfico en cascada&#10;&#10;Descripción generada automáticamente">
            <a:extLst>
              <a:ext uri="{FF2B5EF4-FFF2-40B4-BE49-F238E27FC236}">
                <a16:creationId xmlns:a16="http://schemas.microsoft.com/office/drawing/2014/main" id="{AEF0379E-A005-353F-C650-D8810427E0D5}"/>
              </a:ext>
            </a:extLst>
          </p:cNvPr>
          <p:cNvPicPr>
            <a:picLocks noChangeAspect="1"/>
          </p:cNvPicPr>
          <p:nvPr/>
        </p:nvPicPr>
        <p:blipFill rotWithShape="1">
          <a:blip r:embed="rId10">
            <a:extLst>
              <a:ext uri="{28A0092B-C50C-407E-A947-70E740481C1C}">
                <a14:useLocalDpi xmlns:a14="http://schemas.microsoft.com/office/drawing/2010/main" val="0"/>
              </a:ext>
            </a:extLst>
          </a:blip>
          <a:srcRect l="113" t="5081" r="-113" b="23695"/>
          <a:stretch/>
        </p:blipFill>
        <p:spPr>
          <a:xfrm>
            <a:off x="10893854" y="16446738"/>
            <a:ext cx="7628607" cy="3574792"/>
          </a:xfrm>
          <a:prstGeom prst="rect">
            <a:avLst/>
          </a:prstGeom>
        </p:spPr>
      </p:pic>
    </p:spTree>
    <p:extLst>
      <p:ext uri="{BB962C8B-B14F-4D97-AF65-F5344CB8AC3E}">
        <p14:creationId xmlns:p14="http://schemas.microsoft.com/office/powerpoint/2010/main" val="2450032976"/>
      </p:ext>
    </p:extLst>
  </p:cSld>
  <p:clrMapOvr>
    <a:masterClrMapping/>
  </p:clrMapOvr>
</p:sld>
</file>

<file path=ppt/theme/theme1.xml><?xml version="1.0" encoding="utf-8"?>
<a:theme xmlns:a="http://schemas.openxmlformats.org/drawingml/2006/main" name="Office Theme">
  <a:themeElements>
    <a:clrScheme name="Tema de Offic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Tema de 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Tema de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docProps/app.xml><?xml version="1.0" encoding="utf-8"?>
<Properties xmlns="http://schemas.openxmlformats.org/officeDocument/2006/extended-properties" xmlns:vt="http://schemas.openxmlformats.org/officeDocument/2006/docPropsVTypes">
  <Template>Office Theme</Template>
  <TotalTime>991</TotalTime>
  <Words>353</Words>
  <Application>Microsoft Office PowerPoint</Application>
  <PresentationFormat>Personalizado</PresentationFormat>
  <Paragraphs>39</Paragraphs>
  <Slides>1</Slides>
  <Notes>0</Notes>
  <HiddenSlides>0</HiddenSlides>
  <MMClips>0</MMClips>
  <ScaleCrop>false</ScaleCrop>
  <HeadingPairs>
    <vt:vector size="6" baseType="variant">
      <vt:variant>
        <vt:lpstr>Fuentes usadas</vt:lpstr>
      </vt:variant>
      <vt:variant>
        <vt:i4>4</vt:i4>
      </vt:variant>
      <vt:variant>
        <vt:lpstr>Tema</vt:lpstr>
      </vt:variant>
      <vt:variant>
        <vt:i4>1</vt:i4>
      </vt:variant>
      <vt:variant>
        <vt:lpstr>Títulos de diapositiva</vt:lpstr>
      </vt:variant>
      <vt:variant>
        <vt:i4>1</vt:i4>
      </vt:variant>
    </vt:vector>
  </HeadingPairs>
  <TitlesOfParts>
    <vt:vector size="6" baseType="lpstr">
      <vt:lpstr>Arial</vt:lpstr>
      <vt:lpstr>Calibri</vt:lpstr>
      <vt:lpstr>Calibri Light</vt:lpstr>
      <vt:lpstr>Roboto</vt:lpstr>
      <vt:lpstr>Office Theme</vt:lpstr>
      <vt:lpstr>Presentación de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Presentación de PowerPoint</dc:title>
  <dc:creator>Marco Martinez Garces (1814732)</dc:creator>
  <cp:lastModifiedBy>Marco Martinez Garces (1814732)</cp:lastModifiedBy>
  <cp:revision>12</cp:revision>
  <cp:lastPrinted>2022-05-05T14:19:10Z</cp:lastPrinted>
  <dcterms:created xsi:type="dcterms:W3CDTF">2022-04-26T13:53:34Z</dcterms:created>
  <dcterms:modified xsi:type="dcterms:W3CDTF">2022-05-05T15:34:50Z</dcterms:modified>
</cp:coreProperties>
</file>