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9B2AB-AAC6-E25F-6645-64E3486EEA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EF45BC-4517-7895-074B-CB35900609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FEC19-371C-E48C-45E9-CD655B2D9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4FABC1-1A86-7201-07FA-AE7AE5D38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53690-AF2A-AD12-8D6E-5FBC4A33A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865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BC413-D936-D3ED-DD81-EE4AD0E1D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572BE-70B6-6E98-3DB1-94F8DCB2A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42063-2B73-42B6-296D-C8EA818A5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FF190F-87B2-8339-9E56-46E0021AD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E82349-7EA6-72FD-7AA5-47BA01A62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370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FC645-2A6F-B326-0FAF-7CF7E36A4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5F5550-30D4-044B-0DB5-9A9DA06F35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7BFD9-6B26-0668-CAC3-69F6C0FE3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29BC5-6423-262E-67FF-3DD561C96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106EF0-C27F-7C56-C63A-05330DA95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302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B3CFB-19F5-F8AA-3F4A-C395D5409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EB022-F274-2CFB-1C13-4C8E6EDFC5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8285B9-05B4-EE59-BF99-B88FD68EB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CA8652-8C24-72CB-DB51-40FF2DD0D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1FCF47-EA9A-4C25-4301-B25AA1775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113735-1DE2-19C5-3557-0D3E42B99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816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C2C28-A6E0-C07D-2856-10DBC10DE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F121F3-9546-F055-BC85-6CDFA84FA2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2295CA-F52E-BDCC-2482-CB33F34D2E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7A5951-6FD0-1EF3-25CD-39FD590F2C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B775B1-AB3B-4B59-9B6E-FC83554C95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EF8730-70B4-D852-5033-9479CCA1B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2196CA-2B81-172B-7DDE-32B9F7684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886114-44F5-6FD7-6725-EFE7C2336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693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453D0-24E9-B00B-4C29-E297768C3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ED3C63-6AC0-5F3F-7889-58A63F7DC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646847-51C3-EFEB-6BCD-7BB27141A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402688-88BD-69AE-52ED-51767948E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777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148415-79E4-CA05-B27F-93B6367C7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DC199-A747-9E03-2689-4518194CD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6B4D14-D9E1-6522-414B-D569C1F07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6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D154C-B247-1493-D96E-33825B7FB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A00B5-3501-86FE-9951-BCCD91E07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38268D-28AC-C0A6-FC0A-AF67AC8343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FD4944-E5A7-366B-0F76-4614765CF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7EECE0-9DF6-7119-61D7-5527B23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ED9213-174E-27AE-9F65-D603F0BD0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509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93A7B-9D29-5012-0D02-F17CBB4FD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2F4F7F-A61E-53BC-413A-481A8A907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18B7AE-40FF-6801-DDC7-FA9DF6CF2D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8D8F61-184A-AE87-3BF6-CEFE13928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5264D-1C5C-4FE3-C88A-02269E172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AB93DE-D95B-0227-504A-2CFF5A14D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72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2B829-A8EA-01CE-5931-7ECDF7FBA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A0228F-3075-B765-E3E2-0141F2ED9A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48F0B-63C3-687A-24A6-2AD3D7967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E114D6-26B1-3CC7-DFEC-7F8821B31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D2BA3-8C75-2BB0-2361-F5B950AAF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000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91FF25-4AF4-0FA0-2420-846F9A6BCE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8F1ED7-EB63-9543-2374-5172A14973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0D28D-AA23-15AF-FC99-0E73CE5FD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7CF98-5583-F364-7627-6061A9B9B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1239D-37B5-F150-2E1B-D2D71129E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290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3EE7FA-4A2E-DB20-3355-974430023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30A4F0-1977-694E-F20D-40D35DE481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3B8BD8-20BB-B6ED-85FE-FD4BF06D6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9733F8-D4F5-41A2-A7C6-3BC4D40094FD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B4387-B5FC-9DC1-3C37-7EE107AEDB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DD692-7D2D-B440-37FE-6DB2996F27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F8667-DA0A-4928-AD88-4330BE720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7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hrm-in-relation-to-employee-motivation-and-job-performance-in-the-hospitality-industr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course/view.php?id=3680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course/view.php?id=3680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svgsilh.com/fr/607d8b/image/309880.html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4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D7479-8557-2A5D-BBCA-7DB14BE8F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543672"/>
            <a:ext cx="10493188" cy="3078069"/>
          </a:xfrm>
        </p:spPr>
        <p:txBody>
          <a:bodyPr/>
          <a:lstStyle/>
          <a:p>
            <a:r>
              <a:rPr lang="en-GB" dirty="0"/>
              <a:t>Student name: Razvan Fanachi</a:t>
            </a:r>
          </a:p>
          <a:p>
            <a:r>
              <a:rPr lang="en-GB" dirty="0"/>
              <a:t>Student ID:  2110542</a:t>
            </a:r>
          </a:p>
          <a:p>
            <a:r>
              <a:rPr lang="en-GB" b="0" i="0" u="none" strike="noStrike" dirty="0">
                <a:solidFill>
                  <a:srgbClr val="013E5B"/>
                </a:solidFill>
                <a:effectLst/>
                <a:latin typeface="-apple-system"/>
                <a:hlinkClick r:id="rId4"/>
              </a:rPr>
              <a:t>Foreign Languages &amp; Cultural Awareness (BMIH5003) – Spanish Assessments </a:t>
            </a:r>
          </a:p>
          <a:p>
            <a:r>
              <a:rPr lang="en-GB" dirty="0"/>
              <a:t>Lecturer: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690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ssignment">
            <a:hlinkClick r:id="" action="ppaction://media"/>
            <a:extLst>
              <a:ext uri="{FF2B5EF4-FFF2-40B4-BE49-F238E27FC236}">
                <a16:creationId xmlns:a16="http://schemas.microsoft.com/office/drawing/2014/main" id="{B5AA22F4-286A-EA2C-4C49-13B9D918B0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11691" y="3190316"/>
            <a:ext cx="609600" cy="6096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8CFB5EA5-CFE4-CEA9-142A-B422DA462D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934340" y="-107576"/>
            <a:ext cx="725766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09FF97-B40E-CF6F-9862-BDEC5F45B7E2}"/>
              </a:ext>
            </a:extLst>
          </p:cNvPr>
          <p:cNvSpPr txBox="1"/>
          <p:nvPr/>
        </p:nvSpPr>
        <p:spPr>
          <a:xfrm>
            <a:off x="1299882" y="4975412"/>
            <a:ext cx="45002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Razvan Fanachi</a:t>
            </a:r>
          </a:p>
          <a:p>
            <a:r>
              <a:rPr lang="en-GB" dirty="0"/>
              <a:t>Student ID:  2110542</a:t>
            </a:r>
          </a:p>
          <a:p>
            <a:r>
              <a:rPr lang="en-GB" b="0" i="0" u="none" strike="noStrike" dirty="0">
                <a:solidFill>
                  <a:srgbClr val="013E5B"/>
                </a:solidFill>
                <a:effectLst/>
                <a:latin typeface="-apple-system"/>
                <a:hlinkClick r:id="rId8"/>
              </a:rPr>
              <a:t>Foreign Languages &amp; Cultural Awareness (BMIH5003) – Spanish Assessments </a:t>
            </a:r>
          </a:p>
          <a:p>
            <a:r>
              <a:rPr lang="en-GB" dirty="0"/>
              <a:t>Lecturer: Rodrigo Aguilera</a:t>
            </a:r>
          </a:p>
        </p:txBody>
      </p:sp>
      <p:pic>
        <p:nvPicPr>
          <p:cNvPr id="9" name="Picture 8" descr="Text, whiteboard&#10;&#10;Description automatically generated">
            <a:extLst>
              <a:ext uri="{FF2B5EF4-FFF2-40B4-BE49-F238E27FC236}">
                <a16:creationId xmlns:a16="http://schemas.microsoft.com/office/drawing/2014/main" id="{4CE1BFFA-568E-71F9-D84B-0E18E2C52F3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334" y="1810031"/>
            <a:ext cx="3676650" cy="124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606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2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45</Words>
  <Application>Microsoft Office PowerPoint</Application>
  <PresentationFormat>Widescreen</PresentationFormat>
  <Paragraphs>8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-apple-system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Fanachi Razvan</dc:creator>
  <cp:lastModifiedBy>Fanachi Razvan</cp:lastModifiedBy>
  <cp:revision>2</cp:revision>
  <dcterms:created xsi:type="dcterms:W3CDTF">2022-11-10T20:05:07Z</dcterms:created>
  <dcterms:modified xsi:type="dcterms:W3CDTF">2022-11-10T20:20:55Z</dcterms:modified>
</cp:coreProperties>
</file>