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5" r:id="rId30"/>
    <p:sldId id="286" r:id="rId31"/>
    <p:sldId id="284" r:id="rId32"/>
    <p:sldId id="287" r:id="rId33"/>
    <p:sldId id="288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3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2503A-580A-AA3E-0076-F0862EA080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CAB9FA6-3D87-008D-EAEF-932022868F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56D74-4060-15A2-BEB8-5BFC71A374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E57DF5-1211-0FB7-2D6C-220D295CBD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5F3923-947E-D743-8A82-1DA99AA0B4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667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3C9770-9F11-F714-8E0D-99C484814A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96615-C756-8D6E-42B9-45C49882B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CF85D-D01F-C16E-4C51-107AF8458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45B60-A645-F21C-F907-7E361A16CD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2C2F22-AD9F-19D7-949F-1C013C669C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205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E75AE-6CCF-916C-10F7-1771F0B18A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11312A-42BA-CF69-3DD2-79E50186E04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FD555C-C8F0-F672-3F7A-5728F61A53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2803E0-5448-F99B-E55B-BC194BD277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AD83B9-3BCB-32A6-2538-B0CA08C0A3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6614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3E624-5D9B-0D15-1959-D3A5E3ACC0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352F27-49DD-7BA9-ABF3-5B7B527B1A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DC5D86-2055-A0C4-88B4-D143D826E77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865C18-E9B5-8076-5F5F-D2D4AD5ACC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E58129-B29F-A7D5-2EBE-3D630AA593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70CCF9-E25D-EB1A-6143-DA4ED0E2D7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7854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4A276B-6D30-9EB0-E1D4-16CB10EDC1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E90A3E2-7361-3859-801D-F78DF77762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7D187E-8F56-DC2C-3B74-10E9038D58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03B7E65-74F3-E82E-B183-8209851E1D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B3A616-E82A-7B57-7A38-F8469133305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B330768-775E-1DB7-C403-281119D115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1E7F7F4-051F-2544-4825-423746A5A2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F4C30FC-D7EE-8ACE-DD9B-F6DD7652A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39963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D1BB3B-50AA-54A8-1DC1-F624AC7593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67459A-4163-3B74-BD08-A49C18CBE1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C36C56-97EE-6670-6AC3-3E7D249E91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5A0296-F29C-2ECE-81FC-CAD5AD030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1007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4FE9F6-48D7-0EC7-F97B-096A2CFA35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2CBD028-D14C-C971-F3BE-49CE3A78B6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71FA865-1478-C151-243A-D30AEB1E04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7404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369CE-1F2E-0863-0C5E-C983037C7C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0EF966-7BFF-6E32-9514-C7329CD61F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7FA6B8-6714-7005-6599-A5D5CF8DCC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0D0A7C-D2E6-849E-661E-264BD82CE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DC0C8C0-8A67-6C61-E1F5-98037DA63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8AD69E-5636-DA9F-BDFD-0C0A8791E5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1730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CC754F-DBB2-F44E-6541-37EAF5B85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B31662-F084-B390-3FB3-AA21AB45F30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43FD943-2D8A-AC2E-D7D7-9FF3B45BC50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BCA23-42C1-9FA2-229A-3F8D20536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CCCAB6-2ABC-E364-69F0-856823DBEA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D725B2C-F192-6F1F-A33D-BA0D0990DA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87290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8DA102-987C-57EA-F032-5B711878D7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1BB315-9E7A-36D5-63DB-6E7AD54E9FF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E362ED-6B6F-B892-C209-491286354E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541A67-6AFA-1B3C-F02E-3A1D86C5F8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2EF20F-2749-10CB-4AB3-15FB2AAC00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69119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5755DC5-00C5-094C-5598-662FB74B25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F6E609-CB69-C668-087A-59E84E8CCE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0456EE-C6FA-B26F-AEF9-632D55C69F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7CD9B7-7725-39E1-D718-1DC095A5A3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70EB9A-F12D-EAAB-41E6-F1219D0D7F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937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36E1CB-2750-F28B-3C25-5B12FC5A34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2AC52E-694E-6C6C-A2B7-365B64CCB5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730CE9-7C6C-3531-A7C2-223A4FE3AE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21654C-00B5-4583-BB9D-2C6DAC50D082}" type="datetimeFigureOut">
              <a:rPr lang="en-GB" smtClean="0"/>
              <a:t>22/03/2023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921F5A8-890A-E34D-FF24-73D15EB6978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A970B3-CC7C-A2EB-FDC7-933139C632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5B2B18-B4A9-461C-9AB2-ACA7A594FE0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710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E342A735-9E33-922D-2974-33B406A888C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36" t="32181" r="27905" b="16190"/>
          <a:stretch/>
        </p:blipFill>
        <p:spPr>
          <a:xfrm>
            <a:off x="1323618" y="-32657"/>
            <a:ext cx="9544764" cy="69233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446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70E77B5-298E-5C9B-415E-E23E5F4679C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37" t="26166" r="27840" b="23108"/>
          <a:stretch/>
        </p:blipFill>
        <p:spPr>
          <a:xfrm>
            <a:off x="1277780" y="0"/>
            <a:ext cx="963644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55893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388D10A-9FFB-88BA-58B8-576BDD43200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72" t="25664" r="27969" b="23710"/>
          <a:stretch/>
        </p:blipFill>
        <p:spPr>
          <a:xfrm>
            <a:off x="1275030" y="0"/>
            <a:ext cx="964193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616545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003AE9-D3C9-A4E5-9450-588A627CEB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71" t="24462" r="27649" b="24912"/>
          <a:stretch/>
        </p:blipFill>
        <p:spPr>
          <a:xfrm>
            <a:off x="1241079" y="0"/>
            <a:ext cx="970984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504975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A310E3-7016-CFE9-020B-55E4C82E95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29" t="32682" r="27712" b="16391"/>
          <a:stretch/>
        </p:blipFill>
        <p:spPr>
          <a:xfrm>
            <a:off x="1303500" y="0"/>
            <a:ext cx="9585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802047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B729874-2A56-80A6-3AEA-C59DABE573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36" t="25864" r="27777" b="22907"/>
          <a:stretch/>
        </p:blipFill>
        <p:spPr>
          <a:xfrm>
            <a:off x="1318216" y="0"/>
            <a:ext cx="95555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451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B6CB45C-956E-D5A0-79E8-C74F997B948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08" t="35188" r="27712" b="14085"/>
          <a:stretch/>
        </p:blipFill>
        <p:spPr>
          <a:xfrm>
            <a:off x="1250674" y="0"/>
            <a:ext cx="969065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79681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B359A70-8D23-324D-DB7C-03701ADD57E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08" t="24160" r="27905" b="24511"/>
          <a:stretch/>
        </p:blipFill>
        <p:spPr>
          <a:xfrm>
            <a:off x="1327548" y="0"/>
            <a:ext cx="95369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484713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73DD033-9894-0489-3FC0-255E009114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28" t="23960" r="27648" b="24711"/>
          <a:stretch/>
        </p:blipFill>
        <p:spPr>
          <a:xfrm>
            <a:off x="1334243" y="0"/>
            <a:ext cx="952351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62314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06B4EC7-9C65-8019-181D-E65ED7DFBF6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36" t="18346" r="27712" b="30727"/>
          <a:stretch/>
        </p:blipFill>
        <p:spPr>
          <a:xfrm>
            <a:off x="1283250" y="0"/>
            <a:ext cx="96254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35140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33307B2-D89F-2633-EF5A-B5E27F90953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921" t="31779" r="27777" b="17294"/>
          <a:stretch/>
        </p:blipFill>
        <p:spPr>
          <a:xfrm>
            <a:off x="1330499" y="0"/>
            <a:ext cx="95310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7698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F12245-0BC1-D75D-0F2C-3C44044D63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64" t="28471" r="27648" b="20401"/>
          <a:stretch/>
        </p:blipFill>
        <p:spPr>
          <a:xfrm>
            <a:off x="1308847" y="0"/>
            <a:ext cx="95743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9189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662CEFB-54ED-5CC5-31B5-9BBB867397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43" t="35589" r="27520" b="12883"/>
          <a:stretch/>
        </p:blipFill>
        <p:spPr>
          <a:xfrm>
            <a:off x="1299401" y="0"/>
            <a:ext cx="959319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57177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2E07CF7-6DCB-A584-92C2-95881A6B45D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00" t="24260" r="27712" b="24611"/>
          <a:stretch/>
        </p:blipFill>
        <p:spPr>
          <a:xfrm>
            <a:off x="1308847" y="0"/>
            <a:ext cx="957430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5665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4945C65-192E-9CC4-DB65-7838322FCB2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08" t="26968" r="27712" b="22406"/>
          <a:stretch/>
        </p:blipFill>
        <p:spPr>
          <a:xfrm>
            <a:off x="1241078" y="0"/>
            <a:ext cx="970984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8118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C5AE3DF-2161-A5B3-F1AD-18245F7D36E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71" t="28271" r="27649" b="20702"/>
          <a:stretch/>
        </p:blipFill>
        <p:spPr>
          <a:xfrm>
            <a:off x="1180241" y="0"/>
            <a:ext cx="963353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589734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D7DEB77-2F55-46C1-D18A-50F30904230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00" t="23859" r="27969" b="24812"/>
          <a:stretch/>
        </p:blipFill>
        <p:spPr>
          <a:xfrm>
            <a:off x="1228365" y="0"/>
            <a:ext cx="948333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85333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AFB148-1CC2-6526-7C7A-F00BD9AB7E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00" t="31479" r="27712" b="17493"/>
          <a:stretch/>
        </p:blipFill>
        <p:spPr>
          <a:xfrm>
            <a:off x="1200865" y="0"/>
            <a:ext cx="959311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509056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E3B69E2-84A1-0329-56A5-CA8F00036B0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37" t="28171" r="27840" b="21202"/>
          <a:stretch/>
        </p:blipFill>
        <p:spPr>
          <a:xfrm>
            <a:off x="1268239" y="0"/>
            <a:ext cx="96555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18013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59A60354-8911-8AD0-31B5-F23DD0A41E5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36" t="29775" r="27585" b="19298"/>
          <a:stretch/>
        </p:blipFill>
        <p:spPr>
          <a:xfrm>
            <a:off x="1180241" y="0"/>
            <a:ext cx="96525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41145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5E52C4B-F527-8EAD-6625-B82828F352B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36" t="33684" r="27712" b="15489"/>
          <a:stretch/>
        </p:blipFill>
        <p:spPr>
          <a:xfrm>
            <a:off x="1193991" y="0"/>
            <a:ext cx="964448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2648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A517A5B-FD44-FD6A-49C1-4F285A4E75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43" t="28773" r="27456" b="19999"/>
          <a:stretch/>
        </p:blipFill>
        <p:spPr>
          <a:xfrm>
            <a:off x="1145863" y="0"/>
            <a:ext cx="966293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058802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3D43028-C2A9-A852-2975-EDD0A3433B8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536" t="29072" r="27585" b="19800"/>
          <a:stretch/>
        </p:blipFill>
        <p:spPr>
          <a:xfrm>
            <a:off x="1180241" y="0"/>
            <a:ext cx="961464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2642022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85375BE-8EAD-1E02-B754-6953F9ACF7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72" t="33483" r="27776" b="15188"/>
          <a:stretch/>
        </p:blipFill>
        <p:spPr>
          <a:xfrm>
            <a:off x="1193991" y="0"/>
            <a:ext cx="955030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51770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91ABD05-B9D2-1C44-318F-9DE643D6814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65" t="35188" r="27840" b="13183"/>
          <a:stretch/>
        </p:blipFill>
        <p:spPr>
          <a:xfrm>
            <a:off x="1221491" y="0"/>
            <a:ext cx="944140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52334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370771C-4549-5EB3-B888-797119386F5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00" t="16241" r="27841" b="32331"/>
          <a:stretch/>
        </p:blipFill>
        <p:spPr>
          <a:xfrm>
            <a:off x="1214616" y="-1720"/>
            <a:ext cx="9493958" cy="6859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4838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6E3214E-1944-E589-C274-54AE5E75E86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00" t="19449" r="27712" b="29323"/>
          <a:stretch/>
        </p:blipFill>
        <p:spPr>
          <a:xfrm>
            <a:off x="1200865" y="0"/>
            <a:ext cx="955556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076443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2D15AB7-6D58-F7BD-C269-A19CB0D2174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71" t="30977" r="27841" b="17995"/>
          <a:stretch/>
        </p:blipFill>
        <p:spPr>
          <a:xfrm>
            <a:off x="1200865" y="0"/>
            <a:ext cx="9593117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33312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F9FBD95F-3EEE-345F-A1EC-B44B96A62F4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79" t="25464" r="28162" b="23208"/>
          <a:stretch/>
        </p:blipFill>
        <p:spPr>
          <a:xfrm>
            <a:off x="1214615" y="0"/>
            <a:ext cx="951011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029933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EE1FCA8-CF51-DFA2-CF3F-1ECB59C60B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792" t="27368" r="27520" b="21002"/>
          <a:stretch/>
        </p:blipFill>
        <p:spPr>
          <a:xfrm>
            <a:off x="1200865" y="0"/>
            <a:ext cx="948135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078681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4EA15BB-7CA3-C258-240B-25F807F576C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600" t="32180" r="27777" b="16491"/>
          <a:stretch/>
        </p:blipFill>
        <p:spPr>
          <a:xfrm>
            <a:off x="1207741" y="0"/>
            <a:ext cx="952351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72077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D940FD1-D2FB-BE03-2CFB-D3A1353DF07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280" t="20752" r="28097" b="27520"/>
          <a:stretch/>
        </p:blipFill>
        <p:spPr>
          <a:xfrm>
            <a:off x="1207741" y="0"/>
            <a:ext cx="944968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57229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1403A7B-2E3A-DFA6-A4EA-0CE9854B034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71" t="30076" r="27520" b="18697"/>
          <a:stretch/>
        </p:blipFill>
        <p:spPr>
          <a:xfrm>
            <a:off x="1166490" y="0"/>
            <a:ext cx="96226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096209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0</Words>
  <Application>Microsoft Office PowerPoint</Application>
  <PresentationFormat>Widescreen</PresentationFormat>
  <Paragraphs>0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Kerry Nicholas</dc:creator>
  <cp:lastModifiedBy>Kerry Nicholas</cp:lastModifiedBy>
  <cp:revision>1</cp:revision>
  <dcterms:created xsi:type="dcterms:W3CDTF">2023-03-22T16:54:07Z</dcterms:created>
  <dcterms:modified xsi:type="dcterms:W3CDTF">2023-03-22T17:52:46Z</dcterms:modified>
</cp:coreProperties>
</file>