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header1.xml" ContentType="application/vnd.openxmlformats-officedocument.wordprocessingml.head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tbl>
      <w:tblPr>
        <w:tblStyle w:val="HostTable"/>
        <w:tblW w:w="0" w:type="auto"/>
        <w:jc w:val="left"/>
        <w:tblLayout w:type="fixed"/>
        <w:tblLook w:val="04A0" w:firstRow="1" w:lastRow="0" w:firstColumn="1" w:lastColumn="0" w:noHBand="0" w:noVBand="1"/>
        <w:tblDescription w:val="Layout table"/>
      </w:tblPr>
      <w:tblGrid>
        <w:gridCol w:w="3823"/>
        <w:gridCol w:w="756"/>
        <w:gridCol w:w="2613"/>
        <w:gridCol w:w="1307"/>
        <w:gridCol w:w="1307"/>
        <w:gridCol w:w="4579"/>
      </w:tblGrid>
      <w:tr w:rsidR="00CF1B6A" w14:paraId="5B87AA59" w14:textId="77777777" w:rsidTr="00F12733">
        <w:trPr>
          <w:cantSplit/>
          <w:trHeight w:hRule="exact" w:val="10368"/>
          <w:tblHeader/>
          <w:jc w:val="left"/>
        </w:trPr>
        <w:tc>
          <w:tcPr>
            <w:tcW w:w="3823" w:type="dxa"/>
            <w:shd w:val="clear" w:color="auto" w:fill="FF0000"/>
            <w:tcMar>
              <w:top w:w="288" w:type="dxa"/>
              <w:right w:w="720" w:type="dxa"/>
            </w:tcMar>
          </w:tcPr>
          <w:p w14:paraId="660AD265" w14:textId="4E030141" w:rsidR="00BB5CEB" w:rsidRPr="00BB5CEB" w:rsidRDefault="00BB5CEB" w:rsidP="00E22D3B">
            <w:pPr>
              <w:spacing w:before="48" w:after="75" w:line="240" w:lineRule="auto"/>
              <w:jc w:val="center"/>
              <w:outlineLvl w:val="1"/>
              <w:rPr>
                <w:rFonts w:ascii="kg_small_town_southern_girlRg" w:eastAsia="Times New Roman" w:hAnsi="kg_small_town_southern_girlRg" w:cs="Times New Roman"/>
                <w:bCs/>
                <w:i/>
                <w:color w:val="000000" w:themeColor="text1"/>
                <w:kern w:val="0"/>
                <w:sz w:val="60"/>
                <w:szCs w:val="60"/>
                <w:u w:val="single"/>
                <w:lang w:val="en-GB" w:eastAsia="en-GB"/>
                <w14:ligatures w14:val="none"/>
              </w:rPr>
            </w:pPr>
            <w:r w:rsidRPr="00BB5CEB">
              <w:rPr>
                <w:rFonts w:ascii="kg_small_town_southern_girlRg" w:eastAsia="Times New Roman" w:hAnsi="kg_small_town_southern_girlRg" w:cs="Times New Roman"/>
                <w:bCs/>
                <w:i/>
                <w:color w:val="000000" w:themeColor="text1"/>
                <w:kern w:val="0"/>
                <w:sz w:val="60"/>
                <w:szCs w:val="60"/>
                <w:u w:val="single"/>
                <w:lang w:val="en-GB" w:eastAsia="en-GB"/>
                <w14:ligatures w14:val="none"/>
              </w:rPr>
              <w:t xml:space="preserve">Mind </w:t>
            </w:r>
            <w:r w:rsidR="00F12733" w:rsidRPr="00E22D3B">
              <w:rPr>
                <w:rFonts w:ascii="kg_small_town_southern_girlRg" w:eastAsia="Times New Roman" w:hAnsi="kg_small_town_southern_girlRg" w:cs="Times New Roman"/>
                <w:bCs/>
                <w:i/>
                <w:color w:val="000000" w:themeColor="text1"/>
                <w:kern w:val="0"/>
                <w:sz w:val="60"/>
                <w:szCs w:val="60"/>
                <w:u w:val="single"/>
                <w:lang w:val="en-GB" w:eastAsia="en-GB"/>
                <w14:ligatures w14:val="none"/>
              </w:rPr>
              <w:t xml:space="preserve">      </w:t>
            </w:r>
            <w:r w:rsidRPr="00BB5CEB">
              <w:rPr>
                <w:rFonts w:ascii="kg_small_town_southern_girlRg" w:eastAsia="Times New Roman" w:hAnsi="kg_small_town_southern_girlRg" w:cs="Times New Roman"/>
                <w:bCs/>
                <w:i/>
                <w:color w:val="000000" w:themeColor="text1"/>
                <w:kern w:val="0"/>
                <w:sz w:val="60"/>
                <w:szCs w:val="60"/>
                <w:u w:val="single"/>
                <w:lang w:val="en-GB" w:eastAsia="en-GB"/>
                <w14:ligatures w14:val="none"/>
              </w:rPr>
              <w:t>Infoline</w:t>
            </w:r>
          </w:p>
          <w:p w14:paraId="48365CC9" w14:textId="5913AA56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 xml:space="preserve">Our team provides </w:t>
            </w:r>
            <w:r w:rsidR="00F12733" w:rsidRPr="00E22D3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 xml:space="preserve">      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 xml:space="preserve">information on a range of </w:t>
            </w:r>
            <w:r w:rsidR="00E22D3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 xml:space="preserve">  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topics including:</w:t>
            </w:r>
          </w:p>
          <w:p w14:paraId="68925AAB" w14:textId="77777777" w:rsidR="00BB5CEB" w:rsidRPr="00BB5CEB" w:rsidRDefault="00BB5CEB" w:rsidP="00E22D3B">
            <w:pPr>
              <w:numPr>
                <w:ilvl w:val="0"/>
                <w:numId w:val="22"/>
              </w:numPr>
              <w:spacing w:after="0" w:line="240" w:lineRule="auto"/>
              <w:ind w:left="300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types of mental health problems</w:t>
            </w:r>
          </w:p>
          <w:p w14:paraId="51AD2F2E" w14:textId="77777777" w:rsidR="00BB5CEB" w:rsidRPr="00BB5CEB" w:rsidRDefault="00BB5CEB" w:rsidP="00E22D3B">
            <w:pPr>
              <w:numPr>
                <w:ilvl w:val="0"/>
                <w:numId w:val="22"/>
              </w:numPr>
              <w:spacing w:after="0" w:line="240" w:lineRule="auto"/>
              <w:ind w:left="300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where to get help</w:t>
            </w:r>
            <w:bookmarkStart w:id="0" w:name="_GoBack"/>
            <w:bookmarkEnd w:id="0"/>
          </w:p>
          <w:p w14:paraId="7BF7E87A" w14:textId="77777777" w:rsidR="00BB5CEB" w:rsidRPr="00BB5CEB" w:rsidRDefault="00BB5CEB" w:rsidP="00E22D3B">
            <w:pPr>
              <w:numPr>
                <w:ilvl w:val="0"/>
                <w:numId w:val="22"/>
              </w:numPr>
              <w:spacing w:after="0" w:line="240" w:lineRule="auto"/>
              <w:ind w:left="300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medication and alternative treatments</w:t>
            </w:r>
          </w:p>
          <w:p w14:paraId="709E7851" w14:textId="77777777" w:rsidR="00BB5CEB" w:rsidRPr="00BB5CEB" w:rsidRDefault="00BB5CEB" w:rsidP="00E22D3B">
            <w:pPr>
              <w:numPr>
                <w:ilvl w:val="0"/>
                <w:numId w:val="22"/>
              </w:numPr>
              <w:spacing w:after="0" w:line="240" w:lineRule="auto"/>
              <w:ind w:left="300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advocacy.</w:t>
            </w:r>
          </w:p>
          <w:p w14:paraId="0A7AC021" w14:textId="627A7CD5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We will look for details of help and support in your own area.</w:t>
            </w:r>
          </w:p>
          <w:p w14:paraId="2229597A" w14:textId="77777777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b/>
                <w:bCs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Contact us</w:t>
            </w:r>
          </w:p>
          <w:p w14:paraId="275A6C99" w14:textId="77777777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Our lines are open 9am to 6pm, Monday to Friday (except for bank holidays).</w:t>
            </w:r>
          </w:p>
          <w:p w14:paraId="5304E3CD" w14:textId="77777777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b/>
                <w:bCs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0300 123 3393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br/>
            </w:r>
            <w:hyperlink r:id="rId13" w:history="1">
              <w:r w:rsidRPr="00BB5CEB">
                <w:rPr>
                  <w:rFonts w:ascii="Tahoma" w:eastAsia="Times New Roman" w:hAnsi="Tahoma" w:cs="Tahoma"/>
                  <w:color w:val="000000" w:themeColor="text1"/>
                  <w:kern w:val="0"/>
                  <w:sz w:val="23"/>
                  <w:szCs w:val="23"/>
                  <w:u w:val="single"/>
                  <w:lang w:val="en-GB" w:eastAsia="en-GB"/>
                  <w14:ligatures w14:val="none"/>
                </w:rPr>
                <w:t>info@mind.org.uk</w:t>
              </w:r>
              <w:r w:rsidRPr="00BB5CEB">
                <w:rPr>
                  <w:rFonts w:ascii="Tahoma" w:eastAsia="Times New Roman" w:hAnsi="Tahoma" w:cs="Tahoma"/>
                  <w:color w:val="000000" w:themeColor="text1"/>
                  <w:kern w:val="0"/>
                  <w:sz w:val="23"/>
                  <w:szCs w:val="23"/>
                  <w:lang w:val="en-GB" w:eastAsia="en-GB"/>
                  <w14:ligatures w14:val="none"/>
                </w:rPr>
                <w:br/>
              </w:r>
            </w:hyperlink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Text: 86463</w:t>
            </w:r>
          </w:p>
          <w:p w14:paraId="7DA40E7A" w14:textId="77777777" w:rsidR="00BB5CEB" w:rsidRPr="00BB5CEB" w:rsidRDefault="00BB5CEB" w:rsidP="00E22D3B">
            <w:pPr>
              <w:spacing w:after="150" w:line="240" w:lineRule="auto"/>
              <w:jc w:val="center"/>
              <w:rPr>
                <w:rFonts w:ascii="Tahoma" w:eastAsia="Times New Roman" w:hAnsi="Tahoma" w:cs="Tahoma"/>
                <w:color w:val="444444"/>
                <w:kern w:val="0"/>
                <w:sz w:val="23"/>
                <w:szCs w:val="23"/>
                <w:lang w:val="en-GB" w:eastAsia="en-GB"/>
                <w14:ligatures w14:val="none"/>
              </w:rPr>
            </w:pP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t>Mind Infoline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br/>
              <w:t>Unit 9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br/>
              <w:t>Cefn Coed Parc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br/>
              <w:t>Nantgarw</w:t>
            </w:r>
            <w:r w:rsidRPr="00BB5CEB">
              <w:rPr>
                <w:rFonts w:ascii="Tahoma" w:eastAsia="Times New Roman" w:hAnsi="Tahoma" w:cs="Tahoma"/>
                <w:color w:val="000000" w:themeColor="text1"/>
                <w:kern w:val="0"/>
                <w:sz w:val="23"/>
                <w:szCs w:val="23"/>
                <w:lang w:val="en-GB" w:eastAsia="en-GB"/>
                <w14:ligatures w14:val="none"/>
              </w:rPr>
              <w:br/>
              <w:t>Cardiff</w:t>
            </w:r>
            <w:r w:rsidRPr="00BB5CEB">
              <w:rPr>
                <w:rFonts w:ascii="Tahoma" w:eastAsia="Times New Roman" w:hAnsi="Tahoma" w:cs="Tahoma"/>
                <w:color w:val="444444"/>
                <w:kern w:val="0"/>
                <w:sz w:val="23"/>
                <w:szCs w:val="23"/>
                <w:lang w:val="en-GB" w:eastAsia="en-GB"/>
                <w14:ligatures w14:val="none"/>
              </w:rPr>
              <w:br/>
              <w:t>CF15 7QQ</w:t>
            </w:r>
          </w:p>
          <w:p w14:paraId="23D8D912" w14:textId="6980EE5F" w:rsidR="00CF1B6A" w:rsidRPr="0037743C" w:rsidRDefault="00CF1B6A" w:rsidP="00CF1B6A">
            <w:pPr>
              <w:pStyle w:val="BlockHeading"/>
              <w:ind w:right="0"/>
            </w:pPr>
          </w:p>
          <w:p w14:paraId="5ED907C2" w14:textId="71724912" w:rsidR="00CF1B6A" w:rsidRDefault="00CF1B6A" w:rsidP="00351CE8">
            <w:pPr>
              <w:pStyle w:val="BlockText"/>
              <w:ind w:right="0"/>
            </w:pPr>
          </w:p>
        </w:tc>
        <w:tc>
          <w:tcPr>
            <w:tcW w:w="756" w:type="dxa"/>
            <w:tcBorders>
              <w:right w:val="single" w:sz="2" w:space="0" w:color="BFBFBF" w:themeColor="background1" w:themeShade="BF"/>
            </w:tcBorders>
            <w:shd w:val="clear" w:color="auto" w:fill="auto"/>
          </w:tcPr>
          <w:p w14:paraId="470B937D" w14:textId="77777777" w:rsidR="00CF1B6A" w:rsidRDefault="00CF1B6A" w:rsidP="00CE1E3B">
            <w:pPr>
              <w:pStyle w:val="BlockText"/>
            </w:pPr>
          </w:p>
        </w:tc>
        <w:tc>
          <w:tcPr>
            <w:tcW w:w="2613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432" w:type="dxa"/>
              <w:right w:w="0" w:type="dxa"/>
            </w:tcMar>
            <w:textDirection w:val="btLr"/>
          </w:tcPr>
          <w:p w14:paraId="5A6EB32D" w14:textId="3A7E280B" w:rsidR="00ED18FD" w:rsidRPr="007B03D6" w:rsidRDefault="00436B5B" w:rsidP="00ED18FD">
            <w:pPr>
              <w:pStyle w:val="ContactInfo"/>
              <w:framePr w:hSpace="180" w:wrap="notBeside" w:vAnchor="text" w:hAnchor="margin" w:y="136"/>
            </w:pPr>
            <w:sdt>
              <w:sdtPr>
                <w:id w:val="-1229453485"/>
                <w:placeholder>
                  <w:docPart w:val="C2FDA5E84614486CB6E37CC4A397BFBC"/>
                </w:placeholder>
                <w15:dataBinding w:prefixMappings="xmlns:ns0='http://schemas.microsoft.com/temp/samples' " w:xpath="/ns0:employees[1]/ns0:employee[1]/ns0:CustomerName[1]" w:storeItemID="{64F97C93-7F93-46CF-BC84-64F14BA1A1E2}"/>
                <w15:appearance w15:val="hidden"/>
              </w:sdtPr>
              <w:sdtEndPr/>
              <w:sdtContent>
                <w:r w:rsidR="00A01FBB">
                  <w:t>Kim Jones</w:t>
                </w:r>
              </w:sdtContent>
            </w:sdt>
          </w:p>
          <w:sdt>
            <w:sdtPr>
              <w:alias w:val="Enter Street Address City, ST ZIP Code:"/>
              <w:tag w:val="Enter Street Address City, ST ZIP Code:"/>
              <w:id w:val="513349731"/>
              <w:placeholder>
                <w:docPart w:val="E917CCB2CD79486AA1E9B277D7A28057"/>
              </w:placeholder>
              <w:dataBinding w:prefixMappings="xmlns:ns0='http://purl.org/dc/elements/1.1/' xmlns:ns1='http://schemas.openxmlformats.org/package/2006/metadata/core-properties' " w:xpath="/ns1:coreProperties[1]/ns1:keywords[1]" w:storeItemID="{6C3C8BC8-F283-45AE-878A-BAB7291924A1}"/>
              <w15:appearance w15:val="hidden"/>
              <w:text/>
            </w:sdtPr>
            <w:sdtEndPr/>
            <w:sdtContent>
              <w:p w14:paraId="26C68F5D" w14:textId="4139BC49" w:rsidR="00CF1B6A" w:rsidRDefault="00436B5B" w:rsidP="007B03D6">
                <w:pPr>
                  <w:pStyle w:val="ReturnAddress"/>
                </w:pPr>
                <w:r>
                  <w:t>1 Heol Waun Wen</w:t>
                </w:r>
              </w:p>
            </w:sdtContent>
          </w:sdt>
        </w:tc>
        <w:tc>
          <w:tcPr>
            <w:tcW w:w="1307" w:type="dxa"/>
            <w:tcMar>
              <w:top w:w="288" w:type="dxa"/>
              <w:right w:w="432" w:type="dxa"/>
            </w:tcMar>
            <w:textDirection w:val="btLr"/>
          </w:tcPr>
          <w:p w14:paraId="64898B63" w14:textId="77777777" w:rsidR="00CF1B6A" w:rsidRDefault="005A7D7E" w:rsidP="00CE1E3B">
            <w:pPr>
              <w:pStyle w:val="Recipient"/>
            </w:pPr>
            <w:r>
              <w:t>A N Onymous</w:t>
            </w:r>
          </w:p>
          <w:p w14:paraId="5C56A22A" w14:textId="77777777" w:rsidR="005A7D7E" w:rsidRDefault="005A7D7E" w:rsidP="00CE1E3B">
            <w:pPr>
              <w:pStyle w:val="Recipient"/>
            </w:pPr>
            <w:r>
              <w:t>123 Priory Lane</w:t>
            </w:r>
          </w:p>
          <w:p w14:paraId="2A76A46D" w14:textId="62F9B668" w:rsidR="005A7D7E" w:rsidRDefault="00060905" w:rsidP="00CE1E3B">
            <w:pPr>
              <w:pStyle w:val="Recipient"/>
            </w:pPr>
            <w:r>
              <w:t>ABC  123</w:t>
            </w:r>
          </w:p>
        </w:tc>
        <w:tc>
          <w:tcPr>
            <w:tcW w:w="1307" w:type="dxa"/>
            <w:tcBorders>
              <w:right w:val="single" w:sz="2" w:space="0" w:color="BFBFBF" w:themeColor="background1" w:themeShade="BF"/>
            </w:tcBorders>
            <w:textDirection w:val="btLr"/>
          </w:tcPr>
          <w:p w14:paraId="248EA192" w14:textId="77777777" w:rsidR="00CF1B6A" w:rsidRDefault="00CF1B6A" w:rsidP="00CE1E3B">
            <w:pPr>
              <w:pStyle w:val="Recipient"/>
            </w:pPr>
          </w:p>
        </w:tc>
        <w:tc>
          <w:tcPr>
            <w:tcW w:w="4579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720" w:type="dxa"/>
            </w:tcMar>
          </w:tcPr>
          <w:p w14:paraId="0ED92BD1" w14:textId="0467D4CE" w:rsidR="00CF1B6A" w:rsidRDefault="006A1A09" w:rsidP="00CE1E3B">
            <w:pPr>
              <w:pStyle w:val="Title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8240" behindDoc="0" locked="0" layoutInCell="1" allowOverlap="1" wp14:anchorId="1E5B9664" wp14:editId="1603ABC7">
                      <wp:simplePos x="0" y="0"/>
                      <wp:positionH relativeFrom="column">
                        <wp:posOffset>-255270</wp:posOffset>
                      </wp:positionH>
                      <wp:positionV relativeFrom="paragraph">
                        <wp:posOffset>-192405</wp:posOffset>
                      </wp:positionV>
                      <wp:extent cx="3067050" cy="1495425"/>
                      <wp:effectExtent l="0" t="0" r="0" b="9525"/>
                      <wp:wrapNone/>
                      <wp:docPr id="7" name="Text Box 7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/>
                            <wps:spPr>
                              <a:xfrm>
                                <a:off x="0" y="0"/>
                                <a:ext cx="3067050" cy="149542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</wps:spPr>
                            <wps:txbx>
                              <w:txbxContent>
                                <w:p w14:paraId="56D71978" w14:textId="77777777" w:rsidR="006A1A09" w:rsidRPr="006A1A09" w:rsidRDefault="006A1A09" w:rsidP="006A1A09">
                                  <w:pPr>
                                    <w:jc w:val="center"/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</w:pPr>
                                  <w:r w:rsidRPr="006A1A09"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  <w:t xml:space="preserve">ANXIETY </w:t>
                                  </w:r>
                                </w:p>
                                <w:p w14:paraId="14F900FD" w14:textId="77777777" w:rsidR="006A1A09" w:rsidRPr="006A1A09" w:rsidRDefault="006A1A09" w:rsidP="006A1A09">
                                  <w:pPr>
                                    <w:jc w:val="center"/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</w:pPr>
                                  <w:r w:rsidRPr="006A1A09"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  <w:t xml:space="preserve">&amp; </w:t>
                                  </w:r>
                                </w:p>
                                <w:p w14:paraId="04A79D29" w14:textId="1D1D2BB7" w:rsidR="006A1A09" w:rsidRPr="006A1A09" w:rsidRDefault="006A1A09" w:rsidP="006A1A09">
                                  <w:pPr>
                                    <w:jc w:val="center"/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</w:pPr>
                                  <w:r w:rsidRPr="006A1A09"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  <w:t>PANIC</w:t>
                                  </w:r>
                                  <w:r w:rsidRPr="006A1A09">
                                    <w:rPr>
                                      <w:b/>
                                      <w:color w:val="907CB3" w:themeColor="accent5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  <w:t xml:space="preserve"> </w:t>
                                  </w:r>
                                  <w:r w:rsidRPr="006A1A09">
                                    <w:rPr>
                                      <w:b/>
                                      <w:color w:val="FF0000"/>
                                      <w:sz w:val="48"/>
                                      <w:szCs w:val="48"/>
                                      <w14:shadow w14:blurRad="12700" w14:dist="38100" w14:dir="2700000" w14:sx="100000" w14:sy="100000" w14:kx="0" w14:ky="0" w14:algn="tl">
                                        <w14:schemeClr w14:val="accent5">
                                          <w14:lumMod w14:val="60000"/>
                                          <w14:lumOff w14:val="40000"/>
                                        </w14:schemeClr>
                                      </w14:shadow>
                                      <w14:textOutline w14:w="9525" w14:cap="flat" w14:cmpd="sng" w14:algn="ctr">
                                        <w14:solidFill>
                                          <w14:schemeClr w14:val="bg1"/>
                                        </w14:solidFill>
                                        <w14:prstDash w14:val="solid"/>
                                        <w14:round/>
                                      </w14:textOutline>
                                    </w:rPr>
                                    <w:t>ATTACKS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1E5B9664" id="_x0000_t202" coordsize="21600,21600" o:spt="202" path="m,l,21600r21600,l21600,xe">
                      <v:stroke joinstyle="miter"/>
                      <v:path gradientshapeok="t" o:connecttype="rect"/>
                    </v:shapetype>
                    <v:shape id="Text Box 7" o:spid="_x0000_s1026" type="#_x0000_t202" style="position:absolute;margin-left:-20.1pt;margin-top:-15.15pt;width:241.5pt;height:117.75pt;z-index:25165824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AaABkJgIAAEkEAAAOAAAAZHJzL2Uyb0RvYy54bWysVFFv2jAQfp+0/2D5fSRhUNqIULFWTJNQ&#10;WwmmPhvHJpFin2cbEvbrd3YCZd2epr2Y893x3d13nzO/71RDjsK6GnRBs1FKidAcylrvC/p9u/p0&#10;S4nzTJesAS0KehKO3i8+fpi3JhdjqKAphSUIol3emoJW3ps8SRyvhGJuBEZoDEqwinm82n1SWtYi&#10;umqScZreJC3Y0ljgwjn0PvZBuoj4Ugrun6V0wpOmoNibj6eN5y6cyWLO8r1lpqr50Ab7hy4UqzUW&#10;vUA9Ms/IwdZ/QKmaW3Ag/YiDSkDKmos4A06Tpe+m2VTMiDgLkuPMhSb3/2D50/HFkros6IwSzRSu&#10;aCs6T75AR2aBnda4HJM2BtN8h27c8tnv0BmG7qRV4RfHIRhHnk8XbgMYR+fn9GaWTjHEMZZN7qaT&#10;8TTgJG9/N9b5rwIUCUZBLS4vcsqOa+f71HNKqKZhVTdNXGCjf3MgZvAkofe+x2D5btcNA+2gPOE8&#10;Fno9OMNXNdZcM+dfmEUBYJ8oav+Mh2ygLSgMFiUV2J9/84d83AtGKWlRUAV1Pw7MCkqabxo3dpdN&#10;JkGB8TKZzsZ4sdeR3XVEH9QDoGYzfD6GRzPk++ZsSgvqFbW/DFUxxDTH2gX1Z/PB9zLHt8PFchmT&#10;UHOG+bXeGB6gA2mB0W33yqwZaPe4sSc4S4/l79jvc3u6lwcPso6rCQT3rA68o17jcoe3FR7E9T1m&#10;vX0BFr8AAAD//wMAUEsDBBQABgAIAAAAIQBDqY8a3wAAAAsBAAAPAAAAZHJzL2Rvd25yZXYueG1s&#10;TI9NT8MwDIbvSPyHyEjctoSsQ9A1nRCIK4jxIXHLGq+t1jhVk63l3+OdtpstP3r9vMV68p044hDb&#10;QAbu5goEUhVcS7WBr8/X2QOImCw52wVCA38YYV1eXxU2d2GkDzxuUi04hGJuDTQp9bmUsWrQ2zgP&#10;PRLfdmHwNvE61NINduRw30mt1L30tiX+0Ngenxus9puDN/D9tvv9ydR7/eKX/RgmJck/SmNub6an&#10;FYiEUzrDcNJndSjZaRsO5KLoDMwypRnlYaEWIJjIMs1ltga0WmqQZSEvO5T/AAAA//8DAFBLAQIt&#10;ABQABgAIAAAAIQC2gziS/gAAAOEBAAATAAAAAAAAAAAAAAAAAAAAAABbQ29udGVudF9UeXBlc10u&#10;eG1sUEsBAi0AFAAGAAgAAAAhADj9If/WAAAAlAEAAAsAAAAAAAAAAAAAAAAALwEAAF9yZWxzLy5y&#10;ZWxzUEsBAi0AFAAGAAgAAAAhAEBoAGQmAgAASQQAAA4AAAAAAAAAAAAAAAAALgIAAGRycy9lMm9E&#10;b2MueG1sUEsBAi0AFAAGAAgAAAAhAEOpjxrfAAAACwEAAA8AAAAAAAAAAAAAAAAAgAQAAGRycy9k&#10;b3ducmV2LnhtbFBLBQYAAAAABAAEAPMAAACMBQAAAAA=&#10;" filled="f" stroked="f">
                      <v:fill o:detectmouseclick="t"/>
                      <v:textbox>
                        <w:txbxContent>
                          <w:p w14:paraId="56D71978" w14:textId="77777777" w:rsidR="006A1A09" w:rsidRPr="006A1A09" w:rsidRDefault="006A1A09" w:rsidP="006A1A09">
                            <w:pPr>
                              <w:jc w:val="center"/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</w:pPr>
                            <w:r w:rsidRPr="006A1A09"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  <w:t xml:space="preserve">ANXIETY </w:t>
                            </w:r>
                          </w:p>
                          <w:p w14:paraId="14F900FD" w14:textId="77777777" w:rsidR="006A1A09" w:rsidRPr="006A1A09" w:rsidRDefault="006A1A09" w:rsidP="006A1A09">
                            <w:pPr>
                              <w:jc w:val="center"/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</w:pPr>
                            <w:r w:rsidRPr="006A1A09"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  <w:t xml:space="preserve">&amp; </w:t>
                            </w:r>
                          </w:p>
                          <w:p w14:paraId="04A79D29" w14:textId="1D1D2BB7" w:rsidR="006A1A09" w:rsidRPr="006A1A09" w:rsidRDefault="006A1A09" w:rsidP="006A1A09">
                            <w:pPr>
                              <w:jc w:val="center"/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</w:pPr>
                            <w:r w:rsidRPr="006A1A09"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  <w:t>PANIC</w:t>
                            </w:r>
                            <w:r w:rsidRPr="006A1A09">
                              <w:rPr>
                                <w:b/>
                                <w:color w:val="907CB3" w:themeColor="accent5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  <w:t xml:space="preserve"> </w:t>
                            </w:r>
                            <w:r w:rsidRPr="006A1A09">
                              <w:rPr>
                                <w:b/>
                                <w:color w:val="FF0000"/>
                                <w:sz w:val="48"/>
                                <w:szCs w:val="48"/>
                                <w14:shadow w14:blurRad="12700" w14:dist="38100" w14:dir="2700000" w14:sx="100000" w14:sy="100000" w14:kx="0" w14:ky="0" w14:algn="tl">
                                  <w14:schemeClr w14:val="accent5">
                                    <w14:lumMod w14:val="60000"/>
                                    <w14:lumOff w14:val="40000"/>
                                  </w14:schemeClr>
                                </w14:shadow>
                                <w14:textOutline w14:w="9525" w14:cap="flat" w14:cmpd="sng" w14:algn="ctr">
                                  <w14:solidFill>
                                    <w14:schemeClr w14:val="bg1"/>
                                  </w14:solidFill>
                                  <w14:prstDash w14:val="solid"/>
                                  <w14:round/>
                                </w14:textOutline>
                              </w:rPr>
                              <w:t>ATTACKS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</w:p>
          <w:p w14:paraId="47754E70" w14:textId="77777777" w:rsidR="006A1A09" w:rsidRPr="0037743C" w:rsidRDefault="006A1A09" w:rsidP="00CE1E3B">
            <w:pPr>
              <w:pStyle w:val="Title"/>
            </w:pPr>
          </w:p>
          <w:p w14:paraId="3C72B93B" w14:textId="6E707A63" w:rsidR="00CF1B6A" w:rsidRPr="0037743C" w:rsidRDefault="005A7D7E" w:rsidP="00CE1E3B">
            <w:pPr>
              <w:pStyle w:val="Subtitle"/>
            </w:pPr>
            <w:r>
              <w:rPr>
                <w:noProof/>
              </w:rPr>
              <w:drawing>
                <wp:inline distT="0" distB="0" distL="0" distR="0" wp14:anchorId="6C142D2F" wp14:editId="63831D96">
                  <wp:extent cx="2790825" cy="3248025"/>
                  <wp:effectExtent l="0" t="0" r="9525" b="9525"/>
                  <wp:docPr id="1" name="Picture 1" descr="https://www.nuviewnutrition.com/wp-content/uploads/2017/03/Anxiety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5" descr="https://www.nuviewnutrition.com/wp-content/uploads/2017/03/Anxiety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790825" cy="324802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1E8F05BB" w14:textId="171FB2A3" w:rsidR="00CF1B6A" w:rsidRPr="005F3209" w:rsidRDefault="005A7D7E" w:rsidP="005F3209">
            <w:pPr>
              <w:jc w:val="center"/>
              <w:rPr>
                <w:rFonts w:ascii="Algerian" w:hAnsi="Algerian"/>
                <w:b/>
                <w:i/>
                <w:color w:val="FF0000"/>
                <w:sz w:val="48"/>
                <w:szCs w:val="48"/>
              </w:rPr>
            </w:pPr>
            <w:r w:rsidRPr="005F3209">
              <w:rPr>
                <w:rFonts w:ascii="Algerian" w:hAnsi="Algerian"/>
                <w:b/>
                <w:i/>
                <w:color w:val="FF0000"/>
                <w:sz w:val="48"/>
                <w:szCs w:val="48"/>
              </w:rPr>
              <w:t>You are not alone</w:t>
            </w:r>
            <w:r w:rsidR="00060905" w:rsidRPr="005F3209">
              <w:rPr>
                <w:rFonts w:ascii="Algerian" w:hAnsi="Algerian"/>
                <w:b/>
                <w:i/>
                <w:color w:val="FF0000"/>
                <w:sz w:val="48"/>
                <w:szCs w:val="48"/>
              </w:rPr>
              <w:t>!!!</w:t>
            </w:r>
          </w:p>
          <w:p w14:paraId="1838F124" w14:textId="14691D0B" w:rsidR="005A7D7E" w:rsidRDefault="005A7D7E" w:rsidP="005F3209">
            <w:pPr>
              <w:jc w:val="center"/>
            </w:pPr>
            <w:r w:rsidRPr="005F3209">
              <w:rPr>
                <w:rFonts w:ascii="Algerian" w:hAnsi="Algerian"/>
                <w:b/>
                <w:i/>
                <w:color w:val="FF0000"/>
                <w:sz w:val="48"/>
                <w:szCs w:val="48"/>
              </w:rPr>
              <w:t>GET TO KNOW THE SIGNS AND SYMPTOMS!!</w:t>
            </w:r>
          </w:p>
        </w:tc>
      </w:tr>
    </w:tbl>
    <w:tbl>
      <w:tblPr>
        <w:tblStyle w:val="HostTable"/>
        <w:tblpPr w:leftFromText="180" w:rightFromText="180" w:vertAnchor="text" w:horzAnchor="margin" w:tblpY="136"/>
        <w:tblW w:w="0" w:type="auto"/>
        <w:jc w:val="left"/>
        <w:tblBorders>
          <w:insideH w:val="single" w:sz="2" w:space="0" w:color="BFBFBF" w:themeColor="background1" w:themeShade="BF"/>
          <w:insideV w:val="single" w:sz="2" w:space="0" w:color="BFBFBF" w:themeColor="background1" w:themeShade="BF"/>
        </w:tblBorders>
        <w:tblLayout w:type="fixed"/>
        <w:tblLook w:val="04A0" w:firstRow="1" w:lastRow="0" w:firstColumn="1" w:lastColumn="0" w:noHBand="0" w:noVBand="1"/>
        <w:tblDescription w:val="Layout table"/>
      </w:tblPr>
      <w:tblGrid>
        <w:gridCol w:w="4579"/>
        <w:gridCol w:w="5227"/>
        <w:gridCol w:w="4579"/>
      </w:tblGrid>
      <w:tr w:rsidR="00ED18FD" w14:paraId="1FB67F35" w14:textId="77777777" w:rsidTr="00ED18FD">
        <w:trPr>
          <w:trHeight w:hRule="exact" w:val="9935"/>
          <w:tblHeader/>
          <w:jc w:val="left"/>
        </w:trPr>
        <w:tc>
          <w:tcPr>
            <w:tcW w:w="4579" w:type="dxa"/>
            <w:tcMar>
              <w:right w:w="432" w:type="dxa"/>
            </w:tcMar>
          </w:tcPr>
          <w:p w14:paraId="230788CC" w14:textId="77777777" w:rsidR="00ED18FD" w:rsidRDefault="00ED18FD" w:rsidP="00ED18FD">
            <w:r w:rsidRPr="0007162E">
              <w:rPr>
                <w:b/>
              </w:rPr>
              <w:lastRenderedPageBreak/>
              <w:t>Anxiety:  Get to know the signs and symptoms</w:t>
            </w:r>
          </w:p>
          <w:p w14:paraId="7317B1C7" w14:textId="77777777" w:rsidR="00ED18FD" w:rsidRPr="000764A0" w:rsidRDefault="00ED18FD" w:rsidP="00ED18FD">
            <w:pPr>
              <w:rPr>
                <w:i/>
              </w:rPr>
            </w:pPr>
            <w:r w:rsidRPr="000764A0">
              <w:rPr>
                <w:i/>
              </w:rPr>
              <w:t>People who suffer from anxiety may suffer from both physical and psychological symptoms.</w:t>
            </w:r>
          </w:p>
          <w:p w14:paraId="6F0C1DEB" w14:textId="77777777" w:rsidR="00ED18FD" w:rsidRPr="000764A0" w:rsidRDefault="00ED18FD" w:rsidP="00ED18FD">
            <w:pPr>
              <w:rPr>
                <w:b/>
                <w:u w:val="single"/>
              </w:rPr>
            </w:pPr>
            <w:r w:rsidRPr="000764A0">
              <w:rPr>
                <w:b/>
                <w:u w:val="single"/>
              </w:rPr>
              <w:t>Physical:</w:t>
            </w:r>
          </w:p>
          <w:p w14:paraId="3EE4BFAD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Muscle tension</w:t>
            </w:r>
          </w:p>
          <w:p w14:paraId="689A1AB3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Light headedness</w:t>
            </w:r>
          </w:p>
          <w:p w14:paraId="7AFF3079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Dry Mouth</w:t>
            </w:r>
          </w:p>
          <w:p w14:paraId="2AF37DEE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Sweating</w:t>
            </w:r>
          </w:p>
          <w:p w14:paraId="5A32E38F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Trembling</w:t>
            </w:r>
          </w:p>
          <w:p w14:paraId="6D50C574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Hyperventilating</w:t>
            </w:r>
          </w:p>
          <w:p w14:paraId="4EB3F18B" w14:textId="77777777" w:rsidR="00ED18FD" w:rsidRDefault="00ED18FD" w:rsidP="00ED18FD">
            <w:pPr>
              <w:pStyle w:val="ListParagraph"/>
              <w:numPr>
                <w:ilvl w:val="0"/>
                <w:numId w:val="18"/>
              </w:numPr>
            </w:pPr>
            <w:r>
              <w:t>Nausea</w:t>
            </w:r>
          </w:p>
          <w:p w14:paraId="68464BD1" w14:textId="77777777" w:rsidR="00ED18FD" w:rsidRPr="000764A0" w:rsidRDefault="00ED18FD" w:rsidP="00ED18FD">
            <w:pPr>
              <w:rPr>
                <w:b/>
                <w:u w:val="single"/>
              </w:rPr>
            </w:pPr>
            <w:r w:rsidRPr="000764A0">
              <w:rPr>
                <w:b/>
                <w:u w:val="single"/>
              </w:rPr>
              <w:t>Psychological:</w:t>
            </w:r>
          </w:p>
          <w:p w14:paraId="6BD78776" w14:textId="77777777" w:rsidR="00ED18FD" w:rsidRDefault="00ED18FD" w:rsidP="00ED18FD">
            <w:pPr>
              <w:pStyle w:val="ListParagraph"/>
              <w:numPr>
                <w:ilvl w:val="0"/>
                <w:numId w:val="19"/>
              </w:numPr>
            </w:pPr>
            <w:r>
              <w:t>Feeling worried</w:t>
            </w:r>
          </w:p>
          <w:p w14:paraId="4674A158" w14:textId="77777777" w:rsidR="00ED18FD" w:rsidRDefault="00ED18FD" w:rsidP="00ED18FD">
            <w:pPr>
              <w:pStyle w:val="ListParagraph"/>
              <w:numPr>
                <w:ilvl w:val="0"/>
                <w:numId w:val="19"/>
              </w:numPr>
            </w:pPr>
            <w:r>
              <w:t>Fearing the worst</w:t>
            </w:r>
          </w:p>
          <w:p w14:paraId="035E80F8" w14:textId="77777777" w:rsidR="00ED18FD" w:rsidRDefault="00ED18FD" w:rsidP="00ED18FD">
            <w:pPr>
              <w:pStyle w:val="ListParagraph"/>
              <w:numPr>
                <w:ilvl w:val="0"/>
                <w:numId w:val="19"/>
              </w:numPr>
            </w:pPr>
            <w:r>
              <w:t>Feeling irritable</w:t>
            </w:r>
          </w:p>
          <w:p w14:paraId="5B864EF5" w14:textId="77777777" w:rsidR="00ED18FD" w:rsidRDefault="00ED18FD" w:rsidP="00ED18FD">
            <w:pPr>
              <w:pStyle w:val="ListParagraph"/>
              <w:numPr>
                <w:ilvl w:val="0"/>
                <w:numId w:val="19"/>
              </w:numPr>
            </w:pPr>
            <w:r>
              <w:t>Difficulty concentrating</w:t>
            </w:r>
          </w:p>
          <w:p w14:paraId="4A8FF4EE" w14:textId="77777777" w:rsidR="00ED18FD" w:rsidRDefault="00ED18FD" w:rsidP="00ED18FD">
            <w:r>
              <w:t>Everyone will experience anxiety differently.  Some people may experience one but not all the symptoms listed above.</w:t>
            </w:r>
          </w:p>
          <w:p w14:paraId="0FB425D5" w14:textId="77777777" w:rsidR="00ED18FD" w:rsidRPr="00060905" w:rsidRDefault="00ED18FD" w:rsidP="00ED18FD"/>
          <w:p w14:paraId="0D1C07EA" w14:textId="5BF6A63B" w:rsidR="00ED18FD" w:rsidRDefault="0073794F" w:rsidP="00ED18FD">
            <w:r>
              <w:rPr>
                <w:noProof/>
              </w:rPr>
              <w:drawing>
                <wp:inline distT="0" distB="0" distL="0" distR="0" wp14:anchorId="2054008C" wp14:editId="301D5700">
                  <wp:extent cx="2600325" cy="1228725"/>
                  <wp:effectExtent l="0" t="0" r="9525" b="9525"/>
                  <wp:docPr id="3" name="Picture 3" descr="http://halcyonholistichealth.com/wp-content/uploads/2016/02/stress-and-anxiety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14" descr="http://halcyonholistichealth.com/wp-content/uploads/2016/02/stress-and-anxiety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618070" cy="123711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</w:tc>
        <w:tc>
          <w:tcPr>
            <w:tcW w:w="5227" w:type="dxa"/>
            <w:tcMar>
              <w:left w:w="432" w:type="dxa"/>
              <w:right w:w="432" w:type="dxa"/>
            </w:tcMar>
          </w:tcPr>
          <w:p w14:paraId="50E53060" w14:textId="542A1AE3" w:rsidR="00ED18FD" w:rsidRDefault="003B721C" w:rsidP="003B721C">
            <w:pPr>
              <w:pStyle w:val="Quote"/>
              <w:ind w:left="0"/>
            </w:pPr>
            <w:r>
              <w:rPr>
                <w:noProof/>
              </w:rPr>
              <w:drawing>
                <wp:inline distT="0" distB="0" distL="0" distR="0" wp14:anchorId="16A2D61B" wp14:editId="7FFC9A94">
                  <wp:extent cx="1952625" cy="857250"/>
                  <wp:effectExtent l="0" t="0" r="9525" b="0"/>
                  <wp:docPr id="2" name="Picture 2" descr="https://www.mind.org.uk/Imagegen.ashx?image=/media/158181/mind-logo.png&amp;height=90&amp;width=20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https://www.mind.org.uk/Imagegen.ashx?image=/media/158181/mind-logo.png&amp;height=90&amp;width=205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952625" cy="8572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3F2291D0" w14:textId="77777777" w:rsidR="00ED18FD" w:rsidRPr="00A01FBB" w:rsidRDefault="00380EF8" w:rsidP="00ED18FD">
            <w:pPr>
              <w:rPr>
                <w:b/>
                <w:u w:val="single"/>
              </w:rPr>
            </w:pPr>
            <w:r w:rsidRPr="00A01FBB">
              <w:rPr>
                <w:b/>
                <w:u w:val="single"/>
              </w:rPr>
              <w:t>How can I help myself??</w:t>
            </w:r>
          </w:p>
          <w:p w14:paraId="0754ED45" w14:textId="77777777" w:rsidR="00380EF8" w:rsidRDefault="00EC55FE" w:rsidP="00380EF8">
            <w:pPr>
              <w:pStyle w:val="ListParagraph"/>
              <w:numPr>
                <w:ilvl w:val="0"/>
                <w:numId w:val="20"/>
              </w:numPr>
            </w:pPr>
            <w:r>
              <w:t>Talk to someone you trust</w:t>
            </w:r>
          </w:p>
          <w:p w14:paraId="203DEA9D" w14:textId="77777777" w:rsidR="00EC55FE" w:rsidRDefault="00EC55FE" w:rsidP="00380EF8">
            <w:pPr>
              <w:pStyle w:val="ListParagraph"/>
              <w:numPr>
                <w:ilvl w:val="0"/>
                <w:numId w:val="20"/>
              </w:numPr>
            </w:pPr>
            <w:r>
              <w:t>Try to manage your worries</w:t>
            </w:r>
          </w:p>
          <w:p w14:paraId="5FDA520D" w14:textId="77777777" w:rsidR="00EC55FE" w:rsidRDefault="00EC55FE" w:rsidP="00380EF8">
            <w:pPr>
              <w:pStyle w:val="ListParagraph"/>
              <w:numPr>
                <w:ilvl w:val="0"/>
                <w:numId w:val="20"/>
              </w:numPr>
            </w:pPr>
            <w:r>
              <w:t>Try breathing exercises</w:t>
            </w:r>
          </w:p>
          <w:p w14:paraId="4804ED15" w14:textId="77777777" w:rsidR="00EC55FE" w:rsidRDefault="00EC55FE" w:rsidP="00380EF8">
            <w:pPr>
              <w:pStyle w:val="ListParagraph"/>
              <w:numPr>
                <w:ilvl w:val="0"/>
                <w:numId w:val="20"/>
              </w:numPr>
            </w:pPr>
            <w:r>
              <w:t>Keep a diary</w:t>
            </w:r>
          </w:p>
          <w:p w14:paraId="6F6D5CDC" w14:textId="77777777" w:rsidR="00EC55FE" w:rsidRPr="00A01FBB" w:rsidRDefault="00EC55FE" w:rsidP="00EC55FE">
            <w:pPr>
              <w:rPr>
                <w:b/>
                <w:u w:val="single"/>
              </w:rPr>
            </w:pPr>
          </w:p>
          <w:p w14:paraId="2E7858BD" w14:textId="77777777" w:rsidR="00EC55FE" w:rsidRPr="00A01FBB" w:rsidRDefault="00EC55FE" w:rsidP="00EC55FE">
            <w:pPr>
              <w:rPr>
                <w:b/>
                <w:u w:val="single"/>
              </w:rPr>
            </w:pPr>
            <w:r w:rsidRPr="00A01FBB">
              <w:rPr>
                <w:b/>
                <w:u w:val="single"/>
              </w:rPr>
              <w:t>How other people can help:</w:t>
            </w:r>
          </w:p>
          <w:p w14:paraId="2EB46EB6" w14:textId="77777777" w:rsidR="00007D86" w:rsidRDefault="00007D86" w:rsidP="00007D86">
            <w:pPr>
              <w:pStyle w:val="ListParagraph"/>
              <w:numPr>
                <w:ilvl w:val="0"/>
                <w:numId w:val="21"/>
              </w:numPr>
            </w:pPr>
            <w:r>
              <w:t>Don’t pressure them</w:t>
            </w:r>
          </w:p>
          <w:p w14:paraId="0CA4C993" w14:textId="77777777" w:rsidR="00007D86" w:rsidRDefault="00007D86" w:rsidP="00007D86">
            <w:pPr>
              <w:pStyle w:val="ListParagraph"/>
              <w:numPr>
                <w:ilvl w:val="0"/>
                <w:numId w:val="21"/>
              </w:numPr>
            </w:pPr>
            <w:r>
              <w:t>Try to understand</w:t>
            </w:r>
          </w:p>
          <w:p w14:paraId="3CE3C0FA" w14:textId="77777777" w:rsidR="00007D86" w:rsidRDefault="00007D86" w:rsidP="00007D86">
            <w:pPr>
              <w:pStyle w:val="ListParagraph"/>
              <w:numPr>
                <w:ilvl w:val="0"/>
                <w:numId w:val="21"/>
              </w:numPr>
            </w:pPr>
            <w:r>
              <w:t>Ask how you can help</w:t>
            </w:r>
          </w:p>
          <w:p w14:paraId="2D3807B0" w14:textId="77777777" w:rsidR="00007D86" w:rsidRDefault="00007D86" w:rsidP="00007D86">
            <w:pPr>
              <w:pStyle w:val="ListParagraph"/>
              <w:numPr>
                <w:ilvl w:val="0"/>
                <w:numId w:val="21"/>
              </w:numPr>
            </w:pPr>
            <w:r>
              <w:t>Support them to seek help</w:t>
            </w:r>
          </w:p>
          <w:p w14:paraId="1E2A36CF" w14:textId="69E54DF7" w:rsidR="00007D86" w:rsidRDefault="00A01FBB" w:rsidP="00007D86">
            <w:r>
              <w:rPr>
                <w:noProof/>
              </w:rPr>
              <w:drawing>
                <wp:inline distT="0" distB="0" distL="0" distR="0" wp14:anchorId="1CECEE19" wp14:editId="6B302258">
                  <wp:extent cx="2886075" cy="1895475"/>
                  <wp:effectExtent l="0" t="0" r="0" b="9525"/>
                  <wp:docPr id="4" name="Picture 4" descr="https://tse4.mm.bing.net/th?id=OIP.4b3RlXKPKR6hk1Xx-r6PvwHaFm&amp;pid=15.1&amp;P=0&amp;w=255&amp;h=19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 descr="https://tse4.mm.bing.net/th?id=OIP.4b3RlXKPKR6hk1Xx-r6PvwHaFm&amp;pid=15.1&amp;P=0&amp;w=255&amp;h=19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936112" cy="192833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inline>
              </w:drawing>
            </w:r>
          </w:p>
          <w:p w14:paraId="037DC2BF" w14:textId="1862B799" w:rsidR="00007D86" w:rsidRDefault="00007D86" w:rsidP="00007D86"/>
        </w:tc>
        <w:tc>
          <w:tcPr>
            <w:tcW w:w="4579" w:type="dxa"/>
            <w:tcMar>
              <w:left w:w="432" w:type="dxa"/>
            </w:tcMar>
          </w:tcPr>
          <w:p w14:paraId="58505F5E" w14:textId="77777777" w:rsidR="00ED18FD" w:rsidRDefault="00B53E7E" w:rsidP="00A01FBB">
            <w:pPr>
              <w:pStyle w:val="Heading2"/>
            </w:pPr>
            <w:r>
              <w:rPr>
                <w:noProof/>
              </w:rPr>
              <w:drawing>
                <wp:anchor distT="0" distB="0" distL="114300" distR="114300" simplePos="0" relativeHeight="251658240" behindDoc="1" locked="0" layoutInCell="1" allowOverlap="1" wp14:anchorId="0CA43940" wp14:editId="2857850E">
                  <wp:simplePos x="0" y="0"/>
                  <wp:positionH relativeFrom="column">
                    <wp:posOffset>-273050</wp:posOffset>
                  </wp:positionH>
                  <wp:positionV relativeFrom="paragraph">
                    <wp:posOffset>227965</wp:posOffset>
                  </wp:positionV>
                  <wp:extent cx="2943225" cy="1362075"/>
                  <wp:effectExtent l="0" t="0" r="9525" b="9525"/>
                  <wp:wrapTight wrapText="bothSides">
                    <wp:wrapPolygon edited="0">
                      <wp:start x="0" y="0"/>
                      <wp:lineTo x="0" y="21449"/>
                      <wp:lineTo x="21530" y="21449"/>
                      <wp:lineTo x="21530" y="0"/>
                      <wp:lineTo x="0" y="0"/>
                    </wp:wrapPolygon>
                  </wp:wrapTight>
                  <wp:docPr id="6" name="Picture 6" descr="http://www.trivedieffect.com/wp-content/uploads/2014/01/Panic-cycle_001.jpg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 descr="http://www.trivedieffect.com/wp-content/uploads/2014/01/Panic-cycle_001.jpg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2943225" cy="13620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</wp:anchor>
              </w:drawing>
            </w:r>
            <w:r w:rsidR="00C67860">
              <w:t>Panic attacks</w:t>
            </w:r>
            <w:r w:rsidR="00953D28">
              <w:t xml:space="preserve"> can feel like an intense rush of both physical and psychological</w:t>
            </w:r>
            <w:r w:rsidR="005142A3">
              <w:t xml:space="preserve"> symptoms which can </w:t>
            </w:r>
            <w:r w:rsidR="00CB01C0">
              <w:t>affect you suddenly with very little warning.</w:t>
            </w:r>
          </w:p>
          <w:p w14:paraId="025CBDF5" w14:textId="77777777" w:rsidR="00CB01C0" w:rsidRPr="00D13011" w:rsidRDefault="00CB01C0" w:rsidP="00CB01C0">
            <w:pPr>
              <w:rPr>
                <w:i/>
              </w:rPr>
            </w:pPr>
          </w:p>
          <w:p w14:paraId="450B948A" w14:textId="77777777" w:rsidR="00CB01C0" w:rsidRPr="00D13011" w:rsidRDefault="00CB01C0" w:rsidP="00CB01C0">
            <w:pPr>
              <w:rPr>
                <w:i/>
              </w:rPr>
            </w:pPr>
            <w:r w:rsidRPr="00D13011">
              <w:rPr>
                <w:i/>
              </w:rPr>
              <w:t>They can become very f</w:t>
            </w:r>
            <w:r w:rsidR="00620D0C" w:rsidRPr="00D13011">
              <w:rPr>
                <w:i/>
              </w:rPr>
              <w:t>r</w:t>
            </w:r>
            <w:r w:rsidRPr="00D13011">
              <w:rPr>
                <w:i/>
              </w:rPr>
              <w:t>ightening</w:t>
            </w:r>
            <w:r w:rsidR="00620D0C" w:rsidRPr="00D13011">
              <w:rPr>
                <w:i/>
              </w:rPr>
              <w:t xml:space="preserve"> and cause an overwhelming sense of fear.  </w:t>
            </w:r>
            <w:r w:rsidR="008C07D4" w:rsidRPr="00D13011">
              <w:rPr>
                <w:i/>
              </w:rPr>
              <w:t>Symptoms to look out for may range from sweating, nausea and uncontrollable shaking</w:t>
            </w:r>
            <w:r w:rsidR="00E51BC8" w:rsidRPr="00D13011">
              <w:rPr>
                <w:i/>
              </w:rPr>
              <w:t>.  Feeling short of breath is also a common symptom to look out for and can be easily mistaken for a heart atta</w:t>
            </w:r>
            <w:r w:rsidR="007521C4" w:rsidRPr="00D13011">
              <w:rPr>
                <w:i/>
              </w:rPr>
              <w:t>ck.</w:t>
            </w:r>
          </w:p>
          <w:p w14:paraId="216EA27B" w14:textId="77777777" w:rsidR="007521C4" w:rsidRDefault="007521C4" w:rsidP="00CB01C0"/>
          <w:p w14:paraId="22C94DB3" w14:textId="14298575" w:rsidR="007521C4" w:rsidRPr="00CB01C0" w:rsidRDefault="007521C4" w:rsidP="00CB01C0">
            <w:r>
              <w:t>The typical panic attack can last between 5 and 20 minutes</w:t>
            </w:r>
            <w:r w:rsidR="00E9596E">
              <w:t xml:space="preserve"> however, </w:t>
            </w:r>
            <w:r w:rsidR="00027501">
              <w:t>everyone is different and timings can</w:t>
            </w:r>
            <w:r w:rsidR="00F200E4">
              <w:t xml:space="preserve"> differ depending on the person and their situatio</w:t>
            </w:r>
            <w:r w:rsidR="00D13011">
              <w:t>n.</w:t>
            </w:r>
          </w:p>
        </w:tc>
      </w:tr>
    </w:tbl>
    <w:p w14:paraId="0F0138AC" w14:textId="77777777" w:rsidR="009D3E61" w:rsidRDefault="009D3E61" w:rsidP="00D91EF3">
      <w:pPr>
        <w:pStyle w:val="NoSpacing"/>
      </w:pPr>
    </w:p>
    <w:p w14:paraId="76C54E2E" w14:textId="77777777" w:rsidR="00ED7C90" w:rsidRPr="000E2C45" w:rsidRDefault="00ED7C90" w:rsidP="00D91EF3">
      <w:pPr>
        <w:pStyle w:val="NoSpacing"/>
        <w:rPr>
          <w:sz w:val="6"/>
        </w:rPr>
      </w:pPr>
    </w:p>
    <w:sectPr w:rsidR="00ED7C90" w:rsidRPr="000E2C45" w:rsidSect="00CD4ED2">
      <w:footerReference w:type="default" r:id="rId19"/>
      <w:headerReference w:type="first" r:id="rId20"/>
      <w:footerReference w:type="first" r:id="rId21"/>
      <w:pgSz w:w="15840" w:h="12240" w:orient="landscape"/>
      <w:pgMar w:top="720" w:right="720" w:bottom="432" w:left="720" w:header="432" w:footer="576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30228ED0" w14:textId="77777777" w:rsidR="00B41D9A" w:rsidRDefault="00B41D9A" w:rsidP="0037743C">
      <w:pPr>
        <w:spacing w:after="0" w:line="240" w:lineRule="auto"/>
      </w:pPr>
      <w:r>
        <w:separator/>
      </w:r>
    </w:p>
  </w:endnote>
  <w:endnote w:type="continuationSeparator" w:id="0">
    <w:p w14:paraId="421D581C" w14:textId="77777777" w:rsidR="00B41D9A" w:rsidRDefault="00B41D9A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kg_small_town_southern_girlRg">
    <w:altName w:val="Cambria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lgerian">
    <w:charset w:val="00"/>
    <w:family w:val="decorative"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103500B" w14:textId="77777777" w:rsidR="000E2C45" w:rsidRDefault="000E2C45">
    <w:pPr>
      <w:pStyle w:val="Footer"/>
    </w:pPr>
    <w:r>
      <w:rPr>
        <w:noProof/>
        <w:lang w:val="en-GB" w:eastAsia="en-GB"/>
      </w:rPr>
      <mc:AlternateContent>
        <mc:Choice Requires="wps">
          <w:drawing>
            <wp:inline distT="0" distB="0" distL="0" distR="0" wp14:anchorId="315CCA7A" wp14:editId="4FD072A0">
              <wp:extent cx="9134856" cy="137160"/>
              <wp:effectExtent l="0" t="0" r="9525" b="0"/>
              <wp:docPr id="5" name="Continuation footer rectangle" descr="Continuation footer rectangl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9134856" cy="137160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50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inline>
          </w:drawing>
        </mc:Choice>
        <mc:Fallback>
          <w:pict>
            <v:rect w14:anchorId="3BA9BBB1" id="Continuation footer rectangle" o:spid="_x0000_s1026" alt="Continuation footer rectangle" style="width:719.3pt;height:10.8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cEvPKrAIAAOQFAAAOAAAAZHJzL2Uyb0RvYy54bWysVNtu2zAMfR+wfxD0vjpOk16COkWQosOA&#10;ri3WDn1WZSkWIImapMTJvn6U7LjB2nXAsDw4okQekoeXi8ut0WQjfFBgK1oejSgRlkOt7Kqi3x+v&#10;P51REiKzNdNgRUV3ItDL+ccPF62biTE0oGvhCYLYMGtdRZsY3awoAm+EYeEInLD4KMEbFlH0q6L2&#10;rEV0o4vxaHRStOBr54GLEPD2qnuk84wvpeDxTsogItEVxdhi/vr8fU7fYn7BZivPXKN4Hwb7hygM&#10;UxadDlBXLDKy9uoVlFHcQwAZjziYAqRUXOQcMJty9Fs2Dw1zIueC5AQ30BT+Hyy/3dx7ouqKTimx&#10;zGCJlmCjsmsWsaREAkQskEcimV1pQUktAkcC39dCWlsXZoj+4O59LwU8Jo620pv0j9mTbS7FbiiF&#10;2EbC8fK8PJ6cTU8o4fhWHp+WJ7lWxYu18yF+FmBIOlQ0RZgrwDY3IaJHVN2rJGcBtKqvldZZSO0l&#10;ltqTDcPGYJwLG8tsrtfmK9Td/XSEv9QiiJU7Mpl00iGatgnTQkLvlNNNkQjoUs6nuNMi6Wn7TUhk&#10;HJMcZ48D8utgQsNq8bdYMmBCluh/wO6y+QN2F2Wvn0xFHpXBePReYJ3xYJE9Y8sMxkZZ8G8BaKS4&#10;99zp70nqqEksPUO9w3700A1qcPxaYXlvWIj3zONk4gzjtol3+JEa2opCf6KkAf/zrfukjwODr5S0&#10;OOkVDT/WzGMr6y8WR+m8nEzSasjCZHo6RsEfvjwfvti1WQL2TIl7zfF8TPpR74/Sg3nCpbRIXvGJ&#10;WY6+K8qj3wvL2G0gXGtcLBZZDdeBY/HGPjiewBOrqX0ft0/Mu77HI07HLey3Apv91uqdbrK0sFhH&#10;kCrPwQuvPd+4SnIT92sv7apDOWu9LOf5LwAAAP//AwBQSwMEFAAGAAgAAAAhAENO0xvaAAAABQEA&#10;AA8AAABkcnMvZG93bnJldi54bWxMj8FqwzAQRO+F/oPYQm+NHLcY41oOTSHQU6FOP0CWNpYTa2Us&#10;OVH+vkov7WVhmGHmbb2JdmRnnP3gSMB6lQFDUk4P1Av43u+eSmA+SNJydIQCruhh09zf1bLS7kJf&#10;eG5Dz1IJ+UoKMCFMFedeGbTSr9yElLyDm60MSc4917O8pHI78jzLCm7lQGnByAnfDapTu1gB0yHm&#10;H2q7217bfbmYY/fJo0IhHh/i2yuwgDH8heGGn9ChSUydW0h7NgpIj4Tfe/NenssCWCcgXxfAm5r/&#10;p29+AAAA//8DAFBLAQItABQABgAIAAAAIQC2gziS/gAAAOEBAAATAAAAAAAAAAAAAAAAAAAAAABb&#10;Q29udGVudF9UeXBlc10ueG1sUEsBAi0AFAAGAAgAAAAhADj9If/WAAAAlAEAAAsAAAAAAAAAAAAA&#10;AAAALwEAAF9yZWxzLy5yZWxzUEsBAi0AFAAGAAgAAAAhAJwS88qsAgAA5AUAAA4AAAAAAAAAAAAA&#10;AAAALgIAAGRycy9lMm9Eb2MueG1sUEsBAi0AFAAGAAgAAAAhAENO0xvaAAAABQEAAA8AAAAAAAAA&#10;AAAAAAAABgUAAGRycy9kb3ducmV2LnhtbFBLBQYAAAAABAAEAPMAAAANBgAAAAA=&#10;" fillcolor="#2b7370 [1604]" stroked="f" strokeweight="1pt">
              <w10:anchorlock/>
            </v:rect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10F7508" w14:textId="77777777" w:rsidR="000E2C45" w:rsidRPr="000E2C45" w:rsidRDefault="000E2C45" w:rsidP="000E2C45">
    <w:pPr>
      <w:pStyle w:val="Footer"/>
      <w:tabs>
        <w:tab w:val="left" w:pos="10513"/>
      </w:tabs>
    </w:pPr>
    <w:r>
      <w:rPr>
        <w:noProof/>
        <w:lang w:val="en-GB" w:eastAsia="en-GB"/>
      </w:rPr>
      <mc:AlternateContent>
        <mc:Choice Requires="wps">
          <w:drawing>
            <wp:inline distT="0" distB="0" distL="0" distR="0" wp14:anchorId="0ACA48D5" wp14:editId="0D58CBA7">
              <wp:extent cx="2430000" cy="137127"/>
              <wp:effectExtent l="0" t="0" r="8890" b="0"/>
              <wp:docPr id="14" name="First page footer rectangle - right side" descr="First page footer rectangle - right sid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2430000" cy="137127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50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inline>
          </w:drawing>
        </mc:Choice>
        <mc:Fallback>
          <w:pict>
            <v:rect w14:anchorId="422E2F9E" id="First page footer rectangle - right side" o:spid="_x0000_s1026" alt="First page footer rectangle - right side" style="width:191.35pt;height:10.8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4cvyOrQIAAPsFAAAOAAAAZHJzL2Uyb0RvYy54bWysVNtOGzEQfa/Uf7D8DpsNobQRGxSBqCpR&#10;iAoVz8ZrZy3ZHtd2bv36ju3NQoFeVDUPG489c2bmzOX0bGs0WQsfFNiG1ocjSoTl0Cq7bOjXu8uD&#10;95SEyGzLNFjR0J0I9Gz29s3pxk3FGDrQrfAEQWyYblxDuxjdtKoC74Rh4RCcsPgowRsWUfTLqvVs&#10;g+hGV+PR6F21Ad86D1yEgLcX5ZHOMr6UgscbKYOIRDcUY4v56/P3IX2r2SmbLj1zneJ9GOwfojBM&#10;WXQ6QF2wyMjKqxdQRnEPAWQ85GAqkFJxkXPAbOrRs2xuO+ZEzgXJCW6gKfw/WH69XniiWqzdhBLL&#10;DNboUvkQiWNLQSRAxPp45JHZpRbkgHi17CIJqhWUtCJwJPOvDZDtjQtTdHrrFr6XAh4TdVvpTfpH&#10;Usg2V2g3VEhsI+F4OZ4cjfBHCce3+uikHp+kElaP1g5j/yjAkHRoaIo8F4atr0IsqnuV5CyAVu2l&#10;0joLqevEufZkzbBfGOfCxjqb65X5DG25P84hFKzcqMkkB/ETmrYJ00JCL8rppkoElJTzKe60SHra&#10;fhESC5GSzB4H5JfBhI614k+xZMCELNH/gF2y+QV2ibLXT6YiT9BgPPpdYMV4sMiewcbB2CgL/jUA&#10;jRT3nov+nqRCTWLpAdodtqmHMr/B8dxyVyzEBfM4sNgRuITiDX6khk1DoT9R0oH//tp90sc5wldK&#10;NrgAGhq+rZjHrtafLE7Yh3oySRsjC5PjkzEK/unLw9MXuzLngD1T47pzPB+TftT7o/Rg7nFXzZNX&#10;fGKWo++G8uj3wnksiwm3HRfzeVbDLeFYvLK3jifwxGpq37vtPfOu7/GI03EN+2XBps9avegmSwvz&#10;VQSp8hw88trzjRsmN3G/DdMKeypnrcedPfsBAAD//wMAUEsDBBQABgAIAAAAIQCsYlLi2gAAAAQB&#10;AAAPAAAAZHJzL2Rvd25yZXYueG1sTI/BasMwEETvhfyD2EBvjRwXUuNaDk0gkFOhTj5AljaWW2tl&#10;LDlR/r5qL+1lYZhh5m21jXZgV5x870jAepUBQ1JO99QJOJ8OTwUwHyRpOThCAXf0sK0XD5UstbvR&#10;B16b0LFUQr6UAkwIY8m5Vwat9Cs3IiXv4iYrQ5JTx/Ukb6ncDjzPsg23sqe0YOSIe4Pqq5mtgPES&#10;86PaHXb35lTM5rN951GhEI/L+PYKLGAMf2H4wU/oUCem1s2kPRsEpEfC703ec5G/AGsF5OsN8Lri&#10;/+HrbwAAAP//AwBQSwECLQAUAAYACAAAACEAtoM4kv4AAADhAQAAEwAAAAAAAAAAAAAAAAAAAAAA&#10;W0NvbnRlbnRfVHlwZXNdLnhtbFBLAQItABQABgAIAAAAIQA4/SH/1gAAAJQBAAALAAAAAAAAAAAA&#10;AAAAAC8BAABfcmVscy8ucmVsc1BLAQItABQABgAIAAAAIQA4cvyOrQIAAPsFAAAOAAAAAAAAAAAA&#10;AAAAAC4CAABkcnMvZTJvRG9jLnhtbFBLAQItABQABgAIAAAAIQCsYlLi2gAAAAQBAAAPAAAAAAAA&#10;AAAAAAAAAAcFAABkcnMvZG93bnJldi54bWxQSwUGAAAAAAQABADzAAAADgYAAAAA&#10;" fillcolor="#2b7370 [1604]" stroked="f" strokeweight="1pt">
              <w10:anchorlock/>
            </v:rect>
          </w:pict>
        </mc:Fallback>
      </mc:AlternateContent>
    </w:r>
    <w:r>
      <w:tab/>
    </w:r>
    <w:r>
      <w:rPr>
        <w:noProof/>
        <w:lang w:val="en-GB" w:eastAsia="en-GB"/>
      </w:rPr>
      <mc:AlternateContent>
        <mc:Choice Requires="wps">
          <w:drawing>
            <wp:inline distT="0" distB="0" distL="0" distR="0" wp14:anchorId="228988F5" wp14:editId="1157D6D4">
              <wp:extent cx="2459736" cy="228544"/>
              <wp:effectExtent l="0" t="0" r="0" b="635"/>
              <wp:docPr id="15" name="First page footer rectangle - left side" descr="First page footer rectangle - left side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/>
                    <wps:spPr>
                      <a:xfrm>
                        <a:off x="0" y="0"/>
                        <a:ext cx="2459736" cy="228544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50000"/>
                        </a:schemeClr>
                      </a:solidFill>
                      <a:ln>
                        <a:noFill/>
                      </a:ln>
                    </wps:spPr>
                    <wps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wps:style>
                    <wps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wps:bodyPr>
                  </wps:wsp>
                </a:graphicData>
              </a:graphic>
            </wp:inline>
          </w:drawing>
        </mc:Choice>
        <mc:Fallback>
          <w:pict>
            <v:rect w14:anchorId="4375F951" id="First page footer rectangle - left side" o:spid="_x0000_s1026" alt="First page footer rectangle - left side" style="width:193.7pt;height:18pt;visibility:visible;mso-wrap-style:square;mso-left-percent:-10001;mso-top-percent:-10001;mso-position-horizontal:absolute;mso-position-horizontal-relative:char;mso-position-vertical:absolute;mso-position-vertical-relative:line;mso-left-percent:-10001;mso-top-percent:-10001;v-text-anchor:middle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lbrAHsAIAAPkFAAAOAAAAZHJzL2Uyb0RvYy54bWysVNtuGyEQfa/Uf0C8J2u7di6W15HlKFWl&#10;NLGaVHkmLHiRgKGAvXa/vgO73qRJelFVP6wZmDkzc+Yyu9gZTbbCBwW2pMPjASXCcqiUXZf06/3V&#10;0RklITJbMQ1WlHQvAr2Yv383a9xUjKAGXQlPEMSGaeNKWsfopkUReC0MC8fghMVHCd6wiKJfF5Vn&#10;DaIbXYwGg5OiAV85D1yEgLeX7SOdZ3wpBY+3UgYRiS4pxhbz1+fvY/oW8xmbrj1zteJdGOwfojBM&#10;WXTaQ12yyMjGq1dQRnEPAWQ85mAKkFJxkXPAbIaDF9nc1cyJnAuSE1xPU/h/sPxmu/JEVVi7CSWW&#10;GazRlfIhEsfWgkiAiPXxyCOzay3IEdFCRhJUJSipRODI5d/qI9eNC1N0eedWvpMCHhNxO+lN+kdK&#10;yC7XZ9/XR+wi4Xg5Gk/OTz+cUMLxbTQ6m4zHqYDFk7XDyD8KMCQdSprizmVh2+sQW9WDSnIWQKvq&#10;SmmdhdRzYqk92TLsFsa5sHGYzfXGfIaqvZ8M8Ne5zW2aTHIQP6FpmzAtJPTWcbopEgFtyvkU91ok&#10;PW2/CIllSElmjz3y62BCzSrxp1gyYEKW6L/HbrP5BXYbZaefTEWen9548LvAWuPeInsGG3tjoyz4&#10;twA0Utx5bvUPJLXUJJYeodpjk3popzc4njvumoW4Yh7HFQcbV1C8xY/U0JQUuhMlNfjvb90nfZwi&#10;fKWkwfEvafi2YR6bWn+yOF/nw/E47YssjCenIxT885fH5y92Y5aAPTPEZed4Pib9qA9H6cE84KZa&#10;JK/4xCxH3yXl0R+EZWzXEu46LhaLrIY7wrF4be8cT+CJ1dS+97sH5l3X4xGn4wYOq4JNX7R6q5ss&#10;LSw2EaTKc/DEa8c37pfcxN0uTAvsuZy1njb2/AcAAAD//wMAUEsDBBQABgAIAAAAIQAYaOa12gAA&#10;AAQBAAAPAAAAZHJzL2Rvd25yZXYueG1sTI/BTsMwEETvSPyDtUjcqENBJQpxKopUiRMSaT/Asbdx&#10;2ngdxU6b/j0LF7isZjWrmbfleva9OOMYu0AKHhcZCCQTbEetgv1u+5CDiEmT1X0gVHDFCOvq9qbU&#10;hQ0X+sJznVrBIRQLrcClNBRSRuPQ67gIAxJ7hzB6nXgdW2lHfeFw38tllq2k1x1xg9MDvjs0p3ry&#10;CobDvPwwm+3mWu/yyR2bTzkbVOr+bn57BZFwTn/H8IPP6FAxUxMmslH0CviR9DvZe8pfnkE0LFYZ&#10;yKqU/+GrbwAAAP//AwBQSwECLQAUAAYACAAAACEAtoM4kv4AAADhAQAAEwAAAAAAAAAAAAAAAAAA&#10;AAAAW0NvbnRlbnRfVHlwZXNdLnhtbFBLAQItABQABgAIAAAAIQA4/SH/1gAAAJQBAAALAAAAAAAA&#10;AAAAAAAAAC8BAABfcmVscy8ucmVsc1BLAQItABQABgAIAAAAIQAlbrAHsAIAAPkFAAAOAAAAAAAA&#10;AAAAAAAAAC4CAABkcnMvZTJvRG9jLnhtbFBLAQItABQABgAIAAAAIQAYaOa12gAAAAQBAAAPAAAA&#10;AAAAAAAAAAAAAAoFAABkcnMvZG93bnJldi54bWxQSwUGAAAAAAQABADzAAAAEQYAAAAA&#10;" fillcolor="#2b7370 [1604]" stroked="f" strokeweight="1pt">
              <w10:anchorlock/>
            </v:rect>
          </w:pict>
        </mc:Fallback>
      </mc:AlternateContent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7D8BE8E" w14:textId="77777777" w:rsidR="00B41D9A" w:rsidRDefault="00B41D9A" w:rsidP="0037743C">
      <w:pPr>
        <w:spacing w:after="0" w:line="240" w:lineRule="auto"/>
      </w:pPr>
      <w:r>
        <w:separator/>
      </w:r>
    </w:p>
  </w:footnote>
  <w:footnote w:type="continuationSeparator" w:id="0">
    <w:p w14:paraId="37328E64" w14:textId="77777777" w:rsidR="00B41D9A" w:rsidRDefault="00B41D9A" w:rsidP="0037743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301802E7" w14:textId="77777777" w:rsidR="00400FAF" w:rsidRDefault="00400FAF" w:rsidP="00400FAF">
    <w:pPr>
      <w:pStyle w:val="Header"/>
      <w:jc w:val="cent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ListNumber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ListNumber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ListNumber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ListNumber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ListBullet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ListBullet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ListBullet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74CBC8" w:themeColor="accent1"/>
      </w:rPr>
    </w:lvl>
  </w:abstractNum>
  <w:abstractNum w:abstractNumId="10" w15:restartNumberingAfterBreak="0">
    <w:nsid w:val="088914A3"/>
    <w:multiLevelType w:val="hybridMultilevel"/>
    <w:tmpl w:val="B16E38B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08C81DB9"/>
    <w:multiLevelType w:val="hybridMultilevel"/>
    <w:tmpl w:val="E508252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2B7471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EA57202"/>
    <w:multiLevelType w:val="hybridMultilevel"/>
    <w:tmpl w:val="F3467794"/>
    <w:lvl w:ilvl="0" w:tplc="08090009">
      <w:start w:val="1"/>
      <w:numFmt w:val="bullet"/>
      <w:lvlText w:val="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4F4D0E41"/>
    <w:multiLevelType w:val="hybridMultilevel"/>
    <w:tmpl w:val="FA5E8062"/>
    <w:lvl w:ilvl="0" w:tplc="08090009">
      <w:start w:val="1"/>
      <w:numFmt w:val="bullet"/>
      <w:lvlText w:val="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50BD20F6"/>
    <w:multiLevelType w:val="hybridMultilevel"/>
    <w:tmpl w:val="90A215E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7054195E"/>
    <w:multiLevelType w:val="hybridMultilevel"/>
    <w:tmpl w:val="D912342E"/>
    <w:lvl w:ilvl="0" w:tplc="08090009">
      <w:start w:val="1"/>
      <w:numFmt w:val="bullet"/>
      <w:lvlText w:val="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746F264D"/>
    <w:multiLevelType w:val="multilevel"/>
    <w:tmpl w:val="2BB879D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8" w15:restartNumberingAfterBreak="0">
    <w:nsid w:val="7B1365DD"/>
    <w:multiLevelType w:val="hybridMultilevel"/>
    <w:tmpl w:val="1F86BC3A"/>
    <w:lvl w:ilvl="0" w:tplc="08090009">
      <w:start w:val="1"/>
      <w:numFmt w:val="bullet"/>
      <w:lvlText w:val=""/>
      <w:lvlJc w:val="left"/>
      <w:pPr>
        <w:ind w:left="720" w:hanging="360"/>
      </w:pPr>
      <w:rPr>
        <w:rFonts w:ascii="Wingdings" w:hAnsi="Wingdings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9"/>
  </w:num>
  <w:num w:numId="2">
    <w:abstractNumId w:val="9"/>
    <w:lvlOverride w:ilvl="0">
      <w:startOverride w:val="1"/>
    </w:lvlOverride>
  </w:num>
  <w:num w:numId="3">
    <w:abstractNumId w:val="9"/>
    <w:lvlOverride w:ilvl="0">
      <w:startOverride w:val="1"/>
    </w:lvlOverride>
  </w:num>
  <w:num w:numId="4">
    <w:abstractNumId w:val="8"/>
  </w:num>
  <w:num w:numId="5">
    <w:abstractNumId w:val="9"/>
    <w:lvlOverride w:ilvl="0">
      <w:startOverride w:val="1"/>
    </w:lvlOverride>
  </w:num>
  <w:num w:numId="6">
    <w:abstractNumId w:val="7"/>
  </w:num>
  <w:num w:numId="7">
    <w:abstractNumId w:val="6"/>
  </w:num>
  <w:num w:numId="8">
    <w:abstractNumId w:val="5"/>
  </w:num>
  <w:num w:numId="9">
    <w:abstractNumId w:val="4"/>
  </w:num>
  <w:num w:numId="10">
    <w:abstractNumId w:val="3"/>
  </w:num>
  <w:num w:numId="11">
    <w:abstractNumId w:val="2"/>
  </w:num>
  <w:num w:numId="12">
    <w:abstractNumId w:val="1"/>
  </w:num>
  <w:num w:numId="13">
    <w:abstractNumId w:val="0"/>
  </w:num>
  <w:num w:numId="14">
    <w:abstractNumId w:val="12"/>
  </w:num>
  <w:num w:numId="15">
    <w:abstractNumId w:val="15"/>
  </w:num>
  <w:num w:numId="16">
    <w:abstractNumId w:val="11"/>
  </w:num>
  <w:num w:numId="17">
    <w:abstractNumId w:val="10"/>
  </w:num>
  <w:num w:numId="18">
    <w:abstractNumId w:val="18"/>
  </w:num>
  <w:num w:numId="19">
    <w:abstractNumId w:val="14"/>
  </w:num>
  <w:num w:numId="20">
    <w:abstractNumId w:val="16"/>
  </w:num>
  <w:num w:numId="21">
    <w:abstractNumId w:val="13"/>
  </w:num>
  <w:num w:numId="22">
    <w:abstractNumId w:val="17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0"/>
  <w:removePersonalInformation/>
  <w:removeDateAndTime/>
  <w:attachedTemplate r:id="rId1"/>
  <w:defaultTabStop w:val="720"/>
  <w:characterSpacingControl w:val="doNotCompress"/>
  <w:hdrShapeDefaults>
    <o:shapedefaults v:ext="edit" spidmax="4097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41D9A"/>
    <w:rsid w:val="00007D86"/>
    <w:rsid w:val="00016C11"/>
    <w:rsid w:val="00027501"/>
    <w:rsid w:val="000425F6"/>
    <w:rsid w:val="00060905"/>
    <w:rsid w:val="00060AFC"/>
    <w:rsid w:val="0007162E"/>
    <w:rsid w:val="00075279"/>
    <w:rsid w:val="000764A0"/>
    <w:rsid w:val="000E2C45"/>
    <w:rsid w:val="001767D9"/>
    <w:rsid w:val="00275195"/>
    <w:rsid w:val="002F5ECB"/>
    <w:rsid w:val="003270C5"/>
    <w:rsid w:val="003309C2"/>
    <w:rsid w:val="00351CE8"/>
    <w:rsid w:val="0037743C"/>
    <w:rsid w:val="00380EF8"/>
    <w:rsid w:val="003A18A4"/>
    <w:rsid w:val="003B721C"/>
    <w:rsid w:val="003E1E9B"/>
    <w:rsid w:val="00400FAF"/>
    <w:rsid w:val="00425687"/>
    <w:rsid w:val="00427281"/>
    <w:rsid w:val="00436B5B"/>
    <w:rsid w:val="00457824"/>
    <w:rsid w:val="0048709F"/>
    <w:rsid w:val="004A5BD6"/>
    <w:rsid w:val="005142A3"/>
    <w:rsid w:val="00555FE1"/>
    <w:rsid w:val="00561DE8"/>
    <w:rsid w:val="005A7D7E"/>
    <w:rsid w:val="005F3209"/>
    <w:rsid w:val="005F496D"/>
    <w:rsid w:val="00620D0C"/>
    <w:rsid w:val="00632BB1"/>
    <w:rsid w:val="00636FE2"/>
    <w:rsid w:val="0065737B"/>
    <w:rsid w:val="0069002D"/>
    <w:rsid w:val="006A1A09"/>
    <w:rsid w:val="00704FD6"/>
    <w:rsid w:val="00712321"/>
    <w:rsid w:val="00726D69"/>
    <w:rsid w:val="007327A6"/>
    <w:rsid w:val="0073794F"/>
    <w:rsid w:val="00751AA2"/>
    <w:rsid w:val="007521C4"/>
    <w:rsid w:val="00765245"/>
    <w:rsid w:val="007B03D6"/>
    <w:rsid w:val="007C70E3"/>
    <w:rsid w:val="008C07D4"/>
    <w:rsid w:val="00953D28"/>
    <w:rsid w:val="009775E0"/>
    <w:rsid w:val="009C1C07"/>
    <w:rsid w:val="009C3321"/>
    <w:rsid w:val="009D3E61"/>
    <w:rsid w:val="009E5189"/>
    <w:rsid w:val="00A01D2E"/>
    <w:rsid w:val="00A01FBB"/>
    <w:rsid w:val="00A21CD1"/>
    <w:rsid w:val="00A92C80"/>
    <w:rsid w:val="00AE550D"/>
    <w:rsid w:val="00B41D9A"/>
    <w:rsid w:val="00B53E7E"/>
    <w:rsid w:val="00BB5CEB"/>
    <w:rsid w:val="00BD6191"/>
    <w:rsid w:val="00C67860"/>
    <w:rsid w:val="00CA1864"/>
    <w:rsid w:val="00CB01C0"/>
    <w:rsid w:val="00CD1B39"/>
    <w:rsid w:val="00CD4ED2"/>
    <w:rsid w:val="00CE1E3B"/>
    <w:rsid w:val="00CE77AC"/>
    <w:rsid w:val="00CF13F1"/>
    <w:rsid w:val="00CF1B6A"/>
    <w:rsid w:val="00D13011"/>
    <w:rsid w:val="00D2631E"/>
    <w:rsid w:val="00D41BBB"/>
    <w:rsid w:val="00D613B8"/>
    <w:rsid w:val="00D91EF3"/>
    <w:rsid w:val="00DC332A"/>
    <w:rsid w:val="00E0260F"/>
    <w:rsid w:val="00E22D3B"/>
    <w:rsid w:val="00E36671"/>
    <w:rsid w:val="00E51BC8"/>
    <w:rsid w:val="00E75E55"/>
    <w:rsid w:val="00E938FB"/>
    <w:rsid w:val="00E9596E"/>
    <w:rsid w:val="00EC55FE"/>
    <w:rsid w:val="00ED18FD"/>
    <w:rsid w:val="00ED7C90"/>
    <w:rsid w:val="00F12733"/>
    <w:rsid w:val="00F200E4"/>
    <w:rsid w:val="00F91541"/>
    <w:rsid w:val="00FB1F7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4097"/>
    <o:shapelayout v:ext="edit">
      <o:idmap v:ext="edit" data="1"/>
    </o:shapelayout>
  </w:shapeDefaults>
  <w:decimalSymbol w:val="."/>
  <w:listSeparator w:val=","/>
  <w14:docId w14:val="36E69C1B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en-US" w:eastAsia="ja-JP" w:bidi="ar-SA"/>
        <w14:ligatures w14:val="standard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2" w:qFormat="1"/>
    <w:lsdException w:name="heading 2" w:semiHidden="1" w:uiPriority="2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2" w:unhideWhenUsed="1" w:qFormat="1"/>
    <w:lsdException w:name="List Number" w:uiPriority="3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nhideWhenUsed="1"/>
    <w:lsdException w:name="FollowedHyperlink" w:semiHidden="1" w:unhideWhenUsed="1"/>
    <w:lsdException w:name="Strong" w:semiHidden="1" w:uiPriority="22" w:unhideWhenUsed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Web 1" w:semiHidden="1" w:unhideWhenUsed="1"/>
    <w:lsdException w:name="Table Web 2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uiPriority="2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sid w:val="00555FE1"/>
  </w:style>
  <w:style w:type="paragraph" w:styleId="Heading1">
    <w:name w:val="heading 1"/>
    <w:basedOn w:val="Normal"/>
    <w:next w:val="Normal"/>
    <w:link w:val="Heading1Char"/>
    <w:uiPriority w:val="8"/>
    <w:qFormat/>
    <w:pPr>
      <w:keepNext/>
      <w:keepLines/>
      <w:spacing w:before="400" w:after="120" w:line="240" w:lineRule="auto"/>
      <w:outlineLvl w:val="0"/>
    </w:pPr>
    <w:rPr>
      <w:rFonts w:asciiTheme="majorHAnsi" w:eastAsiaTheme="majorEastAsia" w:hAnsiTheme="majorHAnsi" w:cstheme="majorBidi"/>
      <w:color w:val="2B7471" w:themeColor="accent1" w:themeShade="80"/>
      <w:sz w:val="30"/>
    </w:rPr>
  </w:style>
  <w:style w:type="paragraph" w:styleId="Heading2">
    <w:name w:val="heading 2"/>
    <w:basedOn w:val="Normal"/>
    <w:next w:val="Normal"/>
    <w:link w:val="Heading2Char"/>
    <w:uiPriority w:val="8"/>
    <w:unhideWhenUsed/>
    <w:qFormat/>
    <w:pPr>
      <w:keepNext/>
      <w:keepLines/>
      <w:spacing w:before="360" w:after="40"/>
      <w:outlineLvl w:val="1"/>
    </w:pPr>
    <w:rPr>
      <w:rFonts w:asciiTheme="majorHAnsi" w:eastAsiaTheme="majorEastAsia" w:hAnsiTheme="majorHAnsi" w:cstheme="majorBidi"/>
      <w:b/>
      <w:bCs/>
    </w:rPr>
  </w:style>
  <w:style w:type="paragraph" w:styleId="Heading3">
    <w:name w:val="heading 3"/>
    <w:basedOn w:val="Normal"/>
    <w:next w:val="Normal"/>
    <w:link w:val="Heading3Char"/>
    <w:uiPriority w:val="8"/>
    <w:semiHidden/>
    <w:unhideWhenUsed/>
    <w:qFormat/>
    <w:pPr>
      <w:keepNext/>
      <w:keepLines/>
      <w:spacing w:before="160" w:after="0"/>
      <w:outlineLvl w:val="2"/>
    </w:pPr>
    <w:rPr>
      <w:rFonts w:asciiTheme="majorHAnsi" w:eastAsiaTheme="majorEastAsia" w:hAnsiTheme="majorHAnsi" w:cstheme="majorBidi"/>
      <w:b/>
      <w:bCs/>
      <w:color w:val="2B7471" w:themeColor="accent1" w:themeShade="80"/>
    </w:rPr>
  </w:style>
  <w:style w:type="paragraph" w:styleId="Heading4">
    <w:name w:val="heading 4"/>
    <w:basedOn w:val="Normal"/>
    <w:next w:val="Normal"/>
    <w:link w:val="Heading4Char"/>
    <w:uiPriority w:val="8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2B7471" w:themeColor="accent1" w:themeShade="80"/>
    </w:rPr>
  </w:style>
  <w:style w:type="paragraph" w:styleId="Heading5">
    <w:name w:val="heading 5"/>
    <w:basedOn w:val="Normal"/>
    <w:next w:val="Normal"/>
    <w:link w:val="Heading5Char"/>
    <w:uiPriority w:val="8"/>
    <w:semiHidden/>
    <w:unhideWhenUsed/>
    <w:qFormat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2B7471" w:themeColor="accent1" w:themeShade="80"/>
    </w:rPr>
  </w:style>
  <w:style w:type="paragraph" w:styleId="Heading6">
    <w:name w:val="heading 6"/>
    <w:basedOn w:val="Normal"/>
    <w:next w:val="Normal"/>
    <w:link w:val="Heading6Char"/>
    <w:uiPriority w:val="8"/>
    <w:semiHidden/>
    <w:unhideWhenUsed/>
    <w:qFormat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2B7370" w:themeColor="accent1" w:themeShade="7F"/>
    </w:rPr>
  </w:style>
  <w:style w:type="paragraph" w:styleId="Heading7">
    <w:name w:val="heading 7"/>
    <w:basedOn w:val="Normal"/>
    <w:next w:val="Normal"/>
    <w:link w:val="Heading7Char"/>
    <w:uiPriority w:val="8"/>
    <w:semiHidden/>
    <w:unhideWhenUsed/>
    <w:qFormat/>
    <w:rsid w:val="00A92C8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2B7370" w:themeColor="accent1" w:themeShade="7F"/>
    </w:rPr>
  </w:style>
  <w:style w:type="paragraph" w:styleId="Heading8">
    <w:name w:val="heading 8"/>
    <w:basedOn w:val="Normal"/>
    <w:next w:val="Normal"/>
    <w:link w:val="Heading8Char"/>
    <w:uiPriority w:val="8"/>
    <w:semiHidden/>
    <w:unhideWhenUsed/>
    <w:qFormat/>
    <w:rsid w:val="00A92C8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8"/>
    <w:semiHidden/>
    <w:unhideWhenUsed/>
    <w:qFormat/>
    <w:rsid w:val="00A92C8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HostTable">
    <w:name w:val="Host Table"/>
    <w:basedOn w:val="TableNormal"/>
    <w:uiPriority w:val="9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BalloonText">
    <w:name w:val="Balloon Text"/>
    <w:basedOn w:val="Normal"/>
    <w:link w:val="BalloonTextChar"/>
    <w:uiPriority w:val="99"/>
    <w:semiHidden/>
    <w:unhideWhenUsed/>
    <w:pPr>
      <w:spacing w:after="0"/>
    </w:pPr>
    <w:rPr>
      <w:rFonts w:ascii="Segoe UI" w:hAnsi="Segoe UI" w:cs="Segoe UI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Pr>
      <w:rFonts w:ascii="Segoe UI" w:hAnsi="Segoe UI" w:cs="Segoe UI"/>
      <w:sz w:val="18"/>
    </w:rPr>
  </w:style>
  <w:style w:type="paragraph" w:customStyle="1" w:styleId="BlockHeading">
    <w:name w:val="Block Heading"/>
    <w:basedOn w:val="Normal"/>
    <w:uiPriority w:val="1"/>
    <w:qFormat/>
    <w:rsid w:val="00CD4ED2"/>
    <w:pPr>
      <w:spacing w:before="720" w:after="180" w:line="240" w:lineRule="auto"/>
      <w:ind w:left="504" w:right="504"/>
      <w:contextualSpacing/>
    </w:pPr>
    <w:rPr>
      <w:rFonts w:asciiTheme="majorHAnsi" w:eastAsiaTheme="majorEastAsia" w:hAnsiTheme="majorHAnsi" w:cstheme="majorBidi"/>
      <w:color w:val="FFFFFF" w:themeColor="background1"/>
      <w:sz w:val="36"/>
      <w:szCs w:val="20"/>
    </w:rPr>
  </w:style>
  <w:style w:type="paragraph" w:styleId="BlockText">
    <w:name w:val="Block Text"/>
    <w:basedOn w:val="Normal"/>
    <w:uiPriority w:val="2"/>
    <w:unhideWhenUsed/>
    <w:qFormat/>
    <w:rsid w:val="00712321"/>
    <w:pPr>
      <w:spacing w:line="252" w:lineRule="auto"/>
      <w:ind w:left="504" w:right="504"/>
    </w:pPr>
    <w:rPr>
      <w:color w:val="FFFFFF" w:themeColor="background1"/>
    </w:rPr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Recipient">
    <w:name w:val="Recipient"/>
    <w:basedOn w:val="Normal"/>
    <w:uiPriority w:val="4"/>
    <w:qFormat/>
    <w:rsid w:val="00D91EF3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ReturnAddress">
    <w:name w:val="Return Address"/>
    <w:basedOn w:val="Normal"/>
    <w:uiPriority w:val="3"/>
    <w:qFormat/>
    <w:pPr>
      <w:spacing w:after="0" w:line="288" w:lineRule="auto"/>
    </w:pPr>
    <w:rPr>
      <w:color w:val="595959" w:themeColor="text1" w:themeTint="A6"/>
    </w:rPr>
  </w:style>
  <w:style w:type="paragraph" w:styleId="Title">
    <w:name w:val="Title"/>
    <w:basedOn w:val="Normal"/>
    <w:link w:val="TitleChar"/>
    <w:uiPriority w:val="5"/>
    <w:qFormat/>
    <w:pPr>
      <w:spacing w:after="60" w:line="228" w:lineRule="auto"/>
    </w:pPr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character" w:customStyle="1" w:styleId="TitleChar">
    <w:name w:val="Title Char"/>
    <w:basedOn w:val="DefaultParagraphFont"/>
    <w:link w:val="Title"/>
    <w:uiPriority w:val="5"/>
    <w:rsid w:val="00555FE1"/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paragraph" w:styleId="Subtitle">
    <w:name w:val="Subtitle"/>
    <w:basedOn w:val="Normal"/>
    <w:link w:val="SubtitleChar"/>
    <w:uiPriority w:val="6"/>
    <w:qFormat/>
    <w:rsid w:val="0037743C"/>
    <w:pPr>
      <w:numPr>
        <w:ilvl w:val="1"/>
      </w:numPr>
      <w:spacing w:after="240"/>
      <w:contextualSpacing/>
    </w:pPr>
    <w:rPr>
      <w:color w:val="2B7471" w:themeColor="accent1" w:themeShade="80"/>
    </w:rPr>
  </w:style>
  <w:style w:type="character" w:customStyle="1" w:styleId="SubtitleChar">
    <w:name w:val="Subtitle Char"/>
    <w:basedOn w:val="DefaultParagraphFont"/>
    <w:link w:val="Subtitle"/>
    <w:uiPriority w:val="6"/>
    <w:rsid w:val="00555FE1"/>
    <w:rPr>
      <w:color w:val="2B7471" w:themeColor="accent1" w:themeShade="80"/>
    </w:rPr>
  </w:style>
  <w:style w:type="character" w:customStyle="1" w:styleId="Heading1Char">
    <w:name w:val="Heading 1 Char"/>
    <w:basedOn w:val="DefaultParagraphFont"/>
    <w:link w:val="Heading1"/>
    <w:uiPriority w:val="8"/>
    <w:rsid w:val="00555FE1"/>
    <w:rPr>
      <w:rFonts w:asciiTheme="majorHAnsi" w:eastAsiaTheme="majorEastAsia" w:hAnsiTheme="majorHAnsi" w:cstheme="majorBidi"/>
      <w:color w:val="2B7471" w:themeColor="accent1" w:themeShade="80"/>
      <w:sz w:val="30"/>
    </w:rPr>
  </w:style>
  <w:style w:type="character" w:customStyle="1" w:styleId="Heading2Char">
    <w:name w:val="Heading 2 Char"/>
    <w:basedOn w:val="DefaultParagraphFont"/>
    <w:link w:val="Heading2"/>
    <w:uiPriority w:val="8"/>
    <w:rsid w:val="00555FE1"/>
    <w:rPr>
      <w:rFonts w:asciiTheme="majorHAnsi" w:eastAsiaTheme="majorEastAsia" w:hAnsiTheme="majorHAnsi" w:cstheme="majorBidi"/>
      <w:b/>
      <w:bCs/>
    </w:rPr>
  </w:style>
  <w:style w:type="paragraph" w:styleId="Quote">
    <w:name w:val="Quote"/>
    <w:basedOn w:val="Normal"/>
    <w:link w:val="QuoteChar"/>
    <w:uiPriority w:val="12"/>
    <w:unhideWhenUsed/>
    <w:qFormat/>
    <w:rsid w:val="00751AA2"/>
    <w:pPr>
      <w:pBdr>
        <w:top w:val="single" w:sz="2" w:space="24" w:color="2B7471" w:themeColor="accent1" w:themeShade="80"/>
        <w:left w:val="single" w:sz="2" w:space="20" w:color="2B7471" w:themeColor="accent1" w:themeShade="80"/>
        <w:bottom w:val="single" w:sz="2" w:space="24" w:color="2B7471" w:themeColor="accent1" w:themeShade="80"/>
        <w:right w:val="single" w:sz="2" w:space="20" w:color="2B7471" w:themeColor="accent1" w:themeShade="80"/>
      </w:pBdr>
      <w:shd w:val="clear" w:color="auto" w:fill="2B7471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</w:rPr>
  </w:style>
  <w:style w:type="character" w:customStyle="1" w:styleId="QuoteChar">
    <w:name w:val="Quote Char"/>
    <w:basedOn w:val="DefaultParagraphFont"/>
    <w:link w:val="Quote"/>
    <w:uiPriority w:val="12"/>
    <w:rsid w:val="00555FE1"/>
    <w:rPr>
      <w:rFonts w:asciiTheme="majorHAnsi" w:eastAsiaTheme="majorEastAsia" w:hAnsiTheme="majorHAnsi" w:cstheme="majorBidi"/>
      <w:color w:val="FFFFFF" w:themeColor="background1"/>
      <w:shd w:val="clear" w:color="auto" w:fill="2B7471" w:themeFill="accent1" w:themeFillShade="80"/>
    </w:rPr>
  </w:style>
  <w:style w:type="paragraph" w:styleId="ListBullet">
    <w:name w:val="List Bullet"/>
    <w:basedOn w:val="Normal"/>
    <w:uiPriority w:val="10"/>
    <w:unhideWhenUsed/>
    <w:qFormat/>
    <w:pPr>
      <w:numPr>
        <w:numId w:val="14"/>
      </w:numPr>
      <w:tabs>
        <w:tab w:val="left" w:pos="360"/>
      </w:tabs>
      <w:spacing w:after="120"/>
    </w:pPr>
    <w:rPr>
      <w:color w:val="323232" w:themeColor="text2"/>
    </w:rPr>
  </w:style>
  <w:style w:type="paragraph" w:customStyle="1" w:styleId="ContactInfo">
    <w:name w:val="Contact Info"/>
    <w:basedOn w:val="Normal"/>
    <w:uiPriority w:val="13"/>
    <w:qFormat/>
    <w:pPr>
      <w:spacing w:after="0"/>
    </w:pPr>
  </w:style>
  <w:style w:type="paragraph" w:customStyle="1" w:styleId="Website">
    <w:name w:val="Website"/>
    <w:basedOn w:val="Normal"/>
    <w:next w:val="Normal"/>
    <w:uiPriority w:val="14"/>
    <w:qFormat/>
    <w:pPr>
      <w:spacing w:before="120"/>
    </w:pPr>
    <w:rPr>
      <w:color w:val="2B7471" w:themeColor="accent1" w:themeShade="80"/>
    </w:rPr>
  </w:style>
  <w:style w:type="character" w:customStyle="1" w:styleId="Heading3Char">
    <w:name w:val="Heading 3 Char"/>
    <w:basedOn w:val="DefaultParagraphFont"/>
    <w:link w:val="Heading3"/>
    <w:uiPriority w:val="8"/>
    <w:semiHidden/>
    <w:rsid w:val="00555FE1"/>
    <w:rPr>
      <w:rFonts w:asciiTheme="majorHAnsi" w:eastAsiaTheme="majorEastAsia" w:hAnsiTheme="majorHAnsi" w:cstheme="majorBidi"/>
      <w:b/>
      <w:bCs/>
      <w:color w:val="2B7471" w:themeColor="accent1" w:themeShade="80"/>
    </w:rPr>
  </w:style>
  <w:style w:type="paragraph" w:styleId="ListNumber">
    <w:name w:val="List Number"/>
    <w:basedOn w:val="Normal"/>
    <w:uiPriority w:val="11"/>
    <w:unhideWhenUsed/>
    <w:pPr>
      <w:numPr>
        <w:numId w:val="4"/>
      </w:numPr>
      <w:tabs>
        <w:tab w:val="left" w:pos="360"/>
      </w:tabs>
      <w:spacing w:after="120"/>
    </w:pPr>
  </w:style>
  <w:style w:type="character" w:customStyle="1" w:styleId="Heading4Char">
    <w:name w:val="Heading 4 Char"/>
    <w:basedOn w:val="DefaultParagraphFont"/>
    <w:link w:val="Heading4"/>
    <w:uiPriority w:val="8"/>
    <w:semiHidden/>
    <w:rsid w:val="00555FE1"/>
    <w:rPr>
      <w:rFonts w:asciiTheme="majorHAnsi" w:eastAsiaTheme="majorEastAsia" w:hAnsiTheme="majorHAnsi" w:cstheme="majorBidi"/>
      <w:i/>
      <w:iCs/>
      <w:color w:val="2B7471" w:themeColor="accent1" w:themeShade="80"/>
    </w:rPr>
  </w:style>
  <w:style w:type="character" w:customStyle="1" w:styleId="Heading5Char">
    <w:name w:val="Heading 5 Char"/>
    <w:basedOn w:val="DefaultParagraphFont"/>
    <w:link w:val="Heading5"/>
    <w:uiPriority w:val="8"/>
    <w:semiHidden/>
    <w:rsid w:val="00555FE1"/>
    <w:rPr>
      <w:rFonts w:asciiTheme="majorHAnsi" w:eastAsiaTheme="majorEastAsia" w:hAnsiTheme="majorHAnsi" w:cstheme="majorBidi"/>
      <w:color w:val="2B7471" w:themeColor="accent1" w:themeShade="80"/>
    </w:rPr>
  </w:style>
  <w:style w:type="character" w:customStyle="1" w:styleId="Heading6Char">
    <w:name w:val="Heading 6 Char"/>
    <w:basedOn w:val="DefaultParagraphFont"/>
    <w:link w:val="Heading6"/>
    <w:uiPriority w:val="8"/>
    <w:semiHidden/>
    <w:rsid w:val="00555FE1"/>
    <w:rPr>
      <w:rFonts w:asciiTheme="majorHAnsi" w:eastAsiaTheme="majorEastAsia" w:hAnsiTheme="majorHAnsi" w:cstheme="majorBidi"/>
      <w:color w:val="2B7370" w:themeColor="accent1" w:themeShade="7F"/>
    </w:rPr>
  </w:style>
  <w:style w:type="character" w:styleId="IntenseEmphasis">
    <w:name w:val="Intense Emphasis"/>
    <w:basedOn w:val="DefaultParagraphFont"/>
    <w:uiPriority w:val="21"/>
    <w:semiHidden/>
    <w:unhideWhenUsed/>
    <w:qFormat/>
    <w:rPr>
      <w:i/>
      <w:iCs/>
      <w:color w:val="2B7471" w:themeColor="accent1" w:themeShade="80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pPr>
      <w:spacing w:before="360" w:after="360"/>
      <w:contextualSpacing/>
    </w:pPr>
    <w:rPr>
      <w:i/>
      <w:iCs/>
      <w:color w:val="2B7471" w:themeColor="accent1" w:themeShade="80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Pr>
      <w:i/>
      <w:iCs/>
      <w:color w:val="2B7471" w:themeColor="accent1" w:themeShade="80"/>
    </w:rPr>
  </w:style>
  <w:style w:type="character" w:styleId="IntenseReference">
    <w:name w:val="Intense Reference"/>
    <w:basedOn w:val="DefaultParagraphFont"/>
    <w:uiPriority w:val="32"/>
    <w:semiHidden/>
    <w:unhideWhenUsed/>
    <w:qFormat/>
    <w:rPr>
      <w:b/>
      <w:bCs/>
      <w:caps w:val="0"/>
      <w:smallCaps/>
      <w:color w:val="2B7471" w:themeColor="accent1" w:themeShade="80"/>
      <w:spacing w:val="5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pPr>
      <w:spacing w:before="240" w:after="0" w:line="276" w:lineRule="auto"/>
      <w:outlineLvl w:val="9"/>
    </w:pPr>
    <w:rPr>
      <w:sz w:val="32"/>
      <w:szCs w:val="32"/>
    </w:rPr>
  </w:style>
  <w:style w:type="paragraph" w:styleId="Bibliography">
    <w:name w:val="Bibliography"/>
    <w:basedOn w:val="Normal"/>
    <w:next w:val="Normal"/>
    <w:uiPriority w:val="37"/>
    <w:semiHidden/>
    <w:unhideWhenUsed/>
    <w:rsid w:val="00A92C80"/>
  </w:style>
  <w:style w:type="paragraph" w:styleId="BodyText">
    <w:name w:val="Body Text"/>
    <w:basedOn w:val="Normal"/>
    <w:link w:val="BodyTextChar"/>
    <w:uiPriority w:val="99"/>
    <w:semiHidden/>
    <w:unhideWhenUsed/>
    <w:rsid w:val="00A92C80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A92C80"/>
  </w:style>
  <w:style w:type="paragraph" w:styleId="BodyText2">
    <w:name w:val="Body Text 2"/>
    <w:basedOn w:val="Normal"/>
    <w:link w:val="BodyText2Char"/>
    <w:uiPriority w:val="99"/>
    <w:semiHidden/>
    <w:unhideWhenUsed/>
    <w:rsid w:val="00A92C80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92C80"/>
  </w:style>
  <w:style w:type="paragraph" w:styleId="BodyText3">
    <w:name w:val="Body Text 3"/>
    <w:basedOn w:val="Normal"/>
    <w:link w:val="BodyText3Char"/>
    <w:uiPriority w:val="99"/>
    <w:semiHidden/>
    <w:unhideWhenUsed/>
    <w:rsid w:val="00A92C80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92C80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92C80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A92C80"/>
    <w:pPr>
      <w:spacing w:after="120"/>
      <w:ind w:left="360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A92C80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92C80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92C80"/>
    <w:pPr>
      <w:spacing w:after="120" w:line="480" w:lineRule="auto"/>
      <w:ind w:left="360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92C80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92C80"/>
    <w:pPr>
      <w:spacing w:after="120"/>
      <w:ind w:left="360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92C80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A92C80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A92C80"/>
    <w:pPr>
      <w:spacing w:after="200" w:line="240" w:lineRule="auto"/>
    </w:pPr>
    <w:rPr>
      <w:i/>
      <w:iCs/>
      <w:color w:val="323232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92C80"/>
  </w:style>
  <w:style w:type="table" w:styleId="ColorfulGrid">
    <w:name w:val="Colorful Grid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</w:rPr>
      <w:tblPr/>
      <w:tcPr>
        <w:shd w:val="clear" w:color="auto" w:fill="C7EAE8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AE8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41ADA9" w:themeFill="accent1" w:themeFillShade="BF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</w:rPr>
      <w:tblPr/>
      <w:tcPr>
        <w:shd w:val="clear" w:color="auto" w:fill="F7E8C1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7E8C1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E2A91A" w:themeFill="accent2" w:themeFillShade="BF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</w:rPr>
      <w:tblPr/>
      <w:tcPr>
        <w:shd w:val="clear" w:color="auto" w:fill="D0E9C2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0E9C2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62A63C" w:themeFill="accent3" w:themeFillShade="BF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</w:rPr>
      <w:tblPr/>
      <w:tcPr>
        <w:shd w:val="clear" w:color="auto" w:fill="F9D3B7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9D3B7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DA6712" w:themeFill="accent4" w:themeFillShade="BF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</w:rPr>
      <w:tblPr/>
      <w:tcPr>
        <w:shd w:val="clear" w:color="auto" w:fill="D2CAE0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2CAE0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68538F" w:themeFill="accent5" w:themeFillShade="BF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</w:rPr>
      <w:tblPr/>
      <w:tcPr>
        <w:shd w:val="clear" w:color="auto" w:fill="F5CAD1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5CAD1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DA2F4A" w:themeFill="accent6" w:themeFillShade="BF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1F9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9EF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6B028" w:themeFill="accent2" w:themeFillShade="CC"/>
      </w:tcPr>
    </w:tblStylePr>
    <w:tblStylePr w:type="lastRow">
      <w:rPr>
        <w:b/>
        <w:bCs/>
        <w:color w:val="E6B02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3F9F0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E96E13" w:themeFill="accent4" w:themeFillShade="CC"/>
      </w:tcPr>
    </w:tblStylePr>
    <w:tblStylePr w:type="lastRow">
      <w:rPr>
        <w:b/>
        <w:bCs/>
        <w:color w:val="E96E13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DF4ED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9B140" w:themeFill="accent3" w:themeFillShade="CC"/>
      </w:tcPr>
    </w:tblStylePr>
    <w:tblStylePr w:type="lastRow">
      <w:rPr>
        <w:b/>
        <w:bCs/>
        <w:color w:val="69B1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4F2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DD3F58" w:themeFill="accent6" w:themeFillShade="CC"/>
      </w:tcPr>
    </w:tblStylePr>
    <w:tblStylePr w:type="lastRow">
      <w:rPr>
        <w:b/>
        <w:bCs/>
        <w:color w:val="DD3F5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CF1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05999" w:themeFill="accent5" w:themeFillShade="CC"/>
      </w:tcPr>
    </w:tblStylePr>
    <w:tblStylePr w:type="lastRow">
      <w:rPr>
        <w:b/>
        <w:bCs/>
        <w:color w:val="705999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9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48B88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48B88" w:themeColor="accent1" w:themeShade="99"/>
          <w:insideV w:val="nil"/>
        </w:tcBorders>
        <w:shd w:val="clear" w:color="auto" w:fill="348B88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48B88" w:themeFill="accent1" w:themeFillShade="99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B9E5E3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9EF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8815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8815" w:themeColor="accent2" w:themeShade="99"/>
          <w:insideV w:val="nil"/>
        </w:tcBorders>
        <w:shd w:val="clear" w:color="auto" w:fill="B58815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8815" w:themeFill="accent2" w:themeFillShade="99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6E2B2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F0924C" w:themeColor="accent4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3F9F0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F8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F8530" w:themeColor="accent3" w:themeShade="99"/>
          <w:insideV w:val="nil"/>
        </w:tcBorders>
        <w:shd w:val="clear" w:color="auto" w:fill="4F8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F8530" w:themeFill="accent3" w:themeFillShade="99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AC867" w:themeColor="accent3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F4ED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AE520E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AE520E" w:themeColor="accent4" w:themeShade="99"/>
          <w:insideV w:val="nil"/>
        </w:tcBorders>
        <w:shd w:val="clear" w:color="auto" w:fill="AE520E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E520E" w:themeFill="accent4" w:themeFillShade="99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7C8A5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E87C8D" w:themeColor="accent6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4F2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44272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44272" w:themeColor="accent5" w:themeShade="99"/>
          <w:insideV w:val="nil"/>
        </w:tcBorders>
        <w:shd w:val="clear" w:color="auto" w:fill="544272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44272" w:themeFill="accent5" w:themeFillShade="99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C7BDD9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907CB3" w:themeColor="accent5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F1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52037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52037" w:themeColor="accent6" w:themeShade="99"/>
          <w:insideV w:val="nil"/>
        </w:tcBorders>
        <w:shd w:val="clear" w:color="auto" w:fill="B52037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52037" w:themeFill="accent6" w:themeFillShade="99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3BDC5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A92C80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A92C80"/>
    <w:pPr>
      <w:spacing w:line="240" w:lineRule="auto"/>
    </w:pPr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92C80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92C8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92C80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B737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1ADA9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ADA9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711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2A91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2A91A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16E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2A6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2A6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1440C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6712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6712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5375F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68538F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8538F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61A2D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DA2F4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2F4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92C80"/>
  </w:style>
  <w:style w:type="character" w:customStyle="1" w:styleId="DateChar">
    <w:name w:val="Date Char"/>
    <w:basedOn w:val="DefaultParagraphFont"/>
    <w:link w:val="Date"/>
    <w:uiPriority w:val="99"/>
    <w:semiHidden/>
    <w:rsid w:val="00A92C80"/>
  </w:style>
  <w:style w:type="paragraph" w:styleId="DocumentMap">
    <w:name w:val="Document Map"/>
    <w:basedOn w:val="Normal"/>
    <w:link w:val="DocumentMapChar"/>
    <w:uiPriority w:val="99"/>
    <w:semiHidden/>
    <w:unhideWhenUsed/>
    <w:rsid w:val="00A92C80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92C80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92C80"/>
    <w:pPr>
      <w:spacing w:after="0" w:line="240" w:lineRule="auto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92C80"/>
  </w:style>
  <w:style w:type="character" w:styleId="Emphasis">
    <w:name w:val="Emphasis"/>
    <w:basedOn w:val="DefaultParagraphFont"/>
    <w:uiPriority w:val="20"/>
    <w:semiHidden/>
    <w:unhideWhenUsed/>
    <w:qFormat/>
    <w:rsid w:val="00A92C80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A92C80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A92C80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E75E55"/>
    <w:rPr>
      <w:color w:val="68538F" w:themeColor="accent5" w:themeShade="BF"/>
      <w:u w:val="single"/>
    </w:rPr>
  </w:style>
  <w:style w:type="paragraph" w:styleId="Footer">
    <w:name w:val="footer"/>
    <w:basedOn w:val="Normal"/>
    <w:link w:val="FooterChar"/>
    <w:uiPriority w:val="99"/>
    <w:unhideWhenUsed/>
    <w:rsid w:val="00632BB1"/>
    <w:pPr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32BB1"/>
  </w:style>
  <w:style w:type="character" w:styleId="FootnoteReference">
    <w:name w:val="foot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92C80"/>
    <w:rPr>
      <w:szCs w:val="20"/>
    </w:rPr>
  </w:style>
  <w:style w:type="table" w:styleId="GridTable1Light">
    <w:name w:val="Grid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7EAE8" w:themeColor="accent1" w:themeTint="66"/>
        <w:left w:val="single" w:sz="4" w:space="0" w:color="C7EAE8" w:themeColor="accent1" w:themeTint="66"/>
        <w:bottom w:val="single" w:sz="4" w:space="0" w:color="C7EAE8" w:themeColor="accent1" w:themeTint="66"/>
        <w:right w:val="single" w:sz="4" w:space="0" w:color="C7EAE8" w:themeColor="accent1" w:themeTint="66"/>
        <w:insideH w:val="single" w:sz="4" w:space="0" w:color="C7EAE8" w:themeColor="accent1" w:themeTint="66"/>
        <w:insideV w:val="single" w:sz="4" w:space="0" w:color="C7EAE8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7E8C1" w:themeColor="accent2" w:themeTint="66"/>
        <w:left w:val="single" w:sz="4" w:space="0" w:color="F7E8C1" w:themeColor="accent2" w:themeTint="66"/>
        <w:bottom w:val="single" w:sz="4" w:space="0" w:color="F7E8C1" w:themeColor="accent2" w:themeTint="66"/>
        <w:right w:val="single" w:sz="4" w:space="0" w:color="F7E8C1" w:themeColor="accent2" w:themeTint="66"/>
        <w:insideH w:val="single" w:sz="4" w:space="0" w:color="F7E8C1" w:themeColor="accent2" w:themeTint="66"/>
        <w:insideV w:val="single" w:sz="4" w:space="0" w:color="F7E8C1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0E9C2" w:themeColor="accent3" w:themeTint="66"/>
        <w:left w:val="single" w:sz="4" w:space="0" w:color="D0E9C2" w:themeColor="accent3" w:themeTint="66"/>
        <w:bottom w:val="single" w:sz="4" w:space="0" w:color="D0E9C2" w:themeColor="accent3" w:themeTint="66"/>
        <w:right w:val="single" w:sz="4" w:space="0" w:color="D0E9C2" w:themeColor="accent3" w:themeTint="66"/>
        <w:insideH w:val="single" w:sz="4" w:space="0" w:color="D0E9C2" w:themeColor="accent3" w:themeTint="66"/>
        <w:insideV w:val="single" w:sz="4" w:space="0" w:color="D0E9C2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9D3B7" w:themeColor="accent4" w:themeTint="66"/>
        <w:left w:val="single" w:sz="4" w:space="0" w:color="F9D3B7" w:themeColor="accent4" w:themeTint="66"/>
        <w:bottom w:val="single" w:sz="4" w:space="0" w:color="F9D3B7" w:themeColor="accent4" w:themeTint="66"/>
        <w:right w:val="single" w:sz="4" w:space="0" w:color="F9D3B7" w:themeColor="accent4" w:themeTint="66"/>
        <w:insideH w:val="single" w:sz="4" w:space="0" w:color="F9D3B7" w:themeColor="accent4" w:themeTint="66"/>
        <w:insideV w:val="single" w:sz="4" w:space="0" w:color="F9D3B7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2CAE0" w:themeColor="accent5" w:themeTint="66"/>
        <w:left w:val="single" w:sz="4" w:space="0" w:color="D2CAE0" w:themeColor="accent5" w:themeTint="66"/>
        <w:bottom w:val="single" w:sz="4" w:space="0" w:color="D2CAE0" w:themeColor="accent5" w:themeTint="66"/>
        <w:right w:val="single" w:sz="4" w:space="0" w:color="D2CAE0" w:themeColor="accent5" w:themeTint="66"/>
        <w:insideH w:val="single" w:sz="4" w:space="0" w:color="D2CAE0" w:themeColor="accent5" w:themeTint="66"/>
        <w:insideV w:val="single" w:sz="4" w:space="0" w:color="D2CAE0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5CAD1" w:themeColor="accent6" w:themeTint="66"/>
        <w:left w:val="single" w:sz="4" w:space="0" w:color="F5CAD1" w:themeColor="accent6" w:themeTint="66"/>
        <w:bottom w:val="single" w:sz="4" w:space="0" w:color="F5CAD1" w:themeColor="accent6" w:themeTint="66"/>
        <w:right w:val="single" w:sz="4" w:space="0" w:color="F5CAD1" w:themeColor="accent6" w:themeTint="66"/>
        <w:insideH w:val="single" w:sz="4" w:space="0" w:color="F5CAD1" w:themeColor="accent6" w:themeTint="66"/>
        <w:insideV w:val="single" w:sz="4" w:space="0" w:color="F5CAD1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BDFDD" w:themeColor="accent1" w:themeTint="99"/>
        <w:bottom w:val="single" w:sz="2" w:space="0" w:color="ABDFDD" w:themeColor="accent1" w:themeTint="99"/>
        <w:insideH w:val="single" w:sz="2" w:space="0" w:color="ABDFDD" w:themeColor="accent1" w:themeTint="99"/>
        <w:insideV w:val="single" w:sz="2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BDFDD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BDFDD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4DDA2" w:themeColor="accent2" w:themeTint="99"/>
        <w:bottom w:val="single" w:sz="2" w:space="0" w:color="F4DDA2" w:themeColor="accent2" w:themeTint="99"/>
        <w:insideH w:val="single" w:sz="2" w:space="0" w:color="F4DDA2" w:themeColor="accent2" w:themeTint="99"/>
        <w:insideV w:val="single" w:sz="2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4DDA2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4DDA2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8DEA3" w:themeColor="accent3" w:themeTint="99"/>
        <w:bottom w:val="single" w:sz="2" w:space="0" w:color="B8DEA3" w:themeColor="accent3" w:themeTint="99"/>
        <w:insideH w:val="single" w:sz="2" w:space="0" w:color="B8DEA3" w:themeColor="accent3" w:themeTint="99"/>
        <w:insideV w:val="single" w:sz="2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8DEA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8DEA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6BD93" w:themeColor="accent4" w:themeTint="99"/>
        <w:bottom w:val="single" w:sz="2" w:space="0" w:color="F6BD93" w:themeColor="accent4" w:themeTint="99"/>
        <w:insideH w:val="single" w:sz="2" w:space="0" w:color="F6BD93" w:themeColor="accent4" w:themeTint="99"/>
        <w:insideV w:val="single" w:sz="2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6BD93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6BD93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CB0D1" w:themeColor="accent5" w:themeTint="99"/>
        <w:bottom w:val="single" w:sz="2" w:space="0" w:color="BCB0D1" w:themeColor="accent5" w:themeTint="99"/>
        <w:insideH w:val="single" w:sz="2" w:space="0" w:color="BCB0D1" w:themeColor="accent5" w:themeTint="99"/>
        <w:insideV w:val="single" w:sz="2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CB0D1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CB0D1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F1B0BA" w:themeColor="accent6" w:themeTint="99"/>
        <w:bottom w:val="single" w:sz="2" w:space="0" w:color="F1B0BA" w:themeColor="accent6" w:themeTint="99"/>
        <w:insideH w:val="single" w:sz="2" w:space="0" w:color="F1B0BA" w:themeColor="accent6" w:themeTint="99"/>
        <w:insideV w:val="single" w:sz="2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1B0BA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1B0BA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3">
    <w:name w:val="Grid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4F4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4CBC8" w:themeFill="accent1"/>
      </w:tcPr>
    </w:tblStylePr>
    <w:tblStylePr w:type="band1Vert">
      <w:tblPr/>
      <w:tcPr>
        <w:shd w:val="clear" w:color="auto" w:fill="C7EAE8" w:themeFill="accent1" w:themeFillTint="66"/>
      </w:tcPr>
    </w:tblStylePr>
    <w:tblStylePr w:type="band1Horz">
      <w:tblPr/>
      <w:tcPr>
        <w:shd w:val="clear" w:color="auto" w:fill="C7EAE8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BF3DF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DC765" w:themeFill="accent2"/>
      </w:tcPr>
    </w:tblStylePr>
    <w:tblStylePr w:type="band1Vert">
      <w:tblPr/>
      <w:tcPr>
        <w:shd w:val="clear" w:color="auto" w:fill="F7E8C1" w:themeFill="accent2" w:themeFillTint="66"/>
      </w:tcPr>
    </w:tblStylePr>
    <w:tblStylePr w:type="band1Horz">
      <w:tblPr/>
      <w:tcPr>
        <w:shd w:val="clear" w:color="auto" w:fill="F7E8C1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7F4E0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AC867" w:themeFill="accent3"/>
      </w:tcPr>
    </w:tblStylePr>
    <w:tblStylePr w:type="band1Vert">
      <w:tblPr/>
      <w:tcPr>
        <w:shd w:val="clear" w:color="auto" w:fill="D0E9C2" w:themeFill="accent3" w:themeFillTint="66"/>
      </w:tcPr>
    </w:tblStylePr>
    <w:tblStylePr w:type="band1Horz">
      <w:tblPr/>
      <w:tcPr>
        <w:shd w:val="clear" w:color="auto" w:fill="D0E9C2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CE8DB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0924C" w:themeFill="accent4"/>
      </w:tcPr>
    </w:tblStylePr>
    <w:tblStylePr w:type="band1Vert">
      <w:tblPr/>
      <w:tcPr>
        <w:shd w:val="clear" w:color="auto" w:fill="F9D3B7" w:themeFill="accent4" w:themeFillTint="66"/>
      </w:tcPr>
    </w:tblStylePr>
    <w:tblStylePr w:type="band1Horz">
      <w:tblPr/>
      <w:tcPr>
        <w:shd w:val="clear" w:color="auto" w:fill="F9D3B7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E4EF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07CB3" w:themeFill="accent5"/>
      </w:tcPr>
    </w:tblStylePr>
    <w:tblStylePr w:type="band1Vert">
      <w:tblPr/>
      <w:tcPr>
        <w:shd w:val="clear" w:color="auto" w:fill="D2CAE0" w:themeFill="accent5" w:themeFillTint="66"/>
      </w:tcPr>
    </w:tblStylePr>
    <w:tblStylePr w:type="band1Horz">
      <w:tblPr/>
      <w:tcPr>
        <w:shd w:val="clear" w:color="auto" w:fill="D2CAE0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AE4E7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E87C8D" w:themeFill="accent6"/>
      </w:tcPr>
    </w:tblStylePr>
    <w:tblStylePr w:type="band1Vert">
      <w:tblPr/>
      <w:tcPr>
        <w:shd w:val="clear" w:color="auto" w:fill="F5CAD1" w:themeFill="accent6" w:themeFillTint="66"/>
      </w:tcPr>
    </w:tblStylePr>
    <w:tblStylePr w:type="band1Horz">
      <w:tblPr/>
      <w:tcPr>
        <w:shd w:val="clear" w:color="auto" w:fill="F5CAD1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  <w:insideV w:val="single" w:sz="4" w:space="0" w:color="ABDFDD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bottom w:val="single" w:sz="4" w:space="0" w:color="ABDFDD" w:themeColor="accent1" w:themeTint="99"/>
        </w:tcBorders>
      </w:tcPr>
    </w:tblStylePr>
    <w:tblStylePr w:type="nwCell">
      <w:tblPr/>
      <w:tcPr>
        <w:tcBorders>
          <w:bottom w:val="single" w:sz="4" w:space="0" w:color="ABDFDD" w:themeColor="accent1" w:themeTint="99"/>
        </w:tcBorders>
      </w:tcPr>
    </w:tblStylePr>
    <w:tblStylePr w:type="seCell">
      <w:tblPr/>
      <w:tcPr>
        <w:tcBorders>
          <w:top w:val="single" w:sz="4" w:space="0" w:color="ABDFDD" w:themeColor="accent1" w:themeTint="99"/>
        </w:tcBorders>
      </w:tcPr>
    </w:tblStylePr>
    <w:tblStylePr w:type="swCell">
      <w:tblPr/>
      <w:tcPr>
        <w:tcBorders>
          <w:top w:val="single" w:sz="4" w:space="0" w:color="ABDFDD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  <w:insideV w:val="single" w:sz="4" w:space="0" w:color="F4DDA2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bottom w:val="single" w:sz="4" w:space="0" w:color="F4DDA2" w:themeColor="accent2" w:themeTint="99"/>
        </w:tcBorders>
      </w:tcPr>
    </w:tblStylePr>
    <w:tblStylePr w:type="nwCell">
      <w:tblPr/>
      <w:tcPr>
        <w:tcBorders>
          <w:bottom w:val="single" w:sz="4" w:space="0" w:color="F4DDA2" w:themeColor="accent2" w:themeTint="99"/>
        </w:tcBorders>
      </w:tcPr>
    </w:tblStylePr>
    <w:tblStylePr w:type="seCell">
      <w:tblPr/>
      <w:tcPr>
        <w:tcBorders>
          <w:top w:val="single" w:sz="4" w:space="0" w:color="F4DDA2" w:themeColor="accent2" w:themeTint="99"/>
        </w:tcBorders>
      </w:tcPr>
    </w:tblStylePr>
    <w:tblStylePr w:type="swCell">
      <w:tblPr/>
      <w:tcPr>
        <w:tcBorders>
          <w:top w:val="single" w:sz="4" w:space="0" w:color="F4DDA2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  <w:insideV w:val="single" w:sz="4" w:space="0" w:color="B8DEA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bottom w:val="single" w:sz="4" w:space="0" w:color="B8DEA3" w:themeColor="accent3" w:themeTint="99"/>
        </w:tcBorders>
      </w:tcPr>
    </w:tblStylePr>
    <w:tblStylePr w:type="nwCell">
      <w:tblPr/>
      <w:tcPr>
        <w:tcBorders>
          <w:bottom w:val="single" w:sz="4" w:space="0" w:color="B8DEA3" w:themeColor="accent3" w:themeTint="99"/>
        </w:tcBorders>
      </w:tcPr>
    </w:tblStylePr>
    <w:tblStylePr w:type="seCell">
      <w:tblPr/>
      <w:tcPr>
        <w:tcBorders>
          <w:top w:val="single" w:sz="4" w:space="0" w:color="B8DEA3" w:themeColor="accent3" w:themeTint="99"/>
        </w:tcBorders>
      </w:tcPr>
    </w:tblStylePr>
    <w:tblStylePr w:type="swCell">
      <w:tblPr/>
      <w:tcPr>
        <w:tcBorders>
          <w:top w:val="single" w:sz="4" w:space="0" w:color="B8DEA3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  <w:insideV w:val="single" w:sz="4" w:space="0" w:color="F6BD93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bottom w:val="single" w:sz="4" w:space="0" w:color="F6BD93" w:themeColor="accent4" w:themeTint="99"/>
        </w:tcBorders>
      </w:tcPr>
    </w:tblStylePr>
    <w:tblStylePr w:type="nwCell">
      <w:tblPr/>
      <w:tcPr>
        <w:tcBorders>
          <w:bottom w:val="single" w:sz="4" w:space="0" w:color="F6BD93" w:themeColor="accent4" w:themeTint="99"/>
        </w:tcBorders>
      </w:tcPr>
    </w:tblStylePr>
    <w:tblStylePr w:type="seCell">
      <w:tblPr/>
      <w:tcPr>
        <w:tcBorders>
          <w:top w:val="single" w:sz="4" w:space="0" w:color="F6BD93" w:themeColor="accent4" w:themeTint="99"/>
        </w:tcBorders>
      </w:tcPr>
    </w:tblStylePr>
    <w:tblStylePr w:type="swCell">
      <w:tblPr/>
      <w:tcPr>
        <w:tcBorders>
          <w:top w:val="single" w:sz="4" w:space="0" w:color="F6BD93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  <w:insideV w:val="single" w:sz="4" w:space="0" w:color="BCB0D1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bottom w:val="single" w:sz="4" w:space="0" w:color="BCB0D1" w:themeColor="accent5" w:themeTint="99"/>
        </w:tcBorders>
      </w:tcPr>
    </w:tblStylePr>
    <w:tblStylePr w:type="nwCell">
      <w:tblPr/>
      <w:tcPr>
        <w:tcBorders>
          <w:bottom w:val="single" w:sz="4" w:space="0" w:color="BCB0D1" w:themeColor="accent5" w:themeTint="99"/>
        </w:tcBorders>
      </w:tcPr>
    </w:tblStylePr>
    <w:tblStylePr w:type="seCell">
      <w:tblPr/>
      <w:tcPr>
        <w:tcBorders>
          <w:top w:val="single" w:sz="4" w:space="0" w:color="BCB0D1" w:themeColor="accent5" w:themeTint="99"/>
        </w:tcBorders>
      </w:tcPr>
    </w:tblStylePr>
    <w:tblStylePr w:type="swCell">
      <w:tblPr/>
      <w:tcPr>
        <w:tcBorders>
          <w:top w:val="single" w:sz="4" w:space="0" w:color="BCB0D1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  <w:insideV w:val="single" w:sz="4" w:space="0" w:color="F1B0BA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bottom w:val="single" w:sz="4" w:space="0" w:color="F1B0BA" w:themeColor="accent6" w:themeTint="99"/>
        </w:tcBorders>
      </w:tcPr>
    </w:tblStylePr>
    <w:tblStylePr w:type="nwCell">
      <w:tblPr/>
      <w:tcPr>
        <w:tcBorders>
          <w:bottom w:val="single" w:sz="4" w:space="0" w:color="F1B0BA" w:themeColor="accent6" w:themeTint="99"/>
        </w:tcBorders>
      </w:tcPr>
    </w:tblStylePr>
    <w:tblStylePr w:type="seCell">
      <w:tblPr/>
      <w:tcPr>
        <w:tcBorders>
          <w:top w:val="single" w:sz="4" w:space="0" w:color="F1B0BA" w:themeColor="accent6" w:themeTint="99"/>
        </w:tcBorders>
      </w:tcPr>
    </w:tblStylePr>
    <w:tblStylePr w:type="swCell">
      <w:tblPr/>
      <w:tcPr>
        <w:tcBorders>
          <w:top w:val="single" w:sz="4" w:space="0" w:color="F1B0BA" w:themeColor="accent6" w:themeTint="99"/>
        </w:tcBorders>
      </w:tcPr>
    </w:tblStylePr>
  </w:style>
  <w:style w:type="paragraph" w:styleId="Header">
    <w:name w:val="header"/>
    <w:basedOn w:val="Normal"/>
    <w:link w:val="HeaderChar"/>
    <w:uiPriority w:val="99"/>
    <w:unhideWhenUsed/>
    <w:rsid w:val="00632BB1"/>
    <w:pPr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632BB1"/>
  </w:style>
  <w:style w:type="character" w:customStyle="1" w:styleId="Heading7Char">
    <w:name w:val="Heading 7 Char"/>
    <w:basedOn w:val="DefaultParagraphFont"/>
    <w:link w:val="Heading7"/>
    <w:uiPriority w:val="8"/>
    <w:semiHidden/>
    <w:rsid w:val="00555FE1"/>
    <w:rPr>
      <w:rFonts w:asciiTheme="majorHAnsi" w:eastAsiaTheme="majorEastAsia" w:hAnsiTheme="majorHAnsi" w:cstheme="majorBidi"/>
      <w:i/>
      <w:iCs/>
      <w:color w:val="2B7370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8"/>
    <w:semiHidden/>
    <w:rsid w:val="00555FE1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8"/>
    <w:semiHidden/>
    <w:rsid w:val="00555FE1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A92C80"/>
  </w:style>
  <w:style w:type="paragraph" w:styleId="HTMLAddress">
    <w:name w:val="HTML Address"/>
    <w:basedOn w:val="Normal"/>
    <w:link w:val="HTMLAddressChar"/>
    <w:uiPriority w:val="99"/>
    <w:semiHidden/>
    <w:unhideWhenUsed/>
    <w:rsid w:val="00A92C80"/>
    <w:pPr>
      <w:spacing w:after="0" w:line="240" w:lineRule="auto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92C80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A92C80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A92C80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92C80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A92C80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A92C80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E75E55"/>
    <w:rPr>
      <w:color w:val="2B7471" w:themeColor="accent1" w:themeShade="80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92C80"/>
    <w:rPr>
      <w:rFonts w:asciiTheme="majorHAnsi" w:eastAsiaTheme="majorEastAsia" w:hAnsiTheme="majorHAnsi" w:cstheme="majorBidi"/>
      <w:b/>
      <w:bCs/>
    </w:rPr>
  </w:style>
  <w:style w:type="table" w:styleId="LightGrid">
    <w:name w:val="Light Grid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1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H w:val="nil"/>
          <w:insideV w:val="single" w:sz="8" w:space="0" w:color="74CBC8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  <w:shd w:val="clear" w:color="auto" w:fill="DCF2F1" w:themeFill="accent1" w:themeFillTint="3F"/>
      </w:tcPr>
    </w:tblStylePr>
    <w:tblStylePr w:type="band2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  <w:insideV w:val="single" w:sz="8" w:space="0" w:color="74CBC8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1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H w:val="nil"/>
          <w:insideV w:val="single" w:sz="8" w:space="0" w:color="EDC765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  <w:shd w:val="clear" w:color="auto" w:fill="FAF1D8" w:themeFill="accent2" w:themeFillTint="3F"/>
      </w:tcPr>
    </w:tblStylePr>
    <w:tblStylePr w:type="band2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  <w:insideV w:val="single" w:sz="8" w:space="0" w:color="EDC765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1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H w:val="nil"/>
          <w:insideV w:val="single" w:sz="8" w:space="0" w:color="8AC86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  <w:shd w:val="clear" w:color="auto" w:fill="E1F1D9" w:themeFill="accent3" w:themeFillTint="3F"/>
      </w:tcPr>
    </w:tblStylePr>
    <w:tblStylePr w:type="band2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  <w:insideV w:val="single" w:sz="8" w:space="0" w:color="8AC867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1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H w:val="nil"/>
          <w:insideV w:val="single" w:sz="8" w:space="0" w:color="F0924C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  <w:shd w:val="clear" w:color="auto" w:fill="FBE3D2" w:themeFill="accent4" w:themeFillTint="3F"/>
      </w:tcPr>
    </w:tblStylePr>
    <w:tblStylePr w:type="band2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  <w:insideV w:val="single" w:sz="8" w:space="0" w:color="F0924C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1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H w:val="nil"/>
          <w:insideV w:val="single" w:sz="8" w:space="0" w:color="907CB3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  <w:shd w:val="clear" w:color="auto" w:fill="E3DEEC" w:themeFill="accent5" w:themeFillTint="3F"/>
      </w:tcPr>
    </w:tblStylePr>
    <w:tblStylePr w:type="band2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  <w:insideV w:val="single" w:sz="8" w:space="0" w:color="907CB3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1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H w:val="nil"/>
          <w:insideV w:val="single" w:sz="8" w:space="0" w:color="E87C8D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  <w:shd w:val="clear" w:color="auto" w:fill="F9DEE2" w:themeFill="accent6" w:themeFillTint="3F"/>
      </w:tcPr>
    </w:tblStylePr>
    <w:tblStylePr w:type="band2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  <w:insideV w:val="single" w:sz="8" w:space="0" w:color="E87C8D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  <w:tblStylePr w:type="band1Horz">
      <w:tblPr/>
      <w:tcPr>
        <w:tcBorders>
          <w:top w:val="single" w:sz="8" w:space="0" w:color="74CBC8" w:themeColor="accent1"/>
          <w:left w:val="single" w:sz="8" w:space="0" w:color="74CBC8" w:themeColor="accent1"/>
          <w:bottom w:val="single" w:sz="8" w:space="0" w:color="74CBC8" w:themeColor="accent1"/>
          <w:right w:val="single" w:sz="8" w:space="0" w:color="74CBC8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  <w:tblStylePr w:type="band1Horz">
      <w:tblPr/>
      <w:tcPr>
        <w:tcBorders>
          <w:top w:val="single" w:sz="8" w:space="0" w:color="EDC765" w:themeColor="accent2"/>
          <w:left w:val="single" w:sz="8" w:space="0" w:color="EDC765" w:themeColor="accent2"/>
          <w:bottom w:val="single" w:sz="8" w:space="0" w:color="EDC765" w:themeColor="accent2"/>
          <w:right w:val="single" w:sz="8" w:space="0" w:color="EDC765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  <w:tblStylePr w:type="band1Horz">
      <w:tblPr/>
      <w:tcPr>
        <w:tcBorders>
          <w:top w:val="single" w:sz="8" w:space="0" w:color="8AC867" w:themeColor="accent3"/>
          <w:left w:val="single" w:sz="8" w:space="0" w:color="8AC867" w:themeColor="accent3"/>
          <w:bottom w:val="single" w:sz="8" w:space="0" w:color="8AC867" w:themeColor="accent3"/>
          <w:right w:val="single" w:sz="8" w:space="0" w:color="8AC867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  <w:tblStylePr w:type="band1Horz">
      <w:tblPr/>
      <w:tcPr>
        <w:tcBorders>
          <w:top w:val="single" w:sz="8" w:space="0" w:color="F0924C" w:themeColor="accent4"/>
          <w:left w:val="single" w:sz="8" w:space="0" w:color="F0924C" w:themeColor="accent4"/>
          <w:bottom w:val="single" w:sz="8" w:space="0" w:color="F0924C" w:themeColor="accent4"/>
          <w:right w:val="single" w:sz="8" w:space="0" w:color="F0924C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  <w:tblStylePr w:type="band1Horz">
      <w:tblPr/>
      <w:tcPr>
        <w:tcBorders>
          <w:top w:val="single" w:sz="8" w:space="0" w:color="907CB3" w:themeColor="accent5"/>
          <w:left w:val="single" w:sz="8" w:space="0" w:color="907CB3" w:themeColor="accent5"/>
          <w:bottom w:val="single" w:sz="8" w:space="0" w:color="907CB3" w:themeColor="accent5"/>
          <w:right w:val="single" w:sz="8" w:space="0" w:color="907CB3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  <w:tblStylePr w:type="band1Horz">
      <w:tblPr/>
      <w:tcPr>
        <w:tcBorders>
          <w:top w:val="single" w:sz="8" w:space="0" w:color="E87C8D" w:themeColor="accent6"/>
          <w:left w:val="single" w:sz="8" w:space="0" w:color="E87C8D" w:themeColor="accent6"/>
          <w:bottom w:val="single" w:sz="8" w:space="0" w:color="E87C8D" w:themeColor="accent6"/>
          <w:right w:val="single" w:sz="8" w:space="0" w:color="E87C8D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92C80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4CBC8" w:themeColor="accent1"/>
          <w:left w:val="nil"/>
          <w:bottom w:val="single" w:sz="8" w:space="0" w:color="74CBC8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DC765" w:themeColor="accent2"/>
          <w:left w:val="nil"/>
          <w:bottom w:val="single" w:sz="8" w:space="0" w:color="EDC765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AC867" w:themeColor="accent3"/>
          <w:left w:val="nil"/>
          <w:bottom w:val="single" w:sz="8" w:space="0" w:color="8AC86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0924C" w:themeColor="accent4"/>
          <w:left w:val="nil"/>
          <w:bottom w:val="single" w:sz="8" w:space="0" w:color="F0924C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07CB3" w:themeColor="accent5"/>
          <w:left w:val="nil"/>
          <w:bottom w:val="single" w:sz="8" w:space="0" w:color="907CB3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E87C8D" w:themeColor="accent6"/>
          <w:left w:val="nil"/>
          <w:bottom w:val="single" w:sz="8" w:space="0" w:color="E87C8D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92C80"/>
  </w:style>
  <w:style w:type="paragraph" w:styleId="List">
    <w:name w:val="List"/>
    <w:basedOn w:val="Normal"/>
    <w:uiPriority w:val="99"/>
    <w:semiHidden/>
    <w:unhideWhenUsed/>
    <w:rsid w:val="00A92C80"/>
    <w:pPr>
      <w:ind w:left="360" w:hanging="360"/>
      <w:contextualSpacing/>
    </w:pPr>
  </w:style>
  <w:style w:type="paragraph" w:styleId="List2">
    <w:name w:val="List 2"/>
    <w:basedOn w:val="Normal"/>
    <w:uiPriority w:val="99"/>
    <w:semiHidden/>
    <w:unhideWhenUsed/>
    <w:rsid w:val="00A92C80"/>
    <w:pPr>
      <w:ind w:left="720" w:hanging="360"/>
      <w:contextualSpacing/>
    </w:pPr>
  </w:style>
  <w:style w:type="paragraph" w:styleId="List3">
    <w:name w:val="List 3"/>
    <w:basedOn w:val="Normal"/>
    <w:uiPriority w:val="99"/>
    <w:semiHidden/>
    <w:unhideWhenUsed/>
    <w:rsid w:val="00A92C80"/>
    <w:pPr>
      <w:ind w:left="1080" w:hanging="360"/>
      <w:contextualSpacing/>
    </w:pPr>
  </w:style>
  <w:style w:type="paragraph" w:styleId="List4">
    <w:name w:val="List 4"/>
    <w:basedOn w:val="Normal"/>
    <w:uiPriority w:val="99"/>
    <w:semiHidden/>
    <w:unhideWhenUsed/>
    <w:rsid w:val="00A92C80"/>
    <w:pPr>
      <w:ind w:left="1440" w:hanging="360"/>
      <w:contextualSpacing/>
    </w:pPr>
  </w:style>
  <w:style w:type="paragraph" w:styleId="List5">
    <w:name w:val="List 5"/>
    <w:basedOn w:val="Normal"/>
    <w:uiPriority w:val="99"/>
    <w:semiHidden/>
    <w:unhideWhenUsed/>
    <w:rsid w:val="00A92C80"/>
    <w:pPr>
      <w:ind w:left="180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92C80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92C80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92C80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92C80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92C80"/>
    <w:pPr>
      <w:spacing w:after="120"/>
      <w:ind w:left="360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92C80"/>
    <w:pPr>
      <w:spacing w:after="120"/>
      <w:ind w:left="720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92C80"/>
    <w:pPr>
      <w:spacing w:after="120"/>
      <w:ind w:left="1080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92C80"/>
    <w:pPr>
      <w:spacing w:after="120"/>
      <w:ind w:left="1440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92C80"/>
    <w:pPr>
      <w:spacing w:after="120"/>
      <w:ind w:left="180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92C80"/>
    <w:pPr>
      <w:numPr>
        <w:numId w:val="10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92C80"/>
    <w:pPr>
      <w:numPr>
        <w:numId w:val="11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92C80"/>
    <w:pPr>
      <w:numPr>
        <w:numId w:val="12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92C80"/>
    <w:pPr>
      <w:numPr>
        <w:numId w:val="13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A92C80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BDFDD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4DDA2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8DEA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6BD93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CB0D1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1B0BA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2">
    <w:name w:val="List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bottom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bottom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bottom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bottom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bottom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bottom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3">
    <w:name w:val="List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4CBC8" w:themeColor="accent1"/>
        <w:left w:val="single" w:sz="4" w:space="0" w:color="74CBC8" w:themeColor="accent1"/>
        <w:bottom w:val="single" w:sz="4" w:space="0" w:color="74CBC8" w:themeColor="accent1"/>
        <w:right w:val="single" w:sz="4" w:space="0" w:color="74CBC8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4CBC8" w:themeColor="accent1"/>
          <w:right w:val="single" w:sz="4" w:space="0" w:color="74CBC8" w:themeColor="accent1"/>
        </w:tcBorders>
      </w:tcPr>
    </w:tblStylePr>
    <w:tblStylePr w:type="band1Horz">
      <w:tblPr/>
      <w:tcPr>
        <w:tcBorders>
          <w:top w:val="single" w:sz="4" w:space="0" w:color="74CBC8" w:themeColor="accent1"/>
          <w:bottom w:val="single" w:sz="4" w:space="0" w:color="74CBC8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4CBC8" w:themeColor="accent1"/>
          <w:left w:val="nil"/>
        </w:tcBorders>
      </w:tcPr>
    </w:tblStylePr>
    <w:tblStylePr w:type="swCell">
      <w:tblPr/>
      <w:tcPr>
        <w:tcBorders>
          <w:top w:val="double" w:sz="4" w:space="0" w:color="74CBC8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DC765" w:themeColor="accent2"/>
        <w:left w:val="single" w:sz="4" w:space="0" w:color="EDC765" w:themeColor="accent2"/>
        <w:bottom w:val="single" w:sz="4" w:space="0" w:color="EDC765" w:themeColor="accent2"/>
        <w:right w:val="single" w:sz="4" w:space="0" w:color="EDC765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DC765" w:themeColor="accent2"/>
          <w:right w:val="single" w:sz="4" w:space="0" w:color="EDC765" w:themeColor="accent2"/>
        </w:tcBorders>
      </w:tcPr>
    </w:tblStylePr>
    <w:tblStylePr w:type="band1Horz">
      <w:tblPr/>
      <w:tcPr>
        <w:tcBorders>
          <w:top w:val="single" w:sz="4" w:space="0" w:color="EDC765" w:themeColor="accent2"/>
          <w:bottom w:val="single" w:sz="4" w:space="0" w:color="EDC765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DC765" w:themeColor="accent2"/>
          <w:left w:val="nil"/>
        </w:tcBorders>
      </w:tcPr>
    </w:tblStylePr>
    <w:tblStylePr w:type="swCell">
      <w:tblPr/>
      <w:tcPr>
        <w:tcBorders>
          <w:top w:val="double" w:sz="4" w:space="0" w:color="EDC765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8AC867" w:themeColor="accent3"/>
        <w:left w:val="single" w:sz="4" w:space="0" w:color="8AC867" w:themeColor="accent3"/>
        <w:bottom w:val="single" w:sz="4" w:space="0" w:color="8AC867" w:themeColor="accent3"/>
        <w:right w:val="single" w:sz="4" w:space="0" w:color="8AC86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AC867" w:themeColor="accent3"/>
          <w:right w:val="single" w:sz="4" w:space="0" w:color="8AC867" w:themeColor="accent3"/>
        </w:tcBorders>
      </w:tcPr>
    </w:tblStylePr>
    <w:tblStylePr w:type="band1Horz">
      <w:tblPr/>
      <w:tcPr>
        <w:tcBorders>
          <w:top w:val="single" w:sz="4" w:space="0" w:color="8AC867" w:themeColor="accent3"/>
          <w:bottom w:val="single" w:sz="4" w:space="0" w:color="8AC86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AC867" w:themeColor="accent3"/>
          <w:left w:val="nil"/>
        </w:tcBorders>
      </w:tcPr>
    </w:tblStylePr>
    <w:tblStylePr w:type="swCell">
      <w:tblPr/>
      <w:tcPr>
        <w:tcBorders>
          <w:top w:val="double" w:sz="4" w:space="0" w:color="8AC867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0924C" w:themeColor="accent4"/>
        <w:left w:val="single" w:sz="4" w:space="0" w:color="F0924C" w:themeColor="accent4"/>
        <w:bottom w:val="single" w:sz="4" w:space="0" w:color="F0924C" w:themeColor="accent4"/>
        <w:right w:val="single" w:sz="4" w:space="0" w:color="F0924C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0924C" w:themeColor="accent4"/>
          <w:right w:val="single" w:sz="4" w:space="0" w:color="F0924C" w:themeColor="accent4"/>
        </w:tcBorders>
      </w:tcPr>
    </w:tblStylePr>
    <w:tblStylePr w:type="band1Horz">
      <w:tblPr/>
      <w:tcPr>
        <w:tcBorders>
          <w:top w:val="single" w:sz="4" w:space="0" w:color="F0924C" w:themeColor="accent4"/>
          <w:bottom w:val="single" w:sz="4" w:space="0" w:color="F0924C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0924C" w:themeColor="accent4"/>
          <w:left w:val="nil"/>
        </w:tcBorders>
      </w:tcPr>
    </w:tblStylePr>
    <w:tblStylePr w:type="swCell">
      <w:tblPr/>
      <w:tcPr>
        <w:tcBorders>
          <w:top w:val="double" w:sz="4" w:space="0" w:color="F0924C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07CB3" w:themeColor="accent5"/>
        <w:left w:val="single" w:sz="4" w:space="0" w:color="907CB3" w:themeColor="accent5"/>
        <w:bottom w:val="single" w:sz="4" w:space="0" w:color="907CB3" w:themeColor="accent5"/>
        <w:right w:val="single" w:sz="4" w:space="0" w:color="907CB3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07CB3" w:themeColor="accent5"/>
          <w:right w:val="single" w:sz="4" w:space="0" w:color="907CB3" w:themeColor="accent5"/>
        </w:tcBorders>
      </w:tcPr>
    </w:tblStylePr>
    <w:tblStylePr w:type="band1Horz">
      <w:tblPr/>
      <w:tcPr>
        <w:tcBorders>
          <w:top w:val="single" w:sz="4" w:space="0" w:color="907CB3" w:themeColor="accent5"/>
          <w:bottom w:val="single" w:sz="4" w:space="0" w:color="907CB3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07CB3" w:themeColor="accent5"/>
          <w:left w:val="nil"/>
        </w:tcBorders>
      </w:tcPr>
    </w:tblStylePr>
    <w:tblStylePr w:type="swCell">
      <w:tblPr/>
      <w:tcPr>
        <w:tcBorders>
          <w:top w:val="double" w:sz="4" w:space="0" w:color="907CB3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E87C8D" w:themeColor="accent6"/>
        <w:left w:val="single" w:sz="4" w:space="0" w:color="E87C8D" w:themeColor="accent6"/>
        <w:bottom w:val="single" w:sz="4" w:space="0" w:color="E87C8D" w:themeColor="accent6"/>
        <w:right w:val="single" w:sz="4" w:space="0" w:color="E87C8D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E87C8D" w:themeColor="accent6"/>
          <w:right w:val="single" w:sz="4" w:space="0" w:color="E87C8D" w:themeColor="accent6"/>
        </w:tcBorders>
      </w:tcPr>
    </w:tblStylePr>
    <w:tblStylePr w:type="band1Horz">
      <w:tblPr/>
      <w:tcPr>
        <w:tcBorders>
          <w:top w:val="single" w:sz="4" w:space="0" w:color="E87C8D" w:themeColor="accent6"/>
          <w:bottom w:val="single" w:sz="4" w:space="0" w:color="E87C8D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E87C8D" w:themeColor="accent6"/>
          <w:left w:val="nil"/>
        </w:tcBorders>
      </w:tcPr>
    </w:tblStylePr>
    <w:tblStylePr w:type="swCell">
      <w:tblPr/>
      <w:tcPr>
        <w:tcBorders>
          <w:top w:val="double" w:sz="4" w:space="0" w:color="E87C8D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BDFDD" w:themeColor="accent1" w:themeTint="99"/>
        <w:left w:val="single" w:sz="4" w:space="0" w:color="ABDFDD" w:themeColor="accent1" w:themeTint="99"/>
        <w:bottom w:val="single" w:sz="4" w:space="0" w:color="ABDFDD" w:themeColor="accent1" w:themeTint="99"/>
        <w:right w:val="single" w:sz="4" w:space="0" w:color="ABDFDD" w:themeColor="accent1" w:themeTint="99"/>
        <w:insideH w:val="single" w:sz="4" w:space="0" w:color="ABDFDD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4CBC8" w:themeColor="accent1"/>
          <w:left w:val="single" w:sz="4" w:space="0" w:color="74CBC8" w:themeColor="accent1"/>
          <w:bottom w:val="single" w:sz="4" w:space="0" w:color="74CBC8" w:themeColor="accent1"/>
          <w:right w:val="single" w:sz="4" w:space="0" w:color="74CBC8" w:themeColor="accent1"/>
          <w:insideH w:val="nil"/>
        </w:tcBorders>
        <w:shd w:val="clear" w:color="auto" w:fill="74CBC8" w:themeFill="accent1"/>
      </w:tcPr>
    </w:tblStylePr>
    <w:tblStylePr w:type="lastRow">
      <w:rPr>
        <w:b/>
        <w:bCs/>
      </w:rPr>
      <w:tblPr/>
      <w:tcPr>
        <w:tcBorders>
          <w:top w:val="double" w:sz="4" w:space="0" w:color="ABDFDD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4DDA2" w:themeColor="accent2" w:themeTint="99"/>
        <w:left w:val="single" w:sz="4" w:space="0" w:color="F4DDA2" w:themeColor="accent2" w:themeTint="99"/>
        <w:bottom w:val="single" w:sz="4" w:space="0" w:color="F4DDA2" w:themeColor="accent2" w:themeTint="99"/>
        <w:right w:val="single" w:sz="4" w:space="0" w:color="F4DDA2" w:themeColor="accent2" w:themeTint="99"/>
        <w:insideH w:val="single" w:sz="4" w:space="0" w:color="F4DDA2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DC765" w:themeColor="accent2"/>
          <w:left w:val="single" w:sz="4" w:space="0" w:color="EDC765" w:themeColor="accent2"/>
          <w:bottom w:val="single" w:sz="4" w:space="0" w:color="EDC765" w:themeColor="accent2"/>
          <w:right w:val="single" w:sz="4" w:space="0" w:color="EDC765" w:themeColor="accent2"/>
          <w:insideH w:val="nil"/>
        </w:tcBorders>
        <w:shd w:val="clear" w:color="auto" w:fill="EDC765" w:themeFill="accent2"/>
      </w:tcPr>
    </w:tblStylePr>
    <w:tblStylePr w:type="lastRow">
      <w:rPr>
        <w:b/>
        <w:bCs/>
      </w:rPr>
      <w:tblPr/>
      <w:tcPr>
        <w:tcBorders>
          <w:top w:val="double" w:sz="4" w:space="0" w:color="F4DDA2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8DEA3" w:themeColor="accent3" w:themeTint="99"/>
        <w:left w:val="single" w:sz="4" w:space="0" w:color="B8DEA3" w:themeColor="accent3" w:themeTint="99"/>
        <w:bottom w:val="single" w:sz="4" w:space="0" w:color="B8DEA3" w:themeColor="accent3" w:themeTint="99"/>
        <w:right w:val="single" w:sz="4" w:space="0" w:color="B8DEA3" w:themeColor="accent3" w:themeTint="99"/>
        <w:insideH w:val="single" w:sz="4" w:space="0" w:color="B8DEA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AC867" w:themeColor="accent3"/>
          <w:left w:val="single" w:sz="4" w:space="0" w:color="8AC867" w:themeColor="accent3"/>
          <w:bottom w:val="single" w:sz="4" w:space="0" w:color="8AC867" w:themeColor="accent3"/>
          <w:right w:val="single" w:sz="4" w:space="0" w:color="8AC867" w:themeColor="accent3"/>
          <w:insideH w:val="nil"/>
        </w:tcBorders>
        <w:shd w:val="clear" w:color="auto" w:fill="8AC867" w:themeFill="accent3"/>
      </w:tcPr>
    </w:tblStylePr>
    <w:tblStylePr w:type="lastRow">
      <w:rPr>
        <w:b/>
        <w:bCs/>
      </w:rPr>
      <w:tblPr/>
      <w:tcPr>
        <w:tcBorders>
          <w:top w:val="double" w:sz="4" w:space="0" w:color="B8DEA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6BD93" w:themeColor="accent4" w:themeTint="99"/>
        <w:left w:val="single" w:sz="4" w:space="0" w:color="F6BD93" w:themeColor="accent4" w:themeTint="99"/>
        <w:bottom w:val="single" w:sz="4" w:space="0" w:color="F6BD93" w:themeColor="accent4" w:themeTint="99"/>
        <w:right w:val="single" w:sz="4" w:space="0" w:color="F6BD93" w:themeColor="accent4" w:themeTint="99"/>
        <w:insideH w:val="single" w:sz="4" w:space="0" w:color="F6BD93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0924C" w:themeColor="accent4"/>
          <w:left w:val="single" w:sz="4" w:space="0" w:color="F0924C" w:themeColor="accent4"/>
          <w:bottom w:val="single" w:sz="4" w:space="0" w:color="F0924C" w:themeColor="accent4"/>
          <w:right w:val="single" w:sz="4" w:space="0" w:color="F0924C" w:themeColor="accent4"/>
          <w:insideH w:val="nil"/>
        </w:tcBorders>
        <w:shd w:val="clear" w:color="auto" w:fill="F0924C" w:themeFill="accent4"/>
      </w:tcPr>
    </w:tblStylePr>
    <w:tblStylePr w:type="lastRow">
      <w:rPr>
        <w:b/>
        <w:bCs/>
      </w:rPr>
      <w:tblPr/>
      <w:tcPr>
        <w:tcBorders>
          <w:top w:val="double" w:sz="4" w:space="0" w:color="F6BD93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CB0D1" w:themeColor="accent5" w:themeTint="99"/>
        <w:left w:val="single" w:sz="4" w:space="0" w:color="BCB0D1" w:themeColor="accent5" w:themeTint="99"/>
        <w:bottom w:val="single" w:sz="4" w:space="0" w:color="BCB0D1" w:themeColor="accent5" w:themeTint="99"/>
        <w:right w:val="single" w:sz="4" w:space="0" w:color="BCB0D1" w:themeColor="accent5" w:themeTint="99"/>
        <w:insideH w:val="single" w:sz="4" w:space="0" w:color="BCB0D1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07CB3" w:themeColor="accent5"/>
          <w:left w:val="single" w:sz="4" w:space="0" w:color="907CB3" w:themeColor="accent5"/>
          <w:bottom w:val="single" w:sz="4" w:space="0" w:color="907CB3" w:themeColor="accent5"/>
          <w:right w:val="single" w:sz="4" w:space="0" w:color="907CB3" w:themeColor="accent5"/>
          <w:insideH w:val="nil"/>
        </w:tcBorders>
        <w:shd w:val="clear" w:color="auto" w:fill="907CB3" w:themeFill="accent5"/>
      </w:tcPr>
    </w:tblStylePr>
    <w:tblStylePr w:type="lastRow">
      <w:rPr>
        <w:b/>
        <w:bCs/>
      </w:rPr>
      <w:tblPr/>
      <w:tcPr>
        <w:tcBorders>
          <w:top w:val="double" w:sz="4" w:space="0" w:color="BCB0D1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1B0BA" w:themeColor="accent6" w:themeTint="99"/>
        <w:left w:val="single" w:sz="4" w:space="0" w:color="F1B0BA" w:themeColor="accent6" w:themeTint="99"/>
        <w:bottom w:val="single" w:sz="4" w:space="0" w:color="F1B0BA" w:themeColor="accent6" w:themeTint="99"/>
        <w:right w:val="single" w:sz="4" w:space="0" w:color="F1B0BA" w:themeColor="accent6" w:themeTint="99"/>
        <w:insideH w:val="single" w:sz="4" w:space="0" w:color="F1B0BA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E87C8D" w:themeColor="accent6"/>
          <w:left w:val="single" w:sz="4" w:space="0" w:color="E87C8D" w:themeColor="accent6"/>
          <w:bottom w:val="single" w:sz="4" w:space="0" w:color="E87C8D" w:themeColor="accent6"/>
          <w:right w:val="single" w:sz="4" w:space="0" w:color="E87C8D" w:themeColor="accent6"/>
          <w:insideH w:val="nil"/>
        </w:tcBorders>
        <w:shd w:val="clear" w:color="auto" w:fill="E87C8D" w:themeFill="accent6"/>
      </w:tcPr>
    </w:tblStylePr>
    <w:tblStylePr w:type="lastRow">
      <w:rPr>
        <w:b/>
        <w:bCs/>
      </w:rPr>
      <w:tblPr/>
      <w:tcPr>
        <w:tcBorders>
          <w:top w:val="double" w:sz="4" w:space="0" w:color="F1B0BA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74CBC8" w:themeColor="accent1"/>
        <w:left w:val="single" w:sz="24" w:space="0" w:color="74CBC8" w:themeColor="accent1"/>
        <w:bottom w:val="single" w:sz="24" w:space="0" w:color="74CBC8" w:themeColor="accent1"/>
        <w:right w:val="single" w:sz="24" w:space="0" w:color="74CBC8" w:themeColor="accent1"/>
      </w:tblBorders>
    </w:tblPr>
    <w:tcPr>
      <w:shd w:val="clear" w:color="auto" w:fill="74CBC8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DC765" w:themeColor="accent2"/>
        <w:left w:val="single" w:sz="24" w:space="0" w:color="EDC765" w:themeColor="accent2"/>
        <w:bottom w:val="single" w:sz="24" w:space="0" w:color="EDC765" w:themeColor="accent2"/>
        <w:right w:val="single" w:sz="24" w:space="0" w:color="EDC765" w:themeColor="accent2"/>
      </w:tblBorders>
    </w:tblPr>
    <w:tcPr>
      <w:shd w:val="clear" w:color="auto" w:fill="EDC765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AC867" w:themeColor="accent3"/>
        <w:left w:val="single" w:sz="24" w:space="0" w:color="8AC867" w:themeColor="accent3"/>
        <w:bottom w:val="single" w:sz="24" w:space="0" w:color="8AC867" w:themeColor="accent3"/>
        <w:right w:val="single" w:sz="24" w:space="0" w:color="8AC867" w:themeColor="accent3"/>
      </w:tblBorders>
    </w:tblPr>
    <w:tcPr>
      <w:shd w:val="clear" w:color="auto" w:fill="8AC86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F0924C" w:themeColor="accent4"/>
        <w:left w:val="single" w:sz="24" w:space="0" w:color="F0924C" w:themeColor="accent4"/>
        <w:bottom w:val="single" w:sz="24" w:space="0" w:color="F0924C" w:themeColor="accent4"/>
        <w:right w:val="single" w:sz="24" w:space="0" w:color="F0924C" w:themeColor="accent4"/>
      </w:tblBorders>
    </w:tblPr>
    <w:tcPr>
      <w:shd w:val="clear" w:color="auto" w:fill="F0924C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907CB3" w:themeColor="accent5"/>
        <w:left w:val="single" w:sz="24" w:space="0" w:color="907CB3" w:themeColor="accent5"/>
        <w:bottom w:val="single" w:sz="24" w:space="0" w:color="907CB3" w:themeColor="accent5"/>
        <w:right w:val="single" w:sz="24" w:space="0" w:color="907CB3" w:themeColor="accent5"/>
      </w:tblBorders>
    </w:tblPr>
    <w:tcPr>
      <w:shd w:val="clear" w:color="auto" w:fill="907CB3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E87C8D" w:themeColor="accent6"/>
        <w:left w:val="single" w:sz="24" w:space="0" w:color="E87C8D" w:themeColor="accent6"/>
        <w:bottom w:val="single" w:sz="24" w:space="0" w:color="E87C8D" w:themeColor="accent6"/>
        <w:right w:val="single" w:sz="24" w:space="0" w:color="E87C8D" w:themeColor="accent6"/>
      </w:tblBorders>
    </w:tblPr>
    <w:tcPr>
      <w:shd w:val="clear" w:color="auto" w:fill="E87C8D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  <w:tblBorders>
        <w:top w:val="single" w:sz="4" w:space="0" w:color="74CBC8" w:themeColor="accent1"/>
        <w:bottom w:val="single" w:sz="4" w:space="0" w:color="74CBC8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74CBC8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  <w:tblBorders>
        <w:top w:val="single" w:sz="4" w:space="0" w:color="EDC765" w:themeColor="accent2"/>
        <w:bottom w:val="single" w:sz="4" w:space="0" w:color="EDC765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EDC765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  <w:tblBorders>
        <w:top w:val="single" w:sz="4" w:space="0" w:color="8AC867" w:themeColor="accent3"/>
        <w:bottom w:val="single" w:sz="4" w:space="0" w:color="8AC86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8AC86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  <w:tblBorders>
        <w:top w:val="single" w:sz="4" w:space="0" w:color="F0924C" w:themeColor="accent4"/>
        <w:bottom w:val="single" w:sz="4" w:space="0" w:color="F0924C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F0924C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  <w:tblBorders>
        <w:top w:val="single" w:sz="4" w:space="0" w:color="907CB3" w:themeColor="accent5"/>
        <w:bottom w:val="single" w:sz="4" w:space="0" w:color="907CB3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907CB3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  <w:tblBorders>
        <w:top w:val="single" w:sz="4" w:space="0" w:color="E87C8D" w:themeColor="accent6"/>
        <w:bottom w:val="single" w:sz="4" w:space="0" w:color="E87C8D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E87C8D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92C80"/>
    <w:pPr>
      <w:spacing w:after="0" w:line="240" w:lineRule="auto"/>
    </w:pPr>
    <w:rPr>
      <w:color w:val="41ADA9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4CBC8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4CBC8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4CBC8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4CBC8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3F4F4" w:themeFill="accent1" w:themeFillTint="33"/>
      </w:tcPr>
    </w:tblStylePr>
    <w:tblStylePr w:type="band1Horz">
      <w:tblPr/>
      <w:tcPr>
        <w:shd w:val="clear" w:color="auto" w:fill="E3F4F4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92C80"/>
    <w:pPr>
      <w:spacing w:after="0" w:line="240" w:lineRule="auto"/>
    </w:pPr>
    <w:rPr>
      <w:color w:val="E2A91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DC765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DC765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DC765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DC765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BF3DF" w:themeFill="accent2" w:themeFillTint="33"/>
      </w:tcPr>
    </w:tblStylePr>
    <w:tblStylePr w:type="band1Horz">
      <w:tblPr/>
      <w:tcPr>
        <w:shd w:val="clear" w:color="auto" w:fill="FBF3DF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92C80"/>
    <w:pPr>
      <w:spacing w:after="0" w:line="240" w:lineRule="auto"/>
    </w:pPr>
    <w:rPr>
      <w:color w:val="62A6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AC86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AC86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AC86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AC86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7F4E0" w:themeFill="accent3" w:themeFillTint="33"/>
      </w:tcPr>
    </w:tblStylePr>
    <w:tblStylePr w:type="band1Horz">
      <w:tblPr/>
      <w:tcPr>
        <w:shd w:val="clear" w:color="auto" w:fill="E7F4E0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92C80"/>
    <w:pPr>
      <w:spacing w:after="0" w:line="240" w:lineRule="auto"/>
    </w:pPr>
    <w:rPr>
      <w:color w:val="DA6712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0924C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0924C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0924C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0924C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FCE8DB" w:themeFill="accent4" w:themeFillTint="33"/>
      </w:tcPr>
    </w:tblStylePr>
    <w:tblStylePr w:type="band1Horz">
      <w:tblPr/>
      <w:tcPr>
        <w:shd w:val="clear" w:color="auto" w:fill="FCE8DB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92C80"/>
    <w:pPr>
      <w:spacing w:after="0" w:line="240" w:lineRule="auto"/>
    </w:pPr>
    <w:rPr>
      <w:color w:val="68538F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07CB3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07CB3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07CB3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07CB3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8E4EF" w:themeFill="accent5" w:themeFillTint="33"/>
      </w:tcPr>
    </w:tblStylePr>
    <w:tblStylePr w:type="band1Horz">
      <w:tblPr/>
      <w:tcPr>
        <w:shd w:val="clear" w:color="auto" w:fill="E8E4EF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92C80"/>
    <w:pPr>
      <w:spacing w:after="0" w:line="240" w:lineRule="auto"/>
    </w:pPr>
    <w:rPr>
      <w:color w:val="DA2F4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E87C8D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E87C8D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E87C8D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E87C8D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AE4E7" w:themeFill="accent6" w:themeFillTint="33"/>
      </w:tcPr>
    </w:tblStylePr>
    <w:tblStylePr w:type="band1Horz">
      <w:tblPr/>
      <w:tcPr>
        <w:shd w:val="clear" w:color="auto" w:fill="FAE4E7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92C8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92C80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  <w:insideV w:val="single" w:sz="8" w:space="0" w:color="96D8D5" w:themeColor="accent1" w:themeTint="BF"/>
      </w:tblBorders>
    </w:tblPr>
    <w:tcPr>
      <w:shd w:val="clear" w:color="auto" w:fill="DCF2F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6D8D5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shd w:val="clear" w:color="auto" w:fill="B9E5E3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  <w:insideV w:val="single" w:sz="8" w:space="0" w:color="F1D48B" w:themeColor="accent2" w:themeTint="BF"/>
      </w:tblBorders>
    </w:tblPr>
    <w:tcPr>
      <w:shd w:val="clear" w:color="auto" w:fill="FAF1D8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1D48B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shd w:val="clear" w:color="auto" w:fill="F6E2B2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  <w:insideV w:val="single" w:sz="8" w:space="0" w:color="A7D58C" w:themeColor="accent3" w:themeTint="BF"/>
      </w:tblBorders>
    </w:tblPr>
    <w:tcPr>
      <w:shd w:val="clear" w:color="auto" w:fill="E1F1D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7D58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shd w:val="clear" w:color="auto" w:fill="C4E3B3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  <w:insideV w:val="single" w:sz="8" w:space="0" w:color="F3AC78" w:themeColor="accent4" w:themeTint="BF"/>
      </w:tblBorders>
    </w:tblPr>
    <w:tcPr>
      <w:shd w:val="clear" w:color="auto" w:fill="FBE3D2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3AC78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shd w:val="clear" w:color="auto" w:fill="F7C8A5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  <w:insideV w:val="single" w:sz="8" w:space="0" w:color="AB9CC6" w:themeColor="accent5" w:themeTint="BF"/>
      </w:tblBorders>
    </w:tblPr>
    <w:tcPr>
      <w:shd w:val="clear" w:color="auto" w:fill="E3DEEC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B9CC6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shd w:val="clear" w:color="auto" w:fill="C7BDD9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  <w:insideV w:val="single" w:sz="8" w:space="0" w:color="ED9CA9" w:themeColor="accent6" w:themeTint="BF"/>
      </w:tblBorders>
    </w:tblPr>
    <w:tcPr>
      <w:shd w:val="clear" w:color="auto" w:fill="F9DEE2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ED9CA9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shd w:val="clear" w:color="auto" w:fill="F3BDC5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  <w:insideH w:val="single" w:sz="8" w:space="0" w:color="74CBC8" w:themeColor="accent1"/>
        <w:insideV w:val="single" w:sz="8" w:space="0" w:color="74CBC8" w:themeColor="accent1"/>
      </w:tblBorders>
    </w:tblPr>
    <w:tcPr>
      <w:shd w:val="clear" w:color="auto" w:fill="DCF2F1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1F9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4F4" w:themeFill="accent1" w:themeFillTint="33"/>
      </w:tcPr>
    </w:tblStylePr>
    <w:tblStylePr w:type="band1Vert">
      <w:tblPr/>
      <w:tcPr>
        <w:shd w:val="clear" w:color="auto" w:fill="B9E5E3" w:themeFill="accent1" w:themeFillTint="7F"/>
      </w:tcPr>
    </w:tblStylePr>
    <w:tblStylePr w:type="band1Horz">
      <w:tblPr/>
      <w:tcPr>
        <w:tcBorders>
          <w:insideH w:val="single" w:sz="6" w:space="0" w:color="74CBC8" w:themeColor="accent1"/>
          <w:insideV w:val="single" w:sz="6" w:space="0" w:color="74CBC8" w:themeColor="accent1"/>
        </w:tcBorders>
        <w:shd w:val="clear" w:color="auto" w:fill="B9E5E3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  <w:insideH w:val="single" w:sz="8" w:space="0" w:color="EDC765" w:themeColor="accent2"/>
        <w:insideV w:val="single" w:sz="8" w:space="0" w:color="EDC765" w:themeColor="accent2"/>
      </w:tblBorders>
    </w:tblPr>
    <w:tcPr>
      <w:shd w:val="clear" w:color="auto" w:fill="FAF1D8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DF9EF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BF3DF" w:themeFill="accent2" w:themeFillTint="33"/>
      </w:tcPr>
    </w:tblStylePr>
    <w:tblStylePr w:type="band1Vert">
      <w:tblPr/>
      <w:tcPr>
        <w:shd w:val="clear" w:color="auto" w:fill="F6E2B2" w:themeFill="accent2" w:themeFillTint="7F"/>
      </w:tcPr>
    </w:tblStylePr>
    <w:tblStylePr w:type="band1Horz">
      <w:tblPr/>
      <w:tcPr>
        <w:tcBorders>
          <w:insideH w:val="single" w:sz="6" w:space="0" w:color="EDC765" w:themeColor="accent2"/>
          <w:insideV w:val="single" w:sz="6" w:space="0" w:color="EDC765" w:themeColor="accent2"/>
        </w:tcBorders>
        <w:shd w:val="clear" w:color="auto" w:fill="F6E2B2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  <w:insideH w:val="single" w:sz="8" w:space="0" w:color="8AC867" w:themeColor="accent3"/>
        <w:insideV w:val="single" w:sz="8" w:space="0" w:color="8AC867" w:themeColor="accent3"/>
      </w:tblBorders>
    </w:tblPr>
    <w:tcPr>
      <w:shd w:val="clear" w:color="auto" w:fill="E1F1D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3F9F0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7F4E0" w:themeFill="accent3" w:themeFillTint="33"/>
      </w:tcPr>
    </w:tblStylePr>
    <w:tblStylePr w:type="band1Vert">
      <w:tblPr/>
      <w:tcPr>
        <w:shd w:val="clear" w:color="auto" w:fill="C4E3B3" w:themeFill="accent3" w:themeFillTint="7F"/>
      </w:tcPr>
    </w:tblStylePr>
    <w:tblStylePr w:type="band1Horz">
      <w:tblPr/>
      <w:tcPr>
        <w:tcBorders>
          <w:insideH w:val="single" w:sz="6" w:space="0" w:color="8AC867" w:themeColor="accent3"/>
          <w:insideV w:val="single" w:sz="6" w:space="0" w:color="8AC867" w:themeColor="accent3"/>
        </w:tcBorders>
        <w:shd w:val="clear" w:color="auto" w:fill="C4E3B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  <w:insideH w:val="single" w:sz="8" w:space="0" w:color="F0924C" w:themeColor="accent4"/>
        <w:insideV w:val="single" w:sz="8" w:space="0" w:color="F0924C" w:themeColor="accent4"/>
      </w:tblBorders>
    </w:tblPr>
    <w:tcPr>
      <w:shd w:val="clear" w:color="auto" w:fill="FBE3D2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DF4ED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CE8DB" w:themeFill="accent4" w:themeFillTint="33"/>
      </w:tcPr>
    </w:tblStylePr>
    <w:tblStylePr w:type="band1Vert">
      <w:tblPr/>
      <w:tcPr>
        <w:shd w:val="clear" w:color="auto" w:fill="F7C8A5" w:themeFill="accent4" w:themeFillTint="7F"/>
      </w:tcPr>
    </w:tblStylePr>
    <w:tblStylePr w:type="band1Horz">
      <w:tblPr/>
      <w:tcPr>
        <w:tcBorders>
          <w:insideH w:val="single" w:sz="6" w:space="0" w:color="F0924C" w:themeColor="accent4"/>
          <w:insideV w:val="single" w:sz="6" w:space="0" w:color="F0924C" w:themeColor="accent4"/>
        </w:tcBorders>
        <w:shd w:val="clear" w:color="auto" w:fill="F7C8A5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  <w:insideH w:val="single" w:sz="8" w:space="0" w:color="907CB3" w:themeColor="accent5"/>
        <w:insideV w:val="single" w:sz="8" w:space="0" w:color="907CB3" w:themeColor="accent5"/>
      </w:tblBorders>
    </w:tblPr>
    <w:tcPr>
      <w:shd w:val="clear" w:color="auto" w:fill="E3DEEC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4F2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E4EF" w:themeFill="accent5" w:themeFillTint="33"/>
      </w:tcPr>
    </w:tblStylePr>
    <w:tblStylePr w:type="band1Vert">
      <w:tblPr/>
      <w:tcPr>
        <w:shd w:val="clear" w:color="auto" w:fill="C7BDD9" w:themeFill="accent5" w:themeFillTint="7F"/>
      </w:tcPr>
    </w:tblStylePr>
    <w:tblStylePr w:type="band1Horz">
      <w:tblPr/>
      <w:tcPr>
        <w:tcBorders>
          <w:insideH w:val="single" w:sz="6" w:space="0" w:color="907CB3" w:themeColor="accent5"/>
          <w:insideV w:val="single" w:sz="6" w:space="0" w:color="907CB3" w:themeColor="accent5"/>
        </w:tcBorders>
        <w:shd w:val="clear" w:color="auto" w:fill="C7BDD9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  <w:insideH w:val="single" w:sz="8" w:space="0" w:color="E87C8D" w:themeColor="accent6"/>
        <w:insideV w:val="single" w:sz="8" w:space="0" w:color="E87C8D" w:themeColor="accent6"/>
      </w:tblBorders>
    </w:tblPr>
    <w:tcPr>
      <w:shd w:val="clear" w:color="auto" w:fill="F9DEE2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CF1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AE4E7" w:themeFill="accent6" w:themeFillTint="33"/>
      </w:tcPr>
    </w:tblStylePr>
    <w:tblStylePr w:type="band1Vert">
      <w:tblPr/>
      <w:tcPr>
        <w:shd w:val="clear" w:color="auto" w:fill="F3BDC5" w:themeFill="accent6" w:themeFillTint="7F"/>
      </w:tcPr>
    </w:tblStylePr>
    <w:tblStylePr w:type="band1Horz">
      <w:tblPr/>
      <w:tcPr>
        <w:tcBorders>
          <w:insideH w:val="single" w:sz="6" w:space="0" w:color="E87C8D" w:themeColor="accent6"/>
          <w:insideV w:val="single" w:sz="6" w:space="0" w:color="E87C8D" w:themeColor="accent6"/>
        </w:tcBorders>
        <w:shd w:val="clear" w:color="auto" w:fill="F3BDC5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F2F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4CBC8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9E5E3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9E5E3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AF1D8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DC765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6E2B2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6E2B2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1F1D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AC86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4E3B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4E3B3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BE3D2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0924C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7C8A5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7C8A5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3DEEC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07CB3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7BDD9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7BDD9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9DEE2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E87C8D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3BDC5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3BDC5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bottom w:val="single" w:sz="8" w:space="0" w:color="74CBC8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4CBC8" w:themeColor="accent1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4CBC8" w:themeColor="accent1"/>
          <w:bottom w:val="single" w:sz="8" w:space="0" w:color="74CBC8" w:themeColor="accent1"/>
        </w:tcBorders>
      </w:tc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shd w:val="clear" w:color="auto" w:fill="DCF2F1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bottom w:val="single" w:sz="8" w:space="0" w:color="EDC765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DC765" w:themeColor="accent2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DC765" w:themeColor="accent2"/>
          <w:bottom w:val="single" w:sz="8" w:space="0" w:color="EDC765" w:themeColor="accent2"/>
        </w:tcBorders>
      </w:tc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shd w:val="clear" w:color="auto" w:fill="FAF1D8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bottom w:val="single" w:sz="8" w:space="0" w:color="8AC86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AC867" w:themeColor="accent3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AC867" w:themeColor="accent3"/>
          <w:bottom w:val="single" w:sz="8" w:space="0" w:color="8AC867" w:themeColor="accent3"/>
        </w:tcBorders>
      </w:tc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shd w:val="clear" w:color="auto" w:fill="E1F1D9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bottom w:val="single" w:sz="8" w:space="0" w:color="F0924C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0924C" w:themeColor="accent4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0924C" w:themeColor="accent4"/>
          <w:bottom w:val="single" w:sz="8" w:space="0" w:color="F0924C" w:themeColor="accent4"/>
        </w:tcBorders>
      </w:tc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shd w:val="clear" w:color="auto" w:fill="FBE3D2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bottom w:val="single" w:sz="8" w:space="0" w:color="907CB3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07CB3" w:themeColor="accent5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07CB3" w:themeColor="accent5"/>
          <w:bottom w:val="single" w:sz="8" w:space="0" w:color="907CB3" w:themeColor="accent5"/>
        </w:tcBorders>
      </w:tc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shd w:val="clear" w:color="auto" w:fill="E3DEEC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bottom w:val="single" w:sz="8" w:space="0" w:color="E87C8D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E87C8D" w:themeColor="accent6"/>
        </w:tcBorders>
      </w:tcPr>
    </w:tblStylePr>
    <w:tblStylePr w:type="lastRow">
      <w:rPr>
        <w:b/>
        <w:bCs/>
        <w:color w:val="323232" w:themeColor="text2"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E87C8D" w:themeColor="accent6"/>
          <w:bottom w:val="single" w:sz="8" w:space="0" w:color="E87C8D" w:themeColor="accent6"/>
        </w:tcBorders>
      </w:tc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shd w:val="clear" w:color="auto" w:fill="F9DEE2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74CBC8" w:themeColor="accent1"/>
        <w:left w:val="single" w:sz="8" w:space="0" w:color="74CBC8" w:themeColor="accent1"/>
        <w:bottom w:val="single" w:sz="8" w:space="0" w:color="74CBC8" w:themeColor="accent1"/>
        <w:right w:val="single" w:sz="8" w:space="0" w:color="74CBC8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4CBC8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4CBC8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4CBC8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F2F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F2F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DC765" w:themeColor="accent2"/>
        <w:left w:val="single" w:sz="8" w:space="0" w:color="EDC765" w:themeColor="accent2"/>
        <w:bottom w:val="single" w:sz="8" w:space="0" w:color="EDC765" w:themeColor="accent2"/>
        <w:right w:val="single" w:sz="8" w:space="0" w:color="EDC765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DC765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DC765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DC765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AF1D8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AF1D8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AC867" w:themeColor="accent3"/>
        <w:left w:val="single" w:sz="8" w:space="0" w:color="8AC867" w:themeColor="accent3"/>
        <w:bottom w:val="single" w:sz="8" w:space="0" w:color="8AC867" w:themeColor="accent3"/>
        <w:right w:val="single" w:sz="8" w:space="0" w:color="8AC86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AC86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AC86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AC86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F1D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1F1D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0924C" w:themeColor="accent4"/>
        <w:left w:val="single" w:sz="8" w:space="0" w:color="F0924C" w:themeColor="accent4"/>
        <w:bottom w:val="single" w:sz="8" w:space="0" w:color="F0924C" w:themeColor="accent4"/>
        <w:right w:val="single" w:sz="8" w:space="0" w:color="F0924C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0924C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0924C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0924C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BE3D2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BE3D2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07CB3" w:themeColor="accent5"/>
        <w:left w:val="single" w:sz="8" w:space="0" w:color="907CB3" w:themeColor="accent5"/>
        <w:bottom w:val="single" w:sz="8" w:space="0" w:color="907CB3" w:themeColor="accent5"/>
        <w:right w:val="single" w:sz="8" w:space="0" w:color="907CB3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07CB3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07CB3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07CB3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3DEEC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3DEEC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E87C8D" w:themeColor="accent6"/>
        <w:left w:val="single" w:sz="8" w:space="0" w:color="E87C8D" w:themeColor="accent6"/>
        <w:bottom w:val="single" w:sz="8" w:space="0" w:color="E87C8D" w:themeColor="accent6"/>
        <w:right w:val="single" w:sz="8" w:space="0" w:color="E87C8D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E87C8D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E87C8D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E87C8D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9DEE2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9DEE2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6D8D5" w:themeColor="accent1" w:themeTint="BF"/>
        <w:left w:val="single" w:sz="8" w:space="0" w:color="96D8D5" w:themeColor="accent1" w:themeTint="BF"/>
        <w:bottom w:val="single" w:sz="8" w:space="0" w:color="96D8D5" w:themeColor="accent1" w:themeTint="BF"/>
        <w:right w:val="single" w:sz="8" w:space="0" w:color="96D8D5" w:themeColor="accent1" w:themeTint="BF"/>
        <w:insideH w:val="single" w:sz="8" w:space="0" w:color="96D8D5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6D8D5" w:themeColor="accent1" w:themeTint="BF"/>
          <w:left w:val="single" w:sz="8" w:space="0" w:color="96D8D5" w:themeColor="accent1" w:themeTint="BF"/>
          <w:bottom w:val="single" w:sz="8" w:space="0" w:color="96D8D5" w:themeColor="accent1" w:themeTint="BF"/>
          <w:right w:val="single" w:sz="8" w:space="0" w:color="96D8D5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F2F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F2F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1D48B" w:themeColor="accent2" w:themeTint="BF"/>
        <w:left w:val="single" w:sz="8" w:space="0" w:color="F1D48B" w:themeColor="accent2" w:themeTint="BF"/>
        <w:bottom w:val="single" w:sz="8" w:space="0" w:color="F1D48B" w:themeColor="accent2" w:themeTint="BF"/>
        <w:right w:val="single" w:sz="8" w:space="0" w:color="F1D48B" w:themeColor="accent2" w:themeTint="BF"/>
        <w:insideH w:val="single" w:sz="8" w:space="0" w:color="F1D48B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1D48B" w:themeColor="accent2" w:themeTint="BF"/>
          <w:left w:val="single" w:sz="8" w:space="0" w:color="F1D48B" w:themeColor="accent2" w:themeTint="BF"/>
          <w:bottom w:val="single" w:sz="8" w:space="0" w:color="F1D48B" w:themeColor="accent2" w:themeTint="BF"/>
          <w:right w:val="single" w:sz="8" w:space="0" w:color="F1D48B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AF1D8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AF1D8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7D58C" w:themeColor="accent3" w:themeTint="BF"/>
        <w:left w:val="single" w:sz="8" w:space="0" w:color="A7D58C" w:themeColor="accent3" w:themeTint="BF"/>
        <w:bottom w:val="single" w:sz="8" w:space="0" w:color="A7D58C" w:themeColor="accent3" w:themeTint="BF"/>
        <w:right w:val="single" w:sz="8" w:space="0" w:color="A7D58C" w:themeColor="accent3" w:themeTint="BF"/>
        <w:insideH w:val="single" w:sz="8" w:space="0" w:color="A7D58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7D58C" w:themeColor="accent3" w:themeTint="BF"/>
          <w:left w:val="single" w:sz="8" w:space="0" w:color="A7D58C" w:themeColor="accent3" w:themeTint="BF"/>
          <w:bottom w:val="single" w:sz="8" w:space="0" w:color="A7D58C" w:themeColor="accent3" w:themeTint="BF"/>
          <w:right w:val="single" w:sz="8" w:space="0" w:color="A7D58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F1D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1F1D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3AC78" w:themeColor="accent4" w:themeTint="BF"/>
        <w:left w:val="single" w:sz="8" w:space="0" w:color="F3AC78" w:themeColor="accent4" w:themeTint="BF"/>
        <w:bottom w:val="single" w:sz="8" w:space="0" w:color="F3AC78" w:themeColor="accent4" w:themeTint="BF"/>
        <w:right w:val="single" w:sz="8" w:space="0" w:color="F3AC78" w:themeColor="accent4" w:themeTint="BF"/>
        <w:insideH w:val="single" w:sz="8" w:space="0" w:color="F3AC78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3AC78" w:themeColor="accent4" w:themeTint="BF"/>
          <w:left w:val="single" w:sz="8" w:space="0" w:color="F3AC78" w:themeColor="accent4" w:themeTint="BF"/>
          <w:bottom w:val="single" w:sz="8" w:space="0" w:color="F3AC78" w:themeColor="accent4" w:themeTint="BF"/>
          <w:right w:val="single" w:sz="8" w:space="0" w:color="F3AC78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E3D2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BE3D2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B9CC6" w:themeColor="accent5" w:themeTint="BF"/>
        <w:left w:val="single" w:sz="8" w:space="0" w:color="AB9CC6" w:themeColor="accent5" w:themeTint="BF"/>
        <w:bottom w:val="single" w:sz="8" w:space="0" w:color="AB9CC6" w:themeColor="accent5" w:themeTint="BF"/>
        <w:right w:val="single" w:sz="8" w:space="0" w:color="AB9CC6" w:themeColor="accent5" w:themeTint="BF"/>
        <w:insideH w:val="single" w:sz="8" w:space="0" w:color="AB9CC6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B9CC6" w:themeColor="accent5" w:themeTint="BF"/>
          <w:left w:val="single" w:sz="8" w:space="0" w:color="AB9CC6" w:themeColor="accent5" w:themeTint="BF"/>
          <w:bottom w:val="single" w:sz="8" w:space="0" w:color="AB9CC6" w:themeColor="accent5" w:themeTint="BF"/>
          <w:right w:val="single" w:sz="8" w:space="0" w:color="AB9CC6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DEEC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3DEEC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ED9CA9" w:themeColor="accent6" w:themeTint="BF"/>
        <w:left w:val="single" w:sz="8" w:space="0" w:color="ED9CA9" w:themeColor="accent6" w:themeTint="BF"/>
        <w:bottom w:val="single" w:sz="8" w:space="0" w:color="ED9CA9" w:themeColor="accent6" w:themeTint="BF"/>
        <w:right w:val="single" w:sz="8" w:space="0" w:color="ED9CA9" w:themeColor="accent6" w:themeTint="BF"/>
        <w:insideH w:val="single" w:sz="8" w:space="0" w:color="ED9CA9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ED9CA9" w:themeColor="accent6" w:themeTint="BF"/>
          <w:left w:val="single" w:sz="8" w:space="0" w:color="ED9CA9" w:themeColor="accent6" w:themeTint="BF"/>
          <w:bottom w:val="single" w:sz="8" w:space="0" w:color="ED9CA9" w:themeColor="accent6" w:themeTint="BF"/>
          <w:right w:val="single" w:sz="8" w:space="0" w:color="ED9CA9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9DEE2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9DEE2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4CBC8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DC765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AC86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0924C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07CB3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E87C8D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92C8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92C80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7"/>
    <w:qFormat/>
    <w:rsid w:val="00A92C80"/>
    <w:pPr>
      <w:spacing w:after="0" w:line="240" w:lineRule="auto"/>
    </w:pPr>
  </w:style>
  <w:style w:type="paragraph" w:styleId="NormalWeb">
    <w:name w:val="Normal (Web)"/>
    <w:basedOn w:val="Normal"/>
    <w:uiPriority w:val="99"/>
    <w:semiHidden/>
    <w:unhideWhenUsed/>
    <w:rsid w:val="00A92C80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92C80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92C80"/>
    <w:pPr>
      <w:spacing w:after="0" w:line="240" w:lineRule="auto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92C80"/>
  </w:style>
  <w:style w:type="character" w:styleId="PageNumber">
    <w:name w:val="page number"/>
    <w:basedOn w:val="DefaultParagraphFont"/>
    <w:uiPriority w:val="99"/>
    <w:semiHidden/>
    <w:unhideWhenUsed/>
    <w:rsid w:val="00A92C80"/>
  </w:style>
  <w:style w:type="table" w:styleId="PlainTable1">
    <w:name w:val="Plain Table 1"/>
    <w:basedOn w:val="TableNormal"/>
    <w:uiPriority w:val="41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92C80"/>
    <w:rPr>
      <w:rFonts w:ascii="Consolas" w:hAnsi="Consolas"/>
      <w:szCs w:val="21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92C80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92C80"/>
  </w:style>
  <w:style w:type="paragraph" w:styleId="Signature">
    <w:name w:val="Signature"/>
    <w:basedOn w:val="Normal"/>
    <w:link w:val="Signature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92C80"/>
  </w:style>
  <w:style w:type="character" w:styleId="Strong">
    <w:name w:val="Strong"/>
    <w:basedOn w:val="DefaultParagraphFont"/>
    <w:uiPriority w:val="22"/>
    <w:semiHidden/>
    <w:unhideWhenUsed/>
    <w:rsid w:val="00A92C80"/>
    <w:rPr>
      <w:b/>
      <w:bCs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A92C80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A92C80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A92C80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92C80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92C80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92C8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92C8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92C80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92C80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92C80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92C80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92C8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92C80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92C80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92C80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92C80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92C80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92C8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92C80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92C8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92C80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92C80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92C8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92C8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92C8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92C8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A92C80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A92C80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A92C80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A92C80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A92C80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A92C80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A92C80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A92C80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A92C80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A92C80"/>
    <w:pPr>
      <w:spacing w:after="100"/>
      <w:ind w:left="176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6932657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hyperlink" Target="mailto:info@mind.org.uk" TargetMode="External"/><Relationship Id="rId18" Type="http://schemas.openxmlformats.org/officeDocument/2006/relationships/image" Target="media/image5.jpeg"/><Relationship Id="rId3" Type="http://schemas.openxmlformats.org/officeDocument/2006/relationships/customXml" Target="../customXml/item3.xml"/><Relationship Id="rId21" Type="http://schemas.openxmlformats.org/officeDocument/2006/relationships/footer" Target="footer2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image" Target="media/image4.jpeg"/><Relationship Id="rId2" Type="http://schemas.openxmlformats.org/officeDocument/2006/relationships/customXml" Target="../customXml/item2.xml"/><Relationship Id="rId16" Type="http://schemas.openxmlformats.org/officeDocument/2006/relationships/image" Target="media/image3.png"/><Relationship Id="rId20" Type="http://schemas.openxmlformats.org/officeDocument/2006/relationships/header" Target="head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image" Target="media/image2.jpeg"/><Relationship Id="rId23" Type="http://schemas.openxmlformats.org/officeDocument/2006/relationships/glossaryDocument" Target="glossary/document.xml"/><Relationship Id="rId10" Type="http://schemas.openxmlformats.org/officeDocument/2006/relationships/webSettings" Target="webSettings.xml"/><Relationship Id="rId19" Type="http://schemas.openxmlformats.org/officeDocument/2006/relationships/footer" Target="footer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1.jpeg"/><Relationship Id="rId22" Type="http://schemas.openxmlformats.org/officeDocument/2006/relationships/fontTable" Target="fontTable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ken.dicks\AppData\Roaming\Microsoft\Templates\Tri-fold%20brochure%20(blue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C2FDA5E84614486CB6E37CC4A397BFBC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FEDB665-3558-4260-817B-3FD0A30F421E}"/>
      </w:docPartPr>
      <w:docPartBody>
        <w:p w:rsidR="00902D3B" w:rsidRDefault="00902D3B">
          <w:pPr>
            <w:pStyle w:val="C2FDA5E84614486CB6E37CC4A397BFBC"/>
          </w:pPr>
          <w:r w:rsidRPr="007B03D6">
            <w:t>Company Name</w:t>
          </w:r>
        </w:p>
      </w:docPartBody>
    </w:docPart>
    <w:docPart>
      <w:docPartPr>
        <w:name w:val="E917CCB2CD79486AA1E9B277D7A2805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0718457-50B3-4353-92C9-8E586E7DFE3A}"/>
      </w:docPartPr>
      <w:docPartBody>
        <w:p w:rsidR="00902D3B" w:rsidRDefault="00902D3B">
          <w:pPr>
            <w:pStyle w:val="E917CCB2CD79486AA1E9B277D7A28057"/>
          </w:pPr>
          <w:r>
            <w:t>Street Address</w:t>
          </w:r>
          <w:r>
            <w:br/>
            <w:t>City, ST</w:t>
          </w:r>
          <w:r w:rsidRPr="0037743C">
            <w:t xml:space="preserve"> ZIP Code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AFF" w:usb1="C0007843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0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kg_small_town_southern_girlRg">
    <w:altName w:val="Cambria"/>
    <w:panose1 w:val="00000000000000000000"/>
    <w:charset w:val="00"/>
    <w:family w:val="roman"/>
    <w:notTrueType/>
    <w:pitch w:val="default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Algerian">
    <w:charset w:val="00"/>
    <w:family w:val="decorative"/>
    <w:pitch w:val="variable"/>
    <w:sig w:usb0="00000003" w:usb1="00000000" w:usb2="00000000" w:usb3="00000000" w:csb0="00000001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E0002AFF" w:usb1="4000ACFF" w:usb2="00000001" w:usb3="00000000" w:csb0="000001FF" w:csb1="00000000"/>
  </w:font>
  <w:font w:name="Calibri Light">
    <w:panose1 w:val="020F0302020204030204"/>
    <w:charset w:val="00"/>
    <w:family w:val="swiss"/>
    <w:pitch w:val="variable"/>
    <w:sig w:usb0="A0002AEF" w:usb1="4000207B" w:usb2="00000000" w:usb3="00000000" w:csb0="000001F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1F3864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02D3B"/>
    <w:rsid w:val="00902D3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Web 1" w:semiHidden="1" w:unhideWhenUsed="1"/>
    <w:lsdException w:name="Table Web 2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8DD60BA7BA0F4F0A80B258F1B9F9E5FC">
    <w:name w:val="8DD60BA7BA0F4F0A80B258F1B9F9E5FC"/>
  </w:style>
  <w:style w:type="paragraph" w:styleId="BlockText">
    <w:name w:val="Block Text"/>
    <w:basedOn w:val="Normal"/>
    <w:uiPriority w:val="2"/>
    <w:unhideWhenUsed/>
    <w:qFormat/>
    <w:pPr>
      <w:spacing w:line="252" w:lineRule="auto"/>
      <w:ind w:left="504" w:right="504"/>
    </w:pPr>
    <w:rPr>
      <w:rFonts w:eastAsiaTheme="minorHAnsi"/>
      <w:color w:val="FFFFFF" w:themeColor="background1"/>
      <w:kern w:val="2"/>
      <w:lang w:val="en-US" w:eastAsia="ja-JP"/>
      <w14:ligatures w14:val="standard"/>
    </w:rPr>
  </w:style>
  <w:style w:type="paragraph" w:customStyle="1" w:styleId="BBCA58DB47774B22BE23B779FB3C5D5D">
    <w:name w:val="BBCA58DB47774B22BE23B779FB3C5D5D"/>
  </w:style>
  <w:style w:type="paragraph" w:customStyle="1" w:styleId="C2FDA5E84614486CB6E37CC4A397BFBC">
    <w:name w:val="C2FDA5E84614486CB6E37CC4A397BFBC"/>
  </w:style>
  <w:style w:type="paragraph" w:customStyle="1" w:styleId="E917CCB2CD79486AA1E9B277D7A28057">
    <w:name w:val="E917CCB2CD79486AA1E9B277D7A28057"/>
  </w:style>
  <w:style w:type="paragraph" w:customStyle="1" w:styleId="235ADCF1CFB747FFB5A7641689EAA960">
    <w:name w:val="235ADCF1CFB747FFB5A7641689EAA960"/>
  </w:style>
  <w:style w:type="paragraph" w:customStyle="1" w:styleId="770E90886C15449DBFB0B1B1EB047BB2">
    <w:name w:val="770E90886C15449DBFB0B1B1EB047BB2"/>
  </w:style>
  <w:style w:type="paragraph" w:customStyle="1" w:styleId="831511531FEC4FE781EC9E6EF87371CF">
    <w:name w:val="831511531FEC4FE781EC9E6EF87371CF"/>
  </w:style>
  <w:style w:type="paragraph" w:customStyle="1" w:styleId="B297AC0FF7D146DB9CF5A60E729977A5">
    <w:name w:val="B297AC0FF7D146DB9CF5A60E729977A5"/>
  </w:style>
  <w:style w:type="paragraph" w:customStyle="1" w:styleId="A334C17A26E5456E84B6F0B2DBF51EEA">
    <w:name w:val="A334C17A26E5456E84B6F0B2DBF51EEA"/>
  </w:style>
  <w:style w:type="paragraph" w:customStyle="1" w:styleId="EC2C0A077F514B279454C0700BFCD63B">
    <w:name w:val="EC2C0A077F514B279454C0700BFCD63B"/>
  </w:style>
  <w:style w:type="paragraph" w:customStyle="1" w:styleId="101D1A23936E45399C23301E30A16FA8">
    <w:name w:val="101D1A23936E45399C23301E30A16FA8"/>
  </w:style>
  <w:style w:type="paragraph" w:styleId="Quote">
    <w:name w:val="Quote"/>
    <w:basedOn w:val="Normal"/>
    <w:link w:val="QuoteChar"/>
    <w:uiPriority w:val="12"/>
    <w:unhideWhenUsed/>
    <w:qFormat/>
    <w:rsid w:val="00902D3B"/>
    <w:pPr>
      <w:pBdr>
        <w:top w:val="single" w:sz="2" w:space="24" w:color="1F3864" w:themeColor="accent1" w:themeShade="80"/>
        <w:left w:val="single" w:sz="2" w:space="20" w:color="1F3864" w:themeColor="accent1" w:themeShade="80"/>
        <w:bottom w:val="single" w:sz="2" w:space="24" w:color="1F3864" w:themeColor="accent1" w:themeShade="80"/>
        <w:right w:val="single" w:sz="2" w:space="20" w:color="1F3864" w:themeColor="accent1" w:themeShade="80"/>
      </w:pBdr>
      <w:shd w:val="clear" w:color="auto" w:fill="1F3864" w:themeFill="accent1" w:themeFillShade="80"/>
      <w:spacing w:after="480" w:line="276" w:lineRule="auto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en-US" w:eastAsia="ja-JP"/>
      <w14:ligatures w14:val="standard"/>
    </w:rPr>
  </w:style>
  <w:style w:type="character" w:customStyle="1" w:styleId="QuoteChar">
    <w:name w:val="Quote Char"/>
    <w:basedOn w:val="DefaultParagraphFont"/>
    <w:link w:val="Quote"/>
    <w:uiPriority w:val="12"/>
    <w:rsid w:val="00902D3B"/>
    <w:rPr>
      <w:rFonts w:asciiTheme="majorHAnsi" w:eastAsiaTheme="majorEastAsia" w:hAnsiTheme="majorHAnsi" w:cstheme="majorBidi"/>
      <w:color w:val="FFFFFF" w:themeColor="background1"/>
      <w:kern w:val="2"/>
      <w:shd w:val="clear" w:color="auto" w:fill="1F3864" w:themeFill="accent1" w:themeFillShade="80"/>
      <w:lang w:val="en-US" w:eastAsia="ja-JP"/>
      <w14:ligatures w14:val="standard"/>
    </w:rPr>
  </w:style>
  <w:style w:type="paragraph" w:customStyle="1" w:styleId="E8F5634C1E4048CEAC7E1E7433BCED10">
    <w:name w:val="E8F5634C1E4048CEAC7E1E7433BCED10"/>
  </w:style>
  <w:style w:type="paragraph" w:customStyle="1" w:styleId="9ADC4DCA18584966B19E2BCB1592DD29">
    <w:name w:val="9ADC4DCA18584966B19E2BCB1592DD29"/>
  </w:style>
  <w:style w:type="paragraph" w:customStyle="1" w:styleId="81558B7BF40847239F4C093796E006D4">
    <w:name w:val="81558B7BF40847239F4C093796E006D4"/>
  </w:style>
  <w:style w:type="paragraph" w:customStyle="1" w:styleId="34AB659244834BAD825CE4093B9139DB">
    <w:name w:val="34AB659244834BAD825CE4093B9139DB"/>
  </w:style>
  <w:style w:type="paragraph" w:customStyle="1" w:styleId="32C00D3931FD415C8AE485D0DA867E35">
    <w:name w:val="32C00D3931FD415C8AE485D0DA867E35"/>
  </w:style>
  <w:style w:type="paragraph" w:customStyle="1" w:styleId="FF0BA87C1803494D945DBA1F8E43E8BD">
    <w:name w:val="FF0BA87C1803494D945DBA1F8E43E8BD"/>
  </w:style>
  <w:style w:type="paragraph" w:customStyle="1" w:styleId="BD3FA8E2F2B34B16AE8AE0873DA6A7C5">
    <w:name w:val="BD3FA8E2F2B34B16AE8AE0873DA6A7C5"/>
  </w:style>
  <w:style w:type="paragraph" w:customStyle="1" w:styleId="1D045FDCF72E44E291C3151D2B45D6DE">
    <w:name w:val="1D045FDCF72E44E291C3151D2B45D6DE"/>
  </w:style>
  <w:style w:type="paragraph" w:styleId="ListBullet">
    <w:name w:val="List Bullet"/>
    <w:basedOn w:val="Normal"/>
    <w:uiPriority w:val="10"/>
    <w:unhideWhenUsed/>
    <w:qFormat/>
    <w:rsid w:val="00902D3B"/>
    <w:pPr>
      <w:numPr>
        <w:numId w:val="1"/>
      </w:numPr>
      <w:tabs>
        <w:tab w:val="left" w:pos="360"/>
      </w:tabs>
      <w:spacing w:after="120" w:line="276" w:lineRule="auto"/>
    </w:pPr>
    <w:rPr>
      <w:rFonts w:eastAsiaTheme="minorHAnsi"/>
      <w:color w:val="44546A" w:themeColor="text2"/>
      <w:kern w:val="2"/>
      <w:lang w:val="en-US" w:eastAsia="ja-JP"/>
      <w14:ligatures w14:val="standard"/>
    </w:rPr>
  </w:style>
  <w:style w:type="paragraph" w:customStyle="1" w:styleId="AAD302EDE39F45A7BA13C47571B039AB">
    <w:name w:val="AAD302EDE39F45A7BA13C47571B039AB"/>
  </w:style>
  <w:style w:type="paragraph" w:customStyle="1" w:styleId="51CF82CF75AC4667BA89F68D68103C30">
    <w:name w:val="51CF82CF75AC4667BA89F68D68103C30"/>
  </w:style>
  <w:style w:type="paragraph" w:customStyle="1" w:styleId="D66B83EAC20A41F3A3F12CB736AB29D5">
    <w:name w:val="D66B83EAC20A41F3A3F12CB736AB29D5"/>
  </w:style>
  <w:style w:type="paragraph" w:customStyle="1" w:styleId="03EFC6CF2E7F4FD7BE1E6C44E0848249">
    <w:name w:val="03EFC6CF2E7F4FD7BE1E6C44E0848249"/>
  </w:style>
  <w:style w:type="paragraph" w:customStyle="1" w:styleId="1889B9D26EF84DFBB63316AB81F5490A">
    <w:name w:val="1889B9D26EF84DFBB63316AB81F5490A"/>
  </w:style>
  <w:style w:type="paragraph" w:customStyle="1" w:styleId="F1EC98D090294EF5A5F61A3AC4C9F535">
    <w:name w:val="F1EC98D090294EF5A5F61A3AC4C9F535"/>
  </w:style>
  <w:style w:type="paragraph" w:customStyle="1" w:styleId="CA6043FFDAAE4577A0B3ED819BCC9A9D">
    <w:name w:val="CA6043FFDAAE4577A0B3ED819BCC9A9D"/>
    <w:rsid w:val="00902D3B"/>
  </w:style>
  <w:style w:type="paragraph" w:customStyle="1" w:styleId="DEA4B8F21AAA4DD2A37CD2E54235B690">
    <w:name w:val="DEA4B8F21AAA4DD2A37CD2E54235B690"/>
    <w:rsid w:val="00902D3B"/>
  </w:style>
  <w:style w:type="paragraph" w:customStyle="1" w:styleId="730C8961CBBC49268EAD6E1B620F36DA">
    <w:name w:val="730C8961CBBC49268EAD6E1B620F36DA"/>
    <w:rsid w:val="00902D3B"/>
  </w:style>
  <w:style w:type="paragraph" w:customStyle="1" w:styleId="ECA2AD43709E40138E7D68AD76624CD0">
    <w:name w:val="ECA2AD43709E40138E7D68AD76624CD0"/>
    <w:rsid w:val="00902D3B"/>
  </w:style>
  <w:style w:type="paragraph" w:customStyle="1" w:styleId="457364130FF440C08815034FD9BBEBEC">
    <w:name w:val="457364130FF440C08815034FD9BBEBEC"/>
    <w:rsid w:val="00902D3B"/>
  </w:style>
  <w:style w:type="paragraph" w:customStyle="1" w:styleId="3A5B21D2F96E416B9EF1929CD5668301">
    <w:name w:val="3A5B21D2F96E416B9EF1929CD5668301"/>
    <w:rsid w:val="00902D3B"/>
  </w:style>
  <w:style w:type="paragraph" w:customStyle="1" w:styleId="89ED99369B1E4F6C8A1C2C591399F547">
    <w:name w:val="89ED99369B1E4F6C8A1C2C591399F547"/>
    <w:rsid w:val="00902D3B"/>
  </w:style>
  <w:style w:type="paragraph" w:customStyle="1" w:styleId="D70B0F88D8B14D9BA579FD1268740B46">
    <w:name w:val="D70B0F88D8B14D9BA579FD1268740B46"/>
    <w:rsid w:val="00902D3B"/>
  </w:style>
  <w:style w:type="paragraph" w:customStyle="1" w:styleId="CEA4862C9D654BEA97EE2D25A63E297E">
    <w:name w:val="CEA4862C9D654BEA97EE2D25A63E297E"/>
    <w:rsid w:val="00902D3B"/>
  </w:style>
  <w:style w:type="paragraph" w:customStyle="1" w:styleId="2FF89A2C33714C258E7DC9E2EC1E7542">
    <w:name w:val="2FF89A2C33714C258E7DC9E2EC1E7542"/>
    <w:rsid w:val="00902D3B"/>
  </w:style>
  <w:style w:type="paragraph" w:customStyle="1" w:styleId="2DA235D1FE0D4921B9C4C3D70FAA39DB">
    <w:name w:val="2DA235D1FE0D4921B9C4C3D70FAA39DB"/>
    <w:rsid w:val="00902D3B"/>
  </w:style>
  <w:style w:type="paragraph" w:customStyle="1" w:styleId="FD702B7B277B47C195782BC1B9E5AA7D">
    <w:name w:val="FD702B7B277B47C195782BC1B9E5AA7D"/>
    <w:rsid w:val="00902D3B"/>
  </w:style>
  <w:style w:type="paragraph" w:customStyle="1" w:styleId="CC043D6E975C49ED91DF26F411C47D6D">
    <w:name w:val="CC043D6E975C49ED91DF26F411C47D6D"/>
    <w:rsid w:val="00902D3B"/>
  </w:style>
  <w:style w:type="paragraph" w:customStyle="1" w:styleId="5BB7EC0D1C464AB7A8B238654BB0C339">
    <w:name w:val="5BB7EC0D1C464AB7A8B238654BB0C339"/>
    <w:rsid w:val="00902D3B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Brochure">
      <a:dk1>
        <a:sysClr val="windowText" lastClr="000000"/>
      </a:dk1>
      <a:lt1>
        <a:sysClr val="window" lastClr="FFFFFF"/>
      </a:lt1>
      <a:dk2>
        <a:srgbClr val="323232"/>
      </a:dk2>
      <a:lt2>
        <a:srgbClr val="E6E6E6"/>
      </a:lt2>
      <a:accent1>
        <a:srgbClr val="74CBC8"/>
      </a:accent1>
      <a:accent2>
        <a:srgbClr val="EDC765"/>
      </a:accent2>
      <a:accent3>
        <a:srgbClr val="8AC867"/>
      </a:accent3>
      <a:accent4>
        <a:srgbClr val="F0924C"/>
      </a:accent4>
      <a:accent5>
        <a:srgbClr val="907CB3"/>
      </a:accent5>
      <a:accent6>
        <a:srgbClr val="E87C8D"/>
      </a:accent6>
      <a:hlink>
        <a:srgbClr val="74CBC8"/>
      </a:hlink>
      <a:folHlink>
        <a:srgbClr val="907CB3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4.xml><?xml version="1.0" encoding="utf-8"?>
<employees xmlns="http://schemas.microsoft.com/temp/samples">
  <employee>
    <CustomerName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wp14"&gt;&lt;w:body&gt;&lt;w:p w:rsidR="00000000" w:rsidRDefault="00ED18FD"&gt;&lt;w:r&gt;&lt;w:t&gt;Kim Jones&lt;/w:t&gt;&lt;/w:r&gt;&lt;/w:p&gt;&lt;w:sectPr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wp14"&gt;&lt;w:abstractNum w:abstractNumId="0" w15:restartNumberingAfterBreak="0"&gt;&lt;w:nsid w:val="FFFFFF7C"/&gt;&lt;w:multiLevelType w:val="singleLevel"/&gt;&lt;w:tmpl w:val="30581D3C"/&gt;&lt;w:lvl w:ilvl="0"&gt;&lt;w:start w:val="1"/&gt;&lt;w:numFmt w:val="decimal"/&gt;&lt;w:pStyle w:val="ListNumber5"/&gt;&lt;w:lvlText w:val="%1."/&gt;&lt;w:lvlJc w:val="left"/&gt;&lt;w:pPr&gt;&lt;w:tabs&gt;&lt;w:tab w:val="num" w:pos="1800"/&gt;&lt;/w:tabs&gt;&lt;w:ind w:left="1800" w:hanging="360"/&gt;&lt;/w:pPr&gt;&lt;/w:lvl&gt;&lt;/w:abstractNum&gt;&lt;w:abstractNum w:abstractNumId="1" w15:restartNumberingAfterBreak="0"&gt;&lt;w:nsid w:val="FFFFFF7D"/&gt;&lt;w:multiLevelType w:val="singleLevel"/&gt;&lt;w:tmpl w:val="02749390"/&gt;&lt;w:lvl w:ilvl="0"&gt;&lt;w:start w:val="1"/&gt;&lt;w:numFmt w:val="decimal"/&gt;&lt;w:pStyle w:val="ListNumber4"/&gt;&lt;w:lvlText w:val="%1."/&gt;&lt;w:lvlJc w:val="left"/&gt;&lt;w:pPr&gt;&lt;w:tabs&gt;&lt;w:tab w:val="num" w:pos="1440"/&gt;&lt;/w:tabs&gt;&lt;w:ind w:left="1440" w:hanging="360"/&gt;&lt;/w:pPr&gt;&lt;/w:lvl&gt;&lt;/w:abstractNum&gt;&lt;w:abstractNum w:abstractNumId="2" w15:restartNumberingAfterBreak="0"&gt;&lt;w:nsid w:val="FFFFFF7E"/&gt;&lt;w:multiLevelType w:val="singleLevel"/&gt;&lt;w:tmpl w:val="78FE26C6"/&gt;&lt;w:lvl w:ilvl="0"&gt;&lt;w:start w:val="1"/&gt;&lt;w:numFmt w:val="decimal"/&gt;&lt;w:pStyle w:val="ListNumber3"/&gt;&lt;w:lvlText w:val="%1."/&gt;&lt;w:lvlJc w:val="left"/&gt;&lt;w:pPr&gt;&lt;w:tabs&gt;&lt;w:tab w:val="num" w:pos="1080"/&gt;&lt;/w:tabs&gt;&lt;w:ind w:left="1080" w:hanging="360"/&gt;&lt;/w:pPr&gt;&lt;/w:lvl&gt;&lt;/w:abstractNum&gt;&lt;w:abstractNum w:abstractNumId="3" w15:restartNumberingAfterBreak="0"&gt;&lt;w:nsid w:val="FFFFFF7F"/&gt;&lt;w:multiLevelType w:val="singleLevel"/&gt;&lt;w:tmpl w:val="89B4397C"/&gt;&lt;w:lvl w:ilvl="0"&gt;&lt;w:start w:val="1"/&gt;&lt;w:numFmt w:val="decimal"/&gt;&lt;w:pStyle w:val="ListNumber2"/&gt;&lt;w:lvlText w:val="%1."/&gt;&lt;w:lvlJc w:val="left"/&gt;&lt;w:pPr&gt;&lt;w:tabs&gt;&lt;w:tab w:val="num" w:pos="720"/&gt;&lt;/w:tabs&gt;&lt;w:ind w:left="720" w:hanging="360"/&gt;&lt;/w:pPr&gt;&lt;/w:lvl&gt;&lt;/w:abstractNum&gt;&lt;w:abstractNum w:abstractNumId="4" w15:restartNumberingAfterBreak="0"&gt;&lt;w:nsid w:val="FFFFFF80"/&gt;&lt;w:multiLevelType w:val="singleLevel"/&gt;&lt;w:tmpl w:val="99049BCC"/&gt;&lt;w:lvl w:ilvl="0"&gt;&lt;w:start w:val="1"/&gt;&lt;w:numFmt w:val="bullet"/&gt;&lt;w:pStyle w:val="ListBullet5"/&gt;&lt;w:lvlText w:val=""/&gt;&lt;w:lvlJc w:val="left"/&gt;&lt;w:pPr&gt;&lt;w:tabs&gt;&lt;w:tab w:val="num" w:pos="1800"/&gt;&lt;/w:tabs&gt;&lt;w:ind w:left="1800" w:hanging="360"/&gt;&lt;/w:pPr&gt;&lt;w:rPr&gt;&lt;w:rFonts w:ascii="Symbol" w:hAnsi="Symbol" w:hint="default"/&gt;&lt;/w:rPr&gt;&lt;/w:lvl&gt;&lt;/w:abstractNum&gt;&lt;w:abstractNum w:abstractNumId="5" w15:restartNumberingAfterBreak="0"&gt;&lt;w:nsid w:val="FFFFFF81"/&gt;&lt;w:multiLevelType w:val="singleLevel"/&gt;&lt;w:tmpl w:val="A5B0FD40"/&gt;&lt;w:lvl w:ilvl="0"&gt;&lt;w:start w:val="1"/&gt;&lt;w:numFmt w:val="bullet"/&gt;&lt;w:pStyle w:val="ListBullet4"/&gt;&lt;w:lvlText w:val=""/&gt;&lt;w:lvlJc w:val="left"/&gt;&lt;w:pPr&gt;&lt;w:tabs&gt;&lt;w:tab w:val="num" w:pos="1440"/&gt;&lt;/w:tabs&gt;&lt;w:ind w:left="1440" w:hanging="360"/&gt;&lt;/w:pPr&gt;&lt;w:rPr&gt;&lt;w:rFonts w:ascii="Symbol" w:hAnsi="Symbol" w:hint="default"/&gt;&lt;/w:rPr&gt;&lt;/w:lvl&gt;&lt;/w:abstractNum&gt;&lt;w:abstractNum w:abstractNumId="6" w15:restartNumberingAfterBreak="0"&gt;&lt;w:nsid w:val="FFFFFF82"/&gt;&lt;w:multiLevelType w:val="singleLevel"/&gt;&lt;w:tmpl w:val="585E6B06"/&gt;&lt;w:lvl w:ilvl="0"&gt;&lt;w:start w:val="1"/&gt;&lt;w:numFmt w:val="bullet"/&gt;&lt;w:pStyle w:val="ListBullet3"/&gt;&lt;w:lvlText w:val=""/&gt;&lt;w:lvlJc w:val="left"/&gt;&lt;w:pPr&gt;&lt;w:tabs&gt;&lt;w:tab w:val="num" w:pos="1080"/&gt;&lt;/w:tabs&gt;&lt;w:ind w:left="1080" w:hanging="360"/&gt;&lt;/w:pPr&gt;&lt;w:rPr&gt;&lt;w:rFonts w:ascii="Symbol" w:hAnsi="Symbol" w:hint="default"/&gt;&lt;/w:rPr&gt;&lt;/w:lvl&gt;&lt;/w:abstractNum&gt;&lt;w:abstractNum w:abstractNumId="7" w15:restartNumberingAfterBreak="0"&gt;&lt;w:nsid w:val="FFFFFF83"/&gt;&lt;w:multiLevelType w:val="singleLevel"/&gt;&lt;w:tmpl w:val="C8D41C74"/&gt;&lt;w:lvl w:ilvl="0"&gt;&lt;w:start w:val="1"/&gt;&lt;w:numFmt w:val="bullet"/&gt;&lt;w:pStyle w:val="ListBullet2"/&gt;&lt;w:lvlText w:val=""/&gt;&lt;w:lvlJc w:val="left"/&gt;&lt;w:pPr&gt;&lt;w:tabs&gt;&lt;w:tab w:val="num" w:pos="720"/&gt;&lt;/w:tabs&gt;&lt;w:ind w:left="720" w:hanging="360"/&gt;&lt;/w:pPr&gt;&lt;w:rPr&gt;&lt;w:rFonts w:ascii="Symbol" w:hAnsi="Symbol" w:hint="default"/&gt;&lt;/w:rPr&gt;&lt;/w:lvl&gt;&lt;/w:abstractNum&gt;&lt;w:abstractNum w:abstractNumId="8" w15:restartNumberingAfterBreak="0"&gt;&lt;w:nsid w:val="FFFFFF88"/&gt;&lt;w:multiLevelType w:val="singleLevel"/&gt;&lt;w:tmpl w:val="7C6E0862"/&gt;&lt;w:lvl w:ilvl="0"&gt;&lt;w:start w:val="1"/&gt;&lt;w:numFmt w:val="decimal"/&gt;&lt;w:pStyle w:val="ListNumber"/&gt;&lt;w:lvlText w:val="%1."/&gt;&lt;w:lvlJc w:val="left"/&gt;&lt;w:pPr&gt;&lt;w:tabs&gt;&lt;w:tab w:val="num" w:pos="360"/&gt;&lt;/w:tabs&gt;&lt;w:ind w:left="360" w:hanging="360"/&gt;&lt;/w:pPr&gt;&lt;/w:lvl&gt;&lt;/w:abstractNum&gt;&lt;w:abstractNum w:abstractNumId="9" w15:restartNumberingAfterBreak="0"&gt;&lt;w:nsid w:val="FFFFFF89"/&gt;&lt;w:multiLevelType w:val="singleLevel"/&gt;&lt;w:tmpl w:val="BCF48180"/&gt;&lt;w:lvl w:ilvl="0"&gt;&lt;w:start w:val="1"/&gt;&lt;w:numFmt w:val="bullet"/&gt;&lt;w:lvlText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w:val="74CBC8" w:themeColor="accent1"/&gt;&lt;/w:rPr&gt;&lt;/w:lvl&gt;&lt;/w:abstractNum&gt;&lt;w:abstractNum w:abstractNumId="10" w15:restartNumberingAfterBreak="0"&gt;&lt;w:nsid w:val="088914A3"/&gt;&lt;w:multiLevelType w:val="hybridMultilevel"/&gt;&lt;w:tmpl w:val="B16E38B6"/&gt;&lt;w:lvl w:ilvl="0" w:tplc="08090001"&gt;&lt;w:start w:val="1"/&gt;&lt;w:numFmt w:val="bullet"/&gt;&lt;w:lvlText w:val=""/&gt;&lt;w:lvlJc w:val="left"/&gt;&lt;w:pPr&gt;&lt;w:ind w:left="720" w:hanging="360"/&gt;&lt;/w:pPr&gt;&lt;w:rPr&gt;&lt;w:rFonts w:ascii="Symbol" w:hAnsi="Symbol"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w:abstractNumId="11" w15:restartNumberingAfterBreak="0"&gt;&lt;w:nsid w:val="08C81DB9"/&gt;&lt;w:multiLevelType w:val="hybridMultilevel"/&gt;&lt;w:tmpl w:val="E508252E"/&gt;&lt;w:lvl w:ilvl="0" w:tplc="08090001"&gt;&lt;w:start w:val="1"/&gt;&lt;w:numFmt w:val="bullet"/&gt;&lt;w:lvlText w:val=""/&gt;&lt;w:lvlJc w:val="left"/&gt;&lt;w:pPr&gt;&lt;w:ind w:left="720" w:hanging="360"/&gt;&lt;/w:pPr&gt;&lt;w:rPr&gt;&lt;w:rFonts w:ascii="Symbol" w:hAnsi="Symbol"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w:abstractNumId="12" w15:restartNumberingAfterBreak="0"&gt;&lt;w:nsid w:val="34BA0F9B"/&gt;&lt;w:multiLevelType w:val="hybridMultilevel"/&gt;&lt;w:tmpl w:val="CA2E004C"/&gt;&lt;w:lvl w:ilvl="0" w:tplc="B6BE0FE0"&gt;&lt;w:start w:val="1"/&gt;&lt;w:numFmt w:val="bullet"/&gt;&lt;w:pStyle w:val="ListBullet"/&gt;&lt;w:lvlText w:val=""/&gt;&lt;w:lvlJc w:val="left"/&gt;&lt;w:pPr&gt;&lt;w:tabs&gt;&lt;w:tab w:val="num" w:pos="360"/&gt;&lt;/w:tabs&gt;&lt;w:ind w:left="360" w:hanging="360"/&gt;&lt;/w:pPr&gt;&lt;w:rPr&gt;&lt;w:rFonts w:ascii="Symbol" w:hAnsi="Symbol" w:hint="default"/&gt;&lt;w:color w:val="2B7471" w:themeColor="accent1" w:themeShade="80"/&gt;&lt;/w:rPr&gt;&lt;/w:lvl&gt;&lt;w:lvl w:ilvl="1" w:tplc="04090003"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w:tplc="04090005"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w:tplc="04090001"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w:tplc="04090003"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w:tplc="04090005"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w:tplc="04090001"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w:tplc="04090003"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w:tplc="04090005"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w:abstractNumId="13" w15:restartNumberingAfterBreak="0"&gt;&lt;w:nsid w:val="3EA57202"/&gt;&lt;w:multiLevelType w:val="hybridMultilevel"/&gt;&lt;w:tmpl w:val="F3467794"/&gt;&lt;w:lvl w:ilvl="0" w:tplc="08090009"&gt;&lt;w:start w:val="1"/&gt;&lt;w:numFmt w:val="bullet"/&gt;&lt;w:lvlText w:val=""/&gt;&lt;w:lvlJc w:val="left"/&gt;&lt;w:pPr&gt;&lt;w:ind w:left="720" w:hanging="360"/&gt;&lt;/w:pPr&gt;&lt;w:rPr&gt;&lt;w:rFonts w:ascii="Wingdings" w:hAnsi="Wingdings"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w:abstractNumId="14" w15:restartNumberingAfterBreak="0"&gt;&lt;w:nsid w:val="4F4D0E41"/&gt;&lt;w:multiLevelType w:val="hybridMultilevel"/&gt;&lt;w:tmpl w:val="FA5E8062"/&gt;&lt;w:lvl w:ilvl="0" w:tplc="08090009"&gt;&lt;w:start w:val="1"/&gt;&lt;w:numFmt w:val="bullet"/&gt;&lt;w:lvlText w:val=""/&gt;&lt;w:lvlJc w:val="left"/&gt;&lt;w:pPr&gt;&lt;w:ind w:left="720" w:hanging="360"/&gt;&lt;/w:pPr&gt;&lt;w:rPr&gt;&lt;w:rFonts w:ascii="Wingdings" w:hAnsi="Wingdings"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w:abstractNumId="15" w15:restartNumberingAfterBreak="0"&gt;&lt;w:nsid w:val="50BD20F6"/&gt;&lt;w:multiLevelType w:val="hybridMultilevel"/&gt;&lt;w:tmpl w:val="90A215EA"/&gt;&lt;w:lvl w:ilvl="0" w:tplc="08090001"&gt;&lt;w:start w:val="1"/&gt;&lt;w:numFmt w:val="bullet"/&gt;&lt;w:lvlText w:val=""/&gt;&lt;w:lvlJc w:val="left"/&gt;&lt;w:pPr&gt;&lt;w:ind w:left="720" w:hanging="360"/&gt;&lt;/w:pPr&gt;&lt;w:rPr&gt;&lt;w:rFonts w:ascii="Symbol" w:hAnsi="Symbol"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w:abstractNumId="16" w15:restartNumberingAfterBreak="0"&gt;&lt;w:nsid w:val="7054195E"/&gt;&lt;w:multiLevelType w:val="hybridMultilevel"/&gt;&lt;w:tmpl w:val="D912342E"/&gt;&lt;w:lvl w:ilvl="0" w:tplc="08090009"&gt;&lt;w:start w:val="1"/&gt;&lt;w:numFmt w:val="bullet"/&gt;&lt;w:lvlText w:val=""/&gt;&lt;w:lvlJc w:val="left"/&gt;&lt;w:pPr&gt;&lt;w:ind w:left="720" w:hanging="360"/&gt;&lt;/w:pPr&gt;&lt;w:rPr&gt;&lt;w:rFonts w:ascii="Wingdings" w:hAnsi="Wingdings"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w:hint="default"/&gt;&lt;/w:rPr&gt;&lt;/w:lvl&gt;&lt;/w:abstractNum&gt;&lt;w:abstractNum w:abstractNumId="17" w15:restartNumberingAfterBreak="0"&gt;&lt;w:nsid w:val="7B1365DD"/&gt;&lt;w:multiLevelType w:val="hybridMultilevel"/&gt;&lt;w:tmpl w:val="1F86BC3A"/&gt;&lt;w:lvl w:ilvl="0" w:tplc="08090009"&gt;&lt;w:start w:val="1"/&gt;&lt;w:numFmt w:val="bullet"/&gt;&lt;w:lvlText w:val=""/&gt;&lt;w:lvlJc w:val="left"/&gt;&lt;w:pPr&gt;&lt;w:ind w:left="720" w:hanging="360"/&gt;&lt;/w:pPr&gt;&lt;w:rPr&gt;&lt;w:rFonts w:ascii="Wingdings" w:hAnsi="Wingdings" w:hint="default"/&gt;&lt;/w:rPr&gt;&lt;/w:lvl&gt;&lt;w:lvl w:ilvl="1" w:tplc="08090003" w:tentative="1"&gt;&lt;w:start w:val="1"/&gt;&lt;w:numFmt w:val="bullet"/&gt;&lt;w:lvlText w:val="o"/&gt;&lt;w:lvlJc w:val="left"/&gt;&lt;w:pPr&gt;&lt;w:ind w:left="1440" w:hanging="360"/&gt;&lt;/w:pPr&gt;&lt;w:rPr&gt;&lt;w:rFonts w:ascii="Courier New" w:hAnsi="Courier New" w:cs="Courier New" w:hint="default"/&gt;&lt;/w:rPr&gt;&lt;/w:lvl&gt;&lt;w:lvl w:ilvl="2" w:tplc="08090005" w:tentative="1"&gt;&lt;w:start w:val="1"/&gt;&lt;w:numFmt w:val="bullet"/&gt;&lt;w:lvlText w:val=""/&gt;&lt;w:lvlJc w:val="left"/&gt;&lt;w:pPr&gt;&lt;w:ind w:left="2160" w:hanging="360"/&gt;&lt;/w:pPr&gt;&lt;w:rPr&gt;&lt;w:rFonts w:ascii="Wingdings" w:hAnsi="Wingdings" w:hint="default"/&gt;&lt;/w:rPr&gt;&lt;/w:lvl&gt;&lt;w:lvl w:ilvl="3" w:tplc="08090001" w:tentative="1"&gt;&lt;w:start w:val="1"/&gt;&lt;w:numFmt w:val="bullet"/&gt;&lt;w:lvlText w:val=""/&gt;&lt;w:lvlJc w:val="left"/&gt;&lt;w:pPr&gt;&lt;w:ind w:left="2880" w:hanging="360"/&gt;&lt;/w:pPr&gt;&lt;w:rPr&gt;&lt;w:rFonts w:ascii="Symbol" w:hAnsi="Symbol" w:hint="default"/&gt;&lt;/w:rPr&gt;&lt;/w:lvl&gt;&lt;w:lvl w:ilvl="4" w:tplc="08090003" w:tentative="1"&gt;&lt;w:start w:val="1"/&gt;&lt;w:numFmt w:val="bullet"/&gt;&lt;w:lvlText w:val="o"/&gt;&lt;w:lvlJc w:val="left"/&gt;&lt;w:pPr&gt;&lt;w:ind w:left="3600" w:hanging="360"/&gt;&lt;/w:pPr&gt;&lt;w:rPr&gt;&lt;w:rFonts w:ascii="Courier New" w:hAnsi="Courier New" w:cs="Courier New" w:hint="default"/&gt;&lt;/w:rPr&gt;&lt;/w:lvl&gt;&lt;w:lvl w:ilvl="5" w:tplc="08090005" w:tentative="1"&gt;&lt;w:start w:val="1"/&gt;&lt;w:numFmt w:val="bullet"/&gt;&lt;w:lvlText w:val=""/&gt;&lt;w:lvlJc w:val="left"/&gt;&lt;w:pPr&gt;&lt;w:ind w:left="4320" w:hanging="360"/&gt;&lt;/w:pPr&gt;&lt;w:rPr&gt;&lt;w:rFonts w:ascii="Wingdings" w:hAnsi="Wingdings" w:hint="default"/&gt;&lt;/w:rPr&gt;&lt;/w:lvl&gt;&lt;w:lvl w:ilvl="6" w:tplc="08090001" w:tentative="1"&gt;&lt;w:start w:val="1"/&gt;&lt;w:numFmt w:val="bullet"/&gt;&lt;w:lvlText w:val=""/&gt;&lt;w:lvlJc w:val="left"/&gt;&lt;w:pPr&gt;&lt;w:ind w:left="5040" w:hanging="360"/&gt;&lt;/w:pPr&gt;&lt;w:rPr&gt;&lt;w:rFonts w:ascii="Symbol" w:hAnsi="Symbol" w:hint="default"/&gt;&lt;/w:rPr&gt;&lt;/w:lvl&gt;&lt;w:lvl w:ilvl="7" w:tplc="08090003" w:tentative="1"&gt;&lt;w:start w:val="1"/&gt;&lt;w:numFmt w:val="bullet"/&gt;&lt;w:lvlText w:val="o"/&gt;&lt;w:lvlJc w:val="left"/&gt;&lt;w:pPr&gt;&lt;w:ind w:left="5760" w:hanging="360"/&gt;&lt;/w:pPr&gt;&lt;w:rPr&gt;&lt;w:rFonts w:ascii="Courier New" w:hAnsi="Courier New" w:cs="Courier New" w:hint="default"/&gt;&lt;/w:rPr&gt;&lt;/w:lvl&gt;&lt;w:lvl w:ilvl="8" w:tplc="08090005" w:tentative="1"&gt;&lt;w:start w:val="1"/&gt;&lt;w:numFmt w:val="bullet"/&gt;&lt;w:lvlText w:val=""/&gt;&lt;w:lvlJc w:val="left"/&gt;&lt;w:pPr&gt;&lt;w:ind w:left="6480" w:hanging="360"/&gt;&lt;/w:pPr&gt;&lt;w:rPr&gt;&lt;w:rFonts w:ascii="Wingdings" w:hAnsi="Wingdings" w:hint="default"/&gt;&lt;/w:rPr&gt;&lt;/w:lvl&gt;&lt;/w:abstractNum&gt;&lt;w:num w:numId="1"&gt;&lt;w:abstractNumId w:val="9"/&gt;&lt;/w:num&gt;&lt;w:num w:numId="2"&gt;&lt;w:abstractNumId w:val="9"/&gt;&lt;w:lvlOverride w:ilvl="0"&gt;&lt;w:startOverride w:val="1"/&gt;&lt;/w:lvlOverride&gt;&lt;/w:num&gt;&lt;w:num w:numId="3"&gt;&lt;w:abstractNumId w:val="9"/&gt;&lt;w:lvlOverride w:ilvl="0"&gt;&lt;w:startOverride w:val="1"/&gt;&lt;/w:lvlOverride&gt;&lt;/w:num&gt;&lt;w:num w:numId="4"&gt;&lt;w:abstractNumId w:val="8"/&gt;&lt;/w:num&gt;&lt;w:num w:numId="5"&gt;&lt;w:abstractNumId w:val="9"/&gt;&lt;w:lvlOverride w:ilvl="0"&gt;&lt;w:startOverride w:val="1"/&gt;&lt;/w:lvlOverride&gt;&lt;/w:num&gt;&lt;w:num w:numId="6"&gt;&lt;w:abstractNumId w:val="7"/&gt;&lt;/w:num&gt;&lt;w:num w:numId="7"&gt;&lt;w:abstractNumId w:val="6"/&gt;&lt;/w:num&gt;&lt;w:num w:numId="8"&gt;&lt;w:abstractNumId w:val="5"/&gt;&lt;/w:num&gt;&lt;w:num w:numId="9"&gt;&lt;w:abstractNumId w:val="4"/&gt;&lt;/w:num&gt;&lt;w:num w:numId="10"&gt;&lt;w:abstractNumId w:val="3"/&gt;&lt;/w:num&gt;&lt;w:num w:numId="11"&gt;&lt;w:abstractNumId w:val="2"/&gt;&lt;/w:num&gt;&lt;w:num w:numId="12"&gt;&lt;w:abstractNumId w:val="1"/&gt;&lt;/w:num&gt;&lt;w:num w:numId="13"&gt;&lt;w:abstractNumId w:val="0"/&gt;&lt;/w:num&gt;&lt;w:num w:numId="14"&gt;&lt;w:abstractNumId w:val="12"/&gt;&lt;/w:num&gt;&lt;w:num w:numId="15"&gt;&lt;w:abstractNumId w:val="15"/&gt;&lt;/w:num&gt;&lt;w:num w:numId="16"&gt;&lt;w:abstractNumId w:val="11"/&gt;&lt;/w:num&gt;&lt;w:num w:numId="17"&gt;&lt;w:abstractNumId w:val="10"/&gt;&lt;/w:num&gt;&lt;w:num w:numId="18"&gt;&lt;w:abstractNumId w:val="17"/&gt;&lt;/w:num&gt;&lt;w:num w:numId="19"&gt;&lt;w:abstractNumId w:val="14"/&gt;&lt;/w:num&gt;&lt;w:num w:numId="20"&gt;&lt;w:abstractNumId w:val="16"/&gt;&lt;/w:num&gt;&lt;w:num w:numId="21"&gt;&lt;w:abstractNumId w:val="13"/&gt;&lt;/w:num&gt;&lt;/w:numbering&gt;&lt;/pkg:xmlData&gt;&lt;/pkg:part&gt;&lt;pkg:part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w16cid"&gt;&lt;w:docDefaults&gt;&lt;w:rPrDefault&gt;&lt;w:rPr&gt;&lt;w:rFonts w:asciiTheme="minorHAnsi" w:eastAsiaTheme="minorHAnsi" w:hAnsiTheme="minorHAnsi" w:cstheme="minorBidi"/&gt;&lt;w:color w:val="262626" w:themeColor="text1" w:themeTint="D9"/&gt;&lt;w:kern w:val="2"/&gt;&lt;w:sz w:val="22"/&gt;&lt;w:szCs w:val="22"/&gt;&lt;w:lang w:val="en-US" w:eastAsia="ja-JP" w:bidi="ar-SA"/&gt;&lt;w14:ligatures w14:val="standard"/&gt;&lt;/w:rPr&gt;&lt;/w:rPrDefault&gt;&lt;w:pPrDefault&gt;&lt;w:pPr&gt;&lt;w:spacing w:after="160" w:line="276" w:lineRule="auto"/&gt;&lt;/w:pPr&gt;&lt;/w:pPrDefault&gt;&lt;/w:docDefaults&gt;&lt;w:style w:type="paragraph" w:default="1" w:styleId="Normal"&gt;&lt;w:name w:val="Normal"/&gt;&lt;w:qFormat/&gt;&lt;w:rsid w:val="00555FE1"/&gt;&lt;/w:style&gt;&lt;w:style w:type="paragraph" w:styleId="Heading1"&gt;&lt;w:name w:val="heading 1"/&gt;&lt;w:basedOn w:val="Normal"/&gt;&lt;w:next w:val="Normal"/&gt;&lt;w:link w:val="Heading1Char"/&gt;&lt;w:uiPriority w:val="8"/&gt;&lt;w:qFormat/&gt;&lt;w:pPr&gt;&lt;w:keepNext/&gt;&lt;w:keepLines/&gt;&lt;w:spacing w:before="400" w:after="120" w:line="240" w:lineRule="auto"/&gt;&lt;w:outlineLvl w:val="0"/&gt;&lt;/w:pPr&gt;&lt;w:rPr&gt;&lt;w:rFonts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w:type="paragraph" w:styleId="Heading2"&gt;&lt;w:name w:val="heading 2"/&gt;&lt;w:basedOn w:val="Normal"/&gt;&lt;w:next w:val="Normal"/&gt;&lt;w:link w:val="Heading2Char"/&gt;&lt;w:uiPriority w:val="8"/&gt;&lt;w:unhideWhenUsed/&gt;&lt;w:qFormat/&gt;&lt;w:pPr&gt;&lt;w:keepNext/&gt;&lt;w:keepLines/&gt;&lt;w:spacing w:before="360" w:after="40"/&gt;&lt;w:outlineLvl w:val="1"/&gt;&lt;/w:pPr&gt;&lt;w:rPr&gt;&lt;w:rFonts w:asciiTheme="majorHAnsi" w:eastAsiaTheme="majorEastAsia" w:hAnsiTheme="majorHAnsi" w:cstheme="majorBidi"/&gt;&lt;w:b/&gt;&lt;w:bCs/&gt;&lt;/w:rPr&gt;&lt;/w:style&gt;&lt;w:style w:type="paragraph" w:styleId="Heading3"&gt;&lt;w:name w:val="heading 3"/&gt;&lt;w:basedOn w:val="Normal"/&gt;&lt;w:next w:val="Normal"/&gt;&lt;w:link w:val="Heading3Char"/&gt;&lt;w:uiPriority w:val="8"/&gt;&lt;w:semiHidden/&gt;&lt;w:unhideWhenUsed/&gt;&lt;w:qFormat/&gt;&lt;w:pPr&gt;&lt;w:keepNext/&gt;&lt;w:keepLines/&gt;&lt;w:spacing w:before="160" w:after="0"/&gt;&lt;w:outlineLvl w:val="2"/&gt;&lt;/w:pPr&gt;&lt;w:rPr&gt;&lt;w:rFonts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w:styleId="Heading4"&gt;&lt;w:name w:val="heading 4"/&gt;&lt;w:basedOn w:val="Normal"/&gt;&lt;w:next w:val="Normal"/&gt;&lt;w:link w:val="Heading4Char"/&gt;&lt;w:uiPriority w:val="8"/&gt;&lt;w:semiHidden/&gt;&lt;w:unhideWhenUsed/&gt;&lt;w:qFormat/&gt;&lt;w:pPr&gt;&lt;w:keepNext/&gt;&lt;w:keepLines/&gt;&lt;w:spacing w:before="40" w:after="0"/&gt;&lt;w:outlineLvl w:val="3"/&gt;&lt;/w:pPr&gt;&lt;w:rPr&gt;&lt;w:rFonts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w:type="paragraph" w:styleId="Heading5"&gt;&lt;w:name w:val="heading 5"/&gt;&lt;w:basedOn w:val="Normal"/&gt;&lt;w:next w:val="Normal"/&gt;&lt;w:link w:val="Heading5Char"/&gt;&lt;w:uiPriority w:val="8"/&gt;&lt;w:semiHidden/&gt;&lt;w:unhideWhenUsed/&gt;&lt;w:qFormat/&gt;&lt;w:pPr&gt;&lt;w:keepNext/&gt;&lt;w:keepLines/&gt;&lt;w:spacing w:before="40" w:after="0"/&gt;&lt;w:outlineLvl w:val="4"/&gt;&lt;/w:pPr&gt;&lt;w:rPr&gt;&lt;w:rFonts w:asciiTheme="majorHAnsi" w:eastAsiaTheme="majorEastAsia" w:hAnsiTheme="majorHAnsi" w:cstheme="majorBidi"/&gt;&lt;w:color w:val="2B7471" w:themeColor="accent1" w:themeShade="80"/&gt;&lt;/w:rPr&gt;&lt;/w:style&gt;&lt;w:style w:type="paragraph" w:styleId="Heading6"&gt;&lt;w:name w:val="heading 6"/&gt;&lt;w:basedOn w:val="Normal"/&gt;&lt;w:next w:val="Normal"/&gt;&lt;w:link w:val="Heading6Char"/&gt;&lt;w:uiPriority w:val="8"/&gt;&lt;w:semiHidden/&gt;&lt;w:unhideWhenUsed/&gt;&lt;w:qFormat/&gt;&lt;w:pPr&gt;&lt;w:keepNext/&gt;&lt;w:keepLines/&gt;&lt;w:spacing w:before="40" w:after="0"/&gt;&lt;w:outlineLvl w:val="5"/&gt;&lt;/w:pPr&gt;&lt;w:rPr&gt;&lt;w:rFonts w:asciiTheme="majorHAnsi" w:eastAsiaTheme="majorEastAsia" w:hAnsiTheme="majorHAnsi" w:cstheme="majorBidi"/&gt;&lt;w:color w:val="2B7370" w:themeColor="accent1" w:themeShade="7F"/&gt;&lt;/w:rPr&gt;&lt;/w:style&gt;&lt;w:style w:type="paragraph" w:styleId="Heading7"&gt;&lt;w:name w:val="heading 7"/&gt;&lt;w:basedOn w:val="Normal"/&gt;&lt;w:next w:val="Normal"/&gt;&lt;w:link w:val="Heading7Char"/&gt;&lt;w:uiPriority w:val="8"/&gt;&lt;w:semiHidden/&gt;&lt;w:unhideWhenUsed/&gt;&lt;w:qFormat/&gt;&lt;w:rsid w:val="00A92C80"/&gt;&lt;w:pPr&gt;&lt;w:keepNext/&gt;&lt;w:keepLines/&gt;&lt;w:spacing w:before="40" w:after="0"/&gt;&lt;w:outlineLvl w:val="6"/&gt;&lt;/w:pPr&gt;&lt;w:rPr&gt;&lt;w:rFonts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w:type="paragraph" w:styleId="Heading8"&gt;&lt;w:name w:val="heading 8"/&gt;&lt;w:basedOn w:val="Normal"/&gt;&lt;w:next w:val="Normal"/&gt;&lt;w:link w:val="Heading8Char"/&gt;&lt;w:uiPriority w:val="8"/&gt;&lt;w:semiHidden/&gt;&lt;w:unhideWhenUsed/&gt;&lt;w:qFormat/&gt;&lt;w:rsid w:val="00A92C80"/&gt;&lt;w:pPr&gt;&lt;w:keepNext/&gt;&lt;w:keepLines/&gt;&lt;w:spacing w:before="40" w:after="0"/&gt;&lt;w:outlineLvl w:val="7"/&gt;&lt;/w:pPr&gt;&lt;w:rPr&gt;&lt;w:rFonts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w:type="paragraph" w:styleId="Heading9"&gt;&lt;w:name w:val="heading 9"/&gt;&lt;w:basedOn w:val="Normal"/&gt;&lt;w:next w:val="Normal"/&gt;&lt;w:link w:val="Heading9Char"/&gt;&lt;w:uiPriority w:val="8"/&gt;&lt;w:semiHidden/&gt;&lt;w:unhideWhenUsed/&gt;&lt;w:qFormat/&gt;&lt;w:rsid w:val="00A92C80"/&gt;&lt;w:pPr&gt;&lt;w:keepNext/&gt;&lt;w:keepLines/&gt;&lt;w:spacing w:before="40" w:after="0"/&gt;&lt;w:outlineLvl w:val="8"/&gt;&lt;/w:pPr&gt;&lt;w:rPr&gt;&lt;w:rFonts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w:type="table" w:styleId="TableGrid"&gt;&lt;w:name w:val="Table Grid"/&gt;&lt;w:basedOn w:val="TableNormal"/&gt;&lt;w:uiPriority w:val="39"/&gt;&lt;w:pPr&gt;&lt;w:spacing w:after="0"/&gt;&lt;/w:pPr&gt;&lt;w:tblPr&gt;&lt;w:tblBorders&gt;&lt;w:top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w:customStyle="1" w:styleId="HostTable"&gt;&lt;w:name w:val="Host Table"/&gt;&lt;w:basedOn w:val="TableNormal"/&gt;&lt;w:uiPriority w:val="99"/&gt;&lt;w:tblPr&gt;&lt;w:jc w:val="center"/&gt;&lt;w:tblCellMar&gt;&lt;w:left w:w="0" w:type="dxa"/&gt;&lt;w:right w:w="0" w:type="dxa"/&gt;&lt;/w:tblCellMar&gt;&lt;/w:tblPr&gt;&lt;w:trPr&gt;&lt;w:jc w:val="center"/&gt;&lt;/w:trPr&gt;&lt;/w:style&gt;&lt;w:style w:type="paragraph" w:styleId="BalloonText"&gt;&lt;w:name w:val="Balloon Text"/&gt;&lt;w:basedOn w:val="Normal"/&gt;&lt;w:link w:val="BalloonTextChar"/&gt;&lt;w:uiPriority w:val="99"/&gt;&lt;w:semiHidden/&gt;&lt;w:unhideWhenUsed/&gt;&lt;w:pPr&gt;&lt;w:spacing w:after="0"/&gt;&lt;/w:pPr&gt;&lt;w:rPr&gt;&lt;w:rFonts w:ascii="Segoe UI" w:hAnsi="Segoe UI" w:cs="Segoe UI"/&gt;&lt;/w:rPr&gt;&lt;/w:style&gt;&lt;w:style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w:val="99"/&gt;&lt;w:semiHidden/&gt;&lt;w:rPr&gt;&lt;w:rFonts w:ascii="Segoe UI" w:hAnsi="Segoe UI" w:cs="Segoe UI"/&gt;&lt;w:sz w:val="18"/&gt;&lt;/w:rPr&gt;&lt;/w:style&gt;&lt;w:style w:type="paragraph" w:customStyle="1" w:styleId="BlockHeading"&gt;&lt;w:name w:val="Block Heading"/&gt;&lt;w:basedOn w:val="Normal"/&gt;&lt;w:uiPriority w:val="1"/&gt;&lt;w:qFormat/&gt;&lt;w:rsid w:val="00CD4ED2"/&gt;&lt;w:pPr&gt;&lt;w:spacing w:before="720" w:after="180" w:line="240" w:lineRule="auto"/&gt;&lt;w:ind w:left="504" w:right="504"/&gt;&lt;w:contextualSpacing/&gt;&lt;/w:pPr&gt;&lt;w:rPr&gt;&lt;w:rFonts w:asciiTheme="majorHAnsi" w:eastAsiaTheme="majorEastAsia" w:hAnsiTheme="majorHAnsi" w:cstheme="majorBidi"/&gt;&lt;w:color w:val="FFFFFF" w:themeColor="background1"/&gt;&lt;w:sz w:val="36"/&gt;&lt;w:szCs w:val="20"/&gt;&lt;/w:rPr&gt;&lt;/w:style&gt;&lt;w:style w:type="paragraph" w:styleId="BlockText"&gt;&lt;w:name w:val="Block Text"/&gt;&lt;w:basedOn w:val="Normal"/&gt;&lt;w:uiPriority w:val="2"/&gt;&lt;w:unhideWhenUsed/&gt;&lt;w:qFormat/&gt;&lt;w:rsid w:val="00712321"/&gt;&lt;w:pPr&gt;&lt;w:spacing w:line="252" w:lineRule="auto"/&gt;&lt;w:ind w:left="504" w:right="504"/&gt;&lt;/w:pPr&gt;&lt;w:rPr&gt;&lt;w:color w:val="FFFFFF" w:themeColor="background1"/&gt;&lt;/w:rPr&gt;&lt;/w:style&gt;&lt;w:style w:type="character" w:styleId="PlaceholderText"&gt;&lt;w:name w:val="Placeholder Text"/&gt;&lt;w:basedOn w:val="DefaultParagraphFont"/&gt;&lt;w:uiPriority w:val="99"/&gt;&lt;w:semiHidden/&gt;&lt;w:rPr&gt;&lt;w:color w:val="808080"/&gt;&lt;/w:rPr&gt;&lt;/w:style&gt;&lt;w:style w:type="paragraph" w:customStyle="1" w:styleId="Recipient"&gt;&lt;w:name w:val="Recipient"/&gt;&lt;w:basedOn w:val="Normal"/&gt;&lt;w:uiPriority w:val="4"/&gt;&lt;w:qFormat/&gt;&lt;w:rsid w:val="00D91EF3"/&gt;&lt;w:pPr&gt;&lt;w:spacing w:after="0" w:line="288" w:lineRule="auto"/&gt;&lt;w:ind w:left="4320"/&gt;&lt;w:contextualSpacing/&gt;&lt;/w:pPr&gt;&lt;w:rPr&gt;&lt;w:color w:val="595959" w:themeColor="text1" w:themeTint="A6"/&gt;&lt;/w:rPr&gt;&lt;/w:style&gt;&lt;w:style w:type="paragraph" w:customStyle="1" w:styleId="ReturnAddress"&gt;&lt;w:name w:val="Return Address"/&gt;&lt;w:basedOn w:val="Normal"/&gt;&lt;w:uiPriority w:val="3"/&gt;&lt;w:qFormat/&gt;&lt;w:pPr&gt;&lt;w:spacing w:after="0" w:line="288" w:lineRule="auto"/&gt;&lt;/w:pPr&gt;&lt;w:rPr&gt;&lt;w:color w:val="595959" w:themeColor="text1" w:themeTint="A6"/&gt;&lt;/w:rPr&gt;&lt;/w:style&gt;&lt;w:style w:type="paragraph" w:styleId="Title"&gt;&lt;w:name w:val="Title"/&gt;&lt;w:basedOn w:val="Normal"/&gt;&lt;w:link w:val="TitleChar"/&gt;&lt;w:uiPriority w:val="5"/&gt;&lt;w:qFormat/&gt;&lt;w:pPr&gt;&lt;w:spacing w:after="60" w:line="228" w:lineRule="auto"/&gt;&lt;/w:pPr&gt;&lt;w:rPr&gt;&lt;w:rFonts w:asciiTheme="majorHAnsi" w:eastAsiaTheme="majorEastAsia" w:hAnsiTheme="majorHAnsi" w:cstheme="majorBidi"/&gt;&lt;w:b/&gt;&lt;w:bCs/&gt;&lt;w:color w:val="595959" w:themeColor="text1" w:themeTint="A6"/&gt;&lt;w:kern w:val="28"/&gt;&lt;w:sz w:val="60"/&gt;&lt;/w:rPr&gt;&lt;/w:style&gt;&lt;w:style w:type="character" w:customStyle="1" w:styleId="TitleChar"&gt;&lt;w:name w:val="Title Char"/&gt;&lt;w:basedOn w:val="DefaultParagraphFont"/&gt;&lt;w:link w:val="Title"/&gt;&lt;w:uiPriority w:val="5"/&gt;&lt;w:rsid w:val="00555FE1"/&gt;&lt;w:rPr&gt;&lt;w:rFonts w:asciiTheme="majorHAnsi" w:eastAsiaTheme="majorEastAsia" w:hAnsiTheme="majorHAnsi" w:cstheme="majorBidi"/&gt;&lt;w:b/&gt;&lt;w:bCs/&gt;&lt;w:color w:val="595959" w:themeColor="text1" w:themeTint="A6"/&gt;&lt;w:kern w:val="28"/&gt;&lt;w:sz w:val="60"/&gt;&lt;/w:rPr&gt;&lt;/w:style&gt;&lt;w:style w:type="paragraph" w:styleId="Subtitle"&gt;&lt;w:name w:val="Subtitle"/&gt;&lt;w:basedOn w:val="Normal"/&gt;&lt;w:link w:val="SubtitleChar"/&gt;&lt;w:uiPriority w:val="6"/&gt;&lt;w:qFormat/&gt;&lt;w:rsid w:val="0037743C"/&gt;&lt;w:pPr&gt;&lt;w:numPr&gt;&lt;w:ilvl w:val="1"/&gt;&lt;/w:numPr&gt;&lt;w:spacing w:after="240"/&gt;&lt;w:contextualSpacing/&gt;&lt;/w:pPr&gt;&lt;w:rPr&gt;&lt;w:color w:val="2B7471" w:themeColor="accent1" w:themeShade="80"/&gt;&lt;/w:rPr&gt;&lt;/w:style&gt;&lt;w:style w:type="character" w:customStyle="1" w:styleId="SubtitleChar"&gt;&lt;w:name w:val="Subtitle Char"/&gt;&lt;w:basedOn w:val="DefaultParagraphFont"/&gt;&lt;w:link w:val="Subtitle"/&gt;&lt;w:uiPriority w:val="6"/&gt;&lt;w:rsid w:val="00555FE1"/&gt;&lt;w:rPr&gt;&lt;w:color w:val="2B7471" w:themeColor="accent1" w:themeShade="80"/&gt;&lt;/w:rPr&gt;&lt;/w:style&gt;&lt;w:style w:type="character" w:customStyle="1" w:styleId="Heading1Char"&gt;&lt;w:name w:val="Heading 1 Char"/&gt;&lt;w:basedOn w:val="DefaultParagraphFont"/&gt;&lt;w:link w:val="Heading1"/&gt;&lt;w:uiPriority w:val="8"/&gt;&lt;w:rsid w:val="00555FE1"/&gt;&lt;w:rPr&gt;&lt;w:rFonts w:asciiTheme="majorHAnsi" w:eastAsiaTheme="majorEastAsia" w:hAnsiTheme="majorHAnsi" w:cstheme="majorBidi"/&gt;&lt;w:color w:val="2B7471" w:themeColor="accent1" w:themeShade="80"/&gt;&lt;w:sz w:val="30"/&gt;&lt;/w:rPr&gt;&lt;/w:style&gt;&lt;w:style w:type="character" w:customStyle="1" w:styleId="Heading2Char"&gt;&lt;w:name w:val="Heading 2 Char"/&gt;&lt;w:basedOn w:val="DefaultParagraphFont"/&gt;&lt;w:link w:val="Heading2"/&gt;&lt;w:uiPriority w:val="8"/&gt;&lt;w:rsid w:val="00555FE1"/&gt;&lt;w:rPr&gt;&lt;w:rFonts w:asciiTheme="majorHAnsi" w:eastAsiaTheme="majorEastAsia" w:hAnsiTheme="majorHAnsi" w:cstheme="majorBidi"/&gt;&lt;w:b/&gt;&lt;w:bCs/&gt;&lt;/w:rPr&gt;&lt;/w:style&gt;&lt;w:style w:type="paragraph" w:styleId="Quote"&gt;&lt;w:name w:val="Quote"/&gt;&lt;w:basedOn w:val="Normal"/&gt;&lt;w:link w:val="QuoteChar"/&gt;&lt;w:uiPriority w:val="12"/&gt;&lt;w:unhideWhenUsed/&gt;&lt;w:qFormat/&gt;&lt;w:rsid w:val="00751AA2"/&gt;&lt;w:pPr&gt;&lt;w:pBdr&gt;&lt;w:top w:val="single" w:sz="2" w:space="24" w:color="2B7471" w:themeColor="accent1" w:themeShade="80"/&gt;&lt;w:left w:val="single" w:sz="2" w:space="20" w:color="2B7471" w:themeColor="accent1" w:themeShade="80"/&gt;&lt;w:bottom w:val="single" w:sz="2" w:space="24" w:color="2B7471" w:themeColor="accent1" w:themeShade="80"/&gt;&lt;w:right w:val="single" w:sz="2" w:space="20" w:color="2B7471" w:themeColor="accent1" w:themeShade="80"/&gt;&lt;/w:pBdr&gt;&lt;w:shd w:val="clear" w:color="auto" w:fill="2B7471" w:themeFill="accent1" w:themeFillShade="80"/&gt;&lt;w:spacing w:after="480"/&gt;&lt;w:ind w:left="432" w:right="432"/&gt;&lt;w:contextualSpacing/&gt;&lt;/w:pPr&gt;&lt;w:rPr&gt;&lt;w:rFonts w:asciiTheme="majorHAnsi" w:eastAsiaTheme="majorEastAsia" w:hAnsiTheme="majorHAnsi" w:cstheme="majorBidi"/&gt;&lt;w:color w:val="FFFFFF" w:themeColor="background1"/&gt;&lt;/w:rPr&gt;&lt;/w:style&gt;&lt;w:style w:type="character" w:customStyle="1" w:styleId="QuoteChar"&gt;&lt;w:name w:val="Quote Char"/&gt;&lt;w:basedOn w:val="DefaultParagraphFont"/&gt;&lt;w:link w:val="Quote"/&gt;&lt;w:uiPriority w:val="12"/&gt;&lt;w:rsid w:val="00555FE1"/&gt;&lt;w:rPr&gt;&lt;w:rFonts w:asciiTheme="majorHAnsi" w:eastAsiaTheme="majorEastAsia" w:hAnsiTheme="majorHAnsi" w:cstheme="majorBidi"/&gt;&lt;w:color w:val="FFFFFF" w:themeColor="background1"/&gt;&lt;w:shd w:val="clear" w:color="auto" w:fill="2B7471" w:themeFill="accent1" w:themeFillShade="80"/&gt;&lt;/w:rPr&gt;&lt;/w:style&gt;&lt;w:style w:type="paragraph" w:styleId="ListBullet"&gt;&lt;w:name w:val="List Bullet"/&gt;&lt;w:basedOn w:val="Normal"/&gt;&lt;w:uiPriority w:val="10"/&gt;&lt;w:unhideWhenUsed/&gt;&lt;w:qFormat/&gt;&lt;w:pPr&gt;&lt;w:numPr&gt;&lt;w:numId w:val="14"/&gt;&lt;/w:numPr&gt;&lt;w:tabs&gt;&lt;w:tab w:val="left" w:pos="360"/&gt;&lt;/w:tabs&gt;&lt;w:spacing w:after="120"/&gt;&lt;/w:pPr&gt;&lt;w:rPr&gt;&lt;w:color w:val="323232" w:themeColor="text2"/&gt;&lt;/w:rPr&gt;&lt;/w:style&gt;&lt;w:style w:type="paragraph" w:customStyle="1" w:styleId="ContactInfo"&gt;&lt;w:name w:val="Contact Info"/&gt;&lt;w:basedOn w:val="Normal"/&gt;&lt;w:uiPriority w:val="13"/&gt;&lt;w:qFormat/&gt;&lt;w:pPr&gt;&lt;w:spacing w:after="0"/&gt;&lt;/w:pPr&gt;&lt;/w:style&gt;&lt;w:style w:type="paragraph" w:customStyle="1" w:styleId="Website"&gt;&lt;w:name w:val="Website"/&gt;&lt;w:basedOn w:val="Normal"/&gt;&lt;w:next w:val="Normal"/&gt;&lt;w:uiPriority w:val="14"/&gt;&lt;w:qFormat/&gt;&lt;w:pPr&gt;&lt;w:spacing w:before="120"/&gt;&lt;/w:pPr&gt;&lt;w:rPr&gt;&lt;w:color w:val="2B7471" w:themeColor="accent1" w:themeShade="80"/&gt;&lt;/w:rPr&gt;&lt;/w:style&gt;&lt;w:style w:type="character" w:customStyle="1" w:styleId="Heading3Char"&gt;&lt;w:name w:val="Heading 3 Char"/&gt;&lt;w:basedOn w:val="DefaultParagraphFont"/&gt;&lt;w:link w:val="Heading3"/&gt;&lt;w:uiPriority w:val="8"/&gt;&lt;w:semiHidden/&gt;&lt;w:rsid w:val="00555FE1"/&gt;&lt;w:rPr&gt;&lt;w:rFonts w:asciiTheme="majorHAnsi" w:eastAsiaTheme="majorEastAsia" w:hAnsiTheme="majorHAnsi" w:cstheme="majorBidi"/&gt;&lt;w:b/&gt;&lt;w:bCs/&gt;&lt;w:color w:val="2B7471" w:themeColor="accent1" w:themeShade="80"/&gt;&lt;/w:rPr&gt;&lt;/w:style&gt;&lt;w:style w:type="paragraph" w:styleId="ListNumber"&gt;&lt;w:name w:val="List Number"/&gt;&lt;w:basedOn w:val="Normal"/&gt;&lt;w:uiPriority w:val="11"/&gt;&lt;w:unhideWhenUsed/&gt;&lt;w:pPr&gt;&lt;w:numPr&gt;&lt;w:numId w:val="4"/&gt;&lt;/w:numPr&gt;&lt;w:tabs&gt;&lt;w:tab w:val="left" w:pos="360"/&gt;&lt;/w:tabs&gt;&lt;w:spacing w:after="120"/&gt;&lt;/w:pPr&gt;&lt;/w:style&gt;&lt;w:style w:type="character" w:customStyle="1" w:styleId="Heading4Char"&gt;&lt;w:name w:val="Heading 4 Char"/&gt;&lt;w:basedOn w:val="DefaultParagraphFont"/&gt;&lt;w:link w:val="Heading4"/&gt;&lt;w:uiPriority w:val="8"/&gt;&lt;w:semiHidden/&gt;&lt;w:rsid w:val="00555FE1"/&gt;&lt;w:rPr&gt;&lt;w:rFonts w:asciiTheme="majorHAnsi" w:eastAsiaTheme="majorEastAsia" w:hAnsiTheme="majorHAnsi" w:cstheme="majorBidi"/&gt;&lt;w:i/&gt;&lt;w:iCs/&gt;&lt;w:color w:val="2B7471" w:themeColor="accent1" w:themeShade="80"/&gt;&lt;/w:rPr&gt;&lt;/w:style&gt;&lt;w:style w:type="character" w:customStyle="1" w:styleId="Heading5Char"&gt;&lt;w:name w:val="Heading 5 Char"/&gt;&lt;w:basedOn w:val="DefaultParagraphFont"/&gt;&lt;w:link w:val="Heading5"/&gt;&lt;w:uiPriority w:val="8"/&gt;&lt;w:semiHidden/&gt;&lt;w:rsid w:val="00555FE1"/&gt;&lt;w:rPr&gt;&lt;w:rFonts w:asciiTheme="majorHAnsi" w:eastAsiaTheme="majorEastAsia" w:hAnsiTheme="majorHAnsi" w:cstheme="majorBidi"/&gt;&lt;w:color w:val="2B7471" w:themeColor="accent1" w:themeShade="80"/&gt;&lt;/w:rPr&gt;&lt;/w:style&gt;&lt;w:style w:type="character" w:customStyle="1" w:styleId="Heading6Char"&gt;&lt;w:name w:val="Heading 6 Char"/&gt;&lt;w:basedOn w:val="DefaultParagraphFont"/&gt;&lt;w:link w:val="Heading6"/&gt;&lt;w:uiPriority w:val="8"/&gt;&lt;w:semiHidden/&gt;&lt;w:rsid w:val="00555FE1"/&gt;&lt;w:rPr&gt;&lt;w:rFonts w:asciiTheme="majorHAnsi" w:eastAsiaTheme="majorEastAsia" w:hAnsiTheme="majorHAnsi" w:cstheme="majorBidi"/&gt;&lt;w:color w:val="2B7370" w:themeColor="accent1" w:themeShade="7F"/&gt;&lt;/w:rPr&gt;&lt;/w:style&gt;&lt;w:style w:type="character" w:styleId="IntenseEmphasis"&gt;&lt;w:name w:val="Intense Emphasis"/&gt;&lt;w:basedOn w:val="DefaultParagraphFont"/&gt;&lt;w:uiPriority w:val="21"/&gt;&lt;w:semiHidden/&gt;&lt;w:unhideWhenUsed/&gt;&lt;w:qFormat/&gt;&lt;w:rPr&gt;&lt;w:i/&gt;&lt;w:iCs/&gt;&lt;w:color w:val="2B7471" w:themeColor="accent1" w:themeShade="80"/&gt;&lt;/w:rPr&gt;&lt;/w:style&gt;&lt;w:style w:type="paragraph" w:styleId="IntenseQuote"&gt;&lt;w:name w:val="Intense Quote"/&gt;&lt;w:basedOn w:val="Normal"/&gt;&lt;w:next w:val="Normal"/&gt;&lt;w:link w:val="IntenseQuoteChar"/&gt;&lt;w:uiPriority w:val="30"/&gt;&lt;w:semiHidden/&gt;&lt;w:unhideWhenUsed/&gt;&lt;w:qFormat/&gt;&lt;w:pPr&gt;&lt;w:spacing w:before="360" w:after="360"/&gt;&lt;w:contextualSpacing/&gt;&lt;/w:pPr&gt;&lt;w:rPr&gt;&lt;w:i/&gt;&lt;w:iCs/&gt;&lt;w:color w:val="2B7471" w:themeColor="accent1" w:themeShade="80"/&gt;&lt;/w:rPr&gt;&lt;/w:style&gt;&lt;w:style w:type="character" w:customStyle="1" w:styleId="IntenseQuoteChar"&gt;&lt;w:name w:val="Intense Quote Char"/&gt;&lt;w:basedOn w:val="DefaultParagraphFont"/&gt;&lt;w:link w:val="IntenseQuote"/&gt;&lt;w:uiPriority w:val="30"/&gt;&lt;w:semiHidden/&gt;&lt;w:rPr&gt;&lt;w:i/&gt;&lt;w:iCs/&gt;&lt;w:color w:val="2B7471" w:themeColor="accent1" w:themeShade="80"/&gt;&lt;/w:rPr&gt;&lt;/w:style&gt;&lt;w:style w:type="character" w:styleId="IntenseReference"&gt;&lt;w:name w:val="Intense Reference"/&gt;&lt;w:basedOn w:val="DefaultParagraphFont"/&gt;&lt;w:uiPriority w:val="32"/&gt;&lt;w:semiHidden/&gt;&lt;w:unhideWhenUsed/&gt;&lt;w:qFormat/&gt;&lt;w:rPr&gt;&lt;w:b/&gt;&lt;w:bCs/&gt;&lt;w:caps w:val="0"/&gt;&lt;w:smallCaps/&gt;&lt;w:color w:val="2B7471" w:themeColor="accent1" w:themeShade="80"/&gt;&lt;w:spacing w:val="5"/&gt;&lt;/w:rPr&gt;&lt;/w:style&gt;&lt;w:style w:type="paragraph" w:styleId="TOCHeading"&gt;&lt;w:name w:val="TOC Heading"/&gt;&lt;w:basedOn w:val="Heading1"/&gt;&lt;w:next w:val="Normal"/&gt;&lt;w:uiPriority w:val="39"/&gt;&lt;w:semiHidden/&gt;&lt;w:unhideWhenUsed/&gt;&lt;w:qFormat/&gt;&lt;w:pPr&gt;&lt;w:spacing w:before="240" w:after="0" w:line="276" w:lineRule="auto"/&gt;&lt;w:outlineLvl w:val="9"/&gt;&lt;/w:pPr&gt;&lt;w:rPr&gt;&lt;w:sz w:val="32"/&gt;&lt;w:szCs w:val="32"/&gt;&lt;/w:rPr&gt;&lt;/w:style&gt;&lt;w:style w:type="paragraph" w:styleId="Bibliography"&gt;&lt;w:name w:val="Bibliography"/&gt;&lt;w:basedOn w:val="Normal"/&gt;&lt;w:next w:val="Normal"/&gt;&lt;w:uiPriority w:val="37"/&gt;&lt;w:semiHidden/&gt;&lt;w:unhideWhenUsed/&gt;&lt;w:rsid w:val="00A92C80"/&gt;&lt;/w:style&gt;&lt;w:style w:type="paragraph" w:styleId="BodyText"&gt;&lt;w:name w:val="Body Text"/&gt;&lt;w:basedOn w:val="Normal"/&gt;&lt;w:link w:val="BodyTextChar"/&gt;&lt;w:uiPriority w:val="99"/&gt;&lt;w:semiHidden/&gt;&lt;w:unhideWhenUsed/&gt;&lt;w:rsid w:val="00A92C80"/&gt;&lt;w:pPr&gt;&lt;w:spacing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w:val="00A92C80"/&gt;&lt;/w:style&gt;&lt;w:style w:type="paragraph" w:styleId="BodyText2"&gt;&lt;w:name w:val="Body Text 2"/&gt;&lt;w:basedOn w:val="Normal"/&gt;&lt;w:link w:val="BodyText2Char"/&gt;&lt;w:uiPriority w:val="99"/&gt;&lt;w:semiHidden/&gt;&lt;w:unhideWhenUsed/&gt;&lt;w:rsid w:val="00A92C80"/&gt;&lt;w:pPr&gt;&lt;w:spacing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w:val="00A92C80"/&gt;&lt;/w:style&gt;&lt;w:style w:type="paragraph" w:styleId="BodyText3"&gt;&lt;w:name w:val="Body Text 3"/&gt;&lt;w:basedOn w:val="Normal"/&gt;&lt;w:link w:val="BodyText3Char"/&gt;&lt;w:uiPriority w:val="99"/&gt;&lt;w:semiHidden/&gt;&lt;w:unhideWhenUsed/&gt;&lt;w:rsid w:val="00A92C80"/&gt;&lt;w:pPr&gt;&lt;w:spacing w:after="120"/&gt;&lt;/w:pPr&gt;&lt;w:rPr&gt;&lt;w:szCs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w:val="00A92C80"/&gt;&lt;w:rPr&gt;&lt;w:szCs w:val="16"/&gt;&lt;/w:rPr&gt;&lt;/w:style&gt;&lt;w:style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w:val="00A92C80"/&gt;&lt;/w:style&gt;&lt;w:style w:type="paragraph" w:styleId="BodyTextIndent"&gt;&lt;w:name w:val="Body Text Indent"/&gt;&lt;w:basedOn w:val="Normal"/&gt;&lt;w:link w:val="BodyTextIndentChar"/&gt;&lt;w:uiPriority w:val="99"/&gt;&lt;w:semiHidden/&gt;&lt;w:unhideWhenUsed/&gt;&lt;w:rsid w:val="00A92C80"/&gt;&lt;w:pPr&gt;&lt;w:spacing w:after="120"/&gt;&lt;w:ind w:left="360"/&gt;&lt;/w:pPr&gt;&lt;/w:style&gt;&lt;w:style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w:val="00A92C80"/&gt;&lt;/w:style&gt;&lt;w:style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w:val="99"/&gt;&lt;w:semiHidden/&gt;&lt;w:unhideWhenUsed/&gt;&lt;w:rsid w:val="00A92C80"/&gt;&lt;w:pPr&gt;&lt;w:spacing w:after="160"/&gt;&lt;w:ind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w:val="00A92C80"/&gt;&lt;/w:style&gt;&lt;w:style w:type="paragraph" w:styleId="BodyTextIndent2"&gt;&lt;w:name w:val="Body Text Indent 2"/&gt;&lt;w:basedOn w:val="Normal"/&gt;&lt;w:link w:val="BodyTextIndent2Char"/&gt;&lt;w:uiPriority w:val="99"/&gt;&lt;w:semiHidden/&gt;&lt;w:unhideWhenUsed/&gt;&lt;w:rsid w:val="00A92C80"/&gt;&lt;w:pPr&gt;&lt;w:spacing w:after="120" w:line="480" w:lineRule="auto"/&gt;&lt;w:ind w:left="360"/&gt;&lt;/w:pPr&gt;&lt;/w:style&gt;&lt;w:style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w:val="00A92C80"/&gt;&lt;/w:style&gt;&lt;w:style w:type="paragraph" w:styleId="BodyTextIndent3"&gt;&lt;w:name w:val="Body Text Indent 3"/&gt;&lt;w:basedOn w:val="Normal"/&gt;&lt;w:link w:val="BodyTextIndent3Char"/&gt;&lt;w:uiPriority w:val="99"/&gt;&lt;w:semiHidden/&gt;&lt;w:unhideWhenUsed/&gt;&lt;w:rsid w:val="00A92C80"/&gt;&lt;w:pPr&gt;&lt;w:spacing w:after="120"/&gt;&lt;w:ind w:left="360"/&gt;&lt;/w:pPr&gt;&lt;w:rPr&gt;&lt;w:szCs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w:val="00A92C80"/&gt;&lt;w:rPr&gt;&lt;w:szCs w:val="16"/&gt;&lt;/w:rPr&gt;&lt;/w:style&gt;&lt;w:style w:type="character" w:styleId="BookTitle"&gt;&lt;w:name w:val="Book Title"/&gt;&lt;w:basedOn w:val="DefaultParagraphFont"/&gt;&lt;w:uiPriority w:val="33"/&gt;&lt;w:semiHidden/&gt;&lt;w:unhideWhenUsed/&gt;&lt;w:qFormat/&gt;&lt;w:rsid w:val="00A92C80"/&gt;&lt;w:rPr&gt;&lt;w:b/&gt;&lt;w:bCs/&gt;&lt;w:i/&gt;&lt;w:iCs/&gt;&lt;w:spacing w:val="5"/&gt;&lt;/w:rPr&gt;&lt;/w:style&gt;&lt;w:style w:type="paragraph" w:styleId="Caption"&gt;&lt;w:name w:val="caption"/&gt;&lt;w:basedOn w:val="Normal"/&gt;&lt;w:next w:val="Normal"/&gt;&lt;w:uiPriority w:val="35"/&gt;&lt;w:semiHidden/&gt;&lt;w:unhideWhenUsed/&gt;&lt;w:qFormat/&gt;&lt;w:rsid w:val="00A92C80"/&gt;&lt;w:pPr&gt;&lt;w:spacing w:after="200" w:line="240" w:lineRule="auto"/&gt;&lt;/w:pPr&gt;&lt;w:rPr&gt;&lt;w:i/&gt;&lt;w:iCs/&gt;&lt;w:color w:val="323232" w:themeColor="text2"/&gt;&lt;w:szCs w:val="18"/&gt;&lt;/w:rPr&gt;&lt;/w:style&gt;&lt;w:style w:type="paragraph" w:styleId="Closing"&gt;&lt;w:name w:val="Closing"/&gt;&lt;w:basedOn w:val="Normal"/&gt;&lt;w:link w:val="ClosingChar"/&gt;&lt;w:uiPriority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w:val="00A92C80"/&gt;&lt;/w:style&gt;&lt;w:style w:type="table" w:styleId="ColorfulGrid"&gt;&lt;w:name w:val="Colorful Grid"/&gt;&lt;w:basedOn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w:type="firstRow"&gt;&lt;w:rPr&gt;&lt;w:b/&gt;&lt;w:bCs/&gt;&lt;/w:rPr&gt;&lt;w:tblPr/&gt;&lt;w:tcPr&gt;&lt;w:shd w:val="clear" w:color="auto" w:fill="999999" w:themeFill="text1"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w:fill="999999"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w:fill="000000" w:themeFill="text1" w:themeFillShade="BF"/&gt;&lt;/w:tcPr&gt;&lt;/w:tblStylePr&gt;&lt;w:tblStylePr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w:styleId="ColorfulGrid-Accent1"&gt;&lt;w:name w:val="Colorful Grid Accent 1"/&gt;&lt;w:basedOn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w:type="firstRow"&gt;&lt;w:rPr&gt;&lt;w:b/&gt;&lt;w:bCs/&gt;&lt;/w:rPr&gt;&lt;w:tblPr/&gt;&lt;w:tcPr&gt;&lt;w:shd w:val="clear" w:color="auto" w:fill="C7EAE8" w:themeFill="accent1"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w:fill="C7EAE8"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w:fill="41ADA9" w:themeFill="accent1" w:themeFillShade="BF"/&gt;&lt;/w:tcPr&gt;&lt;/w:tblStylePr&gt;&lt;w:tblStylePr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w:styleId="ColorfulGrid-Accent2"&gt;&lt;w:name w:val="Colorful Grid Accent 2"/&gt;&lt;w:basedOn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w:type="firstRow"&gt;&lt;w:rPr&gt;&lt;w:b/&gt;&lt;w:bCs/&gt;&lt;/w:rPr&gt;&lt;w:tblPr/&gt;&lt;w:tcPr&gt;&lt;w:shd w:val="clear" w:color="auto" w:fill="F7E8C1" w:themeFill="accent2"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w:fill="F7E8C1"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w:fill="E2A91A" w:themeFill="accent2" w:themeFillShade="BF"/&gt;&lt;/w:tcPr&gt;&lt;/w:tblStylePr&gt;&lt;w:tblStylePr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w:styleId="ColorfulGrid-Accent3"&gt;&lt;w:name w:val="Colorful Grid Accent 3"/&gt;&lt;w:basedOn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w:type="firstRow"&gt;&lt;w:rPr&gt;&lt;w:b/&gt;&lt;w:bCs/&gt;&lt;/w:rPr&gt;&lt;w:tblPr/&gt;&lt;w:tcPr&gt;&lt;w:shd w:val="clear" w:color="auto" w:fill="D0E9C2" w:themeFill="accent3"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w:fill="D0E9C2"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w:fill="62A63C" w:themeFill="accent3" w:themeFillShade="BF"/&gt;&lt;/w:tcPr&gt;&lt;/w:tblStylePr&gt;&lt;w:tblStylePr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w:styleId="ColorfulGrid-Accent4"&gt;&lt;w:name w:val="Colorful Grid Accent 4"/&gt;&lt;w:basedOn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w:type="firstRow"&gt;&lt;w:rPr&gt;&lt;w:b/&gt;&lt;w:bCs/&gt;&lt;/w:rPr&gt;&lt;w:tblPr/&gt;&lt;w:tcPr&gt;&lt;w:shd w:val="clear" w:color="auto" w:fill="F9D3B7" w:themeFill="accent4"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w:fill="F9D3B7"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w:fill="DA6712" w:themeFill="accent4" w:themeFillShade="BF"/&gt;&lt;/w:tcPr&gt;&lt;/w:tblStylePr&gt;&lt;w:tblStylePr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w:styleId="ColorfulGrid-Accent5"&gt;&lt;w:name w:val="Colorful Grid Accent 5"/&gt;&lt;w:basedOn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w:type="firstRow"&gt;&lt;w:rPr&gt;&lt;w:b/&gt;&lt;w:bCs/&gt;&lt;/w:rPr&gt;&lt;w:tblPr/&gt;&lt;w:tcPr&gt;&lt;w:shd w:val="clear" w:color="auto" w:fill="D2CAE0" w:themeFill="accent5"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w:fill="D2CAE0"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w:fill="68538F" w:themeFill="accent5" w:themeFillShade="BF"/&gt;&lt;/w:tcPr&gt;&lt;/w:tblStylePr&gt;&lt;w:tblStylePr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w:styleId="ColorfulGrid-Accent6"&gt;&lt;w:name w:val="Colorful Grid Accent 6"/&gt;&lt;w:basedOn w:val="TableNormal"/&gt;&lt;w:uiPriority w:val="73"/&gt;&lt;w:semiHidden/&gt;&lt;w:unhideWhenUsed/&gt;&lt;w:rsid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w:type="firstRow"&gt;&lt;w:rPr&gt;&lt;w:b/&gt;&lt;w:bCs/&gt;&lt;/w:rPr&gt;&lt;w:tblPr/&gt;&lt;w:tcPr&gt;&lt;w:shd w:val="clear" w:color="auto" w:fill="F5CAD1" w:themeFill="accent6" w:themeFillTint="66"/&gt;&lt;/w:tcPr&gt;&lt;/w:tblStylePr&gt;&lt;w:tblStylePr w:type="lastRow"&gt;&lt;w:rPr&gt;&lt;w:b/&gt;&lt;w:bCs/&gt;&lt;w:color w:val="000000" w:themeColor="text1"/&gt;&lt;/w:rPr&gt;&lt;w:tblPr/&gt;&lt;w:tcPr&gt;&lt;w:shd w:val="clear" w:color="auto" w:fill="F5CAD1"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w:fill="DA2F4A" w:themeFill="accent6" w:themeFillShade="BF"/&gt;&lt;/w:tcPr&gt;&lt;/w:tblStylePr&gt;&lt;w:tblStylePr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w:styleId="ColorfulList"&gt;&lt;w:name w:val="Colorful List"/&gt;&lt;w:basedOn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w:fill="E6E6E6"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w:styleId="ColorfulList-Accent1"&gt;&lt;w:name w:val="Colorful List Accent 1"/&gt;&lt;w:basedOn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w:fill="F1F9F9"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w:styleId="ColorfulList-Accent2"&gt;&lt;w:name w:val="Colorful List Accent 2"/&gt;&lt;w:basedOn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w:fill="FDF9EF"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w:fill="E6B028" w:themeFill="accent2" w:themeFillShade="CC"/&gt;&lt;/w:tcPr&gt;&lt;/w:tblStylePr&gt;&lt;w:tblStylePr w:type="lastRow"&gt;&lt;w:rPr&gt;&lt;w:b/&gt;&lt;w:bCs/&gt;&lt;w:color w:val="E6B028" w:themeColor="accent2"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w:styleId="ColorfulList-Accent3"&gt;&lt;w:name w:val="Colorful List Accent 3"/&gt;&lt;w:basedOn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w:fill="F3F9F0"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w:fill="E96E13" w:themeFill="accent4" w:themeFillShade="CC"/&gt;&lt;/w:tcPr&gt;&lt;/w:tblStylePr&gt;&lt;w:tblStylePr w:type="lastRow"&gt;&lt;w:rPr&gt;&lt;w:b/&gt;&lt;w:bCs/&gt;&lt;w:color w:val="E96E13" w:themeColor="accent4"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w:styleId="ColorfulList-Accent4"&gt;&lt;w:name w:val="Colorful List Accent 4"/&gt;&lt;w:basedOn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w:fill="FDF4ED"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w:fill="69B140" w:themeFill="accent3" w:themeFillShade="CC"/&gt;&lt;/w:tcPr&gt;&lt;/w:tblStylePr&gt;&lt;w:tblStylePr w:type="lastRow"&gt;&lt;w:rPr&gt;&lt;w:b/&gt;&lt;w:bCs/&gt;&lt;w:color w:val="69B140" w:themeColor="accent3"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w:styleId="ColorfulList-Accent5"&gt;&lt;w:name w:val="Colorful List Accent 5"/&gt;&lt;w:basedOn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w:fill="F4F2F7"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w:fill="DD3F58" w:themeFill="accent6" w:themeFillShade="CC"/&gt;&lt;/w:tcPr&gt;&lt;/w:tblStylePr&gt;&lt;w:tblStylePr w:type="lastRow"&gt;&lt;w:rPr&gt;&lt;w:b/&gt;&lt;w:bCs/&gt;&lt;w:color w:val="DD3F58" w:themeColor="accent6"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w:styleId="ColorfulList-Accent6"&gt;&lt;w:name w:val="Colorful List Accent 6"/&gt;&lt;w:basedOn w:val="TableNormal"/&gt;&lt;w:uiPriority w:val="72"/&gt;&lt;w:semiHidden/&gt;&lt;w:unhideWhenUsed/&gt;&lt;w:rsid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w:val="1"/&gt;&lt;/w:tblPr&gt;&lt;w:tcPr&gt;&lt;w:shd w:val="clear" w:color="auto" w:fill="FCF1F3"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w:fill="705999" w:themeFill="accent5" w:themeFillShade="CC"/&gt;&lt;/w:tcPr&gt;&lt;/w:tblStylePr&gt;&lt;w:tblStylePr w:type="lastRow"&gt;&lt;w:rPr&gt;&lt;w:b/&gt;&lt;w:bCs/&gt;&lt;w:color w:val="705999" w:themeColor="accent5" w:themeShade="CC"/&gt;&lt;/w:rPr&gt;&lt;w:tblPr/&gt;&lt;w:tcPr&gt;&lt;w:tcBorders&gt;&lt;w:top w:val="single" w:sz="12"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w:styleId="ColorfulShading"&gt;&lt;w:name w:val="Colorful Shading"/&gt;&lt;w:basedOn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w:fill="E6E6E6"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w:fill="000000"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w:color="000000" w:themeColor="text1" w:themeShade="99"/&gt;&lt;w:insideV w:val="nil"/&gt;&lt;/w:tcBorders&gt;&lt;w:shd w:val="clear" w:color="auto" w:fill="000000"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w:fill="808080" w:themeFill="text1"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w:styleId="ColorfulShading-Accent1"&gt;&lt;w:name w:val="Colorful Shading Accent 1"/&gt;&lt;w:basedOn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w:fill="F1F9F9"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w:fill="348B88"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w:color="348B88" w:themeColor="accent1" w:themeShade="99"/&gt;&lt;w:insideV w:val="nil"/&gt;&lt;/w:tcBorders&gt;&lt;w:shd w:val="clear" w:color="auto" w:fill="348B88"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w:fill="348B88" w:themeFill="accent1" w:themeFillShade="99"/&gt;&lt;/w:tcPr&gt;&lt;/w:tblStylePr&gt;&lt;w:tblStylePr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w:fill="B9E5E3" w:themeFill="accent1"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w:styleId="ColorfulShading-Accent2"&gt;&lt;w:name w:val="Colorful Shading Accent 2"/&gt;&lt;w:basedOn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w:fill="FDF9EF"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w:fill="B58815"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w:color="B58815" w:themeColor="accent2" w:themeShade="99"/&gt;&lt;w:insideV w:val="nil"/&gt;&lt;/w:tcBorders&gt;&lt;w:shd w:val="clear" w:color="auto" w:fill="B58815"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w:fill="B58815" w:themeFill="accent2" w:themeFillShade="99"/&gt;&lt;/w:tcPr&gt;&lt;/w:tblStylePr&gt;&lt;w:tblStylePr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w:fill="F6E2B2" w:themeFill="accent2"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w:styleId="ColorfulShading-Accent3"&gt;&lt;w:name w:val="Colorful Shading Accent 3"/&gt;&lt;w:basedOn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w:color="F0924C" w:themeColor="accent4"/&gt;&lt;w:left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w:fill="F3F9F0"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w:fill="4F8530"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w:color="4F8530" w:themeColor="accent3" w:themeShade="99"/&gt;&lt;w:insideV w:val="nil"/&gt;&lt;/w:tcBorders&gt;&lt;w:shd w:val="clear" w:color="auto" w:fill="4F8530"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w:fill="4F8530" w:themeFill="accent3" w:themeFillShade="99"/&gt;&lt;/w:tcPr&gt;&lt;/w:tblStylePr&gt;&lt;w:tblStylePr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w:styleId="ColorfulShading-Accent4"&gt;&lt;w:name w:val="Colorful Shading Accent 4"/&gt;&lt;w:basedOn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w:color="8AC867" w:themeColor="accent3"/&gt;&lt;w:left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w:fill="FDF4ED"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w:fill="AE520E"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w:color="AE520E" w:themeColor="accent4" w:themeShade="99"/&gt;&lt;w:insideV w:val="nil"/&gt;&lt;/w:tcBorders&gt;&lt;w:shd w:val="clear" w:color="auto" w:fill="AE520E"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w:fill="AE520E" w:themeFill="accent4" w:themeFillShade="99"/&gt;&lt;/w:tcPr&gt;&lt;/w:tblStylePr&gt;&lt;w:tblStylePr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w:fill="F7C8A5" w:themeFill="accent4"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w:styleId="ColorfulShading-Accent5"&gt;&lt;w:name w:val="Colorful Shading Accent 5"/&gt;&lt;w:basedOn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w:color="E87C8D" w:themeColor="accent6"/&gt;&lt;w:left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w:fill="F4F2F7"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w:fill="544272"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w:color="544272" w:themeColor="accent5" w:themeShade="99"/&gt;&lt;w:insideV w:val="nil"/&gt;&lt;/w:tcBorders&gt;&lt;w:shd w:val="clear" w:color="auto" w:fill="544272"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w:fill="544272" w:themeFill="accent5" w:themeFillShade="99"/&gt;&lt;/w:tcPr&gt;&lt;/w:tblStylePr&gt;&lt;w:tblStylePr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w:fill="C7BDD9" w:themeFill="accent5"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w:type="table" w:styleId="ColorfulShading-Accent6"&gt;&lt;w:name w:val="Colorful Shading Accent 6"/&gt;&lt;w:basedOn w:val="TableNormal"/&gt;&lt;w:uiPriority w:val="71"/&gt;&lt;w:semiHidden/&gt;&lt;w:unhideWhenUsed/&gt;&lt;w:rsid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w:sz="24" w:space="0" w:color="907CB3" w:themeColor="accent5"/&gt;&lt;w:left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w:fill="FCF1F3"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w:fill="B52037"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w:color="B52037" w:themeColor="accent6" w:themeShade="99"/&gt;&lt;w:insideV w:val="nil"/&gt;&lt;/w:tcBorders&gt;&lt;w:shd w:val="clear" w:color="auto" w:fill="B52037"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w:fill="B52037" w:themeFill="accent6" w:themeFillShade="99"/&gt;&lt;/w:tcPr&gt;&lt;/w:tblStylePr&gt;&lt;w:tblStylePr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w:fill="F3BDC5" w:themeFill="accent6" w:themeFillTint="7F"/&gt;&lt;/w:tcPr&gt;&lt;/w:tblStylePr&gt;&lt;w:tblStylePr w:type="neCell"&gt;&lt;w:rPr&gt;&lt;w:color w:val="000000" w:themeColor="text1"/&gt;&lt;/w:rPr&gt;&lt;/w:tblStylePr&gt;&lt;w:tblStylePr w:type="nwCell"&gt;&lt;w:rPr&gt;&lt;w:color w:val="000000"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w:val="99"/&gt;&lt;w:semiHidden/&gt;&lt;w:unhideWhenUsed/&gt;&lt;w:rsid w:val="00A92C80"/&gt;&lt;w:rPr&gt;&lt;w:sz w:val="22"/&gt;&lt;w:szCs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w:val="99"/&gt;&lt;w:semiHidden/&gt;&lt;w:unhideWhenUsed/&gt;&lt;w:rsid w:val="00A92C80"/&gt;&lt;w:pPr&gt;&lt;w:spacing w:line="240" w:lineRule="auto"/&gt;&lt;/w:pPr&gt;&lt;w:rPr&gt;&lt;w:szCs w:val="20"/&gt;&lt;/w:rPr&gt;&lt;/w:style&gt;&lt;w:style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w:val="00A92C80"/&gt;&lt;w:rPr&gt;&lt;w:szCs w:val="20"/&gt;&lt;/w:rPr&gt;&lt;/w:style&gt;&lt;w:style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w:val="99"/&gt;&lt;w:semiHidden/&gt;&lt;w:unhideWhenUsed/&gt;&lt;w:rsid w:val="00A92C80"/&gt;&lt;w:rPr&gt;&lt;w:b/&gt;&lt;w:bCs/&gt;&lt;/w:rPr&gt;&lt;/w:style&gt;&lt;w:style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w:val="00A92C80"/&gt;&lt;w:rPr&gt;&lt;w:b/&gt;&lt;w:bCs/&gt;&lt;w:szCs w:val="20"/&gt;&lt;/w:rPr&gt;&lt;/w:style&gt;&lt;w:style w:type="table" w:styleId="DarkList"&gt;&lt;w:name w:val="Dark List"/&gt;&lt;w:basedOn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w:fill="000000"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w:fill="000000"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w:fill="000000"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 w:themeFillShade="BF"/&gt;&lt;/w:tcPr&gt;&lt;/w:tblStylePr&gt;&lt;/w:style&gt;&lt;w:style w:type="table" w:styleId="DarkList-Accent1"&gt;&lt;w:name w:val="Dark List Accent 1"/&gt;&lt;w:basedOn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w:fill="74CBC8"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w:fill="2B7370"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w:fill="41ADA9"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w:fill="41ADA9" w:themeFill="accent1" w:themeFillShade="BF"/&gt;&lt;/w:tcPr&gt;&lt;/w:tblStylePr&gt;&lt;/w:style&gt;&lt;w:style w:type="table" w:styleId="DarkList-Accent2"&gt;&lt;w:name w:val="Dark List Accent 2"/&gt;&lt;w:basedOn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w:fill="EDC765"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w:fill="967111"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w:fill="E2A91A"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w:fill="E2A91A" w:themeFill="accent2" w:themeFillShade="BF"/&gt;&lt;/w:tcPr&gt;&lt;/w:tblStylePr&gt;&lt;/w:style&gt;&lt;w:style w:type="table" w:styleId="DarkList-Accent3"&gt;&lt;w:name w:val="Dark List Accent 3"/&gt;&lt;w:basedOn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w:fill="8AC867"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w:fill="416E28"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w:fill="62A63C"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w:fill="62A63C" w:themeFill="accent3" w:themeFillShade="BF"/&gt;&lt;/w:tcPr&gt;&lt;/w:tblStylePr&gt;&lt;/w:style&gt;&lt;w:style w:type="table" w:styleId="DarkList-Accent4"&gt;&lt;w:name w:val="Dark List Accent 4"/&gt;&lt;w:basedOn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w:fill="F0924C"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w:fill="91440C"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w:fill="DA6712"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w:fill="DA6712" w:themeFill="accent4" w:themeFillShade="BF"/&gt;&lt;/w:tcPr&gt;&lt;/w:tblStylePr&gt;&lt;/w:style&gt;&lt;w:style w:type="table" w:styleId="DarkList-Accent5"&gt;&lt;w:name w:val="Dark List Accent 5"/&gt;&lt;w:basedOn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w:fill="907CB3"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w:fill="45375F"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w:fill="68538F"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w:fill="68538F" w:themeFill="accent5" w:themeFillShade="BF"/&gt;&lt;/w:tcPr&gt;&lt;/w:tblStylePr&gt;&lt;/w:style&gt;&lt;w:style w:type="table" w:styleId="DarkList-Accent6"&gt;&lt;w:name w:val="Dark List Accent 6"/&gt;&lt;w:basedOn w:val="TableNormal"/&gt;&lt;w:uiPriority w:val="70"/&gt;&lt;w:semiHidden/&gt;&lt;w:unhideWhenUsed/&gt;&lt;w:rsid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w:val="1"/&gt;&lt;/w:tblPr&gt;&lt;w:tcPr&gt;&lt;w:shd w:val="clear" w:color="auto" w:fill="E87C8D"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w:fill="000000"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w:fill="961A2D"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w:fill="DA2F4A"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w:fill="DA2F4A"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w:val="99"/&gt;&lt;w:semiHidden/&gt;&lt;w:unhideWhenUsed/&gt;&lt;w:rsid w:val="00A92C80"/&gt;&lt;/w:style&gt;&lt;w:style w:type="character" w:customStyle="1" w:styleId="DateChar"&gt;&lt;w:name w:val="Date Char"/&gt;&lt;w:basedOn w:val="DefaultParagraphFont"/&gt;&lt;w:link w:val="Date"/&gt;&lt;w:uiPriority w:val="99"/&gt;&lt;w:semiHidden/&gt;&lt;w:rsid w:val="00A92C80"/&gt;&lt;/w:style&gt;&lt;w:style w:type="paragraph" w:styleId="DocumentMap"&gt;&lt;w:name w:val="Document Map"/&gt;&lt;w:basedOn w:val="Normal"/&gt;&lt;w:link w:val="DocumentMapChar"/&gt;&lt;w:uiPriority w:val="99"/&gt;&lt;w:semiHidden/&gt;&lt;w:unhideWhenUsed/&gt;&lt;w:rsid w:val="00A92C80"/&gt;&lt;w:pPr&gt;&lt;w:spacing w:after="0" w:line="240" w:lineRule="auto"/&gt;&lt;/w:pPr&gt;&lt;w:rPr&gt;&lt;w:rFonts w:ascii="Segoe UI" w:hAnsi="Segoe UI" w:cs="Segoe UI"/&gt;&lt;w:szCs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w:val="00A92C80"/&gt;&lt;w:rPr&gt;&lt;w:rFonts w:ascii="Segoe UI" w:hAnsi="Segoe UI" w:cs="Segoe UI"/&gt;&lt;w:szCs w:val="16"/&gt;&lt;/w:rPr&gt;&lt;/w:style&gt;&lt;w:style w:type="paragraph" w:styleId="E-mailSignature"&gt;&lt;w:name w:val="E-mail Signature"/&gt;&lt;w:basedOn w:val="Normal"/&gt;&lt;w:link w:val="E-mailSignatureChar"/&gt;&lt;w:uiPriority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w:val="00A92C80"/&gt;&lt;/w:style&gt;&lt;w:style w:type="character" w:styleId="Emphasis"&gt;&lt;w:name w:val="Emphasis"/&gt;&lt;w:basedOn w:val="DefaultParagraphFont"/&gt;&lt;w:uiPriority w:val="20"/&gt;&lt;w:semiHidden/&gt;&lt;w:unhideWhenUsed/&gt;&lt;w:qFormat/&gt;&lt;w:rsid w:val="00A92C80"/&gt;&lt;w:rPr&gt;&lt;w:i/&gt;&lt;w:iCs/&gt;&lt;/w:rPr&gt;&lt;/w:style&gt;&lt;w:style w:type="character" w:styleId="EndnoteReference"&gt;&lt;w:name w:val="endnote reference"/&gt;&lt;w:basedOn w:val="DefaultParagraphFont"/&gt;&lt;w:uiPriority w:val="99"/&gt;&lt;w:semiHidden/&gt;&lt;w:unhideWhenUsed/&gt;&lt;w:rsid w:val="00A92C80"/&gt;&lt;w:rPr&gt;&lt;w:vertAlign w:val="superscript"/&gt;&lt;/w:rPr&gt;&lt;/w:style&gt;&lt;w:style w:type="paragraph" w:styleId="EndnoteText"&gt;&lt;w:name w:val="endnote text"/&gt;&lt;w:basedOn w:val="Normal"/&gt;&lt;w:link w:val="EndnoteTextChar"/&gt;&lt;w:uiPriority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w:styleId="EndnoteTextChar"&gt;&lt;w:name w:val="Endnote Text Char"/&gt;&lt;w:basedOn w:val="DefaultParagraphFont"/&gt;&lt;w:link w:val="EndnoteText"/&gt;&lt;w:uiPriority w:val="99"/&gt;&lt;w:semiHidden/&gt;&lt;w:rsid w:val="00A92C80"/&gt;&lt;w:rPr&gt;&lt;w:szCs w:val="20"/&gt;&lt;/w:rPr&gt;&lt;/w:style&gt;&lt;w:style w:type="paragraph" w:styleId="EnvelopeAddress"&gt;&lt;w:name w:val="envelope address"/&gt;&lt;w:basedOn w:val="Normal"/&gt;&lt;w:uiPriority w:val="99"/&gt;&lt;w:semiHidden/&gt;&lt;w:unhideWhenUsed/&gt;&lt;w:rsid w:val="00A92C80"/&gt;&lt;w:pPr&gt;&lt;w:framePr w:w="7920" w:h="1980" w:hRule="exact" w:hSpace="180" w:wrap="auto" w:hAnchor="page" w:xAlign="center" w:yAlign="bottom"/&gt;&lt;w:spacing w:after="0" w:line="240" w:lineRule="auto"/&gt;&lt;w:ind w:left="2880"/&gt;&lt;/w:pPr&gt;&lt;w:rPr&gt;&lt;w:rFonts w:asciiTheme="majorHAnsi" w:eastAsiaTheme="majorEastAsia" w:hAnsiTheme="majorHAnsi" w:cstheme="majorBidi"/&gt;&lt;w:sz w:val="24"/&gt;&lt;w:szCs w:val="24"/&gt;&lt;/w:rPr&gt;&lt;/w:style&gt;&lt;w:style w:type="paragraph" w:styleId="EnvelopeReturn"&gt;&lt;w:name w:val="envelope return"/&gt;&lt;w:basedOn w:val="Normal"/&gt;&lt;w:uiPriority w:val="99"/&gt;&lt;w:semiHidden/&gt;&lt;w:unhideWhenUsed/&gt;&lt;w:rsid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w:cstheme="majorBidi"/&gt;&lt;w:szCs w:val="20"/&gt;&lt;/w:rPr&gt;&lt;/w:style&gt;&lt;w:style w:type="character" w:styleId="FollowedHyperlink"&gt;&lt;w:name w:val="FollowedHyperlink"/&gt;&lt;w:basedOn w:val="DefaultParagraphFont"/&gt;&lt;w:uiPriority w:val="99"/&gt;&lt;w:semiHidden/&gt;&lt;w:unhideWhenUsed/&gt;&lt;w:rsid w:val="00E75E55"/&gt;&lt;w:rPr&gt;&lt;w:color w:val="68538F" w:themeColor="accent5" w:themeShade="BF"/&gt;&lt;w:u w:val="single"/&gt;&lt;/w:rPr&gt;&lt;/w:style&gt;&lt;w:style w:type="paragraph" w:styleId="Footer"&gt;&lt;w:name w:val="footer"/&gt;&lt;w:basedOn w:val="Normal"/&gt;&lt;w:link w:val="FooterChar"/&gt;&lt;w:uiPriority w:val="99"/&gt;&lt;w:unhideWhenUsed/&gt;&lt;w:rsid w:val="00632BB1"/&gt;&lt;w:pPr&gt;&lt;w:spacing w:after="0" w:line="240" w:lineRule="auto"/&gt;&lt;/w:pPr&gt;&lt;/w:style&gt;&lt;w:style w:type="character" w:customStyle="1" w:styleId="FooterChar"&gt;&lt;w:name w:val="Footer Char"/&gt;&lt;w:basedOn w:val="DefaultParagraphFont"/&gt;&lt;w:link w:val="Footer"/&gt;&lt;w:uiPriority w:val="99"/&gt;&lt;w:rsid w:val="00632BB1"/&gt;&lt;/w:style&gt;&lt;w:style w:type="character" w:styleId="FootnoteReference"&gt;&lt;w:name w:val="footnote reference"/&gt;&lt;w:basedOn w:val="DefaultParagraphFont"/&gt;&lt;w:uiPriority w:val="99"/&gt;&lt;w:semiHidden/&gt;&lt;w:unhideWhenUsed/&gt;&lt;w:rsid w:val="00A92C80"/&gt;&lt;w:rPr&gt;&lt;w:vertAlign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w:val="99"/&gt;&lt;w:semiHidden/&gt;&lt;w:unhideWhenUsed/&gt;&lt;w:rsid w:val="00A92C80"/&gt;&lt;w:pPr&gt;&lt;w:spacing w:after="0" w:line="240" w:lineRule="auto"/&gt;&lt;/w:pPr&gt;&lt;w:rPr&gt;&lt;w:szCs w:val="20"/&gt;&lt;/w:rPr&gt;&lt;/w:style&gt;&lt;w:style w:type="character" w:customStyle="1" w:styleId="FootnoteTextChar"&gt;&lt;w:name w:val="Footnote Text Char"/&gt;&lt;w:basedOn w:val="DefaultParagraphFont"/&gt;&lt;w:link w:val="FootnoteText"/&gt;&lt;w:uiPriority w:val="99"/&gt;&lt;w:semiHidden/&gt;&lt;w:rsid w:val="00A92C80"/&gt;&lt;w:rPr&gt;&lt;w:szCs w:val="20"/&gt;&lt;/w:rPr&gt;&lt;/w:style&gt;&lt;w:style w:type="table" w:styleId="GridTable1Light"&gt;&lt;w:name w:val="Grid Table 1 Light"/&gt;&lt;w:basedOn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w:color="999999" w:themeColor="text1" w:themeTint="66"/&gt;&lt;w:left w:val="single" w:sz="4" w:space="0" w:color="999999" w:themeColor="text1" w:themeTint="66"/&gt;&lt;w:bottom w:val="single" w:sz="4" w:space="0" w:color="999999" w:themeColor="text1" w:themeTint="66"/&gt;&lt;w:right w:val="single" w:sz="4" w:space="0" w:color="999999" w:themeColor="text1" w:themeTint="66"/&gt;&lt;w:insideH w:val="single" w:sz="4" w:space="0" w:color="999999" w:themeColor="text1" w:themeTint="66"/&gt;&lt;w:insideV w:val="single" w:sz="4" w:space="0" w:color="999999"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w:color="C7EAE8" w:themeColor="accent1" w:themeTint="66"/&gt;&lt;w:left w:val="single" w:sz="4" w:space="0" w:color="C7EAE8" w:themeColor="accent1" w:themeTint="66"/&gt;&lt;w:bottom w:val="single" w:sz="4" w:space="0" w:color="C7EAE8" w:themeColor="accent1" w:themeTint="66"/&gt;&lt;w:right w:val="single" w:sz="4" w:space="0" w:color="C7EAE8" w:themeColor="accent1" w:themeTint="66"/&gt;&lt;w:insideH w:val="single" w:sz="4" w:space="0" w:color="C7EAE8" w:themeColor="accent1" w:themeTint="66"/&gt;&lt;w:insideV w:val="single" w:sz="4" w:space="0" w:color="C7EAE8"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w:color="F7E8C1" w:themeColor="accent2" w:themeTint="66"/&gt;&lt;w:left w:val="single" w:sz="4" w:space="0" w:color="F7E8C1" w:themeColor="accent2" w:themeTint="66"/&gt;&lt;w:bottom w:val="single" w:sz="4" w:space="0" w:color="F7E8C1" w:themeColor="accent2" w:themeTint="66"/&gt;&lt;w:right w:val="single" w:sz="4" w:space="0" w:color="F7E8C1" w:themeColor="accent2" w:themeTint="66"/&gt;&lt;w:insideH w:val="single" w:sz="4" w:space="0" w:color="F7E8C1" w:themeColor="accent2" w:themeTint="66"/&gt;&lt;w:insideV w:val="single" w:sz="4" w:space="0" w:color="F7E8C1"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w:color="D0E9C2" w:themeColor="accent3" w:themeTint="66"/&gt;&lt;w:left w:val="single" w:sz="4" w:space="0" w:color="D0E9C2" w:themeColor="accent3" w:themeTint="66"/&gt;&lt;w:bottom w:val="single" w:sz="4" w:space="0" w:color="D0E9C2" w:themeColor="accent3" w:themeTint="66"/&gt;&lt;w:right w:val="single" w:sz="4" w:space="0" w:color="D0E9C2" w:themeColor="accent3" w:themeTint="66"/&gt;&lt;w:insideH w:val="single" w:sz="4" w:space="0" w:color="D0E9C2" w:themeColor="accent3" w:themeTint="66"/&gt;&lt;w:insideV w:val="single" w:sz="4" w:space="0" w:color="D0E9C2"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w:color="F9D3B7" w:themeColor="accent4" w:themeTint="66"/&gt;&lt;w:left w:val="single" w:sz="4" w:space="0" w:color="F9D3B7" w:themeColor="accent4" w:themeTint="66"/&gt;&lt;w:bottom w:val="single" w:sz="4" w:space="0" w:color="F9D3B7" w:themeColor="accent4" w:themeTint="66"/&gt;&lt;w:right w:val="single" w:sz="4" w:space="0" w:color="F9D3B7" w:themeColor="accent4" w:themeTint="66"/&gt;&lt;w:insideH w:val="single" w:sz="4" w:space="0" w:color="F9D3B7" w:themeColor="accent4" w:themeTint="66"/&gt;&lt;w:insideV w:val="single" w:sz="4" w:space="0" w:color="F9D3B7"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w:color="D2CAE0" w:themeColor="accent5" w:themeTint="66"/&gt;&lt;w:left w:val="single" w:sz="4" w:space="0" w:color="D2CAE0" w:themeColor="accent5" w:themeTint="66"/&gt;&lt;w:bottom w:val="single" w:sz="4" w:space="0" w:color="D2CAE0" w:themeColor="accent5" w:themeTint="66"/&gt;&lt;w:right w:val="single" w:sz="4" w:space="0" w:color="D2CAE0" w:themeColor="accent5" w:themeTint="66"/&gt;&lt;w:insideH w:val="single" w:sz="4" w:space="0" w:color="D2CAE0" w:themeColor="accent5" w:themeTint="66"/&gt;&lt;w:insideV w:val="single" w:sz="4" w:space="0" w:color="D2CAE0"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w:color="F5CAD1" w:themeColor="accent6" w:themeTint="66"/&gt;&lt;w:left w:val="single" w:sz="4" w:space="0" w:color="F5CAD1" w:themeColor="accent6" w:themeTint="66"/&gt;&lt;w:bottom w:val="single" w:sz="4" w:space="0" w:color="F5CAD1" w:themeColor="accent6" w:themeTint="66"/&gt;&lt;w:right w:val="single" w:sz="4" w:space="0" w:color="F5CAD1" w:themeColor="accent6" w:themeTint="66"/&gt;&lt;w:insideH w:val="single" w:sz="4" w:space="0" w:color="F5CAD1" w:themeColor="accent6" w:themeTint="66"/&gt;&lt;w:insideV w:val="single" w:sz="4" w:space="0" w:color="F5CAD1"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w:color="666666" w:themeColor="text1" w:themeTint="99"/&gt;&lt;w:bottom w:val="single" w:sz="2" w:space="0" w:color="666666" w:themeColor="text1" w:themeTint="99"/&gt;&lt;w:insideH w:val="single" w:sz="2" w:space="0" w:color="666666" w:themeColor="text1" w:themeTint="99"/&gt;&lt;w:insideV w:val="single" w:sz="2"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w:color="666666"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w:color="666666"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w:styleId="GridTable2-Accent1"&gt;&lt;w:name w:val="Grid Table 2 Accent 1"/&gt;&lt;w:basedOn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w:color="ABDFDD" w:themeColor="accent1" w:themeTint="99"/&gt;&lt;w:bottom w:val="single" w:sz="2" w:space="0" w:color="ABDFDD" w:themeColor="accent1" w:themeTint="99"/&gt;&lt;w:insideH w:val="single" w:sz="2" w:space="0" w:color="ABDFDD" w:themeColor="accent1" w:themeTint="99"/&gt;&lt;w:insideV w:val="single" w:sz="2"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w:color="ABDFDD"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w:color="ABDFDD"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w:styleId="GridTable2-Accent2"&gt;&lt;w:name w:val="Grid Table 2 Accent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w:color="F4DDA2" w:themeColor="accent2" w:themeTint="99"/&gt;&lt;w:bottom w:val="single" w:sz="2" w:space="0" w:color="F4DDA2" w:themeColor="accent2" w:themeTint="99"/&gt;&lt;w:insideH w:val="single" w:sz="2" w:space="0" w:color="F4DDA2" w:themeColor="accent2" w:themeTint="99"/&gt;&lt;w:insideV w:val="single" w:sz="2"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w:color="F4DDA2"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w:color="F4DDA2"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w:styleId="GridTable2-Accent3"&gt;&lt;w:name w:val="Grid Table 2 Accent 3"/&gt;&lt;w:basedOn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w:color="B8DEA3" w:themeColor="accent3" w:themeTint="99"/&gt;&lt;w:bottom w:val="single" w:sz="2" w:space="0" w:color="B8DEA3" w:themeColor="accent3" w:themeTint="99"/&gt;&lt;w:insideH w:val="single" w:sz="2" w:space="0" w:color="B8DEA3" w:themeColor="accent3" w:themeTint="99"/&gt;&lt;w:insideV w:val="single" w:sz="2"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w:color="B8DEA3"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w:color="B8DEA3"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w:styleId="GridTable2-Accent4"&gt;&lt;w:name w:val="Grid Table 2 Accent 4"/&gt;&lt;w:basedOn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w:color="F6BD93" w:themeColor="accent4" w:themeTint="99"/&gt;&lt;w:bottom w:val="single" w:sz="2" w:space="0" w:color="F6BD93" w:themeColor="accent4" w:themeTint="99"/&gt;&lt;w:insideH w:val="single" w:sz="2" w:space="0" w:color="F6BD93" w:themeColor="accent4" w:themeTint="99"/&gt;&lt;w:insideV w:val="single" w:sz="2"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w:color="F6BD93"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w:color="F6BD93"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w:styleId="GridTable2-Accent5"&gt;&lt;w:name w:val="Grid Table 2 Accent 5"/&gt;&lt;w:basedOn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w:color="BCB0D1" w:themeColor="accent5" w:themeTint="99"/&gt;&lt;w:bottom w:val="single" w:sz="2" w:space="0" w:color="BCB0D1" w:themeColor="accent5" w:themeTint="99"/&gt;&lt;w:insideH w:val="single" w:sz="2" w:space="0" w:color="BCB0D1" w:themeColor="accent5" w:themeTint="99"/&gt;&lt;w:insideV w:val="single" w:sz="2"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w:color="BCB0D1"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w:color="BCB0D1"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w:styleId="GridTable2-Accent6"&gt;&lt;w:name w:val="Grid Table 2 Accent 6"/&gt;&lt;w:basedOn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w:sz="2" w:space="0" w:color="F1B0BA" w:themeColor="accent6" w:themeTint="99"/&gt;&lt;w:bottom w:val="single" w:sz="2" w:space="0" w:color="F1B0BA" w:themeColor="accent6" w:themeTint="99"/&gt;&lt;w:insideH w:val="single" w:sz="2" w:space="0" w:color="F1B0BA" w:themeColor="accent6" w:themeTint="99"/&gt;&lt;w:insideV w:val="single" w:sz="2"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w:color="F1B0BA"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w:color="F1B0BA"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w:styleId="GridTable3"&gt;&lt;w:name w:val="Grid Table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w:type="table" w:styleId="GridTable4"&gt;&lt;w:name w:val="Grid Table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w:styleId="GridTable4-Accent1"&gt;&lt;w:name w:val="Grid Table 4 Accent 1"/&gt;&lt;w:basedOn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w:styleId="GridTable4-Accent2"&gt;&lt;w:name w:val="Grid Table 4 Accent 2"/&gt;&lt;w:basedOn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w:styleId="GridTable4-Accent3"&gt;&lt;w:name w:val="Grid Table 4 Accent 3"/&gt;&lt;w:basedOn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w:styleId="GridTable4-Accent4"&gt;&lt;w:name w:val="Grid Table 4 Accent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w:styleId="GridTable4-Accent5"&gt;&lt;w:name w:val="Grid Table 4 Accent 5"/&gt;&lt;w:basedOn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w:styleId="GridTable4-Accent6"&gt;&lt;w:name w:val="Grid Table 4 Accent 6"/&gt;&lt;w:basedOn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w:styleId="GridTable5Dark"&gt;&lt;w:name w:val="Grid Table 5 Dark"/&gt;&lt;w:basedOn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w:fill="CCCCCC"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w:fill="000000" w:themeFill="text1"/&gt;&lt;/w:tcPr&gt;&lt;/w:tblStylePr&gt;&lt;w:tblStylePr w:type="band1Vert"&gt;&lt;w:tblPr/&gt;&lt;w:tcPr&gt;&lt;w:shd w:val="clear" w:color="auto" w:fill="999999" w:themeFill="text1" w:themeFillTint="66"/&gt;&lt;/w:tcPr&gt;&lt;/w:tblStylePr&gt;&lt;w:tblStylePr w:type="band1Horz"&gt;&lt;w:tblPr/&gt;&lt;w:tcPr&gt;&lt;w:shd w:val="clear" w:color="auto" w:fill="999999" w:themeFill="text1" w:themeFillTint="66"/&gt;&lt;/w:tcPr&gt;&lt;/w:tblStylePr&gt;&lt;/w:style&gt;&lt;w:style w:type="table" w:styleId="GridTable5Dark-Accent1"&gt;&lt;w:name w:val="Grid Table 5 Dark Accent 1"/&gt;&lt;w:basedOn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w:fill="E3F4F4"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w:fill="74CBC8" w:themeFill="accent1"/&gt;&lt;/w:tcPr&gt;&lt;/w:tblStylePr&gt;&lt;w:tblStylePr w:type="band1Vert"&gt;&lt;w:tblPr/&gt;&lt;w:tcPr&gt;&lt;w:shd w:val="clear" w:color="auto" w:fill="C7EAE8" w:themeFill="accent1" w:themeFillTint="66"/&gt;&lt;/w:tcPr&gt;&lt;/w:tblStylePr&gt;&lt;w:tblStylePr w:type="band1Horz"&gt;&lt;w:tblPr/&gt;&lt;w:tcPr&gt;&lt;w:shd w:val="clear" w:color="auto" w:fill="C7EAE8" w:themeFill="accent1" w:themeFillTint="66"/&gt;&lt;/w:tcPr&gt;&lt;/w:tblStylePr&gt;&lt;/w:style&gt;&lt;w:style w:type="table" w:styleId="GridTable5Dark-Accent2"&gt;&lt;w:name w:val="Grid Table 5 Dark Accent 2"/&gt;&lt;w:basedOn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w:fill="FBF3DF"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w:fill="EDC765" w:themeFill="accent2"/&gt;&lt;/w:tcPr&gt;&lt;/w:tblStylePr&gt;&lt;w:tblStylePr w:type="band1Vert"&gt;&lt;w:tblPr/&gt;&lt;w:tcPr&gt;&lt;w:shd w:val="clear" w:color="auto" w:fill="F7E8C1" w:themeFill="accent2" w:themeFillTint="66"/&gt;&lt;/w:tcPr&gt;&lt;/w:tblStylePr&gt;&lt;w:tblStylePr w:type="band1Horz"&gt;&lt;w:tblPr/&gt;&lt;w:tcPr&gt;&lt;w:shd w:val="clear" w:color="auto" w:fill="F7E8C1" w:themeFill="accent2" w:themeFillTint="66"/&gt;&lt;/w:tcPr&gt;&lt;/w:tblStylePr&gt;&lt;/w:style&gt;&lt;w:style w:type="table" w:styleId="GridTable5Dark-Accent3"&gt;&lt;w:name w:val="Grid Table 5 Dark Accent 3"/&gt;&lt;w:basedOn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w:fill="E7F4E0"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w:fill="8AC867" w:themeFill="accent3"/&gt;&lt;/w:tcPr&gt;&lt;/w:tblStylePr&gt;&lt;w:tblStylePr w:type="band1Vert"&gt;&lt;w:tblPr/&gt;&lt;w:tcPr&gt;&lt;w:shd w:val="clear" w:color="auto" w:fill="D0E9C2" w:themeFill="accent3" w:themeFillTint="66"/&gt;&lt;/w:tcPr&gt;&lt;/w:tblStylePr&gt;&lt;w:tblStylePr w:type="band1Horz"&gt;&lt;w:tblPr/&gt;&lt;w:tcPr&gt;&lt;w:shd w:val="clear" w:color="auto" w:fill="D0E9C2" w:themeFill="accent3" w:themeFillTint="66"/&gt;&lt;/w:tcPr&gt;&lt;/w:tblStylePr&gt;&lt;/w:style&gt;&lt;w:style w:type="table" w:styleId="GridTable5Dark-Accent4"&gt;&lt;w:name w:val="Grid Table 5 Dark Accent 4"/&gt;&lt;w:basedOn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w:fill="FCE8DB"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w:fill="F0924C" w:themeFill="accent4"/&gt;&lt;/w:tcPr&gt;&lt;/w:tblStylePr&gt;&lt;w:tblStylePr w:type="band1Vert"&gt;&lt;w:tblPr/&gt;&lt;w:tcPr&gt;&lt;w:shd w:val="clear" w:color="auto" w:fill="F9D3B7" w:themeFill="accent4" w:themeFillTint="66"/&gt;&lt;/w:tcPr&gt;&lt;/w:tblStylePr&gt;&lt;w:tblStylePr w:type="band1Horz"&gt;&lt;w:tblPr/&gt;&lt;w:tcPr&gt;&lt;w:shd w:val="clear" w:color="auto" w:fill="F9D3B7" w:themeFill="accent4" w:themeFillTint="66"/&gt;&lt;/w:tcPr&gt;&lt;/w:tblStylePr&gt;&lt;/w:style&gt;&lt;w:style w:type="table" w:styleId="GridTable5Dark-Accent5"&gt;&lt;w:name w:val="Grid Table 5 Dark Accent 5"/&gt;&lt;w:basedOn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w:fill="E8E4EF"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w:fill="907CB3" w:themeFill="accent5"/&gt;&lt;/w:tcPr&gt;&lt;/w:tblStylePr&gt;&lt;w:tblStylePr w:type="band1Vert"&gt;&lt;w:tblPr/&gt;&lt;w:tcPr&gt;&lt;w:shd w:val="clear" w:color="auto" w:fill="D2CAE0" w:themeFill="accent5" w:themeFillTint="66"/&gt;&lt;/w:tcPr&gt;&lt;/w:tblStylePr&gt;&lt;w:tblStylePr w:type="band1Horz"&gt;&lt;w:tblPr/&gt;&lt;w:tcPr&gt;&lt;w:shd w:val="clear" w:color="auto" w:fill="D2CAE0" w:themeFill="accent5" w:themeFillTint="66"/&gt;&lt;/w:tcPr&gt;&lt;/w:tblStylePr&gt;&lt;/w:style&gt;&lt;w:style w:type="table" w:styleId="GridTable5Dark-Accent6"&gt;&lt;w:name w:val="Grid Table 5 Dark Accent 6"/&gt;&lt;w:basedOn w:val="TableNormal"/&gt;&lt;w:uiPriority w:val="50"/&gt;&lt;w:rsid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w:fill="FAE4E7"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w:fill="E87C8D" w:themeFill="accent6"/&gt;&lt;/w:tcPr&gt;&lt;/w:tblStylePr&gt;&lt;w:tblStylePr w:type="band1Vert"&gt;&lt;w:tblPr/&gt;&lt;w:tcPr&gt;&lt;w:shd w:val="clear" w:color="auto" w:fill="F5CAD1" w:themeFill="accent6" w:themeFillTint="66"/&gt;&lt;/w:tcPr&gt;&lt;/w:tblStylePr&gt;&lt;w:tblStylePr w:type="band1Horz"&gt;&lt;w:tblPr/&gt;&lt;w:tcPr&gt;&lt;w:shd w:val="clear" w:color="auto" w:fill="F5CAD1" w:themeFill="accent6" w:themeFillTint="66"/&gt;&lt;/w:tcPr&gt;&lt;/w:tblStylePr&gt;&lt;/w:style&gt;&lt;w:style w:type="table" w:styleId="GridTable6Colorful"&gt;&lt;w:name w:val="Grid Table 6 Colorful"/&gt;&lt;w:basedOn w:val="TableNormal"/&gt;&lt;w:uiPriority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w:styleId="GridTable7Colorful"&gt;&lt;w:name w:val="Grid Table 7 Colorful"/&gt;&lt;w:basedOn w:val="TableNormal"/&gt;&lt;w:uiPriority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w:themeTint="99"/&gt;&lt;w:insideV w:val="single" w:sz="4" w:space="0" w:color="666666"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w:type="neCell"&gt;&lt;w:tblPr/&gt;&lt;w:tcPr&gt;&lt;w:tcBorders&gt;&lt;w:bottom w:val="single" w:sz="4" w:space="0" w:color="666666" w:themeColor="text1" w:themeTint="99"/&gt;&lt;/w:tcBorders&gt;&lt;/w:tcPr&gt;&lt;/w:tblStylePr&gt;&lt;w:tblStylePr w:type="nwCell"&gt;&lt;w:tblPr/&gt;&lt;w:tcPr&gt;&lt;w:tcBorders&gt;&lt;w:bottom w:val="single" w:sz="4" w:space="0" w:color="666666" w:themeColor="text1" w:themeTint="99"/&gt;&lt;/w:tcBorders&gt;&lt;/w:tcPr&gt;&lt;/w:tblStylePr&gt;&lt;w:tblStylePr w:type="seCell"&gt;&lt;w:tblPr/&gt;&lt;w:tcPr&gt;&lt;w:tcBorders&gt;&lt;w:top w:val="single" w:sz="4" w:space="0" w:color="666666" w:themeColor="text1" w:themeTint="99"/&gt;&lt;/w:tcBorders&gt;&lt;/w:tcPr&gt;&lt;/w:tblStylePr&gt;&lt;w:tblStylePr w:type="swCell"&gt;&lt;w:tblPr/&gt;&lt;w:tcPr&gt;&lt;w:tcBorders&gt;&lt;w:top w:val="single" w:sz="4" w:space="0" w:color="666666"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w:themeTint="99"/&gt;&lt;w:insideV w:val="single" w:sz="4" w:space="0" w:color="ABDFDD"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w:type="neCell"&gt;&lt;w:tblPr/&gt;&lt;w:tcPr&gt;&lt;w:tcBorders&gt;&lt;w:bottom w:val="single" w:sz="4" w:space="0" w:color="ABDFDD" w:themeColor="accent1" w:themeTint="99"/&gt;&lt;/w:tcBorders&gt;&lt;/w:tcPr&gt;&lt;/w:tblStylePr&gt;&lt;w:tblStylePr w:type="nwCell"&gt;&lt;w:tblPr/&gt;&lt;w:tcPr&gt;&lt;w:tcBorders&gt;&lt;w:bottom w:val="single" w:sz="4" w:space="0" w:color="ABDFDD" w:themeColor="accent1" w:themeTint="99"/&gt;&lt;/w:tcBorders&gt;&lt;/w:tcPr&gt;&lt;/w:tblStylePr&gt;&lt;w:tblStylePr w:type="seCell"&gt;&lt;w:tblPr/&gt;&lt;w:tcPr&gt;&lt;w:tcBorders&gt;&lt;w:top w:val="single" w:sz="4" w:space="0" w:color="ABDFDD" w:themeColor="accent1" w:themeTint="99"/&gt;&lt;/w:tcBorders&gt;&lt;/w:tcPr&gt;&lt;/w:tblStylePr&gt;&lt;w:tblStylePr w:type="swCell"&gt;&lt;w:tblPr/&gt;&lt;w:tcPr&gt;&lt;w:tcBorders&gt;&lt;w:top w:val="single" w:sz="4" w:space="0" w:color="ABDFDD"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w:themeTint="99"/&gt;&lt;w:insideV w:val="single" w:sz="4" w:space="0" w:color="F4DDA2"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w:type="neCell"&gt;&lt;w:tblPr/&gt;&lt;w:tcPr&gt;&lt;w:tcBorders&gt;&lt;w:bottom w:val="single" w:sz="4" w:space="0" w:color="F4DDA2" w:themeColor="accent2" w:themeTint="99"/&gt;&lt;/w:tcBorders&gt;&lt;/w:tcPr&gt;&lt;/w:tblStylePr&gt;&lt;w:tblStylePr w:type="nwCell"&gt;&lt;w:tblPr/&gt;&lt;w:tcPr&gt;&lt;w:tcBorders&gt;&lt;w:bottom w:val="single" w:sz="4" w:space="0" w:color="F4DDA2" w:themeColor="accent2" w:themeTint="99"/&gt;&lt;/w:tcBorders&gt;&lt;/w:tcPr&gt;&lt;/w:tblStylePr&gt;&lt;w:tblStylePr w:type="seCell"&gt;&lt;w:tblPr/&gt;&lt;w:tcPr&gt;&lt;w:tcBorders&gt;&lt;w:top w:val="single" w:sz="4" w:space="0" w:color="F4DDA2" w:themeColor="accent2" w:themeTint="99"/&gt;&lt;/w:tcBorders&gt;&lt;/w:tcPr&gt;&lt;/w:tblStylePr&gt;&lt;w:tblStylePr w:type="swCell"&gt;&lt;w:tblPr/&gt;&lt;w:tcPr&gt;&lt;w:tcBorders&gt;&lt;w:top w:val="single" w:sz="4" w:space="0" w:color="F4DDA2"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w:themeTint="99"/&gt;&lt;w:insideV w:val="single" w:sz="4" w:space="0" w:color="B8DEA3"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w:type="neCell"&gt;&lt;w:tblPr/&gt;&lt;w:tcPr&gt;&lt;w:tcBorders&gt;&lt;w:bottom w:val="single" w:sz="4" w:space="0" w:color="B8DEA3" w:themeColor="accent3" w:themeTint="99"/&gt;&lt;/w:tcBorders&gt;&lt;/w:tcPr&gt;&lt;/w:tblStylePr&gt;&lt;w:tblStylePr w:type="nwCell"&gt;&lt;w:tblPr/&gt;&lt;w:tcPr&gt;&lt;w:tcBorders&gt;&lt;w:bottom w:val="single" w:sz="4" w:space="0" w:color="B8DEA3" w:themeColor="accent3" w:themeTint="99"/&gt;&lt;/w:tcBorders&gt;&lt;/w:tcPr&gt;&lt;/w:tblStylePr&gt;&lt;w:tblStylePr w:type="seCell"&gt;&lt;w:tblPr/&gt;&lt;w:tcPr&gt;&lt;w:tcBorders&gt;&lt;w:top w:val="single" w:sz="4" w:space="0" w:color="B8DEA3" w:themeColor="accent3" w:themeTint="99"/&gt;&lt;/w:tcBorders&gt;&lt;/w:tcPr&gt;&lt;/w:tblStylePr&gt;&lt;w:tblStylePr w:type="swCell"&gt;&lt;w:tblPr/&gt;&lt;w:tcPr&gt;&lt;w:tcBorders&gt;&lt;w:top w:val="single" w:sz="4" w:space="0" w:color="B8DEA3"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w:themeTint="99"/&gt;&lt;w:insideV w:val="single" w:sz="4" w:space="0" w:color="F6BD93"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w:type="neCell"&gt;&lt;w:tblPr/&gt;&lt;w:tcPr&gt;&lt;w:tcBorders&gt;&lt;w:bottom w:val="single" w:sz="4" w:space="0" w:color="F6BD93" w:themeColor="accent4" w:themeTint="99"/&gt;&lt;/w:tcBorders&gt;&lt;/w:tcPr&gt;&lt;/w:tblStylePr&gt;&lt;w:tblStylePr w:type="nwCell"&gt;&lt;w:tblPr/&gt;&lt;w:tcPr&gt;&lt;w:tcBorders&gt;&lt;w:bottom w:val="single" w:sz="4" w:space="0" w:color="F6BD93" w:themeColor="accent4" w:themeTint="99"/&gt;&lt;/w:tcBorders&gt;&lt;/w:tcPr&gt;&lt;/w:tblStylePr&gt;&lt;w:tblStylePr w:type="seCell"&gt;&lt;w:tblPr/&gt;&lt;w:tcPr&gt;&lt;w:tcBorders&gt;&lt;w:top w:val="single" w:sz="4" w:space="0" w:color="F6BD93" w:themeColor="accent4" w:themeTint="99"/&gt;&lt;/w:tcBorders&gt;&lt;/w:tcPr&gt;&lt;/w:tblStylePr&gt;&lt;w:tblStylePr w:type="swCell"&gt;&lt;w:tblPr/&gt;&lt;w:tcPr&gt;&lt;w:tcBorders&gt;&lt;w:top w:val="single" w:sz="4" w:space="0" w:color="F6BD93"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w:themeTint="99"/&gt;&lt;w:insideV w:val="single" w:sz="4" w:space="0" w:color="BCB0D1"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w:type="neCell"&gt;&lt;w:tblPr/&gt;&lt;w:tcPr&gt;&lt;w:tcBorders&gt;&lt;w:bottom w:val="single" w:sz="4" w:space="0" w:color="BCB0D1" w:themeColor="accent5" w:themeTint="99"/&gt;&lt;/w:tcBorders&gt;&lt;/w:tcPr&gt;&lt;/w:tblStylePr&gt;&lt;w:tblStylePr w:type="nwCell"&gt;&lt;w:tblPr/&gt;&lt;w:tcPr&gt;&lt;w:tcBorders&gt;&lt;w:bottom w:val="single" w:sz="4" w:space="0" w:color="BCB0D1" w:themeColor="accent5" w:themeTint="99"/&gt;&lt;/w:tcBorders&gt;&lt;/w:tcPr&gt;&lt;/w:tblStylePr&gt;&lt;w:tblStylePr w:type="seCell"&gt;&lt;w:tblPr/&gt;&lt;w:tcPr&gt;&lt;w:tcBorders&gt;&lt;w:top w:val="single" w:sz="4" w:space="0" w:color="BCB0D1" w:themeColor="accent5" w:themeTint="99"/&gt;&lt;/w:tcBorders&gt;&lt;/w:tcPr&gt;&lt;/w:tblStylePr&gt;&lt;w:tblStylePr w:type="swCell"&gt;&lt;w:tblPr/&gt;&lt;w:tcPr&gt;&lt;w:tcBorders&gt;&lt;w:top w:val="single" w:sz="4" w:space="0" w:color="BCB0D1"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w:themeTint="99"/&gt;&lt;w:insideV w:val="single" w:sz="4" w:space="0" w:color="F1B0BA"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w:type="neCell"&gt;&lt;w:tblPr/&gt;&lt;w:tcPr&gt;&lt;w:tcBorders&gt;&lt;w:bottom w:val="single" w:sz="4" w:space="0" w:color="F1B0BA" w:themeColor="accent6" w:themeTint="99"/&gt;&lt;/w:tcBorders&gt;&lt;/w:tcPr&gt;&lt;/w:tblStylePr&gt;&lt;w:tblStylePr w:type="nwCell"&gt;&lt;w:tblPr/&gt;&lt;w:tcPr&gt;&lt;w:tcBorders&gt;&lt;w:bottom w:val="single" w:sz="4" w:space="0" w:color="F1B0BA" w:themeColor="accent6" w:themeTint="99"/&gt;&lt;/w:tcBorders&gt;&lt;/w:tcPr&gt;&lt;/w:tblStylePr&gt;&lt;w:tblStylePr w:type="seCell"&gt;&lt;w:tblPr/&gt;&lt;w:tcPr&gt;&lt;w:tcBorders&gt;&lt;w:top w:val="single" w:sz="4" w:space="0" w:color="F1B0BA" w:themeColor="accent6" w:themeTint="99"/&gt;&lt;/w:tcBorders&gt;&lt;/w:tcPr&gt;&lt;/w:tblStylePr&gt;&lt;w:tblStylePr w:type="swCell"&gt;&lt;w:tblPr/&gt;&lt;w:tcPr&gt;&lt;w:tcBorders&gt;&lt;w:top w:val="single" w:sz="4" w:space="0" w:color="F1B0BA" w:themeColor="accent6" w:themeTint="99"/&gt;&lt;/w:tcBorders&gt;&lt;/w:tcPr&gt;&lt;/w:tblStylePr&gt;&lt;/w:style&gt;&lt;w:style w:type="paragraph" w:styleId="Header"&gt;&lt;w:name w:val="header"/&gt;&lt;w:basedOn w:val="Normal"/&gt;&lt;w:link w:val="HeaderChar"/&gt;&lt;w:uiPriority w:val="99"/&gt;&lt;w:unhideWhenUsed/&gt;&lt;w:rsid w:val="00632BB1"/&gt;&lt;w:pPr&gt;&lt;w:spacing w:after="0" w:line="240" w:lineRule="auto"/&gt;&lt;/w:pPr&gt;&lt;/w:style&gt;&lt;w:style w:type="character" w:customStyle="1" w:styleId="HeaderChar"&gt;&lt;w:name w:val="Header Char"/&gt;&lt;w:basedOn w:val="DefaultParagraphFont"/&gt;&lt;w:link w:val="Header"/&gt;&lt;w:uiPriority w:val="99"/&gt;&lt;w:rsid w:val="00632BB1"/&gt;&lt;/w:style&gt;&lt;w:style w:type="character" w:customStyle="1" w:styleId="Heading7Char"&gt;&lt;w:name w:val="Heading 7 Char"/&gt;&lt;w:basedOn w:val="DefaultParagraphFont"/&gt;&lt;w:link w:val="Heading7"/&gt;&lt;w:uiPriority w:val="8"/&gt;&lt;w:semiHidden/&gt;&lt;w:rsid w:val="00555FE1"/&gt;&lt;w:rPr&gt;&lt;w:rFonts w:asciiTheme="majorHAnsi" w:eastAsiaTheme="majorEastAsia" w:hAnsiTheme="majorHAnsi" w:cstheme="majorBidi"/&gt;&lt;w:i/&gt;&lt;w:iCs/&gt;&lt;w:color w:val="2B7370" w:themeColor="accent1" w:themeShade="7F"/&gt;&lt;/w:rPr&gt;&lt;/w:style&gt;&lt;w:style w:type="character" w:customStyle="1" w:styleId="Heading8Char"&gt;&lt;w:name w:val="Heading 8 Char"/&gt;&lt;w:basedOn w:val="DefaultParagraphFont"/&gt;&lt;w:link w:val="Heading8"/&gt;&lt;w:uiPriority w:val="8"/&gt;&lt;w:semiHidden/&gt;&lt;w:rsid w:val="00555FE1"/&gt;&lt;w:rPr&gt;&lt;w:rFonts w:asciiTheme="majorHAnsi" w:eastAsiaTheme="majorEastAsia" w:hAnsiTheme="majorHAnsi" w:cstheme="majorBidi"/&gt;&lt;w:color w:val="272727" w:themeColor="text1" w:themeTint="D8"/&gt;&lt;w:szCs w:val="21"/&gt;&lt;/w:rPr&gt;&lt;/w:style&gt;&lt;w:style w:type="character" w:customStyle="1" w:styleId="Heading9Char"&gt;&lt;w:name w:val="Heading 9 Char"/&gt;&lt;w:basedOn w:val="DefaultParagraphFont"/&gt;&lt;w:link w:val="Heading9"/&gt;&lt;w:uiPriority w:val="8"/&gt;&lt;w:semiHidden/&gt;&lt;w:rsid w:val="00555FE1"/&gt;&lt;w:rPr&gt;&lt;w:rFonts w:asciiTheme="majorHAnsi" w:eastAsiaTheme="majorEastAsia" w:hAnsiTheme="majorHAnsi" w:cstheme="majorBidi"/&gt;&lt;w:i/&gt;&lt;w:iCs/&gt;&lt;w:color w:val="272727" w:themeColor="text1" w:themeTint="D8"/&gt;&lt;w:szCs w:val="21"/&gt;&lt;/w:rPr&gt;&lt;/w:style&gt;&lt;w:style w:type="character" w:styleId="HTMLAcronym"&gt;&lt;w:name w:val="HTML Acronym"/&gt;&lt;w:basedOn w:val="DefaultParagraphFont"/&gt;&lt;w:uiPriority w:val="99"/&gt;&lt;w:semiHidden/&gt;&lt;w:unhideWhenUsed/&gt;&lt;w:rsid w:val="00A92C80"/&gt;&lt;/w:style&gt;&lt;w:style w:type="paragraph" w:styleId="HTMLAddress"&gt;&lt;w:name w:val="HTML Address"/&gt;&lt;w:basedOn w:val="Normal"/&gt;&lt;w:link w:val="HTMLAddressChar"/&gt;&lt;w:uiPriority w:val="99"/&gt;&lt;w:semiHidden/&gt;&lt;w:unhideWhenUsed/&gt;&lt;w:rsid w:val="00A92C80"/&gt;&lt;w:pPr&gt;&lt;w:spacing w:after="0" w:line="240" w:lineRule="auto"/&gt;&lt;/w:pPr&gt;&lt;w:rPr&gt;&lt;w:i/&gt;&lt;w:iCs/&gt;&lt;/w:rPr&gt;&lt;/w:style&gt;&lt;w:style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w:val="00A92C80"/&gt;&lt;w:rPr&gt;&lt;w:i/&gt;&lt;w:iCs/&gt;&lt;/w:rPr&gt;&lt;/w:style&gt;&lt;w:style w:type="character" w:styleId="HTMLCite"&gt;&lt;w:name w:val="HTML Cite"/&gt;&lt;w:basedOn w:val="DefaultParagraphFont"/&gt;&lt;w:uiPriority w:val="99"/&gt;&lt;w:semiHidden/&gt;&lt;w:unhideWhenUsed/&gt;&lt;w:rsid w:val="00A92C80"/&gt;&lt;w:rPr&gt;&lt;w:i/&gt;&lt;w:iCs/&gt;&lt;/w:rPr&gt;&lt;/w:style&gt;&lt;w:style w:type="character" w:styleId="HTMLCode"&gt;&lt;w:name w:val="HTML Code"/&gt;&lt;w:basedOn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w:styleId="HTMLDefinition"&gt;&lt;w:name w:val="HTML Definition"/&gt;&lt;w:basedOn w:val="DefaultParagraphFont"/&gt;&lt;w:uiPriority w:val="99"/&gt;&lt;w:semiHidden/&gt;&lt;w:unhideWhenUsed/&gt;&lt;w:rsid w:val="00A92C80"/&gt;&lt;w:rPr&gt;&lt;w:i/&gt;&lt;w:iCs/&gt;&lt;/w:rPr&gt;&lt;/w:style&gt;&lt;w:style w:type="character" w:styleId="HTMLKeyboard"&gt;&lt;w:name w:val="HTML Keyboard"/&gt;&lt;w:basedOn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w:val="20"/&gt;&lt;/w:rPr&gt;&lt;/w:style&gt;&lt;w:style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w:val="00A92C80"/&gt;&lt;w:rPr&gt;&lt;w:rFonts w:ascii="Consolas" w:hAnsi="Consolas"/&gt;&lt;w:szCs w:val="20"/&gt;&lt;/w:rPr&gt;&lt;/w:style&gt;&lt;w:style w:type="character" w:styleId="HTMLSample"&gt;&lt;w:name w:val="HTML Sample"/&gt;&lt;w:basedOn w:val="DefaultParagraphFont"/&gt;&lt;w:uiPriority w:val="99"/&gt;&lt;w:semiHidden/&gt;&lt;w:unhideWhenUsed/&gt;&lt;w:rsid w:val="00A92C80"/&gt;&lt;w:rPr&gt;&lt;w:rFonts w:ascii="Consolas" w:hAnsi="Consolas"/&gt;&lt;w:sz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w:val="99"/&gt;&lt;w:semiHidden/&gt;&lt;w:unhideWhenUsed/&gt;&lt;w:rsid w:val="00A92C80"/&gt;&lt;w:rPr&gt;&lt;w:rFonts w:ascii="Consolas" w:hAnsi="Consolas"/&gt;&lt;w:sz w:val="22"/&gt;&lt;w:szCs w:val="20"/&gt;&lt;/w:rPr&gt;&lt;/w:style&gt;&lt;w:style w:type="character" w:styleId="HTMLVariable"&gt;&lt;w:name w:val="HTML Variable"/&gt;&lt;w:basedOn w:val="DefaultParagraphFont"/&gt;&lt;w:uiPriority w:val="99"/&gt;&lt;w:semiHidden/&gt;&lt;w:unhideWhenUsed/&gt;&lt;w:rsid w:val="00A92C80"/&gt;&lt;w:rPr&gt;&lt;w:i/&gt;&lt;w:iCs/&gt;&lt;/w:rPr&gt;&lt;/w:style&gt;&lt;w:style w:type="character" w:styleId="Hyperlink"&gt;&lt;w:name w:val="Hyperlink"/&gt;&lt;w:basedOn w:val="DefaultParagraphFont"/&gt;&lt;w:uiPriority w:val="99"/&gt;&lt;w:semiHidden/&gt;&lt;w:unhideWhenUsed/&gt;&lt;w:rsid w:val="00E75E55"/&gt;&lt;w:rPr&gt;&lt;w:color w:val="2B7471" w:themeColor="accent1" w:themeShade="80"/&gt;&lt;w:u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w:left="220" w:hanging="220"/&gt;&lt;/w:pPr&gt;&lt;/w:style&gt;&lt;w:style w:type="paragraph" w:styleId="Index2"&gt;&lt;w:name w:val="index 2"/&gt;&lt;w:basedOn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w:left="440" w:hanging="220"/&gt;&lt;/w:pPr&gt;&lt;/w:style&gt;&lt;w:style w:type="paragraph" w:styleId="Index3"&gt;&lt;w:name w:val="index 3"/&gt;&lt;w:basedOn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w:left="660" w:hanging="220"/&gt;&lt;/w:pPr&gt;&lt;/w:style&gt;&lt;w:style w:type="paragraph" w:styleId="Index4"&gt;&lt;w:name w:val="index 4"/&gt;&lt;w:basedOn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w:left="880" w:hanging="220"/&gt;&lt;/w:pPr&gt;&lt;/w:style&gt;&lt;w:style w:type="paragraph" w:styleId="Index5"&gt;&lt;w:name w:val="index 5"/&gt;&lt;w:basedOn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w:left="1100" w:hanging="220"/&gt;&lt;/w:pPr&gt;&lt;/w:style&gt;&lt;w:style w:type="paragraph" w:styleId="Index6"&gt;&lt;w:name w:val="index 6"/&gt;&lt;w:basedOn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w:left="1320" w:hanging="220"/&gt;&lt;/w:pPr&gt;&lt;/w:style&gt;&lt;w:style w:type="paragraph" w:styleId="Index7"&gt;&lt;w:name w:val="index 7"/&gt;&lt;w:basedOn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w:left="1540" w:hanging="220"/&gt;&lt;/w:pPr&gt;&lt;/w:style&gt;&lt;w:style w:type="paragraph" w:styleId="Index8"&gt;&lt;w:name w:val="index 8"/&gt;&lt;w:basedOn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w:left="1760" w:hanging="220"/&gt;&lt;/w:pPr&gt;&lt;/w:style&gt;&lt;w:style w:type="paragraph" w:styleId="Index9"&gt;&lt;w:name w:val="index 9"/&gt;&lt;w:basedOn w:val="Normal"/&gt;&lt;w:next w:val="Normal"/&gt;&lt;w:autoRedefine/&gt;&lt;w:uiPriority w:val="99"/&gt;&lt;w:semiHidden/&gt;&lt;w:unhideWhenUsed/&gt;&lt;w:rsid w:val="00A92C80"/&gt;&lt;w:pPr&gt;&lt;w:spacing w:after="0" w:line="240" w:lineRule="auto"/&gt;&lt;w:ind w:left="1980" w:hanging="220"/&gt;&lt;/w:pPr&gt;&lt;/w:style&gt;&lt;w:style w:type="paragraph" w:styleId="IndexHeading"&gt;&lt;w:name w:val="index heading"/&gt;&lt;w:basedOn w:val="Normal"/&gt;&lt;w:next w:val="Index1"/&gt;&lt;w:uiPriority w:val="99"/&gt;&lt;w:semiHidden/&gt;&lt;w:unhideWhenUsed/&gt;&lt;w:rsid w:val="00A92C80"/&gt;&lt;w:rPr&gt;&lt;w:rFonts w:asciiTheme="majorHAnsi" w:eastAsiaTheme="majorEastAsia" w:hAnsiTheme="majorHAnsi" w:cstheme="majorBidi"/&gt;&lt;w:b/&gt;&lt;w:bCs/&gt;&lt;/w:rPr&gt;&lt;/w:style&gt;&lt;w:style w:type="table" w:styleId="LightGrid"&gt;&lt;w:name w:val="Light Grid"/&gt;&lt;w:basedOn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w:sz="18"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w:val="nil"/&gt;&lt;w:insideV w:val="single" w:sz="8" w:space="0" w:color="000000"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w:themeColor="text1"/&gt;&lt;/w:tcBorders&gt;&lt;w:shd w:val="clear" w:color="auto" w:fill="C0C0C0" w:themeFill="text1" w:themeFillTint="3F"/&gt;&lt;/w:tcPr&gt;&lt;/w:tblStylePr&gt;&lt;w:tblStylePr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w:themeColor="text1"/&gt;&lt;/w:tcBorders&gt;&lt;w:shd w:val="clear" w:color="auto" w:fill="C0C0C0" w:themeFill="text1" w:themeFillTint="3F"/&gt;&lt;/w:tcPr&gt;&lt;/w:tblStylePr&gt;&lt;w:tblStylePr w:type="band2Horz"&gt;&lt;w:tblPr/&gt;&lt;w:tcPr&gt;&lt;w:tcBorders&gt;&lt;w:top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w:themeColor="text1"/&gt;&lt;w:insideV w:val="single" w:sz="8" w:space="0" w:color="000000" w:themeColor="text1"/&gt;&lt;/w:tcBorders&gt;&lt;/w:tcPr&gt;&lt;/w:tblStylePr&gt;&lt;/w:style&gt;&lt;w:style w:type="table" w:styleId="LightGrid-Accent1"&gt;&lt;w:name w:val="Light Grid Accent 1"/&gt;&lt;w:basedOn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w:sz="18"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w:val="nil"/&gt;&lt;w:insideV w:val="single" w:sz="8" w:space="0" w:color="74CBC8"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w:themeColor="accent1"/&gt;&lt;/w:tcBorders&gt;&lt;w:shd w:val="clear" w:color="auto" w:fill="DCF2F1" w:themeFill="accent1" w:themeFillTint="3F"/&gt;&lt;/w:tcPr&gt;&lt;/w:tblStylePr&gt;&lt;w:tblStylePr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w:themeColor="accent1"/&gt;&lt;/w:tcBorders&gt;&lt;w:shd w:val="clear" w:color="auto" w:fill="DCF2F1" w:themeFill="accent1" w:themeFillTint="3F"/&gt;&lt;/w:tcPr&gt;&lt;/w:tblStylePr&gt;&lt;w:tblStylePr w:type="band2Horz"&gt;&lt;w:tblPr/&gt;&lt;w:tcPr&gt;&lt;w:tcBorders&gt;&lt;w:top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w:themeColor="accent1"/&gt;&lt;w:insideV w:val="single" w:sz="8" w:space="0" w:color="74CBC8" w:themeColor="accent1"/&gt;&lt;/w:tcBorders&gt;&lt;/w:tcPr&gt;&lt;/w:tblStylePr&gt;&lt;/w:style&gt;&lt;w:style w:type="table" w:styleId="LightGrid-Accent2"&gt;&lt;w:name w:val="Light Grid Accent 2"/&gt;&lt;w:basedOn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w:sz="18"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w:val="nil"/&gt;&lt;w:insideV w:val="single" w:sz="8" w:space="0" w:color="EDC765"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w:themeColor="accent2"/&gt;&lt;/w:tcBorders&gt;&lt;w:shd w:val="clear" w:color="auto" w:fill="FAF1D8" w:themeFill="accent2" w:themeFillTint="3F"/&gt;&lt;/w:tcPr&gt;&lt;/w:tblStylePr&gt;&lt;w:tblStylePr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w:themeColor="accent2"/&gt;&lt;/w:tcBorders&gt;&lt;w:shd w:val="clear" w:color="auto" w:fill="FAF1D8" w:themeFill="accent2" w:themeFillTint="3F"/&gt;&lt;/w:tcPr&gt;&lt;/w:tblStylePr&gt;&lt;w:tblStylePr w:type="band2Horz"&gt;&lt;w:tblPr/&gt;&lt;w:tcPr&gt;&lt;w:tcBorders&gt;&lt;w:top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w:themeColor="accent2"/&gt;&lt;w:insideV w:val="single" w:sz="8" w:space="0" w:color="EDC765" w:themeColor="accent2"/&gt;&lt;/w:tcBorders&gt;&lt;/w:tcPr&gt;&lt;/w:tblStylePr&gt;&lt;/w:style&gt;&lt;w:style w:type="table" w:styleId="LightGrid-Accent3"&gt;&lt;w:name w:val="Light Grid Accent 3"/&gt;&lt;w:basedOn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w:sz="18"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w:val="nil"/&gt;&lt;w:insideV w:val="single" w:sz="8" w:space="0" w:color="8AC867"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w:themeColor="accent3"/&gt;&lt;/w:tcBorders&gt;&lt;w:shd w:val="clear" w:color="auto" w:fill="E1F1D9" w:themeFill="accent3" w:themeFillTint="3F"/&gt;&lt;/w:tcPr&gt;&lt;/w:tblStylePr&gt;&lt;w:tblStylePr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w:themeColor="accent3"/&gt;&lt;/w:tcBorders&gt;&lt;w:shd w:val="clear" w:color="auto" w:fill="E1F1D9" w:themeFill="accent3" w:themeFillTint="3F"/&gt;&lt;/w:tcPr&gt;&lt;/w:tblStylePr&gt;&lt;w:tblStylePr w:type="band2Horz"&gt;&lt;w:tblPr/&gt;&lt;w:tcPr&gt;&lt;w:tcBorders&gt;&lt;w:top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w:themeColor="accent3"/&gt;&lt;w:insideV w:val="single" w:sz="8" w:space="0" w:color="8AC867" w:themeColor="accent3"/&gt;&lt;/w:tcBorders&gt;&lt;/w:tcPr&gt;&lt;/w:tblStylePr&gt;&lt;/w:style&gt;&lt;w:style w:type="table" w:styleId="LightGrid-Accent4"&gt;&lt;w:name w:val="Light Grid Accent 4"/&gt;&lt;w:basedOn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w:sz="18"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w:val="nil"/&gt;&lt;w:insideV w:val="single" w:sz="8" w:space="0" w:color="F0924C"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w:themeColor="accent4"/&gt;&lt;/w:tcBorders&gt;&lt;w:shd w:val="clear" w:color="auto" w:fill="FBE3D2" w:themeFill="accent4" w:themeFillTint="3F"/&gt;&lt;/w:tcPr&gt;&lt;/w:tblStylePr&gt;&lt;w:tblStylePr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w:themeColor="accent4"/&gt;&lt;/w:tcBorders&gt;&lt;w:shd w:val="clear" w:color="auto" w:fill="FBE3D2" w:themeFill="accent4" w:themeFillTint="3F"/&gt;&lt;/w:tcPr&gt;&lt;/w:tblStylePr&gt;&lt;w:tblStylePr w:type="band2Horz"&gt;&lt;w:tblPr/&gt;&lt;w:tcPr&gt;&lt;w:tcBorders&gt;&lt;w:top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w:themeColor="accent4"/&gt;&lt;w:insideV w:val="single" w:sz="8" w:space="0" w:color="F0924C" w:themeColor="accent4"/&gt;&lt;/w:tcBorders&gt;&lt;/w:tcPr&gt;&lt;/w:tblStylePr&gt;&lt;/w:style&gt;&lt;w:style w:type="table" w:styleId="LightGrid-Accent5"&gt;&lt;w:name w:val="Light Grid Accent 5"/&gt;&lt;w:basedOn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w:sz="18"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w:val="nil"/&gt;&lt;w:insideV w:val="single" w:sz="8" w:space="0" w:color="907CB3"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w:themeColor="accent5"/&gt;&lt;/w:tcBorders&gt;&lt;w:shd w:val="clear" w:color="auto" w:fill="E3DEEC" w:themeFill="accent5" w:themeFillTint="3F"/&gt;&lt;/w:tcPr&gt;&lt;/w:tblStylePr&gt;&lt;w:tblStylePr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w:themeColor="accent5"/&gt;&lt;/w:tcBorders&gt;&lt;w:shd w:val="clear" w:color="auto" w:fill="E3DEEC" w:themeFill="accent5" w:themeFillTint="3F"/&gt;&lt;/w:tcPr&gt;&lt;/w:tblStylePr&gt;&lt;w:tblStylePr w:type="band2Horz"&gt;&lt;w:tblPr/&gt;&lt;w:tcPr&gt;&lt;w:tcBorders&gt;&lt;w:top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w:themeColor="accent5"/&gt;&lt;w:insideV w:val="single" w:sz="8" w:space="0" w:color="907CB3" w:themeColor="accent5"/&gt;&lt;/w:tcBorders&gt;&lt;/w:tcPr&gt;&lt;/w:tblStylePr&gt;&lt;/w:style&gt;&lt;w:style w:type="table" w:styleId="LightGrid-Accent6"&gt;&lt;w:name w:val="Light Grid Accent 6"/&gt;&lt;w:basedOn w:val="TableNormal"/&gt;&lt;w:uiPriority w:val="62"/&gt;&lt;w:semiHidden/&gt;&lt;w:unhideWhenUsed/&gt;&lt;w:rsid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w:sz="18"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w:val="nil"/&gt;&lt;w:insideV w:val="single" w:sz="8" w:space="0" w:color="E87C8D"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w:themeColor="accent6"/&gt;&lt;/w:tcBorders&gt;&lt;w:shd w:val="clear" w:color="auto" w:fill="F9DEE2" w:themeFill="accent6" w:themeFillTint="3F"/&gt;&lt;/w:tcPr&gt;&lt;/w:tblStylePr&gt;&lt;w:tblStylePr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w:themeColor="accent6"/&gt;&lt;/w:tcBorders&gt;&lt;w:shd w:val="clear" w:color="auto" w:fill="F9DEE2" w:themeFill="accent6" w:themeFillTint="3F"/&gt;&lt;/w:tcPr&gt;&lt;/w:tblStylePr&gt;&lt;w:tblStylePr w:type="band2Horz"&gt;&lt;w:tblPr/&gt;&lt;w:tcPr&gt;&lt;w:tcBorders&gt;&lt;w:top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w:themeColor="accent6"/&gt;&lt;w:insideV w:val="single" w:sz="8" w:space="0" w:color="E87C8D" w:themeColor="accent6"/&gt;&lt;/w:tcBorders&gt;&lt;/w:tcPr&gt;&lt;/w:tblStylePr&gt;&lt;/w:style&gt;&lt;w:style w:type="table" w:styleId="LightList"&gt;&lt;w:name w:val="Light List"/&gt;&lt;w:basedOn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w:themeColor="text1"/&gt;&lt;/w:tcBorders&gt;&lt;/w:tcPr&gt;&lt;/w:tblStylePr&gt;&lt;w:tblStylePr w:type="band1Horz"&gt;&lt;w:tblPr/&gt;&lt;w:tcPr&gt;&lt;w:tcBorders&gt;&lt;w:top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w:themeColor="text1"/&gt;&lt;/w:tcBorders&gt;&lt;/w:tcPr&gt;&lt;/w:tblStylePr&gt;&lt;/w:style&gt;&lt;w:style w:type="table" w:styleId="LightList-Accent1"&gt;&lt;w:name w:val="Light List Accent 1"/&gt;&lt;w:basedOn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w:themeColor="accent1"/&gt;&lt;/w:tcBorders&gt;&lt;/w:tcPr&gt;&lt;/w:tblStylePr&gt;&lt;w:tblStylePr w:type="band1Horz"&gt;&lt;w:tblPr/&gt;&lt;w:tcPr&gt;&lt;w:tcBorders&gt;&lt;w:top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w:themeColor="accent1"/&gt;&lt;/w:tcBorders&gt;&lt;/w:tcPr&gt;&lt;/w:tblStylePr&gt;&lt;/w:style&gt;&lt;w:style w:type="table" w:styleId="LightList-Accent2"&gt;&lt;w:name w:val="Light List Accent 2"/&gt;&lt;w:basedOn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w:themeColor="accent2"/&gt;&lt;/w:tcBorders&gt;&lt;/w:tcPr&gt;&lt;/w:tblStylePr&gt;&lt;w:tblStylePr w:type="band1Horz"&gt;&lt;w:tblPr/&gt;&lt;w:tcPr&gt;&lt;w:tcBorders&gt;&lt;w:top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w:themeColor="accent2"/&gt;&lt;/w:tcBorders&gt;&lt;/w:tcPr&gt;&lt;/w:tblStylePr&gt;&lt;/w:style&gt;&lt;w:style w:type="table" w:styleId="LightList-Accent3"&gt;&lt;w:name w:val="Light List Accent 3"/&gt;&lt;w:basedOn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w:themeColor="accent3"/&gt;&lt;/w:tcBorders&gt;&lt;/w:tcPr&gt;&lt;/w:tblStylePr&gt;&lt;w:tblStylePr w:type="band1Horz"&gt;&lt;w:tblPr/&gt;&lt;w:tcPr&gt;&lt;w:tcBorders&gt;&lt;w:top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w:themeColor="accent3"/&gt;&lt;/w:tcBorders&gt;&lt;/w:tcPr&gt;&lt;/w:tblStylePr&gt;&lt;/w:style&gt;&lt;w:style w:type="table" w:styleId="LightList-Accent4"&gt;&lt;w:name w:val="Light List Accent 4"/&gt;&lt;w:basedOn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w:themeColor="accent4"/&gt;&lt;/w:tcBorders&gt;&lt;/w:tcPr&gt;&lt;/w:tblStylePr&gt;&lt;w:tblStylePr w:type="band1Horz"&gt;&lt;w:tblPr/&gt;&lt;w:tcPr&gt;&lt;w:tcBorders&gt;&lt;w:top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w:themeColor="accent4"/&gt;&lt;/w:tcBorders&gt;&lt;/w:tcPr&gt;&lt;/w:tblStylePr&gt;&lt;/w:style&gt;&lt;w:style w:type="table" w:styleId="LightList-Accent5"&gt;&lt;w:name w:val="Light List Accent 5"/&gt;&lt;w:basedOn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w:themeColor="accent5"/&gt;&lt;/w:tcBorders&gt;&lt;/w:tcPr&gt;&lt;/w:tblStylePr&gt;&lt;w:tblStylePr w:type="band1Horz"&gt;&lt;w:tblPr/&gt;&lt;w:tcPr&gt;&lt;w:tcBorders&gt;&lt;w:top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w:themeColor="accent5"/&gt;&lt;/w:tcBorders&gt;&lt;/w:tcPr&gt;&lt;/w:tblStylePr&gt;&lt;/w:style&gt;&lt;w:style w:type="table" w:styleId="LightList-Accent6"&gt;&lt;w:name w:val="Light List Accent 6"/&gt;&lt;w:basedOn w:val="TableNormal"/&gt;&lt;w:uiPriority w:val="61"/&gt;&lt;w:semiHidden/&gt;&lt;w:unhideWhenUsed/&gt;&lt;w:rsid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w:themeColor="accent6"/&gt;&lt;/w:tcBorders&gt;&lt;/w:tcPr&gt;&lt;/w:tblStylePr&gt;&lt;w:tblStylePr w:type="band1Horz"&gt;&lt;w:tblPr/&gt;&lt;w:tcPr&gt;&lt;w:tcBorders&gt;&lt;w:top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w:themeColor="accent6"/&gt;&lt;/w:tcBorders&gt;&lt;/w:tcPr&gt;&lt;/w:tblStylePr&gt;&lt;/w:style&gt;&lt;w:style w:type="table" w:styleId="LightShading"&gt;&lt;w:name w:val="Light Shading"/&gt;&lt;w:basedOn w:val="TableNormal"/&gt;&lt;w:uiPriority w:val="60"/&gt;&lt;w:semiHidden/&gt;&lt;w:unhideWhenUsed/&gt;&lt;w:rsid w:val="00A92C80"/&gt;&lt;w:pPr&gt;&lt;w:spacing w:after="0" w:line="240" w:lineRule="auto"/&gt;&lt;/w:pPr&gt;&lt;w:rPr&gt;&lt;w:color w:val="000000" w:themeColor="text1" w:themeShade="BF"/&gt;&lt;/w:rPr&gt;&lt;w:tblPr&gt;&lt;w:tblStyleRowBandSize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w:color="000000" w:themeColor="text1"/&gt;&lt;w:left w:val="nil"/&gt;&lt;w:bottom w:val="single" w:sz="8" w:space="0" w:color="000000"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w:themeFillTint="3F"/&gt;&lt;/w:tcPr&gt;&lt;/w:tblStylePr&gt;&lt;/w:style&gt;&lt;w:style w:type="table" w:styleId="LightShading-Accent1"&gt;&lt;w:name w:val="Light Shading Accent 1"/&gt;&lt;w:basedOn w:val="TableNormal"/&gt;&lt;w:uiPriority w:val="60"/&gt;&lt;w:semiHidden/&gt;&lt;w:unhideWhenUsed/&gt;&lt;w:rsid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w:color="74CBC8" w:themeColor="accent1"/&gt;&lt;w:left w:val="nil"/&gt;&lt;w:bottom w:val="single" w:sz="8" w:space="0" w:color="74CBC8"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w:themeFillTint="3F"/&gt;&lt;/w:tcPr&gt;&lt;/w:tblStylePr&gt;&lt;/w:style&gt;&lt;w:style w:type="table" w:styleId="LightShading-Accent2"&gt;&lt;w:name w:val="Light Shading Accent 2"/&gt;&lt;w:basedOn w:val="TableNormal"/&gt;&lt;w:uiPriority w:val="60"/&gt;&lt;w:semiHidden/&gt;&lt;w:unhideWhenUsed/&gt;&lt;w:rsid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w:color="EDC765" w:themeColor="accent2"/&gt;&lt;w:left w:val="nil"/&gt;&lt;w:bottom w:val="single" w:sz="8" w:space="0" w:color="EDC765"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w:themeFillTint="3F"/&gt;&lt;/w:tcPr&gt;&lt;/w:tblStylePr&gt;&lt;/w:style&gt;&lt;w:style w:type="table" w:styleId="LightShading-Accent3"&gt;&lt;w:name w:val="Light Shading Accent 3"/&gt;&lt;w:basedOn w:val="TableNormal"/&gt;&lt;w:uiPriority w:val="60"/&gt;&lt;w:semiHidden/&gt;&lt;w:unhideWhenUsed/&gt;&lt;w:rsid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w:color="8AC867" w:themeColor="accent3"/&gt;&lt;w:left w:val="nil"/&gt;&lt;w:bottom w:val="single" w:sz="8" w:space="0" w:color="8AC867"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w:themeFillTint="3F"/&gt;&lt;/w:tcPr&gt;&lt;/w:tblStylePr&gt;&lt;/w:style&gt;&lt;w:style w:type="table" w:styleId="LightShading-Accent4"&gt;&lt;w:name w:val="Light Shading Accent 4"/&gt;&lt;w:basedOn w:val="TableNormal"/&gt;&lt;w:uiPriority w:val="60"/&gt;&lt;w:semiHidden/&gt;&lt;w:unhideWhenUsed/&gt;&lt;w:rsid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w:color="F0924C" w:themeColor="accent4"/&gt;&lt;w:left w:val="nil"/&gt;&lt;w:bottom w:val="single" w:sz="8" w:space="0" w:color="F0924C"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w:themeFillTint="3F"/&gt;&lt;/w:tcPr&gt;&lt;/w:tblStylePr&gt;&lt;/w:style&gt;&lt;w:style w:type="table" w:styleId="LightShading-Accent5"&gt;&lt;w:name w:val="Light Shading Accent 5"/&gt;&lt;w:basedOn w:val="TableNormal"/&gt;&lt;w:uiPriority w:val="60"/&gt;&lt;w:semiHidden/&gt;&lt;w:unhideWhenUsed/&gt;&lt;w:rsid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w:color="907CB3" w:themeColor="accent5"/&gt;&lt;w:left w:val="nil"/&gt;&lt;w:bottom w:val="single" w:sz="8" w:space="0" w:color="907CB3"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w:themeFillTint="3F"/&gt;&lt;/w:tcPr&gt;&lt;/w:tblStylePr&gt;&lt;/w:style&gt;&lt;w:style w:type="table" w:styleId="LightShading-Accent6"&gt;&lt;w:name w:val="Light Shading Accent 6"/&gt;&lt;w:basedOn w:val="TableNormal"/&gt;&lt;w:uiPriority w:val="60"/&gt;&lt;w:semiHidden/&gt;&lt;w:unhideWhenUsed/&gt;&lt;w:rsid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w:color="E87C8D" w:themeColor="accent6"/&gt;&lt;w:left w:val="nil"/&gt;&lt;w:bottom w:val="single" w:sz="8" w:space="0" w:color="E87C8D"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w:val="99"/&gt;&lt;w:semiHidden/&gt;&lt;w:unhideWhenUsed/&gt;&lt;w:rsid w:val="00A92C80"/&gt;&lt;/w:style&gt;&lt;w:style w:type="paragraph" w:styleId="List"&gt;&lt;w:name w:val="List"/&gt;&lt;w:basedOn w:val="Normal"/&gt;&lt;w:uiPriority w:val="99"/&gt;&lt;w:semiHidden/&gt;&lt;w:unhideWhenUsed/&gt;&lt;w:rsid w:val="00A92C80"/&gt;&lt;w:pPr&gt;&lt;w:ind w:left="360" w:hanging="360"/&gt;&lt;w:contextualSpacing/&gt;&lt;/w:pPr&gt;&lt;/w:style&gt;&lt;w:style w:type="paragraph" w:styleId="List2"&gt;&lt;w:name w:val="List 2"/&gt;&lt;w:basedOn w:val="Normal"/&gt;&lt;w:uiPriority w:val="99"/&gt;&lt;w:semiHidden/&gt;&lt;w:unhideWhenUsed/&gt;&lt;w:rsid w:val="00A92C80"/&gt;&lt;w:pPr&gt;&lt;w:ind w:left="720" w:hanging="360"/&gt;&lt;w:contextualSpacing/&gt;&lt;/w:pPr&gt;&lt;/w:style&gt;&lt;w:style w:type="paragraph" w:styleId="List3"&gt;&lt;w:name w:val="List 3"/&gt;&lt;w:basedOn w:val="Normal"/&gt;&lt;w:uiPriority w:val="99"/&gt;&lt;w:semiHidden/&gt;&lt;w:unhideWhenUsed/&gt;&lt;w:rsid w:val="00A92C80"/&gt;&lt;w:pPr&gt;&lt;w:ind w:left="1080" w:hanging="360"/&gt;&lt;w:contextualSpacing/&gt;&lt;/w:pPr&gt;&lt;/w:style&gt;&lt;w:style w:type="paragraph" w:styleId="List4"&gt;&lt;w:name w:val="List 4"/&gt;&lt;w:basedOn w:val="Normal"/&gt;&lt;w:uiPriority w:val="99"/&gt;&lt;w:semiHidden/&gt;&lt;w:unhideWhenUsed/&gt;&lt;w:rsid w:val="00A92C80"/&gt;&lt;w:pPr&gt;&lt;w:ind w:left="1440" w:hanging="360"/&gt;&lt;w:contextualSpacing/&gt;&lt;/w:pPr&gt;&lt;/w:style&gt;&lt;w:style w:type="paragraph" w:styleId="List5"&gt;&lt;w:name w:val="List 5"/&gt;&lt;w:basedOn w:val="Normal"/&gt;&lt;w:uiPriority w:val="99"/&gt;&lt;w:semiHidden/&gt;&lt;w:unhideWhenUsed/&gt;&lt;w:rsid w:val="00A92C80"/&gt;&lt;w:pPr&gt;&lt;w:ind w:left="1800" w:hanging="360"/&gt;&lt;w:contextualSpacing/&gt;&lt;/w:pPr&gt;&lt;/w:style&gt;&lt;w:style w:type="paragraph" w:styleId="ListBullet2"&gt;&lt;w:name w:val="List Bullet 2"/&gt;&lt;w:basedOn w:val="Normal"/&gt;&lt;w:uiPriority w:val="99"/&gt;&lt;w:semiHidden/&gt;&lt;w:unhideWhenUsed/&gt;&lt;w:rsid w:val="00A92C80"/&gt;&lt;w:pPr&gt;&lt;w:numPr&gt;&lt;w:numId w:val="6"/&gt;&lt;/w:numPr&gt;&lt;w:contextualSpacing/&gt;&lt;/w:pPr&gt;&lt;/w:style&gt;&lt;w:style w:type="paragraph" w:styleId="ListBullet3"&gt;&lt;w:name w:val="List Bullet 3"/&gt;&lt;w:basedOn w:val="Normal"/&gt;&lt;w:uiPriority w:val="99"/&gt;&lt;w:semiHidden/&gt;&lt;w:unhideWhenUsed/&gt;&lt;w:rsid w:val="00A92C80"/&gt;&lt;w:pPr&gt;&lt;w:numPr&gt;&lt;w:numId w:val="7"/&gt;&lt;/w:numPr&gt;&lt;w:contextualSpacing/&gt;&lt;/w:pPr&gt;&lt;/w:style&gt;&lt;w:style w:type="paragraph" w:styleId="ListBullet4"&gt;&lt;w:name w:val="List Bullet 4"/&gt;&lt;w:basedOn w:val="Normal"/&gt;&lt;w:uiPriority w:val="99"/&gt;&lt;w:semiHidden/&gt;&lt;w:unhideWhenUsed/&gt;&lt;w:rsid w:val="00A92C80"/&gt;&lt;w:pPr&gt;&lt;w:numPr&gt;&lt;w:numId w:val="8"/&gt;&lt;/w:numPr&gt;&lt;w:contextualSpacing/&gt;&lt;/w:pPr&gt;&lt;/w:style&gt;&lt;w:style w:type="paragraph" w:styleId="ListBullet5"&gt;&lt;w:name w:val="List Bullet 5"/&gt;&lt;w:basedOn w:val="Normal"/&gt;&lt;w:uiPriority w:val="99"/&gt;&lt;w:semiHidden/&gt;&lt;w:unhideWhenUsed/&gt;&lt;w:rsid w:val="00A92C80"/&gt;&lt;w:pPr&gt;&lt;w:numPr&gt;&lt;w:numId w:val="9"/&gt;&lt;/w:numPr&gt;&lt;w:contextualSpacing/&gt;&lt;/w:pPr&gt;&lt;/w:style&gt;&lt;w:style w:type="paragraph" w:styleId="ListContinue"&gt;&lt;w:name w:val="List Continue"/&gt;&lt;w:basedOn w:val="Normal"/&gt;&lt;w:uiPriority w:val="99"/&gt;&lt;w:semiHidden/&gt;&lt;w:unhideWhenUsed/&gt;&lt;w:rsid w:val="00A92C80"/&gt;&lt;w:pPr&gt;&lt;w:spacing w:after="120"/&gt;&lt;w:ind w:left="360"/&gt;&lt;w:contextualSpacing/&gt;&lt;/w:pPr&gt;&lt;/w:style&gt;&lt;w:style w:type="paragraph" w:styleId="ListContinue2"&gt;&lt;w:name w:val="List Continue 2"/&gt;&lt;w:basedOn w:val="Normal"/&gt;&lt;w:uiPriority w:val="99"/&gt;&lt;w:semiHidden/&gt;&lt;w:unhideWhenUsed/&gt;&lt;w:rsid w:val="00A92C80"/&gt;&lt;w:pPr&gt;&lt;w:spacing w:after="120"/&gt;&lt;w:ind w:left="720"/&gt;&lt;w:contextualSpacing/&gt;&lt;/w:pPr&gt;&lt;/w:style&gt;&lt;w:style w:type="paragraph" w:styleId="ListContinue3"&gt;&lt;w:name w:val="List Continue 3"/&gt;&lt;w:basedOn w:val="Normal"/&gt;&lt;w:uiPriority w:val="99"/&gt;&lt;w:semiHidden/&gt;&lt;w:unhideWhenUsed/&gt;&lt;w:rsid w:val="00A92C80"/&gt;&lt;w:pPr&gt;&lt;w:spacing w:after="120"/&gt;&lt;w:ind w:left="1080"/&gt;&lt;w:contextualSpacing/&gt;&lt;/w:pPr&gt;&lt;/w:style&gt;&lt;w:style w:type="paragraph" w:styleId="ListContinue4"&gt;&lt;w:name w:val="List Continue 4"/&gt;&lt;w:basedOn w:val="Normal"/&gt;&lt;w:uiPriority w:val="99"/&gt;&lt;w:semiHidden/&gt;&lt;w:unhideWhenUsed/&gt;&lt;w:rsid w:val="00A92C80"/&gt;&lt;w:pPr&gt;&lt;w:spacing w:after="120"/&gt;&lt;w:ind w:left="1440"/&gt;&lt;w:contextualSpacing/&gt;&lt;/w:pPr&gt;&lt;/w:style&gt;&lt;w:style w:type="paragraph" w:styleId="ListContinue5"&gt;&lt;w:name w:val="List Continue 5"/&gt;&lt;w:basedOn w:val="Normal"/&gt;&lt;w:uiPriority w:val="99"/&gt;&lt;w:semiHidden/&gt;&lt;w:unhideWhenUsed/&gt;&lt;w:rsid w:val="00A92C80"/&gt;&lt;w:pPr&gt;&lt;w:spacing w:after="120"/&gt;&lt;w:ind w:left="1800"/&gt;&lt;w:contextualSpacing/&gt;&lt;/w:pPr&gt;&lt;/w:style&gt;&lt;w:style w:type="paragraph" w:styleId="ListNumber2"&gt;&lt;w:name w:val="List Number 2"/&gt;&lt;w:basedOn w:val="Normal"/&gt;&lt;w:uiPriority w:val="99"/&gt;&lt;w:semiHidden/&gt;&lt;w:unhideWhenUsed/&gt;&lt;w:rsid w:val="00A92C80"/&gt;&lt;w:pPr&gt;&lt;w:numPr&gt;&lt;w:numId w:val="10"/&gt;&lt;/w:numPr&gt;&lt;w:contextualSpacing/&gt;&lt;/w:pPr&gt;&lt;/w:style&gt;&lt;w:style w:type="paragraph" w:styleId="ListNumber3"&gt;&lt;w:name w:val="List Number 3"/&gt;&lt;w:basedOn w:val="Normal"/&gt;&lt;w:uiPriority w:val="99"/&gt;&lt;w:semiHidden/&gt;&lt;w:unhideWhenUsed/&gt;&lt;w:rsid w:val="00A92C80"/&gt;&lt;w:pPr&gt;&lt;w:numPr&gt;&lt;w:numId w:val="11"/&gt;&lt;/w:numPr&gt;&lt;w:contextualSpacing/&gt;&lt;/w:pPr&gt;&lt;/w:style&gt;&lt;w:style w:type="paragraph" w:styleId="ListNumber4"&gt;&lt;w:name w:val="List Number 4"/&gt;&lt;w:basedOn w:val="Normal"/&gt;&lt;w:uiPriority w:val="99"/&gt;&lt;w:semiHidden/&gt;&lt;w:unhideWhenUsed/&gt;&lt;w:rsid w:val="00A92C80"/&gt;&lt;w:pPr&gt;&lt;w:numPr&gt;&lt;w:numId w:val="12"/&gt;&lt;/w:numPr&gt;&lt;w:contextualSpacing/&gt;&lt;/w:pPr&gt;&lt;/w:style&gt;&lt;w:style w:type="paragraph" w:styleId="ListNumber5"&gt;&lt;w:name w:val="List Number 5"/&gt;&lt;w:basedOn w:val="Normal"/&gt;&lt;w:uiPriority w:val="99"/&gt;&lt;w:semiHidden/&gt;&lt;w:unhideWhenUsed/&gt;&lt;w:rsid w:val="00A92C80"/&gt;&lt;w:pPr&gt;&lt;w:numPr&gt;&lt;w:numId w:val="13"/&gt;&lt;/w:numPr&gt;&lt;w:contextualSpacing/&gt;&lt;/w:pPr&gt;&lt;/w:style&gt;&lt;w:style w:type="paragraph" w:styleId="ListParagraph"&gt;&lt;w:name w:val="List Paragraph"/&gt;&lt;w:basedOn w:val="Normal"/&gt;&lt;w:uiPriority w:val="34"/&gt;&lt;w:unhideWhenUsed/&gt;&lt;w:qFormat/&gt;&lt;w:rsid w:val="00A92C80"/&gt;&lt;w:pPr&gt;&lt;w:ind w:left="720"/&gt;&lt;w:contextualSpacing/&gt;&lt;/w:pPr&gt;&lt;/w:style&gt;&lt;w:style w:type="table" w:styleId="ListTable1Light"&gt;&lt;w:name w:val="List Table 1 Light"/&gt;&lt;w:basedOn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w:color="666666"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w:styleId="ListTable1Light-Accent1"&gt;&lt;w:name w:val="List Table 1 Light Accent 1"/&gt;&lt;w:basedOn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w:color="ABDFDD"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w:color="F4DDA2"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w:color="B8DEA3"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w:color="F6BD93"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w:color="BCB0D1"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w:val="46"/&gt;&lt;w:rsid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w:color="F1B0BA"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w:styleId="ListTable2"&gt;&lt;w:name w:val="List Table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w:themeTint="99"/&gt;&lt;w:bottom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w:styleId="ListTable2-Accent1"&gt;&lt;w:name w:val="List Table 2 Accent 1"/&gt;&lt;w:basedOn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w:themeTint="99"/&gt;&lt;w:bottom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w:styleId="ListTable2-Accent2"&gt;&lt;w:name w:val="List Table 2 Accent 2"/&gt;&lt;w:basedOn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w:themeTint="99"/&gt;&lt;w:bottom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w:styleId="ListTable2-Accent3"&gt;&lt;w:name w:val="List Table 2 Accent 3"/&gt;&lt;w:basedOn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w:themeTint="99"/&gt;&lt;w:bottom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w:styleId="ListTable2-Accent4"&gt;&lt;w:name w:val="List Table 2 Accent 4"/&gt;&lt;w:basedOn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w:themeTint="99"/&gt;&lt;w:bottom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w:styleId="ListTable2-Accent5"&gt;&lt;w:name w:val="List Table 2 Accent 5"/&gt;&lt;w:basedOn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w:themeTint="99"/&gt;&lt;w:bottom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w:styleId="ListTable2-Accent6"&gt;&lt;w:name w:val="List Table 2 Accent 6"/&gt;&lt;w:basedOn w:val="TableNormal"/&gt;&lt;w:uiPriority w:val="47"/&gt;&lt;w:rsid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w:themeTint="99"/&gt;&lt;w:bottom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w:styleId="ListTable3"&gt;&lt;w:name w:val="List Table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w:color="000000" w:themeColor="text1"/&gt;&lt;w:right w:val="single" w:sz="4" w:space="0" w:color="000000" w:themeColor="text1"/&gt;&lt;/w:tcBorders&gt;&lt;/w:tcPr&gt;&lt;/w:tblStylePr&gt;&lt;w:tblStylePr w:type="band1Horz"&gt;&lt;w:tblPr/&gt;&lt;w:tcPr&gt;&lt;w:tcBorders&gt;&lt;w:top w:val="single" w:sz="4" w:space="0" w:color="000000" w:themeColor="text1"/&gt;&lt;w:bottom w:val="single" w:sz="4" w:space="0" w:color="000000"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w:color="000000" w:themeColor="text1"/&gt;&lt;w:left w:val="nil"/&gt;&lt;/w:tcBorders&gt;&lt;/w:tcPr&gt;&lt;/w:tblStylePr&gt;&lt;w:tblStylePr w:type="swCell"&gt;&lt;w:tblPr/&gt;&lt;w:tcPr&gt;&lt;w:tcBorders&gt;&lt;w:top w:val="double" w:sz="4" w:space="0" w:color="000000"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w:color="74CBC8" w:themeColor="accent1"/&gt;&lt;w:right w:val="single" w:sz="4" w:space="0" w:color="74CBC8" w:themeColor="accent1"/&gt;&lt;/w:tcBorders&gt;&lt;/w:tcPr&gt;&lt;/w:tblStylePr&gt;&lt;w:tblStylePr w:type="band1Horz"&gt;&lt;w:tblPr/&gt;&lt;w:tcPr&gt;&lt;w:tcBorders&gt;&lt;w:top w:val="single" w:sz="4" w:space="0" w:color="74CBC8" w:themeColor="accent1"/&gt;&lt;w:bottom w:val="single" w:sz="4" w:space="0" w:color="74CBC8"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w:color="74CBC8" w:themeColor="accent1"/&gt;&lt;w:left w:val="nil"/&gt;&lt;/w:tcBorders&gt;&lt;/w:tcPr&gt;&lt;/w:tblStylePr&gt;&lt;w:tblStylePr w:type="swCell"&gt;&lt;w:tblPr/&gt;&lt;w:tcPr&gt;&lt;w:tcBorders&gt;&lt;w:top w:val="double" w:sz="4" w:space="0" w:color="74CBC8"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w:color="EDC765" w:themeColor="accent2"/&gt;&lt;w:right w:val="single" w:sz="4" w:space="0" w:color="EDC765" w:themeColor="accent2"/&gt;&lt;/w:tcBorders&gt;&lt;/w:tcPr&gt;&lt;/w:tblStylePr&gt;&lt;w:tblStylePr w:type="band1Horz"&gt;&lt;w:tblPr/&gt;&lt;w:tcPr&gt;&lt;w:tcBorders&gt;&lt;w:top w:val="single" w:sz="4" w:space="0" w:color="EDC765" w:themeColor="accent2"/&gt;&lt;w:bottom w:val="single" w:sz="4" w:space="0" w:color="EDC765"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w:color="EDC765" w:themeColor="accent2"/&gt;&lt;w:left w:val="nil"/&gt;&lt;/w:tcBorders&gt;&lt;/w:tcPr&gt;&lt;/w:tblStylePr&gt;&lt;w:tblStylePr w:type="swCell"&gt;&lt;w:tblPr/&gt;&lt;w:tcPr&gt;&lt;w:tcBorders&gt;&lt;w:top w:val="double" w:sz="4" w:space="0" w:color="EDC765"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w:color="8AC867" w:themeColor="accent3"/&gt;&lt;w:right w:val="single" w:sz="4" w:space="0" w:color="8AC867" w:themeColor="accent3"/&gt;&lt;/w:tcBorders&gt;&lt;/w:tcPr&gt;&lt;/w:tblStylePr&gt;&lt;w:tblStylePr w:type="band1Horz"&gt;&lt;w:tblPr/&gt;&lt;w:tcPr&gt;&lt;w:tcBorders&gt;&lt;w:top w:val="single" w:sz="4" w:space="0" w:color="8AC867" w:themeColor="accent3"/&gt;&lt;w:bottom w:val="single" w:sz="4" w:space="0" w:color="8AC867"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w:color="8AC867" w:themeColor="accent3"/&gt;&lt;w:left w:val="nil"/&gt;&lt;/w:tcBorders&gt;&lt;/w:tcPr&gt;&lt;/w:tblStylePr&gt;&lt;w:tblStylePr w:type="swCell"&gt;&lt;w:tblPr/&gt;&lt;w:tcPr&gt;&lt;w:tcBorders&gt;&lt;w:top w:val="double" w:sz="4" w:space="0" w:color="8AC867"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w:color="F0924C" w:themeColor="accent4"/&gt;&lt;w:right w:val="single" w:sz="4" w:space="0" w:color="F0924C" w:themeColor="accent4"/&gt;&lt;/w:tcBorders&gt;&lt;/w:tcPr&gt;&lt;/w:tblStylePr&gt;&lt;w:tblStylePr w:type="band1Horz"&gt;&lt;w:tblPr/&gt;&lt;w:tcPr&gt;&lt;w:tcBorders&gt;&lt;w:top w:val="single" w:sz="4" w:space="0" w:color="F0924C" w:themeColor="accent4"/&gt;&lt;w:bottom w:val="single" w:sz="4" w:space="0" w:color="F0924C"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w:color="F0924C" w:themeColor="accent4"/&gt;&lt;w:left w:val="nil"/&gt;&lt;/w:tcBorders&gt;&lt;/w:tcPr&gt;&lt;/w:tblStylePr&gt;&lt;w:tblStylePr w:type="swCell"&gt;&lt;w:tblPr/&gt;&lt;w:tcPr&gt;&lt;w:tcBorders&gt;&lt;w:top w:val="double" w:sz="4" w:space="0" w:color="F0924C"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w:color="907CB3" w:themeColor="accent5"/&gt;&lt;w:right w:val="single" w:sz="4" w:space="0" w:color="907CB3" w:themeColor="accent5"/&gt;&lt;/w:tcBorders&gt;&lt;/w:tcPr&gt;&lt;/w:tblStylePr&gt;&lt;w:tblStylePr w:type="band1Horz"&gt;&lt;w:tblPr/&gt;&lt;w:tcPr&gt;&lt;w:tcBorders&gt;&lt;w:top w:val="single" w:sz="4" w:space="0" w:color="907CB3" w:themeColor="accent5"/&gt;&lt;w:bottom w:val="single" w:sz="4" w:space="0" w:color="907CB3"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w:color="907CB3" w:themeColor="accent5"/&gt;&lt;w:left w:val="nil"/&gt;&lt;/w:tcBorders&gt;&lt;/w:tcPr&gt;&lt;/w:tblStylePr&gt;&lt;w:tblStylePr w:type="swCell"&gt;&lt;w:tblPr/&gt;&lt;w:tcPr&gt;&lt;w:tcBorders&gt;&lt;w:top w:val="double" w:sz="4" w:space="0" w:color="907CB3"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w:val="48"/&gt;&lt;w:rsid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w:color="E87C8D" w:themeColor="accent6"/&gt;&lt;w:right w:val="single" w:sz="4" w:space="0" w:color="E87C8D" w:themeColor="accent6"/&gt;&lt;/w:tcBorders&gt;&lt;/w:tcPr&gt;&lt;/w:tblStylePr&gt;&lt;w:tblStylePr w:type="band1Horz"&gt;&lt;w:tblPr/&gt;&lt;w:tcPr&gt;&lt;w:tcBorders&gt;&lt;w:top w:val="single" w:sz="4" w:space="0" w:color="E87C8D" w:themeColor="accent6"/&gt;&lt;w:bottom w:val="single" w:sz="4" w:space="0" w:color="E87C8D"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w:color="E87C8D" w:themeColor="accent6"/&gt;&lt;w:left w:val="nil"/&gt;&lt;/w:tcBorders&gt;&lt;/w:tcPr&gt;&lt;/w:tblStylePr&gt;&lt;w:tblStylePr w:type="swCell"&gt;&lt;w:tblPr/&gt;&lt;w:tcPr&gt;&lt;w:tcBorders&gt;&lt;w:top w:val="double" w:sz="4" w:space="0" w:color="E87C8D"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w:color="666666" w:themeColor="text1" w:themeTint="99"/&gt;&lt;w:left w:val="single" w:sz="4" w:space="0" w:color="666666" w:themeColor="text1" w:themeTint="99"/&gt;&lt;w:bottom w:val="single" w:sz="4" w:space="0" w:color="666666" w:themeColor="text1" w:themeTint="99"/&gt;&lt;w:right w:val="single" w:sz="4" w:space="0" w:color="666666" w:themeColor="text1" w:themeTint="99"/&gt;&lt;w:insideH w:val="single" w:sz="4" w:space="0" w:color="666666"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w:color="000000" w:themeColor="text1"/&gt;&lt;w:left w:val="single" w:sz="4" w:space="0" w:color="000000" w:themeColor="text1"/&gt;&lt;w:bottom w:val="single" w:sz="4" w:space="0" w:color="000000" w:themeColor="text1"/&gt;&lt;w:right w:val="single" w:sz="4" w:space="0" w:color="000000" w:themeColor="text1"/&gt;&lt;w:insideH w:val="nil"/&gt;&lt;/w:tcBorders&gt;&lt;w:shd w:val="clear" w:color="auto" w:fill="000000" w:themeFill="text1"/&gt;&lt;/w:tcPr&gt;&lt;/w:tblStylePr&gt;&lt;w:tblStylePr w:type="lastRow"&gt;&lt;w:rPr&gt;&lt;w:b/&gt;&lt;w:bCs/&gt;&lt;/w:rPr&gt;&lt;w:tblPr/&gt;&lt;w:tcPr&gt;&lt;w:tcBorders&gt;&lt;w:top w:val="double" w:sz="4" w:space="0" w:color="666666"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w:styleId="ListTable4-Accent1"&gt;&lt;w:name w:val="List Table 4 Accent 1"/&gt;&lt;w:basedOn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w:color="ABDFDD" w:themeColor="accent1" w:themeTint="99"/&gt;&lt;w:left w:val="single" w:sz="4" w:space="0" w:color="ABDFDD" w:themeColor="accent1" w:themeTint="99"/&gt;&lt;w:bottom w:val="single" w:sz="4" w:space="0" w:color="ABDFDD" w:themeColor="accent1" w:themeTint="99"/&gt;&lt;w:right w:val="single" w:sz="4" w:space="0" w:color="ABDFDD" w:themeColor="accent1" w:themeTint="99"/&gt;&lt;w:insideH w:val="single" w:sz="4" w:space="0" w:color="ABDFDD"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w:color="74CBC8" w:themeColor="accent1"/&gt;&lt;w:left w:val="single" w:sz="4" w:space="0" w:color="74CBC8" w:themeColor="accent1"/&gt;&lt;w:bottom w:val="single" w:sz="4" w:space="0" w:color="74CBC8" w:themeColor="accent1"/&gt;&lt;w:right w:val="single" w:sz="4" w:space="0" w:color="74CBC8" w:themeColor="accent1"/&gt;&lt;w:insideH w:val="nil"/&gt;&lt;/w:tcBorders&gt;&lt;w:shd w:val="clear" w:color="auto" w:fill="74CBC8" w:themeFill="accent1"/&gt;&lt;/w:tcPr&gt;&lt;/w:tblStylePr&gt;&lt;w:tblStylePr w:type="lastRow"&gt;&lt;w:rPr&gt;&lt;w:b/&gt;&lt;w:bCs/&gt;&lt;/w:rPr&gt;&lt;w:tblPr/&gt;&lt;w:tcPr&gt;&lt;w:tcBorders&gt;&lt;w:top w:val="double" w:sz="4" w:space="0" w:color="ABDFDD"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w:styleId="ListTable4-Accent2"&gt;&lt;w:name w:val="List Table 4 Accent 2"/&gt;&lt;w:basedOn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w:color="F4DDA2" w:themeColor="accent2" w:themeTint="99"/&gt;&lt;w:left w:val="single" w:sz="4" w:space="0" w:color="F4DDA2" w:themeColor="accent2" w:themeTint="99"/&gt;&lt;w:bottom w:val="single" w:sz="4" w:space="0" w:color="F4DDA2" w:themeColor="accent2" w:themeTint="99"/&gt;&lt;w:right w:val="single" w:sz="4" w:space="0" w:color="F4DDA2" w:themeColor="accent2" w:themeTint="99"/&gt;&lt;w:insideH w:val="single" w:sz="4" w:space="0" w:color="F4DDA2"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w:color="EDC765" w:themeColor="accent2"/&gt;&lt;w:left w:val="single" w:sz="4" w:space="0" w:color="EDC765" w:themeColor="accent2"/&gt;&lt;w:bottom w:val="single" w:sz="4" w:space="0" w:color="EDC765" w:themeColor="accent2"/&gt;&lt;w:right w:val="single" w:sz="4" w:space="0" w:color="EDC765" w:themeColor="accent2"/&gt;&lt;w:insideH w:val="nil"/&gt;&lt;/w:tcBorders&gt;&lt;w:shd w:val="clear" w:color="auto" w:fill="EDC765" w:themeFill="accent2"/&gt;&lt;/w:tcPr&gt;&lt;/w:tblStylePr&gt;&lt;w:tblStylePr w:type="lastRow"&gt;&lt;w:rPr&gt;&lt;w:b/&gt;&lt;w:bCs/&gt;&lt;/w:rPr&gt;&lt;w:tblPr/&gt;&lt;w:tcPr&gt;&lt;w:tcBorders&gt;&lt;w:top w:val="double" w:sz="4" w:space="0" w:color="F4DDA2"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w:styleId="ListTable4-Accent3"&gt;&lt;w:name w:val="List Table 4 Accent 3"/&gt;&lt;w:basedOn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w:color="B8DEA3" w:themeColor="accent3" w:themeTint="99"/&gt;&lt;w:left w:val="single" w:sz="4" w:space="0" w:color="B8DEA3" w:themeColor="accent3" w:themeTint="99"/&gt;&lt;w:bottom w:val="single" w:sz="4" w:space="0" w:color="B8DEA3" w:themeColor="accent3" w:themeTint="99"/&gt;&lt;w:right w:val="single" w:sz="4" w:space="0" w:color="B8DEA3" w:themeColor="accent3" w:themeTint="99"/&gt;&lt;w:insideH w:val="single" w:sz="4" w:space="0" w:color="B8DEA3"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w:color="8AC867" w:themeColor="accent3"/&gt;&lt;w:left w:val="single" w:sz="4" w:space="0" w:color="8AC867" w:themeColor="accent3"/&gt;&lt;w:bottom w:val="single" w:sz="4" w:space="0" w:color="8AC867" w:themeColor="accent3"/&gt;&lt;w:right w:val="single" w:sz="4" w:space="0" w:color="8AC867" w:themeColor="accent3"/&gt;&lt;w:insideH w:val="nil"/&gt;&lt;/w:tcBorders&gt;&lt;w:shd w:val="clear" w:color="auto" w:fill="8AC867" w:themeFill="accent3"/&gt;&lt;/w:tcPr&gt;&lt;/w:tblStylePr&gt;&lt;w:tblStylePr w:type="lastRow"&gt;&lt;w:rPr&gt;&lt;w:b/&gt;&lt;w:bCs/&gt;&lt;/w:rPr&gt;&lt;w:tblPr/&gt;&lt;w:tcPr&gt;&lt;w:tcBorders&gt;&lt;w:top w:val="double" w:sz="4" w:space="0" w:color="B8DEA3"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w:styleId="ListTable4-Accent4"&gt;&lt;w:name w:val="List Table 4 Accent 4"/&gt;&lt;w:basedOn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w:color="F6BD93" w:themeColor="accent4" w:themeTint="99"/&gt;&lt;w:left w:val="single" w:sz="4" w:space="0" w:color="F6BD93" w:themeColor="accent4" w:themeTint="99"/&gt;&lt;w:bottom w:val="single" w:sz="4" w:space="0" w:color="F6BD93" w:themeColor="accent4" w:themeTint="99"/&gt;&lt;w:right w:val="single" w:sz="4" w:space="0" w:color="F6BD93" w:themeColor="accent4" w:themeTint="99"/&gt;&lt;w:insideH w:val="single" w:sz="4" w:space="0" w:color="F6BD93"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w:color="F0924C" w:themeColor="accent4"/&gt;&lt;w:left w:val="single" w:sz="4" w:space="0" w:color="F0924C" w:themeColor="accent4"/&gt;&lt;w:bottom w:val="single" w:sz="4" w:space="0" w:color="F0924C" w:themeColor="accent4"/&gt;&lt;w:right w:val="single" w:sz="4" w:space="0" w:color="F0924C" w:themeColor="accent4"/&gt;&lt;w:insideH w:val="nil"/&gt;&lt;/w:tcBorders&gt;&lt;w:shd w:val="clear" w:color="auto" w:fill="F0924C" w:themeFill="accent4"/&gt;&lt;/w:tcPr&gt;&lt;/w:tblStylePr&gt;&lt;w:tblStylePr w:type="lastRow"&gt;&lt;w:rPr&gt;&lt;w:b/&gt;&lt;w:bCs/&gt;&lt;/w:rPr&gt;&lt;w:tblPr/&gt;&lt;w:tcPr&gt;&lt;w:tcBorders&gt;&lt;w:top w:val="double" w:sz="4" w:space="0" w:color="F6BD93"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w:styleId="ListTable4-Accent5"&gt;&lt;w:name w:val="List Table 4 Accent 5"/&gt;&lt;w:basedOn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w:color="BCB0D1" w:themeColor="accent5" w:themeTint="99"/&gt;&lt;w:left w:val="single" w:sz="4" w:space="0" w:color="BCB0D1" w:themeColor="accent5" w:themeTint="99"/&gt;&lt;w:bottom w:val="single" w:sz="4" w:space="0" w:color="BCB0D1" w:themeColor="accent5" w:themeTint="99"/&gt;&lt;w:right w:val="single" w:sz="4" w:space="0" w:color="BCB0D1" w:themeColor="accent5" w:themeTint="99"/&gt;&lt;w:insideH w:val="single" w:sz="4" w:space="0" w:color="BCB0D1"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w:color="907CB3" w:themeColor="accent5"/&gt;&lt;w:left w:val="single" w:sz="4" w:space="0" w:color="907CB3" w:themeColor="accent5"/&gt;&lt;w:bottom w:val="single" w:sz="4" w:space="0" w:color="907CB3" w:themeColor="accent5"/&gt;&lt;w:right w:val="single" w:sz="4" w:space="0" w:color="907CB3" w:themeColor="accent5"/&gt;&lt;w:insideH w:val="nil"/&gt;&lt;/w:tcBorders&gt;&lt;w:shd w:val="clear" w:color="auto" w:fill="907CB3" w:themeFill="accent5"/&gt;&lt;/w:tcPr&gt;&lt;/w:tblStylePr&gt;&lt;w:tblStylePr w:type="lastRow"&gt;&lt;w:rPr&gt;&lt;w:b/&gt;&lt;w:bCs/&gt;&lt;/w:rPr&gt;&lt;w:tblPr/&gt;&lt;w:tcPr&gt;&lt;w:tcBorders&gt;&lt;w:top w:val="double" w:sz="4" w:space="0" w:color="BCB0D1"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w:styleId="ListTable4-Accent6"&gt;&lt;w:name w:val="List Table 4 Accent 6"/&gt;&lt;w:basedOn w:val="TableNormal"/&gt;&lt;w:uiPriority w:val="49"/&gt;&lt;w:rsid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w:color="F1B0BA" w:themeColor="accent6" w:themeTint="99"/&gt;&lt;w:left w:val="single" w:sz="4" w:space="0" w:color="F1B0BA" w:themeColor="accent6" w:themeTint="99"/&gt;&lt;w:bottom w:val="single" w:sz="4" w:space="0" w:color="F1B0BA" w:themeColor="accent6" w:themeTint="99"/&gt;&lt;w:right w:val="single" w:sz="4" w:space="0" w:color="F1B0BA" w:themeColor="accent6" w:themeTint="99"/&gt;&lt;w:insideH w:val="single" w:sz="4" w:space="0" w:color="F1B0BA"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w:color="E87C8D" w:themeColor="accent6"/&gt;&lt;w:left w:val="single" w:sz="4" w:space="0" w:color="E87C8D" w:themeColor="accent6"/&gt;&lt;w:bottom w:val="single" w:sz="4" w:space="0" w:color="E87C8D" w:themeColor="accent6"/&gt;&lt;w:right w:val="single" w:sz="4" w:space="0" w:color="E87C8D" w:themeColor="accent6"/&gt;&lt;w:insideH w:val="nil"/&gt;&lt;/w:tcBorders&gt;&lt;w:shd w:val="clear" w:color="auto" w:fill="E87C8D" w:themeFill="accent6"/&gt;&lt;/w:tcPr&gt;&lt;/w:tblStylePr&gt;&lt;w:tblStylePr w:type="lastRow"&gt;&lt;w:rPr&gt;&lt;w:b/&gt;&lt;w:bCs/&gt;&lt;/w:rPr&gt;&lt;w:tblPr/&gt;&lt;w:tcPr&gt;&lt;w:tcBorders&gt;&lt;w:top w:val="double" w:sz="4" w:space="0" w:color="F1B0BA"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w:styleId="ListTable5Dark"&gt;&lt;w:name w:val="List Table 5 Dark"/&gt;&lt;w:basedOn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w:color="000000" w:themeColor="text1"/&gt;&lt;w:left w:val="single" w:sz="24" w:space="0" w:color="000000" w:themeColor="text1"/&gt;&lt;w:bottom w:val="single" w:sz="24" w:space="0" w:color="000000" w:themeColor="text1"/&gt;&lt;w:right w:val="single" w:sz="24" w:space="0" w:color="000000" w:themeColor="text1"/&gt;&lt;/w:tblBorders&gt;&lt;/w:tblPr&gt;&lt;w:tcPr&gt;&lt;w:shd w:val="clear" w:color="auto" w:fill="000000"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w:color="74CBC8" w:themeColor="accent1"/&gt;&lt;w:left w:val="single" w:sz="24" w:space="0" w:color="74CBC8" w:themeColor="accent1"/&gt;&lt;w:bottom w:val="single" w:sz="24" w:space="0" w:color="74CBC8" w:themeColor="accent1"/&gt;&lt;w:right w:val="single" w:sz="24" w:space="0" w:color="74CBC8" w:themeColor="accent1"/&gt;&lt;/w:tblBorders&gt;&lt;/w:tblPr&gt;&lt;w:tcPr&gt;&lt;w:shd w:val="clear" w:color="auto" w:fill="74CBC8"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w:color="EDC765" w:themeColor="accent2"/&gt;&lt;w:left w:val="single" w:sz="24" w:space="0" w:color="EDC765" w:themeColor="accent2"/&gt;&lt;w:bottom w:val="single" w:sz="24" w:space="0" w:color="EDC765" w:themeColor="accent2"/&gt;&lt;w:right w:val="single" w:sz="24" w:space="0" w:color="EDC765" w:themeColor="accent2"/&gt;&lt;/w:tblBorders&gt;&lt;/w:tblPr&gt;&lt;w:tcPr&gt;&lt;w:shd w:val="clear" w:color="auto" w:fill="EDC765"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w:color="8AC867" w:themeColor="accent3"/&gt;&lt;w:left w:val="single" w:sz="24" w:space="0" w:color="8AC867" w:themeColor="accent3"/&gt;&lt;w:bottom w:val="single" w:sz="24" w:space="0" w:color="8AC867" w:themeColor="accent3"/&gt;&lt;w:right w:val="single" w:sz="24" w:space="0" w:color="8AC867" w:themeColor="accent3"/&gt;&lt;/w:tblBorders&gt;&lt;/w:tblPr&gt;&lt;w:tcPr&gt;&lt;w:shd w:val="clear" w:color="auto" w:fill="8AC867"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w:color="F0924C" w:themeColor="accent4"/&gt;&lt;w:left w:val="single" w:sz="24" w:space="0" w:color="F0924C" w:themeColor="accent4"/&gt;&lt;w:bottom w:val="single" w:sz="24" w:space="0" w:color="F0924C" w:themeColor="accent4"/&gt;&lt;w:right w:val="single" w:sz="24" w:space="0" w:color="F0924C" w:themeColor="accent4"/&gt;&lt;/w:tblBorders&gt;&lt;/w:tblPr&gt;&lt;w:tcPr&gt;&lt;w:shd w:val="clear" w:color="auto" w:fill="F0924C"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w:color="907CB3" w:themeColor="accent5"/&gt;&lt;w:left w:val="single" w:sz="24" w:space="0" w:color="907CB3" w:themeColor="accent5"/&gt;&lt;w:bottom w:val="single" w:sz="24" w:space="0" w:color="907CB3" w:themeColor="accent5"/&gt;&lt;w:right w:val="single" w:sz="24" w:space="0" w:color="907CB3" w:themeColor="accent5"/&gt;&lt;/w:tblBorders&gt;&lt;/w:tblPr&gt;&lt;w:tcPr&gt;&lt;w:shd w:val="clear" w:color="auto" w:fill="907CB3"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w:val="50"/&gt;&lt;w:rsid w:val="00A92C80"/&gt;&lt;w:pPr&gt;&lt;w:spacing w:after="0" w:line="240" w:lineRule="auto"/&gt;&lt;/w:pPr&gt;&lt;w:rPr&gt;&lt;w:color w:val="FFFFFF" w:themeColor="background1"/&gt;&lt;/w:rPr&gt;&lt;w:tblPr&gt;&lt;w:tblStyleRowBandSize w:val="1"/&gt;&lt;w:tblStyleColBandSize w:val="1"/&gt;&lt;w:tblBorders&gt;&lt;w:top w:val="single" w:sz="24" w:space="0" w:color="E87C8D" w:themeColor="accent6"/&gt;&lt;w:left w:val="single" w:sz="24" w:space="0" w:color="E87C8D" w:themeColor="accent6"/&gt;&lt;w:bottom w:val="single" w:sz="24" w:space="0" w:color="E87C8D" w:themeColor="accent6"/&gt;&lt;w:right w:val="single" w:sz="24" w:space="0" w:color="E87C8D" w:themeColor="accent6"/&gt;&lt;/w:tblBorders&gt;&lt;/w:tblPr&gt;&lt;w:tcPr&gt;&lt;w:shd w:val="clear" w:color="auto" w:fill="E87C8D"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w:val="51"/&gt;&lt;w:rsid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w:sz="4" w:space="0" w:color="000000" w:themeColor="text1"/&gt;&lt;w:bottom w:val="single" w:sz="4" w:space="0" w:color="000000" w:themeColor="text1"/&gt;&lt;/w:tblBorders&gt;&lt;/w:tblPr&gt;&lt;w:tblStylePr w:type="firstRow"&gt;&lt;w:rPr&gt;&lt;w:b/&gt;&lt;w:bCs/&gt;&lt;/w:rPr&gt;&lt;w:tblPr/&gt;&lt;w:tcPr&gt;&lt;w:tcBorders&gt;&lt;w:bottom w:val="single" w:sz="4" w:space="0" w:color="000000" w:themeColor="text1"/&gt;&lt;/w:tcBorders&gt;&lt;/w:tcPr&gt;&lt;/w:tblStylePr&gt;&lt;w:tblStylePr w:type="lastRow"&gt;&lt;w:rPr&gt;&lt;w:b/&gt;&lt;w:bCs/&gt;&lt;/w:rPr&gt;&lt;w:tblPr/&gt;&lt;w:tcPr&gt;&lt;w:tcBorders&gt;&lt;w:top w:val="double" w:sz="4"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w:val="51"/&gt;&lt;w:rsid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w:val="1"/&gt;&lt;w:tblBorders&gt;&lt;w:top w:val="single" w:sz="4" w:space="0" w:color="74CBC8" w:themeColor="accent1"/&gt;&lt;w:bottom w:val="single" w:sz="4" w:space="0" w:color="74CBC8" w:themeColor="accent1"/&gt;&lt;/w:tblBorders&gt;&lt;/w:tblPr&gt;&lt;w:tblStylePr w:type="firstRow"&gt;&lt;w:rPr&gt;&lt;w:b/&gt;&lt;w:bCs/&gt;&lt;/w:rPr&gt;&lt;w:tblPr/&gt;&lt;w:tcPr&gt;&lt;w:tcBorders&gt;&lt;w:bottom w:val="single" w:sz="4" w:space="0" w:color="74CBC8"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w:val="51"/&gt;&lt;w:rsid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w:val="1"/&gt;&lt;w:tblBorders&gt;&lt;w:top w:val="single" w:sz="4" w:space="0" w:color="EDC765" w:themeColor="accent2"/&gt;&lt;w:bottom w:val="single" w:sz="4" w:space="0" w:color="EDC765" w:themeColor="accent2"/&gt;&lt;/w:tblBorders&gt;&lt;/w:tblPr&gt;&lt;w:tblStylePr w:type="firstRow"&gt;&lt;w:rPr&gt;&lt;w:b/&gt;&lt;w:bCs/&gt;&lt;/w:rPr&gt;&lt;w:tblPr/&gt;&lt;w:tcPr&gt;&lt;w:tcBorders&gt;&lt;w:bottom w:val="single" w:sz="4" w:space="0" w:color="EDC765" w:themeColor="accent2"/&gt;&lt;/w:tcBorders&gt;&lt;/w:tcPr&gt;&lt;/w:tblStylePr&gt;&lt;w:tblStylePr w:type="lastRow"&gt;&lt;w:rPr&gt;&lt;w:b/&gt;&lt;w:bCs/&gt;&lt;/w:rPr&gt;&lt;w:tblPr/&gt;&lt;w:tcPr&gt;&lt;w:tcBorders&gt;&lt;w:top w:val="double" w:sz="4"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w:val="51"/&gt;&lt;w:rsid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w:val="1"/&gt;&lt;w:tblBorders&gt;&lt;w:top w:val="single" w:sz="4" w:space="0" w:color="8AC867" w:themeColor="accent3"/&gt;&lt;w:bottom w:val="single" w:sz="4" w:space="0" w:color="8AC867" w:themeColor="accent3"/&gt;&lt;/w:tblBorders&gt;&lt;/w:tblPr&gt;&lt;w:tblStylePr w:type="firstRow"&gt;&lt;w:rPr&gt;&lt;w:b/&gt;&lt;w:bCs/&gt;&lt;/w:rPr&gt;&lt;w:tblPr/&gt;&lt;w:tcPr&gt;&lt;w:tcBorders&gt;&lt;w:bottom w:val="single" w:sz="4" w:space="0" w:color="8AC867" w:themeColor="accent3"/&gt;&lt;/w:tcBorders&gt;&lt;/w:tcPr&gt;&lt;/w:tblStylePr&gt;&lt;w:tblStylePr w:type="lastRow"&gt;&lt;w:rPr&gt;&lt;w:b/&gt;&lt;w:bCs/&gt;&lt;/w:rPr&gt;&lt;w:tblPr/&gt;&lt;w:tcPr&gt;&lt;w:tcBorders&gt;&lt;w:top w:val="double" w:sz="4"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w:val="51"/&gt;&lt;w:rsid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w:val="1"/&gt;&lt;w:tblBorders&gt;&lt;w:top w:val="single" w:sz="4" w:space="0" w:color="F0924C" w:themeColor="accent4"/&gt;&lt;w:bottom w:val="single" w:sz="4" w:space="0" w:color="F0924C" w:themeColor="accent4"/&gt;&lt;/w:tblBorders&gt;&lt;/w:tblPr&gt;&lt;w:tblStylePr w:type="firstRow"&gt;&lt;w:rPr&gt;&lt;w:b/&gt;&lt;w:bCs/&gt;&lt;/w:rPr&gt;&lt;w:tblPr/&gt;&lt;w:tcPr&gt;&lt;w:tcBorders&gt;&lt;w:bottom w:val="single" w:sz="4" w:space="0" w:color="F0924C" w:themeColor="accent4"/&gt;&lt;/w:tcBorders&gt;&lt;/w:tcPr&gt;&lt;/w:tblStylePr&gt;&lt;w:tblStylePr w:type="lastRow"&gt;&lt;w:rPr&gt;&lt;w:b/&gt;&lt;w:bCs/&gt;&lt;/w:rPr&gt;&lt;w:tblPr/&gt;&lt;w:tcPr&gt;&lt;w:tcBorders&gt;&lt;w:top w:val="double" w:sz="4"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w:val="51"/&gt;&lt;w:rsid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w:val="1"/&gt;&lt;w:tblBorders&gt;&lt;w:top w:val="single" w:sz="4" w:space="0" w:color="907CB3" w:themeColor="accent5"/&gt;&lt;w:bottom w:val="single" w:sz="4" w:space="0" w:color="907CB3" w:themeColor="accent5"/&gt;&lt;/w:tblBorders&gt;&lt;/w:tblPr&gt;&lt;w:tblStylePr w:type="firstRow"&gt;&lt;w:rPr&gt;&lt;w:b/&gt;&lt;w:bCs/&gt;&lt;/w:rPr&gt;&lt;w:tblPr/&gt;&lt;w:tcPr&gt;&lt;w:tcBorders&gt;&lt;w:bottom w:val="single" w:sz="4" w:space="0" w:color="907CB3" w:themeColor="accent5"/&gt;&lt;/w:tcBorders&gt;&lt;/w:tcPr&gt;&lt;/w:tblStylePr&gt;&lt;w:tblStylePr w:type="lastRow"&gt;&lt;w:rPr&gt;&lt;w:b/&gt;&lt;w:bCs/&gt;&lt;/w:rPr&gt;&lt;w:tblPr/&gt;&lt;w:tcPr&gt;&lt;w:tcBorders&gt;&lt;w:top w:val="double" w:sz="4"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w:val="51"/&gt;&lt;w:rsid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w:val="1"/&gt;&lt;w:tblBorders&gt;&lt;w:top w:val="single" w:sz="4" w:space="0" w:color="E87C8D" w:themeColor="accent6"/&gt;&lt;w:bottom w:val="single" w:sz="4" w:space="0" w:color="E87C8D" w:themeColor="accent6"/&gt;&lt;/w:tblBorders&gt;&lt;/w:tblPr&gt;&lt;w:tblStylePr w:type="firstRow"&gt;&lt;w:rPr&gt;&lt;w:b/&gt;&lt;w:bCs/&gt;&lt;/w:rPr&gt;&lt;w:tblPr/&gt;&lt;w:tcPr&gt;&lt;w:tcBorders&gt;&lt;w:bottom w:val="single" w:sz="4" w:space="0" w:color="E87C8D" w:themeColor="accent6"/&gt;&lt;/w:tcBorders&gt;&lt;/w:tcPr&gt;&lt;/w:tblStylePr&gt;&lt;w:tblStylePr w:type="lastRow"&gt;&lt;w:rPr&gt;&lt;w:b/&gt;&lt;w:bCs/&gt;&lt;/w:rPr&gt;&lt;w:tblPr/&gt;&lt;w:tcPr&gt;&lt;w:tcBorders&gt;&lt;w:top w:val="double" w:sz="4"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w:themeFillTint="33"/&gt;&lt;/w:tcPr&gt;&lt;/w:tblStylePr&gt;&lt;/w:style&gt;&lt;w:style w:type="table" w:styleId="ListTable7Colorful"&gt;&lt;w:name w:val="List Table 7 Colorful"/&gt;&lt;w:basedOn w:val="TableNormal"/&gt;&lt;w:uiPriority w:val="52"/&gt;&lt;w:rsid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w:color="000000"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w:color="000000"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w:color="000000"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w:color="000000"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w:fill="CCCCCC" w:themeFill="text1" w:themeFillTint="33"/&gt;&lt;/w:tcPr&gt;&lt;/w:tblStylePr&gt;&lt;w:tblStylePr w:type="band1Horz"&gt;&lt;w:tblPr/&gt;&lt;w:tcPr&gt;&lt;w:shd w:val="clear" w:color="auto" w:fill="CCCCCC"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w:val="52"/&gt;&lt;w:rsid w:val="00A92C80"/&gt;&lt;w:pPr&gt;&lt;w:spacing w:after="0" w:line="240" w:lineRule="auto"/&gt;&lt;/w:pPr&gt;&lt;w:rPr&gt;&lt;w:color w:val="41ADA9" w:themeColor="accent1"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w:color="74CBC8"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w:color="74CBC8"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w:color="74CBC8"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w:color="74CBC8"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w:fill="E3F4F4" w:themeFill="accent1" w:themeFillTint="33"/&gt;&lt;/w:tcPr&gt;&lt;/w:tblStylePr&gt;&lt;w:tblStylePr w:type="band1Horz"&gt;&lt;w:tblPr/&gt;&lt;w:tcPr&gt;&lt;w:shd w:val="clear" w:color="auto" w:fill="E3F4F4"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w:val="52"/&gt;&lt;w:rsid w:val="00A92C80"/&gt;&lt;w:pPr&gt;&lt;w:spacing w:after="0" w:line="240" w:lineRule="auto"/&gt;&lt;/w:pPr&gt;&lt;w:rPr&gt;&lt;w:color w:val="E2A91A" w:themeColor="accent2"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w:color="EDC765"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w:color="EDC765"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w:color="EDC765"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w:color="EDC765"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w:fill="FBF3DF" w:themeFill="accent2" w:themeFillTint="33"/&gt;&lt;/w:tcPr&gt;&lt;/w:tblStylePr&gt;&lt;w:tblStylePr w:type="band1Horz"&gt;&lt;w:tblPr/&gt;&lt;w:tcPr&gt;&lt;w:shd w:val="clear" w:color="auto" w:fill="FBF3DF"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w:val="52"/&gt;&lt;w:rsid w:val="00A92C80"/&gt;&lt;w:pPr&gt;&lt;w:spacing w:after="0" w:line="240" w:lineRule="auto"/&gt;&lt;/w:pPr&gt;&lt;w:rPr&gt;&lt;w:color w:val="62A63C" w:themeColor="accent3"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w:color="8AC867"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w:color="8AC867"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w:color="8AC867"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w:color="8AC867"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w:fill="E7F4E0" w:themeFill="accent3" w:themeFillTint="33"/&gt;&lt;/w:tcPr&gt;&lt;/w:tblStylePr&gt;&lt;w:tblStylePr w:type="band1Horz"&gt;&lt;w:tblPr/&gt;&lt;w:tcPr&gt;&lt;w:shd w:val="clear" w:color="auto" w:fill="E7F4E0"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w:val="52"/&gt;&lt;w:rsid w:val="00A92C80"/&gt;&lt;w:pPr&gt;&lt;w:spacing w:after="0" w:line="240" w:lineRule="auto"/&gt;&lt;/w:pPr&gt;&lt;w:rPr&gt;&lt;w:color w:val="DA6712" w:themeColor="accent4"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w:color="F0924C"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w:color="F0924C"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w:color="F0924C"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w:color="F0924C"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w:fill="FCE8DB" w:themeFill="accent4" w:themeFillTint="33"/&gt;&lt;/w:tcPr&gt;&lt;/w:tblStylePr&gt;&lt;w:tblStylePr w:type="band1Horz"&gt;&lt;w:tblPr/&gt;&lt;w:tcPr&gt;&lt;w:shd w:val="clear" w:color="auto" w:fill="FCE8DB"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w:val="52"/&gt;&lt;w:rsid w:val="00A92C80"/&gt;&lt;w:pPr&gt;&lt;w:spacing w:after="0" w:line="240" w:lineRule="auto"/&gt;&lt;/w:pPr&gt;&lt;w:rPr&gt;&lt;w:color w:val="68538F" w:themeColor="accent5"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w:color="907CB3"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w:color="907CB3"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w:color="907CB3"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w:color="907CB3"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w:fill="E8E4EF" w:themeFill="accent5" w:themeFillTint="33"/&gt;&lt;/w:tcPr&gt;&lt;/w:tblStylePr&gt;&lt;w:tblStylePr w:type="band1Horz"&gt;&lt;w:tblPr/&gt;&lt;w:tcPr&gt;&lt;w:shd w:val="clear" w:color="auto" w:fill="E8E4EF"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w:val="52"/&gt;&lt;w:rsid w:val="00A92C80"/&gt;&lt;w:pPr&gt;&lt;w:spacing w:after="0" w:line="240" w:lineRule="auto"/&gt;&lt;/w:pPr&gt;&lt;w:rPr&gt;&lt;w:color w:val="DA2F4A" w:themeColor="accent6" w:themeShade="BF"/&gt;&lt;/w:rPr&gt;&lt;w:tblPr&gt;&lt;w:tblStyleRowBandSize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w:color="E87C8D"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w:color="E87C8D"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w:color="E87C8D"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w:color="E87C8D"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w:fill="FAE4E7" w:themeFill="accent6" w:themeFillTint="33"/&gt;&lt;/w:tcPr&gt;&lt;/w:tblStylePr&gt;&lt;w:tblStylePr w:type="band1Horz"&gt;&lt;w:tblPr/&gt;&lt;w:tcPr&gt;&lt;w:shd w:val="clear" w:color="auto" w:fill="FAE4E7"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w:val="99"/&gt;&lt;w:semiHidden/&gt;&lt;w:unhideWhenUsed/&gt;&lt;w:rsid w:val="00A92C80"/&gt;&lt;w:pPr&gt;&lt;w:tabs&gt;&lt;w:tab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w:pos="4320"/&gt;&lt;/w:tabs&gt;&lt;w:spacing w:after="0"/&gt;&lt;/w:pPr&gt;&lt;w:rPr&gt;&lt;w:rFonts w:ascii="Consolas" w:hAnsi="Consolas"/&gt;&lt;w:szCs w:val="20"/&gt;&lt;/w:rPr&gt;&lt;/w:style&gt;&lt;w:style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w:val="00A92C80"/&gt;&lt;w:rPr&gt;&lt;w:rFonts w:ascii="Consolas" w:hAnsi="Consolas"/&gt;&lt;w:szCs w:val="20"/&gt;&lt;/w:rPr&gt;&lt;/w:style&gt;&lt;w:style w:type="table" w:styleId="MediumGrid1"&gt;&lt;w:name w:val="Medium Grid 1"/&gt;&lt;w:basedOn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w:themeTint="BF"/&gt;&lt;w:insideV w:val="single" w:sz="8" w:space="0" w:color="404040" w:themeColor="text1" w:themeTint="BF"/&gt;&lt;/w:tblBorders&gt;&lt;/w:tblPr&gt;&lt;w:tcPr&gt;&lt;w:shd w:val="clear" w:color="auto" w:fill="C0C0C0"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w:color="404040"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w:type="band1Horz"&gt;&lt;w:tblPr/&gt;&lt;w:tcPr&gt;&lt;w:shd w:val="clear" w:color="auto" w:fill="808080" w:themeFill="text1" w:themeFillTint="7F"/&gt;&lt;/w:tcPr&gt;&lt;/w:tblStylePr&gt;&lt;/w:style&gt;&lt;w:style w:type="table" w:styleId="MediumGrid1-Accent1"&gt;&lt;w:name w:val="Medium Grid 1 Accent 1"/&gt;&lt;w:basedOn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w:themeTint="BF"/&gt;&lt;w:insideV w:val="single" w:sz="8" w:space="0" w:color="96D8D5" w:themeColor="accent1" w:themeTint="BF"/&gt;&lt;/w:tblBorders&gt;&lt;/w:tblPr&gt;&lt;w:tcPr&gt;&lt;w:shd w:val="clear" w:color="auto" w:fill="DCF2F1"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w:color="96D8D5"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w:type="band1Horz"&gt;&lt;w:tblPr/&gt;&lt;w:tcPr&gt;&lt;w:shd w:val="clear" w:color="auto" w:fill="B9E5E3" w:themeFill="accent1" w:themeFillTint="7F"/&gt;&lt;/w:tcPr&gt;&lt;/w:tblStylePr&gt;&lt;/w:style&gt;&lt;w:style w:type="table" w:styleId="MediumGrid1-Accent2"&gt;&lt;w:name w:val="Medium Grid 1 Accent 2"/&gt;&lt;w:basedOn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w:themeTint="BF"/&gt;&lt;w:insideV w:val="single" w:sz="8" w:space="0" w:color="F1D48B" w:themeColor="accent2" w:themeTint="BF"/&gt;&lt;/w:tblBorders&gt;&lt;/w:tblPr&gt;&lt;w:tcPr&gt;&lt;w:shd w:val="clear" w:color="auto" w:fill="FAF1D8"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w:color="F1D48B"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w:type="band1Horz"&gt;&lt;w:tblPr/&gt;&lt;w:tcPr&gt;&lt;w:shd w:val="clear" w:color="auto" w:fill="F6E2B2" w:themeFill="accent2" w:themeFillTint="7F"/&gt;&lt;/w:tcPr&gt;&lt;/w:tblStylePr&gt;&lt;/w:style&gt;&lt;w:style w:type="table" w:styleId="MediumGrid1-Accent3"&gt;&lt;w:name w:val="Medium Grid 1 Accent 3"/&gt;&lt;w:basedOn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w:themeTint="BF"/&gt;&lt;w:insideV w:val="single" w:sz="8" w:space="0" w:color="A7D58C" w:themeColor="accent3" w:themeTint="BF"/&gt;&lt;/w:tblBorders&gt;&lt;/w:tblPr&gt;&lt;w:tcPr&gt;&lt;w:shd w:val="clear" w:color="auto" w:fill="E1F1D9"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w:color="A7D58C"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w:type="band1Horz"&gt;&lt;w:tblPr/&gt;&lt;w:tcPr&gt;&lt;w:shd w:val="clear" w:color="auto" w:fill="C4E3B3" w:themeFill="accent3" w:themeFillTint="7F"/&gt;&lt;/w:tcPr&gt;&lt;/w:tblStylePr&gt;&lt;/w:style&gt;&lt;w:style w:type="table" w:styleId="MediumGrid1-Accent4"&gt;&lt;w:name w:val="Medium Grid 1 Accent 4"/&gt;&lt;w:basedOn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w:themeTint="BF"/&gt;&lt;w:insideV w:val="single" w:sz="8" w:space="0" w:color="F3AC78" w:themeColor="accent4" w:themeTint="BF"/&gt;&lt;/w:tblBorders&gt;&lt;/w:tblPr&gt;&lt;w:tcPr&gt;&lt;w:shd w:val="clear" w:color="auto" w:fill="FBE3D2"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w:color="F3AC78"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w:type="band1Horz"&gt;&lt;w:tblPr/&gt;&lt;w:tcPr&gt;&lt;w:shd w:val="clear" w:color="auto" w:fill="F7C8A5" w:themeFill="accent4" w:themeFillTint="7F"/&gt;&lt;/w:tcPr&gt;&lt;/w:tblStylePr&gt;&lt;/w:style&gt;&lt;w:style w:type="table" w:styleId="MediumGrid1-Accent5"&gt;&lt;w:name w:val="Medium Grid 1 Accent 5"/&gt;&lt;w:basedOn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w:themeTint="BF"/&gt;&lt;w:insideV w:val="single" w:sz="8" w:space="0" w:color="AB9CC6" w:themeColor="accent5" w:themeTint="BF"/&gt;&lt;/w:tblBorders&gt;&lt;/w:tblPr&gt;&lt;w:tcPr&gt;&lt;w:shd w:val="clear" w:color="auto" w:fill="E3DEEC"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w:color="AB9CC6"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w:type="band1Horz"&gt;&lt;w:tblPr/&gt;&lt;w:tcPr&gt;&lt;w:shd w:val="clear" w:color="auto" w:fill="C7BDD9" w:themeFill="accent5" w:themeFillTint="7F"/&gt;&lt;/w:tcPr&gt;&lt;/w:tblStylePr&gt;&lt;/w:style&gt;&lt;w:style w:type="table" w:styleId="MediumGrid1-Accent6"&gt;&lt;w:name w:val="Medium Grid 1 Accent 6"/&gt;&lt;w:basedOn w:val="TableNormal"/&gt;&lt;w:uiPriority w:val="67"/&gt;&lt;w:semiHidden/&gt;&lt;w:unhideWhenUsed/&gt;&lt;w:rsid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w:themeTint="BF"/&gt;&lt;w:insideV w:val="single" w:sz="8" w:space="0" w:color="ED9CA9" w:themeColor="accent6" w:themeTint="BF"/&gt;&lt;/w:tblBorders&gt;&lt;/w:tblPr&gt;&lt;w:tcPr&gt;&lt;w:shd w:val="clear" w:color="auto" w:fill="F9DEE2"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w:color="ED9CA9"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w:type="band1Horz"&gt;&lt;w:tblPr/&gt;&lt;w:tcPr&gt;&lt;w:shd w:val="clear" w:color="auto" w:fill="F3BDC5" w:themeFill="accent6" w:themeFillTint="7F"/&gt;&lt;/w:tcPr&gt;&lt;/w:tblStylePr&gt;&lt;/w:style&gt;&lt;w:style w:type="table" w:styleId="MediumGrid2"&gt;&lt;w:name w:val="Medium Grid 2"/&gt;&lt;w:basedOn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w:themeColor="text1"/&gt;&lt;w:insideH w:val="single" w:sz="8" w:space="0" w:color="000000" w:themeColor="text1"/&gt;&lt;w:insideV w:val="single" w:sz="8" w:space="0" w:color="000000" w:themeColor="text1"/&gt;&lt;/w:tblBorders&gt;&lt;/w:tblPr&gt;&lt;w:tcPr&gt;&lt;w:shd w:val="clear" w:color="auto" w:fill="C0C0C0" w:themeFill="text1" w:themeFillTint="3F"/&gt;&lt;/w:tcPr&gt;&lt;w:tblStylePr w:type="firstRow"&gt;&lt;w:rPr&gt;&lt;w:b/&gt;&lt;w:bCs/&gt;&lt;w:color w:val="000000" w:themeColor="text1"/&gt;&lt;/w:rPr&gt;&lt;w:tblPr/&gt;&lt;w:tcPr&gt;&lt;w:shd w:val="clear" w:color="auto" w:fill="E6E6E6" w:themeFill="text1"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w:fill="CCCCCC" w:themeFill="text1" w:themeFillTint="33"/&gt;&lt;/w:tcPr&gt;&lt;/w:tblStylePr&gt;&lt;w:tblStylePr w:type="band1Vert"&gt;&lt;w:tblPr/&gt;&lt;w:tcPr&gt;&lt;w:shd w:val="clear" w:color="auto" w:fill="808080" w:themeFill="text1" w:themeFillTint="7F"/&gt;&lt;/w:tcPr&gt;&lt;/w:tblStylePr&gt;&lt;w:tblStylePr w:type="band1Horz"&gt;&lt;w:tblPr/&gt;&lt;w:tcPr&gt;&lt;w:tcBorders&gt;&lt;w:insideH w:val="single" w:sz="6" w:space="0" w:color="000000" w:themeColor="text1"/&gt;&lt;w:insideV w:val="single" w:sz="6" w:space="0" w:color="000000" w:themeColor="text1"/&gt;&lt;/w:tcBorders&gt;&lt;w:shd w:val="clear" w:color="auto" w:fill="808080"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w:themeColor="accent1"/&gt;&lt;w:insideH w:val="single" w:sz="8" w:space="0" w:color="74CBC8" w:themeColor="accent1"/&gt;&lt;w:insideV w:val="single" w:sz="8" w:space="0" w:color="74CBC8" w:themeColor="accent1"/&gt;&lt;/w:tblBorders&gt;&lt;/w:tblPr&gt;&lt;w:tcPr&gt;&lt;w:shd w:val="clear" w:color="auto" w:fill="DCF2F1" w:themeFill="accent1" w:themeFillTint="3F"/&gt;&lt;/w:tcPr&gt;&lt;w:tblStylePr w:type="firstRow"&gt;&lt;w:rPr&gt;&lt;w:b/&gt;&lt;w:bCs/&gt;&lt;w:color w:val="000000" w:themeColor="text1"/&gt;&lt;/w:rPr&gt;&lt;w:tblPr/&gt;&lt;w:tcPr&gt;&lt;w:shd w:val="clear" w:color="auto" w:fill="F1F9F9" w:themeFill="accent1"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w:fill="E3F4F4" w:themeFill="accent1" w:themeFillTint="33"/&gt;&lt;/w:tcPr&gt;&lt;/w:tblStylePr&gt;&lt;w:tblStylePr w:type="band1Vert"&gt;&lt;w:tblPr/&gt;&lt;w:tcPr&gt;&lt;w:shd w:val="clear" w:color="auto" w:fill="B9E5E3" w:themeFill="accent1" w:themeFillTint="7F"/&gt;&lt;/w:tcPr&gt;&lt;/w:tblStylePr&gt;&lt;w:tblStylePr w:type="band1Horz"&gt;&lt;w:tblPr/&gt;&lt;w:tcPr&gt;&lt;w:tcBorders&gt;&lt;w:insideH w:val="single" w:sz="6" w:space="0" w:color="74CBC8" w:themeColor="accent1"/&gt;&lt;w:insideV w:val="single" w:sz="6" w:space="0" w:color="74CBC8" w:themeColor="accent1"/&gt;&lt;/w:tcBorders&gt;&lt;w:shd w:val="clear" w:color="auto" w:fill="B9E5E3"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w:themeColor="accent2"/&gt;&lt;w:insideH w:val="single" w:sz="8" w:space="0" w:color="EDC765" w:themeColor="accent2"/&gt;&lt;w:insideV w:val="single" w:sz="8" w:space="0" w:color="EDC765" w:themeColor="accent2"/&gt;&lt;/w:tblBorders&gt;&lt;/w:tblPr&gt;&lt;w:tcPr&gt;&lt;w:shd w:val="clear" w:color="auto" w:fill="FAF1D8" w:themeFill="accent2" w:themeFillTint="3F"/&gt;&lt;/w:tcPr&gt;&lt;w:tblStylePr w:type="firstRow"&gt;&lt;w:rPr&gt;&lt;w:b/&gt;&lt;w:bCs/&gt;&lt;w:color w:val="000000" w:themeColor="text1"/&gt;&lt;/w:rPr&gt;&lt;w:tblPr/&gt;&lt;w:tcPr&gt;&lt;w:shd w:val="clear" w:color="auto" w:fill="FDF9EF" w:themeFill="accent2"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w:fill="FBF3DF" w:themeFill="accent2" w:themeFillTint="33"/&gt;&lt;/w:tcPr&gt;&lt;/w:tblStylePr&gt;&lt;w:tblStylePr w:type="band1Vert"&gt;&lt;w:tblPr/&gt;&lt;w:tcPr&gt;&lt;w:shd w:val="clear" w:color="auto" w:fill="F6E2B2" w:themeFill="accent2" w:themeFillTint="7F"/&gt;&lt;/w:tcPr&gt;&lt;/w:tblStylePr&gt;&lt;w:tblStylePr w:type="band1Horz"&gt;&lt;w:tblPr/&gt;&lt;w:tcPr&gt;&lt;w:tcBorders&gt;&lt;w:insideH w:val="single" w:sz="6" w:space="0" w:color="EDC765" w:themeColor="accent2"/&gt;&lt;w:insideV w:val="single" w:sz="6" w:space="0" w:color="EDC765" w:themeColor="accent2"/&gt;&lt;/w:tcBorders&gt;&lt;w:shd w:val="clear" w:color="auto" w:fill="F6E2B2"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w:themeColor="accent3"/&gt;&lt;w:insideH w:val="single" w:sz="8" w:space="0" w:color="8AC867" w:themeColor="accent3"/&gt;&lt;w:insideV w:val="single" w:sz="8" w:space="0" w:color="8AC867" w:themeColor="accent3"/&gt;&lt;/w:tblBorders&gt;&lt;/w:tblPr&gt;&lt;w:tcPr&gt;&lt;w:shd w:val="clear" w:color="auto" w:fill="E1F1D9" w:themeFill="accent3" w:themeFillTint="3F"/&gt;&lt;/w:tcPr&gt;&lt;w:tblStylePr w:type="firstRow"&gt;&lt;w:rPr&gt;&lt;w:b/&gt;&lt;w:bCs/&gt;&lt;w:color w:val="000000" w:themeColor="text1"/&gt;&lt;/w:rPr&gt;&lt;w:tblPr/&gt;&lt;w:tcPr&gt;&lt;w:shd w:val="clear" w:color="auto" w:fill="F3F9F0" w:themeFill="accent3"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w:fill="E7F4E0" w:themeFill="accent3" w:themeFillTint="33"/&gt;&lt;/w:tcPr&gt;&lt;/w:tblStylePr&gt;&lt;w:tblStylePr w:type="band1Vert"&gt;&lt;w:tblPr/&gt;&lt;w:tcPr&gt;&lt;w:shd w:val="clear" w:color="auto" w:fill="C4E3B3" w:themeFill="accent3" w:themeFillTint="7F"/&gt;&lt;/w:tcPr&gt;&lt;/w:tblStylePr&gt;&lt;w:tblStylePr w:type="band1Horz"&gt;&lt;w:tblPr/&gt;&lt;w:tcPr&gt;&lt;w:tcBorders&gt;&lt;w:insideH w:val="single" w:sz="6" w:space="0" w:color="8AC867" w:themeColor="accent3"/&gt;&lt;w:insideV w:val="single" w:sz="6" w:space="0" w:color="8AC867" w:themeColor="accent3"/&gt;&lt;/w:tcBorders&gt;&lt;w:shd w:val="clear" w:color="auto" w:fill="C4E3B3"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w:themeColor="accent4"/&gt;&lt;w:insideH w:val="single" w:sz="8" w:space="0" w:color="F0924C" w:themeColor="accent4"/&gt;&lt;w:insideV w:val="single" w:sz="8" w:space="0" w:color="F0924C" w:themeColor="accent4"/&gt;&lt;/w:tblBorders&gt;&lt;/w:tblPr&gt;&lt;w:tcPr&gt;&lt;w:shd w:val="clear" w:color="auto" w:fill="FBE3D2" w:themeFill="accent4" w:themeFillTint="3F"/&gt;&lt;/w:tcPr&gt;&lt;w:tblStylePr w:type="firstRow"&gt;&lt;w:rPr&gt;&lt;w:b/&gt;&lt;w:bCs/&gt;&lt;w:color w:val="000000" w:themeColor="text1"/&gt;&lt;/w:rPr&gt;&lt;w:tblPr/&gt;&lt;w:tcPr&gt;&lt;w:shd w:val="clear" w:color="auto" w:fill="FDF4ED" w:themeFill="accent4"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w:fill="FCE8DB" w:themeFill="accent4" w:themeFillTint="33"/&gt;&lt;/w:tcPr&gt;&lt;/w:tblStylePr&gt;&lt;w:tblStylePr w:type="band1Vert"&gt;&lt;w:tblPr/&gt;&lt;w:tcPr&gt;&lt;w:shd w:val="clear" w:color="auto" w:fill="F7C8A5" w:themeFill="accent4" w:themeFillTint="7F"/&gt;&lt;/w:tcPr&gt;&lt;/w:tblStylePr&gt;&lt;w:tblStylePr w:type="band1Horz"&gt;&lt;w:tblPr/&gt;&lt;w:tcPr&gt;&lt;w:tcBorders&gt;&lt;w:insideH w:val="single" w:sz="6" w:space="0" w:color="F0924C" w:themeColor="accent4"/&gt;&lt;w:insideV w:val="single" w:sz="6" w:space="0" w:color="F0924C" w:themeColor="accent4"/&gt;&lt;/w:tcBorders&gt;&lt;w:shd w:val="clear" w:color="auto" w:fill="F7C8A5"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w:themeColor="accent5"/&gt;&lt;w:insideH w:val="single" w:sz="8" w:space="0" w:color="907CB3" w:themeColor="accent5"/&gt;&lt;w:insideV w:val="single" w:sz="8" w:space="0" w:color="907CB3" w:themeColor="accent5"/&gt;&lt;/w:tblBorders&gt;&lt;/w:tblPr&gt;&lt;w:tcPr&gt;&lt;w:shd w:val="clear" w:color="auto" w:fill="E3DEEC" w:themeFill="accent5" w:themeFillTint="3F"/&gt;&lt;/w:tcPr&gt;&lt;w:tblStylePr w:type="firstRow"&gt;&lt;w:rPr&gt;&lt;w:b/&gt;&lt;w:bCs/&gt;&lt;w:color w:val="000000" w:themeColor="text1"/&gt;&lt;/w:rPr&gt;&lt;w:tblPr/&gt;&lt;w:tcPr&gt;&lt;w:shd w:val="clear" w:color="auto" w:fill="F4F2F7" w:themeFill="accent5"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w:fill="E8E4EF" w:themeFill="accent5" w:themeFillTint="33"/&gt;&lt;/w:tcPr&gt;&lt;/w:tblStylePr&gt;&lt;w:tblStylePr w:type="band1Vert"&gt;&lt;w:tblPr/&gt;&lt;w:tcPr&gt;&lt;w:shd w:val="clear" w:color="auto" w:fill="C7BDD9" w:themeFill="accent5" w:themeFillTint="7F"/&gt;&lt;/w:tcPr&gt;&lt;/w:tblStylePr&gt;&lt;w:tblStylePr w:type="band1Horz"&gt;&lt;w:tblPr/&gt;&lt;w:tcPr&gt;&lt;w:tcBorders&gt;&lt;w:insideH w:val="single" w:sz="6" w:space="0" w:color="907CB3" w:themeColor="accent5"/&gt;&lt;w:insideV w:val="single" w:sz="6" w:space="0" w:color="907CB3" w:themeColor="accent5"/&gt;&lt;/w:tcBorders&gt;&lt;w:shd w:val="clear" w:color="auto" w:fill="C7BDD9"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w:val="68"/&gt;&lt;w:semiHidden/&gt;&lt;w:unhideWhenUsed/&gt;&lt;w:rsid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w:themeColor="accent6"/&gt;&lt;w:insideH w:val="single" w:sz="8" w:space="0" w:color="E87C8D" w:themeColor="accent6"/&gt;&lt;w:insideV w:val="single" w:sz="8" w:space="0" w:color="E87C8D" w:themeColor="accent6"/&gt;&lt;/w:tblBorders&gt;&lt;/w:tblPr&gt;&lt;w:tcPr&gt;&lt;w:shd w:val="clear" w:color="auto" w:fill="F9DEE2" w:themeFill="accent6" w:themeFillTint="3F"/&gt;&lt;/w:tcPr&gt;&lt;w:tblStylePr w:type="firstRow"&gt;&lt;w:rPr&gt;&lt;w:b/&gt;&lt;w:bCs/&gt;&lt;w:color w:val="000000" w:themeColor="text1"/&gt;&lt;/w:rPr&gt;&lt;w:tblPr/&gt;&lt;w:tcPr&gt;&lt;w:shd w:val="clear" w:color="auto" w:fill="FCF1F3" w:themeFill="accent6" w:themeFillTint="19"/&gt;&lt;/w:tcPr&gt;&lt;/w:tblStylePr&gt;&lt;w:tblStylePr w:type="lastRow"&gt;&lt;w:rPr&gt;&lt;w:b/&gt;&lt;w:bCs/&gt;&lt;w:color w:val="000000" w:themeColor="text1"/&gt;&lt;/w:rPr&gt;&lt;w:tblPr/&gt;&lt;w:tcPr&gt;&lt;w:tcBorders&gt;&lt;w:top w:val="single" w:sz="12" w:space="0" w:color="000000"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w:val="000000"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w:fill="FAE4E7" w:themeFill="accent6" w:themeFillTint="33"/&gt;&lt;/w:tcPr&gt;&lt;/w:tblStylePr&gt;&lt;w:tblStylePr w:type="band1Vert"&gt;&lt;w:tblPr/&gt;&lt;w:tcPr&gt;&lt;w:shd w:val="clear" w:color="auto" w:fill="F3BDC5" w:themeFill="accent6" w:themeFillTint="7F"/&gt;&lt;/w:tcPr&gt;&lt;/w:tblStylePr&gt;&lt;w:tblStylePr w:type="band1Horz"&gt;&lt;w:tblPr/&gt;&lt;w:tcPr&gt;&lt;w:tcBorders&gt;&lt;w:insideH w:val="single" w:sz="6" w:space="0" w:color="E87C8D" w:themeColor="accent6"/&gt;&lt;w:insideV w:val="single" w:sz="6" w:space="0" w:color="E87C8D" w:themeColor="accent6"/&gt;&lt;/w:tcBorders&gt;&lt;w:shd w:val="clear" w:color="auto" w:fill="F3BDC5"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w:fill="C0C0C0"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w:fill="000000"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w:fill="808080"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w:fill="808080" w:themeFill="text1" w:themeFillTint="7F"/&gt;&lt;/w:tcPr&gt;&lt;/w:tblStylePr&gt;&lt;/w:style&gt;&lt;w:style w:type="table" w:styleId="MediumGrid3-Accent1"&gt;&lt;w:name w:val="Medium Grid 3 Accent 1"/&gt;&lt;w:basedOn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w:fill="DCF2F1"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w:fill="74CBC8"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w:fill="B9E5E3"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w:fill="B9E5E3" w:themeFill="accent1" w:themeFillTint="7F"/&gt;&lt;/w:tcPr&gt;&lt;/w:tblStylePr&gt;&lt;/w:style&gt;&lt;w:style w:type="table" w:styleId="MediumGrid3-Accent2"&gt;&lt;w:name w:val="Medium Grid 3 Accent 2"/&gt;&lt;w:basedOn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w:fill="FAF1D8"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w:fill="EDC765"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w:fill="F6E2B2"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w:fill="F6E2B2" w:themeFill="accent2" w:themeFillTint="7F"/&gt;&lt;/w:tcPr&gt;&lt;/w:tblStylePr&gt;&lt;/w:style&gt;&lt;w:style w:type="table" w:styleId="MediumGrid3-Accent3"&gt;&lt;w:name w:val="Medium Grid 3 Accent 3"/&gt;&lt;w:basedOn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w:fill="E1F1D9"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w:fill="8AC867"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w:fill="C4E3B3"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w:fill="C4E3B3" w:themeFill="accent3" w:themeFillTint="7F"/&gt;&lt;/w:tcPr&gt;&lt;/w:tblStylePr&gt;&lt;/w:style&gt;&lt;w:style w:type="table" w:styleId="MediumGrid3-Accent4"&gt;&lt;w:name w:val="Medium Grid 3 Accent 4"/&gt;&lt;w:basedOn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w:fill="FBE3D2"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w:fill="F0924C"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w:fill="F7C8A5"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w:fill="F7C8A5" w:themeFill="accent4" w:themeFillTint="7F"/&gt;&lt;/w:tcPr&gt;&lt;/w:tblStylePr&gt;&lt;/w:style&gt;&lt;w:style w:type="table" w:styleId="MediumGrid3-Accent5"&gt;&lt;w:name w:val="Medium Grid 3 Accent 5"/&gt;&lt;w:basedOn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w:fill="E3DEEC"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w:fill="907CB3"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w:fill="C7BDD9"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w:fill="C7BDD9" w:themeFill="accent5" w:themeFillTint="7F"/&gt;&lt;/w:tcPr&gt;&lt;/w:tblStylePr&gt;&lt;/w:style&gt;&lt;w:style w:type="table" w:styleId="MediumGrid3-Accent6"&gt;&lt;w:name w:val="Medium Grid 3 Accent 6"/&gt;&lt;w:basedOn w:val="TableNormal"/&gt;&lt;w:uiPriority w:val="69"/&gt;&lt;w:semiHidden/&gt;&lt;w:unhideWhenUsed/&gt;&lt;w:rsid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w:fill="F9DEE2"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w:fill="E87C8D"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w:fill="F3BDC5"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w:fill="F3BDC5" w:themeFill="accent6" w:themeFillTint="7F"/&gt;&lt;/w:tcPr&gt;&lt;/w:tblStylePr&gt;&lt;/w:style&gt;&lt;w:style w:type="table" w:styleId="MediumList1"&gt;&lt;w:name w:val="Medium List 1"/&gt;&lt;w:basedOn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w:color="000000" w:themeColor="text1"/&gt;&lt;w:bottom w:val="single" w:sz="8" w:space="0" w:color="000000"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w:color="000000" w:themeColor="text1"/&gt;&lt;/w:tcBorders&gt;&lt;/w:tcPr&gt;&lt;/w:tblStylePr&gt;&lt;w:tblStylePr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w:color="000000" w:themeColor="text1"/&gt;&lt;w:bottom w:val="single" w:sz="8" w:space="0" w:color="000000" w:themeColor="text1"/&gt;&lt;/w:tcBorders&gt;&lt;/w:tcPr&gt;&lt;/w:tblStylePr&gt;&lt;w:tblStylePr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w:type="band1Horz"&gt;&lt;w:tblPr/&gt;&lt;w:tcPr&gt;&lt;w:shd w:val="clear" w:color="auto" w:fill="C0C0C0" w:themeFill="text1" w:themeFillTint="3F"/&gt;&lt;/w:tcPr&gt;&lt;/w:tblStylePr&gt;&lt;/w:style&gt;&lt;w:style w:type="table" w:styleId="MediumList1-Accent1"&gt;&lt;w:name w:val="Medium List 1 Accent 1"/&gt;&lt;w:basedOn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w:themeColor="accent1"/&gt;&lt;w:bottom w:val="single" w:sz="8" w:space="0" w:color="74CBC8"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w:color="74CBC8" w:themeColor="accent1"/&gt;&lt;/w:tcBorders&gt;&lt;/w:tcPr&gt;&lt;/w:tblStylePr&gt;&lt;w:tblStylePr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w:color="74CBC8" w:themeColor="accent1"/&gt;&lt;w:bottom w:val="single" w:sz="8" w:space="0" w:color="74CBC8" w:themeColor="accent1"/&gt;&lt;/w:tcBorders&gt;&lt;/w:tcPr&gt;&lt;/w:tblStylePr&gt;&lt;w:tblStylePr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w:type="band1Horz"&gt;&lt;w:tblPr/&gt;&lt;w:tcPr&gt;&lt;w:shd w:val="clear" w:color="auto" w:fill="DCF2F1" w:themeFill="accent1" w:themeFillTint="3F"/&gt;&lt;/w:tcPr&gt;&lt;/w:tblStylePr&gt;&lt;/w:style&gt;&lt;w:style w:type="table" w:styleId="MediumList1-Accent2"&gt;&lt;w:name w:val="Medium List 1 Accent 2"/&gt;&lt;w:basedOn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w:themeColor="accent2"/&gt;&lt;w:bottom w:val="single" w:sz="8" w:space="0" w:color="EDC765"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w:color="EDC765" w:themeColor="accent2"/&gt;&lt;/w:tcBorders&gt;&lt;/w:tcPr&gt;&lt;/w:tblStylePr&gt;&lt;w:tblStylePr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w:color="EDC765" w:themeColor="accent2"/&gt;&lt;w:bottom w:val="single" w:sz="8" w:space="0" w:color="EDC765" w:themeColor="accent2"/&gt;&lt;/w:tcBorders&gt;&lt;/w:tcPr&gt;&lt;/w:tblStylePr&gt;&lt;w:tblStylePr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w:type="band1Horz"&gt;&lt;w:tblPr/&gt;&lt;w:tcPr&gt;&lt;w:shd w:val="clear" w:color="auto" w:fill="FAF1D8" w:themeFill="accent2" w:themeFillTint="3F"/&gt;&lt;/w:tcPr&gt;&lt;/w:tblStylePr&gt;&lt;/w:style&gt;&lt;w:style w:type="table" w:styleId="MediumList1-Accent3"&gt;&lt;w:name w:val="Medium List 1 Accent 3"/&gt;&lt;w:basedOn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w:themeColor="accent3"/&gt;&lt;w:bottom w:val="single" w:sz="8" w:space="0" w:color="8AC867"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w:color="8AC867" w:themeColor="accent3"/&gt;&lt;/w:tcBorders&gt;&lt;/w:tcPr&gt;&lt;/w:tblStylePr&gt;&lt;w:tblStylePr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w:color="8AC867" w:themeColor="accent3"/&gt;&lt;w:bottom w:val="single" w:sz="8" w:space="0" w:color="8AC867" w:themeColor="accent3"/&gt;&lt;/w:tcBorders&gt;&lt;/w:tcPr&gt;&lt;/w:tblStylePr&gt;&lt;w:tblStylePr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w:type="band1Horz"&gt;&lt;w:tblPr/&gt;&lt;w:tcPr&gt;&lt;w:shd w:val="clear" w:color="auto" w:fill="E1F1D9" w:themeFill="accent3" w:themeFillTint="3F"/&gt;&lt;/w:tcPr&gt;&lt;/w:tblStylePr&gt;&lt;/w:style&gt;&lt;w:style w:type="table" w:styleId="MediumList1-Accent4"&gt;&lt;w:name w:val="Medium List 1 Accent 4"/&gt;&lt;w:basedOn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w:themeColor="accent4"/&gt;&lt;w:bottom w:val="single" w:sz="8" w:space="0" w:color="F0924C"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w:color="F0924C" w:themeColor="accent4"/&gt;&lt;/w:tcBorders&gt;&lt;/w:tcPr&gt;&lt;/w:tblStylePr&gt;&lt;w:tblStylePr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w:color="F0924C" w:themeColor="accent4"/&gt;&lt;w:bottom w:val="single" w:sz="8" w:space="0" w:color="F0924C" w:themeColor="accent4"/&gt;&lt;/w:tcBorders&gt;&lt;/w:tcPr&gt;&lt;/w:tblStylePr&gt;&lt;w:tblStylePr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w:type="band1Horz"&gt;&lt;w:tblPr/&gt;&lt;w:tcPr&gt;&lt;w:shd w:val="clear" w:color="auto" w:fill="FBE3D2" w:themeFill="accent4" w:themeFillTint="3F"/&gt;&lt;/w:tcPr&gt;&lt;/w:tblStylePr&gt;&lt;/w:style&gt;&lt;w:style w:type="table" w:styleId="MediumList1-Accent5"&gt;&lt;w:name w:val="Medium List 1 Accent 5"/&gt;&lt;w:basedOn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w:themeColor="accent5"/&gt;&lt;w:bottom w:val="single" w:sz="8" w:space="0" w:color="907CB3"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w:color="907CB3" w:themeColor="accent5"/&gt;&lt;/w:tcBorders&gt;&lt;/w:tcPr&gt;&lt;/w:tblStylePr&gt;&lt;w:tblStylePr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w:color="907CB3" w:themeColor="accent5"/&gt;&lt;w:bottom w:val="single" w:sz="8" w:space="0" w:color="907CB3" w:themeColor="accent5"/&gt;&lt;/w:tcBorders&gt;&lt;/w:tcPr&gt;&lt;/w:tblStylePr&gt;&lt;w:tblStylePr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w:type="band1Horz"&gt;&lt;w:tblPr/&gt;&lt;w:tcPr&gt;&lt;w:shd w:val="clear" w:color="auto" w:fill="E3DEEC" w:themeFill="accent5" w:themeFillTint="3F"/&gt;&lt;/w:tcPr&gt;&lt;/w:tblStylePr&gt;&lt;/w:style&gt;&lt;w:style w:type="table" w:styleId="MediumList1-Accent6"&gt;&lt;w:name w:val="Medium List 1 Accent 6"/&gt;&lt;w:basedOn w:val="TableNormal"/&gt;&lt;w:uiPriority w:val="65"/&gt;&lt;w:semiHidden/&gt;&lt;w:unhideWhenUsed/&gt;&lt;w:rsid w:val="00A92C80"/&gt;&lt;w:pPr&gt;&lt;w:spacing w:after="0" w:line="240" w:lineRule="auto"/&gt;&lt;/w:pPr&gt;&lt;w:rPr&gt;&lt;w:color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w:themeColor="accent6"/&gt;&lt;w:bottom w:val="single" w:sz="8" w:space="0" w:color="E87C8D"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w:color="E87C8D" w:themeColor="accent6"/&gt;&lt;/w:tcBorders&gt;&lt;/w:tcPr&gt;&lt;/w:tblStylePr&gt;&lt;w:tblStylePr w:type="lastRow"&gt;&lt;w:rPr&gt;&lt;w:b/&gt;&lt;w:bCs/&gt;&lt;w:color w:val="323232" w:themeColor="text2"/&gt;&lt;/w:rPr&gt;&lt;w:tblPr/&gt;&lt;w:tcPr&gt;&lt;w:tcBorders&gt;&lt;w:top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w:color="E87C8D" w:themeColor="accent6"/&gt;&lt;w:bottom w:val="single" w:sz="8" w:space="0" w:color="E87C8D" w:themeColor="accent6"/&gt;&lt;/w:tcBorders&gt;&lt;/w:tcPr&gt;&lt;/w:tblStylePr&gt;&lt;w:tblStylePr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w:type="band1Horz"&gt;&lt;w:tblPr/&gt;&lt;w:tcPr&gt;&lt;w:shd w:val="clear" w:color="auto" w:fill="F9DEE2" w:themeFill="accent6" w:themeFillTint="3F"/&gt;&lt;/w:tcPr&gt;&lt;/w:tblStylePr&gt;&lt;/w:style&gt;&lt;w:style w:type="table" w:styleId="MediumList2"&gt;&lt;w:name w:val="Medium List 2"/&gt;&lt;w:basedOn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w:color="000000" w:themeColor="text1"/&gt;&lt;w:left w:val="single" w:sz="8" w:space="0" w:color="000000" w:themeColor="text1"/&gt;&lt;w:bottom w:val="single" w:sz="8" w:space="0" w:color="000000" w:themeColor="text1"/&gt;&lt;w:right w:val="single" w:sz="8" w:space="0" w:color="000000"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w:color="000000"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w:color="000000"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w:color="000000"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w:fill="C0C0C0"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w:fill="C0C0C0"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w:color="74CBC8" w:themeColor="accent1"/&gt;&lt;w:left w:val="single" w:sz="8" w:space="0" w:color="74CBC8" w:themeColor="accent1"/&gt;&lt;w:bottom w:val="single" w:sz="8" w:space="0" w:color="74CBC8" w:themeColor="accent1"/&gt;&lt;w:right w:val="single" w:sz="8" w:space="0" w:color="74CBC8"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w:color="74CBC8"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w:color="74CBC8"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w:color="74CBC8"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w:fill="DCF2F1"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w:fill="DCF2F1"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w:color="EDC765" w:themeColor="accent2"/&gt;&lt;w:left w:val="single" w:sz="8" w:space="0" w:color="EDC765" w:themeColor="accent2"/&gt;&lt;w:bottom w:val="single" w:sz="8" w:space="0" w:color="EDC765" w:themeColor="accent2"/&gt;&lt;w:right w:val="single" w:sz="8" w:space="0" w:color="EDC765"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w:color="EDC765"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w:color="EDC765"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w:color="EDC765"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w:fill="FAF1D8"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w:fill="FAF1D8"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w:color="8AC867" w:themeColor="accent3"/&gt;&lt;w:left w:val="single" w:sz="8" w:space="0" w:color="8AC867" w:themeColor="accent3"/&gt;&lt;w:bottom w:val="single" w:sz="8" w:space="0" w:color="8AC867" w:themeColor="accent3"/&gt;&lt;w:right w:val="single" w:sz="8" w:space="0" w:color="8AC867"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w:color="8AC867"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w:color="8AC867"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w:color="8AC867"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w:fill="E1F1D9"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w:fill="E1F1D9"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w:color="F0924C" w:themeColor="accent4"/&gt;&lt;w:left w:val="single" w:sz="8" w:space="0" w:color="F0924C" w:themeColor="accent4"/&gt;&lt;w:bottom w:val="single" w:sz="8" w:space="0" w:color="F0924C" w:themeColor="accent4"/&gt;&lt;w:right w:val="single" w:sz="8" w:space="0" w:color="F0924C"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w:color="F0924C"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w:color="F0924C"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w:color="F0924C"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w:fill="FBE3D2"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w:fill="FBE3D2"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w:color="907CB3" w:themeColor="accent5"/&gt;&lt;w:left w:val="single" w:sz="8" w:space="0" w:color="907CB3" w:themeColor="accent5"/&gt;&lt;w:bottom w:val="single" w:sz="8" w:space="0" w:color="907CB3" w:themeColor="accent5"/&gt;&lt;w:right w:val="single" w:sz="8" w:space="0" w:color="907CB3"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w:color="907CB3"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w:color="907CB3"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w:color="907CB3"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w:fill="E3DEEC"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w:fill="E3DEEC"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w:val="66"/&gt;&lt;w:semiHidden/&gt;&lt;w:unhideWhenUsed/&gt;&lt;w:rsid w:val="00A92C80"/&gt;&lt;w:pPr&gt;&lt;w:spacing w:after="0" w:line="240" w:lineRule="auto"/&gt;&lt;/w:pPr&gt;&lt;w:rPr&gt;&lt;w:rFonts w:asciiTheme="majorHAnsi" w:eastAsiaTheme="majorEastAsia" w:hAnsiTheme="majorHAnsi" w:cstheme="majorBidi"/&gt;&lt;w:color w:val="000000" w:themeColor="text1"/&gt;&lt;/w:rPr&gt;&lt;w:tblPr&gt;&lt;w:tblStyleRowBandSize w:val="1"/&gt;&lt;w:tblStyleColBandSize w:val="1"/&gt;&lt;w:tblBorders&gt;&lt;w:top w:val="single" w:sz="8" w:space="0" w:color="E87C8D" w:themeColor="accent6"/&gt;&lt;w:left w:val="single" w:sz="8" w:space="0" w:color="E87C8D" w:themeColor="accent6"/&gt;&lt;w:bottom w:val="single" w:sz="8" w:space="0" w:color="E87C8D" w:themeColor="accent6"/&gt;&lt;w:right w:val="single" w:sz="8" w:space="0" w:color="E87C8D"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w:color="E87C8D"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w:color="E87C8D"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w:color="E87C8D"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w:fill="F9DEE2"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w:fill="F9DEE2"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w:val="single" w:sz="8" w:space="0" w:color="404040"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w:color="404040" w:themeColor="text1" w:themeTint="BF"/&gt;&lt;w:left w:val="single" w:sz="8" w:space="0" w:color="404040" w:themeColor="text1" w:themeTint="BF"/&gt;&lt;w:bottom w:val="single" w:sz="8" w:space="0" w:color="404040" w:themeColor="text1" w:themeTint="BF"/&gt;&lt;w:right w:val="single" w:sz="8" w:space="0" w:color="404040"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w:fill="C0C0C0"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w:fill="C0C0C0"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w:val="single" w:sz="8" w:space="0" w:color="96D8D5"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w:color="96D8D5" w:themeColor="accent1" w:themeTint="BF"/&gt;&lt;w:left w:val="single" w:sz="8" w:space="0" w:color="96D8D5" w:themeColor="accent1" w:themeTint="BF"/&gt;&lt;w:bottom w:val="single" w:sz="8" w:space="0" w:color="96D8D5" w:themeColor="accent1" w:themeTint="BF"/&gt;&lt;w:right w:val="single" w:sz="8" w:space="0" w:color="96D8D5"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w:fill="DCF2F1"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w:fill="DCF2F1"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w:val="single" w:sz="8" w:space="0" w:color="F1D48B"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w:color="F1D48B" w:themeColor="accent2" w:themeTint="BF"/&gt;&lt;w:left w:val="single" w:sz="8" w:space="0" w:color="F1D48B" w:themeColor="accent2" w:themeTint="BF"/&gt;&lt;w:bottom w:val="single" w:sz="8" w:space="0" w:color="F1D48B" w:themeColor="accent2" w:themeTint="BF"/&gt;&lt;w:right w:val="single" w:sz="8" w:space="0" w:color="F1D48B"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w:fill="FAF1D8"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w:fill="FAF1D8"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w:val="single" w:sz="8" w:space="0" w:color="A7D58C"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w:color="A7D58C" w:themeColor="accent3" w:themeTint="BF"/&gt;&lt;w:left w:val="single" w:sz="8" w:space="0" w:color="A7D58C" w:themeColor="accent3" w:themeTint="BF"/&gt;&lt;w:bottom w:val="single" w:sz="8" w:space="0" w:color="A7D58C" w:themeColor="accent3" w:themeTint="BF"/&gt;&lt;w:right w:val="single" w:sz="8" w:space="0" w:color="A7D58C"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w:fill="E1F1D9"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w:fill="E1F1D9"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w:val="single" w:sz="8" w:space="0" w:color="F3AC78"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w:color="F3AC78" w:themeColor="accent4" w:themeTint="BF"/&gt;&lt;w:left w:val="single" w:sz="8" w:space="0" w:color="F3AC78" w:themeColor="accent4" w:themeTint="BF"/&gt;&lt;w:bottom w:val="single" w:sz="8" w:space="0" w:color="F3AC78" w:themeColor="accent4" w:themeTint="BF"/&gt;&lt;w:right w:val="single" w:sz="8" w:space="0" w:color="F3AC78"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w:fill="FBE3D2"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w:fill="FBE3D2"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w:val="single" w:sz="8" w:space="0" w:color="AB9CC6"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w:color="AB9CC6" w:themeColor="accent5" w:themeTint="BF"/&gt;&lt;w:left w:val="single" w:sz="8" w:space="0" w:color="AB9CC6" w:themeColor="accent5" w:themeTint="BF"/&gt;&lt;w:bottom w:val="single" w:sz="8" w:space="0" w:color="AB9CC6" w:themeColor="accent5" w:themeTint="BF"/&gt;&lt;w:right w:val="single" w:sz="8" w:space="0" w:color="AB9CC6"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w:fill="E3DEEC"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w:fill="E3DEEC"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w:val="63"/&gt;&lt;w:semiHidden/&gt;&lt;w:unhideWhenUsed/&gt;&lt;w:rsid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w:val="single" w:sz="8" w:space="0" w:color="ED9CA9"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w:color="ED9CA9" w:themeColor="accent6" w:themeTint="BF"/&gt;&lt;w:left w:val="single" w:sz="8" w:space="0" w:color="ED9CA9" w:themeColor="accent6" w:themeTint="BF"/&gt;&lt;w:bottom w:val="single" w:sz="8" w:space="0" w:color="ED9CA9" w:themeColor="accent6" w:themeTint="BF"/&gt;&lt;w:right w:val="single" w:sz="8" w:space="0" w:color="ED9CA9"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w:fill="F9DEE2"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w:fill="F9DEE2"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w:fill="000000"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w:fill="000000"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w:fill="000000"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w:fill="74CBC8"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w:fill="74CBC8"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w:fill="74CBC8"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w:fill="EDC765"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w:fill="EDC765"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w:fill="EDC765"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w:fill="8AC867"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w:fill="8AC867"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w:fill="8AC867"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w:fill="F0924C"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w:fill="F0924C"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w:fill="F0924C"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w:fill="907CB3"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w:fill="907CB3"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w:fill="907CB3"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w:val="64"/&gt;&lt;w:semiHidden/&gt;&lt;w:unhideWhenUsed/&gt;&lt;w:rsid w:val="00A92C80"/&gt;&lt;w:pPr&gt;&lt;w:spacing w:after="0" w:line="240" w:lineRule="auto"/&gt;&lt;/w:pPr&gt;&lt;w:tblPr&gt;&lt;w:tblStyleRowBandSize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w:fill="E87C8D"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w:fill="E87C8D"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w:fill="E87C8D"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w:val="nil"/&gt;&lt;w:right w:val="nil"/&gt;&lt;w:insideH w:val="nil"/&gt;&lt;w:insideV w:val="nil"/&gt;&lt;/w:tcBorders&gt;&lt;/w:tcPr&gt;&lt;/w:tblStylePr&gt;&lt;/w:style&gt;&lt;w:style w:type="paragraph" w:styleId="MessageHeader"&gt;&lt;w:name w:val="Message Header"/&gt;&lt;w:basedOn w:val="Normal"/&gt;&lt;w:link w:val="MessageHeaderChar"/&gt;&lt;w:uiPriority w:val="99"/&gt;&lt;w:semiHidden/&gt;&lt;w:unhideWhenUsed/&gt;&lt;w:rsid w:val="00A92C80"/&gt;&lt;w:pPr&gt;&lt;w:pBdr&gt;&lt;w:top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w:fill="auto"/&gt;&lt;w:spacing w:after="0" w:line="240" w:lineRule="auto"/&gt;&lt;w:ind w:left="1080" w:hanging="1080"/&gt;&lt;/w:pPr&gt;&lt;w:rPr&gt;&lt;w:rFonts w:asciiTheme="majorHAnsi" w:eastAsiaTheme="majorEastAsia" w:hAnsiTheme="majorHAnsi" w:cstheme="majorBidi"/&gt;&lt;w:sz w:val="24"/&gt;&lt;w:szCs w:val="24"/&gt;&lt;/w:rPr&gt;&lt;/w:style&gt;&lt;w:style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w:val="00A92C80"/&gt;&lt;w:rPr&gt;&lt;w:rFonts w:asciiTheme="majorHAnsi" w:eastAsiaTheme="majorEastAsia" w:hAnsiTheme="majorHAnsi" w:cstheme="majorBidi"/&gt;&lt;w:sz w:val="24"/&gt;&lt;w:szCs w:val="24"/&gt;&lt;w:shd w:val="pct20" w:color="auto" w:fill="auto"/&gt;&lt;/w:rPr&gt;&lt;/w:style&gt;&lt;w:style w:type="paragraph" w:styleId="NoSpacing"&gt;&lt;w:name w:val="No Spacing"/&gt;&lt;w:uiPriority w:val="7"/&gt;&lt;w:qFormat/&gt;&lt;w:rsid w:val="00A92C80"/&gt;&lt;w:pPr&gt;&lt;w:spacing w:after="0" w:line="240" w:lineRule="auto"/&gt;&lt;/w:pPr&gt;&lt;/w:style&gt;&lt;w:style w:type="paragraph" w:styleId="NormalWeb"&gt;&lt;w:name w:val="Normal (Web)"/&gt;&lt;w:basedOn w:val="Normal"/&gt;&lt;w:uiPriority w:val="99"/&gt;&lt;w:semiHidden/&gt;&lt;w:unhideWhenUsed/&gt;&lt;w:rsid w:val="00A92C80"/&gt;&lt;w:rPr&gt;&lt;w:rFonts w:ascii="Times New Roman" w:hAnsi="Times New Roman" w:cs="Times New Roman"/&gt;&lt;w:sz w:val="24"/&gt;&lt;w:szCs w:val="24"/&gt;&lt;/w:rPr&gt;&lt;/w:style&gt;&lt;w:style w:type="paragraph" w:styleId="NormalIndent"&gt;&lt;w:name w:val="Normal Indent"/&gt;&lt;w:basedOn w:val="Normal"/&gt;&lt;w:uiPriority w:val="99"/&gt;&lt;w:semiHidden/&gt;&lt;w:unhideWhenUsed/&gt;&lt;w:rsid w:val="00A92C80"/&gt;&lt;w:pPr&gt;&lt;w:ind w:left="720"/&gt;&lt;/w:pPr&gt;&lt;/w:style&gt;&lt;w:style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w:val="99"/&gt;&lt;w:semiHidden/&gt;&lt;w:unhideWhenUsed/&gt;&lt;w:rsid w:val="00A92C80"/&gt;&lt;w:pPr&gt;&lt;w:spacing w:after="0" w:line="240" w:lineRule="auto"/&gt;&lt;/w:pPr&gt;&lt;/w:style&gt;&lt;w:style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w:val="00A92C80"/&gt;&lt;/w:style&gt;&lt;w:style w:type="character" w:styleId="PageNumber"&gt;&lt;w:name w:val="page number"/&gt;&lt;w:basedOn w:val="DefaultParagraphFont"/&gt;&lt;w:uiPriority w:val="99"/&gt;&lt;w:semiHidden/&gt;&lt;w:unhideWhenUsed/&gt;&lt;w:rsid w:val="00A92C80"/&gt;&lt;/w:style&gt;&lt;w:style w:type="table" w:styleId="PlainTable1"&gt;&lt;w:name w:val="Plain Table 1"/&gt;&lt;w:basedOn w:val="TableNormal"/&gt;&lt;w:uiPriority w:val="41"/&gt;&lt;w:rsid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w:val="42"/&gt;&lt;w:rsid w:val="00A92C80"/&gt;&lt;w:pPr&gt;&lt;w:spacing w:after="0" w:line="240" w:lineRule="auto"/&gt;&lt;/w:pPr&gt;&lt;w:tblPr&gt;&lt;w:tblStyleRowBandSize w:val="1"/&gt;&lt;w:tblStyleColBandSize w:val="1"/&gt;&lt;w:tblBorders&gt;&lt;w:top w:val="single" w:sz="4" w:space="0" w:color="7F7F7F" w:themeColor="text1" w:themeTint="80"/&gt;&lt;w:bottom w:val="single" w:sz="4" w:space="0" w:color="7F7F7F" w:themeColor="text1" w:themeTint="80"/&gt;&lt;/w:tblBorders&gt;&lt;/w:tblPr&gt;&lt;w:tblStylePr w:type="firstRow"&gt;&lt;w:rPr&gt;&lt;w:b/&gt;&lt;w:bCs/&gt;&lt;/w:rPr&gt;&lt;w:tblPr/&gt;&lt;w:tcPr&gt;&lt;w:tcBorders&gt;&lt;w:bottom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w:color="7F7F7F"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w:type="band2Vert"&gt;&lt;w:tblPr/&gt;&lt;w:tcPr&gt;&lt;w:tcBorders&gt;&lt;w:left w:val="single" w:sz="4" w:space="0" w:color="7F7F7F" w:themeColor="text1" w:themeTint="80"/&gt;&lt;w:right w:val="single" w:sz="4" w:space="0" w:color="7F7F7F" w:themeColor="text1" w:themeTint="80"/&gt;&lt;/w:tcBorders&gt;&lt;/w:tcPr&gt;&lt;/w:tblStylePr&gt;&lt;w:tblStylePr w:type="band1Horz"&gt;&lt;w:tblPr/&gt;&lt;w:tcPr&gt;&lt;w:tcBorders&gt;&lt;w:top w:val="single" w:sz="4" w:space="0" w:color="7F7F7F" w:themeColor="text1" w:themeTint="80"/&gt;&lt;w:bottom w:val="single" w:sz="4" w:space="0" w:color="7F7F7F" w:themeColor="text1" w:themeTint="80"/&gt;&lt;/w:tcBorders&gt;&lt;/w:tcPr&gt;&lt;/w:tblStylePr&gt;&lt;/w:style&gt;&lt;w:style w:type="table" w:styleId="PlainTable3"&gt;&lt;w:name w:val="Plain Table 3"/&gt;&lt;w:basedOn w:val="TableNormal"/&gt;&lt;w:uiPriority w:val="43"/&gt;&lt;w:rsid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w:color="7F7F7F"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w:color="7F7F7F"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w:val="44"/&gt;&lt;w:rsid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w:val="45"/&gt;&lt;w:rsid w:val="00A92C80"/&gt;&lt;w:pPr&gt;&lt;w:spacing w:after="0" w:line="240" w:lineRule="auto"/&gt;&lt;/w:pPr&gt;&lt;w:tblPr&gt;&lt;w:tblStyleRowBandSize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w:color="7F7F7F"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w:color="7F7F7F"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w:color="7F7F7F"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w:color="7F7F7F"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w:val="99"/&gt;&lt;w:semiHidden/&gt;&lt;w:unhideWhenUsed/&gt;&lt;w:rsid w:val="00A92C80"/&gt;&lt;w:pPr&gt;&lt;w:spacing w:after="0" w:line="240" w:lineRule="auto"/&gt;&lt;/w:pPr&gt;&lt;w:rPr&gt;&lt;w:rFonts w:ascii="Consolas" w:hAnsi="Consolas"/&gt;&lt;w:szCs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w:val="00A92C80"/&gt;&lt;w:rPr&gt;&lt;w:rFonts w:ascii="Consolas" w:hAnsi="Consolas"/&gt;&lt;w:szCs w:val="21"/&gt;&lt;/w:rPr&gt;&lt;/w:style&gt;&lt;w:style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w:val="99"/&gt;&lt;w:semiHidden/&gt;&lt;w:unhideWhenUsed/&gt;&lt;w:rsid w:val="00A92C80"/&gt;&lt;/w:style&gt;&lt;w:style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w:val="00A92C80"/&gt;&lt;/w:style&gt;&lt;w:style w:type="paragraph" w:styleId="Signature"&gt;&lt;w:name w:val="Signature"/&gt;&lt;w:basedOn w:val="Normal"/&gt;&lt;w:link w:val="SignatureChar"/&gt;&lt;w:uiPriority w:val="99"/&gt;&lt;w:semiHidden/&gt;&lt;w:unhideWhenUsed/&gt;&lt;w:rsid w:val="00A92C80"/&gt;&lt;w:pPr&gt;&lt;w:spacing w:after="0" w:line="240" w:lineRule="auto"/&gt;&lt;w:ind w:left="4320"/&gt;&lt;/w:pPr&gt;&lt;/w:style&gt;&lt;w:style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w:val="00A92C80"/&gt;&lt;/w:style&gt;&lt;w:style w:type="character" w:styleId="Strong"&gt;&lt;w:name w:val="Strong"/&gt;&lt;w:basedOn w:val="DefaultParagraphFont"/&gt;&lt;w:uiPriority w:val="22"/&gt;&lt;w:semiHidden/&gt;&lt;w:unhideWhenUsed/&gt;&lt;w:rsid w:val="00A92C80"/&gt;&lt;w:rPr&gt;&lt;w:b/&gt;&lt;w:bCs/&gt;&lt;/w:rPr&gt;&lt;/w:style&gt;&lt;w:style w:type="character" w:styleId="SubtleEmphasis"&gt;&lt;w:name w:val="Subtle Emphasis"/&gt;&lt;w:basedOn w:val="DefaultParagraphFont"/&gt;&lt;w:uiPriority w:val="19"/&gt;&lt;w:semiHidden/&gt;&lt;w:unhideWhenUsed/&gt;&lt;w:qFormat/&gt;&lt;w:rsid w:val="00A92C80"/&gt;&lt;w:rPr&gt;&lt;w:i/&gt;&lt;w:iCs/&gt;&lt;w:color w:val="404040" w:themeColor="text1" w:themeTint="BF"/&gt;&lt;/w:rPr&gt;&lt;/w:style&gt;&lt;w:style w:type="character" w:styleId="SubtleReference"&gt;&lt;w:name w:val="Subtle Reference"/&gt;&lt;w:basedOn w:val="DefaultParagraphFont"/&gt;&lt;w:uiPriority w:val="31"/&gt;&lt;w:semiHidden/&gt;&lt;w:unhideWhenUsed/&gt;&lt;w:qFormat/&gt;&lt;w:rsid w:val="00A92C80"/&gt;&lt;w:rPr&gt;&lt;w:smallCaps/&gt;&lt;w:color w:val="5A5A5A" w:themeColor="text1" w:themeTint="A5"/&gt;&lt;/w:rPr&gt;&lt;/w:style&gt;&lt;w:style w:type="table" w:styleId="Table3Deffects1"&gt;&lt;w:name w:val="Table 3D effects 1"/&gt;&lt;w:basedOn w:val="TableNormal"/&gt;&lt;w:uiPriority w:val="99"/&gt;&lt;w:semiHidden/&gt;&lt;w:unhideWhenUsed/&gt;&lt;w:rsid w:val="00A92C80"/&gt;&lt;w:rPr&gt;&lt;w:color w:val="auto"/&gt;&lt;/w:rPr&gt;&lt;w:tblPr/&gt;&lt;w:tcPr&gt;&lt;w:shd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w:val="00A92C80"/&gt;&lt;w:rPr&gt;&lt;w:color w:val="auto"/&gt;&lt;/w:rPr&gt;&lt;w:tblPr&gt;&lt;w:tblStyleRowBandSize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w:val="00A92C80"/&gt;&lt;w:rPr&gt;&lt;w:color w:val="auto"/&gt;&lt;/w:rPr&gt;&lt;w:tblPr&gt;&lt;w:tblStyleRowBandSize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w:val="00A92C80"/&gt;&lt;w:rPr&gt;&lt;w:color w:val="000080"/&gt;&lt;/w:rPr&gt;&lt;w:tblPr&gt;&lt;w:tblBorders&gt;&lt;w:top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w:val="00A92C80"/&gt;&lt;w:rPr&gt;&lt;w:color w:val="FFFFFF"/&gt;&lt;/w:rPr&gt;&lt;w:tblPr&gt;&lt;w:tblBorders&gt;&lt;w:top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w:val="00A92C80"/&gt;&lt;w:rPr&gt;&lt;w:color w:val="auto"/&gt;&lt;/w:rPr&gt;&lt;w:tblPr&gt;&lt;w:tblBorders&gt;&lt;w:bottom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w:val="00A92C80"/&gt;&lt;w:rPr&gt;&lt;w:color w:val="auto"/&gt;&lt;/w:rPr&gt;&lt;w:tblPr&gt;&lt;w:tblBorders&gt;&lt;w:top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w:val="00A92C80"/&gt;&lt;w:rPr&gt;&lt;w:b/&gt;&lt;w:bCs/&gt;&lt;w:color w:val="auto"/&gt;&lt;/w:rPr&gt;&lt;w:tblPr&gt;&lt;w:tblStyleColBandSize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w:val="00A92C80"/&gt;&lt;w:rPr&gt;&lt;w:color w:val="auto"/&gt;&lt;/w:rPr&gt;&lt;w:tblPr&gt;&lt;w:tblStyleColBandSize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w:val="00A92C80"/&gt;&lt;w:rPr&gt;&lt;w:color w:val="auto"/&gt;&lt;/w:rPr&gt;&lt;w:tblPr&gt;&lt;w:tblStyleColBandSize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w:val="00A92C80"/&gt;&lt;w:tblPr&gt;&lt;w:tblStyleRowBandSize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w:val="00A92C80"/&gt;&lt;w:rPr&gt;&lt;w:color w:val="auto"/&gt;&lt;/w:rPr&gt;&lt;w:tblPr&gt;&lt;w:tblBorders&gt;&lt;w:top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w:styleId="TableGrid1"&gt;&lt;w:name w:val="Table Grid 1"/&gt;&lt;w:basedOn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w:val="00A92C80"/&gt;&lt;w:rPr&gt;&lt;w:color w:val="auto"/&gt;&lt;/w:rPr&gt;&lt;w:tblPr&gt;&lt;w:tblBorders&gt;&lt;w:insideH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w:val="00A92C80"/&gt;&lt;w:rPr&gt;&lt;w:color w:val="auto"/&gt;&lt;/w:rPr&gt;&lt;w:tblPr&gt;&lt;w:tblBorders&gt;&lt;w:left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w:val="00A92C80"/&gt;&lt;w:rPr&gt;&lt;w:b/&gt;&lt;w:bCs/&gt;&lt;w:color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w:val="40"/&gt;&lt;w:rsid w:val="00A92C80"/&gt;&lt;w:pPr&gt;&lt;w:spacing w:after="0" w:line="240" w:lineRule="auto"/&gt;&lt;/w:pPr&gt;&lt;w:tblPr&gt;&lt;w:tblBorders&gt;&lt;w:top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w:val="00A92C80"/&gt;&lt;w:tblPr&gt;&lt;w:tblStyleRowBandSize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w:val="00A92C80"/&gt;&lt;w:tblPr&gt;&lt;w:tblStyleRowBandSize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w:val="00A92C80"/&gt;&lt;w:rPr&gt;&lt;w:color w:val="auto"/&gt;&lt;/w:rPr&gt;&lt;w:tblPr&gt;&lt;w:tblStyleRowBandSize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w:val="00A92C80"/&gt;&lt;w:tblPr&gt;&lt;w:tblStyleRowBandSize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w:val="00A92C80"/&gt;&lt;w:tblPr&gt;&lt;w:tblStyleRowBandSize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w:val="99"/&gt;&lt;w:semiHidden/&gt;&lt;w:unhideWhenUsed/&gt;&lt;w:rsid w:val="00A92C80"/&gt;&lt;w:pPr&gt;&lt;w:spacing w:after="0"/&gt;&lt;w:ind w:left="220" w:hanging="220"/&gt;&lt;/w:pPr&gt;&lt;/w:style&gt;&lt;w:style w:type="paragraph" w:styleId="TableofFigures"&gt;&lt;w:name w:val="table of figures"/&gt;&lt;w:basedOn w:val="Normal"/&gt;&lt;w:next w:val="Normal"/&gt;&lt;w:uiPriority w:val="99"/&gt;&lt;w:semiHidden/&gt;&lt;w:unhideWhenUsed/&gt;&lt;w:rsid w:val="00A92C80"/&gt;&lt;w:pPr&gt;&lt;w:spacing w:after="0"/&gt;&lt;/w:pPr&gt;&lt;/w:style&gt;&lt;w:style w:type="table" w:styleId="TableProfessional"&gt;&lt;w:name w:val="Table Professional"/&gt;&lt;w:basedOn w:val="TableNormal"/&gt;&lt;w:uiPriority w:val="99"/&gt;&lt;w:semiHidden/&gt;&lt;w:unhideWhenUsed/&gt;&lt;w:rsid w:val="00A92C80"/&gt;&lt;w:rPr&gt;&lt;w:color w:val="auto"/&gt;&lt;/w:rPr&gt;&lt;w:tblPr&gt;&lt;w:tblBorders&gt;&lt;w:top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w:val="00A92C80"/&gt;&lt;w:tblPr/&gt;&lt;w:tblStylePr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w:val="00A92C80"/&gt;&lt;w:rPr&gt;&lt;w:color w:val="auto"/&gt;&lt;/w:rPr&gt;&lt;w:tblPr&gt;&lt;w:tblBorders&gt;&lt;w:top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w:val="00A92C80"/&gt;&lt;w:tblPr&gt;&lt;w:tblStyleRowBandSize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w:val="00A92C80"/&gt;&lt;w:tblPr&gt;&lt;w:tblBorders&gt;&lt;w:left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w:val="00A92C80"/&gt;&lt;w:tblPr&gt;&lt;w:tblBorders&gt;&lt;w:top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w:val="00A92C80"/&gt;&lt;w:rPr&gt;&lt;w:color w:val="auto"/&gt;&lt;/w:rPr&gt;&lt;w:tblPr&gt;&lt;w:tblCellSpacing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w:styleId="TOAHeading"&gt;&lt;w:name w:val="toa heading"/&gt;&lt;w:basedOn w:val="Normal"/&gt;&lt;w:next w:val="Normal"/&gt;&lt;w:uiPriority w:val="99"/&gt;&lt;w:semiHidden/&gt;&lt;w:unhideWhenUsed/&gt;&lt;w:rsid w:val="00A92C80"/&gt;&lt;w:pPr&gt;&lt;w:spacing w:before="120"/&gt;&lt;/w:pPr&gt;&lt;w:rPr&gt;&lt;w:rFonts w:asciiTheme="majorHAnsi" w:eastAsiaTheme="majorEastAsia" w:hAnsiTheme="majorHAnsi" w:cstheme="majorBidi"/&gt;&lt;w:b/&gt;&lt;w:bCs/&gt;&lt;w:sz w:val="24"/&gt;&lt;w:szCs w:val="24"/&gt;&lt;/w:rPr&gt;&lt;/w:style&gt;&lt;w:style w:type="paragraph" w:styleId="TOC1"&gt;&lt;w:name w:val="toc 1"/&gt;&lt;w:basedOn w:val="Normal"/&gt;&lt;w:next w:val="Normal"/&gt;&lt;w:autoRedefine/&gt;&lt;w:uiPriority w:val="39"/&gt;&lt;w:semiHidden/&gt;&lt;w:unhideWhenUsed/&gt;&lt;w:rsid w:val="00A92C80"/&gt;&lt;w:pPr&gt;&lt;w:spacing w:after="100"/&gt;&lt;/w:pPr&gt;&lt;/w:style&gt;&lt;w:style w:type="paragraph" w:styleId="TOC2"&gt;&lt;w:name w:val="toc 2"/&gt;&lt;w:basedOn w:val="Normal"/&gt;&lt;w:next w:val="Normal"/&gt;&lt;w:autoRedefine/&gt;&lt;w:uiPriority w:val="39"/&gt;&lt;w:semiHidden/&gt;&lt;w:unhideWhenUsed/&gt;&lt;w:rsid w:val="00A92C80"/&gt;&lt;w:pPr&gt;&lt;w:spacing w:after="100"/&gt;&lt;w:ind w:left="220"/&gt;&lt;/w:pPr&gt;&lt;/w:style&gt;&lt;w:style w:type="paragraph" w:styleId="TOC3"&gt;&lt;w:name w:val="toc 3"/&gt;&lt;w:basedOn w:val="Normal"/&gt;&lt;w:next w:val="Normal"/&gt;&lt;w:autoRedefine/&gt;&lt;w:uiPriority w:val="39"/&gt;&lt;w:semiHidden/&gt;&lt;w:unhideWhenUsed/&gt;&lt;w:rsid w:val="00A92C80"/&gt;&lt;w:pPr&gt;&lt;w:spacing w:after="100"/&gt;&lt;w:ind w:left="440"/&gt;&lt;/w:pPr&gt;&lt;/w:style&gt;&lt;w:style w:type="paragraph" w:styleId="TOC4"&gt;&lt;w:name w:val="toc 4"/&gt;&lt;w:basedOn w:val="Normal"/&gt;&lt;w:next w:val="Normal"/&gt;&lt;w:autoRedefine/&gt;&lt;w:uiPriority w:val="39"/&gt;&lt;w:semiHidden/&gt;&lt;w:unhideWhenUsed/&gt;&lt;w:rsid w:val="00A92C80"/&gt;&lt;w:pPr&gt;&lt;w:spacing w:after="100"/&gt;&lt;w:ind w:left="660"/&gt;&lt;/w:pPr&gt;&lt;/w:style&gt;&lt;w:style w:type="paragraph" w:styleId="TOC5"&gt;&lt;w:name w:val="toc 5"/&gt;&lt;w:basedOn w:val="Normal"/&gt;&lt;w:next w:val="Normal"/&gt;&lt;w:autoRedefine/&gt;&lt;w:uiPriority w:val="39"/&gt;&lt;w:semiHidden/&gt;&lt;w:unhideWhenUsed/&gt;&lt;w:rsid w:val="00A92C80"/&gt;&lt;w:pPr&gt;&lt;w:spacing w:after="100"/&gt;&lt;w:ind w:left="880"/&gt;&lt;/w:pPr&gt;&lt;/w:style&gt;&lt;w:style w:type="paragraph" w:styleId="TOC6"&gt;&lt;w:name w:val="toc 6"/&gt;&lt;w:basedOn w:val="Normal"/&gt;&lt;w:next w:val="Normal"/&gt;&lt;w:autoRedefine/&gt;&lt;w:uiPriority w:val="39"/&gt;&lt;w:semiHidden/&gt;&lt;w:unhideWhenUsed/&gt;&lt;w:rsid w:val="00A92C80"/&gt;&lt;w:pPr&gt;&lt;w:spacing w:after="100"/&gt;&lt;w:ind w:left="1100"/&gt;&lt;/w:pPr&gt;&lt;/w:style&gt;&lt;w:style w:type="paragraph" w:styleId="TOC7"&gt;&lt;w:name w:val="toc 7"/&gt;&lt;w:basedOn w:val="Normal"/&gt;&lt;w:next w:val="Normal"/&gt;&lt;w:autoRedefine/&gt;&lt;w:uiPriority w:val="39"/&gt;&lt;w:semiHidden/&gt;&lt;w:unhideWhenUsed/&gt;&lt;w:rsid w:val="00A92C80"/&gt;&lt;w:pPr&gt;&lt;w:spacing w:after="100"/&gt;&lt;w:ind w:left="1320"/&gt;&lt;/w:pPr&gt;&lt;/w:style&gt;&lt;w:style w:type="paragraph" w:styleId="TOC8"&gt;&lt;w:name w:val="toc 8"/&gt;&lt;w:basedOn w:val="Normal"/&gt;&lt;w:next w:val="Normal"/&gt;&lt;w:autoRedefine/&gt;&lt;w:uiPriority w:val="39"/&gt;&lt;w:semiHidden/&gt;&lt;w:unhideWhenUsed/&gt;&lt;w:rsid w:val="00A92C80"/&gt;&lt;w:pPr&gt;&lt;w:spacing w:after="100"/&gt;&lt;w:ind w:left="1540"/&gt;&lt;/w:pPr&gt;&lt;/w:style&gt;&lt;w:style w:type="paragraph" w:styleId="TOC9"&gt;&lt;w:name w:val="toc 9"/&gt;&lt;w:basedOn w:val="Normal"/&gt;&lt;w:next w:val="Normal"/&gt;&lt;w:autoRedefine/&gt;&lt;w:uiPriority w:val="39"/&gt;&lt;w:semiHidden/&gt;&lt;w:unhideWhenUsed/&gt;&lt;w:rsid w:val="00A92C80"/&gt;&lt;w:pPr&gt;&lt;w:spacing w:after="100"/&gt;&lt;w:ind w:left="1760"/&gt;&lt;/w:pPr&gt;&lt;/w:style&gt;&lt;/w:styles&gt;&lt;/pkg:xmlData&gt;&lt;/pkg:part&gt;&lt;/pkg:package&gt;
</CustomerName>
    <CompanyName/>
    <SenderAddress/>
    <Address/>
  </employee>
</employe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6.xml><?xml version="1.0" encoding="utf-8"?>
<b:Sources xmlns:b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B5C3669-43DC-4A85-923F-D5E3FC9144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0FB564-0214-4BE0-B01A-FFB3EF2F14A7}">
  <ds:schemaRefs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71af3243-3dd4-4a8d-8c0d-dd76da1f02a5"/>
    <ds:schemaRef ds:uri="http://schemas.microsoft.com/office/2006/metadata/properties"/>
    <ds:schemaRef ds:uri="http://schemas.microsoft.com/office/2006/documentManagement/types"/>
    <ds:schemaRef ds:uri="http://purl.org/dc/elements/1.1/"/>
    <ds:schemaRef ds:uri="16c05727-aa75-4e4a-9b5f-8a80a1165891"/>
    <ds:schemaRef ds:uri="http://www.w3.org/XML/1998/namespace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5.xml><?xml version="1.0" encoding="utf-8"?>
<ds:datastoreItem xmlns:ds="http://schemas.openxmlformats.org/officeDocument/2006/customXml" ds:itemID="{F0FC9C6F-18EE-4CA8-80AC-4BBD13CF90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6.xml><?xml version="1.0" encoding="utf-8"?>
<ds:datastoreItem xmlns:ds="http://schemas.openxmlformats.org/officeDocument/2006/customXml" ds:itemID="{CB289168-A9C9-4A9C-9768-1E1FAB33B855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Tri-fold brochure (blue)</Template>
  <TotalTime>0</TotalTime>
  <Pages>2</Pages>
  <Words>279</Words>
  <Characters>1593</Characters>
  <Application>Microsoft Office Word</Application>
  <DocSecurity>0</DocSecurity>
  <Lines>13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1869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>1 Heol Waun Wen</cp:keywords>
  <cp:lastModifiedBy/>
  <cp:revision>1</cp:revision>
  <dcterms:created xsi:type="dcterms:W3CDTF">2019-03-18T17:38:00Z</dcterms:created>
  <dcterms:modified xsi:type="dcterms:W3CDTF">2019-03-18T17:38:00Z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