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8" r:id="rId2"/>
    <p:sldId id="257" r:id="rId3"/>
    <p:sldId id="263" r:id="rId4"/>
    <p:sldId id="261" r:id="rId5"/>
    <p:sldId id="265" r:id="rId6"/>
    <p:sldId id="260" r:id="rId7"/>
    <p:sldId id="267"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8C5086-7AE3-0851-EF66-F342A8FBDFED}" v="1447" dt="2026-02-13T12:47:05.913"/>
    <p1510:client id="{48AD4CD0-28F8-DFB5-794D-6529CC2C89DE}" v="102" dt="2026-02-12T20:56:16.833"/>
    <p1510:client id="{750148D4-7FDE-AD35-8E35-299C964F0810}" v="566" dt="2026-02-12T20:43:05.9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Palmer (2404336)" userId="S::2404336@student.uwtsd.ac.uk::8cb0c778-7428-4d92-841f-6b7524a6fba7" providerId="AD" clId="Web-{48AD4CD0-28F8-DFB5-794D-6529CC2C89DE}"/>
    <pc:docChg chg="addSld delSld modSld sldOrd">
      <pc:chgData name="Charlie Palmer (2404336)" userId="S::2404336@student.uwtsd.ac.uk::8cb0c778-7428-4d92-841f-6b7524a6fba7" providerId="AD" clId="Web-{48AD4CD0-28F8-DFB5-794D-6529CC2C89DE}" dt="2026-02-12T20:56:16.833" v="90"/>
      <pc:docMkLst>
        <pc:docMk/>
      </pc:docMkLst>
      <pc:sldChg chg="addSp delSp modSp del">
        <pc:chgData name="Charlie Palmer (2404336)" userId="S::2404336@student.uwtsd.ac.uk::8cb0c778-7428-4d92-841f-6b7524a6fba7" providerId="AD" clId="Web-{48AD4CD0-28F8-DFB5-794D-6529CC2C89DE}" dt="2026-02-12T20:56:16.833" v="90"/>
        <pc:sldMkLst>
          <pc:docMk/>
          <pc:sldMk cId="102565292" sldId="259"/>
        </pc:sldMkLst>
        <pc:picChg chg="add del mod">
          <ac:chgData name="Charlie Palmer (2404336)" userId="S::2404336@student.uwtsd.ac.uk::8cb0c778-7428-4d92-841f-6b7524a6fba7" providerId="AD" clId="Web-{48AD4CD0-28F8-DFB5-794D-6529CC2C89DE}" dt="2026-02-12T20:54:02.753" v="86"/>
          <ac:picMkLst>
            <pc:docMk/>
            <pc:sldMk cId="102565292" sldId="259"/>
            <ac:picMk id="3" creationId="{479D76D1-6DDA-B4BF-FCF8-C70E11CE870C}"/>
          </ac:picMkLst>
        </pc:picChg>
        <pc:picChg chg="del">
          <ac:chgData name="Charlie Palmer (2404336)" userId="S::2404336@student.uwtsd.ac.uk::8cb0c778-7428-4d92-841f-6b7524a6fba7" providerId="AD" clId="Web-{48AD4CD0-28F8-DFB5-794D-6529CC2C89DE}" dt="2026-02-12T20:47:08.916" v="23"/>
          <ac:picMkLst>
            <pc:docMk/>
            <pc:sldMk cId="102565292" sldId="259"/>
            <ac:picMk id="5" creationId="{CE94932B-9B77-B43C-8DF0-377455F1C622}"/>
          </ac:picMkLst>
        </pc:picChg>
        <pc:picChg chg="add del mod">
          <ac:chgData name="Charlie Palmer (2404336)" userId="S::2404336@student.uwtsd.ac.uk::8cb0c778-7428-4d92-841f-6b7524a6fba7" providerId="AD" clId="Web-{48AD4CD0-28F8-DFB5-794D-6529CC2C89DE}" dt="2026-02-12T20:44:38.659" v="4"/>
          <ac:picMkLst>
            <pc:docMk/>
            <pc:sldMk cId="102565292" sldId="259"/>
            <ac:picMk id="6" creationId="{01EDB42E-1841-06C5-F90E-BFED7D3F4D96}"/>
          </ac:picMkLst>
        </pc:picChg>
        <pc:picChg chg="del">
          <ac:chgData name="Charlie Palmer (2404336)" userId="S::2404336@student.uwtsd.ac.uk::8cb0c778-7428-4d92-841f-6b7524a6fba7" providerId="AD" clId="Web-{48AD4CD0-28F8-DFB5-794D-6529CC2C89DE}" dt="2026-02-12T20:53:19.081" v="77"/>
          <ac:picMkLst>
            <pc:docMk/>
            <pc:sldMk cId="102565292" sldId="259"/>
            <ac:picMk id="7" creationId="{DA3B22A6-184D-F9D1-EFCC-0C473E9E593F}"/>
          </ac:picMkLst>
        </pc:picChg>
      </pc:sldChg>
      <pc:sldChg chg="addSp delSp modSp new mod ord setBg">
        <pc:chgData name="Charlie Palmer (2404336)" userId="S::2404336@student.uwtsd.ac.uk::8cb0c778-7428-4d92-841f-6b7524a6fba7" providerId="AD" clId="Web-{48AD4CD0-28F8-DFB5-794D-6529CC2C89DE}" dt="2026-02-12T20:53:13.268" v="76" actId="20577"/>
        <pc:sldMkLst>
          <pc:docMk/>
          <pc:sldMk cId="3907247201" sldId="261"/>
        </pc:sldMkLst>
        <pc:spChg chg="del">
          <ac:chgData name="Charlie Palmer (2404336)" userId="S::2404336@student.uwtsd.ac.uk::8cb0c778-7428-4d92-841f-6b7524a6fba7" providerId="AD" clId="Web-{48AD4CD0-28F8-DFB5-794D-6529CC2C89DE}" dt="2026-02-12T20:47:00.994" v="22"/>
          <ac:spMkLst>
            <pc:docMk/>
            <pc:sldMk cId="3907247201" sldId="261"/>
            <ac:spMk id="2" creationId="{BBBAD4BE-3FBC-72C2-4258-EE95FDF9E491}"/>
          </ac:spMkLst>
        </pc:spChg>
        <pc:spChg chg="del mod">
          <ac:chgData name="Charlie Palmer (2404336)" userId="S::2404336@student.uwtsd.ac.uk::8cb0c778-7428-4d92-841f-6b7524a6fba7" providerId="AD" clId="Web-{48AD4CD0-28F8-DFB5-794D-6529CC2C89DE}" dt="2026-02-12T20:45:25.740" v="10"/>
          <ac:spMkLst>
            <pc:docMk/>
            <pc:sldMk cId="3907247201" sldId="261"/>
            <ac:spMk id="3" creationId="{3824D2AF-1413-A222-BB32-5FD5560E8039}"/>
          </ac:spMkLst>
        </pc:spChg>
        <pc:spChg chg="del">
          <ac:chgData name="Charlie Palmer (2404336)" userId="S::2404336@student.uwtsd.ac.uk::8cb0c778-7428-4d92-841f-6b7524a6fba7" providerId="AD" clId="Web-{48AD4CD0-28F8-DFB5-794D-6529CC2C89DE}" dt="2026-02-12T20:47:00.994" v="22"/>
          <ac:spMkLst>
            <pc:docMk/>
            <pc:sldMk cId="3907247201" sldId="261"/>
            <ac:spMk id="4" creationId="{6460A7B3-6D61-A434-F437-E81FDF34E220}"/>
          </ac:spMkLst>
        </pc:spChg>
        <pc:spChg chg="add mod">
          <ac:chgData name="Charlie Palmer (2404336)" userId="S::2404336@student.uwtsd.ac.uk::8cb0c778-7428-4d92-841f-6b7524a6fba7" providerId="AD" clId="Web-{48AD4CD0-28F8-DFB5-794D-6529CC2C89DE}" dt="2026-02-12T20:52:30.736" v="62"/>
          <ac:spMkLst>
            <pc:docMk/>
            <pc:sldMk cId="3907247201" sldId="261"/>
            <ac:spMk id="14" creationId="{66DB3251-F752-5D53-8EE0-800D92D58F7F}"/>
          </ac:spMkLst>
        </pc:spChg>
        <pc:spChg chg="add mod">
          <ac:chgData name="Charlie Palmer (2404336)" userId="S::2404336@student.uwtsd.ac.uk::8cb0c778-7428-4d92-841f-6b7524a6fba7" providerId="AD" clId="Web-{48AD4CD0-28F8-DFB5-794D-6529CC2C89DE}" dt="2026-02-12T20:53:13.268" v="76" actId="20577"/>
          <ac:spMkLst>
            <pc:docMk/>
            <pc:sldMk cId="3907247201" sldId="261"/>
            <ac:spMk id="15" creationId="{26DB65EE-E97C-A848-6825-61B7CA28774C}"/>
          </ac:spMkLst>
        </pc:spChg>
        <pc:picChg chg="add del mod">
          <ac:chgData name="Charlie Palmer (2404336)" userId="S::2404336@student.uwtsd.ac.uk::8cb0c778-7428-4d92-841f-6b7524a6fba7" providerId="AD" clId="Web-{48AD4CD0-28F8-DFB5-794D-6529CC2C89DE}" dt="2026-02-12T20:46:30.446" v="14"/>
          <ac:picMkLst>
            <pc:docMk/>
            <pc:sldMk cId="3907247201" sldId="261"/>
            <ac:picMk id="6" creationId="{4E4874E0-3855-DA7C-37AB-775ED7E163ED}"/>
          </ac:picMkLst>
        </pc:picChg>
        <pc:picChg chg="add del mod">
          <ac:chgData name="Charlie Palmer (2404336)" userId="S::2404336@student.uwtsd.ac.uk::8cb0c778-7428-4d92-841f-6b7524a6fba7" providerId="AD" clId="Web-{48AD4CD0-28F8-DFB5-794D-6529CC2C89DE}" dt="2026-02-12T20:46:53.291" v="20"/>
          <ac:picMkLst>
            <pc:docMk/>
            <pc:sldMk cId="3907247201" sldId="261"/>
            <ac:picMk id="7" creationId="{A2425133-BB3D-4214-E2A9-AF18FA6A2D36}"/>
          </ac:picMkLst>
        </pc:picChg>
        <pc:picChg chg="add del mod">
          <ac:chgData name="Charlie Palmer (2404336)" userId="S::2404336@student.uwtsd.ac.uk::8cb0c778-7428-4d92-841f-6b7524a6fba7" providerId="AD" clId="Web-{48AD4CD0-28F8-DFB5-794D-6529CC2C89DE}" dt="2026-02-12T20:46:38.681" v="17"/>
          <ac:picMkLst>
            <pc:docMk/>
            <pc:sldMk cId="3907247201" sldId="261"/>
            <ac:picMk id="8" creationId="{89E9D016-1852-A142-EC04-E923DB3F57F6}"/>
          </ac:picMkLst>
        </pc:picChg>
        <pc:picChg chg="add del mod">
          <ac:chgData name="Charlie Palmer (2404336)" userId="S::2404336@student.uwtsd.ac.uk::8cb0c778-7428-4d92-841f-6b7524a6fba7" providerId="AD" clId="Web-{48AD4CD0-28F8-DFB5-794D-6529CC2C89DE}" dt="2026-02-12T20:47:51.933" v="38"/>
          <ac:picMkLst>
            <pc:docMk/>
            <pc:sldMk cId="3907247201" sldId="261"/>
            <ac:picMk id="9" creationId="{1473A37F-4ADB-4954-1385-5078638DBFB2}"/>
          </ac:picMkLst>
        </pc:picChg>
        <pc:picChg chg="add mod">
          <ac:chgData name="Charlie Palmer (2404336)" userId="S::2404336@student.uwtsd.ac.uk::8cb0c778-7428-4d92-841f-6b7524a6fba7" providerId="AD" clId="Web-{48AD4CD0-28F8-DFB5-794D-6529CC2C89DE}" dt="2026-02-12T20:48:08.309" v="41" actId="14100"/>
          <ac:picMkLst>
            <pc:docMk/>
            <pc:sldMk cId="3907247201" sldId="261"/>
            <ac:picMk id="11" creationId="{B5B208D9-C9D9-7AD9-D2D8-E22372D6CDC8}"/>
          </ac:picMkLst>
        </pc:picChg>
        <pc:picChg chg="add mod">
          <ac:chgData name="Charlie Palmer (2404336)" userId="S::2404336@student.uwtsd.ac.uk::8cb0c778-7428-4d92-841f-6b7524a6fba7" providerId="AD" clId="Web-{48AD4CD0-28F8-DFB5-794D-6529CC2C89DE}" dt="2026-02-12T20:51:45.767" v="49" actId="1076"/>
          <ac:picMkLst>
            <pc:docMk/>
            <pc:sldMk cId="3907247201" sldId="261"/>
            <ac:picMk id="12" creationId="{529A5D27-4B89-61B2-FCE5-27BBD207E2D9}"/>
          </ac:picMkLst>
        </pc:picChg>
        <pc:picChg chg="add mod">
          <ac:chgData name="Charlie Palmer (2404336)" userId="S::2404336@student.uwtsd.ac.uk::8cb0c778-7428-4d92-841f-6b7524a6fba7" providerId="AD" clId="Web-{48AD4CD0-28F8-DFB5-794D-6529CC2C89DE}" dt="2026-02-12T20:51:48.595" v="50" actId="1076"/>
          <ac:picMkLst>
            <pc:docMk/>
            <pc:sldMk cId="3907247201" sldId="261"/>
            <ac:picMk id="13" creationId="{A48B3CA2-BCFE-55DC-1B57-07D01AEF1D23}"/>
          </ac:picMkLst>
        </pc:picChg>
      </pc:sldChg>
      <pc:sldChg chg="addSp delSp modSp new del ord">
        <pc:chgData name="Charlie Palmer (2404336)" userId="S::2404336@student.uwtsd.ac.uk::8cb0c778-7428-4d92-841f-6b7524a6fba7" providerId="AD" clId="Web-{48AD4CD0-28F8-DFB5-794D-6529CC2C89DE}" dt="2026-02-12T20:47:31.136" v="31"/>
        <pc:sldMkLst>
          <pc:docMk/>
          <pc:sldMk cId="1947212295" sldId="262"/>
        </pc:sldMkLst>
        <pc:picChg chg="add del mod">
          <ac:chgData name="Charlie Palmer (2404336)" userId="S::2404336@student.uwtsd.ac.uk::8cb0c778-7428-4d92-841f-6b7524a6fba7" providerId="AD" clId="Web-{48AD4CD0-28F8-DFB5-794D-6529CC2C89DE}" dt="2026-02-12T20:47:27.307" v="29"/>
          <ac:picMkLst>
            <pc:docMk/>
            <pc:sldMk cId="1947212295" sldId="262"/>
            <ac:picMk id="6" creationId="{747BDA7A-8090-FC7D-D9AB-FB4302C8DC10}"/>
          </ac:picMkLst>
        </pc:picChg>
      </pc:sldChg>
      <pc:sldChg chg="add replId">
        <pc:chgData name="Charlie Palmer (2404336)" userId="S::2404336@student.uwtsd.ac.uk::8cb0c778-7428-4d92-841f-6b7524a6fba7" providerId="AD" clId="Web-{48AD4CD0-28F8-DFB5-794D-6529CC2C89DE}" dt="2026-02-12T20:47:29.808" v="30"/>
        <pc:sldMkLst>
          <pc:docMk/>
          <pc:sldMk cId="561614183" sldId="263"/>
        </pc:sldMkLst>
      </pc:sldChg>
      <pc:sldChg chg="add del replId">
        <pc:chgData name="Charlie Palmer (2404336)" userId="S::2404336@student.uwtsd.ac.uk::8cb0c778-7428-4d92-841f-6b7524a6fba7" providerId="AD" clId="Web-{48AD4CD0-28F8-DFB5-794D-6529CC2C89DE}" dt="2026-02-12T20:47:34.261" v="33"/>
        <pc:sldMkLst>
          <pc:docMk/>
          <pc:sldMk cId="1878258380" sldId="264"/>
        </pc:sldMkLst>
      </pc:sldChg>
      <pc:sldChg chg="addSp delSp modSp new mod setBg">
        <pc:chgData name="Charlie Palmer (2404336)" userId="S::2404336@student.uwtsd.ac.uk::8cb0c778-7428-4d92-841f-6b7524a6fba7" providerId="AD" clId="Web-{48AD4CD0-28F8-DFB5-794D-6529CC2C89DE}" dt="2026-02-12T20:53:49.441" v="85"/>
        <pc:sldMkLst>
          <pc:docMk/>
          <pc:sldMk cId="3274607293" sldId="264"/>
        </pc:sldMkLst>
        <pc:spChg chg="del">
          <ac:chgData name="Charlie Palmer (2404336)" userId="S::2404336@student.uwtsd.ac.uk::8cb0c778-7428-4d92-841f-6b7524a6fba7" providerId="AD" clId="Web-{48AD4CD0-28F8-DFB5-794D-6529CC2C89DE}" dt="2026-02-12T20:53:31.284" v="79"/>
          <ac:spMkLst>
            <pc:docMk/>
            <pc:sldMk cId="3274607293" sldId="264"/>
            <ac:spMk id="2" creationId="{689BA62D-CFD9-3089-4B67-CD6458D5FFC0}"/>
          </ac:spMkLst>
        </pc:spChg>
        <pc:spChg chg="del mod">
          <ac:chgData name="Charlie Palmer (2404336)" userId="S::2404336@student.uwtsd.ac.uk::8cb0c778-7428-4d92-841f-6b7524a6fba7" providerId="AD" clId="Web-{48AD4CD0-28F8-DFB5-794D-6529CC2C89DE}" dt="2026-02-12T20:53:43.597" v="82"/>
          <ac:spMkLst>
            <pc:docMk/>
            <pc:sldMk cId="3274607293" sldId="264"/>
            <ac:spMk id="3" creationId="{F29B4698-5CCF-5A00-FEF3-EF0ADD203585}"/>
          </ac:spMkLst>
        </pc:spChg>
        <pc:spChg chg="del">
          <ac:chgData name="Charlie Palmer (2404336)" userId="S::2404336@student.uwtsd.ac.uk::8cb0c778-7428-4d92-841f-6b7524a6fba7" providerId="AD" clId="Web-{48AD4CD0-28F8-DFB5-794D-6529CC2C89DE}" dt="2026-02-12T20:53:36.644" v="80"/>
          <ac:spMkLst>
            <pc:docMk/>
            <pc:sldMk cId="3274607293" sldId="264"/>
            <ac:spMk id="4" creationId="{E1A82165-AEBF-D84C-E07B-779F1C7A3DCE}"/>
          </ac:spMkLst>
        </pc:spChg>
        <pc:picChg chg="add mod">
          <ac:chgData name="Charlie Palmer (2404336)" userId="S::2404336@student.uwtsd.ac.uk::8cb0c778-7428-4d92-841f-6b7524a6fba7" providerId="AD" clId="Web-{48AD4CD0-28F8-DFB5-794D-6529CC2C89DE}" dt="2026-02-12T20:53:49.441" v="85"/>
          <ac:picMkLst>
            <pc:docMk/>
            <pc:sldMk cId="3274607293" sldId="264"/>
            <ac:picMk id="6" creationId="{CF1D35BA-AA11-C12E-D3FA-9CFC2CC4B4E4}"/>
          </ac:picMkLst>
        </pc:picChg>
      </pc:sldChg>
      <pc:sldChg chg="addSp delSp modSp add replId">
        <pc:chgData name="Charlie Palmer (2404336)" userId="S::2404336@student.uwtsd.ac.uk::8cb0c778-7428-4d92-841f-6b7524a6fba7" providerId="AD" clId="Web-{48AD4CD0-28F8-DFB5-794D-6529CC2C89DE}" dt="2026-02-12T20:55:39.020" v="89"/>
        <pc:sldMkLst>
          <pc:docMk/>
          <pc:sldMk cId="3297610072" sldId="265"/>
        </pc:sldMkLst>
        <pc:picChg chg="add mod">
          <ac:chgData name="Charlie Palmer (2404336)" userId="S::2404336@student.uwtsd.ac.uk::8cb0c778-7428-4d92-841f-6b7524a6fba7" providerId="AD" clId="Web-{48AD4CD0-28F8-DFB5-794D-6529CC2C89DE}" dt="2026-02-12T20:55:39.020" v="89"/>
          <ac:picMkLst>
            <pc:docMk/>
            <pc:sldMk cId="3297610072" sldId="265"/>
            <ac:picMk id="2" creationId="{AAD41C9E-C761-9FEE-20D4-22F44662A1D2}"/>
          </ac:picMkLst>
        </pc:picChg>
        <pc:picChg chg="del">
          <ac:chgData name="Charlie Palmer (2404336)" userId="S::2404336@student.uwtsd.ac.uk::8cb0c778-7428-4d92-841f-6b7524a6fba7" providerId="AD" clId="Web-{48AD4CD0-28F8-DFB5-794D-6529CC2C89DE}" dt="2026-02-12T20:55:35.911" v="88"/>
          <ac:picMkLst>
            <pc:docMk/>
            <pc:sldMk cId="3297610072" sldId="265"/>
            <ac:picMk id="6" creationId="{97151074-2991-AE57-1BB7-272460421D37}"/>
          </ac:picMkLst>
        </pc:picChg>
      </pc:sldChg>
    </pc:docChg>
  </pc:docChgLst>
  <pc:docChgLst>
    <pc:chgData name="Charlie Palmer (2404336)" userId="S::2404336@student.uwtsd.ac.uk::8cb0c778-7428-4d92-841f-6b7524a6fba7" providerId="AD" clId="Web-{2A8C5086-7AE3-0851-EF66-F342A8FBDFED}"/>
    <pc:docChg chg="addSld delSld modSld">
      <pc:chgData name="Charlie Palmer (2404336)" userId="S::2404336@student.uwtsd.ac.uk::8cb0c778-7428-4d92-841f-6b7524a6fba7" providerId="AD" clId="Web-{2A8C5086-7AE3-0851-EF66-F342A8FBDFED}" dt="2026-02-13T12:47:05.913" v="3331" actId="1076"/>
      <pc:docMkLst>
        <pc:docMk/>
      </pc:docMkLst>
      <pc:sldChg chg="addSp delSp modSp add del">
        <pc:chgData name="Charlie Palmer (2404336)" userId="S::2404336@student.uwtsd.ac.uk::8cb0c778-7428-4d92-841f-6b7524a6fba7" providerId="AD" clId="Web-{2A8C5086-7AE3-0851-EF66-F342A8FBDFED}" dt="2026-02-13T12:43:15.838" v="3313"/>
        <pc:sldMkLst>
          <pc:docMk/>
          <pc:sldMk cId="1113441083" sldId="257"/>
        </pc:sldMkLst>
        <pc:spChg chg="mod">
          <ac:chgData name="Charlie Palmer (2404336)" userId="S::2404336@student.uwtsd.ac.uk::8cb0c778-7428-4d92-841f-6b7524a6fba7" providerId="AD" clId="Web-{2A8C5086-7AE3-0851-EF66-F342A8FBDFED}" dt="2026-02-12T21:21:39.955" v="697" actId="20577"/>
          <ac:spMkLst>
            <pc:docMk/>
            <pc:sldMk cId="1113441083" sldId="257"/>
            <ac:spMk id="2" creationId="{36492DB0-B8A5-5434-836B-CA0F6C610F0A}"/>
          </ac:spMkLst>
        </pc:spChg>
        <pc:spChg chg="mod">
          <ac:chgData name="Charlie Palmer (2404336)" userId="S::2404336@student.uwtsd.ac.uk::8cb0c778-7428-4d92-841f-6b7524a6fba7" providerId="AD" clId="Web-{2A8C5086-7AE3-0851-EF66-F342A8FBDFED}" dt="2026-02-13T08:55:47.045" v="1195" actId="20577"/>
          <ac:spMkLst>
            <pc:docMk/>
            <pc:sldMk cId="1113441083" sldId="257"/>
            <ac:spMk id="3" creationId="{84A5FA59-6B85-8E33-D59E-EA4F30A2F32E}"/>
          </ac:spMkLst>
        </pc:spChg>
        <pc:spChg chg="add mod">
          <ac:chgData name="Charlie Palmer (2404336)" userId="S::2404336@student.uwtsd.ac.uk::8cb0c778-7428-4d92-841f-6b7524a6fba7" providerId="AD" clId="Web-{2A8C5086-7AE3-0851-EF66-F342A8FBDFED}" dt="2026-02-13T08:54:49.364" v="1193" actId="1076"/>
          <ac:spMkLst>
            <pc:docMk/>
            <pc:sldMk cId="1113441083" sldId="257"/>
            <ac:spMk id="4" creationId="{415CD105-E0C5-AAA0-66DC-48B5DBE5AAAF}"/>
          </ac:spMkLst>
        </pc:spChg>
        <pc:spChg chg="del">
          <ac:chgData name="Charlie Palmer (2404336)" userId="S::2404336@student.uwtsd.ac.uk::8cb0c778-7428-4d92-841f-6b7524a6fba7" providerId="AD" clId="Web-{2A8C5086-7AE3-0851-EF66-F342A8FBDFED}" dt="2026-02-12T20:58:26.257" v="0"/>
          <ac:spMkLst>
            <pc:docMk/>
            <pc:sldMk cId="1113441083" sldId="257"/>
            <ac:spMk id="4" creationId="{557EFF1D-4591-637B-BF36-3D8D28AB5ACA}"/>
          </ac:spMkLst>
        </pc:spChg>
        <pc:spChg chg="add mod">
          <ac:chgData name="Charlie Palmer (2404336)" userId="S::2404336@student.uwtsd.ac.uk::8cb0c778-7428-4d92-841f-6b7524a6fba7" providerId="AD" clId="Web-{2A8C5086-7AE3-0851-EF66-F342A8FBDFED}" dt="2026-02-13T08:47:46.937" v="838" actId="1076"/>
          <ac:spMkLst>
            <pc:docMk/>
            <pc:sldMk cId="1113441083" sldId="257"/>
            <ac:spMk id="7" creationId="{51A19B09-D966-39AC-85BC-CF39D59A0A3D}"/>
          </ac:spMkLst>
        </pc:spChg>
        <pc:spChg chg="add mod">
          <ac:chgData name="Charlie Palmer (2404336)" userId="S::2404336@student.uwtsd.ac.uk::8cb0c778-7428-4d92-841f-6b7524a6fba7" providerId="AD" clId="Web-{2A8C5086-7AE3-0851-EF66-F342A8FBDFED}" dt="2026-02-13T08:57:12.197" v="1202" actId="14100"/>
          <ac:spMkLst>
            <pc:docMk/>
            <pc:sldMk cId="1113441083" sldId="257"/>
            <ac:spMk id="9" creationId="{0C6FB373-95D1-652E-0388-2294703112DC}"/>
          </ac:spMkLst>
        </pc:spChg>
        <pc:picChg chg="add mod ord">
          <ac:chgData name="Charlie Palmer (2404336)" userId="S::2404336@student.uwtsd.ac.uk::8cb0c778-7428-4d92-841f-6b7524a6fba7" providerId="AD" clId="Web-{2A8C5086-7AE3-0851-EF66-F342A8FBDFED}" dt="2026-02-12T21:23:08.723" v="775" actId="14100"/>
          <ac:picMkLst>
            <pc:docMk/>
            <pc:sldMk cId="1113441083" sldId="257"/>
            <ac:picMk id="5" creationId="{37666721-F65D-5F4D-982C-579FEFA09A6D}"/>
          </ac:picMkLst>
        </pc:picChg>
        <pc:picChg chg="add mod">
          <ac:chgData name="Charlie Palmer (2404336)" userId="S::2404336@student.uwtsd.ac.uk::8cb0c778-7428-4d92-841f-6b7524a6fba7" providerId="AD" clId="Web-{2A8C5086-7AE3-0851-EF66-F342A8FBDFED}" dt="2026-02-13T08:54:45.473" v="1192" actId="14100"/>
          <ac:picMkLst>
            <pc:docMk/>
            <pc:sldMk cId="1113441083" sldId="257"/>
            <ac:picMk id="6" creationId="{CCF986E4-4D73-1EA2-875D-8581C37725DE}"/>
          </ac:picMkLst>
        </pc:picChg>
        <pc:picChg chg="add mod">
          <ac:chgData name="Charlie Palmer (2404336)" userId="S::2404336@student.uwtsd.ac.uk::8cb0c778-7428-4d92-841f-6b7524a6fba7" providerId="AD" clId="Web-{2A8C5086-7AE3-0851-EF66-F342A8FBDFED}" dt="2026-02-13T08:56:15.612" v="1198" actId="1076"/>
          <ac:picMkLst>
            <pc:docMk/>
            <pc:sldMk cId="1113441083" sldId="257"/>
            <ac:picMk id="8" creationId="{0A176530-7B64-E3E0-C92D-45F7F34F9D2F}"/>
          </ac:picMkLst>
        </pc:picChg>
        <pc:picChg chg="add del mod">
          <ac:chgData name="Charlie Palmer (2404336)" userId="S::2404336@student.uwtsd.ac.uk::8cb0c778-7428-4d92-841f-6b7524a6fba7" providerId="AD" clId="Web-{2A8C5086-7AE3-0851-EF66-F342A8FBDFED}" dt="2026-02-13T12:23:51.606" v="3311"/>
          <ac:picMkLst>
            <pc:docMk/>
            <pc:sldMk cId="1113441083" sldId="257"/>
            <ac:picMk id="10" creationId="{6F62DA66-0AA5-F99C-E209-168E7E55503A}"/>
          </ac:picMkLst>
        </pc:picChg>
      </pc:sldChg>
      <pc:sldChg chg="addSp delSp modSp">
        <pc:chgData name="Charlie Palmer (2404336)" userId="S::2404336@student.uwtsd.ac.uk::8cb0c778-7428-4d92-841f-6b7524a6fba7" providerId="AD" clId="Web-{2A8C5086-7AE3-0851-EF66-F342A8FBDFED}" dt="2026-02-13T12:47:05.913" v="3331" actId="1076"/>
        <pc:sldMkLst>
          <pc:docMk/>
          <pc:sldMk cId="4000041050" sldId="258"/>
        </pc:sldMkLst>
        <pc:picChg chg="add del mod">
          <ac:chgData name="Charlie Palmer (2404336)" userId="S::2404336@student.uwtsd.ac.uk::8cb0c778-7428-4d92-841f-6b7524a6fba7" providerId="AD" clId="Web-{2A8C5086-7AE3-0851-EF66-F342A8FBDFED}" dt="2026-02-13T12:46:45.554" v="3325"/>
          <ac:picMkLst>
            <pc:docMk/>
            <pc:sldMk cId="4000041050" sldId="258"/>
            <ac:picMk id="4" creationId="{AE0B6692-C14E-C283-4CB5-F24FD1681DDB}"/>
          </ac:picMkLst>
        </pc:picChg>
        <pc:picChg chg="add mod">
          <ac:chgData name="Charlie Palmer (2404336)" userId="S::2404336@student.uwtsd.ac.uk::8cb0c778-7428-4d92-841f-6b7524a6fba7" providerId="AD" clId="Web-{2A8C5086-7AE3-0851-EF66-F342A8FBDFED}" dt="2026-02-13T12:47:05.913" v="3331" actId="1076"/>
          <ac:picMkLst>
            <pc:docMk/>
            <pc:sldMk cId="4000041050" sldId="258"/>
            <ac:picMk id="5" creationId="{772701B4-1701-7705-1ED9-50C1975E824D}"/>
          </ac:picMkLst>
        </pc:picChg>
      </pc:sldChg>
      <pc:sldChg chg="addSp delSp modSp">
        <pc:chgData name="Charlie Palmer (2404336)" userId="S::2404336@student.uwtsd.ac.uk::8cb0c778-7428-4d92-841f-6b7524a6fba7" providerId="AD" clId="Web-{2A8C5086-7AE3-0851-EF66-F342A8FBDFED}" dt="2026-02-13T09:10:00.187" v="1403" actId="20577"/>
        <pc:sldMkLst>
          <pc:docMk/>
          <pc:sldMk cId="104815007" sldId="260"/>
        </pc:sldMkLst>
        <pc:spChg chg="mod">
          <ac:chgData name="Charlie Palmer (2404336)" userId="S::2404336@student.uwtsd.ac.uk::8cb0c778-7428-4d92-841f-6b7524a6fba7" providerId="AD" clId="Web-{2A8C5086-7AE3-0851-EF66-F342A8FBDFED}" dt="2026-02-13T08:58:57.223" v="1203" actId="1076"/>
          <ac:spMkLst>
            <pc:docMk/>
            <pc:sldMk cId="104815007" sldId="260"/>
            <ac:spMk id="2" creationId="{97CEF3A8-FEBA-3443-B28C-753A1E4AC2C1}"/>
          </ac:spMkLst>
        </pc:spChg>
        <pc:spChg chg="del">
          <ac:chgData name="Charlie Palmer (2404336)" userId="S::2404336@student.uwtsd.ac.uk::8cb0c778-7428-4d92-841f-6b7524a6fba7" providerId="AD" clId="Web-{2A8C5086-7AE3-0851-EF66-F342A8FBDFED}" dt="2026-02-12T21:01:57.885" v="6"/>
          <ac:spMkLst>
            <pc:docMk/>
            <pc:sldMk cId="104815007" sldId="260"/>
            <ac:spMk id="3" creationId="{EC8B0B26-3446-8F48-D51D-99374407C2FD}"/>
          </ac:spMkLst>
        </pc:spChg>
        <pc:spChg chg="mod">
          <ac:chgData name="Charlie Palmer (2404336)" userId="S::2404336@student.uwtsd.ac.uk::8cb0c778-7428-4d92-841f-6b7524a6fba7" providerId="AD" clId="Web-{2A8C5086-7AE3-0851-EF66-F342A8FBDFED}" dt="2026-02-13T09:10:00.187" v="1403" actId="20577"/>
          <ac:spMkLst>
            <pc:docMk/>
            <pc:sldMk cId="104815007" sldId="260"/>
            <ac:spMk id="4" creationId="{D53CD2F6-1063-4B9C-5F2B-4B47F3AC481B}"/>
          </ac:spMkLst>
        </pc:spChg>
        <pc:spChg chg="add mod">
          <ac:chgData name="Charlie Palmer (2404336)" userId="S::2404336@student.uwtsd.ac.uk::8cb0c778-7428-4d92-841f-6b7524a6fba7" providerId="AD" clId="Web-{2A8C5086-7AE3-0851-EF66-F342A8FBDFED}" dt="2026-02-13T08:59:17.928" v="1206" actId="1076"/>
          <ac:spMkLst>
            <pc:docMk/>
            <pc:sldMk cId="104815007" sldId="260"/>
            <ac:spMk id="6" creationId="{EA7BF777-657E-5411-20A8-8FBE816BEDE2}"/>
          </ac:spMkLst>
        </pc:spChg>
        <pc:picChg chg="add mod ord">
          <ac:chgData name="Charlie Palmer (2404336)" userId="S::2404336@student.uwtsd.ac.uk::8cb0c778-7428-4d92-841f-6b7524a6fba7" providerId="AD" clId="Web-{2A8C5086-7AE3-0851-EF66-F342A8FBDFED}" dt="2026-02-12T21:23:26.739" v="777" actId="14100"/>
          <ac:picMkLst>
            <pc:docMk/>
            <pc:sldMk cId="104815007" sldId="260"/>
            <ac:picMk id="5" creationId="{C2B14C8E-9B90-41FF-B42C-BD250613B250}"/>
          </ac:picMkLst>
        </pc:picChg>
      </pc:sldChg>
      <pc:sldChg chg="modSp modNotes">
        <pc:chgData name="Charlie Palmer (2404336)" userId="S::2404336@student.uwtsd.ac.uk::8cb0c778-7428-4d92-841f-6b7524a6fba7" providerId="AD" clId="Web-{2A8C5086-7AE3-0851-EF66-F342A8FBDFED}" dt="2026-02-13T09:34:26.151" v="2784"/>
        <pc:sldMkLst>
          <pc:docMk/>
          <pc:sldMk cId="3907247201" sldId="261"/>
        </pc:sldMkLst>
        <pc:spChg chg="mod">
          <ac:chgData name="Charlie Palmer (2404336)" userId="S::2404336@student.uwtsd.ac.uk::8cb0c778-7428-4d92-841f-6b7524a6fba7" providerId="AD" clId="Web-{2A8C5086-7AE3-0851-EF66-F342A8FBDFED}" dt="2026-02-13T09:27:38.712" v="2260" actId="20577"/>
          <ac:spMkLst>
            <pc:docMk/>
            <pc:sldMk cId="3907247201" sldId="261"/>
            <ac:spMk id="14" creationId="{66DB3251-F752-5D53-8EE0-800D92D58F7F}"/>
          </ac:spMkLst>
        </pc:spChg>
      </pc:sldChg>
      <pc:sldChg chg="modNotes">
        <pc:chgData name="Charlie Palmer (2404336)" userId="S::2404336@student.uwtsd.ac.uk::8cb0c778-7428-4d92-841f-6b7524a6fba7" providerId="AD" clId="Web-{2A8C5086-7AE3-0851-EF66-F342A8FBDFED}" dt="2026-02-13T09:26:06.569" v="2076"/>
        <pc:sldMkLst>
          <pc:docMk/>
          <pc:sldMk cId="561614183" sldId="263"/>
        </pc:sldMkLst>
      </pc:sldChg>
      <pc:sldChg chg="del">
        <pc:chgData name="Charlie Palmer (2404336)" userId="S::2404336@student.uwtsd.ac.uk::8cb0c778-7428-4d92-841f-6b7524a6fba7" providerId="AD" clId="Web-{2A8C5086-7AE3-0851-EF66-F342A8FBDFED}" dt="2026-02-13T09:34:35.871" v="2785"/>
        <pc:sldMkLst>
          <pc:docMk/>
          <pc:sldMk cId="3274607293" sldId="264"/>
        </pc:sldMkLst>
      </pc:sldChg>
      <pc:sldChg chg="modNotes">
        <pc:chgData name="Charlie Palmer (2404336)" userId="S::2404336@student.uwtsd.ac.uk::8cb0c778-7428-4d92-841f-6b7524a6fba7" providerId="AD" clId="Web-{2A8C5086-7AE3-0851-EF66-F342A8FBDFED}" dt="2026-02-13T09:47:50.233" v="3293"/>
        <pc:sldMkLst>
          <pc:docMk/>
          <pc:sldMk cId="3297610072" sldId="265"/>
        </pc:sldMkLst>
      </pc:sldChg>
      <pc:sldChg chg="new del">
        <pc:chgData name="Charlie Palmer (2404336)" userId="S::2404336@student.uwtsd.ac.uk::8cb0c778-7428-4d92-841f-6b7524a6fba7" providerId="AD" clId="Web-{2A8C5086-7AE3-0851-EF66-F342A8FBDFED}" dt="2026-02-13T10:17:03.072" v="3296"/>
        <pc:sldMkLst>
          <pc:docMk/>
          <pc:sldMk cId="94506383" sldId="266"/>
        </pc:sldMkLst>
      </pc:sldChg>
      <pc:sldChg chg="modSp new">
        <pc:chgData name="Charlie Palmer (2404336)" userId="S::2404336@student.uwtsd.ac.uk::8cb0c778-7428-4d92-841f-6b7524a6fba7" providerId="AD" clId="Web-{2A8C5086-7AE3-0851-EF66-F342A8FBDFED}" dt="2026-02-13T10:21:46.213" v="3307" actId="20577"/>
        <pc:sldMkLst>
          <pc:docMk/>
          <pc:sldMk cId="4074609585" sldId="267"/>
        </pc:sldMkLst>
        <pc:spChg chg="mod">
          <ac:chgData name="Charlie Palmer (2404336)" userId="S::2404336@student.uwtsd.ac.uk::8cb0c778-7428-4d92-841f-6b7524a6fba7" providerId="AD" clId="Web-{2A8C5086-7AE3-0851-EF66-F342A8FBDFED}" dt="2026-02-13T10:21:41.635" v="3304" actId="20577"/>
          <ac:spMkLst>
            <pc:docMk/>
            <pc:sldMk cId="4074609585" sldId="267"/>
            <ac:spMk id="2" creationId="{AEC4B1C1-CE9B-68FB-C3F2-746C480FCC3B}"/>
          </ac:spMkLst>
        </pc:spChg>
        <pc:spChg chg="mod">
          <ac:chgData name="Charlie Palmer (2404336)" userId="S::2404336@student.uwtsd.ac.uk::8cb0c778-7428-4d92-841f-6b7524a6fba7" providerId="AD" clId="Web-{2A8C5086-7AE3-0851-EF66-F342A8FBDFED}" dt="2026-02-13T10:21:46.213" v="3307" actId="20577"/>
          <ac:spMkLst>
            <pc:docMk/>
            <pc:sldMk cId="4074609585" sldId="267"/>
            <ac:spMk id="3" creationId="{2DA2AD43-23BC-E166-F54B-1A9F6D242461}"/>
          </ac:spMkLst>
        </pc:spChg>
      </pc:sldChg>
    </pc:docChg>
  </pc:docChgLst>
  <pc:docChgLst>
    <pc:chgData name="Charlie Palmer (2404336)" userId="S::2404336@student.uwtsd.ac.uk::8cb0c778-7428-4d92-841f-6b7524a6fba7" providerId="AD" clId="Web-{750148D4-7FDE-AD35-8E35-299C964F0810}"/>
    <pc:docChg chg="addSld delSld modSld">
      <pc:chgData name="Charlie Palmer (2404336)" userId="S::2404336@student.uwtsd.ac.uk::8cb0c778-7428-4d92-841f-6b7524a6fba7" providerId="AD" clId="Web-{750148D4-7FDE-AD35-8E35-299C964F0810}" dt="2026-02-12T20:43:05.944" v="555" actId="14100"/>
      <pc:docMkLst>
        <pc:docMk/>
      </pc:docMkLst>
      <pc:sldChg chg="modSp del">
        <pc:chgData name="Charlie Palmer (2404336)" userId="S::2404336@student.uwtsd.ac.uk::8cb0c778-7428-4d92-841f-6b7524a6fba7" providerId="AD" clId="Web-{750148D4-7FDE-AD35-8E35-299C964F0810}" dt="2026-02-12T20:40:05.639" v="539"/>
        <pc:sldMkLst>
          <pc:docMk/>
          <pc:sldMk cId="109857222" sldId="256"/>
        </pc:sldMkLst>
        <pc:spChg chg="mod">
          <ac:chgData name="Charlie Palmer (2404336)" userId="S::2404336@student.uwtsd.ac.uk::8cb0c778-7428-4d92-841f-6b7524a6fba7" providerId="AD" clId="Web-{750148D4-7FDE-AD35-8E35-299C964F0810}" dt="2026-02-12T20:11:50.358" v="13" actId="20577"/>
          <ac:spMkLst>
            <pc:docMk/>
            <pc:sldMk cId="109857222" sldId="256"/>
            <ac:spMk id="2" creationId="{00000000-0000-0000-0000-000000000000}"/>
          </ac:spMkLst>
        </pc:spChg>
      </pc:sldChg>
      <pc:sldChg chg="modSp new">
        <pc:chgData name="Charlie Palmer (2404336)" userId="S::2404336@student.uwtsd.ac.uk::8cb0c778-7428-4d92-841f-6b7524a6fba7" providerId="AD" clId="Web-{750148D4-7FDE-AD35-8E35-299C964F0810}" dt="2026-02-12T20:14:53.037" v="92" actId="20577"/>
        <pc:sldMkLst>
          <pc:docMk/>
          <pc:sldMk cId="1113441083" sldId="257"/>
        </pc:sldMkLst>
        <pc:spChg chg="mod">
          <ac:chgData name="Charlie Palmer (2404336)" userId="S::2404336@student.uwtsd.ac.uk::8cb0c778-7428-4d92-841f-6b7524a6fba7" providerId="AD" clId="Web-{750148D4-7FDE-AD35-8E35-299C964F0810}" dt="2026-02-12T20:14:53.037" v="92" actId="20577"/>
          <ac:spMkLst>
            <pc:docMk/>
            <pc:sldMk cId="1113441083" sldId="257"/>
            <ac:spMk id="2" creationId="{36492DB0-B8A5-5434-836B-CA0F6C610F0A}"/>
          </ac:spMkLst>
        </pc:spChg>
        <pc:spChg chg="mod">
          <ac:chgData name="Charlie Palmer (2404336)" userId="S::2404336@student.uwtsd.ac.uk::8cb0c778-7428-4d92-841f-6b7524a6fba7" providerId="AD" clId="Web-{750148D4-7FDE-AD35-8E35-299C964F0810}" dt="2026-02-12T20:14:44.723" v="84" actId="20577"/>
          <ac:spMkLst>
            <pc:docMk/>
            <pc:sldMk cId="1113441083" sldId="257"/>
            <ac:spMk id="3" creationId="{84A5FA59-6B85-8E33-D59E-EA4F30A2F32E}"/>
          </ac:spMkLst>
        </pc:spChg>
      </pc:sldChg>
      <pc:sldChg chg="modSp add replId">
        <pc:chgData name="Charlie Palmer (2404336)" userId="S::2404336@student.uwtsd.ac.uk::8cb0c778-7428-4d92-841f-6b7524a6fba7" providerId="AD" clId="Web-{750148D4-7FDE-AD35-8E35-299C964F0810}" dt="2026-02-12T20:39:53.920" v="538" actId="14100"/>
        <pc:sldMkLst>
          <pc:docMk/>
          <pc:sldMk cId="4000041050" sldId="258"/>
        </pc:sldMkLst>
        <pc:spChg chg="mod">
          <ac:chgData name="Charlie Palmer (2404336)" userId="S::2404336@student.uwtsd.ac.uk::8cb0c778-7428-4d92-841f-6b7524a6fba7" providerId="AD" clId="Web-{750148D4-7FDE-AD35-8E35-299C964F0810}" dt="2026-02-12T20:38:32.571" v="451" actId="20577"/>
          <ac:spMkLst>
            <pc:docMk/>
            <pc:sldMk cId="4000041050" sldId="258"/>
            <ac:spMk id="2" creationId="{7B800FB7-F85F-D608-502E-C71F5238E13E}"/>
          </ac:spMkLst>
        </pc:spChg>
        <pc:spChg chg="mod">
          <ac:chgData name="Charlie Palmer (2404336)" userId="S::2404336@student.uwtsd.ac.uk::8cb0c778-7428-4d92-841f-6b7524a6fba7" providerId="AD" clId="Web-{750148D4-7FDE-AD35-8E35-299C964F0810}" dt="2026-02-12T20:39:53.920" v="538" actId="14100"/>
          <ac:spMkLst>
            <pc:docMk/>
            <pc:sldMk cId="4000041050" sldId="258"/>
            <ac:spMk id="3" creationId="{0F08FBBA-02C2-A347-341F-7F8348AC9F9F}"/>
          </ac:spMkLst>
        </pc:spChg>
      </pc:sldChg>
      <pc:sldChg chg="addSp delSp modSp new add del">
        <pc:chgData name="Charlie Palmer (2404336)" userId="S::2404336@student.uwtsd.ac.uk::8cb0c778-7428-4d92-841f-6b7524a6fba7" providerId="AD" clId="Web-{750148D4-7FDE-AD35-8E35-299C964F0810}" dt="2026-02-12T20:43:05.944" v="555" actId="14100"/>
        <pc:sldMkLst>
          <pc:docMk/>
          <pc:sldMk cId="102565292" sldId="259"/>
        </pc:sldMkLst>
        <pc:spChg chg="mod">
          <ac:chgData name="Charlie Palmer (2404336)" userId="S::2404336@student.uwtsd.ac.uk::8cb0c778-7428-4d92-841f-6b7524a6fba7" providerId="AD" clId="Web-{750148D4-7FDE-AD35-8E35-299C964F0810}" dt="2026-02-12T20:15:03.336" v="109" actId="20577"/>
          <ac:spMkLst>
            <pc:docMk/>
            <pc:sldMk cId="102565292" sldId="259"/>
            <ac:spMk id="2" creationId="{5DB3A933-7300-8D43-087F-BA5809E2BC50}"/>
          </ac:spMkLst>
        </pc:spChg>
        <pc:spChg chg="del">
          <ac:chgData name="Charlie Palmer (2404336)" userId="S::2404336@student.uwtsd.ac.uk::8cb0c778-7428-4d92-841f-6b7524a6fba7" providerId="AD" clId="Web-{750148D4-7FDE-AD35-8E35-299C964F0810}" dt="2026-02-12T20:40:57.314" v="542"/>
          <ac:spMkLst>
            <pc:docMk/>
            <pc:sldMk cId="102565292" sldId="259"/>
            <ac:spMk id="3" creationId="{07B03759-7502-9097-FC09-0D9D9B2DA552}"/>
          </ac:spMkLst>
        </pc:spChg>
        <pc:spChg chg="mod">
          <ac:chgData name="Charlie Palmer (2404336)" userId="S::2404336@student.uwtsd.ac.uk::8cb0c778-7428-4d92-841f-6b7524a6fba7" providerId="AD" clId="Web-{750148D4-7FDE-AD35-8E35-299C964F0810}" dt="2026-02-12T20:17:24.595" v="210" actId="20577"/>
          <ac:spMkLst>
            <pc:docMk/>
            <pc:sldMk cId="102565292" sldId="259"/>
            <ac:spMk id="4" creationId="{5946325E-368B-00B9-F81D-306EB05FB6BF}"/>
          </ac:spMkLst>
        </pc:spChg>
        <pc:picChg chg="add mod">
          <ac:chgData name="Charlie Palmer (2404336)" userId="S::2404336@student.uwtsd.ac.uk::8cb0c778-7428-4d92-841f-6b7524a6fba7" providerId="AD" clId="Web-{750148D4-7FDE-AD35-8E35-299C964F0810}" dt="2026-02-12T20:41:15.549" v="551" actId="14100"/>
          <ac:picMkLst>
            <pc:docMk/>
            <pc:sldMk cId="102565292" sldId="259"/>
            <ac:picMk id="5" creationId="{CE94932B-9B77-B43C-8DF0-377455F1C622}"/>
          </ac:picMkLst>
        </pc:picChg>
        <pc:picChg chg="add del mod">
          <ac:chgData name="Charlie Palmer (2404336)" userId="S::2404336@student.uwtsd.ac.uk::8cb0c778-7428-4d92-841f-6b7524a6fba7" providerId="AD" clId="Web-{750148D4-7FDE-AD35-8E35-299C964F0810}" dt="2026-02-12T20:41:11.174" v="549"/>
          <ac:picMkLst>
            <pc:docMk/>
            <pc:sldMk cId="102565292" sldId="259"/>
            <ac:picMk id="6" creationId="{642BD1D8-45F1-A426-0189-C4DC0BCBF123}"/>
          </ac:picMkLst>
        </pc:picChg>
        <pc:picChg chg="add mod">
          <ac:chgData name="Charlie Palmer (2404336)" userId="S::2404336@student.uwtsd.ac.uk::8cb0c778-7428-4d92-841f-6b7524a6fba7" providerId="AD" clId="Web-{750148D4-7FDE-AD35-8E35-299C964F0810}" dt="2026-02-12T20:43:05.944" v="555" actId="14100"/>
          <ac:picMkLst>
            <pc:docMk/>
            <pc:sldMk cId="102565292" sldId="259"/>
            <ac:picMk id="7" creationId="{DA3B22A6-184D-F9D1-EFCC-0C473E9E593F}"/>
          </ac:picMkLst>
        </pc:picChg>
      </pc:sldChg>
      <pc:sldChg chg="modSp new">
        <pc:chgData name="Charlie Palmer (2404336)" userId="S::2404336@student.uwtsd.ac.uk::8cb0c778-7428-4d92-841f-6b7524a6fba7" providerId="AD" clId="Web-{750148D4-7FDE-AD35-8E35-299C964F0810}" dt="2026-02-12T20:37:39.724" v="424" actId="20577"/>
        <pc:sldMkLst>
          <pc:docMk/>
          <pc:sldMk cId="104815007" sldId="260"/>
        </pc:sldMkLst>
        <pc:spChg chg="mod">
          <ac:chgData name="Charlie Palmer (2404336)" userId="S::2404336@student.uwtsd.ac.uk::8cb0c778-7428-4d92-841f-6b7524a6fba7" providerId="AD" clId="Web-{750148D4-7FDE-AD35-8E35-299C964F0810}" dt="2026-02-12T20:34:21.297" v="233" actId="20577"/>
          <ac:spMkLst>
            <pc:docMk/>
            <pc:sldMk cId="104815007" sldId="260"/>
            <ac:spMk id="2" creationId="{97CEF3A8-FEBA-3443-B28C-753A1E4AC2C1}"/>
          </ac:spMkLst>
        </pc:spChg>
        <pc:spChg chg="mod">
          <ac:chgData name="Charlie Palmer (2404336)" userId="S::2404336@student.uwtsd.ac.uk::8cb0c778-7428-4d92-841f-6b7524a6fba7" providerId="AD" clId="Web-{750148D4-7FDE-AD35-8E35-299C964F0810}" dt="2026-02-12T20:37:39.724" v="424" actId="20577"/>
          <ac:spMkLst>
            <pc:docMk/>
            <pc:sldMk cId="104815007" sldId="260"/>
            <ac:spMk id="4" creationId="{D53CD2F6-1063-4B9C-5F2B-4B47F3AC481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D3276D-548A-4F0B-86A8-521CEC50FDD5}" type="datetimeFigureOut">
              <a:t>2/13/2026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B8247B-A138-4FA2-A886-2ABEF8770BF5}" type="slidenum">
              <a:t>‹#›</a:t>
            </a:fld>
            <a:endParaRPr lang="en-GB"/>
          </a:p>
        </p:txBody>
      </p:sp>
    </p:spTree>
    <p:extLst>
      <p:ext uri="{BB962C8B-B14F-4D97-AF65-F5344CB8AC3E}">
        <p14:creationId xmlns:p14="http://schemas.microsoft.com/office/powerpoint/2010/main" val="3687304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When gathering information I made sure to only ask questions that were valid for the research purposes. This question What age group are you currently in? Allowed us to see who was more willing to will in this questionnaire, it also allows us to see who is more interesting in sustainability and sustainable transportation in and </a:t>
            </a:r>
            <a:r>
              <a:rPr lang="en-US" dirty="0" err="1">
                <a:ea typeface="Calibri"/>
                <a:cs typeface="Calibri"/>
              </a:rPr>
              <a:t>arpound</a:t>
            </a:r>
            <a:r>
              <a:rPr lang="en-US" dirty="0">
                <a:ea typeface="Calibri"/>
                <a:cs typeface="Calibri"/>
              </a:rPr>
              <a:t> Swansea. From the results we can see that individuals aged 19-21 were more open and willing to take part within the questionnaire. While individuals there were older were less likely and willing which could be due to having smaller children and answering a questionnaire potentially wasn’t a main priority. </a:t>
            </a:r>
          </a:p>
        </p:txBody>
      </p:sp>
      <p:sp>
        <p:nvSpPr>
          <p:cNvPr id="4" name="Slide Number Placeholder 3"/>
          <p:cNvSpPr>
            <a:spLocks noGrp="1"/>
          </p:cNvSpPr>
          <p:nvPr>
            <p:ph type="sldNum" sz="quarter" idx="5"/>
          </p:nvPr>
        </p:nvSpPr>
        <p:spPr/>
        <p:txBody>
          <a:bodyPr/>
          <a:lstStyle/>
          <a:p>
            <a:fld id="{76B8247B-A138-4FA2-A886-2ABEF8770BF5}" type="slidenum">
              <a:t>3</a:t>
            </a:fld>
            <a:endParaRPr lang="en-GB"/>
          </a:p>
        </p:txBody>
      </p:sp>
    </p:spTree>
    <p:extLst>
      <p:ext uri="{BB962C8B-B14F-4D97-AF65-F5344CB8AC3E}">
        <p14:creationId xmlns:p14="http://schemas.microsoft.com/office/powerpoint/2010/main" val="3312070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photos above are made out of words and phrases that individuals have used to answer the following questions, "What transportation method did you use to attend this event?" And "in what way do you think the transportation around Swansea could be improved?". From the results we can gather that individuals are unhappy with the transportation options within Swansea this is due to a high volume of individuals taking cars instead of other methods. This leads nicely onto the second part of the question and we can see that there are multiple improvements that the transportation needs to be improved for induvial to want to take it for instants a large amount of individuals wanted their to be more lighting to make it feel safer at night, others said it wasn’t as accessible to get to the event location and others said how they would like it to be cheaper to allow it to be more assessable more people.</a:t>
            </a:r>
          </a:p>
        </p:txBody>
      </p:sp>
      <p:sp>
        <p:nvSpPr>
          <p:cNvPr id="4" name="Slide Number Placeholder 3"/>
          <p:cNvSpPr>
            <a:spLocks noGrp="1"/>
          </p:cNvSpPr>
          <p:nvPr>
            <p:ph type="sldNum" sz="quarter" idx="5"/>
          </p:nvPr>
        </p:nvSpPr>
        <p:spPr/>
        <p:txBody>
          <a:bodyPr/>
          <a:lstStyle/>
          <a:p>
            <a:fld id="{76B8247B-A138-4FA2-A886-2ABEF8770BF5}" type="slidenum">
              <a:t>4</a:t>
            </a:fld>
            <a:endParaRPr lang="en-GB"/>
          </a:p>
        </p:txBody>
      </p:sp>
    </p:spTree>
    <p:extLst>
      <p:ext uri="{BB962C8B-B14F-4D97-AF65-F5344CB8AC3E}">
        <p14:creationId xmlns:p14="http://schemas.microsoft.com/office/powerpoint/2010/main" val="1502256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we can see from the pie chart above as much as individuals have stated how and why the transportation in and around Swansea needs to be improved we can also see that if their was a reward for taking it instead cars which aren't as environmentally friendly then they would. This then leads on to how events like Swansea </a:t>
            </a:r>
            <a:r>
              <a:rPr lang="en-US" dirty="0" err="1">
                <a:ea typeface="Calibri"/>
                <a:cs typeface="Calibri"/>
              </a:rPr>
              <a:t>WinterWonderland</a:t>
            </a:r>
            <a:r>
              <a:rPr lang="en-US" dirty="0">
                <a:ea typeface="Calibri"/>
                <a:cs typeface="Calibri"/>
              </a:rPr>
              <a:t> need to implement more options for individuals wanting to take more sustainable approaches</a:t>
            </a:r>
          </a:p>
        </p:txBody>
      </p:sp>
      <p:sp>
        <p:nvSpPr>
          <p:cNvPr id="4" name="Slide Number Placeholder 3"/>
          <p:cNvSpPr>
            <a:spLocks noGrp="1"/>
          </p:cNvSpPr>
          <p:nvPr>
            <p:ph type="sldNum" sz="quarter" idx="5"/>
          </p:nvPr>
        </p:nvSpPr>
        <p:spPr/>
        <p:txBody>
          <a:bodyPr/>
          <a:lstStyle/>
          <a:p>
            <a:fld id="{76B8247B-A138-4FA2-A886-2ABEF8770BF5}" type="slidenum">
              <a:t>5</a:t>
            </a:fld>
            <a:endParaRPr lang="en-GB"/>
          </a:p>
        </p:txBody>
      </p:sp>
    </p:spTree>
    <p:extLst>
      <p:ext uri="{BB962C8B-B14F-4D97-AF65-F5344CB8AC3E}">
        <p14:creationId xmlns:p14="http://schemas.microsoft.com/office/powerpoint/2010/main" val="3197811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getrevising.co.uk/grids/volunteer-sampling" TargetMode="External"/><Relationship Id="rId2" Type="http://schemas.openxmlformats.org/officeDocument/2006/relationships/hyperlink" Target="https://inmoment.com/blog/voluntary-response-bias-in-sampling/" TargetMode="External"/><Relationship Id="rId1" Type="http://schemas.openxmlformats.org/officeDocument/2006/relationships/slideLayout" Target="../slideLayouts/slideLayout2.xml"/><Relationship Id="rId6" Type="http://schemas.openxmlformats.org/officeDocument/2006/relationships/hyperlink" Target="https://tfw.wales/projects/metro/south-wales-metro/treherbert-line-transformation" TargetMode="External"/><Relationship Id="rId5" Type="http://schemas.openxmlformats.org/officeDocument/2006/relationships/hyperlink" Target="https://www.swansea.gov.uk/article/41522/Swanseas-biggest-winter-attraction-Waterfront-Winterland-returns-to-Museum-Park" TargetMode="External"/><Relationship Id="rId4" Type="http://schemas.openxmlformats.org/officeDocument/2006/relationships/hyperlink" Target="https://swanseawaterfrontwinterland.seetickets.com/content/ticket-op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E1B79-21D5-65F9-C33D-F92C195E8E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800FB7-F85F-D608-502E-C71F5238E13E}"/>
              </a:ext>
            </a:extLst>
          </p:cNvPr>
          <p:cNvSpPr>
            <a:spLocks noGrp="1"/>
          </p:cNvSpPr>
          <p:nvPr>
            <p:ph type="ctrTitle"/>
          </p:nvPr>
        </p:nvSpPr>
        <p:spPr/>
        <p:txBody>
          <a:bodyPr>
            <a:normAutofit fontScale="90000"/>
          </a:bodyPr>
          <a:lstStyle/>
          <a:p>
            <a:r>
              <a:rPr lang="en-GB" sz="5400">
                <a:solidFill>
                  <a:srgbClr val="1F1F1F"/>
                </a:solidFill>
                <a:highlight>
                  <a:srgbClr val="FFFFFF"/>
                </a:highlight>
                <a:ea typeface="+mj-lt"/>
                <a:cs typeface="+mj-lt"/>
              </a:rPr>
              <a:t>Measuring the sustainable methods of transportation used to attend Winter Wonderland Swansea 2026</a:t>
            </a:r>
            <a:endParaRPr lang="en-GB" sz="2400">
              <a:solidFill>
                <a:srgbClr val="1F1F1F"/>
              </a:solidFill>
              <a:highlight>
                <a:srgbClr val="FFFFFF"/>
              </a:highlight>
            </a:endParaRPr>
          </a:p>
        </p:txBody>
      </p:sp>
      <p:sp>
        <p:nvSpPr>
          <p:cNvPr id="3" name="Subtitle 2">
            <a:extLst>
              <a:ext uri="{FF2B5EF4-FFF2-40B4-BE49-F238E27FC236}">
                <a16:creationId xmlns:a16="http://schemas.microsoft.com/office/drawing/2014/main" id="{0F08FBBA-02C2-A347-341F-7F8348AC9F9F}"/>
              </a:ext>
            </a:extLst>
          </p:cNvPr>
          <p:cNvSpPr>
            <a:spLocks noGrp="1"/>
          </p:cNvSpPr>
          <p:nvPr>
            <p:ph type="subTitle" idx="1"/>
          </p:nvPr>
        </p:nvSpPr>
        <p:spPr>
          <a:xfrm>
            <a:off x="1524000" y="3557215"/>
            <a:ext cx="9144000" cy="2166749"/>
          </a:xfrm>
        </p:spPr>
        <p:txBody>
          <a:bodyPr vert="horz" lIns="91440" tIns="45720" rIns="91440" bIns="45720" rtlCol="0" anchor="t">
            <a:normAutofit/>
          </a:bodyPr>
          <a:lstStyle/>
          <a:p>
            <a:r>
              <a:rPr lang="en-GB"/>
              <a:t>Charlotte Palmer 2404336 </a:t>
            </a:r>
          </a:p>
          <a:p>
            <a:r>
              <a:rPr lang="en-GB"/>
              <a:t>Research methods and field study experience </a:t>
            </a:r>
          </a:p>
          <a:p>
            <a:r>
              <a:rPr lang="en-GB"/>
              <a:t>BMTP5022</a:t>
            </a:r>
          </a:p>
          <a:p>
            <a:r>
              <a:rPr lang="en-GB"/>
              <a:t>Lisa Bassler</a:t>
            </a:r>
          </a:p>
          <a:p>
            <a:endParaRPr lang="en-GB"/>
          </a:p>
        </p:txBody>
      </p:sp>
      <p:pic>
        <p:nvPicPr>
          <p:cNvPr id="5" name="Picture 4" descr="Black text on a white background&#10;&#10;AI-generated content may be incorrect.">
            <a:extLst>
              <a:ext uri="{FF2B5EF4-FFF2-40B4-BE49-F238E27FC236}">
                <a16:creationId xmlns:a16="http://schemas.microsoft.com/office/drawing/2014/main" id="{772701B4-1701-7705-1ED9-50C1975E824D}"/>
              </a:ext>
            </a:extLst>
          </p:cNvPr>
          <p:cNvPicPr>
            <a:picLocks noChangeAspect="1"/>
          </p:cNvPicPr>
          <p:nvPr/>
        </p:nvPicPr>
        <p:blipFill>
          <a:blip r:embed="rId2"/>
          <a:stretch>
            <a:fillRect/>
          </a:stretch>
        </p:blipFill>
        <p:spPr>
          <a:xfrm>
            <a:off x="163513" y="4638145"/>
            <a:ext cx="4998509" cy="1925109"/>
          </a:xfrm>
          <a:prstGeom prst="rect">
            <a:avLst/>
          </a:prstGeom>
        </p:spPr>
      </p:pic>
    </p:spTree>
    <p:extLst>
      <p:ext uri="{BB962C8B-B14F-4D97-AF65-F5344CB8AC3E}">
        <p14:creationId xmlns:p14="http://schemas.microsoft.com/office/powerpoint/2010/main" val="4000041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92DB0-B8A5-5434-836B-CA0F6C610F0A}"/>
              </a:ext>
            </a:extLst>
          </p:cNvPr>
          <p:cNvSpPr>
            <a:spLocks noGrp="1"/>
          </p:cNvSpPr>
          <p:nvPr>
            <p:ph type="title"/>
          </p:nvPr>
        </p:nvSpPr>
        <p:spPr/>
        <p:txBody>
          <a:bodyPr>
            <a:normAutofit/>
          </a:bodyPr>
          <a:lstStyle/>
          <a:p>
            <a:r>
              <a:rPr lang="en-GB" sz="3200"/>
              <a:t>Introduction </a:t>
            </a:r>
          </a:p>
        </p:txBody>
      </p:sp>
      <p:sp>
        <p:nvSpPr>
          <p:cNvPr id="3" name="Content Placeholder 2">
            <a:extLst>
              <a:ext uri="{FF2B5EF4-FFF2-40B4-BE49-F238E27FC236}">
                <a16:creationId xmlns:a16="http://schemas.microsoft.com/office/drawing/2014/main" id="{84A5FA59-6B85-8E33-D59E-EA4F30A2F32E}"/>
              </a:ext>
            </a:extLst>
          </p:cNvPr>
          <p:cNvSpPr>
            <a:spLocks noGrp="1"/>
          </p:cNvSpPr>
          <p:nvPr>
            <p:ph sz="half" idx="1"/>
          </p:nvPr>
        </p:nvSpPr>
        <p:spPr>
          <a:xfrm>
            <a:off x="457200" y="1359958"/>
            <a:ext cx="5181600" cy="4351338"/>
          </a:xfrm>
        </p:spPr>
        <p:txBody>
          <a:bodyPr vert="horz" lIns="91440" tIns="45720" rIns="91440" bIns="45720" rtlCol="0" anchor="t">
            <a:normAutofit/>
          </a:bodyPr>
          <a:lstStyle/>
          <a:p>
            <a:pPr marL="0" indent="0">
              <a:buNone/>
            </a:pPr>
            <a:r>
              <a:rPr lang="en-GB" sz="1200" dirty="0"/>
              <a:t>Winter Wonderland Ice Skating is located on  Swansea waterfront and while exact numbers for this event is not disclosed, in 2024 this event contributed to the 4.6 million visitors the came to Swansea bay </a:t>
            </a:r>
            <a:r>
              <a:rPr lang="en-GB" sz="1200" dirty="0">
                <a:latin typeface="Times New Roman"/>
                <a:cs typeface="Times New Roman"/>
              </a:rPr>
              <a:t>(Swansea, 2025).</a:t>
            </a:r>
          </a:p>
          <a:p>
            <a:pPr marL="0" indent="0">
              <a:buNone/>
            </a:pPr>
            <a:r>
              <a:rPr lang="en-GB" sz="1200" dirty="0">
                <a:latin typeface="Aptos"/>
                <a:cs typeface="Times New Roman"/>
              </a:rPr>
              <a:t>This is why I decided to conduct my research in this location,  due to the heavy footfall within the location.  Making the need and want to use sustainable transportation to access the event should be higher. However after conducting my research, we can see that this is not the case. </a:t>
            </a:r>
          </a:p>
        </p:txBody>
      </p:sp>
      <p:pic>
        <p:nvPicPr>
          <p:cNvPr id="5" name="Content Placeholder 4" descr="A ferris wheel and a ferris wheel at night&#10;&#10;AI-generated content may be incorrect.">
            <a:extLst>
              <a:ext uri="{FF2B5EF4-FFF2-40B4-BE49-F238E27FC236}">
                <a16:creationId xmlns:a16="http://schemas.microsoft.com/office/drawing/2014/main" id="{37666721-F65D-5F4D-982C-579FEFA09A6D}"/>
              </a:ext>
            </a:extLst>
          </p:cNvPr>
          <p:cNvPicPr>
            <a:picLocks noGrp="1" noChangeAspect="1"/>
          </p:cNvPicPr>
          <p:nvPr>
            <p:ph sz="half" idx="2"/>
          </p:nvPr>
        </p:nvPicPr>
        <p:blipFill>
          <a:blip r:embed="rId2"/>
          <a:stretch>
            <a:fillRect/>
          </a:stretch>
        </p:blipFill>
        <p:spPr>
          <a:xfrm>
            <a:off x="7369376" y="153797"/>
            <a:ext cx="4701600" cy="3486171"/>
          </a:xfrm>
          <a:prstGeom prst="rect">
            <a:avLst/>
          </a:prstGeom>
        </p:spPr>
      </p:pic>
      <p:pic>
        <p:nvPicPr>
          <p:cNvPr id="6" name="Picture 5" descr="A group of people skating on an ice rink&#10;&#10;AI-generated content may be incorrect.">
            <a:extLst>
              <a:ext uri="{FF2B5EF4-FFF2-40B4-BE49-F238E27FC236}">
                <a16:creationId xmlns:a16="http://schemas.microsoft.com/office/drawing/2014/main" id="{CCF986E4-4D73-1EA2-875D-8581C37725DE}"/>
              </a:ext>
            </a:extLst>
          </p:cNvPr>
          <p:cNvPicPr>
            <a:picLocks noChangeAspect="1"/>
          </p:cNvPicPr>
          <p:nvPr/>
        </p:nvPicPr>
        <p:blipFill>
          <a:blip r:embed="rId3"/>
          <a:stretch>
            <a:fillRect/>
          </a:stretch>
        </p:blipFill>
        <p:spPr>
          <a:xfrm>
            <a:off x="170068" y="2838842"/>
            <a:ext cx="3028960" cy="1969746"/>
          </a:xfrm>
          <a:prstGeom prst="rect">
            <a:avLst/>
          </a:prstGeom>
        </p:spPr>
      </p:pic>
      <p:sp>
        <p:nvSpPr>
          <p:cNvPr id="4" name="TextBox 3">
            <a:extLst>
              <a:ext uri="{FF2B5EF4-FFF2-40B4-BE49-F238E27FC236}">
                <a16:creationId xmlns:a16="http://schemas.microsoft.com/office/drawing/2014/main" id="{415CD105-E0C5-AAA0-66DC-48B5DBE5AAAF}"/>
              </a:ext>
            </a:extLst>
          </p:cNvPr>
          <p:cNvSpPr txBox="1"/>
          <p:nvPr/>
        </p:nvSpPr>
        <p:spPr>
          <a:xfrm>
            <a:off x="169333" y="4809067"/>
            <a:ext cx="38946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(Swansea Winter wonderland , 2023)</a:t>
            </a:r>
            <a:endParaRPr lang="en-US"/>
          </a:p>
          <a:p>
            <a:pPr algn="ctr"/>
            <a:endParaRPr lang="en-GB"/>
          </a:p>
        </p:txBody>
      </p:sp>
      <p:sp>
        <p:nvSpPr>
          <p:cNvPr id="7" name="TextBox 6">
            <a:extLst>
              <a:ext uri="{FF2B5EF4-FFF2-40B4-BE49-F238E27FC236}">
                <a16:creationId xmlns:a16="http://schemas.microsoft.com/office/drawing/2014/main" id="{51A19B09-D966-39AC-85BC-CF39D59A0A3D}"/>
              </a:ext>
            </a:extLst>
          </p:cNvPr>
          <p:cNvSpPr txBox="1"/>
          <p:nvPr/>
        </p:nvSpPr>
        <p:spPr>
          <a:xfrm>
            <a:off x="7365999" y="3716866"/>
            <a:ext cx="38946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(Swansea Winter wonderland , 2023)</a:t>
            </a:r>
            <a:endParaRPr lang="en-US"/>
          </a:p>
          <a:p>
            <a:pPr algn="ctr"/>
            <a:endParaRPr lang="en-GB"/>
          </a:p>
        </p:txBody>
      </p:sp>
      <p:pic>
        <p:nvPicPr>
          <p:cNvPr id="8" name="Picture 7" descr="A map of a bus replacement&#10;&#10;AI-generated content may be incorrect.">
            <a:extLst>
              <a:ext uri="{FF2B5EF4-FFF2-40B4-BE49-F238E27FC236}">
                <a16:creationId xmlns:a16="http://schemas.microsoft.com/office/drawing/2014/main" id="{0A176530-7B64-E3E0-C92D-45F7F34F9D2F}"/>
              </a:ext>
            </a:extLst>
          </p:cNvPr>
          <p:cNvPicPr>
            <a:picLocks noChangeAspect="1"/>
          </p:cNvPicPr>
          <p:nvPr/>
        </p:nvPicPr>
        <p:blipFill>
          <a:blip r:embed="rId4"/>
          <a:stretch>
            <a:fillRect/>
          </a:stretch>
        </p:blipFill>
        <p:spPr>
          <a:xfrm>
            <a:off x="3421591" y="2839508"/>
            <a:ext cx="2410884" cy="3371850"/>
          </a:xfrm>
          <a:prstGeom prst="rect">
            <a:avLst/>
          </a:prstGeom>
        </p:spPr>
      </p:pic>
      <p:sp>
        <p:nvSpPr>
          <p:cNvPr id="9" name="TextBox 8">
            <a:extLst>
              <a:ext uri="{FF2B5EF4-FFF2-40B4-BE49-F238E27FC236}">
                <a16:creationId xmlns:a16="http://schemas.microsoft.com/office/drawing/2014/main" id="{0C6FB373-95D1-652E-0388-2294703112DC}"/>
              </a:ext>
            </a:extLst>
          </p:cNvPr>
          <p:cNvSpPr txBox="1"/>
          <p:nvPr/>
        </p:nvSpPr>
        <p:spPr>
          <a:xfrm>
            <a:off x="3420533" y="6214533"/>
            <a:ext cx="2413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(Tfw.wales, 2025)</a:t>
            </a:r>
            <a:endParaRPr lang="en-US"/>
          </a:p>
          <a:p>
            <a:pPr algn="ctr"/>
            <a:endParaRPr lang="en-GB"/>
          </a:p>
        </p:txBody>
      </p:sp>
    </p:spTree>
    <p:extLst>
      <p:ext uri="{BB962C8B-B14F-4D97-AF65-F5344CB8AC3E}">
        <p14:creationId xmlns:p14="http://schemas.microsoft.com/office/powerpoint/2010/main" val="1113441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CB3095D-771B-5392-B9AA-5E4F6EA7941F}"/>
            </a:ext>
          </a:extLst>
        </p:cNvPr>
        <p:cNvGrpSpPr/>
        <p:nvPr/>
      </p:nvGrpSpPr>
      <p:grpSpPr>
        <a:xfrm>
          <a:off x="0" y="0"/>
          <a:ext cx="0" cy="0"/>
          <a:chOff x="0" y="0"/>
          <a:chExt cx="0" cy="0"/>
        </a:xfrm>
      </p:grpSpPr>
      <p:pic>
        <p:nvPicPr>
          <p:cNvPr id="9" name="Picture 8" descr="Forms response chart. Question title: What age group are you currently in?. Number of responses: 19 responses.">
            <a:extLst>
              <a:ext uri="{FF2B5EF4-FFF2-40B4-BE49-F238E27FC236}">
                <a16:creationId xmlns:a16="http://schemas.microsoft.com/office/drawing/2014/main" id="{C0FF1FC9-32DF-FC78-64C3-1E7CDCB0A20B}"/>
              </a:ext>
            </a:extLst>
          </p:cNvPr>
          <p:cNvPicPr>
            <a:picLocks noChangeAspect="1"/>
          </p:cNvPicPr>
          <p:nvPr/>
        </p:nvPicPr>
        <p:blipFill>
          <a:blip r:embed="rId3"/>
          <a:stretch>
            <a:fillRect/>
          </a:stretch>
        </p:blipFill>
        <p:spPr>
          <a:xfrm>
            <a:off x="643467" y="839046"/>
            <a:ext cx="10905066" cy="5179907"/>
          </a:xfrm>
          <a:prstGeom prst="rect">
            <a:avLst/>
          </a:prstGeom>
        </p:spPr>
      </p:pic>
    </p:spTree>
    <p:extLst>
      <p:ext uri="{BB962C8B-B14F-4D97-AF65-F5344CB8AC3E}">
        <p14:creationId xmlns:p14="http://schemas.microsoft.com/office/powerpoint/2010/main" val="561614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word cloud of a car&#10;&#10;AI-generated content may be incorrect.">
            <a:extLst>
              <a:ext uri="{FF2B5EF4-FFF2-40B4-BE49-F238E27FC236}">
                <a16:creationId xmlns:a16="http://schemas.microsoft.com/office/drawing/2014/main" id="{B5B208D9-C9D9-7AD9-D2D8-E22372D6CDC8}"/>
              </a:ext>
            </a:extLst>
          </p:cNvPr>
          <p:cNvPicPr>
            <a:picLocks noChangeAspect="1"/>
          </p:cNvPicPr>
          <p:nvPr/>
        </p:nvPicPr>
        <p:blipFill>
          <a:blip r:embed="rId3"/>
          <a:stretch>
            <a:fillRect/>
          </a:stretch>
        </p:blipFill>
        <p:spPr>
          <a:xfrm>
            <a:off x="646941" y="833127"/>
            <a:ext cx="5454850" cy="2599506"/>
          </a:xfrm>
          <a:prstGeom prst="rect">
            <a:avLst/>
          </a:prstGeom>
        </p:spPr>
      </p:pic>
      <p:pic>
        <p:nvPicPr>
          <p:cNvPr id="12" name="Picture 11" descr="A word cloud of a vehicle&#10;&#10;AI-generated content may be incorrect.">
            <a:extLst>
              <a:ext uri="{FF2B5EF4-FFF2-40B4-BE49-F238E27FC236}">
                <a16:creationId xmlns:a16="http://schemas.microsoft.com/office/drawing/2014/main" id="{529A5D27-4B89-61B2-FCE5-27BBD207E2D9}"/>
              </a:ext>
            </a:extLst>
          </p:cNvPr>
          <p:cNvPicPr>
            <a:picLocks noChangeAspect="1"/>
          </p:cNvPicPr>
          <p:nvPr/>
        </p:nvPicPr>
        <p:blipFill>
          <a:blip r:embed="rId4"/>
          <a:stretch>
            <a:fillRect/>
          </a:stretch>
        </p:blipFill>
        <p:spPr>
          <a:xfrm>
            <a:off x="6293595" y="245533"/>
            <a:ext cx="4989610" cy="5715000"/>
          </a:xfrm>
          <a:prstGeom prst="rect">
            <a:avLst/>
          </a:prstGeom>
        </p:spPr>
      </p:pic>
      <p:pic>
        <p:nvPicPr>
          <p:cNvPr id="13" name="Picture 12" descr="A white background with black dots&#10;&#10;AI-generated content may be incorrect.">
            <a:extLst>
              <a:ext uri="{FF2B5EF4-FFF2-40B4-BE49-F238E27FC236}">
                <a16:creationId xmlns:a16="http://schemas.microsoft.com/office/drawing/2014/main" id="{A48B3CA2-BCFE-55DC-1B57-07D01AEF1D23}"/>
              </a:ext>
            </a:extLst>
          </p:cNvPr>
          <p:cNvPicPr>
            <a:picLocks noChangeAspect="1"/>
          </p:cNvPicPr>
          <p:nvPr/>
        </p:nvPicPr>
        <p:blipFill>
          <a:blip r:embed="rId5"/>
          <a:stretch>
            <a:fillRect/>
          </a:stretch>
        </p:blipFill>
        <p:spPr>
          <a:xfrm>
            <a:off x="10766425" y="5328708"/>
            <a:ext cx="531284" cy="628650"/>
          </a:xfrm>
          <a:prstGeom prst="rect">
            <a:avLst/>
          </a:prstGeom>
        </p:spPr>
      </p:pic>
      <p:sp>
        <p:nvSpPr>
          <p:cNvPr id="14" name="TextBox 13">
            <a:extLst>
              <a:ext uri="{FF2B5EF4-FFF2-40B4-BE49-F238E27FC236}">
                <a16:creationId xmlns:a16="http://schemas.microsoft.com/office/drawing/2014/main" id="{66DB3251-F752-5D53-8EE0-800D92D58F7F}"/>
              </a:ext>
            </a:extLst>
          </p:cNvPr>
          <p:cNvSpPr txBox="1"/>
          <p:nvPr/>
        </p:nvSpPr>
        <p:spPr>
          <a:xfrm>
            <a:off x="1047873" y="3425014"/>
            <a:ext cx="466164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t>"</a:t>
            </a:r>
            <a:r>
              <a:rPr lang="en-GB" dirty="0">
                <a:solidFill>
                  <a:srgbClr val="1F1F1F"/>
                </a:solidFill>
                <a:highlight>
                  <a:srgbClr val="F9F9F9"/>
                </a:highlight>
                <a:ea typeface="+mn-lt"/>
                <a:cs typeface="+mn-lt"/>
              </a:rPr>
              <a:t>What transportation method did you use to attend this event?"</a:t>
            </a:r>
            <a:endParaRPr lang="en-GB" sz="2800" dirty="0"/>
          </a:p>
        </p:txBody>
      </p:sp>
      <p:sp>
        <p:nvSpPr>
          <p:cNvPr id="15" name="TextBox 14">
            <a:extLst>
              <a:ext uri="{FF2B5EF4-FFF2-40B4-BE49-F238E27FC236}">
                <a16:creationId xmlns:a16="http://schemas.microsoft.com/office/drawing/2014/main" id="{26DB65EE-E97C-A848-6825-61B7CA28774C}"/>
              </a:ext>
            </a:extLst>
          </p:cNvPr>
          <p:cNvSpPr txBox="1"/>
          <p:nvPr/>
        </p:nvSpPr>
        <p:spPr>
          <a:xfrm>
            <a:off x="6466540" y="5965014"/>
            <a:ext cx="466164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rgbClr val="1F1F1F"/>
                </a:solidFill>
                <a:highlight>
                  <a:srgbClr val="F9F9F9"/>
                </a:highlight>
              </a:rPr>
              <a:t>"</a:t>
            </a:r>
            <a:r>
              <a:rPr lang="en-GB">
                <a:solidFill>
                  <a:srgbClr val="1F1F1F"/>
                </a:solidFill>
                <a:highlight>
                  <a:srgbClr val="FFFFFF"/>
                </a:highlight>
                <a:latin typeface="Roboto"/>
                <a:ea typeface="Roboto"/>
                <a:cs typeface="Roboto"/>
              </a:rPr>
              <a:t>In what ways do you think the transportation around Swansea could be improved ?"</a:t>
            </a:r>
            <a:endParaRPr lang="en-GB">
              <a:solidFill>
                <a:srgbClr val="1F1F1F"/>
              </a:solidFill>
              <a:highlight>
                <a:srgbClr val="F9F9F9"/>
              </a:highlight>
            </a:endParaRPr>
          </a:p>
        </p:txBody>
      </p:sp>
    </p:spTree>
    <p:extLst>
      <p:ext uri="{BB962C8B-B14F-4D97-AF65-F5344CB8AC3E}">
        <p14:creationId xmlns:p14="http://schemas.microsoft.com/office/powerpoint/2010/main" val="3907247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6EE5DB3-2979-1D1C-A83D-EBC16F896B80}"/>
            </a:ext>
          </a:extLst>
        </p:cNvPr>
        <p:cNvGrpSpPr/>
        <p:nvPr/>
      </p:nvGrpSpPr>
      <p:grpSpPr>
        <a:xfrm>
          <a:off x="0" y="0"/>
          <a:ext cx="0" cy="0"/>
          <a:chOff x="0" y="0"/>
          <a:chExt cx="0" cy="0"/>
        </a:xfrm>
      </p:grpSpPr>
      <p:pic>
        <p:nvPicPr>
          <p:cNvPr id="2" name="Picture 1" descr="Forms response chart. Question title: If there were a discount to tickets for Winter Wonderland ice skating for individuals that chose greener methods of transport would you consider this? . Number of responses: 19 responses.">
            <a:extLst>
              <a:ext uri="{FF2B5EF4-FFF2-40B4-BE49-F238E27FC236}">
                <a16:creationId xmlns:a16="http://schemas.microsoft.com/office/drawing/2014/main" id="{AAD41C9E-C761-9FEE-20D4-22F44662A1D2}"/>
              </a:ext>
            </a:extLst>
          </p:cNvPr>
          <p:cNvPicPr>
            <a:picLocks noChangeAspect="1"/>
          </p:cNvPicPr>
          <p:nvPr/>
        </p:nvPicPr>
        <p:blipFill>
          <a:blip r:embed="rId3"/>
          <a:stretch>
            <a:fillRect/>
          </a:stretch>
        </p:blipFill>
        <p:spPr>
          <a:xfrm>
            <a:off x="0" y="664148"/>
            <a:ext cx="12192000" cy="5529705"/>
          </a:xfrm>
          <a:prstGeom prst="rect">
            <a:avLst/>
          </a:prstGeom>
        </p:spPr>
      </p:pic>
    </p:spTree>
    <p:extLst>
      <p:ext uri="{BB962C8B-B14F-4D97-AF65-F5344CB8AC3E}">
        <p14:creationId xmlns:p14="http://schemas.microsoft.com/office/powerpoint/2010/main" val="32976100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CEF3A8-FEBA-3443-B28C-753A1E4AC2C1}"/>
              </a:ext>
            </a:extLst>
          </p:cNvPr>
          <p:cNvSpPr>
            <a:spLocks noGrp="1"/>
          </p:cNvSpPr>
          <p:nvPr>
            <p:ph type="title"/>
          </p:nvPr>
        </p:nvSpPr>
        <p:spPr>
          <a:xfrm>
            <a:off x="671788" y="-478800"/>
            <a:ext cx="3932237" cy="1600200"/>
          </a:xfrm>
        </p:spPr>
        <p:txBody>
          <a:bodyPr/>
          <a:lstStyle/>
          <a:p>
            <a:r>
              <a:rPr lang="en-GB"/>
              <a:t>Reflections and limitations </a:t>
            </a:r>
          </a:p>
        </p:txBody>
      </p:sp>
      <p:pic>
        <p:nvPicPr>
          <p:cNvPr id="5" name="Content Placeholder 4" descr="A group of people ice skating&#10;&#10;AI-generated content may be incorrect.">
            <a:extLst>
              <a:ext uri="{FF2B5EF4-FFF2-40B4-BE49-F238E27FC236}">
                <a16:creationId xmlns:a16="http://schemas.microsoft.com/office/drawing/2014/main" id="{C2B14C8E-9B90-41FF-B42C-BD250613B250}"/>
              </a:ext>
            </a:extLst>
          </p:cNvPr>
          <p:cNvPicPr>
            <a:picLocks noGrp="1" noChangeAspect="1"/>
          </p:cNvPicPr>
          <p:nvPr>
            <p:ph idx="1"/>
          </p:nvPr>
        </p:nvPicPr>
        <p:blipFill>
          <a:blip r:embed="rId2"/>
          <a:stretch>
            <a:fillRect/>
          </a:stretch>
        </p:blipFill>
        <p:spPr>
          <a:xfrm>
            <a:off x="6416541" y="203033"/>
            <a:ext cx="5304000" cy="3424408"/>
          </a:xfrm>
          <a:prstGeom prst="rect">
            <a:avLst/>
          </a:prstGeom>
        </p:spPr>
      </p:pic>
      <p:sp>
        <p:nvSpPr>
          <p:cNvPr id="4" name="Text Placeholder 3">
            <a:extLst>
              <a:ext uri="{FF2B5EF4-FFF2-40B4-BE49-F238E27FC236}">
                <a16:creationId xmlns:a16="http://schemas.microsoft.com/office/drawing/2014/main" id="{D53CD2F6-1063-4B9C-5F2B-4B47F3AC481B}"/>
              </a:ext>
            </a:extLst>
          </p:cNvPr>
          <p:cNvSpPr>
            <a:spLocks noGrp="1"/>
          </p:cNvSpPr>
          <p:nvPr>
            <p:ph type="body" sz="half" idx="2"/>
          </p:nvPr>
        </p:nvSpPr>
        <p:spPr>
          <a:xfrm>
            <a:off x="671788" y="1121400"/>
            <a:ext cx="3932237" cy="4543588"/>
          </a:xfrm>
        </p:spPr>
        <p:txBody>
          <a:bodyPr vert="horz" lIns="91440" tIns="45720" rIns="91440" bIns="45720" rtlCol="0" anchor="t">
            <a:normAutofit lnSpcReduction="10000"/>
          </a:bodyPr>
          <a:lstStyle/>
          <a:p>
            <a:r>
              <a:rPr lang="en-GB" sz="1200" dirty="0"/>
              <a:t>Strength:</a:t>
            </a:r>
          </a:p>
          <a:p>
            <a:pPr marL="171450" indent="-171450">
              <a:buChar char="•"/>
            </a:pPr>
            <a:r>
              <a:rPr lang="en-GB" sz="1200" dirty="0"/>
              <a:t>By allowing this questionnaire to be voluntary lead to more quality answers as individuals chose to take part. It was also time effective, and a simple way of gathering data  </a:t>
            </a:r>
            <a:r>
              <a:rPr lang="en-GB" sz="1200" dirty="0">
                <a:latin typeface="Times New Roman"/>
                <a:cs typeface="Times New Roman"/>
              </a:rPr>
              <a:t>(</a:t>
            </a:r>
            <a:r>
              <a:rPr lang="en-GB" sz="1200" dirty="0" err="1">
                <a:latin typeface="Times New Roman"/>
                <a:cs typeface="Times New Roman"/>
              </a:rPr>
              <a:t>Mckibbin</a:t>
            </a:r>
            <a:r>
              <a:rPr lang="en-GB" sz="1200" dirty="0">
                <a:latin typeface="Times New Roman"/>
                <a:cs typeface="Times New Roman"/>
              </a:rPr>
              <a:t>, 2018).</a:t>
            </a:r>
          </a:p>
          <a:p>
            <a:r>
              <a:rPr lang="en-GB" sz="1200" dirty="0"/>
              <a:t>Weakness:</a:t>
            </a:r>
          </a:p>
          <a:p>
            <a:pPr marL="285750" indent="-285750">
              <a:buChar char="•"/>
            </a:pPr>
            <a:r>
              <a:rPr lang="en-GB" sz="1200" dirty="0"/>
              <a:t>By leaving a QR code for people to scan at their own pleasure – lead to a lack of results. It also lead to a lack of control on who took part, meaning anyone could have taken part </a:t>
            </a:r>
            <a:r>
              <a:rPr lang="en-GB" sz="1200" dirty="0">
                <a:latin typeface="Times New Roman"/>
                <a:cs typeface="Times New Roman"/>
              </a:rPr>
              <a:t>(Henry, 2024).</a:t>
            </a:r>
            <a:endParaRPr lang="en-GB" sz="1200" dirty="0"/>
          </a:p>
          <a:p>
            <a:r>
              <a:rPr lang="en-GB" sz="1200" dirty="0"/>
              <a:t>Improvements:</a:t>
            </a:r>
          </a:p>
          <a:p>
            <a:pPr marL="171450" indent="-171450">
              <a:buChar char="•"/>
            </a:pPr>
            <a:r>
              <a:rPr lang="en-GB" sz="1200" dirty="0"/>
              <a:t>If I was to ask people directly as they were to come through the door, I potentially would have gotten more statistics and better-quality answers. </a:t>
            </a:r>
          </a:p>
          <a:p>
            <a:r>
              <a:rPr lang="en-GB" sz="1200" dirty="0"/>
              <a:t>Challenges:</a:t>
            </a:r>
          </a:p>
          <a:p>
            <a:pPr marL="171450" indent="-171450">
              <a:buChar char="•"/>
            </a:pPr>
            <a:r>
              <a:rPr lang="en-GB" sz="1200" dirty="0"/>
              <a:t>Due to a lack of confidence, I struggled to push myself to ask more people leading to a lack of results </a:t>
            </a:r>
          </a:p>
          <a:p>
            <a:r>
              <a:rPr lang="en-GB" sz="1200" dirty="0"/>
              <a:t>Personal and academic challenges:</a:t>
            </a:r>
          </a:p>
          <a:p>
            <a:pPr marL="171450" indent="-171450">
              <a:buChar char="•"/>
            </a:pPr>
            <a:r>
              <a:rPr lang="en-GB" sz="1200" dirty="0"/>
              <a:t>I learnt that I need to step out of my comfort-zone more and to believe in myself, this will overall improve the quality and quantity of future research assignments.</a:t>
            </a:r>
          </a:p>
          <a:p>
            <a:endParaRPr lang="en-GB" sz="1200"/>
          </a:p>
          <a:p>
            <a:pPr marL="285750" indent="-285750">
              <a:buChar char="•"/>
            </a:pPr>
            <a:endParaRPr lang="en-GB"/>
          </a:p>
        </p:txBody>
      </p:sp>
      <p:sp>
        <p:nvSpPr>
          <p:cNvPr id="6" name="TextBox 5">
            <a:extLst>
              <a:ext uri="{FF2B5EF4-FFF2-40B4-BE49-F238E27FC236}">
                <a16:creationId xmlns:a16="http://schemas.microsoft.com/office/drawing/2014/main" id="{EA7BF777-657E-5411-20A8-8FBE816BEDE2}"/>
              </a:ext>
            </a:extLst>
          </p:cNvPr>
          <p:cNvSpPr txBox="1"/>
          <p:nvPr/>
        </p:nvSpPr>
        <p:spPr>
          <a:xfrm>
            <a:off x="6417999" y="3626866"/>
            <a:ext cx="38946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(Swansea Winter wonderland , 2023)</a:t>
            </a:r>
            <a:endParaRPr lang="en-US"/>
          </a:p>
          <a:p>
            <a:pPr algn="ctr"/>
            <a:endParaRPr lang="en-GB"/>
          </a:p>
        </p:txBody>
      </p:sp>
    </p:spTree>
    <p:extLst>
      <p:ext uri="{BB962C8B-B14F-4D97-AF65-F5344CB8AC3E}">
        <p14:creationId xmlns:p14="http://schemas.microsoft.com/office/powerpoint/2010/main" val="104815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4B1C1-CE9B-68FB-C3F2-746C480FCC3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DA2AD43-23BC-E166-F54B-1A9F6D242461}"/>
              </a:ext>
            </a:extLst>
          </p:cNvPr>
          <p:cNvSpPr>
            <a:spLocks noGrp="1"/>
          </p:cNvSpPr>
          <p:nvPr>
            <p:ph idx="1"/>
          </p:nvPr>
        </p:nvSpPr>
        <p:spPr/>
        <p:txBody>
          <a:bodyPr vert="horz" lIns="91440" tIns="45720" rIns="91440" bIns="45720" rtlCol="0" anchor="t">
            <a:normAutofit/>
          </a:bodyPr>
          <a:lstStyle/>
          <a:p>
            <a:pPr>
              <a:buNone/>
            </a:pPr>
            <a:r>
              <a:rPr lang="en-GB" sz="1200">
                <a:latin typeface="Times New Roman"/>
                <a:cs typeface="Times New Roman"/>
              </a:rPr>
              <a:t>Hammond, M. and Wellington, J. (2021). </a:t>
            </a:r>
            <a:r>
              <a:rPr lang="en-GB" sz="1200" i="1">
                <a:latin typeface="Times New Roman"/>
                <a:cs typeface="Times New Roman"/>
              </a:rPr>
              <a:t>Research Methods : The Key Concepts</a:t>
            </a:r>
            <a:r>
              <a:rPr lang="en-GB" sz="1200">
                <a:latin typeface="Times New Roman"/>
                <a:cs typeface="Times New Roman"/>
              </a:rPr>
              <a:t>. 2nd ed. London ; New York, N.Y.: Routledge.</a:t>
            </a:r>
            <a:endParaRPr lang="en-US"/>
          </a:p>
          <a:p>
            <a:pPr>
              <a:buNone/>
            </a:pPr>
            <a:r>
              <a:rPr lang="en-GB" sz="1200">
                <a:latin typeface="Times New Roman"/>
                <a:cs typeface="Times New Roman"/>
              </a:rPr>
              <a:t>Henry, M. (2024). </a:t>
            </a:r>
            <a:r>
              <a:rPr lang="en-GB" sz="1200" i="1">
                <a:latin typeface="Times New Roman"/>
                <a:cs typeface="Times New Roman"/>
              </a:rPr>
              <a:t>Voluntary Response Bias in Sampling | </a:t>
            </a:r>
            <a:r>
              <a:rPr lang="en-GB" sz="1200" i="1" err="1">
                <a:latin typeface="Times New Roman"/>
                <a:cs typeface="Times New Roman"/>
              </a:rPr>
              <a:t>InMoment</a:t>
            </a:r>
            <a:r>
              <a:rPr lang="en-GB" sz="1200">
                <a:latin typeface="Times New Roman"/>
                <a:cs typeface="Times New Roman"/>
              </a:rPr>
              <a:t>. [online] inmoment.com. Available at: </a:t>
            </a:r>
            <a:r>
              <a:rPr lang="en-GB" sz="1200" dirty="0">
                <a:latin typeface="Times New Roman"/>
                <a:cs typeface="Times New Roman"/>
                <a:hlinkClick r:id="rId2"/>
              </a:rPr>
              <a:t>https://inmoment.com/blog/voluntary-response-bias-in-sampling/</a:t>
            </a:r>
            <a:r>
              <a:rPr lang="en-GB" sz="1200" dirty="0">
                <a:latin typeface="Times New Roman"/>
                <a:cs typeface="Times New Roman"/>
              </a:rPr>
              <a:t>.</a:t>
            </a:r>
            <a:endParaRPr lang="en-GB"/>
          </a:p>
          <a:p>
            <a:pPr>
              <a:buNone/>
            </a:pPr>
            <a:r>
              <a:rPr lang="en-GB" sz="1200" err="1">
                <a:latin typeface="Times New Roman"/>
                <a:cs typeface="Times New Roman"/>
              </a:rPr>
              <a:t>Mckibbin</a:t>
            </a:r>
            <a:r>
              <a:rPr lang="en-GB" sz="1200">
                <a:latin typeface="Times New Roman"/>
                <a:cs typeface="Times New Roman"/>
              </a:rPr>
              <a:t>, G. (2018). </a:t>
            </a:r>
            <a:r>
              <a:rPr lang="en-GB" sz="1200" i="1">
                <a:latin typeface="Times New Roman"/>
                <a:cs typeface="Times New Roman"/>
              </a:rPr>
              <a:t>Volunteer Sampling</a:t>
            </a:r>
            <a:r>
              <a:rPr lang="en-GB" sz="1200">
                <a:latin typeface="Times New Roman"/>
                <a:cs typeface="Times New Roman"/>
              </a:rPr>
              <a:t>. [online] Getrevising.co.uk. Available at: </a:t>
            </a:r>
            <a:r>
              <a:rPr lang="en-GB" sz="1200" dirty="0">
                <a:latin typeface="Times New Roman"/>
                <a:cs typeface="Times New Roman"/>
                <a:hlinkClick r:id="rId3"/>
              </a:rPr>
              <a:t>https://getrevising.co.uk/grids/volunteer-sampling</a:t>
            </a:r>
            <a:r>
              <a:rPr lang="en-GB" sz="1200" dirty="0">
                <a:latin typeface="Times New Roman"/>
                <a:cs typeface="Times New Roman"/>
              </a:rPr>
              <a:t>.</a:t>
            </a:r>
            <a:endParaRPr lang="en-GB"/>
          </a:p>
          <a:p>
            <a:pPr>
              <a:buNone/>
            </a:pPr>
            <a:r>
              <a:rPr lang="en-GB" sz="1200">
                <a:latin typeface="Times New Roman"/>
                <a:cs typeface="Times New Roman"/>
              </a:rPr>
              <a:t>O’Leary, Z. (2017). </a:t>
            </a:r>
            <a:r>
              <a:rPr lang="en-GB" sz="1200" i="1">
                <a:latin typeface="Times New Roman"/>
                <a:cs typeface="Times New Roman"/>
              </a:rPr>
              <a:t>Essential guide to doing your research project.</a:t>
            </a:r>
            <a:r>
              <a:rPr lang="en-GB" sz="1200">
                <a:latin typeface="Times New Roman"/>
                <a:cs typeface="Times New Roman"/>
              </a:rPr>
              <a:t> 3rd ed. London: Sage Publications.</a:t>
            </a:r>
            <a:endParaRPr lang="en-GB"/>
          </a:p>
          <a:p>
            <a:pPr>
              <a:buNone/>
            </a:pPr>
            <a:r>
              <a:rPr lang="en-GB" sz="1200">
                <a:latin typeface="Times New Roman"/>
                <a:cs typeface="Times New Roman"/>
              </a:rPr>
              <a:t>Saunders, M., Lewis, P. and Thornhill, A. (2023). </a:t>
            </a:r>
            <a:r>
              <a:rPr lang="en-GB" sz="1200" i="1">
                <a:latin typeface="Times New Roman"/>
                <a:cs typeface="Times New Roman"/>
              </a:rPr>
              <a:t>Research Methods for Business Students</a:t>
            </a:r>
            <a:r>
              <a:rPr lang="en-GB" sz="1200">
                <a:latin typeface="Times New Roman"/>
                <a:cs typeface="Times New Roman"/>
              </a:rPr>
              <a:t>. 9th ed. Pearson.</a:t>
            </a:r>
            <a:endParaRPr lang="en-GB"/>
          </a:p>
          <a:p>
            <a:pPr>
              <a:buNone/>
            </a:pPr>
            <a:r>
              <a:rPr lang="en-GB" sz="1200">
                <a:latin typeface="Times New Roman"/>
                <a:cs typeface="Times New Roman"/>
              </a:rPr>
              <a:t>Shang, W., Qiao, G. and Chen, N. (2019). Tourist experience of slow tourism: from authenticity to place attachment – a mixed-method study based on the case of slow city in China. </a:t>
            </a:r>
            <a:r>
              <a:rPr lang="en-GB" sz="1200" i="1">
                <a:latin typeface="Times New Roman"/>
                <a:cs typeface="Times New Roman"/>
              </a:rPr>
              <a:t>Asia Pacific Journal of Tourism Research</a:t>
            </a:r>
            <a:r>
              <a:rPr lang="en-GB" sz="1200">
                <a:latin typeface="Times New Roman"/>
                <a:cs typeface="Times New Roman"/>
              </a:rPr>
              <a:t>, 25(2), pp.170–188. </a:t>
            </a:r>
            <a:r>
              <a:rPr lang="en-GB" sz="1200" err="1">
                <a:latin typeface="Times New Roman"/>
                <a:cs typeface="Times New Roman"/>
              </a:rPr>
              <a:t>doi:https</a:t>
            </a:r>
            <a:r>
              <a:rPr lang="en-GB" sz="1200">
                <a:latin typeface="Times New Roman"/>
                <a:cs typeface="Times New Roman"/>
              </a:rPr>
              <a:t>://doi.org/10.1080/10941665.2019.1683047.</a:t>
            </a:r>
            <a:endParaRPr lang="en-GB"/>
          </a:p>
          <a:p>
            <a:pPr>
              <a:buNone/>
            </a:pPr>
            <a:r>
              <a:rPr lang="en-GB" sz="1200">
                <a:latin typeface="Times New Roman"/>
                <a:cs typeface="Times New Roman"/>
              </a:rPr>
              <a:t>Swansea Winter wonderland (2023). </a:t>
            </a:r>
            <a:r>
              <a:rPr lang="en-GB" sz="1200" i="1" dirty="0">
                <a:latin typeface="Times New Roman"/>
                <a:cs typeface="Times New Roman"/>
                <a:hlinkClick r:id="rId4"/>
              </a:rPr>
              <a:t>https://swanseawaterfrontwinterland.seetickets.com/content/ticket-options</a:t>
            </a:r>
            <a:r>
              <a:rPr lang="en-GB" sz="1200">
                <a:latin typeface="Times New Roman"/>
                <a:cs typeface="Times New Roman"/>
              </a:rPr>
              <a:t>.</a:t>
            </a:r>
            <a:endParaRPr lang="en-GB"/>
          </a:p>
          <a:p>
            <a:pPr>
              <a:buNone/>
            </a:pPr>
            <a:r>
              <a:rPr lang="en-GB" sz="1200">
                <a:latin typeface="Times New Roman"/>
                <a:cs typeface="Times New Roman"/>
              </a:rPr>
              <a:t>Swansea. (2025). </a:t>
            </a:r>
            <a:r>
              <a:rPr lang="en-GB" sz="1200" i="1">
                <a:latin typeface="Times New Roman"/>
                <a:cs typeface="Times New Roman"/>
              </a:rPr>
              <a:t>Swansea’s biggest winter attraction, Waterfront Winterland returns to Museum Park - Swansea</a:t>
            </a:r>
            <a:r>
              <a:rPr lang="en-GB" sz="1200">
                <a:latin typeface="Times New Roman"/>
                <a:cs typeface="Times New Roman"/>
              </a:rPr>
              <a:t>. [online] Available at: </a:t>
            </a:r>
            <a:r>
              <a:rPr lang="en-GB" sz="1200" dirty="0">
                <a:latin typeface="Times New Roman"/>
                <a:cs typeface="Times New Roman"/>
                <a:hlinkClick r:id="rId5"/>
              </a:rPr>
              <a:t>https://www.swansea.gov.uk/article/41522/Swanseas-biggest-winter-attraction-Waterfront-Winterland-returns-to-Museum-Park</a:t>
            </a:r>
            <a:r>
              <a:rPr lang="en-GB" sz="1200">
                <a:latin typeface="Times New Roman"/>
                <a:cs typeface="Times New Roman"/>
              </a:rPr>
              <a:t> [Accessed 13 Feb. 2026].</a:t>
            </a:r>
            <a:endParaRPr lang="en-GB"/>
          </a:p>
          <a:p>
            <a:pPr>
              <a:buNone/>
            </a:pPr>
            <a:r>
              <a:rPr lang="en-GB" sz="1200" err="1">
                <a:latin typeface="Times New Roman"/>
                <a:cs typeface="Times New Roman"/>
              </a:rPr>
              <a:t>Tfw.wales</a:t>
            </a:r>
            <a:r>
              <a:rPr lang="en-GB" sz="1200">
                <a:latin typeface="Times New Roman"/>
                <a:cs typeface="Times New Roman"/>
              </a:rPr>
              <a:t>. (2025). </a:t>
            </a:r>
            <a:r>
              <a:rPr lang="en-GB" sz="1200" i="1">
                <a:latin typeface="Times New Roman"/>
                <a:cs typeface="Times New Roman"/>
              </a:rPr>
              <a:t>Treherbert Line Transformation | Transport for Wales</a:t>
            </a:r>
            <a:r>
              <a:rPr lang="en-GB" sz="1200">
                <a:latin typeface="Times New Roman"/>
                <a:cs typeface="Times New Roman"/>
              </a:rPr>
              <a:t>. [online] Available at: </a:t>
            </a:r>
            <a:r>
              <a:rPr lang="en-GB" sz="1200" dirty="0">
                <a:latin typeface="Times New Roman"/>
                <a:cs typeface="Times New Roman"/>
                <a:hlinkClick r:id="rId6"/>
              </a:rPr>
              <a:t>https://tfw.wales/projects/metro/south-wales-metro/treherbert-line-transformation</a:t>
            </a:r>
            <a:r>
              <a:rPr lang="en-GB" sz="1200">
                <a:latin typeface="Times New Roman"/>
                <a:cs typeface="Times New Roman"/>
              </a:rPr>
              <a:t> [Accessed 13 Feb. 2026].</a:t>
            </a:r>
            <a:endParaRPr lang="en-GB"/>
          </a:p>
          <a:p>
            <a:pPr marL="0" indent="0">
              <a:buNone/>
            </a:pPr>
            <a:endParaRPr lang="en-GB" dirty="0"/>
          </a:p>
        </p:txBody>
      </p:sp>
    </p:spTree>
    <p:extLst>
      <p:ext uri="{BB962C8B-B14F-4D97-AF65-F5344CB8AC3E}">
        <p14:creationId xmlns:p14="http://schemas.microsoft.com/office/powerpoint/2010/main" val="40746095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3</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Measuring the sustainable methods of transportation used to attend Winter Wonderland Swansea 2026</vt:lpstr>
      <vt:lpstr>Introduction </vt:lpstr>
      <vt:lpstr>PowerPoint Presentation</vt:lpstr>
      <vt:lpstr>PowerPoint Presentation</vt:lpstr>
      <vt:lpstr>PowerPoint Presentation</vt:lpstr>
      <vt:lpstr>Reflections and limitations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266</cp:revision>
  <dcterms:created xsi:type="dcterms:W3CDTF">2026-02-12T20:08:20Z</dcterms:created>
  <dcterms:modified xsi:type="dcterms:W3CDTF">2026-02-13T12:47:15Z</dcterms:modified>
</cp:coreProperties>
</file>