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8" r:id="rId15"/>
    <p:sldId id="269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46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349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991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261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185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869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558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4084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261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32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924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417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32E23-E966-4B0F-A1B9-229AD51C9E3B}" type="datetimeFigureOut">
              <a:rPr lang="en-GB" smtClean="0"/>
              <a:t>30/04/2019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D3036A-B065-4F1D-96D8-FF7707D679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3591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emf"/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Sources: </a:t>
            </a:r>
            <a:r>
              <a:rPr lang="en-GB" dirty="0" err="1" smtClean="0"/>
              <a:t>Ciria</a:t>
            </a:r>
            <a:endParaRPr lang="en-GB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2069596" y="2505075"/>
            <a:ext cx="2698170" cy="3684588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992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569200" y="365125"/>
            <a:ext cx="3784600" cy="1325563"/>
          </a:xfrm>
        </p:spPr>
        <p:txBody>
          <a:bodyPr>
            <a:normAutofit fontScale="90000"/>
          </a:bodyPr>
          <a:lstStyle/>
          <a:p>
            <a:pPr algn="r"/>
            <a:r>
              <a:rPr lang="en-GB" b="1" dirty="0" smtClean="0">
                <a:latin typeface="Britannic Bold" panose="020B0903060703020204" pitchFamily="34" charset="0"/>
              </a:rPr>
              <a:t>Curtain Walling </a:t>
            </a:r>
            <a:r>
              <a:rPr lang="en-GB" sz="2400" b="1" dirty="0" smtClean="0">
                <a:latin typeface="Britannic Bold" panose="020B0903060703020204" pitchFamily="34" charset="0"/>
              </a:rPr>
              <a:t>and</a:t>
            </a:r>
            <a:r>
              <a:rPr lang="en-GB" b="1" dirty="0" smtClean="0">
                <a:latin typeface="Britannic Bold" panose="020B0903060703020204" pitchFamily="34" charset="0"/>
              </a:rPr>
              <a:t> </a:t>
            </a:r>
            <a:r>
              <a:rPr lang="en-GB" sz="3200" b="1" dirty="0" smtClean="0">
                <a:latin typeface="Britannic Bold" panose="020B0903060703020204" pitchFamily="34" charset="0"/>
              </a:rPr>
              <a:t>Cladding Materials </a:t>
            </a:r>
            <a:endParaRPr lang="en-GB" sz="3200" b="1" dirty="0">
              <a:latin typeface="Britannic Bold" panose="020B0903060703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0329" y="187324"/>
            <a:ext cx="6722936" cy="6391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2860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94957" y="1447800"/>
            <a:ext cx="5822174" cy="5118099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309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8399" y="1333500"/>
            <a:ext cx="4853884" cy="5311777"/>
          </a:xfrm>
          <a:prstGeom prst="rect">
            <a:avLst/>
          </a:prstGeom>
        </p:spPr>
      </p:pic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097587" y="1333499"/>
            <a:ext cx="5650667" cy="5311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909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9881" y="1421114"/>
            <a:ext cx="8009352" cy="5309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586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190500" y="365125"/>
            <a:ext cx="11164888" cy="1325563"/>
          </a:xfrm>
        </p:spPr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29772" y="365125"/>
            <a:ext cx="4428500" cy="6327775"/>
          </a:xfrm>
          <a:prstGeom prst="rect">
            <a:avLst/>
          </a:prstGeom>
        </p:spPr>
      </p:pic>
      <p:pic>
        <p:nvPicPr>
          <p:cNvPr id="1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029091" y="1295400"/>
            <a:ext cx="5498888" cy="539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986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9788" y="1476374"/>
            <a:ext cx="4234874" cy="506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5329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Fully bedded and drained systems.</a:t>
            </a:r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3088" y="2831954"/>
            <a:ext cx="5157787" cy="2327451"/>
          </a:xfrm>
          <a:prstGeom prst="rect">
            <a:avLst/>
          </a:prstGeom>
        </p:spPr>
      </p:pic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172200" y="2831954"/>
            <a:ext cx="5183188" cy="303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1527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</a:t>
            </a:r>
            <a:br>
              <a:rPr lang="en-GB" b="1" dirty="0" smtClean="0">
                <a:latin typeface="Britannic Bold" panose="020B0903060703020204" pitchFamily="34" charset="0"/>
              </a:rPr>
            </a:br>
            <a:r>
              <a:rPr lang="en-GB" b="1" dirty="0" smtClean="0">
                <a:latin typeface="Britannic Bold" panose="020B0903060703020204" pitchFamily="34" charset="0"/>
              </a:rPr>
              <a:t>and Cladding</a:t>
            </a:r>
            <a:br>
              <a:rPr lang="en-GB" b="1" dirty="0" smtClean="0">
                <a:latin typeface="Britannic Bold" panose="020B0903060703020204" pitchFamily="34" charset="0"/>
              </a:rPr>
            </a:br>
            <a:r>
              <a:rPr lang="en-GB" b="1" dirty="0" smtClean="0">
                <a:latin typeface="Britannic Bold" panose="020B0903060703020204" pitchFamily="34" charset="0"/>
              </a:rPr>
              <a:t>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32700" y="87238"/>
            <a:ext cx="3530599" cy="6713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122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574675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46100" y="1204720"/>
            <a:ext cx="5003799" cy="5474233"/>
          </a:xfrm>
          <a:prstGeom prst="rect">
            <a:avLst/>
          </a:prstGeom>
        </p:spPr>
      </p:pic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172200" y="2651496"/>
            <a:ext cx="5183188" cy="3391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39505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06400" y="1502348"/>
            <a:ext cx="5347795" cy="5050851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213021" y="1502348"/>
            <a:ext cx="5101546" cy="4687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353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</a:t>
            </a:r>
            <a:br>
              <a:rPr lang="en-GB" b="1" dirty="0" smtClean="0">
                <a:latin typeface="Britannic Bold" panose="020B0903060703020204" pitchFamily="34" charset="0"/>
              </a:rPr>
            </a:br>
            <a:r>
              <a:rPr lang="en-GB" b="1" dirty="0" smtClean="0">
                <a:latin typeface="Britannic Bold" panose="020B0903060703020204" pitchFamily="34" charset="0"/>
              </a:rPr>
              <a:t>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839788" y="1681162"/>
            <a:ext cx="10515600" cy="2459037"/>
          </a:xfrm>
        </p:spPr>
        <p:txBody>
          <a:bodyPr/>
          <a:lstStyle/>
          <a:p>
            <a:r>
              <a:rPr lang="en-GB" dirty="0" smtClean="0"/>
              <a:t>Pressure Equalised Rain-screen cladding.</a:t>
            </a:r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6280320" y="393700"/>
            <a:ext cx="5620275" cy="623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459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9788" y="2797601"/>
            <a:ext cx="5157787" cy="3099535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172199" y="2797601"/>
            <a:ext cx="5256247" cy="3057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069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9788" y="2798957"/>
            <a:ext cx="5157787" cy="3096824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097588" y="2798957"/>
            <a:ext cx="5823195" cy="3096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805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15671" y="1779588"/>
            <a:ext cx="6321361" cy="4954589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7023100" y="1681163"/>
            <a:ext cx="4332288" cy="823912"/>
          </a:xfrm>
        </p:spPr>
        <p:txBody>
          <a:bodyPr/>
          <a:lstStyle/>
          <a:p>
            <a:r>
              <a:rPr lang="en-GB" dirty="0" smtClean="0"/>
              <a:t>Durability of Sealants.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921500" y="3514950"/>
            <a:ext cx="5183188" cy="2553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7735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5163" y="1587500"/>
            <a:ext cx="3996631" cy="5067300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746436" y="1587500"/>
            <a:ext cx="6034716" cy="4280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3106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045303" y="2505075"/>
            <a:ext cx="4746756" cy="3684588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172200" y="3341199"/>
            <a:ext cx="5183188" cy="201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5342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</a:t>
            </a:r>
            <a:br>
              <a:rPr lang="en-GB" b="1" dirty="0" smtClean="0">
                <a:latin typeface="Britannic Bold" panose="020B0903060703020204" pitchFamily="34" charset="0"/>
              </a:rPr>
            </a:br>
            <a:r>
              <a:rPr lang="en-GB" b="1" dirty="0" smtClean="0">
                <a:latin typeface="Britannic Bold" panose="020B0903060703020204" pitchFamily="34" charset="0"/>
              </a:rPr>
              <a:t>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61032" y="250824"/>
            <a:ext cx="6568982" cy="637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3911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5" name="Content Placeholder 1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9788" y="3004748"/>
            <a:ext cx="5157787" cy="2685242"/>
          </a:xfrm>
          <a:prstGeom prst="rect">
            <a:avLst/>
          </a:prstGeom>
        </p:spPr>
      </p:pic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2637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Britannic Bold" panose="020B0903060703020204" pitchFamily="34" charset="0"/>
              </a:rPr>
              <a:t>Curtain Walling - Principles</a:t>
            </a:r>
            <a:endParaRPr lang="en-GB" b="1" dirty="0">
              <a:latin typeface="Britannic Bold" panose="020B0903060703020204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Consider increasingly, double and triple skin </a:t>
            </a:r>
            <a:r>
              <a:rPr lang="en-GB" dirty="0" smtClean="0"/>
              <a:t>facades, their opportunities and challenges. The Gherkin (Swiss RE, London); Alex Building (UWTSD Swansea), .</a:t>
            </a:r>
            <a:endParaRPr lang="en-GB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Please refer to the later PDF files from manufacturers and Researchers.</a:t>
            </a:r>
            <a:endParaRPr lang="en-GB" dirty="0"/>
          </a:p>
        </p:txBody>
      </p:sp>
      <p:pic>
        <p:nvPicPr>
          <p:cNvPr id="1026" name="Picture 2" descr="Mark Pothier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144" y="2505075"/>
            <a:ext cx="2421300" cy="3684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97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139</TotalTime>
  <Words>134</Words>
  <Application>Microsoft Office PowerPoint</Application>
  <PresentationFormat>Widescreen</PresentationFormat>
  <Paragraphs>26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Britannic Bold</vt:lpstr>
      <vt:lpstr>Calibri</vt:lpstr>
      <vt:lpstr>Calibri Light</vt:lpstr>
      <vt:lpstr>Office Theme</vt:lpstr>
      <vt:lpstr>Curtain Walling - Principles</vt:lpstr>
      <vt:lpstr>Curtain Walling and Cladding Materials </vt:lpstr>
      <vt:lpstr>Curtain Walling - Principles</vt:lpstr>
      <vt:lpstr>Curtain Walling - Principles</vt:lpstr>
      <vt:lpstr>Curtain Walling - Principles</vt:lpstr>
      <vt:lpstr>Curtain Walling - Principles</vt:lpstr>
      <vt:lpstr>Curtain Walling - Principles</vt:lpstr>
      <vt:lpstr>Curtain Walling - Principles</vt:lpstr>
      <vt:lpstr>Curtain Walling  and Cladding Principles</vt:lpstr>
      <vt:lpstr>Curtain Walling - Principles</vt:lpstr>
      <vt:lpstr>Curtain Walling - Principles</vt:lpstr>
      <vt:lpstr>Curtain Walling  - Principles</vt:lpstr>
      <vt:lpstr>Curtain Walling - Principles</vt:lpstr>
      <vt:lpstr>Curtain Walling - Principles</vt:lpstr>
      <vt:lpstr>Curtain Walling - Principles</vt:lpstr>
      <vt:lpstr>Curtain Walling - Principles</vt:lpstr>
      <vt:lpstr>Curtain Walling - Principles</vt:lpstr>
      <vt:lpstr>Curtain Walling  - Principles</vt:lpstr>
      <vt:lpstr>Curtain Walling - Principles</vt:lpstr>
      <vt:lpstr>Curtain Walling - Principles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Curtain Walling - Principles</dc:title>
  <dc:creator>Trevor Francis</dc:creator>
  <cp:lastModifiedBy>Trevor Francis</cp:lastModifiedBy>
  <cp:revision>4</cp:revision>
  <dcterms:created xsi:type="dcterms:W3CDTF">2017-03-16T16:11:10Z</dcterms:created>
  <dcterms:modified xsi:type="dcterms:W3CDTF">2019-04-30T13:44:49Z</dcterms:modified>
</cp:coreProperties>
</file>