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277" r:id="rId2"/>
    <p:sldId id="278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272" autoAdjust="0"/>
  </p:normalViewPr>
  <p:slideViewPr>
    <p:cSldViewPr>
      <p:cViewPr varScale="1">
        <p:scale>
          <a:sx n="106" d="100"/>
          <a:sy n="106" d="100"/>
        </p:scale>
        <p:origin x="630" y="10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991544" y="1928803"/>
            <a:ext cx="7890670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Entrepreneurship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9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Revision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C5A8A-FCA2-B9CB-6F2D-BADBBE851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 and discussions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46F2A5-4EE5-F903-5C89-6AEF815BA6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Revision and work on the presentation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1D84C-3762-77EE-1E71-04BBCAB89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709625-97AE-7285-C3B6-6D5966950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173900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17</Words>
  <Application>Microsoft Office PowerPoint</Application>
  <PresentationFormat>Widescreen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Myriad Pro</vt:lpstr>
      <vt:lpstr>Verdana</vt:lpstr>
      <vt:lpstr>20140311PresentationUWTSDTemplate</vt:lpstr>
      <vt:lpstr>LCBB5013</vt:lpstr>
      <vt:lpstr>Feedback and discussions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LCBB5001</dc:title>
  <dc:creator>Winifred Soribe</dc:creator>
  <cp:lastModifiedBy>Nishi Ramsurrun</cp:lastModifiedBy>
  <cp:revision>7</cp:revision>
  <dcterms:created xsi:type="dcterms:W3CDTF">2020-11-18T12:36:46Z</dcterms:created>
  <dcterms:modified xsi:type="dcterms:W3CDTF">2025-01-16T12:18:56Z</dcterms:modified>
</cp:coreProperties>
</file>