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8" r:id="rId2"/>
    <p:sldId id="275" r:id="rId3"/>
    <p:sldId id="276" r:id="rId4"/>
    <p:sldId id="281" r:id="rId5"/>
    <p:sldId id="282" r:id="rId6"/>
    <p:sldId id="283" r:id="rId7"/>
    <p:sldId id="285" r:id="rId8"/>
    <p:sldId id="284" r:id="rId9"/>
    <p:sldId id="280" r:id="rId10"/>
    <p:sldId id="279" r:id="rId11"/>
    <p:sldId id="277" r:id="rId12"/>
    <p:sldId id="278" r:id="rId13"/>
    <p:sldId id="269"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80BF7-D495-4BF2-8CFE-E7D4CD4546FE}" v="5" dt="2025-03-10T16:29:10.20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3" autoAdjust="0"/>
    <p:restoredTop sz="95294" autoAdjust="0"/>
  </p:normalViewPr>
  <p:slideViewPr>
    <p:cSldViewPr snapToGrid="0">
      <p:cViewPr>
        <p:scale>
          <a:sx n="83" d="100"/>
          <a:sy n="83" d="100"/>
        </p:scale>
        <p:origin x="45" y="411"/>
      </p:cViewPr>
      <p:guideLst>
        <p:guide orient="horz" pos="2160"/>
        <p:guide pos="3840"/>
      </p:guideLst>
    </p:cSldViewPr>
  </p:slideViewPr>
  <p:notesTextViewPr>
    <p:cViewPr>
      <p:scale>
        <a:sx n="3" d="2"/>
        <a:sy n="3" d="2"/>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73A80BF7-D495-4BF2-8CFE-E7D4CD4546FE}"/>
    <pc:docChg chg="undo custSel addSld modSld sldOrd">
      <pc:chgData name="Andrea Williams" userId="1d65336b-f6ac-47c2-8ab0-b39dbb7b7e80" providerId="ADAL" clId="{73A80BF7-D495-4BF2-8CFE-E7D4CD4546FE}" dt="2025-03-10T16:30:09.494" v="2516" actId="20577"/>
      <pc:docMkLst>
        <pc:docMk/>
      </pc:docMkLst>
      <pc:sldChg chg="modSp mod">
        <pc:chgData name="Andrea Williams" userId="1d65336b-f6ac-47c2-8ab0-b39dbb7b7e80" providerId="ADAL" clId="{73A80BF7-D495-4BF2-8CFE-E7D4CD4546FE}" dt="2025-03-10T15:42:42.791" v="280" actId="20577"/>
        <pc:sldMkLst>
          <pc:docMk/>
          <pc:sldMk cId="2848491832" sldId="278"/>
        </pc:sldMkLst>
        <pc:spChg chg="mod">
          <ac:chgData name="Andrea Williams" userId="1d65336b-f6ac-47c2-8ab0-b39dbb7b7e80" providerId="ADAL" clId="{73A80BF7-D495-4BF2-8CFE-E7D4CD4546FE}" dt="2025-03-10T15:39:02.209" v="27" actId="20577"/>
          <ac:spMkLst>
            <pc:docMk/>
            <pc:sldMk cId="2848491832" sldId="278"/>
            <ac:spMk id="2" creationId="{92E3F61F-D6E1-C61D-CDFD-E8621AB3FD6A}"/>
          </ac:spMkLst>
        </pc:spChg>
        <pc:spChg chg="mod">
          <ac:chgData name="Andrea Williams" userId="1d65336b-f6ac-47c2-8ab0-b39dbb7b7e80" providerId="ADAL" clId="{73A80BF7-D495-4BF2-8CFE-E7D4CD4546FE}" dt="2025-03-10T15:42:42.791" v="280" actId="20577"/>
          <ac:spMkLst>
            <pc:docMk/>
            <pc:sldMk cId="2848491832" sldId="278"/>
            <ac:spMk id="3" creationId="{13438D32-ABE8-419E-21FF-CBEC5DEA55D3}"/>
          </ac:spMkLst>
        </pc:spChg>
      </pc:sldChg>
      <pc:sldChg chg="addSp delSp modSp new mod ord modClrScheme chgLayout">
        <pc:chgData name="Andrea Williams" userId="1d65336b-f6ac-47c2-8ab0-b39dbb7b7e80" providerId="ADAL" clId="{73A80BF7-D495-4BF2-8CFE-E7D4CD4546FE}" dt="2025-03-10T15:51:32.456" v="526"/>
        <pc:sldMkLst>
          <pc:docMk/>
          <pc:sldMk cId="1154399648" sldId="279"/>
        </pc:sldMkLst>
        <pc:spChg chg="mod">
          <ac:chgData name="Andrea Williams" userId="1d65336b-f6ac-47c2-8ab0-b39dbb7b7e80" providerId="ADAL" clId="{73A80BF7-D495-4BF2-8CFE-E7D4CD4546FE}" dt="2025-03-10T15:50:32.004" v="522" actId="20577"/>
          <ac:spMkLst>
            <pc:docMk/>
            <pc:sldMk cId="1154399648" sldId="279"/>
            <ac:spMk id="2" creationId="{800E3541-8987-8323-C5AC-E38F57DC52FC}"/>
          </ac:spMkLst>
        </pc:spChg>
        <pc:spChg chg="del">
          <ac:chgData name="Andrea Williams" userId="1d65336b-f6ac-47c2-8ab0-b39dbb7b7e80" providerId="ADAL" clId="{73A80BF7-D495-4BF2-8CFE-E7D4CD4546FE}" dt="2025-03-10T15:50:13.051" v="514" actId="26606"/>
          <ac:spMkLst>
            <pc:docMk/>
            <pc:sldMk cId="1154399648" sldId="279"/>
            <ac:spMk id="3" creationId="{B6CA937A-35FA-EB01-E899-019F0B0E2A4A}"/>
          </ac:spMkLst>
        </pc:spChg>
        <pc:spChg chg="del">
          <ac:chgData name="Andrea Williams" userId="1d65336b-f6ac-47c2-8ab0-b39dbb7b7e80" providerId="ADAL" clId="{73A80BF7-D495-4BF2-8CFE-E7D4CD4546FE}" dt="2025-03-10T15:44:58.654" v="282"/>
          <ac:spMkLst>
            <pc:docMk/>
            <pc:sldMk cId="1154399648" sldId="279"/>
            <ac:spMk id="4" creationId="{AF8E715E-20EF-8F2F-308B-89C8A694B804}"/>
          </ac:spMkLst>
        </pc:spChg>
        <pc:spChg chg="mod">
          <ac:chgData name="Andrea Williams" userId="1d65336b-f6ac-47c2-8ab0-b39dbb7b7e80" providerId="ADAL" clId="{73A80BF7-D495-4BF2-8CFE-E7D4CD4546FE}" dt="2025-03-10T15:50:13.051" v="514" actId="26606"/>
          <ac:spMkLst>
            <pc:docMk/>
            <pc:sldMk cId="1154399648" sldId="279"/>
            <ac:spMk id="5" creationId="{DFD90834-62E4-A554-798A-2213F0E779B6}"/>
          </ac:spMkLst>
        </pc:spChg>
        <pc:spChg chg="mod">
          <ac:chgData name="Andrea Williams" userId="1d65336b-f6ac-47c2-8ab0-b39dbb7b7e80" providerId="ADAL" clId="{73A80BF7-D495-4BF2-8CFE-E7D4CD4546FE}" dt="2025-03-10T15:50:13.051" v="514" actId="26606"/>
          <ac:spMkLst>
            <pc:docMk/>
            <pc:sldMk cId="1154399648" sldId="279"/>
            <ac:spMk id="6" creationId="{E20EE9D9-41AA-4D55-87C0-AA0DD3C344CE}"/>
          </ac:spMkLst>
        </pc:spChg>
        <pc:spChg chg="mod">
          <ac:chgData name="Andrea Williams" userId="1d65336b-f6ac-47c2-8ab0-b39dbb7b7e80" providerId="ADAL" clId="{73A80BF7-D495-4BF2-8CFE-E7D4CD4546FE}" dt="2025-03-10T15:50:13.051" v="514" actId="26606"/>
          <ac:spMkLst>
            <pc:docMk/>
            <pc:sldMk cId="1154399648" sldId="279"/>
            <ac:spMk id="7" creationId="{2CB51048-E6F2-A735-D2FC-8924AD3F2367}"/>
          </ac:spMkLst>
        </pc:spChg>
        <pc:picChg chg="add mod">
          <ac:chgData name="Andrea Williams" userId="1d65336b-f6ac-47c2-8ab0-b39dbb7b7e80" providerId="ADAL" clId="{73A80BF7-D495-4BF2-8CFE-E7D4CD4546FE}" dt="2025-03-10T15:50:13.051" v="514" actId="26606"/>
          <ac:picMkLst>
            <pc:docMk/>
            <pc:sldMk cId="1154399648" sldId="279"/>
            <ac:picMk id="8" creationId="{3CBDBC39-241B-9614-6610-F974E1AC2F35}"/>
          </ac:picMkLst>
        </pc:picChg>
      </pc:sldChg>
      <pc:sldChg chg="addSp delSp modSp new mod">
        <pc:chgData name="Andrea Williams" userId="1d65336b-f6ac-47c2-8ab0-b39dbb7b7e80" providerId="ADAL" clId="{73A80BF7-D495-4BF2-8CFE-E7D4CD4546FE}" dt="2025-03-10T15:48:23.545" v="479" actId="478"/>
        <pc:sldMkLst>
          <pc:docMk/>
          <pc:sldMk cId="308565767" sldId="280"/>
        </pc:sldMkLst>
        <pc:spChg chg="del">
          <ac:chgData name="Andrea Williams" userId="1d65336b-f6ac-47c2-8ab0-b39dbb7b7e80" providerId="ADAL" clId="{73A80BF7-D495-4BF2-8CFE-E7D4CD4546FE}" dt="2025-03-10T15:48:07.525" v="477" actId="26606"/>
          <ac:spMkLst>
            <pc:docMk/>
            <pc:sldMk cId="308565767" sldId="280"/>
            <ac:spMk id="2" creationId="{9DC8360F-4D55-5164-31E5-32BE1B6D4123}"/>
          </ac:spMkLst>
        </pc:spChg>
        <pc:spChg chg="mod">
          <ac:chgData name="Andrea Williams" userId="1d65336b-f6ac-47c2-8ab0-b39dbb7b7e80" providerId="ADAL" clId="{73A80BF7-D495-4BF2-8CFE-E7D4CD4546FE}" dt="2025-03-10T15:48:19.251" v="478" actId="255"/>
          <ac:spMkLst>
            <pc:docMk/>
            <pc:sldMk cId="308565767" sldId="280"/>
            <ac:spMk id="3" creationId="{3818146C-DFCA-6CC3-342B-6C0B9333549F}"/>
          </ac:spMkLst>
        </pc:spChg>
        <pc:spChg chg="del">
          <ac:chgData name="Andrea Williams" userId="1d65336b-f6ac-47c2-8ab0-b39dbb7b7e80" providerId="ADAL" clId="{73A80BF7-D495-4BF2-8CFE-E7D4CD4546FE}" dt="2025-03-10T15:45:35.124" v="284"/>
          <ac:spMkLst>
            <pc:docMk/>
            <pc:sldMk cId="308565767" sldId="280"/>
            <ac:spMk id="4" creationId="{8A9361A9-95D4-6F8C-580F-FB67AB3AD124}"/>
          </ac:spMkLst>
        </pc:spChg>
        <pc:spChg chg="mod">
          <ac:chgData name="Andrea Williams" userId="1d65336b-f6ac-47c2-8ab0-b39dbb7b7e80" providerId="ADAL" clId="{73A80BF7-D495-4BF2-8CFE-E7D4CD4546FE}" dt="2025-03-10T15:48:07.525" v="477" actId="26606"/>
          <ac:spMkLst>
            <pc:docMk/>
            <pc:sldMk cId="308565767" sldId="280"/>
            <ac:spMk id="5" creationId="{E6B80C24-75D3-9E97-4314-28E10548DC32}"/>
          </ac:spMkLst>
        </pc:spChg>
        <pc:spChg chg="mod">
          <ac:chgData name="Andrea Williams" userId="1d65336b-f6ac-47c2-8ab0-b39dbb7b7e80" providerId="ADAL" clId="{73A80BF7-D495-4BF2-8CFE-E7D4CD4546FE}" dt="2025-03-10T15:48:07.525" v="477" actId="26606"/>
          <ac:spMkLst>
            <pc:docMk/>
            <pc:sldMk cId="308565767" sldId="280"/>
            <ac:spMk id="6" creationId="{69E85FFE-3B45-A07D-9316-4D8A7F9E2D3D}"/>
          </ac:spMkLst>
        </pc:spChg>
        <pc:spChg chg="mod">
          <ac:chgData name="Andrea Williams" userId="1d65336b-f6ac-47c2-8ab0-b39dbb7b7e80" providerId="ADAL" clId="{73A80BF7-D495-4BF2-8CFE-E7D4CD4546FE}" dt="2025-03-10T15:48:07.525" v="477" actId="26606"/>
          <ac:spMkLst>
            <pc:docMk/>
            <pc:sldMk cId="308565767" sldId="280"/>
            <ac:spMk id="7" creationId="{653E776D-DB2C-3B60-92D5-3FF6E2D21D46}"/>
          </ac:spMkLst>
        </pc:spChg>
        <pc:spChg chg="add del">
          <ac:chgData name="Andrea Williams" userId="1d65336b-f6ac-47c2-8ab0-b39dbb7b7e80" providerId="ADAL" clId="{73A80BF7-D495-4BF2-8CFE-E7D4CD4546FE}" dt="2025-03-10T15:48:23.545" v="479" actId="478"/>
          <ac:spMkLst>
            <pc:docMk/>
            <pc:sldMk cId="308565767" sldId="280"/>
            <ac:spMk id="1031" creationId="{3F6E03DE-FEBB-AC1C-8CFE-307366374298}"/>
          </ac:spMkLst>
        </pc:spChg>
        <pc:picChg chg="add mod ord">
          <ac:chgData name="Andrea Williams" userId="1d65336b-f6ac-47c2-8ab0-b39dbb7b7e80" providerId="ADAL" clId="{73A80BF7-D495-4BF2-8CFE-E7D4CD4546FE}" dt="2025-03-10T15:48:07.525" v="477" actId="26606"/>
          <ac:picMkLst>
            <pc:docMk/>
            <pc:sldMk cId="308565767" sldId="280"/>
            <ac:picMk id="1026" creationId="{F90C062A-501E-5B2E-5C4F-A5675393F89C}"/>
          </ac:picMkLst>
        </pc:picChg>
      </pc:sldChg>
      <pc:sldChg chg="addSp delSp modSp new mod">
        <pc:chgData name="Andrea Williams" userId="1d65336b-f6ac-47c2-8ab0-b39dbb7b7e80" providerId="ADAL" clId="{73A80BF7-D495-4BF2-8CFE-E7D4CD4546FE}" dt="2025-03-10T15:55:21.329" v="797" actId="255"/>
        <pc:sldMkLst>
          <pc:docMk/>
          <pc:sldMk cId="3755521313" sldId="281"/>
        </pc:sldMkLst>
        <pc:spChg chg="mod">
          <ac:chgData name="Andrea Williams" userId="1d65336b-f6ac-47c2-8ab0-b39dbb7b7e80" providerId="ADAL" clId="{73A80BF7-D495-4BF2-8CFE-E7D4CD4546FE}" dt="2025-03-10T15:52:20.285" v="576" actId="20577"/>
          <ac:spMkLst>
            <pc:docMk/>
            <pc:sldMk cId="3755521313" sldId="281"/>
            <ac:spMk id="2" creationId="{396E6B5A-AE85-54F9-DB29-5FAEDE7AA983}"/>
          </ac:spMkLst>
        </pc:spChg>
        <pc:spChg chg="mod">
          <ac:chgData name="Andrea Williams" userId="1d65336b-f6ac-47c2-8ab0-b39dbb7b7e80" providerId="ADAL" clId="{73A80BF7-D495-4BF2-8CFE-E7D4CD4546FE}" dt="2025-03-10T15:55:21.329" v="797" actId="255"/>
          <ac:spMkLst>
            <pc:docMk/>
            <pc:sldMk cId="3755521313" sldId="281"/>
            <ac:spMk id="3" creationId="{A9D6BA57-1273-2F94-4BA0-18CFC13D9551}"/>
          </ac:spMkLst>
        </pc:spChg>
        <pc:spChg chg="del">
          <ac:chgData name="Andrea Williams" userId="1d65336b-f6ac-47c2-8ab0-b39dbb7b7e80" providerId="ADAL" clId="{73A80BF7-D495-4BF2-8CFE-E7D4CD4546FE}" dt="2025-03-10T15:53:06.959" v="577"/>
          <ac:spMkLst>
            <pc:docMk/>
            <pc:sldMk cId="3755521313" sldId="281"/>
            <ac:spMk id="4" creationId="{28B5FABE-75B7-B437-A000-327663E6A0CB}"/>
          </ac:spMkLst>
        </pc:spChg>
        <pc:picChg chg="add mod">
          <ac:chgData name="Andrea Williams" userId="1d65336b-f6ac-47c2-8ab0-b39dbb7b7e80" providerId="ADAL" clId="{73A80BF7-D495-4BF2-8CFE-E7D4CD4546FE}" dt="2025-03-10T15:53:06.959" v="577"/>
          <ac:picMkLst>
            <pc:docMk/>
            <pc:sldMk cId="3755521313" sldId="281"/>
            <ac:picMk id="8" creationId="{8E112B63-3280-D367-C869-58396F5293C1}"/>
          </ac:picMkLst>
        </pc:picChg>
      </pc:sldChg>
      <pc:sldChg chg="addSp delSp modSp new mod ord modClrScheme chgLayout">
        <pc:chgData name="Andrea Williams" userId="1d65336b-f6ac-47c2-8ab0-b39dbb7b7e80" providerId="ADAL" clId="{73A80BF7-D495-4BF2-8CFE-E7D4CD4546FE}" dt="2025-03-10T16:18:10.985" v="1944"/>
        <pc:sldMkLst>
          <pc:docMk/>
          <pc:sldMk cId="3426125709" sldId="282"/>
        </pc:sldMkLst>
        <pc:spChg chg="del mod ord">
          <ac:chgData name="Andrea Williams" userId="1d65336b-f6ac-47c2-8ab0-b39dbb7b7e80" providerId="ADAL" clId="{73A80BF7-D495-4BF2-8CFE-E7D4CD4546FE}" dt="2025-03-10T15:57:08.759" v="799" actId="700"/>
          <ac:spMkLst>
            <pc:docMk/>
            <pc:sldMk cId="3426125709" sldId="282"/>
            <ac:spMk id="2" creationId="{54C41C76-A3E2-13F5-85A2-F65D5EB551E2}"/>
          </ac:spMkLst>
        </pc:spChg>
        <pc:spChg chg="del mod ord">
          <ac:chgData name="Andrea Williams" userId="1d65336b-f6ac-47c2-8ab0-b39dbb7b7e80" providerId="ADAL" clId="{73A80BF7-D495-4BF2-8CFE-E7D4CD4546FE}" dt="2025-03-10T15:57:08.759" v="799" actId="700"/>
          <ac:spMkLst>
            <pc:docMk/>
            <pc:sldMk cId="3426125709" sldId="282"/>
            <ac:spMk id="3" creationId="{E355CB6D-DDAC-96C7-C4FC-EE5E33EF32C1}"/>
          </ac:spMkLst>
        </pc:spChg>
        <pc:spChg chg="del">
          <ac:chgData name="Andrea Williams" userId="1d65336b-f6ac-47c2-8ab0-b39dbb7b7e80" providerId="ADAL" clId="{73A80BF7-D495-4BF2-8CFE-E7D4CD4546FE}" dt="2025-03-10T15:57:08.759" v="799" actId="700"/>
          <ac:spMkLst>
            <pc:docMk/>
            <pc:sldMk cId="3426125709" sldId="282"/>
            <ac:spMk id="4" creationId="{7EB4231B-95CE-1D61-E08A-2ED8FA05D496}"/>
          </ac:spMkLst>
        </pc:spChg>
        <pc:spChg chg="mod ord">
          <ac:chgData name="Andrea Williams" userId="1d65336b-f6ac-47c2-8ab0-b39dbb7b7e80" providerId="ADAL" clId="{73A80BF7-D495-4BF2-8CFE-E7D4CD4546FE}" dt="2025-03-10T15:57:08.759" v="799" actId="700"/>
          <ac:spMkLst>
            <pc:docMk/>
            <pc:sldMk cId="3426125709" sldId="282"/>
            <ac:spMk id="5" creationId="{C8987BE8-24ED-7188-F0CE-14458C620DF0}"/>
          </ac:spMkLst>
        </pc:spChg>
        <pc:spChg chg="mod ord">
          <ac:chgData name="Andrea Williams" userId="1d65336b-f6ac-47c2-8ab0-b39dbb7b7e80" providerId="ADAL" clId="{73A80BF7-D495-4BF2-8CFE-E7D4CD4546FE}" dt="2025-03-10T15:57:08.759" v="799" actId="700"/>
          <ac:spMkLst>
            <pc:docMk/>
            <pc:sldMk cId="3426125709" sldId="282"/>
            <ac:spMk id="6" creationId="{B484DC15-9AB0-D2B9-E345-24A0BB698A32}"/>
          </ac:spMkLst>
        </pc:spChg>
        <pc:spChg chg="mod ord">
          <ac:chgData name="Andrea Williams" userId="1d65336b-f6ac-47c2-8ab0-b39dbb7b7e80" providerId="ADAL" clId="{73A80BF7-D495-4BF2-8CFE-E7D4CD4546FE}" dt="2025-03-10T15:57:08.759" v="799" actId="700"/>
          <ac:spMkLst>
            <pc:docMk/>
            <pc:sldMk cId="3426125709" sldId="282"/>
            <ac:spMk id="7" creationId="{7D39C436-C4A0-F7F7-5AF3-610BE533DC96}"/>
          </ac:spMkLst>
        </pc:spChg>
        <pc:spChg chg="add mod ord">
          <ac:chgData name="Andrea Williams" userId="1d65336b-f6ac-47c2-8ab0-b39dbb7b7e80" providerId="ADAL" clId="{73A80BF7-D495-4BF2-8CFE-E7D4CD4546FE}" dt="2025-03-10T16:07:25.139" v="1870" actId="20577"/>
          <ac:spMkLst>
            <pc:docMk/>
            <pc:sldMk cId="3426125709" sldId="282"/>
            <ac:spMk id="8" creationId="{C84A08F5-E1A0-5818-F978-96FA1E536620}"/>
          </ac:spMkLst>
        </pc:spChg>
        <pc:spChg chg="add mod ord">
          <ac:chgData name="Andrea Williams" userId="1d65336b-f6ac-47c2-8ab0-b39dbb7b7e80" providerId="ADAL" clId="{73A80BF7-D495-4BF2-8CFE-E7D4CD4546FE}" dt="2025-03-10T16:08:47.697" v="1882" actId="20577"/>
          <ac:spMkLst>
            <pc:docMk/>
            <pc:sldMk cId="3426125709" sldId="282"/>
            <ac:spMk id="9" creationId="{80D4C0AA-B6F3-CA90-F7FB-0B41BCDE12FA}"/>
          </ac:spMkLst>
        </pc:spChg>
      </pc:sldChg>
      <pc:sldChg chg="delSp modSp new mod">
        <pc:chgData name="Andrea Williams" userId="1d65336b-f6ac-47c2-8ab0-b39dbb7b7e80" providerId="ADAL" clId="{73A80BF7-D495-4BF2-8CFE-E7D4CD4546FE}" dt="2025-03-10T16:17:59.364" v="1942" actId="14100"/>
        <pc:sldMkLst>
          <pc:docMk/>
          <pc:sldMk cId="264307288" sldId="283"/>
        </pc:sldMkLst>
        <pc:spChg chg="mod">
          <ac:chgData name="Andrea Williams" userId="1d65336b-f6ac-47c2-8ab0-b39dbb7b7e80" providerId="ADAL" clId="{73A80BF7-D495-4BF2-8CFE-E7D4CD4546FE}" dt="2025-03-10T16:09:53.510" v="1921" actId="20577"/>
          <ac:spMkLst>
            <pc:docMk/>
            <pc:sldMk cId="264307288" sldId="283"/>
            <ac:spMk id="2" creationId="{EE26DEDD-9AAA-0AF6-6BFF-0BD60AD37171}"/>
          </ac:spMkLst>
        </pc:spChg>
        <pc:spChg chg="mod">
          <ac:chgData name="Andrea Williams" userId="1d65336b-f6ac-47c2-8ab0-b39dbb7b7e80" providerId="ADAL" clId="{73A80BF7-D495-4BF2-8CFE-E7D4CD4546FE}" dt="2025-03-10T16:17:59.364" v="1942" actId="14100"/>
          <ac:spMkLst>
            <pc:docMk/>
            <pc:sldMk cId="264307288" sldId="283"/>
            <ac:spMk id="3" creationId="{DC32EE5E-A99E-209C-DDD3-ABBFB967BB40}"/>
          </ac:spMkLst>
        </pc:spChg>
        <pc:spChg chg="del mod">
          <ac:chgData name="Andrea Williams" userId="1d65336b-f6ac-47c2-8ab0-b39dbb7b7e80" providerId="ADAL" clId="{73A80BF7-D495-4BF2-8CFE-E7D4CD4546FE}" dt="2025-03-10T16:17:49.554" v="1939" actId="478"/>
          <ac:spMkLst>
            <pc:docMk/>
            <pc:sldMk cId="264307288" sldId="283"/>
            <ac:spMk id="4" creationId="{A4FF57B9-F7F9-1D57-8BB0-4D9C87921E8C}"/>
          </ac:spMkLst>
        </pc:spChg>
      </pc:sldChg>
      <pc:sldChg chg="addSp delSp modSp new mod">
        <pc:chgData name="Andrea Williams" userId="1d65336b-f6ac-47c2-8ab0-b39dbb7b7e80" providerId="ADAL" clId="{73A80BF7-D495-4BF2-8CFE-E7D4CD4546FE}" dt="2025-03-10T16:23:30.060" v="2333"/>
        <pc:sldMkLst>
          <pc:docMk/>
          <pc:sldMk cId="3642123087" sldId="284"/>
        </pc:sldMkLst>
        <pc:spChg chg="mod">
          <ac:chgData name="Andrea Williams" userId="1d65336b-f6ac-47c2-8ab0-b39dbb7b7e80" providerId="ADAL" clId="{73A80BF7-D495-4BF2-8CFE-E7D4CD4546FE}" dt="2025-03-10T16:19:00.463" v="2009" actId="20577"/>
          <ac:spMkLst>
            <pc:docMk/>
            <pc:sldMk cId="3642123087" sldId="284"/>
            <ac:spMk id="2" creationId="{0E609B51-1840-202C-E48B-42430C05A4E5}"/>
          </ac:spMkLst>
        </pc:spChg>
        <pc:spChg chg="mod">
          <ac:chgData name="Andrea Williams" userId="1d65336b-f6ac-47c2-8ab0-b39dbb7b7e80" providerId="ADAL" clId="{73A80BF7-D495-4BF2-8CFE-E7D4CD4546FE}" dt="2025-03-10T16:22:46.803" v="2332" actId="207"/>
          <ac:spMkLst>
            <pc:docMk/>
            <pc:sldMk cId="3642123087" sldId="284"/>
            <ac:spMk id="3" creationId="{39BF5687-278D-8F08-97B3-B8992DAC50F4}"/>
          </ac:spMkLst>
        </pc:spChg>
        <pc:spChg chg="del">
          <ac:chgData name="Andrea Williams" userId="1d65336b-f6ac-47c2-8ab0-b39dbb7b7e80" providerId="ADAL" clId="{73A80BF7-D495-4BF2-8CFE-E7D4CD4546FE}" dt="2025-03-10T16:23:30.060" v="2333"/>
          <ac:spMkLst>
            <pc:docMk/>
            <pc:sldMk cId="3642123087" sldId="284"/>
            <ac:spMk id="4" creationId="{06221DD6-E2EC-5DA3-2FD6-E293F7AD53CD}"/>
          </ac:spMkLst>
        </pc:spChg>
        <pc:picChg chg="add mod">
          <ac:chgData name="Andrea Williams" userId="1d65336b-f6ac-47c2-8ab0-b39dbb7b7e80" providerId="ADAL" clId="{73A80BF7-D495-4BF2-8CFE-E7D4CD4546FE}" dt="2025-03-10T16:23:30.060" v="2333"/>
          <ac:picMkLst>
            <pc:docMk/>
            <pc:sldMk cId="3642123087" sldId="284"/>
            <ac:picMk id="8" creationId="{64D148CD-5556-0844-1728-561B1DF226E4}"/>
          </ac:picMkLst>
        </pc:picChg>
      </pc:sldChg>
      <pc:sldChg chg="addSp delSp modSp new mod modClrScheme chgLayout">
        <pc:chgData name="Andrea Williams" userId="1d65336b-f6ac-47c2-8ab0-b39dbb7b7e80" providerId="ADAL" clId="{73A80BF7-D495-4BF2-8CFE-E7D4CD4546FE}" dt="2025-03-10T16:30:09.494" v="2516" actId="20577"/>
        <pc:sldMkLst>
          <pc:docMk/>
          <pc:sldMk cId="1725677420" sldId="285"/>
        </pc:sldMkLst>
        <pc:spChg chg="mod">
          <ac:chgData name="Andrea Williams" userId="1d65336b-f6ac-47c2-8ab0-b39dbb7b7e80" providerId="ADAL" clId="{73A80BF7-D495-4BF2-8CFE-E7D4CD4546FE}" dt="2025-03-10T16:30:09.494" v="2516" actId="20577"/>
          <ac:spMkLst>
            <pc:docMk/>
            <pc:sldMk cId="1725677420" sldId="285"/>
            <ac:spMk id="2" creationId="{4D22426C-5973-D29C-4044-1D770C395C9C}"/>
          </ac:spMkLst>
        </pc:spChg>
        <pc:spChg chg="del mod">
          <ac:chgData name="Andrea Williams" userId="1d65336b-f6ac-47c2-8ab0-b39dbb7b7e80" providerId="ADAL" clId="{73A80BF7-D495-4BF2-8CFE-E7D4CD4546FE}" dt="2025-03-10T16:29:39.309" v="2507" actId="478"/>
          <ac:spMkLst>
            <pc:docMk/>
            <pc:sldMk cId="1725677420" sldId="285"/>
            <ac:spMk id="3" creationId="{3DCFD1CD-0397-7704-4348-2467177F504A}"/>
          </ac:spMkLst>
        </pc:spChg>
        <pc:spChg chg="del">
          <ac:chgData name="Andrea Williams" userId="1d65336b-f6ac-47c2-8ab0-b39dbb7b7e80" providerId="ADAL" clId="{73A80BF7-D495-4BF2-8CFE-E7D4CD4546FE}" dt="2025-03-10T16:29:10.206" v="2504"/>
          <ac:spMkLst>
            <pc:docMk/>
            <pc:sldMk cId="1725677420" sldId="285"/>
            <ac:spMk id="4" creationId="{565F97E4-BCB7-CC82-328B-F80DA9B802AA}"/>
          </ac:spMkLst>
        </pc:spChg>
        <pc:spChg chg="mod">
          <ac:chgData name="Andrea Williams" userId="1d65336b-f6ac-47c2-8ab0-b39dbb7b7e80" providerId="ADAL" clId="{73A80BF7-D495-4BF2-8CFE-E7D4CD4546FE}" dt="2025-03-10T16:29:43.621" v="2508" actId="26606"/>
          <ac:spMkLst>
            <pc:docMk/>
            <pc:sldMk cId="1725677420" sldId="285"/>
            <ac:spMk id="5" creationId="{7848FB9B-7217-B17C-78FE-D0F5542AFE8C}"/>
          </ac:spMkLst>
        </pc:spChg>
        <pc:spChg chg="mod">
          <ac:chgData name="Andrea Williams" userId="1d65336b-f6ac-47c2-8ab0-b39dbb7b7e80" providerId="ADAL" clId="{73A80BF7-D495-4BF2-8CFE-E7D4CD4546FE}" dt="2025-03-10T16:29:43.621" v="2508" actId="26606"/>
          <ac:spMkLst>
            <pc:docMk/>
            <pc:sldMk cId="1725677420" sldId="285"/>
            <ac:spMk id="6" creationId="{AC989CC4-CF89-1A3B-12E9-53DBFBC2D539}"/>
          </ac:spMkLst>
        </pc:spChg>
        <pc:spChg chg="mod">
          <ac:chgData name="Andrea Williams" userId="1d65336b-f6ac-47c2-8ab0-b39dbb7b7e80" providerId="ADAL" clId="{73A80BF7-D495-4BF2-8CFE-E7D4CD4546FE}" dt="2025-03-10T16:29:43.621" v="2508" actId="26606"/>
          <ac:spMkLst>
            <pc:docMk/>
            <pc:sldMk cId="1725677420" sldId="285"/>
            <ac:spMk id="7" creationId="{18C4668F-BFF4-9EEB-1B4A-8C7E9FE17E5C}"/>
          </ac:spMkLst>
        </pc:spChg>
        <pc:picChg chg="add mod">
          <ac:chgData name="Andrea Williams" userId="1d65336b-f6ac-47c2-8ab0-b39dbb7b7e80" providerId="ADAL" clId="{73A80BF7-D495-4BF2-8CFE-E7D4CD4546FE}" dt="2025-03-10T16:29:57.745" v="2513" actId="14100"/>
          <ac:picMkLst>
            <pc:docMk/>
            <pc:sldMk cId="1725677420" sldId="285"/>
            <ac:picMk id="8" creationId="{8E28AEE1-53DE-E707-4E81-60C9AB754EA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014C29F-AFDA-4E24-8481-F4C208B15C83}" type="datetime1">
              <a:rPr lang="en-GB" smtClean="0"/>
              <a:t>10/03/2025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28588A-5C4E-401A-AECC-B6F63A9DE965}" type="slidenum">
              <a:rPr lang="en-GB" smtClean="0"/>
              <a:t>‹#›</a:t>
            </a:fld>
            <a:endParaRPr lang="en-GB" dirty="0"/>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1F56AB4-FCE2-4581-AAF7-961FA83B5CA8}" type="datetime1">
              <a:rPr lang="en-GB" noProof="0" smtClean="0"/>
              <a:t>10/03/2025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542409-6A04-4DC6-AC3A-D3758287A8F2}" type="slidenum">
              <a:rPr lang="en-GB" noProof="0" smtClean="0"/>
              <a:t>‹#›</a:t>
            </a:fld>
            <a:endParaRPr lang="en-GB" noProof="0" dirty="0"/>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1</a:t>
            </a:fld>
            <a:endParaRPr lang="en-GB" dirty="0"/>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a:t>
            </a:fld>
            <a:endParaRPr lang="en-GB" dirty="0"/>
          </a:p>
        </p:txBody>
      </p:sp>
    </p:spTree>
    <p:extLst>
      <p:ext uri="{BB962C8B-B14F-4D97-AF65-F5344CB8AC3E}">
        <p14:creationId xmlns:p14="http://schemas.microsoft.com/office/powerpoint/2010/main" val="2355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13</a:t>
            </a:fld>
            <a:endParaRPr lang="en-GB" dirty="0"/>
          </a:p>
        </p:txBody>
      </p:sp>
    </p:spTree>
    <p:extLst>
      <p:ext uri="{BB962C8B-B14F-4D97-AF65-F5344CB8AC3E}">
        <p14:creationId xmlns:p14="http://schemas.microsoft.com/office/powerpoint/2010/main" val="1054438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751777" y="3019706"/>
            <a:ext cx="4846320" cy="2387600"/>
          </a:xfrm>
        </p:spPr>
        <p:txBody>
          <a:bodyPr rtlCol="0" anchor="b">
            <a:normAutofit/>
          </a:bodyPr>
          <a:lstStyle>
            <a:lvl1pPr algn="l">
              <a:lnSpc>
                <a:spcPct val="90000"/>
              </a:lnSpc>
              <a:defRPr sz="480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751777" y="5381894"/>
            <a:ext cx="4846320" cy="448056"/>
          </a:xfrm>
        </p:spPr>
        <p:txBody>
          <a:bodyPr rtlCol="0">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13105E48-07E2-4CE6-B8D5-8627CDB90026}" type="datetime1">
              <a:rPr lang="en-GB" noProof="0" smtClean="0"/>
              <a:t>10/03/2025</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751777" y="2263913"/>
            <a:ext cx="6949440" cy="3143393"/>
          </a:xfrm>
        </p:spPr>
        <p:txBody>
          <a:bodyPr rtlCol="0" anchor="b"/>
          <a:lstStyle>
            <a:lvl1pPr>
              <a:defRPr sz="6000">
                <a:solidFill>
                  <a:schemeClr val="bg1"/>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751777" y="5381893"/>
            <a:ext cx="6949440" cy="449523"/>
          </a:xfrm>
        </p:spPr>
        <p:txBody>
          <a:bodyPr rtlCol="0"/>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409700" y="1556281"/>
            <a:ext cx="4610099"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72200" y="1556281"/>
            <a:ext cx="4609775"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A75AABAA-4BDF-4446-BCC1-2C0FCB567D0E}" type="datetime1">
              <a:rPr lang="en-GB" noProof="0" smtClean="0"/>
              <a:t>10/03/2025</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09699" y="1554480"/>
            <a:ext cx="4608576"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09699" y="2434147"/>
            <a:ext cx="4608576"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72200" y="1554480"/>
            <a:ext cx="4610100"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2434147"/>
            <a:ext cx="4610100"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Slide Number Placeholder 8"/>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7" name="Date Placeholder 6"/>
          <p:cNvSpPr>
            <a:spLocks noGrp="1"/>
          </p:cNvSpPr>
          <p:nvPr>
            <p:ph type="dt" sz="half" idx="10"/>
          </p:nvPr>
        </p:nvSpPr>
        <p:spPr/>
        <p:txBody>
          <a:bodyPr rtlCol="0"/>
          <a:lstStyle/>
          <a:p>
            <a:pPr rtl="0"/>
            <a:fld id="{D6B97CB5-E943-4F59-93C9-42AFB9A66A88}" type="datetime1">
              <a:rPr lang="en-GB" noProof="0" smtClean="0"/>
              <a:t>10/03/2025</a:t>
            </a:fld>
            <a:endParaRPr lang="en-GB" noProof="0" dirty="0"/>
          </a:p>
        </p:txBody>
      </p:sp>
      <p:sp>
        <p:nvSpPr>
          <p:cNvPr id="8" name="Footer Placeholder 7"/>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3" name="Date Placeholder 2"/>
          <p:cNvSpPr>
            <a:spLocks noGrp="1"/>
          </p:cNvSpPr>
          <p:nvPr>
            <p:ph type="dt" sz="half" idx="10"/>
          </p:nvPr>
        </p:nvSpPr>
        <p:spPr/>
        <p:txBody>
          <a:bodyPr rtlCol="0"/>
          <a:lstStyle/>
          <a:p>
            <a:pPr rtl="0"/>
            <a:fld id="{A418FFD0-417C-445A-9803-59966EEFB174}" type="datetime1">
              <a:rPr lang="en-GB" noProof="0" smtClean="0"/>
              <a:t>10/03/2025</a:t>
            </a:fld>
            <a:endParaRPr lang="en-GB" noProof="0" dirty="0"/>
          </a:p>
        </p:txBody>
      </p:sp>
      <p:sp>
        <p:nvSpPr>
          <p:cNvPr id="4" name="Footer Placeholder 3"/>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2" name="Date Placeholder 1"/>
          <p:cNvSpPr>
            <a:spLocks noGrp="1"/>
          </p:cNvSpPr>
          <p:nvPr>
            <p:ph type="dt" sz="half" idx="10"/>
          </p:nvPr>
        </p:nvSpPr>
        <p:spPr/>
        <p:txBody>
          <a:bodyPr rtlCol="0"/>
          <a:lstStyle/>
          <a:p>
            <a:pPr rtl="0"/>
            <a:fld id="{C24846F8-56D6-49F8-86D3-1438CCC8496A}" type="datetime1">
              <a:rPr lang="en-GB" noProof="0" smtClean="0"/>
              <a:t>10/03/2025</a:t>
            </a:fld>
            <a:endParaRPr lang="en-GB" noProof="0" dirty="0"/>
          </a:p>
        </p:txBody>
      </p:sp>
      <p:sp>
        <p:nvSpPr>
          <p:cNvPr id="3" name="Footer Placeholder 2"/>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1409699" y="915923"/>
            <a:ext cx="5216979" cy="5065776"/>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682434" y="3502152"/>
            <a:ext cx="4155622" cy="2479548"/>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BD842A6-959B-44B1-83F7-DCB46A9B5E08}" type="datetime1">
              <a:rPr lang="en-GB" noProof="0" smtClean="0"/>
              <a:t>10/03/2025</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rtlCol="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682435" y="3502152"/>
            <a:ext cx="4155622" cy="2479547"/>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028224A-8D20-498E-9314-F2D2EF68D2FA}" type="datetime1">
              <a:rPr lang="en-GB" noProof="0" smtClean="0"/>
              <a:t>10/03/2025</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D16504CD-F4B0-4A43-812E-6CDC1EB0A434}" type="datetime1">
              <a:rPr lang="en-GB" noProof="0" smtClean="0"/>
              <a:t>10/03/2025</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190500"/>
            <a:ext cx="7734300" cy="598646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94DA4BB4-01B4-400F-AE14-F4BF389A321F}" type="datetime1">
              <a:rPr lang="en-GB" noProof="0" smtClean="0"/>
              <a:t>10/03/2025</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9CD8D479-8942-46E8-A226-A4E01F7A105C}" type="slidenum">
              <a:rPr lang="en-GB" noProof="0" smtClean="0"/>
              <a:pPr/>
              <a:t>‹#›</a:t>
            </a:fld>
            <a:endParaRPr lang="en-GB" noProof="0"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81DE3743-E128-4B17-95B5-83A334257BD0}" type="datetime1">
              <a:rPr lang="en-GB" noProof="0" smtClean="0"/>
              <a:t>10/03/2025</a:t>
            </a:fld>
            <a:endParaRPr lang="en-GB" noProof="0"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pPr rtl="0"/>
            <a:r>
              <a:rPr lang="en-GB" noProof="0" dirty="0"/>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Focusing in Counselling</a:t>
            </a:r>
          </a:p>
        </p:txBody>
      </p:sp>
      <p:sp>
        <p:nvSpPr>
          <p:cNvPr id="3" name="Subtitle 2"/>
          <p:cNvSpPr>
            <a:spLocks noGrp="1"/>
          </p:cNvSpPr>
          <p:nvPr>
            <p:ph type="subTitle" idx="1"/>
          </p:nvPr>
        </p:nvSpPr>
        <p:spPr/>
        <p:txBody>
          <a:bodyPr rtlCol="0"/>
          <a:lstStyle/>
          <a:p>
            <a:pPr rtl="0"/>
            <a:endParaRPr lang="en-GB" dirty="0"/>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Focusing in Counselling</a:t>
            </a:r>
          </a:p>
        </p:txBody>
      </p:sp>
      <p:pic>
        <p:nvPicPr>
          <p:cNvPr id="8" name="Content Placeholder 7">
            <a:extLst>
              <a:ext uri="{FF2B5EF4-FFF2-40B4-BE49-F238E27FC236}">
                <a16:creationId xmlns:a16="http://schemas.microsoft.com/office/drawing/2014/main" id="{C5D2DC1C-6D47-4861-2FAF-94DD469B0838}"/>
              </a:ext>
            </a:extLst>
          </p:cNvPr>
          <p:cNvPicPr>
            <a:picLocks noGrp="1" noChangeAspect="1"/>
          </p:cNvPicPr>
          <p:nvPr>
            <p:ph sz="half" idx="1"/>
          </p:nvPr>
        </p:nvPicPr>
        <p:blipFill>
          <a:blip r:embed="rId3"/>
          <a:srcRect l="229" r="3" b="3"/>
          <a:stretch/>
        </p:blipFill>
        <p:spPr>
          <a:xfrm>
            <a:off x="1409700" y="1556281"/>
            <a:ext cx="4610099" cy="4620682"/>
          </a:xfrm>
          <a:prstGeom prst="rect">
            <a:avLst/>
          </a:prstGeom>
          <a:noFill/>
        </p:spPr>
      </p:pic>
      <p:sp>
        <p:nvSpPr>
          <p:cNvPr id="3" name="Content Placeholder 2"/>
          <p:cNvSpPr>
            <a:spLocks noGrp="1"/>
          </p:cNvSpPr>
          <p:nvPr>
            <p:ph sz="half" idx="2"/>
          </p:nvPr>
        </p:nvSpPr>
        <p:spPr>
          <a:xfrm>
            <a:off x="5755342" y="1556281"/>
            <a:ext cx="6354696" cy="5025632"/>
          </a:xfrm>
        </p:spPr>
        <p:txBody>
          <a:bodyPr rtlCol="0">
            <a:normAutofit/>
          </a:bodyPr>
          <a:lstStyle/>
          <a:p>
            <a:pPr rtl="0"/>
            <a:r>
              <a:rPr lang="en-GB" sz="2400" b="0" i="0" dirty="0">
                <a:effectLst/>
              </a:rPr>
              <a:t>Focusing is an experiential, embodied and evidence-based practice of self-reflection.</a:t>
            </a:r>
          </a:p>
          <a:p>
            <a:pPr rtl="0"/>
            <a:r>
              <a:rPr lang="en-GB" sz="2400" dirty="0"/>
              <a:t>To pause, reflect and create a space for new possibilities and deeper understanding</a:t>
            </a:r>
          </a:p>
          <a:p>
            <a:pPr rtl="0"/>
            <a:r>
              <a:rPr lang="en-GB" sz="2400" dirty="0"/>
              <a:t>‘The Body Knows the Score’ - Your body knows more about situations than you are explicitly aware of.</a:t>
            </a:r>
          </a:p>
          <a:p>
            <a:pPr rtl="0"/>
            <a:r>
              <a:rPr lang="en-GB" sz="2400" dirty="0"/>
              <a:t>Focusing is an invitation we offer ourselves to be open and centred on the whole of what is happening in the present - most especially the usually ignored body’s inner sensations.</a:t>
            </a:r>
          </a:p>
        </p:txBody>
      </p:sp>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2</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10/03/2025</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a:t>Add a footer</a:t>
            </a:r>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C5E40-CDCB-C1CE-0112-EA4CBCC42ABA}"/>
              </a:ext>
            </a:extLst>
          </p:cNvPr>
          <p:cNvSpPr>
            <a:spLocks noGrp="1"/>
          </p:cNvSpPr>
          <p:nvPr>
            <p:ph type="title"/>
          </p:nvPr>
        </p:nvSpPr>
        <p:spPr>
          <a:xfrm>
            <a:off x="1410026" y="276087"/>
            <a:ext cx="9371949" cy="1183566"/>
          </a:xfrm>
        </p:spPr>
        <p:txBody>
          <a:bodyPr anchor="b">
            <a:normAutofit/>
          </a:bodyPr>
          <a:lstStyle/>
          <a:p>
            <a:pPr>
              <a:spcBef>
                <a:spcPts val="1575"/>
              </a:spcBef>
              <a:spcAft>
                <a:spcPts val="788"/>
              </a:spcAft>
            </a:pPr>
            <a:r>
              <a:rPr lang="en-GB" sz="3100" b="1" i="0" dirty="0">
                <a:effectLst/>
              </a:rPr>
              <a:t>THE FELT SENSE: The heart of he Focusing process</a:t>
            </a:r>
            <a:br>
              <a:rPr lang="en-GB" sz="3100" b="1" i="0" dirty="0">
                <a:effectLst/>
              </a:rPr>
            </a:br>
            <a:endParaRPr lang="en-GB" sz="3100" dirty="0"/>
          </a:p>
        </p:txBody>
      </p:sp>
      <p:pic>
        <p:nvPicPr>
          <p:cNvPr id="8" name="Content Placeholder 7">
            <a:extLst>
              <a:ext uri="{FF2B5EF4-FFF2-40B4-BE49-F238E27FC236}">
                <a16:creationId xmlns:a16="http://schemas.microsoft.com/office/drawing/2014/main" id="{F5FA630F-D324-C7D4-311E-46EFC38A1DD6}"/>
              </a:ext>
            </a:extLst>
          </p:cNvPr>
          <p:cNvPicPr>
            <a:picLocks noGrp="1" noChangeAspect="1"/>
          </p:cNvPicPr>
          <p:nvPr>
            <p:ph sz="half" idx="1"/>
          </p:nvPr>
        </p:nvPicPr>
        <p:blipFill>
          <a:blip r:embed="rId2"/>
          <a:srcRect l="114" r="118" b="3"/>
          <a:stretch/>
        </p:blipFill>
        <p:spPr>
          <a:xfrm>
            <a:off x="1409700" y="1556281"/>
            <a:ext cx="4610099" cy="4620682"/>
          </a:xfrm>
          <a:prstGeom prst="rect">
            <a:avLst/>
          </a:prstGeom>
          <a:noFill/>
        </p:spPr>
      </p:pic>
      <p:sp>
        <p:nvSpPr>
          <p:cNvPr id="3" name="Content Placeholder 2">
            <a:extLst>
              <a:ext uri="{FF2B5EF4-FFF2-40B4-BE49-F238E27FC236}">
                <a16:creationId xmlns:a16="http://schemas.microsoft.com/office/drawing/2014/main" id="{0C352B4E-07E4-2171-FA94-6941A881CDC9}"/>
              </a:ext>
            </a:extLst>
          </p:cNvPr>
          <p:cNvSpPr>
            <a:spLocks noGrp="1"/>
          </p:cNvSpPr>
          <p:nvPr>
            <p:ph sz="half" idx="2"/>
          </p:nvPr>
        </p:nvSpPr>
        <p:spPr>
          <a:xfrm>
            <a:off x="6172200" y="1556281"/>
            <a:ext cx="5722684" cy="5025632"/>
          </a:xfrm>
        </p:spPr>
        <p:txBody>
          <a:bodyPr>
            <a:normAutofit/>
          </a:bodyPr>
          <a:lstStyle/>
          <a:p>
            <a:r>
              <a:rPr lang="en-GB" sz="2800" dirty="0"/>
              <a:t>Focusing is the ability to stay with the felt sense as it develops, to look at it with curiosity, acceptance, without judging. </a:t>
            </a:r>
          </a:p>
          <a:p>
            <a:r>
              <a:rPr lang="en-GB" sz="2800" dirty="0"/>
              <a:t>It is the ability to welcome what comes, to maintain a friendly acceptance to whatever is inside you. Focusing is the ability to listen to that place that is trying to tell you something and being ready to receive.</a:t>
            </a:r>
            <a:br>
              <a:rPr lang="en-GB" sz="2800" dirty="0"/>
            </a:br>
            <a:endParaRPr lang="en-GB" sz="2800" dirty="0"/>
          </a:p>
        </p:txBody>
      </p:sp>
      <p:sp>
        <p:nvSpPr>
          <p:cNvPr id="4" name="Slide Number Placeholder 3">
            <a:extLst>
              <a:ext uri="{FF2B5EF4-FFF2-40B4-BE49-F238E27FC236}">
                <a16:creationId xmlns:a16="http://schemas.microsoft.com/office/drawing/2014/main" id="{FBB60D7B-BCCC-00DF-A329-8B8F2CAAE0DC}"/>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3</a:t>
            </a:fld>
            <a:endParaRPr lang="en-GB" sz="1000" noProof="0"/>
          </a:p>
        </p:txBody>
      </p:sp>
      <p:sp>
        <p:nvSpPr>
          <p:cNvPr id="5" name="Date Placeholder 4">
            <a:extLst>
              <a:ext uri="{FF2B5EF4-FFF2-40B4-BE49-F238E27FC236}">
                <a16:creationId xmlns:a16="http://schemas.microsoft.com/office/drawing/2014/main" id="{445816ED-2E35-9724-FDCA-7A7A47FCE14E}"/>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10/03/2025</a:t>
            </a:fld>
            <a:endParaRPr lang="en-GB" sz="1000" noProof="0"/>
          </a:p>
        </p:txBody>
      </p:sp>
      <p:sp>
        <p:nvSpPr>
          <p:cNvPr id="6" name="Footer Placeholder 5">
            <a:extLst>
              <a:ext uri="{FF2B5EF4-FFF2-40B4-BE49-F238E27FC236}">
                <a16:creationId xmlns:a16="http://schemas.microsoft.com/office/drawing/2014/main" id="{C8BF0F8A-BCF6-6B96-2581-51EBACDD215C}"/>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424560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E6B5A-AE85-54F9-DB29-5FAEDE7AA983}"/>
              </a:ext>
            </a:extLst>
          </p:cNvPr>
          <p:cNvSpPr>
            <a:spLocks noGrp="1"/>
          </p:cNvSpPr>
          <p:nvPr>
            <p:ph type="title"/>
          </p:nvPr>
        </p:nvSpPr>
        <p:spPr/>
        <p:txBody>
          <a:bodyPr/>
          <a:lstStyle/>
          <a:p>
            <a:r>
              <a:rPr lang="en-GB" dirty="0"/>
              <a:t>Roger’s Relationship Conditions (1951, 1957)</a:t>
            </a:r>
          </a:p>
        </p:txBody>
      </p:sp>
      <p:sp>
        <p:nvSpPr>
          <p:cNvPr id="3" name="Content Placeholder 2">
            <a:extLst>
              <a:ext uri="{FF2B5EF4-FFF2-40B4-BE49-F238E27FC236}">
                <a16:creationId xmlns:a16="http://schemas.microsoft.com/office/drawing/2014/main" id="{A9D6BA57-1273-2F94-4BA0-18CFC13D9551}"/>
              </a:ext>
            </a:extLst>
          </p:cNvPr>
          <p:cNvSpPr>
            <a:spLocks noGrp="1"/>
          </p:cNvSpPr>
          <p:nvPr>
            <p:ph sz="half" idx="1"/>
          </p:nvPr>
        </p:nvSpPr>
        <p:spPr/>
        <p:txBody>
          <a:bodyPr>
            <a:normAutofit/>
          </a:bodyPr>
          <a:lstStyle/>
          <a:p>
            <a:r>
              <a:rPr lang="en-GB" sz="3200" dirty="0">
                <a:solidFill>
                  <a:schemeClr val="accent1">
                    <a:lumMod val="75000"/>
                  </a:schemeClr>
                </a:solidFill>
              </a:rPr>
              <a:t>Asserted throughout most of his life that the therapist’s ability to be congruent, unconditionally positive and accepting and empathic – </a:t>
            </a:r>
          </a:p>
          <a:p>
            <a:r>
              <a:rPr lang="en-GB" sz="3200" dirty="0">
                <a:solidFill>
                  <a:schemeClr val="accent1">
                    <a:lumMod val="75000"/>
                  </a:schemeClr>
                </a:solidFill>
              </a:rPr>
              <a:t>What he referred to as’ Therapist offered conditions (TOCs)</a:t>
            </a:r>
          </a:p>
        </p:txBody>
      </p:sp>
      <p:pic>
        <p:nvPicPr>
          <p:cNvPr id="8" name="Content Placeholder 7">
            <a:extLst>
              <a:ext uri="{FF2B5EF4-FFF2-40B4-BE49-F238E27FC236}">
                <a16:creationId xmlns:a16="http://schemas.microsoft.com/office/drawing/2014/main" id="{8E112B63-3280-D367-C869-58396F5293C1}"/>
              </a:ext>
            </a:extLst>
          </p:cNvPr>
          <p:cNvPicPr>
            <a:picLocks noGrp="1" noChangeAspect="1"/>
          </p:cNvPicPr>
          <p:nvPr>
            <p:ph sz="half" idx="2"/>
          </p:nvPr>
        </p:nvPicPr>
        <p:blipFill>
          <a:blip r:embed="rId2"/>
          <a:stretch>
            <a:fillRect/>
          </a:stretch>
        </p:blipFill>
        <p:spPr>
          <a:xfrm>
            <a:off x="6843940" y="1555750"/>
            <a:ext cx="3266619" cy="4621213"/>
          </a:xfrm>
          <a:prstGeom prst="rect">
            <a:avLst/>
          </a:prstGeom>
        </p:spPr>
      </p:pic>
      <p:sp>
        <p:nvSpPr>
          <p:cNvPr id="5" name="Slide Number Placeholder 4">
            <a:extLst>
              <a:ext uri="{FF2B5EF4-FFF2-40B4-BE49-F238E27FC236}">
                <a16:creationId xmlns:a16="http://schemas.microsoft.com/office/drawing/2014/main" id="{D86AD44C-51D1-CC8C-1D62-E5CE7FE3A789}"/>
              </a:ext>
            </a:extLst>
          </p:cNvPr>
          <p:cNvSpPr>
            <a:spLocks noGrp="1"/>
          </p:cNvSpPr>
          <p:nvPr>
            <p:ph type="sldNum" sz="quarter" idx="12"/>
          </p:nvPr>
        </p:nvSpPr>
        <p:spPr/>
        <p:txBody>
          <a:bodyPr/>
          <a:lstStyle/>
          <a:p>
            <a:pPr rtl="0"/>
            <a:fld id="{9CD8D479-8942-46E8-A226-A4E01F7A105C}" type="slidenum">
              <a:rPr lang="en-GB" noProof="0" smtClean="0"/>
              <a:t>4</a:t>
            </a:fld>
            <a:endParaRPr lang="en-GB" noProof="0" dirty="0"/>
          </a:p>
        </p:txBody>
      </p:sp>
      <p:sp>
        <p:nvSpPr>
          <p:cNvPr id="6" name="Date Placeholder 5">
            <a:extLst>
              <a:ext uri="{FF2B5EF4-FFF2-40B4-BE49-F238E27FC236}">
                <a16:creationId xmlns:a16="http://schemas.microsoft.com/office/drawing/2014/main" id="{F4082514-D311-A0E2-209C-3EFC198F76E0}"/>
              </a:ext>
            </a:extLst>
          </p:cNvPr>
          <p:cNvSpPr>
            <a:spLocks noGrp="1"/>
          </p:cNvSpPr>
          <p:nvPr>
            <p:ph type="dt" sz="half" idx="10"/>
          </p:nvPr>
        </p:nvSpPr>
        <p:spPr/>
        <p:txBody>
          <a:bodyPr/>
          <a:lstStyle/>
          <a:p>
            <a:pPr rtl="0"/>
            <a:fld id="{A75AABAA-4BDF-4446-BCC1-2C0FCB567D0E}" type="datetime1">
              <a:rPr lang="en-GB" noProof="0" smtClean="0"/>
              <a:t>10/03/2025</a:t>
            </a:fld>
            <a:endParaRPr lang="en-GB" noProof="0" dirty="0"/>
          </a:p>
        </p:txBody>
      </p:sp>
      <p:sp>
        <p:nvSpPr>
          <p:cNvPr id="7" name="Footer Placeholder 6">
            <a:extLst>
              <a:ext uri="{FF2B5EF4-FFF2-40B4-BE49-F238E27FC236}">
                <a16:creationId xmlns:a16="http://schemas.microsoft.com/office/drawing/2014/main" id="{59239065-DA38-24EC-8ACE-A85D8ECAD5FB}"/>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3755521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84A08F5-E1A0-5818-F978-96FA1E536620}"/>
              </a:ext>
            </a:extLst>
          </p:cNvPr>
          <p:cNvSpPr>
            <a:spLocks noGrp="1"/>
          </p:cNvSpPr>
          <p:nvPr>
            <p:ph type="title"/>
          </p:nvPr>
        </p:nvSpPr>
        <p:spPr/>
        <p:txBody>
          <a:bodyPr/>
          <a:lstStyle/>
          <a:p>
            <a:r>
              <a:rPr lang="en-GB" dirty="0"/>
              <a:t>Rogers suggested the value of presence as a process goal of therapy</a:t>
            </a:r>
          </a:p>
        </p:txBody>
      </p:sp>
      <p:sp>
        <p:nvSpPr>
          <p:cNvPr id="9" name="Content Placeholder 8">
            <a:extLst>
              <a:ext uri="{FF2B5EF4-FFF2-40B4-BE49-F238E27FC236}">
                <a16:creationId xmlns:a16="http://schemas.microsoft.com/office/drawing/2014/main" id="{80D4C0AA-B6F3-CA90-F7FB-0B41BCDE12FA}"/>
              </a:ext>
            </a:extLst>
          </p:cNvPr>
          <p:cNvSpPr>
            <a:spLocks noGrp="1"/>
          </p:cNvSpPr>
          <p:nvPr>
            <p:ph idx="1"/>
          </p:nvPr>
        </p:nvSpPr>
        <p:spPr>
          <a:xfrm>
            <a:off x="1410026" y="1944061"/>
            <a:ext cx="10461805" cy="4637852"/>
          </a:xfrm>
        </p:spPr>
        <p:txBody>
          <a:bodyPr>
            <a:normAutofit/>
          </a:bodyPr>
          <a:lstStyle/>
          <a:p>
            <a:r>
              <a:rPr lang="en-GB" sz="2400" dirty="0"/>
              <a:t>“ When I am at my best, as a group facilitator, or therapist,  I discover another characteristic.  I find that when I am closest  to my inner, intuitive self, when I am somehow in touch with the unknown in me, when perhaps I am in a slightly altered consciousness, then whatever I do seems to be full of healing.  Then simply my presence is releasing and helpful to the other.  There is nothing I can do to force this experience, but when I can relax and be close  to  the transcendental core of me, then I may behave in strange and impulsive ways in the relationship, ways  in which I cannot just rationalise, which have nothing to do with my thought processes.  But these strange behaviours turn out to be right, in some odd way; it seems that my inner spirit has reached out and touched the inner spirit of the other.  Our relationship Transends itself and becomes a part of something larger.  Profound growth and healing and energy are present”</a:t>
            </a:r>
          </a:p>
        </p:txBody>
      </p:sp>
      <p:sp>
        <p:nvSpPr>
          <p:cNvPr id="5" name="Slide Number Placeholder 4">
            <a:extLst>
              <a:ext uri="{FF2B5EF4-FFF2-40B4-BE49-F238E27FC236}">
                <a16:creationId xmlns:a16="http://schemas.microsoft.com/office/drawing/2014/main" id="{C8987BE8-24ED-7188-F0CE-14458C620DF0}"/>
              </a:ext>
            </a:extLst>
          </p:cNvPr>
          <p:cNvSpPr>
            <a:spLocks noGrp="1"/>
          </p:cNvSpPr>
          <p:nvPr>
            <p:ph type="sldNum" sz="quarter" idx="12"/>
          </p:nvPr>
        </p:nvSpPr>
        <p:spPr/>
        <p:txBody>
          <a:bodyPr/>
          <a:lstStyle/>
          <a:p>
            <a:pPr rtl="0"/>
            <a:fld id="{9CD8D479-8942-46E8-A226-A4E01F7A105C}" type="slidenum">
              <a:rPr lang="en-GB" noProof="0" smtClean="0"/>
              <a:t>5</a:t>
            </a:fld>
            <a:endParaRPr lang="en-GB" noProof="0" dirty="0"/>
          </a:p>
        </p:txBody>
      </p:sp>
      <p:sp>
        <p:nvSpPr>
          <p:cNvPr id="6" name="Date Placeholder 5">
            <a:extLst>
              <a:ext uri="{FF2B5EF4-FFF2-40B4-BE49-F238E27FC236}">
                <a16:creationId xmlns:a16="http://schemas.microsoft.com/office/drawing/2014/main" id="{B484DC15-9AB0-D2B9-E345-24A0BB698A32}"/>
              </a:ext>
            </a:extLst>
          </p:cNvPr>
          <p:cNvSpPr>
            <a:spLocks noGrp="1"/>
          </p:cNvSpPr>
          <p:nvPr>
            <p:ph type="dt" sz="half" idx="10"/>
          </p:nvPr>
        </p:nvSpPr>
        <p:spPr/>
        <p:txBody>
          <a:bodyPr/>
          <a:lstStyle/>
          <a:p>
            <a:pPr rtl="0"/>
            <a:fld id="{A75AABAA-4BDF-4446-BCC1-2C0FCB567D0E}" type="datetime1">
              <a:rPr lang="en-GB" noProof="0" smtClean="0"/>
              <a:t>10/03/2025</a:t>
            </a:fld>
            <a:endParaRPr lang="en-GB" noProof="0" dirty="0"/>
          </a:p>
        </p:txBody>
      </p:sp>
      <p:sp>
        <p:nvSpPr>
          <p:cNvPr id="7" name="Footer Placeholder 6">
            <a:extLst>
              <a:ext uri="{FF2B5EF4-FFF2-40B4-BE49-F238E27FC236}">
                <a16:creationId xmlns:a16="http://schemas.microsoft.com/office/drawing/2014/main" id="{7D39C436-C4A0-F7F7-5AF3-610BE533DC96}"/>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3426125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6DEDD-9AAA-0AF6-6BFF-0BD60AD37171}"/>
              </a:ext>
            </a:extLst>
          </p:cNvPr>
          <p:cNvSpPr>
            <a:spLocks noGrp="1"/>
          </p:cNvSpPr>
          <p:nvPr>
            <p:ph type="title"/>
          </p:nvPr>
        </p:nvSpPr>
        <p:spPr/>
        <p:txBody>
          <a:bodyPr/>
          <a:lstStyle/>
          <a:p>
            <a:r>
              <a:rPr lang="en-GB" dirty="0"/>
              <a:t>Mick Cooper – Relational Depth (2005)</a:t>
            </a:r>
          </a:p>
        </p:txBody>
      </p:sp>
      <p:sp>
        <p:nvSpPr>
          <p:cNvPr id="3" name="Content Placeholder 2">
            <a:extLst>
              <a:ext uri="{FF2B5EF4-FFF2-40B4-BE49-F238E27FC236}">
                <a16:creationId xmlns:a16="http://schemas.microsoft.com/office/drawing/2014/main" id="{DC32EE5E-A99E-209C-DDD3-ABBFB967BB40}"/>
              </a:ext>
            </a:extLst>
          </p:cNvPr>
          <p:cNvSpPr>
            <a:spLocks noGrp="1"/>
          </p:cNvSpPr>
          <p:nvPr>
            <p:ph sz="half" idx="1"/>
          </p:nvPr>
        </p:nvSpPr>
        <p:spPr>
          <a:xfrm>
            <a:off x="126521" y="2237117"/>
            <a:ext cx="11743425" cy="3939846"/>
          </a:xfrm>
        </p:spPr>
        <p:txBody>
          <a:bodyPr>
            <a:normAutofit/>
          </a:bodyPr>
          <a:lstStyle/>
          <a:p>
            <a:r>
              <a:rPr lang="en-GB" dirty="0">
                <a:solidFill>
                  <a:schemeClr val="accent1">
                    <a:lumMod val="75000"/>
                  </a:schemeClr>
                </a:solidFill>
              </a:rPr>
              <a:t>Relational depth can be found in Carl Rogers' theory and key ideas where he discusses the relationship between counsellor and client being of key importance within the therapeutic alliance.</a:t>
            </a:r>
          </a:p>
          <a:p>
            <a:endParaRPr lang="en-GB" dirty="0">
              <a:solidFill>
                <a:schemeClr val="accent1">
                  <a:lumMod val="75000"/>
                </a:schemeClr>
              </a:solidFill>
            </a:endParaRPr>
          </a:p>
          <a:p>
            <a:r>
              <a:rPr lang="en-GB" dirty="0">
                <a:solidFill>
                  <a:schemeClr val="accent1">
                    <a:lumMod val="75000"/>
                  </a:schemeClr>
                </a:solidFill>
              </a:rPr>
              <a:t>Mearns and Cooper discuss relational depth in counselling as a profound connectedness that can enable clients to enter into edge of awareness discoveries, with the therapist being involved in clients’ innermost thoughts and feelings.</a:t>
            </a:r>
          </a:p>
          <a:p>
            <a:endParaRPr lang="en-GB" dirty="0">
              <a:solidFill>
                <a:schemeClr val="accent1">
                  <a:lumMod val="75000"/>
                </a:schemeClr>
              </a:solidFill>
            </a:endParaRPr>
          </a:p>
          <a:p>
            <a:r>
              <a:rPr lang="en-GB" dirty="0">
                <a:solidFill>
                  <a:schemeClr val="accent1">
                    <a:lumMod val="75000"/>
                  </a:schemeClr>
                </a:solidFill>
              </a:rPr>
              <a:t>Relational depth can invite clients to access their existential selves, without the ‘masks/armour’ that they may present to the rest of the world.</a:t>
            </a:r>
          </a:p>
        </p:txBody>
      </p:sp>
      <p:sp>
        <p:nvSpPr>
          <p:cNvPr id="5" name="Slide Number Placeholder 4">
            <a:extLst>
              <a:ext uri="{FF2B5EF4-FFF2-40B4-BE49-F238E27FC236}">
                <a16:creationId xmlns:a16="http://schemas.microsoft.com/office/drawing/2014/main" id="{91186BDE-E016-A839-BA85-4836E928F24B}"/>
              </a:ext>
            </a:extLst>
          </p:cNvPr>
          <p:cNvSpPr>
            <a:spLocks noGrp="1"/>
          </p:cNvSpPr>
          <p:nvPr>
            <p:ph type="sldNum" sz="quarter" idx="12"/>
          </p:nvPr>
        </p:nvSpPr>
        <p:spPr/>
        <p:txBody>
          <a:bodyPr/>
          <a:lstStyle/>
          <a:p>
            <a:pPr rtl="0"/>
            <a:fld id="{9CD8D479-8942-46E8-A226-A4E01F7A105C}" type="slidenum">
              <a:rPr lang="en-GB" noProof="0" smtClean="0"/>
              <a:t>6</a:t>
            </a:fld>
            <a:endParaRPr lang="en-GB" noProof="0" dirty="0"/>
          </a:p>
        </p:txBody>
      </p:sp>
      <p:sp>
        <p:nvSpPr>
          <p:cNvPr id="6" name="Date Placeholder 5">
            <a:extLst>
              <a:ext uri="{FF2B5EF4-FFF2-40B4-BE49-F238E27FC236}">
                <a16:creationId xmlns:a16="http://schemas.microsoft.com/office/drawing/2014/main" id="{1E183805-2742-6210-3448-8BAD9880933A}"/>
              </a:ext>
            </a:extLst>
          </p:cNvPr>
          <p:cNvSpPr>
            <a:spLocks noGrp="1"/>
          </p:cNvSpPr>
          <p:nvPr>
            <p:ph type="dt" sz="half" idx="10"/>
          </p:nvPr>
        </p:nvSpPr>
        <p:spPr/>
        <p:txBody>
          <a:bodyPr/>
          <a:lstStyle/>
          <a:p>
            <a:pPr rtl="0"/>
            <a:fld id="{A75AABAA-4BDF-4446-BCC1-2C0FCB567D0E}" type="datetime1">
              <a:rPr lang="en-GB" noProof="0" smtClean="0"/>
              <a:t>10/03/2025</a:t>
            </a:fld>
            <a:endParaRPr lang="en-GB" noProof="0" dirty="0"/>
          </a:p>
        </p:txBody>
      </p:sp>
      <p:sp>
        <p:nvSpPr>
          <p:cNvPr id="7" name="Footer Placeholder 6">
            <a:extLst>
              <a:ext uri="{FF2B5EF4-FFF2-40B4-BE49-F238E27FC236}">
                <a16:creationId xmlns:a16="http://schemas.microsoft.com/office/drawing/2014/main" id="{6FAC32B1-3DF0-6895-D78B-83776254CFE1}"/>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64307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2426C-5973-D29C-4044-1D770C395C9C}"/>
              </a:ext>
            </a:extLst>
          </p:cNvPr>
          <p:cNvSpPr>
            <a:spLocks noGrp="1"/>
          </p:cNvSpPr>
          <p:nvPr>
            <p:ph type="title"/>
          </p:nvPr>
        </p:nvSpPr>
        <p:spPr>
          <a:xfrm>
            <a:off x="1410026" y="276087"/>
            <a:ext cx="9371949" cy="2616638"/>
          </a:xfrm>
        </p:spPr>
        <p:txBody>
          <a:bodyPr anchor="b">
            <a:normAutofit fontScale="90000"/>
          </a:bodyPr>
          <a:lstStyle/>
          <a:p>
            <a:r>
              <a:rPr lang="en-GB" dirty="0"/>
              <a:t>Cognitive-Behavioural Approaches: Presence of mind</a:t>
            </a:r>
            <a:br>
              <a:rPr lang="en-GB" dirty="0"/>
            </a:br>
            <a:r>
              <a:rPr lang="en-GB" dirty="0">
                <a:solidFill>
                  <a:schemeClr val="accent1">
                    <a:lumMod val="75000"/>
                  </a:schemeClr>
                </a:solidFill>
              </a:rPr>
              <a:t>Mindfulness based – Cognitive Therapy (</a:t>
            </a:r>
            <a:r>
              <a:rPr lang="en-GB">
                <a:solidFill>
                  <a:schemeClr val="accent1">
                    <a:lumMod val="75000"/>
                  </a:schemeClr>
                </a:solidFill>
              </a:rPr>
              <a:t>MBCT - </a:t>
            </a:r>
            <a:r>
              <a:rPr lang="en-GB" dirty="0">
                <a:solidFill>
                  <a:schemeClr val="accent1">
                    <a:lumMod val="75000"/>
                  </a:schemeClr>
                </a:solidFill>
              </a:rPr>
              <a:t>Segal, Williams &amp; Teasdale, 2002)</a:t>
            </a:r>
            <a:br>
              <a:rPr lang="en-GB" dirty="0">
                <a:solidFill>
                  <a:schemeClr val="accent1">
                    <a:lumMod val="75000"/>
                  </a:schemeClr>
                </a:solidFill>
              </a:rPr>
            </a:br>
            <a:endParaRPr lang="en-GB" dirty="0"/>
          </a:p>
        </p:txBody>
      </p:sp>
      <p:pic>
        <p:nvPicPr>
          <p:cNvPr id="8" name="Content Placeholder 7">
            <a:extLst>
              <a:ext uri="{FF2B5EF4-FFF2-40B4-BE49-F238E27FC236}">
                <a16:creationId xmlns:a16="http://schemas.microsoft.com/office/drawing/2014/main" id="{8E28AEE1-53DE-E707-4E81-60C9AB754EAD}"/>
              </a:ext>
            </a:extLst>
          </p:cNvPr>
          <p:cNvPicPr>
            <a:picLocks noGrp="1" noChangeAspect="1"/>
          </p:cNvPicPr>
          <p:nvPr>
            <p:ph idx="1"/>
          </p:nvPr>
        </p:nvPicPr>
        <p:blipFill>
          <a:blip r:embed="rId2"/>
          <a:srcRect r="1" b="34263"/>
          <a:stretch/>
        </p:blipFill>
        <p:spPr>
          <a:xfrm>
            <a:off x="1410027" y="2812210"/>
            <a:ext cx="9371948" cy="3345717"/>
          </a:xfrm>
          <a:prstGeom prst="rect">
            <a:avLst/>
          </a:prstGeom>
          <a:noFill/>
        </p:spPr>
      </p:pic>
      <p:sp>
        <p:nvSpPr>
          <p:cNvPr id="5" name="Slide Number Placeholder 4">
            <a:extLst>
              <a:ext uri="{FF2B5EF4-FFF2-40B4-BE49-F238E27FC236}">
                <a16:creationId xmlns:a16="http://schemas.microsoft.com/office/drawing/2014/main" id="{7848FB9B-7217-B17C-78FE-D0F5542AFE8C}"/>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7</a:t>
            </a:fld>
            <a:endParaRPr lang="en-GB" sz="1000" noProof="0"/>
          </a:p>
        </p:txBody>
      </p:sp>
      <p:sp>
        <p:nvSpPr>
          <p:cNvPr id="6" name="Date Placeholder 5">
            <a:extLst>
              <a:ext uri="{FF2B5EF4-FFF2-40B4-BE49-F238E27FC236}">
                <a16:creationId xmlns:a16="http://schemas.microsoft.com/office/drawing/2014/main" id="{AC989CC4-CF89-1A3B-12E9-53DBFBC2D539}"/>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A75AABAA-4BDF-4446-BCC1-2C0FCB567D0E}" type="datetime1">
              <a:rPr lang="en-GB" sz="1000" noProof="0" smtClean="0"/>
              <a:pPr rtl="0">
                <a:lnSpc>
                  <a:spcPct val="90000"/>
                </a:lnSpc>
                <a:spcAft>
                  <a:spcPts val="600"/>
                </a:spcAft>
              </a:pPr>
              <a:t>10/03/2025</a:t>
            </a:fld>
            <a:endParaRPr lang="en-GB" sz="1000" noProof="0"/>
          </a:p>
        </p:txBody>
      </p:sp>
      <p:sp>
        <p:nvSpPr>
          <p:cNvPr id="7" name="Footer Placeholder 6">
            <a:extLst>
              <a:ext uri="{FF2B5EF4-FFF2-40B4-BE49-F238E27FC236}">
                <a16:creationId xmlns:a16="http://schemas.microsoft.com/office/drawing/2014/main" id="{18C4668F-BFF4-9EEB-1B4A-8C7E9FE17E5C}"/>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1725677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09B51-1840-202C-E48B-42430C05A4E5}"/>
              </a:ext>
            </a:extLst>
          </p:cNvPr>
          <p:cNvSpPr>
            <a:spLocks noGrp="1"/>
          </p:cNvSpPr>
          <p:nvPr>
            <p:ph type="title"/>
          </p:nvPr>
        </p:nvSpPr>
        <p:spPr/>
        <p:txBody>
          <a:bodyPr/>
          <a:lstStyle/>
          <a:p>
            <a:r>
              <a:rPr lang="en-GB" dirty="0"/>
              <a:t>Mindful-Based therapies: Supporting the cultivation of presence</a:t>
            </a:r>
          </a:p>
        </p:txBody>
      </p:sp>
      <p:sp>
        <p:nvSpPr>
          <p:cNvPr id="3" name="Content Placeholder 2">
            <a:extLst>
              <a:ext uri="{FF2B5EF4-FFF2-40B4-BE49-F238E27FC236}">
                <a16:creationId xmlns:a16="http://schemas.microsoft.com/office/drawing/2014/main" id="{39BF5687-278D-8F08-97B3-B8992DAC50F4}"/>
              </a:ext>
            </a:extLst>
          </p:cNvPr>
          <p:cNvSpPr>
            <a:spLocks noGrp="1"/>
          </p:cNvSpPr>
          <p:nvPr>
            <p:ph sz="half" idx="1"/>
          </p:nvPr>
        </p:nvSpPr>
        <p:spPr/>
        <p:txBody>
          <a:bodyPr/>
          <a:lstStyle/>
          <a:p>
            <a:r>
              <a:rPr lang="en-GB" dirty="0">
                <a:solidFill>
                  <a:schemeClr val="accent1">
                    <a:lumMod val="75000"/>
                  </a:schemeClr>
                </a:solidFill>
              </a:rPr>
              <a:t>Although Mindfulness </a:t>
            </a:r>
            <a:r>
              <a:rPr lang="en-GB" dirty="0" err="1">
                <a:solidFill>
                  <a:schemeClr val="accent1">
                    <a:lumMod val="75000"/>
                  </a:schemeClr>
                </a:solidFill>
              </a:rPr>
              <a:t>prsctice</a:t>
            </a:r>
            <a:r>
              <a:rPr lang="en-GB" dirty="0">
                <a:solidFill>
                  <a:schemeClr val="accent1">
                    <a:lumMod val="75000"/>
                  </a:schemeClr>
                </a:solidFill>
              </a:rPr>
              <a:t> began as an actual technique, it evolved into a way of being in the world</a:t>
            </a:r>
          </a:p>
          <a:p>
            <a:r>
              <a:rPr lang="en-GB" dirty="0">
                <a:solidFill>
                  <a:schemeClr val="accent1">
                    <a:lumMod val="75000"/>
                  </a:schemeClr>
                </a:solidFill>
              </a:rPr>
              <a:t>Thich </a:t>
            </a:r>
            <a:r>
              <a:rPr lang="en-GB" dirty="0" err="1">
                <a:solidFill>
                  <a:schemeClr val="accent1">
                    <a:lumMod val="75000"/>
                  </a:schemeClr>
                </a:solidFill>
              </a:rPr>
              <a:t>Naht</a:t>
            </a:r>
            <a:r>
              <a:rPr lang="en-GB" dirty="0">
                <a:solidFill>
                  <a:schemeClr val="accent1">
                    <a:lumMod val="75000"/>
                  </a:schemeClr>
                </a:solidFill>
              </a:rPr>
              <a:t> Hahn ( 1976)</a:t>
            </a:r>
          </a:p>
          <a:p>
            <a:r>
              <a:rPr lang="en-GB" dirty="0">
                <a:solidFill>
                  <a:schemeClr val="accent1">
                    <a:lumMod val="75000"/>
                  </a:schemeClr>
                </a:solidFill>
              </a:rPr>
              <a:t>Jon Kabat-Zinn (1994)</a:t>
            </a:r>
          </a:p>
          <a:p>
            <a:r>
              <a:rPr lang="en-GB" dirty="0" err="1">
                <a:solidFill>
                  <a:schemeClr val="accent1">
                    <a:lumMod val="75000"/>
                  </a:schemeClr>
                </a:solidFill>
              </a:rPr>
              <a:t>Santorelli</a:t>
            </a:r>
            <a:r>
              <a:rPr lang="en-GB" dirty="0">
                <a:solidFill>
                  <a:schemeClr val="accent1">
                    <a:lumMod val="75000"/>
                  </a:schemeClr>
                </a:solidFill>
              </a:rPr>
              <a:t> (1999) defined mindfulness as “!Our willingness to see, to hold ourselves closely just as we are”</a:t>
            </a:r>
          </a:p>
          <a:p>
            <a:r>
              <a:rPr lang="en-GB" dirty="0">
                <a:solidFill>
                  <a:schemeClr val="accent1">
                    <a:lumMod val="75000"/>
                  </a:schemeClr>
                </a:solidFill>
              </a:rPr>
              <a:t>Focussing attention, being aware, without judgement</a:t>
            </a:r>
          </a:p>
        </p:txBody>
      </p:sp>
      <p:pic>
        <p:nvPicPr>
          <p:cNvPr id="8" name="Content Placeholder 7">
            <a:extLst>
              <a:ext uri="{FF2B5EF4-FFF2-40B4-BE49-F238E27FC236}">
                <a16:creationId xmlns:a16="http://schemas.microsoft.com/office/drawing/2014/main" id="{64D148CD-5556-0844-1728-561B1DF226E4}"/>
              </a:ext>
            </a:extLst>
          </p:cNvPr>
          <p:cNvPicPr>
            <a:picLocks noGrp="1" noChangeAspect="1"/>
          </p:cNvPicPr>
          <p:nvPr>
            <p:ph sz="half" idx="2"/>
          </p:nvPr>
        </p:nvPicPr>
        <p:blipFill>
          <a:blip r:embed="rId2"/>
          <a:stretch>
            <a:fillRect/>
          </a:stretch>
        </p:blipFill>
        <p:spPr>
          <a:xfrm>
            <a:off x="6172200" y="1561306"/>
            <a:ext cx="4610100" cy="4610100"/>
          </a:xfrm>
          <a:prstGeom prst="rect">
            <a:avLst/>
          </a:prstGeom>
        </p:spPr>
      </p:pic>
      <p:sp>
        <p:nvSpPr>
          <p:cNvPr id="5" name="Slide Number Placeholder 4">
            <a:extLst>
              <a:ext uri="{FF2B5EF4-FFF2-40B4-BE49-F238E27FC236}">
                <a16:creationId xmlns:a16="http://schemas.microsoft.com/office/drawing/2014/main" id="{A8CD9895-1DDE-36F3-BA40-4F2EBE19FEDB}"/>
              </a:ext>
            </a:extLst>
          </p:cNvPr>
          <p:cNvSpPr>
            <a:spLocks noGrp="1"/>
          </p:cNvSpPr>
          <p:nvPr>
            <p:ph type="sldNum" sz="quarter" idx="12"/>
          </p:nvPr>
        </p:nvSpPr>
        <p:spPr/>
        <p:txBody>
          <a:bodyPr/>
          <a:lstStyle/>
          <a:p>
            <a:pPr rtl="0"/>
            <a:fld id="{9CD8D479-8942-46E8-A226-A4E01F7A105C}" type="slidenum">
              <a:rPr lang="en-GB" noProof="0" smtClean="0"/>
              <a:t>8</a:t>
            </a:fld>
            <a:endParaRPr lang="en-GB" noProof="0" dirty="0"/>
          </a:p>
        </p:txBody>
      </p:sp>
      <p:sp>
        <p:nvSpPr>
          <p:cNvPr id="6" name="Date Placeholder 5">
            <a:extLst>
              <a:ext uri="{FF2B5EF4-FFF2-40B4-BE49-F238E27FC236}">
                <a16:creationId xmlns:a16="http://schemas.microsoft.com/office/drawing/2014/main" id="{88B6FC34-32EE-CD08-72C9-D7C55F297061}"/>
              </a:ext>
            </a:extLst>
          </p:cNvPr>
          <p:cNvSpPr>
            <a:spLocks noGrp="1"/>
          </p:cNvSpPr>
          <p:nvPr>
            <p:ph type="dt" sz="half" idx="10"/>
          </p:nvPr>
        </p:nvSpPr>
        <p:spPr/>
        <p:txBody>
          <a:bodyPr/>
          <a:lstStyle/>
          <a:p>
            <a:pPr rtl="0"/>
            <a:fld id="{A75AABAA-4BDF-4446-BCC1-2C0FCB567D0E}" type="datetime1">
              <a:rPr lang="en-GB" noProof="0" smtClean="0"/>
              <a:t>10/03/2025</a:t>
            </a:fld>
            <a:endParaRPr lang="en-GB" noProof="0" dirty="0"/>
          </a:p>
        </p:txBody>
      </p:sp>
      <p:sp>
        <p:nvSpPr>
          <p:cNvPr id="7" name="Footer Placeholder 6">
            <a:extLst>
              <a:ext uri="{FF2B5EF4-FFF2-40B4-BE49-F238E27FC236}">
                <a16:creationId xmlns:a16="http://schemas.microsoft.com/office/drawing/2014/main" id="{0CA5A756-E0BC-245B-DB16-CE10BDD0C180}"/>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3642123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ich Nhat Hanh Surreal Art Print, Fine Art Paper ,canvas Frame ...">
            <a:extLst>
              <a:ext uri="{FF2B5EF4-FFF2-40B4-BE49-F238E27FC236}">
                <a16:creationId xmlns:a16="http://schemas.microsoft.com/office/drawing/2014/main" id="{F90C062A-501E-5B2E-5C4F-A5675393F89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t="8414" b="16414"/>
          <a:stretch/>
        </p:blipFill>
        <p:spPr bwMode="auto">
          <a:xfrm>
            <a:off x="1409700" y="1556281"/>
            <a:ext cx="4610099" cy="462068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18146C-DFCA-6CC3-342B-6C0B9333549F}"/>
              </a:ext>
            </a:extLst>
          </p:cNvPr>
          <p:cNvSpPr>
            <a:spLocks noGrp="1"/>
          </p:cNvSpPr>
          <p:nvPr>
            <p:ph sz="half" idx="2"/>
          </p:nvPr>
        </p:nvSpPr>
        <p:spPr>
          <a:xfrm>
            <a:off x="6172200" y="1556281"/>
            <a:ext cx="4609775" cy="4620682"/>
          </a:xfrm>
        </p:spPr>
        <p:txBody>
          <a:bodyPr>
            <a:normAutofit/>
          </a:bodyPr>
          <a:lstStyle/>
          <a:p>
            <a:r>
              <a:rPr lang="en-GB" dirty="0"/>
              <a:t>“</a:t>
            </a:r>
            <a:r>
              <a:rPr lang="en-GB" sz="3200" dirty="0"/>
              <a:t>Our true home is not in the past.  Our true home is not in the future. Our true home is in the here and now.  Life is available only in the here and now</a:t>
            </a:r>
          </a:p>
          <a:p>
            <a:r>
              <a:rPr lang="en-GB" sz="3200" dirty="0"/>
              <a:t>Thich Nhat Hanh (2011, p65)</a:t>
            </a:r>
          </a:p>
        </p:txBody>
      </p:sp>
      <p:sp>
        <p:nvSpPr>
          <p:cNvPr id="5" name="Slide Number Placeholder 4">
            <a:extLst>
              <a:ext uri="{FF2B5EF4-FFF2-40B4-BE49-F238E27FC236}">
                <a16:creationId xmlns:a16="http://schemas.microsoft.com/office/drawing/2014/main" id="{E6B80C24-75D3-9E97-4314-28E10548DC32}"/>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9</a:t>
            </a:fld>
            <a:endParaRPr lang="en-GB" sz="1000" noProof="0"/>
          </a:p>
        </p:txBody>
      </p:sp>
      <p:sp>
        <p:nvSpPr>
          <p:cNvPr id="6" name="Date Placeholder 5">
            <a:extLst>
              <a:ext uri="{FF2B5EF4-FFF2-40B4-BE49-F238E27FC236}">
                <a16:creationId xmlns:a16="http://schemas.microsoft.com/office/drawing/2014/main" id="{69E85FFE-3B45-A07D-9316-4D8A7F9E2D3D}"/>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A75AABAA-4BDF-4446-BCC1-2C0FCB567D0E}" type="datetime1">
              <a:rPr lang="en-GB" sz="1000" noProof="0" smtClean="0"/>
              <a:pPr rtl="0">
                <a:lnSpc>
                  <a:spcPct val="90000"/>
                </a:lnSpc>
                <a:spcAft>
                  <a:spcPts val="600"/>
                </a:spcAft>
              </a:pPr>
              <a:t>10/03/2025</a:t>
            </a:fld>
            <a:endParaRPr lang="en-GB" sz="1000" noProof="0"/>
          </a:p>
        </p:txBody>
      </p:sp>
      <p:sp>
        <p:nvSpPr>
          <p:cNvPr id="7" name="Footer Placeholder 6">
            <a:extLst>
              <a:ext uri="{FF2B5EF4-FFF2-40B4-BE49-F238E27FC236}">
                <a16:creationId xmlns:a16="http://schemas.microsoft.com/office/drawing/2014/main" id="{653E776D-DB2C-3B60-92D5-3FF6E2D21D46}"/>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308565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E3541-8987-8323-C5AC-E38F57DC52FC}"/>
              </a:ext>
            </a:extLst>
          </p:cNvPr>
          <p:cNvSpPr>
            <a:spLocks noGrp="1"/>
          </p:cNvSpPr>
          <p:nvPr>
            <p:ph type="title"/>
          </p:nvPr>
        </p:nvSpPr>
        <p:spPr>
          <a:xfrm>
            <a:off x="1410026" y="276087"/>
            <a:ext cx="9371949" cy="1183566"/>
          </a:xfrm>
        </p:spPr>
        <p:txBody>
          <a:bodyPr anchor="b">
            <a:normAutofit/>
          </a:bodyPr>
          <a:lstStyle/>
          <a:p>
            <a:r>
              <a:rPr lang="en-GB" dirty="0"/>
              <a:t>Commitment to one’ s own  personal growth</a:t>
            </a:r>
          </a:p>
        </p:txBody>
      </p:sp>
      <p:pic>
        <p:nvPicPr>
          <p:cNvPr id="8" name="Content Placeholder 7">
            <a:extLst>
              <a:ext uri="{FF2B5EF4-FFF2-40B4-BE49-F238E27FC236}">
                <a16:creationId xmlns:a16="http://schemas.microsoft.com/office/drawing/2014/main" id="{3CBDBC39-241B-9614-6610-F974E1AC2F35}"/>
              </a:ext>
            </a:extLst>
          </p:cNvPr>
          <p:cNvPicPr>
            <a:picLocks noGrp="1" noChangeAspect="1"/>
          </p:cNvPicPr>
          <p:nvPr>
            <p:ph idx="1"/>
          </p:nvPr>
        </p:nvPicPr>
        <p:blipFill>
          <a:blip r:embed="rId2"/>
          <a:srcRect t="12830" r="1" b="13308"/>
          <a:stretch/>
        </p:blipFill>
        <p:spPr>
          <a:xfrm>
            <a:off x="1410027" y="1566001"/>
            <a:ext cx="9371948" cy="4620682"/>
          </a:xfrm>
          <a:prstGeom prst="rect">
            <a:avLst/>
          </a:prstGeom>
          <a:noFill/>
        </p:spPr>
      </p:pic>
      <p:sp>
        <p:nvSpPr>
          <p:cNvPr id="5" name="Slide Number Placeholder 4">
            <a:extLst>
              <a:ext uri="{FF2B5EF4-FFF2-40B4-BE49-F238E27FC236}">
                <a16:creationId xmlns:a16="http://schemas.microsoft.com/office/drawing/2014/main" id="{DFD90834-62E4-A554-798A-2213F0E779B6}"/>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10</a:t>
            </a:fld>
            <a:endParaRPr lang="en-GB" sz="1000" noProof="0"/>
          </a:p>
        </p:txBody>
      </p:sp>
      <p:sp>
        <p:nvSpPr>
          <p:cNvPr id="6" name="Date Placeholder 5">
            <a:extLst>
              <a:ext uri="{FF2B5EF4-FFF2-40B4-BE49-F238E27FC236}">
                <a16:creationId xmlns:a16="http://schemas.microsoft.com/office/drawing/2014/main" id="{E20EE9D9-41AA-4D55-87C0-AA0DD3C344CE}"/>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A75AABAA-4BDF-4446-BCC1-2C0FCB567D0E}" type="datetime1">
              <a:rPr lang="en-GB" sz="1000" noProof="0" smtClean="0"/>
              <a:pPr rtl="0">
                <a:lnSpc>
                  <a:spcPct val="90000"/>
                </a:lnSpc>
                <a:spcAft>
                  <a:spcPts val="600"/>
                </a:spcAft>
              </a:pPr>
              <a:t>10/03/2025</a:t>
            </a:fld>
            <a:endParaRPr lang="en-GB" sz="1000" noProof="0"/>
          </a:p>
        </p:txBody>
      </p:sp>
      <p:sp>
        <p:nvSpPr>
          <p:cNvPr id="7" name="Footer Placeholder 6">
            <a:extLst>
              <a:ext uri="{FF2B5EF4-FFF2-40B4-BE49-F238E27FC236}">
                <a16:creationId xmlns:a16="http://schemas.microsoft.com/office/drawing/2014/main" id="{2CB51048-E6F2-A735-D2FC-8924AD3F2367}"/>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1154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667AA-500E-F5E3-3608-2E06B9A6170A}"/>
              </a:ext>
            </a:extLst>
          </p:cNvPr>
          <p:cNvSpPr>
            <a:spLocks noGrp="1"/>
          </p:cNvSpPr>
          <p:nvPr>
            <p:ph type="title"/>
          </p:nvPr>
        </p:nvSpPr>
        <p:spPr>
          <a:xfrm>
            <a:off x="1410026" y="276087"/>
            <a:ext cx="9371949" cy="1183566"/>
          </a:xfrm>
        </p:spPr>
        <p:txBody>
          <a:bodyPr anchor="b">
            <a:normAutofit/>
          </a:bodyPr>
          <a:lstStyle/>
          <a:p>
            <a:r>
              <a:rPr lang="en-GB" dirty="0"/>
              <a:t>Eugene </a:t>
            </a:r>
            <a:r>
              <a:rPr lang="en-GB" dirty="0" err="1"/>
              <a:t>Genlin</a:t>
            </a:r>
            <a:r>
              <a:rPr lang="en-GB" dirty="0"/>
              <a:t> - Six Stage Model (1978)</a:t>
            </a:r>
          </a:p>
        </p:txBody>
      </p:sp>
      <p:pic>
        <p:nvPicPr>
          <p:cNvPr id="8" name="Content Placeholder 7" descr="A person meditating in the grass&#10;&#10;AI-generated content may be incorrect.">
            <a:extLst>
              <a:ext uri="{FF2B5EF4-FFF2-40B4-BE49-F238E27FC236}">
                <a16:creationId xmlns:a16="http://schemas.microsoft.com/office/drawing/2014/main" id="{B02AA837-EA48-D7FB-BF05-7CED868A5D9A}"/>
              </a:ext>
            </a:extLst>
          </p:cNvPr>
          <p:cNvPicPr>
            <a:picLocks noGrp="1" noChangeAspect="1"/>
          </p:cNvPicPr>
          <p:nvPr>
            <p:ph sz="half" idx="1"/>
          </p:nvPr>
        </p:nvPicPr>
        <p:blipFill>
          <a:blip r:embed="rId2"/>
          <a:srcRect l="229" r="3" b="3"/>
          <a:stretch/>
        </p:blipFill>
        <p:spPr>
          <a:xfrm>
            <a:off x="1409700" y="1556281"/>
            <a:ext cx="4610099" cy="4620682"/>
          </a:xfrm>
          <a:prstGeom prst="rect">
            <a:avLst/>
          </a:prstGeom>
          <a:noFill/>
        </p:spPr>
      </p:pic>
      <p:sp>
        <p:nvSpPr>
          <p:cNvPr id="3" name="Content Placeholder 2">
            <a:extLst>
              <a:ext uri="{FF2B5EF4-FFF2-40B4-BE49-F238E27FC236}">
                <a16:creationId xmlns:a16="http://schemas.microsoft.com/office/drawing/2014/main" id="{C74110DF-F7EF-B3C2-6577-CB2B3815EAE9}"/>
              </a:ext>
            </a:extLst>
          </p:cNvPr>
          <p:cNvSpPr>
            <a:spLocks noGrp="1"/>
          </p:cNvSpPr>
          <p:nvPr>
            <p:ph sz="half" idx="2"/>
          </p:nvPr>
        </p:nvSpPr>
        <p:spPr>
          <a:xfrm>
            <a:off x="6172200" y="1912089"/>
            <a:ext cx="5484962" cy="4592227"/>
          </a:xfrm>
        </p:spPr>
        <p:txBody>
          <a:bodyPr>
            <a:normAutofit/>
          </a:bodyPr>
          <a:lstStyle/>
          <a:p>
            <a:pPr marL="0" indent="0">
              <a:buNone/>
            </a:pPr>
            <a:r>
              <a:rPr lang="en-GB" b="1" dirty="0"/>
              <a:t>1. </a:t>
            </a:r>
            <a:r>
              <a:rPr lang="en-GB" b="1" dirty="0">
                <a:solidFill>
                  <a:schemeClr val="accent1">
                    <a:lumMod val="75000"/>
                  </a:schemeClr>
                </a:solidFill>
              </a:rPr>
              <a:t>Clear a Space – </a:t>
            </a:r>
          </a:p>
          <a:p>
            <a:pPr marL="0" indent="0">
              <a:buNone/>
            </a:pPr>
            <a:r>
              <a:rPr lang="en-GB" b="1" dirty="0">
                <a:solidFill>
                  <a:schemeClr val="accent1">
                    <a:lumMod val="75000"/>
                  </a:schemeClr>
                </a:solidFill>
              </a:rPr>
              <a:t>2. Getting a felt sense – asking the question</a:t>
            </a:r>
          </a:p>
          <a:p>
            <a:pPr marL="0" indent="0">
              <a:buNone/>
            </a:pPr>
            <a:r>
              <a:rPr lang="en-GB" b="1" dirty="0">
                <a:solidFill>
                  <a:schemeClr val="accent1">
                    <a:lumMod val="75000"/>
                  </a:schemeClr>
                </a:solidFill>
              </a:rPr>
              <a:t>3. Finding a Handle – a word, image, metaphor</a:t>
            </a:r>
          </a:p>
          <a:p>
            <a:pPr marL="0" indent="0">
              <a:buNone/>
            </a:pPr>
            <a:r>
              <a:rPr lang="en-GB" b="1" dirty="0">
                <a:solidFill>
                  <a:schemeClr val="accent1">
                    <a:lumMod val="75000"/>
                  </a:schemeClr>
                </a:solidFill>
              </a:rPr>
              <a:t>4. Resonating and checking – does the word fit the feeling? </a:t>
            </a:r>
          </a:p>
          <a:p>
            <a:pPr marL="0" indent="0">
              <a:buNone/>
            </a:pPr>
            <a:r>
              <a:rPr lang="en-GB" b="1" dirty="0">
                <a:solidFill>
                  <a:schemeClr val="accent1">
                    <a:lumMod val="75000"/>
                  </a:schemeClr>
                </a:solidFill>
              </a:rPr>
              <a:t>5. Asking – Intuitive knowing - waiting for the sense of fit – felt shift</a:t>
            </a:r>
          </a:p>
          <a:p>
            <a:pPr marL="0" indent="0">
              <a:buNone/>
            </a:pPr>
            <a:r>
              <a:rPr lang="en-GB" b="1" dirty="0">
                <a:solidFill>
                  <a:schemeClr val="accent1">
                    <a:lumMod val="75000"/>
                  </a:schemeClr>
                </a:solidFill>
              </a:rPr>
              <a:t>6. Receiving – acknowledge the insight – intuitive knowing</a:t>
            </a:r>
            <a:endParaRPr lang="en-GB" dirty="0">
              <a:solidFill>
                <a:schemeClr val="accent1">
                  <a:lumMod val="75000"/>
                </a:schemeClr>
              </a:solidFill>
            </a:endParaRPr>
          </a:p>
        </p:txBody>
      </p:sp>
      <p:sp>
        <p:nvSpPr>
          <p:cNvPr id="4" name="Slide Number Placeholder 3">
            <a:extLst>
              <a:ext uri="{FF2B5EF4-FFF2-40B4-BE49-F238E27FC236}">
                <a16:creationId xmlns:a16="http://schemas.microsoft.com/office/drawing/2014/main" id="{FD2B1AE8-1FD9-0685-A86A-54174447572F}"/>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11</a:t>
            </a:fld>
            <a:endParaRPr lang="en-GB" sz="1000" noProof="0"/>
          </a:p>
        </p:txBody>
      </p:sp>
      <p:sp>
        <p:nvSpPr>
          <p:cNvPr id="5" name="Date Placeholder 4">
            <a:extLst>
              <a:ext uri="{FF2B5EF4-FFF2-40B4-BE49-F238E27FC236}">
                <a16:creationId xmlns:a16="http://schemas.microsoft.com/office/drawing/2014/main" id="{FB8BED55-D025-A5E9-66E7-A415EAD093F8}"/>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10/03/2025</a:t>
            </a:fld>
            <a:endParaRPr lang="en-GB" sz="1000" noProof="0"/>
          </a:p>
        </p:txBody>
      </p:sp>
      <p:sp>
        <p:nvSpPr>
          <p:cNvPr id="6" name="Footer Placeholder 5">
            <a:extLst>
              <a:ext uri="{FF2B5EF4-FFF2-40B4-BE49-F238E27FC236}">
                <a16:creationId xmlns:a16="http://schemas.microsoft.com/office/drawing/2014/main" id="{7EE5B526-7445-C1B8-5F36-ACAB18304111}"/>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3144097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F61F-D6E1-C61D-CDFD-E8621AB3FD6A}"/>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3438D32-ABE8-419E-21FF-CBEC5DEA55D3}"/>
              </a:ext>
            </a:extLst>
          </p:cNvPr>
          <p:cNvSpPr>
            <a:spLocks noGrp="1"/>
          </p:cNvSpPr>
          <p:nvPr>
            <p:ph idx="1"/>
          </p:nvPr>
        </p:nvSpPr>
        <p:spPr/>
        <p:txBody>
          <a:bodyPr/>
          <a:lstStyle/>
          <a:p>
            <a:r>
              <a:rPr lang="en-GB" dirty="0" err="1"/>
              <a:t>Gendlin</a:t>
            </a:r>
            <a:r>
              <a:rPr lang="en-GB" dirty="0"/>
              <a:t>, E., T. (1978) Focusing.</a:t>
            </a:r>
          </a:p>
          <a:p>
            <a:r>
              <a:rPr lang="en-GB" dirty="0"/>
              <a:t>Geller, S.,M Greenberg, L., S. (2012) Therapeutic Presence: A mindful approach to Effective Therapy. American  Psychological Association.</a:t>
            </a:r>
          </a:p>
          <a:p>
            <a:r>
              <a:rPr lang="en-GB" dirty="0"/>
              <a:t>Greenberg, L., S. (2011)  Emotion-Focused Therapy.  American  Psychological Association</a:t>
            </a:r>
          </a:p>
        </p:txBody>
      </p:sp>
      <p:sp>
        <p:nvSpPr>
          <p:cNvPr id="4" name="Slide Number Placeholder 3">
            <a:extLst>
              <a:ext uri="{FF2B5EF4-FFF2-40B4-BE49-F238E27FC236}">
                <a16:creationId xmlns:a16="http://schemas.microsoft.com/office/drawing/2014/main" id="{5300C457-769A-D784-054A-491ED0CCDE74}"/>
              </a:ext>
            </a:extLst>
          </p:cNvPr>
          <p:cNvSpPr>
            <a:spLocks noGrp="1"/>
          </p:cNvSpPr>
          <p:nvPr>
            <p:ph type="sldNum" sz="quarter" idx="12"/>
          </p:nvPr>
        </p:nvSpPr>
        <p:spPr/>
        <p:txBody>
          <a:bodyPr/>
          <a:lstStyle/>
          <a:p>
            <a:pPr rtl="0"/>
            <a:fld id="{9CD8D479-8942-46E8-A226-A4E01F7A105C}" type="slidenum">
              <a:rPr lang="en-GB" noProof="0" smtClean="0"/>
              <a:t>12</a:t>
            </a:fld>
            <a:endParaRPr lang="en-GB" noProof="0" dirty="0"/>
          </a:p>
        </p:txBody>
      </p:sp>
      <p:sp>
        <p:nvSpPr>
          <p:cNvPr id="5" name="Date Placeholder 4">
            <a:extLst>
              <a:ext uri="{FF2B5EF4-FFF2-40B4-BE49-F238E27FC236}">
                <a16:creationId xmlns:a16="http://schemas.microsoft.com/office/drawing/2014/main" id="{98ECC7D3-9FE1-4117-6ACB-A67A9F6268A5}"/>
              </a:ext>
            </a:extLst>
          </p:cNvPr>
          <p:cNvSpPr>
            <a:spLocks noGrp="1"/>
          </p:cNvSpPr>
          <p:nvPr>
            <p:ph type="dt" sz="half" idx="10"/>
          </p:nvPr>
        </p:nvSpPr>
        <p:spPr/>
        <p:txBody>
          <a:bodyPr/>
          <a:lstStyle/>
          <a:p>
            <a:pPr rtl="0"/>
            <a:fld id="{13105E48-07E2-4CE6-B8D5-8627CDB90026}" type="datetime1">
              <a:rPr lang="en-GB" noProof="0" smtClean="0"/>
              <a:t>10/03/2025</a:t>
            </a:fld>
            <a:endParaRPr lang="en-GB" noProof="0" dirty="0"/>
          </a:p>
        </p:txBody>
      </p:sp>
      <p:sp>
        <p:nvSpPr>
          <p:cNvPr id="6" name="Footer Placeholder 5">
            <a:extLst>
              <a:ext uri="{FF2B5EF4-FFF2-40B4-BE49-F238E27FC236}">
                <a16:creationId xmlns:a16="http://schemas.microsoft.com/office/drawing/2014/main" id="{0E6614B7-E8A9-A511-7D27-3C456ACC5FE9}"/>
              </a:ext>
            </a:extLst>
          </p:cNvPr>
          <p:cNvSpPr>
            <a:spLocks noGrp="1"/>
          </p:cNvSpPr>
          <p:nvPr>
            <p:ph type="ftr" sz="quarter" idx="11"/>
          </p:nvPr>
        </p:nvSpPr>
        <p:spPr/>
        <p:txBody>
          <a:bodyPr/>
          <a:lstStyle/>
          <a:p>
            <a:pPr rtl="0"/>
            <a:r>
              <a:rPr lang="en-GB" noProof="0"/>
              <a:t>Add a footer</a:t>
            </a:r>
            <a:endParaRPr lang="en-GB" noProof="0" dirty="0"/>
          </a:p>
        </p:txBody>
      </p:sp>
    </p:spTree>
    <p:extLst>
      <p:ext uri="{BB962C8B-B14F-4D97-AF65-F5344CB8AC3E}">
        <p14:creationId xmlns:p14="http://schemas.microsoft.com/office/powerpoint/2010/main" val="2848491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dirty="0"/>
              <a:t>Add a slide title – 1</a:t>
            </a:r>
          </a:p>
        </p:txBody>
      </p:sp>
      <p:sp>
        <p:nvSpPr>
          <p:cNvPr id="5" name="Text Placeholder 4"/>
          <p:cNvSpPr>
            <a:spLocks noGrp="1"/>
          </p:cNvSpPr>
          <p:nvPr>
            <p:ph type="body" idx="1"/>
          </p:nvPr>
        </p:nvSpPr>
        <p:spPr/>
        <p:txBody>
          <a:bodyPr rtlCol="0"/>
          <a:lstStyle/>
          <a:p>
            <a:pPr rtl="0"/>
            <a:endParaRPr lang="en-GB" dirty="0"/>
          </a:p>
        </p:txBody>
      </p:sp>
    </p:spTree>
    <p:extLst>
      <p:ext uri="{BB962C8B-B14F-4D97-AF65-F5344CB8AC3E}">
        <p14:creationId xmlns:p14="http://schemas.microsoft.com/office/powerpoint/2010/main" val="375262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5_TF03098889" id="{B3734755-A021-458A-A8F6-F6986161A830}" vid="{23DB80E9-0F0D-4FFA-88C9-84FBDCB4C26D}"/>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Nature ecology education photo presentation</Template>
  <TotalTime>111</TotalTime>
  <Words>856</Words>
  <Application>Microsoft Office PowerPoint</Application>
  <PresentationFormat>Widescreen</PresentationFormat>
  <Paragraphs>78</Paragraphs>
  <Slides>13</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Corbel</vt:lpstr>
      <vt:lpstr>Ecology 16x9</vt:lpstr>
      <vt:lpstr>Focusing in Counselling</vt:lpstr>
      <vt:lpstr>Focusing in Counselling</vt:lpstr>
      <vt:lpstr>THE FELT SENSE: The heart of he Focusing process </vt:lpstr>
      <vt:lpstr>Roger’s Relationship Conditions (1951, 1957)</vt:lpstr>
      <vt:lpstr>Rogers suggested the value of presence as a process goal of therapy</vt:lpstr>
      <vt:lpstr>Mick Cooper – Relational Depth (2005)</vt:lpstr>
      <vt:lpstr>Cognitive-Behavioural Approaches: Presence of mind Mindfulness based – Cognitive Therapy (MBCT - Segal, Williams &amp; Teasdale, 2002) </vt:lpstr>
      <vt:lpstr>Mindful-Based therapies: Supporting the cultivation of presence</vt:lpstr>
      <vt:lpstr>PowerPoint Presentation</vt:lpstr>
      <vt:lpstr>Commitment to one’ s own  personal growth</vt:lpstr>
      <vt:lpstr>Eugene Genlin - Six Stage Model (1978)</vt:lpstr>
      <vt:lpstr>References </vt:lpstr>
      <vt:lpstr>Add a slide title –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Andrea Williams</cp:lastModifiedBy>
  <cp:revision>2</cp:revision>
  <dcterms:created xsi:type="dcterms:W3CDTF">2025-03-04T23:17:25Z</dcterms:created>
  <dcterms:modified xsi:type="dcterms:W3CDTF">2025-03-10T16:30:12Z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