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8"/>
  </p:notesMasterIdLst>
  <p:sldIdLst>
    <p:sldId id="450" r:id="rId2"/>
    <p:sldId id="451" r:id="rId3"/>
    <p:sldId id="569" r:id="rId4"/>
    <p:sldId id="570" r:id="rId5"/>
    <p:sldId id="571" r:id="rId6"/>
    <p:sldId id="573" r:id="rId7"/>
    <p:sldId id="572" r:id="rId8"/>
    <p:sldId id="568" r:id="rId9"/>
    <p:sldId id="567" r:id="rId10"/>
    <p:sldId id="566" r:id="rId11"/>
    <p:sldId id="575" r:id="rId12"/>
    <p:sldId id="574" r:id="rId13"/>
    <p:sldId id="576" r:id="rId14"/>
    <p:sldId id="577" r:id="rId15"/>
    <p:sldId id="581" r:id="rId16"/>
    <p:sldId id="582" r:id="rId17"/>
  </p:sldIdLst>
  <p:sldSz cx="9144000" cy="6858000" type="screen4x3"/>
  <p:notesSz cx="6858000" cy="9144000"/>
  <p:embeddedFontLst>
    <p:embeddedFont>
      <p:font typeface="隶书" panose="02010509060101010101" pitchFamily="49" charset="-122"/>
      <p:regular r:id="rId19"/>
    </p:embeddedFont>
    <p:embeddedFont>
      <p:font typeface="Microsoft Yahei" panose="020B0503020204020204" pitchFamily="34" charset="-122"/>
      <p:regular r:id="rId20"/>
      <p:bold r:id="rId21"/>
    </p:embeddedFont>
    <p:embeddedFont>
      <p:font typeface="Comic Sans MS" panose="030F0702030302020204" pitchFamily="66" charset="0"/>
      <p:regular r:id="rId22"/>
      <p:bold r:id="rId23"/>
      <p:italic r:id="rId24"/>
      <p:boldItalic r:id="rId25"/>
    </p:embeddedFont>
    <p:embeddedFont>
      <p:font typeface="Tahoma" panose="020B0604030504040204" pitchFamily="34" charset="0"/>
      <p:regular r:id="rId26"/>
      <p:bold r:id="rId27"/>
    </p:embeddedFont>
    <p:embeddedFont>
      <p:font typeface="Calibri" panose="020F0502020204030204" pitchFamily="34" charset="0"/>
      <p:regular r:id="rId28"/>
      <p:bold r:id="rId29"/>
      <p:italic r:id="rId30"/>
      <p:boldItalic r:id="rId31"/>
    </p:embeddedFont>
    <p:embeddedFont>
      <p:font typeface="幼圆" panose="02010509060101010101" pitchFamily="49" charset="-122"/>
      <p:regular r:id="rId32"/>
    </p:embeddedFont>
    <p:embeddedFont>
      <p:font typeface="Arial Unicode MS" panose="020B0604020202020204" pitchFamily="34" charset="-122"/>
      <p:regular r:id="rId33"/>
    </p:embeddedFont>
    <p:embeddedFont>
      <p:font typeface="Helvetica" panose="020B0604020202020204" pitchFamily="34" charset="0"/>
      <p:regular r:id="rId34"/>
      <p:bold r:id="rId35"/>
      <p:italic r:id="rId36"/>
      <p:boldItalic r:id="rId37"/>
    </p:embeddedFont>
    <p:embeddedFont>
      <p:font typeface="Segoe UI Black" panose="020B0A02040204020203" pitchFamily="34" charset="0"/>
      <p:bold r:id="rId38"/>
      <p:boldItalic r:id="rId39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FDD02"/>
    <a:srgbClr val="F69200"/>
    <a:srgbClr val="EFEFEF"/>
    <a:srgbClr val="E2FF8F"/>
    <a:srgbClr val="B40000"/>
    <a:srgbClr val="8E0000"/>
    <a:srgbClr val="FF6600"/>
    <a:srgbClr val="FF9900"/>
    <a:srgbClr val="336600"/>
    <a:srgbClr val="2DC8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主题样式 1 - 强调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1FECB4D8-DB02-4DC6-A0A2-4F2EBAE1DC90}" styleName="中度样式 1 - 强调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0505E3EF-67EA-436B-97B2-0124C06EBD24}" styleName="中度样式 4 - 强调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中度样式 4 - 强调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中度样式 4 - 强调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250" autoAdjust="0"/>
    <p:restoredTop sz="94669" autoAdjust="0"/>
  </p:normalViewPr>
  <p:slideViewPr>
    <p:cSldViewPr snapToObjects="1">
      <p:cViewPr varScale="1">
        <p:scale>
          <a:sx n="89" d="100"/>
          <a:sy n="89" d="100"/>
        </p:scale>
        <p:origin x="1368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7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39" Type="http://schemas.openxmlformats.org/officeDocument/2006/relationships/font" Target="fonts/font21.fntdata"/><Relationship Id="rId21" Type="http://schemas.openxmlformats.org/officeDocument/2006/relationships/font" Target="fonts/font3.fntdata"/><Relationship Id="rId34" Type="http://schemas.openxmlformats.org/officeDocument/2006/relationships/font" Target="fonts/font16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font" Target="fonts/font11.fntdata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openxmlformats.org/officeDocument/2006/relationships/font" Target="fonts/font14.fntdata"/><Relationship Id="rId37" Type="http://schemas.openxmlformats.org/officeDocument/2006/relationships/font" Target="fonts/font19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36" Type="http://schemas.openxmlformats.org/officeDocument/2006/relationships/font" Target="fonts/font18.fntdata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font" Target="fonts/font12.fntdata"/><Relationship Id="rId35" Type="http://schemas.openxmlformats.org/officeDocument/2006/relationships/font" Target="fonts/font17.fntdata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33" Type="http://schemas.openxmlformats.org/officeDocument/2006/relationships/font" Target="fonts/font15.fntdata"/><Relationship Id="rId38" Type="http://schemas.openxmlformats.org/officeDocument/2006/relationships/font" Target="fonts/font20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BB4DC6-4EFE-49AA-BE11-29D39F5181C6}" type="doc">
      <dgm:prSet loTypeId="urn:microsoft.com/office/officeart/2005/8/layout/pyramid1" loCatId="pyramid" qsTypeId="urn:microsoft.com/office/officeart/2005/8/quickstyle/simple1" qsCatId="simple" csTypeId="urn:microsoft.com/office/officeart/2005/8/colors/colorful1" csCatId="colorful" phldr="1"/>
      <dgm:spPr/>
    </dgm:pt>
    <dgm:pt modelId="{E7D8E422-2D4E-43A8-B325-485BFE347697}">
      <dgm:prSet phldrT="[文本]" custT="1"/>
      <dgm:spPr>
        <a:solidFill>
          <a:srgbClr val="A7B426"/>
        </a:solidFill>
      </dgm:spPr>
      <dgm:t>
        <a:bodyPr/>
        <a:lstStyle/>
        <a:p>
          <a:endParaRPr lang="zh-CN" altLang="en-US" sz="2800" dirty="0">
            <a:latin typeface="隶书" panose="02010509060101010101" pitchFamily="49" charset="-122"/>
            <a:ea typeface="隶书" panose="02010509060101010101" pitchFamily="49" charset="-122"/>
          </a:endParaRPr>
        </a:p>
      </dgm:t>
    </dgm:pt>
    <dgm:pt modelId="{46DCFF58-B474-4C9C-A3D3-175A5D0BC236}" type="parTrans" cxnId="{0E005A95-AC72-4E01-9B1F-6C42F99CC764}">
      <dgm:prSet/>
      <dgm:spPr/>
      <dgm:t>
        <a:bodyPr/>
        <a:lstStyle/>
        <a:p>
          <a:endParaRPr lang="zh-CN" altLang="en-US"/>
        </a:p>
      </dgm:t>
    </dgm:pt>
    <dgm:pt modelId="{4469F25B-1D7E-4AFD-B0C9-E39C70E6FDF3}" type="sibTrans" cxnId="{0E005A95-AC72-4E01-9B1F-6C42F99CC764}">
      <dgm:prSet/>
      <dgm:spPr/>
      <dgm:t>
        <a:bodyPr/>
        <a:lstStyle/>
        <a:p>
          <a:endParaRPr lang="zh-CN" altLang="en-US"/>
        </a:p>
      </dgm:t>
    </dgm:pt>
    <dgm:pt modelId="{31084453-997C-41E3-887B-F9DC4605C90C}">
      <dgm:prSet phldrT="[文本]" custT="1"/>
      <dgm:spPr>
        <a:solidFill>
          <a:srgbClr val="F59000"/>
        </a:solidFill>
      </dgm:spPr>
      <dgm:t>
        <a:bodyPr/>
        <a:lstStyle/>
        <a:p>
          <a:endParaRPr lang="zh-CN" altLang="en-US" sz="2800" dirty="0">
            <a:latin typeface="隶书" panose="02010509060101010101" pitchFamily="49" charset="-122"/>
            <a:ea typeface="隶书" panose="02010509060101010101" pitchFamily="49" charset="-122"/>
          </a:endParaRPr>
        </a:p>
      </dgm:t>
    </dgm:pt>
    <dgm:pt modelId="{B5373160-ED81-4B4A-AF2A-40F5FB6190D9}" type="parTrans" cxnId="{B5BEA86E-8B54-4829-9F9A-40BFAF083062}">
      <dgm:prSet/>
      <dgm:spPr/>
      <dgm:t>
        <a:bodyPr/>
        <a:lstStyle/>
        <a:p>
          <a:endParaRPr lang="zh-CN" altLang="en-US"/>
        </a:p>
      </dgm:t>
    </dgm:pt>
    <dgm:pt modelId="{11FC9C70-8614-44EC-8BB3-17CD21AC695E}" type="sibTrans" cxnId="{B5BEA86E-8B54-4829-9F9A-40BFAF083062}">
      <dgm:prSet/>
      <dgm:spPr/>
      <dgm:t>
        <a:bodyPr/>
        <a:lstStyle/>
        <a:p>
          <a:endParaRPr lang="zh-CN" altLang="en-US"/>
        </a:p>
      </dgm:t>
    </dgm:pt>
    <dgm:pt modelId="{928FBF02-C9A5-42BE-BDC1-B772E04BD83E}">
      <dgm:prSet phldrT="[文本]" custT="1"/>
      <dgm:spPr>
        <a:solidFill>
          <a:srgbClr val="818181"/>
        </a:solidFill>
        <a:ln>
          <a:solidFill>
            <a:srgbClr val="818181"/>
          </a:solidFill>
        </a:ln>
      </dgm:spPr>
      <dgm:t>
        <a:bodyPr/>
        <a:lstStyle/>
        <a:p>
          <a:endParaRPr lang="zh-CN" altLang="en-US" sz="2800" dirty="0">
            <a:latin typeface="隶书" panose="02010509060101010101" pitchFamily="49" charset="-122"/>
            <a:ea typeface="隶书" panose="02010509060101010101" pitchFamily="49" charset="-122"/>
          </a:endParaRPr>
        </a:p>
      </dgm:t>
    </dgm:pt>
    <dgm:pt modelId="{D01A878E-F326-4FB8-95FE-4BEA670A8C53}" type="parTrans" cxnId="{95B189DB-63E7-4073-A6D0-EAD89FB6F3AF}">
      <dgm:prSet/>
      <dgm:spPr/>
      <dgm:t>
        <a:bodyPr/>
        <a:lstStyle/>
        <a:p>
          <a:endParaRPr lang="zh-CN" altLang="en-US"/>
        </a:p>
      </dgm:t>
    </dgm:pt>
    <dgm:pt modelId="{12187111-4573-4742-BD7E-FD9F572E5B15}" type="sibTrans" cxnId="{95B189DB-63E7-4073-A6D0-EAD89FB6F3AF}">
      <dgm:prSet/>
      <dgm:spPr/>
      <dgm:t>
        <a:bodyPr/>
        <a:lstStyle/>
        <a:p>
          <a:endParaRPr lang="zh-CN" altLang="en-US"/>
        </a:p>
      </dgm:t>
    </dgm:pt>
    <dgm:pt modelId="{FAF038C7-098D-4A94-8E77-99E3295235E7}">
      <dgm:prSet custT="1"/>
      <dgm:spPr>
        <a:solidFill>
          <a:srgbClr val="A7B426"/>
        </a:solidFill>
      </dgm:spPr>
      <dgm:t>
        <a:bodyPr/>
        <a:lstStyle/>
        <a:p>
          <a:endParaRPr lang="zh-CN" altLang="en-US" sz="2800" dirty="0">
            <a:latin typeface="隶书" panose="02010509060101010101" pitchFamily="49" charset="-122"/>
            <a:ea typeface="隶书" panose="02010509060101010101" pitchFamily="49" charset="-122"/>
          </a:endParaRPr>
        </a:p>
      </dgm:t>
    </dgm:pt>
    <dgm:pt modelId="{0AC6C036-22FE-415A-AC81-0505F79EAEEE}" type="parTrans" cxnId="{23DA532E-6997-46EE-813C-9AF1BE5490BE}">
      <dgm:prSet/>
      <dgm:spPr/>
      <dgm:t>
        <a:bodyPr/>
        <a:lstStyle/>
        <a:p>
          <a:endParaRPr lang="zh-CN" altLang="en-US"/>
        </a:p>
      </dgm:t>
    </dgm:pt>
    <dgm:pt modelId="{3A8C4716-6FAF-45CF-96A3-3FFCA9B93119}" type="sibTrans" cxnId="{23DA532E-6997-46EE-813C-9AF1BE5490BE}">
      <dgm:prSet/>
      <dgm:spPr/>
      <dgm:t>
        <a:bodyPr/>
        <a:lstStyle/>
        <a:p>
          <a:endParaRPr lang="zh-CN" altLang="en-US"/>
        </a:p>
      </dgm:t>
    </dgm:pt>
    <dgm:pt modelId="{AA423454-1FDE-4D6E-959A-1786887A2695}">
      <dgm:prSet custT="1"/>
      <dgm:spPr>
        <a:solidFill>
          <a:srgbClr val="FDC107"/>
        </a:solidFill>
      </dgm:spPr>
      <dgm:t>
        <a:bodyPr/>
        <a:lstStyle/>
        <a:p>
          <a:endParaRPr lang="zh-CN" altLang="en-US" sz="2800" dirty="0">
            <a:latin typeface="隶书" panose="02010509060101010101" pitchFamily="49" charset="-122"/>
            <a:ea typeface="隶书" panose="02010509060101010101" pitchFamily="49" charset="-122"/>
          </a:endParaRPr>
        </a:p>
      </dgm:t>
    </dgm:pt>
    <dgm:pt modelId="{EB9D5832-BB53-43B4-84F1-E5602BCDED93}" type="parTrans" cxnId="{847278EA-6AD7-4C62-97B2-6BE276120B5A}">
      <dgm:prSet/>
      <dgm:spPr/>
      <dgm:t>
        <a:bodyPr/>
        <a:lstStyle/>
        <a:p>
          <a:endParaRPr lang="zh-CN" altLang="en-US"/>
        </a:p>
      </dgm:t>
    </dgm:pt>
    <dgm:pt modelId="{F0F9D88A-9179-4203-8B5A-8517B3BF4119}" type="sibTrans" cxnId="{847278EA-6AD7-4C62-97B2-6BE276120B5A}">
      <dgm:prSet/>
      <dgm:spPr/>
      <dgm:t>
        <a:bodyPr/>
        <a:lstStyle/>
        <a:p>
          <a:endParaRPr lang="zh-CN" altLang="en-US"/>
        </a:p>
      </dgm:t>
    </dgm:pt>
    <dgm:pt modelId="{6A1DFF90-9A07-4AF2-B98B-50D8C8EEECC2}">
      <dgm:prSet custT="1"/>
      <dgm:spPr>
        <a:solidFill>
          <a:srgbClr val="DC5126"/>
        </a:solidFill>
        <a:ln>
          <a:solidFill>
            <a:srgbClr val="DC5126"/>
          </a:solidFill>
        </a:ln>
      </dgm:spPr>
      <dgm:t>
        <a:bodyPr/>
        <a:lstStyle/>
        <a:p>
          <a:endParaRPr lang="zh-CN" altLang="en-US" sz="2800" dirty="0">
            <a:latin typeface="隶书" panose="02010509060101010101" pitchFamily="49" charset="-122"/>
            <a:ea typeface="隶书" panose="02010509060101010101" pitchFamily="49" charset="-122"/>
          </a:endParaRPr>
        </a:p>
      </dgm:t>
    </dgm:pt>
    <dgm:pt modelId="{8612135F-2F30-4386-B946-D79DFCA05DC0}" type="parTrans" cxnId="{349F5AE5-5A64-4435-A55B-69DDA7CAFB16}">
      <dgm:prSet/>
      <dgm:spPr/>
      <dgm:t>
        <a:bodyPr/>
        <a:lstStyle/>
        <a:p>
          <a:endParaRPr lang="zh-CN" altLang="en-US"/>
        </a:p>
      </dgm:t>
    </dgm:pt>
    <dgm:pt modelId="{7C1DFBDC-3B87-4A5C-AF71-A96C08AD4A69}" type="sibTrans" cxnId="{349F5AE5-5A64-4435-A55B-69DDA7CAFB16}">
      <dgm:prSet/>
      <dgm:spPr/>
      <dgm:t>
        <a:bodyPr/>
        <a:lstStyle/>
        <a:p>
          <a:endParaRPr lang="zh-CN" altLang="en-US"/>
        </a:p>
      </dgm:t>
    </dgm:pt>
    <dgm:pt modelId="{8524A767-29F6-41CA-B617-AC391604AC1A}" type="pres">
      <dgm:prSet presAssocID="{4DBB4DC6-4EFE-49AA-BE11-29D39F5181C6}" presName="Name0" presStyleCnt="0">
        <dgm:presLayoutVars>
          <dgm:dir/>
          <dgm:animLvl val="lvl"/>
          <dgm:resizeHandles val="exact"/>
        </dgm:presLayoutVars>
      </dgm:prSet>
      <dgm:spPr/>
    </dgm:pt>
    <dgm:pt modelId="{65841578-8FA2-42D6-BC2A-C0BD32EBC777}" type="pres">
      <dgm:prSet presAssocID="{E7D8E422-2D4E-43A8-B325-485BFE347697}" presName="Name8" presStyleCnt="0"/>
      <dgm:spPr/>
    </dgm:pt>
    <dgm:pt modelId="{EC5BCDEF-6411-4E13-A81C-28626B6DA5D1}" type="pres">
      <dgm:prSet presAssocID="{E7D8E422-2D4E-43A8-B325-485BFE347697}" presName="level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A86E518-296C-479E-96F5-380423E3EEDA}" type="pres">
      <dgm:prSet presAssocID="{E7D8E422-2D4E-43A8-B325-485BFE34769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AD39057-3661-4BB8-8228-A3BAC8DD932C}" type="pres">
      <dgm:prSet presAssocID="{31084453-997C-41E3-887B-F9DC4605C90C}" presName="Name8" presStyleCnt="0"/>
      <dgm:spPr/>
    </dgm:pt>
    <dgm:pt modelId="{15A5ECAF-6BEE-45DC-A5F0-A7DB8813A2AE}" type="pres">
      <dgm:prSet presAssocID="{31084453-997C-41E3-887B-F9DC4605C90C}" presName="level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DB2689F-533F-4287-AA3B-988F96B7E998}" type="pres">
      <dgm:prSet presAssocID="{31084453-997C-41E3-887B-F9DC4605C90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E26F685-B9AA-4B38-B037-BDE685B75A1A}" type="pres">
      <dgm:prSet presAssocID="{928FBF02-C9A5-42BE-BDC1-B772E04BD83E}" presName="Name8" presStyleCnt="0"/>
      <dgm:spPr/>
    </dgm:pt>
    <dgm:pt modelId="{C8944096-062A-4596-9E12-1B0D2CFAB40F}" type="pres">
      <dgm:prSet presAssocID="{928FBF02-C9A5-42BE-BDC1-B772E04BD83E}" presName="level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9EB0067-A5E3-40ED-BA9A-41774F50478D}" type="pres">
      <dgm:prSet presAssocID="{928FBF02-C9A5-42BE-BDC1-B772E04BD83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898C1F8-9C05-48CE-9799-0B8BA4DD907C}" type="pres">
      <dgm:prSet presAssocID="{AA423454-1FDE-4D6E-959A-1786887A2695}" presName="Name8" presStyleCnt="0"/>
      <dgm:spPr/>
    </dgm:pt>
    <dgm:pt modelId="{3C951D74-5FBB-449B-9202-254A9C831644}" type="pres">
      <dgm:prSet presAssocID="{AA423454-1FDE-4D6E-959A-1786887A2695}" presName="level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A9EF9A9-D6F2-4DA8-A29B-D87F74B953FE}" type="pres">
      <dgm:prSet presAssocID="{AA423454-1FDE-4D6E-959A-1786887A269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1F165ED-B1B5-419B-950D-9F153F7A431A}" type="pres">
      <dgm:prSet presAssocID="{6A1DFF90-9A07-4AF2-B98B-50D8C8EEECC2}" presName="Name8" presStyleCnt="0"/>
      <dgm:spPr/>
    </dgm:pt>
    <dgm:pt modelId="{483B3649-1318-453F-A032-6F176E4C6406}" type="pres">
      <dgm:prSet presAssocID="{6A1DFF90-9A07-4AF2-B98B-50D8C8EEECC2}" presName="level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0559697-5086-4D18-B164-AB0F8978B888}" type="pres">
      <dgm:prSet presAssocID="{6A1DFF90-9A07-4AF2-B98B-50D8C8EEECC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58A495C-B7BB-4145-A86B-2D89456CA8DA}" type="pres">
      <dgm:prSet presAssocID="{FAF038C7-098D-4A94-8E77-99E3295235E7}" presName="Name8" presStyleCnt="0"/>
      <dgm:spPr/>
    </dgm:pt>
    <dgm:pt modelId="{DFD28CA0-37CE-4305-AFDF-92DF895151F4}" type="pres">
      <dgm:prSet presAssocID="{FAF038C7-098D-4A94-8E77-99E3295235E7}" presName="level" presStyleLbl="node1" presStyleIdx="5" presStyleCnt="6" custLinFactNeighborX="-5051" custLinFactNeighborY="5602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DBF4814-C72F-4500-BE58-7DA9BE678289}" type="pres">
      <dgm:prSet presAssocID="{FAF038C7-098D-4A94-8E77-99E3295235E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575EA78A-E981-40F7-B05C-0005E1F3C350}" type="presOf" srcId="{AA423454-1FDE-4D6E-959A-1786887A2695}" destId="{3C951D74-5FBB-449B-9202-254A9C831644}" srcOrd="0" destOrd="0" presId="urn:microsoft.com/office/officeart/2005/8/layout/pyramid1"/>
    <dgm:cxn modelId="{2F09C65B-E4D3-40F0-A607-4DF9C32B2C45}" type="presOf" srcId="{4DBB4DC6-4EFE-49AA-BE11-29D39F5181C6}" destId="{8524A767-29F6-41CA-B617-AC391604AC1A}" srcOrd="0" destOrd="0" presId="urn:microsoft.com/office/officeart/2005/8/layout/pyramid1"/>
    <dgm:cxn modelId="{F3AB46C6-D599-4213-B47B-A3C03BDCB8F2}" type="presOf" srcId="{FAF038C7-098D-4A94-8E77-99E3295235E7}" destId="{5DBF4814-C72F-4500-BE58-7DA9BE678289}" srcOrd="1" destOrd="0" presId="urn:microsoft.com/office/officeart/2005/8/layout/pyramid1"/>
    <dgm:cxn modelId="{E8CC8799-E306-4869-8ABE-256EDE9873B9}" type="presOf" srcId="{928FBF02-C9A5-42BE-BDC1-B772E04BD83E}" destId="{59EB0067-A5E3-40ED-BA9A-41774F50478D}" srcOrd="1" destOrd="0" presId="urn:microsoft.com/office/officeart/2005/8/layout/pyramid1"/>
    <dgm:cxn modelId="{349F5AE5-5A64-4435-A55B-69DDA7CAFB16}" srcId="{4DBB4DC6-4EFE-49AA-BE11-29D39F5181C6}" destId="{6A1DFF90-9A07-4AF2-B98B-50D8C8EEECC2}" srcOrd="4" destOrd="0" parTransId="{8612135F-2F30-4386-B946-D79DFCA05DC0}" sibTransId="{7C1DFBDC-3B87-4A5C-AF71-A96C08AD4A69}"/>
    <dgm:cxn modelId="{F803818A-2BA4-43FF-ABC2-77561891B365}" type="presOf" srcId="{6A1DFF90-9A07-4AF2-B98B-50D8C8EEECC2}" destId="{483B3649-1318-453F-A032-6F176E4C6406}" srcOrd="0" destOrd="0" presId="urn:microsoft.com/office/officeart/2005/8/layout/pyramid1"/>
    <dgm:cxn modelId="{95B189DB-63E7-4073-A6D0-EAD89FB6F3AF}" srcId="{4DBB4DC6-4EFE-49AA-BE11-29D39F5181C6}" destId="{928FBF02-C9A5-42BE-BDC1-B772E04BD83E}" srcOrd="2" destOrd="0" parTransId="{D01A878E-F326-4FB8-95FE-4BEA670A8C53}" sibTransId="{12187111-4573-4742-BD7E-FD9F572E5B15}"/>
    <dgm:cxn modelId="{C17B4A3C-8197-4597-8FF9-D8FA67F54F97}" type="presOf" srcId="{31084453-997C-41E3-887B-F9DC4605C90C}" destId="{FDB2689F-533F-4287-AA3B-988F96B7E998}" srcOrd="1" destOrd="0" presId="urn:microsoft.com/office/officeart/2005/8/layout/pyramid1"/>
    <dgm:cxn modelId="{A8187C63-B835-4E8E-97F3-CC1DCFCC46DB}" type="presOf" srcId="{AA423454-1FDE-4D6E-959A-1786887A2695}" destId="{2A9EF9A9-D6F2-4DA8-A29B-D87F74B953FE}" srcOrd="1" destOrd="0" presId="urn:microsoft.com/office/officeart/2005/8/layout/pyramid1"/>
    <dgm:cxn modelId="{80A68DBF-CB7D-4539-B0C1-358E09A1DC0F}" type="presOf" srcId="{E7D8E422-2D4E-43A8-B325-485BFE347697}" destId="{EA86E518-296C-479E-96F5-380423E3EEDA}" srcOrd="1" destOrd="0" presId="urn:microsoft.com/office/officeart/2005/8/layout/pyramid1"/>
    <dgm:cxn modelId="{775F870A-CECF-482F-9CB6-837552897836}" type="presOf" srcId="{31084453-997C-41E3-887B-F9DC4605C90C}" destId="{15A5ECAF-6BEE-45DC-A5F0-A7DB8813A2AE}" srcOrd="0" destOrd="0" presId="urn:microsoft.com/office/officeart/2005/8/layout/pyramid1"/>
    <dgm:cxn modelId="{0E005A95-AC72-4E01-9B1F-6C42F99CC764}" srcId="{4DBB4DC6-4EFE-49AA-BE11-29D39F5181C6}" destId="{E7D8E422-2D4E-43A8-B325-485BFE347697}" srcOrd="0" destOrd="0" parTransId="{46DCFF58-B474-4C9C-A3D3-175A5D0BC236}" sibTransId="{4469F25B-1D7E-4AFD-B0C9-E39C70E6FDF3}"/>
    <dgm:cxn modelId="{41464EFE-1957-4E58-A7E0-DAA55DBDABC9}" type="presOf" srcId="{FAF038C7-098D-4A94-8E77-99E3295235E7}" destId="{DFD28CA0-37CE-4305-AFDF-92DF895151F4}" srcOrd="0" destOrd="0" presId="urn:microsoft.com/office/officeart/2005/8/layout/pyramid1"/>
    <dgm:cxn modelId="{8ACDA47E-61D7-4713-9918-AD2B19862E6A}" type="presOf" srcId="{E7D8E422-2D4E-43A8-B325-485BFE347697}" destId="{EC5BCDEF-6411-4E13-A81C-28626B6DA5D1}" srcOrd="0" destOrd="0" presId="urn:microsoft.com/office/officeart/2005/8/layout/pyramid1"/>
    <dgm:cxn modelId="{B5BEA86E-8B54-4829-9F9A-40BFAF083062}" srcId="{4DBB4DC6-4EFE-49AA-BE11-29D39F5181C6}" destId="{31084453-997C-41E3-887B-F9DC4605C90C}" srcOrd="1" destOrd="0" parTransId="{B5373160-ED81-4B4A-AF2A-40F5FB6190D9}" sibTransId="{11FC9C70-8614-44EC-8BB3-17CD21AC695E}"/>
    <dgm:cxn modelId="{EF00B092-4A27-4E80-A2E2-3EE7F011356A}" type="presOf" srcId="{6A1DFF90-9A07-4AF2-B98B-50D8C8EEECC2}" destId="{60559697-5086-4D18-B164-AB0F8978B888}" srcOrd="1" destOrd="0" presId="urn:microsoft.com/office/officeart/2005/8/layout/pyramid1"/>
    <dgm:cxn modelId="{847278EA-6AD7-4C62-97B2-6BE276120B5A}" srcId="{4DBB4DC6-4EFE-49AA-BE11-29D39F5181C6}" destId="{AA423454-1FDE-4D6E-959A-1786887A2695}" srcOrd="3" destOrd="0" parTransId="{EB9D5832-BB53-43B4-84F1-E5602BCDED93}" sibTransId="{F0F9D88A-9179-4203-8B5A-8517B3BF4119}"/>
    <dgm:cxn modelId="{FC498285-D340-49E5-8F1C-54C8B84CD09D}" type="presOf" srcId="{928FBF02-C9A5-42BE-BDC1-B772E04BD83E}" destId="{C8944096-062A-4596-9E12-1B0D2CFAB40F}" srcOrd="0" destOrd="0" presId="urn:microsoft.com/office/officeart/2005/8/layout/pyramid1"/>
    <dgm:cxn modelId="{23DA532E-6997-46EE-813C-9AF1BE5490BE}" srcId="{4DBB4DC6-4EFE-49AA-BE11-29D39F5181C6}" destId="{FAF038C7-098D-4A94-8E77-99E3295235E7}" srcOrd="5" destOrd="0" parTransId="{0AC6C036-22FE-415A-AC81-0505F79EAEEE}" sibTransId="{3A8C4716-6FAF-45CF-96A3-3FFCA9B93119}"/>
    <dgm:cxn modelId="{E46AA200-B508-4FCE-982B-2EECBBF5CE86}" type="presParOf" srcId="{8524A767-29F6-41CA-B617-AC391604AC1A}" destId="{65841578-8FA2-42D6-BC2A-C0BD32EBC777}" srcOrd="0" destOrd="0" presId="urn:microsoft.com/office/officeart/2005/8/layout/pyramid1"/>
    <dgm:cxn modelId="{FB398799-EE03-43DE-BA33-34F8CE133276}" type="presParOf" srcId="{65841578-8FA2-42D6-BC2A-C0BD32EBC777}" destId="{EC5BCDEF-6411-4E13-A81C-28626B6DA5D1}" srcOrd="0" destOrd="0" presId="urn:microsoft.com/office/officeart/2005/8/layout/pyramid1"/>
    <dgm:cxn modelId="{EEAF10DA-E691-4202-9DB6-D0F7F98B71DE}" type="presParOf" srcId="{65841578-8FA2-42D6-BC2A-C0BD32EBC777}" destId="{EA86E518-296C-479E-96F5-380423E3EEDA}" srcOrd="1" destOrd="0" presId="urn:microsoft.com/office/officeart/2005/8/layout/pyramid1"/>
    <dgm:cxn modelId="{45AE3680-B25A-40E2-8CE7-745F7953A2A1}" type="presParOf" srcId="{8524A767-29F6-41CA-B617-AC391604AC1A}" destId="{AAD39057-3661-4BB8-8228-A3BAC8DD932C}" srcOrd="1" destOrd="0" presId="urn:microsoft.com/office/officeart/2005/8/layout/pyramid1"/>
    <dgm:cxn modelId="{5BE96F1D-BCE8-485C-A9B6-19E99B1BCEF5}" type="presParOf" srcId="{AAD39057-3661-4BB8-8228-A3BAC8DD932C}" destId="{15A5ECAF-6BEE-45DC-A5F0-A7DB8813A2AE}" srcOrd="0" destOrd="0" presId="urn:microsoft.com/office/officeart/2005/8/layout/pyramid1"/>
    <dgm:cxn modelId="{4DB3E239-B8E8-420F-ACA7-908D6F370779}" type="presParOf" srcId="{AAD39057-3661-4BB8-8228-A3BAC8DD932C}" destId="{FDB2689F-533F-4287-AA3B-988F96B7E998}" srcOrd="1" destOrd="0" presId="urn:microsoft.com/office/officeart/2005/8/layout/pyramid1"/>
    <dgm:cxn modelId="{82710C0F-FC57-4A07-9A13-312483D0F9D1}" type="presParOf" srcId="{8524A767-29F6-41CA-B617-AC391604AC1A}" destId="{3E26F685-B9AA-4B38-B037-BDE685B75A1A}" srcOrd="2" destOrd="0" presId="urn:microsoft.com/office/officeart/2005/8/layout/pyramid1"/>
    <dgm:cxn modelId="{BE3E6DE4-9D2A-40F7-9BC3-71860E19F895}" type="presParOf" srcId="{3E26F685-B9AA-4B38-B037-BDE685B75A1A}" destId="{C8944096-062A-4596-9E12-1B0D2CFAB40F}" srcOrd="0" destOrd="0" presId="urn:microsoft.com/office/officeart/2005/8/layout/pyramid1"/>
    <dgm:cxn modelId="{8DFCA808-AEAF-422C-99C7-485CA5BB234D}" type="presParOf" srcId="{3E26F685-B9AA-4B38-B037-BDE685B75A1A}" destId="{59EB0067-A5E3-40ED-BA9A-41774F50478D}" srcOrd="1" destOrd="0" presId="urn:microsoft.com/office/officeart/2005/8/layout/pyramid1"/>
    <dgm:cxn modelId="{DFF17037-D998-47FC-BC6C-D750A62C7EC0}" type="presParOf" srcId="{8524A767-29F6-41CA-B617-AC391604AC1A}" destId="{8898C1F8-9C05-48CE-9799-0B8BA4DD907C}" srcOrd="3" destOrd="0" presId="urn:microsoft.com/office/officeart/2005/8/layout/pyramid1"/>
    <dgm:cxn modelId="{2B566476-0121-4EE0-8FA5-6544A0DC6D97}" type="presParOf" srcId="{8898C1F8-9C05-48CE-9799-0B8BA4DD907C}" destId="{3C951D74-5FBB-449B-9202-254A9C831644}" srcOrd="0" destOrd="0" presId="urn:microsoft.com/office/officeart/2005/8/layout/pyramid1"/>
    <dgm:cxn modelId="{9DF6AE92-A16F-42EA-902A-502B48EA66C9}" type="presParOf" srcId="{8898C1F8-9C05-48CE-9799-0B8BA4DD907C}" destId="{2A9EF9A9-D6F2-4DA8-A29B-D87F74B953FE}" srcOrd="1" destOrd="0" presId="urn:microsoft.com/office/officeart/2005/8/layout/pyramid1"/>
    <dgm:cxn modelId="{6CFEE9BE-8814-4566-BD8B-2D9AF15F6043}" type="presParOf" srcId="{8524A767-29F6-41CA-B617-AC391604AC1A}" destId="{F1F165ED-B1B5-419B-950D-9F153F7A431A}" srcOrd="4" destOrd="0" presId="urn:microsoft.com/office/officeart/2005/8/layout/pyramid1"/>
    <dgm:cxn modelId="{04FEAA3C-F279-4D81-AD75-82F4D20E6B63}" type="presParOf" srcId="{F1F165ED-B1B5-419B-950D-9F153F7A431A}" destId="{483B3649-1318-453F-A032-6F176E4C6406}" srcOrd="0" destOrd="0" presId="urn:microsoft.com/office/officeart/2005/8/layout/pyramid1"/>
    <dgm:cxn modelId="{435703DC-B945-4E9A-A7BA-1B454A709F01}" type="presParOf" srcId="{F1F165ED-B1B5-419B-950D-9F153F7A431A}" destId="{60559697-5086-4D18-B164-AB0F8978B888}" srcOrd="1" destOrd="0" presId="urn:microsoft.com/office/officeart/2005/8/layout/pyramid1"/>
    <dgm:cxn modelId="{150A5032-2AA5-48BB-95F9-90E5CBAD450E}" type="presParOf" srcId="{8524A767-29F6-41CA-B617-AC391604AC1A}" destId="{F58A495C-B7BB-4145-A86B-2D89456CA8DA}" srcOrd="5" destOrd="0" presId="urn:microsoft.com/office/officeart/2005/8/layout/pyramid1"/>
    <dgm:cxn modelId="{1C368CB8-A731-4677-946B-A7E0727F9E60}" type="presParOf" srcId="{F58A495C-B7BB-4145-A86B-2D89456CA8DA}" destId="{DFD28CA0-37CE-4305-AFDF-92DF895151F4}" srcOrd="0" destOrd="0" presId="urn:microsoft.com/office/officeart/2005/8/layout/pyramid1"/>
    <dgm:cxn modelId="{8FF98A9F-C739-4188-B560-6C7F184D2A77}" type="presParOf" srcId="{F58A495C-B7BB-4145-A86B-2D89456CA8DA}" destId="{5DBF4814-C72F-4500-BE58-7DA9BE678289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171D9B-BB80-4C1E-B66B-D4E05B303718}" type="doc">
      <dgm:prSet loTypeId="urn:microsoft.com/office/officeart/2005/8/layout/target1" loCatId="relationship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zh-CN" altLang="en-US"/>
        </a:p>
      </dgm:t>
    </dgm:pt>
    <dgm:pt modelId="{390C6FB2-38D0-4FC8-9542-8B9DE5CDCE08}">
      <dgm:prSet phldrT="[文本]"/>
      <dgm:spPr/>
      <dgm:t>
        <a:bodyPr/>
        <a:lstStyle/>
        <a:p>
          <a:r>
            <a:rPr lang="en-US" altLang="zh-CN" dirty="0" smtClean="0"/>
            <a:t>Creating </a:t>
          </a:r>
          <a:endParaRPr lang="zh-CN" altLang="en-US" dirty="0"/>
        </a:p>
      </dgm:t>
    </dgm:pt>
    <dgm:pt modelId="{852B0ED9-6FDF-4B71-978A-20125F47EE27}" type="parTrans" cxnId="{9D39EE42-5B08-45D0-8381-53B57C94059F}">
      <dgm:prSet/>
      <dgm:spPr/>
      <dgm:t>
        <a:bodyPr/>
        <a:lstStyle/>
        <a:p>
          <a:endParaRPr lang="zh-CN" altLang="en-US"/>
        </a:p>
      </dgm:t>
    </dgm:pt>
    <dgm:pt modelId="{97E04C38-B824-4058-9E5F-F25531757D50}" type="sibTrans" cxnId="{9D39EE42-5B08-45D0-8381-53B57C94059F}">
      <dgm:prSet/>
      <dgm:spPr/>
      <dgm:t>
        <a:bodyPr/>
        <a:lstStyle/>
        <a:p>
          <a:endParaRPr lang="zh-CN" altLang="en-US"/>
        </a:p>
      </dgm:t>
    </dgm:pt>
    <dgm:pt modelId="{A97E7EFB-EAA8-4AB3-A5A3-C807495970E8}">
      <dgm:prSet phldrT="[文本]"/>
      <dgm:spPr/>
      <dgm:t>
        <a:bodyPr/>
        <a:lstStyle/>
        <a:p>
          <a:r>
            <a:rPr lang="en-US" altLang="zh-CN" dirty="0" smtClean="0"/>
            <a:t>Understanding </a:t>
          </a:r>
          <a:endParaRPr lang="zh-CN" altLang="en-US" dirty="0"/>
        </a:p>
      </dgm:t>
    </dgm:pt>
    <dgm:pt modelId="{46AA55DE-1000-420B-A3AB-A805CEF815A3}" type="parTrans" cxnId="{058AEC9F-49E8-431C-9A28-705A49C0D5A8}">
      <dgm:prSet/>
      <dgm:spPr/>
      <dgm:t>
        <a:bodyPr/>
        <a:lstStyle/>
        <a:p>
          <a:endParaRPr lang="zh-CN" altLang="en-US"/>
        </a:p>
      </dgm:t>
    </dgm:pt>
    <dgm:pt modelId="{8D167839-301D-4520-8E1D-B38C93AF1A34}" type="sibTrans" cxnId="{058AEC9F-49E8-431C-9A28-705A49C0D5A8}">
      <dgm:prSet/>
      <dgm:spPr/>
      <dgm:t>
        <a:bodyPr/>
        <a:lstStyle/>
        <a:p>
          <a:endParaRPr lang="zh-CN" altLang="en-US"/>
        </a:p>
      </dgm:t>
    </dgm:pt>
    <dgm:pt modelId="{D84A6569-8F8A-43B8-A906-0F45DA5E7578}">
      <dgm:prSet phldrT="[文本]"/>
      <dgm:spPr/>
      <dgm:t>
        <a:bodyPr/>
        <a:lstStyle/>
        <a:p>
          <a:r>
            <a:rPr lang="en-US" altLang="zh-CN" dirty="0" smtClean="0"/>
            <a:t>Applying </a:t>
          </a:r>
          <a:endParaRPr lang="zh-CN" altLang="en-US" dirty="0"/>
        </a:p>
      </dgm:t>
    </dgm:pt>
    <dgm:pt modelId="{B3013547-C021-4BB8-9CF2-E655334ED6EE}" type="parTrans" cxnId="{C31449D9-299A-4F67-8667-FE8F1485AF7D}">
      <dgm:prSet/>
      <dgm:spPr/>
      <dgm:t>
        <a:bodyPr/>
        <a:lstStyle/>
        <a:p>
          <a:endParaRPr lang="zh-CN" altLang="en-US"/>
        </a:p>
      </dgm:t>
    </dgm:pt>
    <dgm:pt modelId="{AD880D58-ACF9-438D-8BAE-A5DCA32B0F58}" type="sibTrans" cxnId="{C31449D9-299A-4F67-8667-FE8F1485AF7D}">
      <dgm:prSet/>
      <dgm:spPr/>
      <dgm:t>
        <a:bodyPr/>
        <a:lstStyle/>
        <a:p>
          <a:endParaRPr lang="zh-CN" altLang="en-US"/>
        </a:p>
      </dgm:t>
    </dgm:pt>
    <dgm:pt modelId="{B85B62AB-73F7-4494-979F-6691A0232C92}">
      <dgm:prSet/>
      <dgm:spPr/>
      <dgm:t>
        <a:bodyPr/>
        <a:lstStyle/>
        <a:p>
          <a:r>
            <a:rPr lang="en-US" altLang="zh-CN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Analyzing </a:t>
          </a:r>
          <a:endParaRPr lang="zh-CN" altLang="en-US" dirty="0"/>
        </a:p>
      </dgm:t>
    </dgm:pt>
    <dgm:pt modelId="{A8953893-22BB-4321-B804-12C265C5AC44}" type="parTrans" cxnId="{0F5497E9-8BD4-4F1C-A3FC-1258333CA7DA}">
      <dgm:prSet/>
      <dgm:spPr/>
      <dgm:t>
        <a:bodyPr/>
        <a:lstStyle/>
        <a:p>
          <a:endParaRPr lang="zh-CN" altLang="en-US"/>
        </a:p>
      </dgm:t>
    </dgm:pt>
    <dgm:pt modelId="{8EEE7D1E-1CC4-4199-800F-47AE77F2E435}" type="sibTrans" cxnId="{0F5497E9-8BD4-4F1C-A3FC-1258333CA7DA}">
      <dgm:prSet/>
      <dgm:spPr/>
      <dgm:t>
        <a:bodyPr/>
        <a:lstStyle/>
        <a:p>
          <a:endParaRPr lang="zh-CN" altLang="en-US"/>
        </a:p>
      </dgm:t>
    </dgm:pt>
    <dgm:pt modelId="{0589BCFB-C930-4D97-961F-0D9A01EAA377}">
      <dgm:prSet/>
      <dgm:spPr/>
      <dgm:t>
        <a:bodyPr/>
        <a:lstStyle/>
        <a:p>
          <a:r>
            <a:rPr lang="en-US" altLang="zh-CN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Evaluating</a:t>
          </a:r>
          <a:endParaRPr lang="zh-CN" altLang="en-US" dirty="0">
            <a:latin typeface="Tahoma" panose="020B0604030504040204" pitchFamily="34" charset="0"/>
            <a:cs typeface="Tahoma" panose="020B0604030504040204" pitchFamily="34" charset="0"/>
          </a:endParaRPr>
        </a:p>
      </dgm:t>
    </dgm:pt>
    <dgm:pt modelId="{D8BC621E-8E19-49E4-AE0F-547E85A2EAB3}" type="parTrans" cxnId="{188B4BB3-25C5-46CE-AAF8-1B88ABA9C10F}">
      <dgm:prSet/>
      <dgm:spPr/>
      <dgm:t>
        <a:bodyPr/>
        <a:lstStyle/>
        <a:p>
          <a:endParaRPr lang="zh-CN" altLang="en-US"/>
        </a:p>
      </dgm:t>
    </dgm:pt>
    <dgm:pt modelId="{CFCECCDA-603F-4FBD-8DCD-8020B01A4F68}" type="sibTrans" cxnId="{188B4BB3-25C5-46CE-AAF8-1B88ABA9C10F}">
      <dgm:prSet/>
      <dgm:spPr/>
      <dgm:t>
        <a:bodyPr/>
        <a:lstStyle/>
        <a:p>
          <a:endParaRPr lang="zh-CN" altLang="en-US"/>
        </a:p>
      </dgm:t>
    </dgm:pt>
    <dgm:pt modelId="{EEC77F40-CAA2-4D23-ABD3-8D0A8CDCE9AF}">
      <dgm:prSet/>
      <dgm:spPr/>
      <dgm:t>
        <a:bodyPr/>
        <a:lstStyle/>
        <a:p>
          <a:endParaRPr lang="zh-CN" altLang="en-US"/>
        </a:p>
      </dgm:t>
    </dgm:pt>
    <dgm:pt modelId="{86913673-7B76-4259-97EC-23A587E1054B}" type="parTrans" cxnId="{F197ED83-6444-40C5-9E23-47F76EAD67F6}">
      <dgm:prSet/>
      <dgm:spPr/>
      <dgm:t>
        <a:bodyPr/>
        <a:lstStyle/>
        <a:p>
          <a:endParaRPr lang="zh-CN" altLang="en-US"/>
        </a:p>
      </dgm:t>
    </dgm:pt>
    <dgm:pt modelId="{12AA1DD0-1532-4DDA-9045-A9762AA61BFB}" type="sibTrans" cxnId="{F197ED83-6444-40C5-9E23-47F76EAD67F6}">
      <dgm:prSet/>
      <dgm:spPr/>
      <dgm:t>
        <a:bodyPr/>
        <a:lstStyle/>
        <a:p>
          <a:endParaRPr lang="zh-CN" altLang="en-US"/>
        </a:p>
      </dgm:t>
    </dgm:pt>
    <dgm:pt modelId="{C8250972-BD9F-4178-B9C6-4D190EA75585}" type="pres">
      <dgm:prSet presAssocID="{25171D9B-BB80-4C1E-B66B-D4E05B303718}" presName="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E2C1982E-9AB3-4822-8245-BC9A8397456C}" type="pres">
      <dgm:prSet presAssocID="{390C6FB2-38D0-4FC8-9542-8B9DE5CDCE08}" presName="circle1" presStyleLbl="lnNode1" presStyleIdx="0" presStyleCnt="5"/>
      <dgm:spPr/>
    </dgm:pt>
    <dgm:pt modelId="{57073F9E-5B43-4DBF-B14D-16165938E43C}" type="pres">
      <dgm:prSet presAssocID="{390C6FB2-38D0-4FC8-9542-8B9DE5CDCE08}" presName="text1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2820EED-3CD0-46D6-A2FB-1CEAC6B7A64E}" type="pres">
      <dgm:prSet presAssocID="{390C6FB2-38D0-4FC8-9542-8B9DE5CDCE08}" presName="line1" presStyleLbl="callout" presStyleIdx="0" presStyleCnt="10"/>
      <dgm:spPr/>
    </dgm:pt>
    <dgm:pt modelId="{58CB5CF9-FE46-4751-B7A7-A551ABDDFAAA}" type="pres">
      <dgm:prSet presAssocID="{390C6FB2-38D0-4FC8-9542-8B9DE5CDCE08}" presName="d1" presStyleLbl="callout" presStyleIdx="1" presStyleCnt="10"/>
      <dgm:spPr/>
    </dgm:pt>
    <dgm:pt modelId="{663713C2-1F94-4ABF-B5A3-CC4CCF374C51}" type="pres">
      <dgm:prSet presAssocID="{A97E7EFB-EAA8-4AB3-A5A3-C807495970E8}" presName="circle2" presStyleLbl="lnNode1" presStyleIdx="1" presStyleCnt="5"/>
      <dgm:spPr/>
    </dgm:pt>
    <dgm:pt modelId="{624C5859-7EAB-4B58-AD16-FD9501BCC858}" type="pres">
      <dgm:prSet presAssocID="{A97E7EFB-EAA8-4AB3-A5A3-C807495970E8}" presName="text2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201A4A5-0FE0-4C71-97DB-E2AEC5D08062}" type="pres">
      <dgm:prSet presAssocID="{A97E7EFB-EAA8-4AB3-A5A3-C807495970E8}" presName="line2" presStyleLbl="callout" presStyleIdx="2" presStyleCnt="10"/>
      <dgm:spPr/>
    </dgm:pt>
    <dgm:pt modelId="{F8D00F44-595B-45FA-A081-12DEC94A3A42}" type="pres">
      <dgm:prSet presAssocID="{A97E7EFB-EAA8-4AB3-A5A3-C807495970E8}" presName="d2" presStyleLbl="callout" presStyleIdx="3" presStyleCnt="10"/>
      <dgm:spPr/>
    </dgm:pt>
    <dgm:pt modelId="{92C50C88-B2A2-4423-B333-1E4357DA28E0}" type="pres">
      <dgm:prSet presAssocID="{D84A6569-8F8A-43B8-A906-0F45DA5E7578}" presName="circle3" presStyleLbl="lnNode1" presStyleIdx="2" presStyleCnt="5"/>
      <dgm:spPr/>
    </dgm:pt>
    <dgm:pt modelId="{860F73D8-8FC9-482B-9405-CB1CCB52E4A2}" type="pres">
      <dgm:prSet presAssocID="{D84A6569-8F8A-43B8-A906-0F45DA5E7578}" presName="text3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3A8A44E-C83B-4D29-B009-B515F00BD1AA}" type="pres">
      <dgm:prSet presAssocID="{D84A6569-8F8A-43B8-A906-0F45DA5E7578}" presName="line3" presStyleLbl="callout" presStyleIdx="4" presStyleCnt="10"/>
      <dgm:spPr/>
    </dgm:pt>
    <dgm:pt modelId="{96C05770-009F-4848-A9C0-421C1F817703}" type="pres">
      <dgm:prSet presAssocID="{D84A6569-8F8A-43B8-A906-0F45DA5E7578}" presName="d3" presStyleLbl="callout" presStyleIdx="5" presStyleCnt="10"/>
      <dgm:spPr/>
    </dgm:pt>
    <dgm:pt modelId="{C75F4BFC-0E14-4DCA-ACCC-EAC7A82B9083}" type="pres">
      <dgm:prSet presAssocID="{B85B62AB-73F7-4494-979F-6691A0232C92}" presName="circle4" presStyleLbl="lnNode1" presStyleIdx="3" presStyleCnt="5"/>
      <dgm:spPr/>
    </dgm:pt>
    <dgm:pt modelId="{A29CFA42-CCF1-4A9F-96A9-47FE52E1757F}" type="pres">
      <dgm:prSet presAssocID="{B85B62AB-73F7-4494-979F-6691A0232C92}" presName="text4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1C008FE-DCEB-4B43-8851-1BA9C970A15B}" type="pres">
      <dgm:prSet presAssocID="{B85B62AB-73F7-4494-979F-6691A0232C92}" presName="line4" presStyleLbl="callout" presStyleIdx="6" presStyleCnt="10"/>
      <dgm:spPr/>
    </dgm:pt>
    <dgm:pt modelId="{91538F46-B12B-4B59-A262-8C3E76337425}" type="pres">
      <dgm:prSet presAssocID="{B85B62AB-73F7-4494-979F-6691A0232C92}" presName="d4" presStyleLbl="callout" presStyleIdx="7" presStyleCnt="10" custLinFactNeighborX="2547" custLinFactNeighborY="137"/>
      <dgm:spPr/>
      <dgm:t>
        <a:bodyPr/>
        <a:lstStyle/>
        <a:p>
          <a:endParaRPr lang="zh-CN" altLang="en-US"/>
        </a:p>
      </dgm:t>
    </dgm:pt>
    <dgm:pt modelId="{D323EDC4-1274-4D2F-9CA9-C8FD98AB218B}" type="pres">
      <dgm:prSet presAssocID="{0589BCFB-C930-4D97-961F-0D9A01EAA377}" presName="circle5" presStyleLbl="lnNode1" presStyleIdx="4" presStyleCnt="5"/>
      <dgm:spPr/>
    </dgm:pt>
    <dgm:pt modelId="{93F90BB3-445D-4711-919A-B38EA18E82B5}" type="pres">
      <dgm:prSet presAssocID="{0589BCFB-C930-4D97-961F-0D9A01EAA377}" presName="text5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EC4A77D-01E3-4A8A-ACA5-47B930EE0E3D}" type="pres">
      <dgm:prSet presAssocID="{0589BCFB-C930-4D97-961F-0D9A01EAA377}" presName="line5" presStyleLbl="callout" presStyleIdx="8" presStyleCnt="10"/>
      <dgm:spPr/>
      <dgm:t>
        <a:bodyPr/>
        <a:lstStyle/>
        <a:p>
          <a:endParaRPr lang="zh-CN" altLang="en-US"/>
        </a:p>
      </dgm:t>
    </dgm:pt>
    <dgm:pt modelId="{AA293D4A-5E66-45B9-B1AD-467E8E97F61F}" type="pres">
      <dgm:prSet presAssocID="{0589BCFB-C930-4D97-961F-0D9A01EAA377}" presName="d5" presStyleLbl="callout" presStyleIdx="9" presStyleCnt="10"/>
      <dgm:spPr/>
      <dgm:t>
        <a:bodyPr/>
        <a:lstStyle/>
        <a:p>
          <a:endParaRPr lang="zh-CN" altLang="en-US"/>
        </a:p>
      </dgm:t>
    </dgm:pt>
  </dgm:ptLst>
  <dgm:cxnLst>
    <dgm:cxn modelId="{242ABE9D-5AA9-42D0-A7DC-68F945333677}" type="presOf" srcId="{0589BCFB-C930-4D97-961F-0D9A01EAA377}" destId="{93F90BB3-445D-4711-919A-B38EA18E82B5}" srcOrd="0" destOrd="0" presId="urn:microsoft.com/office/officeart/2005/8/layout/target1"/>
    <dgm:cxn modelId="{188B4BB3-25C5-46CE-AAF8-1B88ABA9C10F}" srcId="{25171D9B-BB80-4C1E-B66B-D4E05B303718}" destId="{0589BCFB-C930-4D97-961F-0D9A01EAA377}" srcOrd="4" destOrd="0" parTransId="{D8BC621E-8E19-49E4-AE0F-547E85A2EAB3}" sibTransId="{CFCECCDA-603F-4FBD-8DCD-8020B01A4F68}"/>
    <dgm:cxn modelId="{422DAB8A-5AE5-4B7A-BC25-356594BAD317}" type="presOf" srcId="{25171D9B-BB80-4C1E-B66B-D4E05B303718}" destId="{C8250972-BD9F-4178-B9C6-4D190EA75585}" srcOrd="0" destOrd="0" presId="urn:microsoft.com/office/officeart/2005/8/layout/target1"/>
    <dgm:cxn modelId="{F197ED83-6444-40C5-9E23-47F76EAD67F6}" srcId="{25171D9B-BB80-4C1E-B66B-D4E05B303718}" destId="{EEC77F40-CAA2-4D23-ABD3-8D0A8CDCE9AF}" srcOrd="5" destOrd="0" parTransId="{86913673-7B76-4259-97EC-23A587E1054B}" sibTransId="{12AA1DD0-1532-4DDA-9045-A9762AA61BFB}"/>
    <dgm:cxn modelId="{C31449D9-299A-4F67-8667-FE8F1485AF7D}" srcId="{25171D9B-BB80-4C1E-B66B-D4E05B303718}" destId="{D84A6569-8F8A-43B8-A906-0F45DA5E7578}" srcOrd="2" destOrd="0" parTransId="{B3013547-C021-4BB8-9CF2-E655334ED6EE}" sibTransId="{AD880D58-ACF9-438D-8BAE-A5DCA32B0F58}"/>
    <dgm:cxn modelId="{B2339BA6-2ADA-4C95-A72A-0B00540FCE6B}" type="presOf" srcId="{390C6FB2-38D0-4FC8-9542-8B9DE5CDCE08}" destId="{57073F9E-5B43-4DBF-B14D-16165938E43C}" srcOrd="0" destOrd="0" presId="urn:microsoft.com/office/officeart/2005/8/layout/target1"/>
    <dgm:cxn modelId="{3CEEF375-648F-49C9-9165-E48D524DCB4F}" type="presOf" srcId="{B85B62AB-73F7-4494-979F-6691A0232C92}" destId="{A29CFA42-CCF1-4A9F-96A9-47FE52E1757F}" srcOrd="0" destOrd="0" presId="urn:microsoft.com/office/officeart/2005/8/layout/target1"/>
    <dgm:cxn modelId="{0F5497E9-8BD4-4F1C-A3FC-1258333CA7DA}" srcId="{25171D9B-BB80-4C1E-B66B-D4E05B303718}" destId="{B85B62AB-73F7-4494-979F-6691A0232C92}" srcOrd="3" destOrd="0" parTransId="{A8953893-22BB-4321-B804-12C265C5AC44}" sibTransId="{8EEE7D1E-1CC4-4199-800F-47AE77F2E435}"/>
    <dgm:cxn modelId="{0A491AA4-0888-49F7-BC13-71DF5EE7AD17}" type="presOf" srcId="{D84A6569-8F8A-43B8-A906-0F45DA5E7578}" destId="{860F73D8-8FC9-482B-9405-CB1CCB52E4A2}" srcOrd="0" destOrd="0" presId="urn:microsoft.com/office/officeart/2005/8/layout/target1"/>
    <dgm:cxn modelId="{9D39EE42-5B08-45D0-8381-53B57C94059F}" srcId="{25171D9B-BB80-4C1E-B66B-D4E05B303718}" destId="{390C6FB2-38D0-4FC8-9542-8B9DE5CDCE08}" srcOrd="0" destOrd="0" parTransId="{852B0ED9-6FDF-4B71-978A-20125F47EE27}" sibTransId="{97E04C38-B824-4058-9E5F-F25531757D50}"/>
    <dgm:cxn modelId="{058AEC9F-49E8-431C-9A28-705A49C0D5A8}" srcId="{25171D9B-BB80-4C1E-B66B-D4E05B303718}" destId="{A97E7EFB-EAA8-4AB3-A5A3-C807495970E8}" srcOrd="1" destOrd="0" parTransId="{46AA55DE-1000-420B-A3AB-A805CEF815A3}" sibTransId="{8D167839-301D-4520-8E1D-B38C93AF1A34}"/>
    <dgm:cxn modelId="{A2CC2370-E4F6-4DB0-B7BD-20D688DFEA52}" type="presOf" srcId="{A97E7EFB-EAA8-4AB3-A5A3-C807495970E8}" destId="{624C5859-7EAB-4B58-AD16-FD9501BCC858}" srcOrd="0" destOrd="0" presId="urn:microsoft.com/office/officeart/2005/8/layout/target1"/>
    <dgm:cxn modelId="{DDB5D93A-B978-45AE-B58A-03E864A54093}" type="presParOf" srcId="{C8250972-BD9F-4178-B9C6-4D190EA75585}" destId="{E2C1982E-9AB3-4822-8245-BC9A8397456C}" srcOrd="0" destOrd="0" presId="urn:microsoft.com/office/officeart/2005/8/layout/target1"/>
    <dgm:cxn modelId="{26C213D0-A421-4D4B-BB49-A829EE9C8745}" type="presParOf" srcId="{C8250972-BD9F-4178-B9C6-4D190EA75585}" destId="{57073F9E-5B43-4DBF-B14D-16165938E43C}" srcOrd="1" destOrd="0" presId="urn:microsoft.com/office/officeart/2005/8/layout/target1"/>
    <dgm:cxn modelId="{5835EFDB-EDD2-42DA-A21A-2364365A57FA}" type="presParOf" srcId="{C8250972-BD9F-4178-B9C6-4D190EA75585}" destId="{02820EED-3CD0-46D6-A2FB-1CEAC6B7A64E}" srcOrd="2" destOrd="0" presId="urn:microsoft.com/office/officeart/2005/8/layout/target1"/>
    <dgm:cxn modelId="{4D93A165-EEAD-4FFB-AA64-0E077DE3783E}" type="presParOf" srcId="{C8250972-BD9F-4178-B9C6-4D190EA75585}" destId="{58CB5CF9-FE46-4751-B7A7-A551ABDDFAAA}" srcOrd="3" destOrd="0" presId="urn:microsoft.com/office/officeart/2005/8/layout/target1"/>
    <dgm:cxn modelId="{2C9F1180-1DB9-41B8-8029-62E0B0FF5BF7}" type="presParOf" srcId="{C8250972-BD9F-4178-B9C6-4D190EA75585}" destId="{663713C2-1F94-4ABF-B5A3-CC4CCF374C51}" srcOrd="4" destOrd="0" presId="urn:microsoft.com/office/officeart/2005/8/layout/target1"/>
    <dgm:cxn modelId="{860FC36D-2028-44AB-99AC-DBA56B6F7C60}" type="presParOf" srcId="{C8250972-BD9F-4178-B9C6-4D190EA75585}" destId="{624C5859-7EAB-4B58-AD16-FD9501BCC858}" srcOrd="5" destOrd="0" presId="urn:microsoft.com/office/officeart/2005/8/layout/target1"/>
    <dgm:cxn modelId="{F2FC377A-49C2-42CC-8E7C-32C96E97E764}" type="presParOf" srcId="{C8250972-BD9F-4178-B9C6-4D190EA75585}" destId="{3201A4A5-0FE0-4C71-97DB-E2AEC5D08062}" srcOrd="6" destOrd="0" presId="urn:microsoft.com/office/officeart/2005/8/layout/target1"/>
    <dgm:cxn modelId="{8FF0D37E-150F-4D54-B340-CA36DE09C4FE}" type="presParOf" srcId="{C8250972-BD9F-4178-B9C6-4D190EA75585}" destId="{F8D00F44-595B-45FA-A081-12DEC94A3A42}" srcOrd="7" destOrd="0" presId="urn:microsoft.com/office/officeart/2005/8/layout/target1"/>
    <dgm:cxn modelId="{BBB14AD8-2B8B-4841-865F-2D3580B35A92}" type="presParOf" srcId="{C8250972-BD9F-4178-B9C6-4D190EA75585}" destId="{92C50C88-B2A2-4423-B333-1E4357DA28E0}" srcOrd="8" destOrd="0" presId="urn:microsoft.com/office/officeart/2005/8/layout/target1"/>
    <dgm:cxn modelId="{D313A251-009F-4E07-9CC7-C49243B7C782}" type="presParOf" srcId="{C8250972-BD9F-4178-B9C6-4D190EA75585}" destId="{860F73D8-8FC9-482B-9405-CB1CCB52E4A2}" srcOrd="9" destOrd="0" presId="urn:microsoft.com/office/officeart/2005/8/layout/target1"/>
    <dgm:cxn modelId="{99C03284-44DA-4AF0-8F02-45A8543C00A7}" type="presParOf" srcId="{C8250972-BD9F-4178-B9C6-4D190EA75585}" destId="{63A8A44E-C83B-4D29-B009-B515F00BD1AA}" srcOrd="10" destOrd="0" presId="urn:microsoft.com/office/officeart/2005/8/layout/target1"/>
    <dgm:cxn modelId="{B7D9A7F1-4235-422A-A4C6-A6482B214A77}" type="presParOf" srcId="{C8250972-BD9F-4178-B9C6-4D190EA75585}" destId="{96C05770-009F-4848-A9C0-421C1F817703}" srcOrd="11" destOrd="0" presId="urn:microsoft.com/office/officeart/2005/8/layout/target1"/>
    <dgm:cxn modelId="{4A35F66E-67EF-46E9-ADE9-06BB665B0FD2}" type="presParOf" srcId="{C8250972-BD9F-4178-B9C6-4D190EA75585}" destId="{C75F4BFC-0E14-4DCA-ACCC-EAC7A82B9083}" srcOrd="12" destOrd="0" presId="urn:microsoft.com/office/officeart/2005/8/layout/target1"/>
    <dgm:cxn modelId="{F7EC7D05-4305-465B-8E98-8C109FF6C0E8}" type="presParOf" srcId="{C8250972-BD9F-4178-B9C6-4D190EA75585}" destId="{A29CFA42-CCF1-4A9F-96A9-47FE52E1757F}" srcOrd="13" destOrd="0" presId="urn:microsoft.com/office/officeart/2005/8/layout/target1"/>
    <dgm:cxn modelId="{DAD723E7-1DD8-4ED9-86A7-9474626AC2E5}" type="presParOf" srcId="{C8250972-BD9F-4178-B9C6-4D190EA75585}" destId="{C1C008FE-DCEB-4B43-8851-1BA9C970A15B}" srcOrd="14" destOrd="0" presId="urn:microsoft.com/office/officeart/2005/8/layout/target1"/>
    <dgm:cxn modelId="{FCECA023-04AA-4860-97E4-468B2228C811}" type="presParOf" srcId="{C8250972-BD9F-4178-B9C6-4D190EA75585}" destId="{91538F46-B12B-4B59-A262-8C3E76337425}" srcOrd="15" destOrd="0" presId="urn:microsoft.com/office/officeart/2005/8/layout/target1"/>
    <dgm:cxn modelId="{0C82D736-6228-436C-9AE3-1403A5D6C26F}" type="presParOf" srcId="{C8250972-BD9F-4178-B9C6-4D190EA75585}" destId="{D323EDC4-1274-4D2F-9CA9-C8FD98AB218B}" srcOrd="16" destOrd="0" presId="urn:microsoft.com/office/officeart/2005/8/layout/target1"/>
    <dgm:cxn modelId="{DE0465E3-3D33-414F-8DDC-5EC8DC7F19D2}" type="presParOf" srcId="{C8250972-BD9F-4178-B9C6-4D190EA75585}" destId="{93F90BB3-445D-4711-919A-B38EA18E82B5}" srcOrd="17" destOrd="0" presId="urn:microsoft.com/office/officeart/2005/8/layout/target1"/>
    <dgm:cxn modelId="{5ED25810-8F8D-4965-BACB-7DC17D0B7D14}" type="presParOf" srcId="{C8250972-BD9F-4178-B9C6-4D190EA75585}" destId="{4EC4A77D-01E3-4A8A-ACA5-47B930EE0E3D}" srcOrd="18" destOrd="0" presId="urn:microsoft.com/office/officeart/2005/8/layout/target1"/>
    <dgm:cxn modelId="{52411B08-9866-4C45-9226-794D947D142C}" type="presParOf" srcId="{C8250972-BD9F-4178-B9C6-4D190EA75585}" destId="{AA293D4A-5E66-45B9-B1AD-467E8E97F61F}" srcOrd="19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5BCDEF-6411-4E13-A81C-28626B6DA5D1}">
      <dsp:nvSpPr>
        <dsp:cNvPr id="0" name=""/>
        <dsp:cNvSpPr/>
      </dsp:nvSpPr>
      <dsp:spPr>
        <a:xfrm>
          <a:off x="2970329" y="0"/>
          <a:ext cx="1188132" cy="770714"/>
        </a:xfrm>
        <a:prstGeom prst="trapezoid">
          <a:avLst>
            <a:gd name="adj" fmla="val 77080"/>
          </a:avLst>
        </a:prstGeom>
        <a:solidFill>
          <a:srgbClr val="A7B42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kern="1200" dirty="0">
            <a:latin typeface="隶书" panose="02010509060101010101" pitchFamily="49" charset="-122"/>
            <a:ea typeface="隶书" panose="02010509060101010101" pitchFamily="49" charset="-122"/>
          </a:endParaRPr>
        </a:p>
      </dsp:txBody>
      <dsp:txXfrm>
        <a:off x="2970329" y="0"/>
        <a:ext cx="1188132" cy="770714"/>
      </dsp:txXfrm>
    </dsp:sp>
    <dsp:sp modelId="{15A5ECAF-6BEE-45DC-A5F0-A7DB8813A2AE}">
      <dsp:nvSpPr>
        <dsp:cNvPr id="0" name=""/>
        <dsp:cNvSpPr/>
      </dsp:nvSpPr>
      <dsp:spPr>
        <a:xfrm>
          <a:off x="2376263" y="770714"/>
          <a:ext cx="2376264" cy="770714"/>
        </a:xfrm>
        <a:prstGeom prst="trapezoid">
          <a:avLst>
            <a:gd name="adj" fmla="val 77080"/>
          </a:avLst>
        </a:prstGeom>
        <a:solidFill>
          <a:srgbClr val="F59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kern="1200" dirty="0">
            <a:latin typeface="隶书" panose="02010509060101010101" pitchFamily="49" charset="-122"/>
            <a:ea typeface="隶书" panose="02010509060101010101" pitchFamily="49" charset="-122"/>
          </a:endParaRPr>
        </a:p>
      </dsp:txBody>
      <dsp:txXfrm>
        <a:off x="2792110" y="770714"/>
        <a:ext cx="1544571" cy="770714"/>
      </dsp:txXfrm>
    </dsp:sp>
    <dsp:sp modelId="{C8944096-062A-4596-9E12-1B0D2CFAB40F}">
      <dsp:nvSpPr>
        <dsp:cNvPr id="0" name=""/>
        <dsp:cNvSpPr/>
      </dsp:nvSpPr>
      <dsp:spPr>
        <a:xfrm>
          <a:off x="1782198" y="1541429"/>
          <a:ext cx="3564396" cy="770714"/>
        </a:xfrm>
        <a:prstGeom prst="trapezoid">
          <a:avLst>
            <a:gd name="adj" fmla="val 77080"/>
          </a:avLst>
        </a:prstGeom>
        <a:solidFill>
          <a:srgbClr val="818181"/>
        </a:solidFill>
        <a:ln w="25400" cap="flat" cmpd="sng" algn="ctr">
          <a:solidFill>
            <a:srgbClr val="81818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kern="1200" dirty="0">
            <a:latin typeface="隶书" panose="02010509060101010101" pitchFamily="49" charset="-122"/>
            <a:ea typeface="隶书" panose="02010509060101010101" pitchFamily="49" charset="-122"/>
          </a:endParaRPr>
        </a:p>
      </dsp:txBody>
      <dsp:txXfrm>
        <a:off x="2405967" y="1541429"/>
        <a:ext cx="2316857" cy="770714"/>
      </dsp:txXfrm>
    </dsp:sp>
    <dsp:sp modelId="{3C951D74-5FBB-449B-9202-254A9C831644}">
      <dsp:nvSpPr>
        <dsp:cNvPr id="0" name=""/>
        <dsp:cNvSpPr/>
      </dsp:nvSpPr>
      <dsp:spPr>
        <a:xfrm>
          <a:off x="1188131" y="2312144"/>
          <a:ext cx="4752528" cy="770714"/>
        </a:xfrm>
        <a:prstGeom prst="trapezoid">
          <a:avLst>
            <a:gd name="adj" fmla="val 77080"/>
          </a:avLst>
        </a:prstGeom>
        <a:solidFill>
          <a:srgbClr val="FDC107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kern="1200" dirty="0">
            <a:latin typeface="隶书" panose="02010509060101010101" pitchFamily="49" charset="-122"/>
            <a:ea typeface="隶书" panose="02010509060101010101" pitchFamily="49" charset="-122"/>
          </a:endParaRPr>
        </a:p>
      </dsp:txBody>
      <dsp:txXfrm>
        <a:off x="2019824" y="2312144"/>
        <a:ext cx="3089143" cy="770714"/>
      </dsp:txXfrm>
    </dsp:sp>
    <dsp:sp modelId="{483B3649-1318-453F-A032-6F176E4C6406}">
      <dsp:nvSpPr>
        <dsp:cNvPr id="0" name=""/>
        <dsp:cNvSpPr/>
      </dsp:nvSpPr>
      <dsp:spPr>
        <a:xfrm>
          <a:off x="594066" y="3082858"/>
          <a:ext cx="5940659" cy="770714"/>
        </a:xfrm>
        <a:prstGeom prst="trapezoid">
          <a:avLst>
            <a:gd name="adj" fmla="val 77080"/>
          </a:avLst>
        </a:prstGeom>
        <a:solidFill>
          <a:srgbClr val="DC5126"/>
        </a:solidFill>
        <a:ln w="25400" cap="flat" cmpd="sng" algn="ctr">
          <a:solidFill>
            <a:srgbClr val="DC512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kern="1200" dirty="0">
            <a:latin typeface="隶书" panose="02010509060101010101" pitchFamily="49" charset="-122"/>
            <a:ea typeface="隶书" panose="02010509060101010101" pitchFamily="49" charset="-122"/>
          </a:endParaRPr>
        </a:p>
      </dsp:txBody>
      <dsp:txXfrm>
        <a:off x="1633681" y="3082858"/>
        <a:ext cx="3861429" cy="770714"/>
      </dsp:txXfrm>
    </dsp:sp>
    <dsp:sp modelId="{DFD28CA0-37CE-4305-AFDF-92DF895151F4}">
      <dsp:nvSpPr>
        <dsp:cNvPr id="0" name=""/>
        <dsp:cNvSpPr/>
      </dsp:nvSpPr>
      <dsp:spPr>
        <a:xfrm>
          <a:off x="0" y="3853573"/>
          <a:ext cx="7128792" cy="770714"/>
        </a:xfrm>
        <a:prstGeom prst="trapezoid">
          <a:avLst>
            <a:gd name="adj" fmla="val 77080"/>
          </a:avLst>
        </a:prstGeom>
        <a:solidFill>
          <a:srgbClr val="A7B42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kern="1200" dirty="0">
            <a:latin typeface="隶书" panose="02010509060101010101" pitchFamily="49" charset="-122"/>
            <a:ea typeface="隶书" panose="02010509060101010101" pitchFamily="49" charset="-122"/>
          </a:endParaRPr>
        </a:p>
      </dsp:txBody>
      <dsp:txXfrm>
        <a:off x="1247538" y="3853573"/>
        <a:ext cx="4633714" cy="7707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23EDC4-1274-4D2F-9CA9-C8FD98AB218B}">
      <dsp:nvSpPr>
        <dsp:cNvPr id="0" name=""/>
        <dsp:cNvSpPr/>
      </dsp:nvSpPr>
      <dsp:spPr>
        <a:xfrm>
          <a:off x="1286073" y="987112"/>
          <a:ext cx="3394472" cy="3394472"/>
        </a:xfrm>
        <a:prstGeom prst="ellipse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</dsp:sp>
    <dsp:sp modelId="{C75F4BFC-0E14-4DCA-ACCC-EAC7A82B9083}">
      <dsp:nvSpPr>
        <dsp:cNvPr id="0" name=""/>
        <dsp:cNvSpPr/>
      </dsp:nvSpPr>
      <dsp:spPr>
        <a:xfrm>
          <a:off x="1663142" y="1364181"/>
          <a:ext cx="2640333" cy="2640333"/>
        </a:xfrm>
        <a:prstGeom prst="ellipse">
          <a:avLst/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50000"/>
                <a:satMod val="300000"/>
              </a:schemeClr>
            </a:gs>
            <a:gs pos="35000">
              <a:schemeClr val="accent2">
                <a:hueOff val="3511139"/>
                <a:satOff val="-4379"/>
                <a:lumOff val="1030"/>
                <a:alphaOff val="0"/>
                <a:tint val="37000"/>
                <a:satMod val="30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</dsp:sp>
    <dsp:sp modelId="{92C50C88-B2A2-4423-B333-1E4357DA28E0}">
      <dsp:nvSpPr>
        <dsp:cNvPr id="0" name=""/>
        <dsp:cNvSpPr/>
      </dsp:nvSpPr>
      <dsp:spPr>
        <a:xfrm>
          <a:off x="2040211" y="1741251"/>
          <a:ext cx="1886195" cy="1886195"/>
        </a:xfrm>
        <a:prstGeom prst="ellipse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50000"/>
                <a:satMod val="300000"/>
              </a:schemeClr>
            </a:gs>
            <a:gs pos="35000">
              <a:schemeClr val="accent2">
                <a:hueOff val="2340759"/>
                <a:satOff val="-2919"/>
                <a:lumOff val="686"/>
                <a:alphaOff val="0"/>
                <a:tint val="37000"/>
                <a:satMod val="30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</dsp:sp>
    <dsp:sp modelId="{663713C2-1F94-4ABF-B5A3-CC4CCF374C51}">
      <dsp:nvSpPr>
        <dsp:cNvPr id="0" name=""/>
        <dsp:cNvSpPr/>
      </dsp:nvSpPr>
      <dsp:spPr>
        <a:xfrm>
          <a:off x="2417563" y="2118603"/>
          <a:ext cx="1131490" cy="1131490"/>
        </a:xfrm>
        <a:prstGeom prst="ellipse">
          <a:avLst/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50000"/>
                <a:satMod val="300000"/>
              </a:schemeClr>
            </a:gs>
            <a:gs pos="35000">
              <a:schemeClr val="accent2">
                <a:hueOff val="1170380"/>
                <a:satOff val="-1460"/>
                <a:lumOff val="343"/>
                <a:alphaOff val="0"/>
                <a:tint val="37000"/>
                <a:satMod val="30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</dsp:sp>
    <dsp:sp modelId="{E2C1982E-9AB3-4822-8245-BC9A8397456C}">
      <dsp:nvSpPr>
        <dsp:cNvPr id="0" name=""/>
        <dsp:cNvSpPr/>
      </dsp:nvSpPr>
      <dsp:spPr>
        <a:xfrm>
          <a:off x="2794633" y="2495672"/>
          <a:ext cx="377352" cy="377352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dk1"/>
        </a:fontRef>
      </dsp:style>
    </dsp:sp>
    <dsp:sp modelId="{57073F9E-5B43-4DBF-B14D-16165938E43C}">
      <dsp:nvSpPr>
        <dsp:cNvPr id="0" name=""/>
        <dsp:cNvSpPr/>
      </dsp:nvSpPr>
      <dsp:spPr>
        <a:xfrm>
          <a:off x="5246290" y="144378"/>
          <a:ext cx="1697236" cy="599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000" kern="1200" dirty="0" smtClean="0"/>
            <a:t>Creating </a:t>
          </a:r>
          <a:endParaRPr lang="zh-CN" altLang="en-US" sz="2000" kern="1200" dirty="0"/>
        </a:p>
      </dsp:txBody>
      <dsp:txXfrm>
        <a:off x="5246290" y="144378"/>
        <a:ext cx="1697236" cy="599237"/>
      </dsp:txXfrm>
    </dsp:sp>
    <dsp:sp modelId="{02820EED-3CD0-46D6-A2FB-1CEAC6B7A64E}">
      <dsp:nvSpPr>
        <dsp:cNvPr id="0" name=""/>
        <dsp:cNvSpPr/>
      </dsp:nvSpPr>
      <dsp:spPr>
        <a:xfrm>
          <a:off x="4821981" y="443996"/>
          <a:ext cx="42430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58CB5CF9-FE46-4751-B7A7-A551ABDDFAAA}">
      <dsp:nvSpPr>
        <dsp:cNvPr id="0" name=""/>
        <dsp:cNvSpPr/>
      </dsp:nvSpPr>
      <dsp:spPr>
        <a:xfrm rot="5400000">
          <a:off x="2781055" y="646250"/>
          <a:ext cx="2240351" cy="1835843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624C5859-7EAB-4B58-AD16-FD9501BCC858}">
      <dsp:nvSpPr>
        <dsp:cNvPr id="0" name=""/>
        <dsp:cNvSpPr/>
      </dsp:nvSpPr>
      <dsp:spPr>
        <a:xfrm>
          <a:off x="5246290" y="778013"/>
          <a:ext cx="1697236" cy="599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000" kern="1200" dirty="0" smtClean="0"/>
            <a:t>Understanding </a:t>
          </a:r>
          <a:endParaRPr lang="zh-CN" altLang="en-US" sz="2000" kern="1200" dirty="0"/>
        </a:p>
      </dsp:txBody>
      <dsp:txXfrm>
        <a:off x="5246290" y="778013"/>
        <a:ext cx="1697236" cy="599237"/>
      </dsp:txXfrm>
    </dsp:sp>
    <dsp:sp modelId="{3201A4A5-0FE0-4C71-97DB-E2AEC5D08062}">
      <dsp:nvSpPr>
        <dsp:cNvPr id="0" name=""/>
        <dsp:cNvSpPr/>
      </dsp:nvSpPr>
      <dsp:spPr>
        <a:xfrm>
          <a:off x="4821981" y="1077631"/>
          <a:ext cx="42430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F8D00F44-595B-45FA-A081-12DEC94A3A42}">
      <dsp:nvSpPr>
        <dsp:cNvPr id="0" name=""/>
        <dsp:cNvSpPr/>
      </dsp:nvSpPr>
      <dsp:spPr>
        <a:xfrm rot="5400000">
          <a:off x="3110262" y="1231740"/>
          <a:ext cx="1865375" cy="1555799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860F73D8-8FC9-482B-9405-CB1CCB52E4A2}">
      <dsp:nvSpPr>
        <dsp:cNvPr id="0" name=""/>
        <dsp:cNvSpPr/>
      </dsp:nvSpPr>
      <dsp:spPr>
        <a:xfrm>
          <a:off x="5246290" y="1411647"/>
          <a:ext cx="1697236" cy="599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000" kern="1200" dirty="0" smtClean="0"/>
            <a:t>Applying </a:t>
          </a:r>
          <a:endParaRPr lang="zh-CN" altLang="en-US" sz="2000" kern="1200" dirty="0"/>
        </a:p>
      </dsp:txBody>
      <dsp:txXfrm>
        <a:off x="5246290" y="1411647"/>
        <a:ext cx="1697236" cy="599237"/>
      </dsp:txXfrm>
    </dsp:sp>
    <dsp:sp modelId="{63A8A44E-C83B-4D29-B009-B515F00BD1AA}">
      <dsp:nvSpPr>
        <dsp:cNvPr id="0" name=""/>
        <dsp:cNvSpPr/>
      </dsp:nvSpPr>
      <dsp:spPr>
        <a:xfrm>
          <a:off x="4821981" y="1711266"/>
          <a:ext cx="42430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96C05770-009F-4848-A9C0-421C1F817703}">
      <dsp:nvSpPr>
        <dsp:cNvPr id="0" name=""/>
        <dsp:cNvSpPr/>
      </dsp:nvSpPr>
      <dsp:spPr>
        <a:xfrm rot="5400000">
          <a:off x="3433076" y="1793299"/>
          <a:ext cx="1470937" cy="1306871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A29CFA42-CCF1-4A9F-96A9-47FE52E1757F}">
      <dsp:nvSpPr>
        <dsp:cNvPr id="0" name=""/>
        <dsp:cNvSpPr/>
      </dsp:nvSpPr>
      <dsp:spPr>
        <a:xfrm>
          <a:off x="5246290" y="2031704"/>
          <a:ext cx="1697236" cy="599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000" kern="12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Analyzing </a:t>
          </a:r>
          <a:endParaRPr lang="zh-CN" altLang="en-US" sz="2000" kern="1200" dirty="0"/>
        </a:p>
      </dsp:txBody>
      <dsp:txXfrm>
        <a:off x="5246290" y="2031704"/>
        <a:ext cx="1697236" cy="599237"/>
      </dsp:txXfrm>
    </dsp:sp>
    <dsp:sp modelId="{C1C008FE-DCEB-4B43-8851-1BA9C970A15B}">
      <dsp:nvSpPr>
        <dsp:cNvPr id="0" name=""/>
        <dsp:cNvSpPr/>
      </dsp:nvSpPr>
      <dsp:spPr>
        <a:xfrm>
          <a:off x="4821981" y="2331323"/>
          <a:ext cx="42430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91538F46-B12B-4B59-A262-8C3E76337425}">
      <dsp:nvSpPr>
        <dsp:cNvPr id="0" name=""/>
        <dsp:cNvSpPr/>
      </dsp:nvSpPr>
      <dsp:spPr>
        <a:xfrm rot="5400000">
          <a:off x="3780213" y="2387738"/>
          <a:ext cx="1122438" cy="1012684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93F90BB3-445D-4711-919A-B38EA18E82B5}">
      <dsp:nvSpPr>
        <dsp:cNvPr id="0" name=""/>
        <dsp:cNvSpPr/>
      </dsp:nvSpPr>
      <dsp:spPr>
        <a:xfrm>
          <a:off x="5246290" y="2633657"/>
          <a:ext cx="1697236" cy="599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000" kern="12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Evaluating</a:t>
          </a:r>
          <a:endParaRPr lang="zh-CN" altLang="en-US" sz="2000" kern="1200" dirty="0">
            <a:latin typeface="Tahoma" panose="020B0604030504040204" pitchFamily="34" charset="0"/>
            <a:cs typeface="Tahoma" panose="020B0604030504040204" pitchFamily="34" charset="0"/>
          </a:endParaRPr>
        </a:p>
      </dsp:txBody>
      <dsp:txXfrm>
        <a:off x="5246290" y="2633657"/>
        <a:ext cx="1697236" cy="599237"/>
      </dsp:txXfrm>
    </dsp:sp>
    <dsp:sp modelId="{4EC4A77D-01E3-4A8A-ACA5-47B930EE0E3D}">
      <dsp:nvSpPr>
        <dsp:cNvPr id="0" name=""/>
        <dsp:cNvSpPr/>
      </dsp:nvSpPr>
      <dsp:spPr>
        <a:xfrm>
          <a:off x="4821981" y="2933276"/>
          <a:ext cx="42430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AA293D4A-5E66-45B9-B1AD-467E8E97F61F}">
      <dsp:nvSpPr>
        <dsp:cNvPr id="0" name=""/>
        <dsp:cNvSpPr/>
      </dsp:nvSpPr>
      <dsp:spPr>
        <a:xfrm rot="5400000">
          <a:off x="4058225" y="2961563"/>
          <a:ext cx="792043" cy="735468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7C5C41-F861-4B21-AD2F-85AEA56BBAE1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5421ED-5742-4DCC-9643-02C7D3C6BEE0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21325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8510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162302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873101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983484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930491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374903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151097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752319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132339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666652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660530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590749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233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021F9C-7488-4ABC-9372-B10826CD6159}" type="slidenum">
              <a:rPr lang="zh-CN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35554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67178" y="980728"/>
            <a:ext cx="6030915" cy="715193"/>
          </a:xfrm>
        </p:spPr>
        <p:txBody>
          <a:bodyPr>
            <a:normAutofit/>
          </a:bodyPr>
          <a:lstStyle>
            <a:lvl1pPr>
              <a:defRPr sz="3200" b="1">
                <a:solidFill>
                  <a:srgbClr val="7030A0"/>
                </a:solidFill>
                <a:latin typeface="幼圆" panose="02010509060101010101" pitchFamily="49" charset="-122"/>
                <a:ea typeface="幼圆" panose="02010509060101010101" pitchFamily="49" charset="-122"/>
                <a:cs typeface="Arial Unicode MS" panose="020B0604020202020204" pitchFamily="34" charset="-122"/>
              </a:defRPr>
            </a:lvl1pPr>
          </a:lstStyle>
          <a:p>
            <a:r>
              <a:rPr lang="zh-CN" altLang="en-US" dirty="0" smtClean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547664" y="1994378"/>
            <a:ext cx="5904656" cy="811921"/>
          </a:xfrm>
        </p:spPr>
        <p:txBody>
          <a:bodyPr>
            <a:normAutofit/>
          </a:bodyPr>
          <a:lstStyle>
            <a:lvl1pPr marL="0" indent="0">
              <a:buNone/>
              <a:defRPr lang="zh-CN" altLang="en-US" sz="3200" b="1" kern="1200" dirty="0" smtClean="0">
                <a:solidFill>
                  <a:srgbClr val="71AE0E"/>
                </a:solidFill>
                <a:latin typeface="幼圆" panose="02010509060101010101" pitchFamily="49" charset="-122"/>
                <a:ea typeface="幼圆" panose="02010509060101010101" pitchFamily="49" charset="-122"/>
                <a:cs typeface="Arial Unicode MS" panose="020B0604020202020204" pitchFamily="34" charset="-122"/>
              </a:defRPr>
            </a:lvl1pPr>
            <a:lvl2pPr>
              <a:defRPr sz="2400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defRPr>
            </a:lvl2pPr>
            <a:lvl3pPr>
              <a:defRPr sz="2000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defRPr>
            </a:lvl3pPr>
            <a:lvl4pPr>
              <a:defRPr sz="1800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defRPr>
            </a:lvl4pPr>
            <a:lvl5pPr>
              <a:defRPr>
                <a:latin typeface="幼圆" panose="02010509060101010101" pitchFamily="49" charset="-122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 dirty="0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AF471-DF88-40DA-AE37-3842BFF3F9F9}" type="datetime1">
              <a:rPr lang="zh-CN" altLang="en-US" smtClean="0"/>
              <a:t>2021/4/26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Rectangle 10"/>
          <p:cNvSpPr/>
          <p:nvPr userDrawn="1"/>
        </p:nvSpPr>
        <p:spPr>
          <a:xfrm>
            <a:off x="-2970" y="0"/>
            <a:ext cx="9144000" cy="707886"/>
          </a:xfrm>
          <a:prstGeom prst="rect">
            <a:avLst/>
          </a:prstGeom>
          <a:solidFill>
            <a:srgbClr val="99CC00">
              <a:alpha val="84706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内容占位符 2"/>
          <p:cNvSpPr>
            <a:spLocks noGrp="1"/>
          </p:cNvSpPr>
          <p:nvPr>
            <p:ph idx="13"/>
          </p:nvPr>
        </p:nvSpPr>
        <p:spPr>
          <a:xfrm>
            <a:off x="367178" y="3212976"/>
            <a:ext cx="8229600" cy="2448272"/>
          </a:xfrm>
        </p:spPr>
        <p:txBody>
          <a:bodyPr/>
          <a:lstStyle>
            <a:lvl1pPr>
              <a:defRPr sz="2800" b="1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defRPr>
            </a:lvl1pPr>
            <a:lvl2pPr>
              <a:defRPr sz="2400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defRPr>
            </a:lvl2pPr>
            <a:lvl3pPr>
              <a:defRPr sz="2000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defRPr>
            </a:lvl3pPr>
            <a:lvl4pPr>
              <a:defRPr sz="1800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defRPr>
            </a:lvl4pPr>
            <a:lvl5pPr>
              <a:defRPr>
                <a:latin typeface="幼圆" panose="02010509060101010101" pitchFamily="49" charset="-122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 dirty="0" smtClean="0"/>
              <a:t>单击此处编辑母版文本样式</a:t>
            </a:r>
          </a:p>
          <a:p>
            <a:pPr lvl="1"/>
            <a:r>
              <a:rPr lang="zh-CN" altLang="en-US" dirty="0" smtClean="0"/>
              <a:t>第二级</a:t>
            </a:r>
          </a:p>
          <a:p>
            <a:pPr lvl="2"/>
            <a:r>
              <a:rPr lang="zh-CN" altLang="en-US" dirty="0" smtClean="0"/>
              <a:t>第三级</a:t>
            </a:r>
          </a:p>
          <a:p>
            <a:pPr lvl="3"/>
            <a:r>
              <a:rPr lang="zh-CN" altLang="en-US" dirty="0" smtClean="0"/>
              <a:t>第四级</a:t>
            </a:r>
          </a:p>
        </p:txBody>
      </p:sp>
    </p:spTree>
    <p:extLst>
      <p:ext uri="{BB962C8B-B14F-4D97-AF65-F5344CB8AC3E}">
        <p14:creationId xmlns:p14="http://schemas.microsoft.com/office/powerpoint/2010/main" val="3083175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2021/4/26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.png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.xml"/><Relationship Id="rId5" Type="http://schemas.openxmlformats.org/officeDocument/2006/relationships/image" Target="../media/image3.png"/><Relationship Id="rId4" Type="http://schemas.openxmlformats.org/officeDocument/2006/relationships/slide" Target="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.xml"/><Relationship Id="rId5" Type="http://schemas.openxmlformats.org/officeDocument/2006/relationships/image" Target="../media/image1.jpeg"/><Relationship Id="rId4" Type="http://schemas.openxmlformats.org/officeDocument/2006/relationships/slide" Target="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.xm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.xm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.xm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.xm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12.xml"/><Relationship Id="rId7" Type="http://schemas.openxmlformats.org/officeDocument/2006/relationships/diagramColors" Target="../diagrams/colors1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image" Target="../media/image2.png"/><Relationship Id="rId7" Type="http://schemas.openxmlformats.org/officeDocument/2006/relationships/slide" Target="slide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slide" Target="slide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image" Target="../media/image2.png"/><Relationship Id="rId7" Type="http://schemas.openxmlformats.org/officeDocument/2006/relationships/slide" Target="slide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slide" Target="slide2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image" Target="../media/image2.png"/><Relationship Id="rId7" Type="http://schemas.openxmlformats.org/officeDocument/2006/relationships/slide" Target="slide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slide" Target="slide2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image" Target="../media/image2.png"/><Relationship Id="rId7" Type="http://schemas.openxmlformats.org/officeDocument/2006/relationships/slide" Target="slide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slide" Target="slide2.xml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image" Target="../media/image2.png"/><Relationship Id="rId7" Type="http://schemas.openxmlformats.org/officeDocument/2006/relationships/slide" Target="slide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slide" Target="slide2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.xml"/><Relationship Id="rId5" Type="http://schemas.openxmlformats.org/officeDocument/2006/relationships/image" Target="../media/image1.jpeg"/><Relationship Id="rId4" Type="http://schemas.openxmlformats.org/officeDocument/2006/relationships/slide" Target="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99463" y="6181725"/>
            <a:ext cx="434975" cy="45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9" name="组合 18"/>
          <p:cNvGrpSpPr/>
          <p:nvPr/>
        </p:nvGrpSpPr>
        <p:grpSpPr>
          <a:xfrm>
            <a:off x="0" y="17512"/>
            <a:ext cx="9144000" cy="3212307"/>
            <a:chOff x="180528" y="-26091"/>
            <a:chExt cx="9144000" cy="3212307"/>
          </a:xfrm>
        </p:grpSpPr>
        <p:sp>
          <p:nvSpPr>
            <p:cNvPr id="21" name="Rectangle 10"/>
            <p:cNvSpPr/>
            <p:nvPr/>
          </p:nvSpPr>
          <p:spPr>
            <a:xfrm>
              <a:off x="180528" y="-26091"/>
              <a:ext cx="9144000" cy="707886"/>
            </a:xfrm>
            <a:prstGeom prst="rect">
              <a:avLst/>
            </a:prstGeom>
            <a:solidFill>
              <a:srgbClr val="99CC00">
                <a:alpha val="84706"/>
              </a:srgb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2">
                    <a:lumMod val="50000"/>
                  </a:schemeClr>
                </a:solidFill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1296144" y="1801221"/>
              <a:ext cx="7554774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>
                <a:defRPr sz="4200" spc="30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ooper Black" pitchFamily="18" charset="0"/>
                  <a:ea typeface="Arial Unicode MS" pitchFamily="34" charset="-122"/>
                  <a:cs typeface="Helvetica Neue"/>
                </a:defRPr>
              </a:lvl1pPr>
            </a:lstStyle>
            <a:p>
              <a:r>
                <a:rPr lang="en-US" altLang="zh-CN" sz="2800" kern="100" dirty="0" smtClean="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+mn-ea"/>
                  <a:cs typeface="Times New Roman" panose="02020603050405020304" pitchFamily="18" charset="0"/>
                </a:rPr>
                <a:t>A </a:t>
              </a:r>
              <a:r>
                <a:rPr lang="en-US" altLang="zh-CN" sz="2800" kern="100" dirty="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+mn-ea"/>
                  <a:cs typeface="Times New Roman" panose="02020603050405020304" pitchFamily="18" charset="0"/>
                </a:rPr>
                <a:t>Study of Cultivation of Chinese EFL Undergraduates’ Autonomous Learning Based on </a:t>
              </a:r>
              <a:r>
                <a:rPr lang="en-US" altLang="zh-CN" sz="2800" kern="100" dirty="0" smtClean="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+mn-ea"/>
                  <a:cs typeface="Times New Roman" panose="02020603050405020304" pitchFamily="18" charset="0"/>
                </a:rPr>
                <a:t>revised Flipped Classroom</a:t>
              </a:r>
              <a:endParaRPr lang="en-US" altLang="zh-CN" sz="2800" b="1" dirty="0" smtClean="0">
                <a:solidFill>
                  <a:schemeClr val="tx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336505" y="127797"/>
              <a:ext cx="328339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US" altLang="zh-CN" sz="2000" b="1" i="1" dirty="0" smtClean="0">
                  <a:latin typeface="Helvetica" pitchFamily="34" charset="0"/>
                  <a:cs typeface="Helvetica Neue"/>
                </a:rPr>
                <a:t>HPEN7005 Assignment 2 </a:t>
              </a:r>
            </a:p>
          </p:txBody>
        </p:sp>
      </p:grp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矩形 2"/>
          <p:cNvSpPr/>
          <p:nvPr/>
        </p:nvSpPr>
        <p:spPr>
          <a:xfrm>
            <a:off x="1779323" y="3724128"/>
            <a:ext cx="504056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76200" algn="ctr">
              <a:lnSpc>
                <a:spcPct val="150000"/>
              </a:lnSpc>
              <a:spcAft>
                <a:spcPts val="0"/>
              </a:spcAft>
            </a:pPr>
            <a:r>
              <a:rPr lang="en-US" altLang="zh-CN" sz="28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Hui LIAO </a:t>
            </a:r>
            <a:endParaRPr lang="zh-CN" altLang="zh-CN" sz="2800" kern="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indent="76200" algn="ctr">
              <a:lnSpc>
                <a:spcPct val="150000"/>
              </a:lnSpc>
              <a:spcAft>
                <a:spcPts val="0"/>
              </a:spcAft>
            </a:pPr>
            <a:r>
              <a:rPr lang="en-US" altLang="zh-CN" sz="28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 2018292@student.uwtsd.ac.uk </a:t>
            </a:r>
            <a:endParaRPr lang="zh-CN" altLang="zh-CN" sz="2800" kern="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25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圆角矩形 14"/>
          <p:cNvSpPr/>
          <p:nvPr/>
        </p:nvSpPr>
        <p:spPr>
          <a:xfrm>
            <a:off x="643218" y="2027309"/>
            <a:ext cx="7667558" cy="3797986"/>
          </a:xfrm>
          <a:prstGeom prst="roundRect">
            <a:avLst/>
          </a:prstGeom>
          <a:noFill/>
          <a:ln>
            <a:solidFill>
              <a:srgbClr val="99CC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pic>
        <p:nvPicPr>
          <p:cNvPr id="141316" name="Picture 7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1325691"/>
            <a:ext cx="120902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9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332656"/>
            <a:ext cx="3346450" cy="1035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Box 17">
            <a:hlinkClick r:id="rId4" action="ppaction://hlinksldjump"/>
          </p:cNvPr>
          <p:cNvSpPr txBox="1"/>
          <p:nvPr/>
        </p:nvSpPr>
        <p:spPr>
          <a:xfrm>
            <a:off x="1043608" y="646927"/>
            <a:ext cx="1830387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Objectives 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755576" y="2239890"/>
            <a:ext cx="7667558" cy="34301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1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altLang="zh-CN" sz="2000" dirty="0"/>
              <a:t>To gain a basic understanding of </a:t>
            </a:r>
            <a:r>
              <a:rPr lang="en-US" altLang="zh-CN" sz="2000" b="1" dirty="0"/>
              <a:t>EFL educational practice</a:t>
            </a:r>
            <a:r>
              <a:rPr lang="en-US" altLang="zh-CN" sz="2000" dirty="0"/>
              <a:t>;</a:t>
            </a:r>
            <a:endParaRPr lang="zh-CN" altLang="zh-CN" sz="2000" dirty="0"/>
          </a:p>
          <a:p>
            <a:pPr marL="457200" indent="-457200">
              <a:lnSpc>
                <a:spcPct val="11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altLang="zh-CN" sz="2000" dirty="0"/>
              <a:t>To understand the concept of </a:t>
            </a:r>
            <a:r>
              <a:rPr lang="en-US" altLang="zh-CN" sz="2000" b="1" dirty="0"/>
              <a:t>autonomous learning </a:t>
            </a:r>
            <a:r>
              <a:rPr lang="en-US" altLang="zh-CN" sz="2000" dirty="0"/>
              <a:t>as it relates to L2/ FL learning;</a:t>
            </a:r>
            <a:endParaRPr lang="zh-CN" altLang="zh-CN" sz="2000" dirty="0"/>
          </a:p>
          <a:p>
            <a:pPr marL="457200" indent="-457200">
              <a:lnSpc>
                <a:spcPct val="11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altLang="zh-CN" sz="2000" dirty="0"/>
              <a:t>To understand the </a:t>
            </a:r>
            <a:r>
              <a:rPr lang="en-US" altLang="zh-CN" sz="2000" b="1" dirty="0"/>
              <a:t>relationship</a:t>
            </a:r>
            <a:r>
              <a:rPr lang="en-US" altLang="zh-CN" sz="2000" dirty="0"/>
              <a:t> between learners</a:t>
            </a:r>
            <a:r>
              <a:rPr lang="en-US" altLang="zh-CN" sz="2000" b="1" dirty="0"/>
              <a:t>’ </a:t>
            </a:r>
            <a:r>
              <a:rPr lang="en-US" altLang="zh-CN" sz="2000" dirty="0"/>
              <a:t>autonomous competence and English </a:t>
            </a:r>
            <a:r>
              <a:rPr lang="en-US" altLang="zh-CN" sz="2000" dirty="0" smtClean="0"/>
              <a:t>learning achievement; </a:t>
            </a:r>
            <a:endParaRPr lang="zh-CN" altLang="zh-CN" sz="2000" dirty="0"/>
          </a:p>
          <a:p>
            <a:pPr marL="457200" indent="-457200">
              <a:lnSpc>
                <a:spcPct val="11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altLang="zh-CN" sz="2000" dirty="0"/>
              <a:t>To have better understanding of the nature and role of </a:t>
            </a:r>
            <a:r>
              <a:rPr lang="en-US" altLang="zh-CN" sz="2000" b="1" dirty="0"/>
              <a:t>flipped classroom;</a:t>
            </a:r>
            <a:endParaRPr lang="zh-CN" altLang="zh-CN" sz="2000" b="1" dirty="0"/>
          </a:p>
          <a:p>
            <a:pPr marL="457200" indent="-457200">
              <a:lnSpc>
                <a:spcPct val="11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altLang="zh-CN" sz="2000" dirty="0"/>
              <a:t>To reflect and refine </a:t>
            </a:r>
            <a:r>
              <a:rPr lang="en-US" altLang="zh-CN" sz="2000" b="1" dirty="0"/>
              <a:t>ways to foster autonomous learning </a:t>
            </a:r>
            <a:r>
              <a:rPr lang="en-US" altLang="zh-CN" sz="2000" dirty="0"/>
              <a:t>competence of language learners based on flipped classroom  </a:t>
            </a:r>
            <a:endParaRPr lang="zh-CN" altLang="zh-CN" sz="2000" dirty="0"/>
          </a:p>
        </p:txBody>
      </p:sp>
    </p:spTree>
    <p:extLst>
      <p:ext uri="{BB962C8B-B14F-4D97-AF65-F5344CB8AC3E}">
        <p14:creationId xmlns:p14="http://schemas.microsoft.com/office/powerpoint/2010/main" val="3689155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Box 17">
            <a:hlinkClick r:id="rId6" action="ppaction://hlinksldjump"/>
          </p:cNvPr>
          <p:cNvSpPr txBox="1"/>
          <p:nvPr/>
        </p:nvSpPr>
        <p:spPr>
          <a:xfrm>
            <a:off x="1362692" y="552506"/>
            <a:ext cx="1830387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Background 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864882" y="2294935"/>
            <a:ext cx="7667558" cy="14662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US" altLang="zh-CN" sz="2400" dirty="0"/>
              <a:t>English C</a:t>
            </a:r>
            <a:r>
              <a:rPr lang="en-US" altLang="zh-CN" sz="2400" dirty="0" smtClean="0"/>
              <a:t>urriculum Teaching Requirements </a:t>
            </a:r>
            <a:endParaRPr lang="en-US" altLang="zh-CN" sz="2400" i="1" dirty="0" smtClean="0"/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US" altLang="zh-CN" sz="2400" i="1" dirty="0" smtClean="0"/>
              <a:t>Current situations  </a:t>
            </a:r>
            <a:endParaRPr lang="zh-CN" altLang="zh-CN" sz="2400" dirty="0"/>
          </a:p>
        </p:txBody>
      </p:sp>
      <p:sp>
        <p:nvSpPr>
          <p:cNvPr id="3" name="矩形 2"/>
          <p:cNvSpPr/>
          <p:nvPr/>
        </p:nvSpPr>
        <p:spPr>
          <a:xfrm>
            <a:off x="1155133" y="3909781"/>
            <a:ext cx="4125708" cy="5890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altLang="zh-CN" sz="2400" i="1" dirty="0" smtClean="0"/>
              <a:t>Students:</a:t>
            </a:r>
            <a:endParaRPr lang="en-US" altLang="zh-CN" sz="2400" i="1" dirty="0"/>
          </a:p>
        </p:txBody>
      </p:sp>
      <p:sp>
        <p:nvSpPr>
          <p:cNvPr id="18" name="矩形 17"/>
          <p:cNvSpPr/>
          <p:nvPr/>
        </p:nvSpPr>
        <p:spPr>
          <a:xfrm>
            <a:off x="1094106" y="4658600"/>
            <a:ext cx="24135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altLang="zh-CN" sz="2400" i="1" dirty="0" smtClean="0"/>
              <a:t>Teachers:</a:t>
            </a:r>
            <a:endParaRPr lang="en-US" altLang="zh-CN" sz="2400" i="1" dirty="0"/>
          </a:p>
        </p:txBody>
      </p:sp>
      <p:sp>
        <p:nvSpPr>
          <p:cNvPr id="5" name="矩形 4"/>
          <p:cNvSpPr/>
          <p:nvPr/>
        </p:nvSpPr>
        <p:spPr>
          <a:xfrm>
            <a:off x="2873995" y="3904057"/>
            <a:ext cx="2219069" cy="5890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altLang="zh-CN" sz="2400" i="1" dirty="0" smtClean="0"/>
              <a:t>Dependent   </a:t>
            </a:r>
            <a:endParaRPr lang="en-US" altLang="zh-CN" sz="2400" i="1" dirty="0"/>
          </a:p>
        </p:txBody>
      </p:sp>
      <p:sp>
        <p:nvSpPr>
          <p:cNvPr id="19" name="矩形 18"/>
          <p:cNvSpPr/>
          <p:nvPr/>
        </p:nvSpPr>
        <p:spPr>
          <a:xfrm>
            <a:off x="2834529" y="4648606"/>
            <a:ext cx="4517070" cy="5890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altLang="zh-CN" sz="2400" i="1" dirty="0" smtClean="0"/>
              <a:t>Emphasize skill, Neglect ability </a:t>
            </a:r>
            <a:endParaRPr lang="en-US" altLang="zh-CN" sz="2400" i="1" dirty="0"/>
          </a:p>
        </p:txBody>
      </p:sp>
      <p:sp>
        <p:nvSpPr>
          <p:cNvPr id="23" name="圆角矩形 22"/>
          <p:cNvSpPr/>
          <p:nvPr/>
        </p:nvSpPr>
        <p:spPr>
          <a:xfrm>
            <a:off x="643218" y="2027309"/>
            <a:ext cx="7667558" cy="3797986"/>
          </a:xfrm>
          <a:prstGeom prst="roundRect">
            <a:avLst/>
          </a:prstGeom>
          <a:noFill/>
          <a:ln>
            <a:solidFill>
              <a:srgbClr val="99CC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pic>
        <p:nvPicPr>
          <p:cNvPr id="24" name="Picture 9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332656"/>
            <a:ext cx="3346450" cy="1035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extBox 17">
            <a:hlinkClick r:id="rId6" action="ppaction://hlinksldjump"/>
          </p:cNvPr>
          <p:cNvSpPr txBox="1"/>
          <p:nvPr/>
        </p:nvSpPr>
        <p:spPr>
          <a:xfrm>
            <a:off x="1043608" y="646927"/>
            <a:ext cx="1790921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ea typeface="+mn-ea"/>
              </a:rPr>
              <a:t>Background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77305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9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32656"/>
            <a:ext cx="3346450" cy="1035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矩形 15"/>
          <p:cNvSpPr/>
          <p:nvPr/>
        </p:nvSpPr>
        <p:spPr>
          <a:xfrm>
            <a:off x="1060238" y="1988138"/>
            <a:ext cx="509593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US" altLang="zh-CN" sz="2400" dirty="0" smtClean="0"/>
              <a:t>Concept of autonomous learning   </a:t>
            </a:r>
            <a:endParaRPr lang="en-US" altLang="zh-CN" sz="2400" i="1" dirty="0" smtClean="0"/>
          </a:p>
        </p:txBody>
      </p:sp>
      <p:sp>
        <p:nvSpPr>
          <p:cNvPr id="23" name="圆角矩形 22"/>
          <p:cNvSpPr/>
          <p:nvPr/>
        </p:nvSpPr>
        <p:spPr>
          <a:xfrm>
            <a:off x="643218" y="2027309"/>
            <a:ext cx="7667558" cy="3797986"/>
          </a:xfrm>
          <a:prstGeom prst="roundRect">
            <a:avLst/>
          </a:prstGeom>
          <a:noFill/>
          <a:ln>
            <a:solidFill>
              <a:srgbClr val="99CC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sp>
        <p:nvSpPr>
          <p:cNvPr id="25" name="TextBox 17">
            <a:hlinkClick r:id="rId3" action="ppaction://hlinksldjump"/>
          </p:cNvPr>
          <p:cNvSpPr txBox="1"/>
          <p:nvPr/>
        </p:nvSpPr>
        <p:spPr>
          <a:xfrm>
            <a:off x="1043608" y="638669"/>
            <a:ext cx="280831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Literature review 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1427302" y="3050643"/>
            <a:ext cx="50662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dirty="0" smtClean="0">
                <a:latin typeface="Times New Roman" panose="02020603050405020304" pitchFamily="18" charset="0"/>
              </a:rPr>
              <a:t>An </a:t>
            </a:r>
            <a:r>
              <a:rPr lang="en-US" altLang="zh-CN" sz="2000" dirty="0">
                <a:latin typeface="Times New Roman" panose="02020603050405020304" pitchFamily="18" charset="0"/>
              </a:rPr>
              <a:t>ability to take charge of one’s own </a:t>
            </a:r>
            <a:r>
              <a:rPr lang="en-US" altLang="zh-CN" sz="2000" dirty="0" smtClean="0">
                <a:latin typeface="Times New Roman" panose="02020603050405020304" pitchFamily="18" charset="0"/>
              </a:rPr>
              <a:t>learning </a:t>
            </a:r>
            <a:endParaRPr lang="zh-CN" altLang="en-US" sz="2000" dirty="0"/>
          </a:p>
        </p:txBody>
      </p:sp>
      <p:sp>
        <p:nvSpPr>
          <p:cNvPr id="37" name="矩形 36"/>
          <p:cNvSpPr/>
          <p:nvPr/>
        </p:nvSpPr>
        <p:spPr>
          <a:xfrm>
            <a:off x="4752399" y="3478731"/>
            <a:ext cx="15440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dirty="0" smtClean="0">
                <a:latin typeface="Times New Roman" panose="02020603050405020304" pitchFamily="18" charset="0"/>
              </a:rPr>
              <a:t>(Holec,1981</a:t>
            </a:r>
            <a:r>
              <a:rPr lang="en-US" altLang="zh-CN" sz="2000" dirty="0">
                <a:latin typeface="Times New Roman" panose="02020603050405020304" pitchFamily="18" charset="0"/>
              </a:rPr>
              <a:t>)</a:t>
            </a:r>
            <a:endParaRPr lang="zh-CN" altLang="en-US" sz="2000" dirty="0"/>
          </a:p>
        </p:txBody>
      </p:sp>
      <p:sp>
        <p:nvSpPr>
          <p:cNvPr id="42" name="矩形 41"/>
          <p:cNvSpPr/>
          <p:nvPr/>
        </p:nvSpPr>
        <p:spPr>
          <a:xfrm>
            <a:off x="1331640" y="4221758"/>
            <a:ext cx="64912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dirty="0"/>
              <a:t>L</a:t>
            </a:r>
            <a:r>
              <a:rPr lang="en-US" altLang="zh-CN" sz="2000" dirty="0" smtClean="0"/>
              <a:t>earner </a:t>
            </a:r>
            <a:r>
              <a:rPr lang="en-US" altLang="zh-CN" sz="2000" dirty="0"/>
              <a:t>autonomy </a:t>
            </a:r>
            <a:r>
              <a:rPr lang="en-US" altLang="zh-CN" sz="2000" dirty="0" smtClean="0"/>
              <a:t>is a </a:t>
            </a:r>
            <a:r>
              <a:rPr lang="en-US" altLang="zh-CN" sz="2000" b="1" dirty="0" smtClean="0"/>
              <a:t>process</a:t>
            </a:r>
            <a:r>
              <a:rPr lang="en-US" altLang="zh-CN" sz="2000" dirty="0" smtClean="0"/>
              <a:t>, not a product,  </a:t>
            </a:r>
            <a:r>
              <a:rPr lang="en-US" altLang="zh-CN" sz="2000" b="1" dirty="0" smtClean="0"/>
              <a:t>dynamic</a:t>
            </a:r>
            <a:r>
              <a:rPr lang="en-US" altLang="zh-CN" sz="2000" dirty="0" smtClean="0"/>
              <a:t> rather static,  cannot </a:t>
            </a:r>
            <a:r>
              <a:rPr lang="en-US" altLang="zh-CN" sz="2000" dirty="0"/>
              <a:t>be isolated from </a:t>
            </a:r>
            <a:r>
              <a:rPr lang="en-US" altLang="zh-CN" sz="2000" b="1" dirty="0" smtClean="0"/>
              <a:t>external environment</a:t>
            </a:r>
            <a:r>
              <a:rPr lang="en-US" altLang="zh-CN" sz="2000" dirty="0" smtClean="0"/>
              <a:t>. </a:t>
            </a:r>
            <a:endParaRPr lang="zh-CN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491668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9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32656"/>
            <a:ext cx="3346450" cy="1035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圆角矩形 22"/>
          <p:cNvSpPr/>
          <p:nvPr/>
        </p:nvSpPr>
        <p:spPr>
          <a:xfrm>
            <a:off x="643218" y="2027309"/>
            <a:ext cx="7667558" cy="3797986"/>
          </a:xfrm>
          <a:prstGeom prst="roundRect">
            <a:avLst/>
          </a:prstGeom>
          <a:noFill/>
          <a:ln>
            <a:solidFill>
              <a:srgbClr val="99CC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sp>
        <p:nvSpPr>
          <p:cNvPr id="25" name="TextBox 17">
            <a:hlinkClick r:id="rId3" action="ppaction://hlinksldjump"/>
          </p:cNvPr>
          <p:cNvSpPr txBox="1"/>
          <p:nvPr/>
        </p:nvSpPr>
        <p:spPr>
          <a:xfrm>
            <a:off x="1043608" y="638669"/>
            <a:ext cx="280831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Literature review 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043608" y="2358884"/>
            <a:ext cx="576064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b="1" i="1" dirty="0" smtClean="0"/>
              <a:t>Autonomous learning </a:t>
            </a:r>
            <a:r>
              <a:rPr lang="en-US" altLang="zh-CN" sz="2000" b="1" dirty="0" smtClean="0"/>
              <a:t>of college students in</a:t>
            </a:r>
            <a:r>
              <a:rPr lang="zh-CN" altLang="en-US" sz="2000" b="1" dirty="0"/>
              <a:t> </a:t>
            </a:r>
            <a:r>
              <a:rPr lang="en-US" altLang="zh-CN" sz="2000" b="1" dirty="0" smtClean="0"/>
              <a:t>China</a:t>
            </a:r>
            <a:endParaRPr lang="zh-CN" altLang="en-US" sz="2000" b="1" i="1" dirty="0"/>
          </a:p>
        </p:txBody>
      </p:sp>
      <p:sp>
        <p:nvSpPr>
          <p:cNvPr id="36" name="矩形 35"/>
          <p:cNvSpPr/>
          <p:nvPr/>
        </p:nvSpPr>
        <p:spPr>
          <a:xfrm>
            <a:off x="1065895" y="2944905"/>
            <a:ext cx="7063253" cy="20759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altLang="zh-CN" sz="2000" dirty="0"/>
              <a:t>-Understanding teachers’ teaching objectives and requirements; </a:t>
            </a:r>
            <a:endParaRPr lang="zh-CN" altLang="zh-CN" sz="20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altLang="zh-CN" sz="2000" dirty="0"/>
              <a:t>-Setting goals and making a plan for one’s studies; </a:t>
            </a:r>
            <a:endParaRPr lang="zh-CN" altLang="zh-CN" sz="20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altLang="zh-CN" sz="2000" dirty="0"/>
              <a:t>-Employing learning strategies effectively; </a:t>
            </a:r>
            <a:endParaRPr lang="zh-CN" altLang="zh-CN" sz="20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altLang="zh-CN" sz="2000" dirty="0"/>
              <a:t>-Monitoring the effect of one’s learning strategies; </a:t>
            </a:r>
            <a:endParaRPr lang="zh-CN" altLang="zh-CN" sz="20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altLang="zh-CN" sz="2000" dirty="0"/>
              <a:t>- Monitoring and evaluating one’s learning process </a:t>
            </a:r>
            <a:endParaRPr lang="zh-CN" altLang="zh-CN" sz="2000" dirty="0"/>
          </a:p>
        </p:txBody>
      </p:sp>
      <p:sp>
        <p:nvSpPr>
          <p:cNvPr id="37" name="矩形 36"/>
          <p:cNvSpPr/>
          <p:nvPr/>
        </p:nvSpPr>
        <p:spPr>
          <a:xfrm>
            <a:off x="6417456" y="2381908"/>
            <a:ext cx="11400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latin typeface="Times New Roman" panose="02020603050405020304" pitchFamily="18" charset="0"/>
              </a:rPr>
              <a:t>(Xu,2004)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0740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9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32656"/>
            <a:ext cx="3346450" cy="1035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矩形 18"/>
          <p:cNvSpPr/>
          <p:nvPr/>
        </p:nvSpPr>
        <p:spPr>
          <a:xfrm>
            <a:off x="2189713" y="4289321"/>
            <a:ext cx="898433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altLang="zh-CN" b="1" dirty="0" smtClean="0">
                <a:latin typeface="Microsoft Yahei" panose="020B0503020204020204" pitchFamily="34" charset="-122"/>
                <a:ea typeface="Microsoft Yahei" panose="020B0503020204020204" pitchFamily="34" charset="-122"/>
              </a:rPr>
              <a:t>….</a:t>
            </a:r>
            <a:endParaRPr lang="en-US" altLang="zh-CN" b="1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" name="圆角矩形 22"/>
          <p:cNvSpPr/>
          <p:nvPr/>
        </p:nvSpPr>
        <p:spPr>
          <a:xfrm>
            <a:off x="643218" y="2027309"/>
            <a:ext cx="7667558" cy="3797986"/>
          </a:xfrm>
          <a:prstGeom prst="roundRect">
            <a:avLst/>
          </a:prstGeom>
          <a:noFill/>
          <a:ln>
            <a:solidFill>
              <a:srgbClr val="99CC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sp>
        <p:nvSpPr>
          <p:cNvPr id="25" name="TextBox 17">
            <a:hlinkClick r:id="rId3" action="ppaction://hlinksldjump"/>
          </p:cNvPr>
          <p:cNvSpPr txBox="1"/>
          <p:nvPr/>
        </p:nvSpPr>
        <p:spPr>
          <a:xfrm>
            <a:off x="1043608" y="638669"/>
            <a:ext cx="280831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Literature review 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1691062" y="2879464"/>
            <a:ext cx="626531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altLang="zh-CN" sz="2000" dirty="0" smtClean="0"/>
              <a:t>-1990s, </a:t>
            </a:r>
            <a:r>
              <a:rPr lang="en-US" altLang="zh-CN" sz="2000" dirty="0">
                <a:latin typeface="Times New Roman" panose="02020603050405020304" pitchFamily="18" charset="0"/>
              </a:rPr>
              <a:t>Eric </a:t>
            </a:r>
            <a:r>
              <a:rPr lang="en-US" altLang="zh-CN" sz="2000" dirty="0" smtClean="0">
                <a:latin typeface="Times New Roman" panose="02020603050405020304" pitchFamily="18" charset="0"/>
              </a:rPr>
              <a:t>Mazur, </a:t>
            </a:r>
            <a:r>
              <a:rPr lang="en-US" altLang="zh-CN" sz="2000" dirty="0"/>
              <a:t>Harvard </a:t>
            </a:r>
            <a:r>
              <a:rPr lang="en-US" altLang="zh-CN" sz="2000" dirty="0" smtClean="0"/>
              <a:t>University , Peer Instruction   </a:t>
            </a:r>
            <a:endParaRPr lang="zh-CN" altLang="zh-CN" sz="2000" dirty="0"/>
          </a:p>
        </p:txBody>
      </p:sp>
      <p:sp>
        <p:nvSpPr>
          <p:cNvPr id="39" name="左大括号 38"/>
          <p:cNvSpPr/>
          <p:nvPr/>
        </p:nvSpPr>
        <p:spPr>
          <a:xfrm>
            <a:off x="1043608" y="3066627"/>
            <a:ext cx="506436" cy="188938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2511252" y="3314968"/>
            <a:ext cx="18325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>
                <a:latin typeface="Times New Roman" panose="02020603050405020304" pitchFamily="18" charset="0"/>
              </a:rPr>
              <a:t>Miami University</a:t>
            </a:r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1682954" y="3763015"/>
            <a:ext cx="35267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latin typeface="Times New Roman" panose="02020603050405020304" pitchFamily="18" charset="0"/>
              </a:rPr>
              <a:t>-2007,</a:t>
            </a:r>
            <a:r>
              <a:rPr lang="en-US" altLang="zh-CN" dirty="0"/>
              <a:t> Woodland Park" high school </a:t>
            </a:r>
            <a:endParaRPr lang="zh-CN" altLang="en-US" dirty="0"/>
          </a:p>
        </p:txBody>
      </p:sp>
      <p:sp>
        <p:nvSpPr>
          <p:cNvPr id="13" name="矩形 12"/>
          <p:cNvSpPr/>
          <p:nvPr/>
        </p:nvSpPr>
        <p:spPr>
          <a:xfrm>
            <a:off x="1060602" y="2271937"/>
            <a:ext cx="68407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dirty="0" smtClean="0"/>
              <a:t>2. Flipped </a:t>
            </a:r>
            <a:r>
              <a:rPr lang="en-US" altLang="zh-CN" sz="2400" dirty="0"/>
              <a:t>classroom &amp;  autonomous </a:t>
            </a:r>
            <a:r>
              <a:rPr lang="en-US" altLang="zh-CN" sz="2400" dirty="0" smtClean="0"/>
              <a:t>learning</a:t>
            </a:r>
            <a:endParaRPr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08097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9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32656"/>
            <a:ext cx="3346450" cy="1035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矩形 18"/>
          <p:cNvSpPr/>
          <p:nvPr/>
        </p:nvSpPr>
        <p:spPr>
          <a:xfrm>
            <a:off x="1501217" y="2923992"/>
            <a:ext cx="898433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altLang="zh-CN" b="1" dirty="0" smtClean="0">
                <a:latin typeface="Microsoft Yahei" panose="020B0503020204020204" pitchFamily="34" charset="-122"/>
                <a:ea typeface="Microsoft Yahei" panose="020B0503020204020204" pitchFamily="34" charset="-122"/>
              </a:rPr>
              <a:t>….</a:t>
            </a:r>
            <a:endParaRPr lang="en-US" altLang="zh-CN" b="1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" name="圆角矩形 22"/>
          <p:cNvSpPr/>
          <p:nvPr/>
        </p:nvSpPr>
        <p:spPr>
          <a:xfrm>
            <a:off x="643218" y="2027309"/>
            <a:ext cx="7667558" cy="3797986"/>
          </a:xfrm>
          <a:prstGeom prst="roundRect">
            <a:avLst/>
          </a:prstGeom>
          <a:noFill/>
          <a:ln>
            <a:solidFill>
              <a:srgbClr val="99CC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sp>
        <p:nvSpPr>
          <p:cNvPr id="25" name="TextBox 17">
            <a:hlinkClick r:id="rId3" action="ppaction://hlinksldjump"/>
          </p:cNvPr>
          <p:cNvSpPr txBox="1"/>
          <p:nvPr/>
        </p:nvSpPr>
        <p:spPr>
          <a:xfrm>
            <a:off x="1043608" y="638669"/>
            <a:ext cx="280831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Literature review 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060602" y="2271937"/>
            <a:ext cx="68407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dirty="0" smtClean="0"/>
              <a:t>2.Flipped </a:t>
            </a:r>
            <a:r>
              <a:rPr lang="en-US" altLang="zh-CN" sz="2400" dirty="0"/>
              <a:t>classroom &amp;  autonomous </a:t>
            </a:r>
            <a:r>
              <a:rPr lang="en-US" altLang="zh-CN" sz="2400" dirty="0" smtClean="0"/>
              <a:t>learning</a:t>
            </a:r>
            <a:endParaRPr lang="zh-CN" altLang="en-US" sz="2400" dirty="0"/>
          </a:p>
        </p:txBody>
      </p:sp>
      <p:sp>
        <p:nvSpPr>
          <p:cNvPr id="36" name="矩形 35"/>
          <p:cNvSpPr/>
          <p:nvPr/>
        </p:nvSpPr>
        <p:spPr>
          <a:xfrm>
            <a:off x="1493351" y="3680323"/>
            <a:ext cx="22486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altLang="zh-CN" sz="2000" dirty="0" smtClean="0"/>
              <a:t>Zhu </a:t>
            </a:r>
            <a:r>
              <a:rPr lang="en-US" altLang="zh-CN" sz="2000" i="1" dirty="0" smtClean="0"/>
              <a:t>et al. (</a:t>
            </a:r>
            <a:r>
              <a:rPr lang="en-US" altLang="zh-CN" sz="2000" dirty="0" smtClean="0"/>
              <a:t>2006</a:t>
            </a:r>
            <a:r>
              <a:rPr lang="en-US" altLang="zh-CN" sz="2000" i="1" dirty="0" smtClean="0"/>
              <a:t>)</a:t>
            </a:r>
            <a:endParaRPr lang="zh-CN" altLang="zh-CN" sz="2000" dirty="0"/>
          </a:p>
        </p:txBody>
      </p:sp>
      <p:sp>
        <p:nvSpPr>
          <p:cNvPr id="39" name="左大括号 38"/>
          <p:cNvSpPr/>
          <p:nvPr/>
        </p:nvSpPr>
        <p:spPr>
          <a:xfrm>
            <a:off x="1043608" y="3066627"/>
            <a:ext cx="506436" cy="188938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486799" y="3677772"/>
            <a:ext cx="23391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>
                <a:latin typeface="Times New Roman" panose="02020603050405020304" pitchFamily="18" charset="0"/>
              </a:rPr>
              <a:t>F</a:t>
            </a:r>
            <a:r>
              <a:rPr lang="en-US" altLang="zh-CN" dirty="0" smtClean="0">
                <a:latin typeface="Times New Roman" panose="02020603050405020304" pitchFamily="18" charset="0"/>
              </a:rPr>
              <a:t>lipped Classroom 2.0 </a:t>
            </a:r>
            <a:endParaRPr lang="zh-CN" altLang="en-US" dirty="0"/>
          </a:p>
        </p:txBody>
      </p:sp>
      <p:sp>
        <p:nvSpPr>
          <p:cNvPr id="10" name="矩形 9"/>
          <p:cNvSpPr/>
          <p:nvPr/>
        </p:nvSpPr>
        <p:spPr>
          <a:xfrm>
            <a:off x="1516095" y="4389576"/>
            <a:ext cx="15696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dirty="0"/>
              <a:t>Cheng</a:t>
            </a:r>
            <a:r>
              <a:rPr lang="en-US" altLang="zh-CN" dirty="0">
                <a:latin typeface="Times New Roman" panose="02020603050405020304" pitchFamily="18" charset="0"/>
              </a:rPr>
              <a:t> (2018) </a:t>
            </a:r>
            <a:endParaRPr lang="zh-CN" altLang="en-US" dirty="0"/>
          </a:p>
        </p:txBody>
      </p:sp>
      <p:sp>
        <p:nvSpPr>
          <p:cNvPr id="20" name="矩形 19"/>
          <p:cNvSpPr/>
          <p:nvPr/>
        </p:nvSpPr>
        <p:spPr>
          <a:xfrm>
            <a:off x="3464779" y="4398866"/>
            <a:ext cx="23391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>
                <a:latin typeface="Times New Roman" panose="02020603050405020304" pitchFamily="18" charset="0"/>
              </a:rPr>
              <a:t>F</a:t>
            </a:r>
            <a:r>
              <a:rPr lang="en-US" altLang="zh-CN" dirty="0" smtClean="0">
                <a:latin typeface="Times New Roman" panose="02020603050405020304" pitchFamily="18" charset="0"/>
              </a:rPr>
              <a:t>lipped Classroom 2.0 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510558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8</a:t>
            </a:fld>
            <a:endParaRPr lang="zh-CN" altLang="en-US"/>
          </a:p>
        </p:txBody>
      </p:sp>
      <p:graphicFrame>
        <p:nvGraphicFramePr>
          <p:cNvPr id="15" name="图示 14"/>
          <p:cNvGraphicFramePr/>
          <p:nvPr>
            <p:extLst>
              <p:ext uri="{D42A27DB-BD31-4B8C-83A1-F6EECF244321}">
                <p14:modId xmlns:p14="http://schemas.microsoft.com/office/powerpoint/2010/main" val="2869409935"/>
              </p:ext>
            </p:extLst>
          </p:nvPr>
        </p:nvGraphicFramePr>
        <p:xfrm>
          <a:off x="932221" y="877896"/>
          <a:ext cx="7128792" cy="4624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7" name="object 3"/>
          <p:cNvSpPr txBox="1"/>
          <p:nvPr>
            <p:custDataLst>
              <p:tags r:id="rId1"/>
            </p:custDataLst>
          </p:nvPr>
        </p:nvSpPr>
        <p:spPr>
          <a:xfrm>
            <a:off x="1835696" y="1770052"/>
            <a:ext cx="1296144" cy="738664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00" b="1" dirty="0" smtClean="0">
                <a:solidFill>
                  <a:srgbClr val="7030A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High-level cognition </a:t>
            </a:r>
            <a:endParaRPr lang="zh-CN" altLang="ru-RU" sz="2000" b="1" dirty="0">
              <a:solidFill>
                <a:srgbClr val="7030A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802347" y="1846819"/>
            <a:ext cx="12890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CN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valuating </a:t>
            </a:r>
            <a:endParaRPr lang="zh-CN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975598" y="1115658"/>
            <a:ext cx="120930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CN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Creating </a:t>
            </a:r>
            <a:endParaRPr lang="zh-CN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736147" y="2539284"/>
            <a:ext cx="13404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CN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Analyzing </a:t>
            </a:r>
            <a:endParaRPr lang="zh-CN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883103" y="3308942"/>
            <a:ext cx="12314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CN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Applying </a:t>
            </a:r>
            <a:endParaRPr lang="zh-CN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691412" y="4076435"/>
            <a:ext cx="185178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CN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Understanding</a:t>
            </a:r>
            <a:endParaRPr lang="zh-CN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3705555" y="4806667"/>
            <a:ext cx="174939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CN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Remembering</a:t>
            </a:r>
            <a:endParaRPr lang="zh-CN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" name="object 3"/>
          <p:cNvSpPr txBox="1"/>
          <p:nvPr>
            <p:custDataLst>
              <p:tags r:id="rId2"/>
            </p:custDataLst>
          </p:nvPr>
        </p:nvSpPr>
        <p:spPr>
          <a:xfrm>
            <a:off x="422140" y="3753193"/>
            <a:ext cx="1224136" cy="68961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squar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SzPct val="100000"/>
              <a:buFont typeface="Calibri" panose="020F050202020403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00" b="1" dirty="0" smtClean="0">
                <a:solidFill>
                  <a:srgbClr val="7030A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Low-level cognition </a:t>
            </a:r>
            <a:endParaRPr lang="zh-CN" altLang="ru-RU" sz="2000" b="1" dirty="0">
              <a:solidFill>
                <a:srgbClr val="7030A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7308075" y="3973246"/>
            <a:ext cx="12002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Bottom-up</a:t>
            </a:r>
            <a:endParaRPr lang="zh-CN" altLang="en-US" dirty="0"/>
          </a:p>
        </p:txBody>
      </p:sp>
      <p:sp>
        <p:nvSpPr>
          <p:cNvPr id="12" name="下箭头 11"/>
          <p:cNvSpPr/>
          <p:nvPr/>
        </p:nvSpPr>
        <p:spPr>
          <a:xfrm>
            <a:off x="150707" y="985374"/>
            <a:ext cx="249711" cy="14306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矩形 27"/>
          <p:cNvSpPr/>
          <p:nvPr/>
        </p:nvSpPr>
        <p:spPr>
          <a:xfrm>
            <a:off x="429665" y="1290417"/>
            <a:ext cx="11202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>
                <a:latin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US" altLang="zh-CN" dirty="0" smtClean="0">
                <a:latin typeface="Calibri" panose="020F0502020204030204" pitchFamily="34" charset="0"/>
                <a:cs typeface="Times New Roman" panose="02020603050405020304" pitchFamily="18" charset="0"/>
              </a:rPr>
              <a:t>op-down</a:t>
            </a:r>
            <a:endParaRPr lang="zh-CN" altLang="en-US" dirty="0"/>
          </a:p>
        </p:txBody>
      </p:sp>
      <p:sp>
        <p:nvSpPr>
          <p:cNvPr id="31" name="矩形 30"/>
          <p:cNvSpPr/>
          <p:nvPr/>
        </p:nvSpPr>
        <p:spPr>
          <a:xfrm>
            <a:off x="78859" y="285771"/>
            <a:ext cx="17568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>
                <a:latin typeface="Calibri" panose="020F0502020204030204" pitchFamily="34" charset="0"/>
                <a:cs typeface="Times New Roman" panose="02020603050405020304" pitchFamily="18" charset="0"/>
              </a:rPr>
              <a:t>Flipped Classroom 2.0</a:t>
            </a:r>
            <a:endParaRPr lang="zh-CN" altLang="en-US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35" name="直接连接符 34"/>
          <p:cNvCxnSpPr/>
          <p:nvPr/>
        </p:nvCxnSpPr>
        <p:spPr>
          <a:xfrm>
            <a:off x="436074" y="5491865"/>
            <a:ext cx="8288354" cy="12043"/>
          </a:xfrm>
          <a:prstGeom prst="line">
            <a:avLst/>
          </a:prstGeom>
          <a:ln>
            <a:solidFill>
              <a:schemeClr val="accent1">
                <a:shade val="95000"/>
                <a:satMod val="10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连接符 42"/>
          <p:cNvCxnSpPr/>
          <p:nvPr/>
        </p:nvCxnSpPr>
        <p:spPr>
          <a:xfrm>
            <a:off x="275563" y="3177735"/>
            <a:ext cx="8288354" cy="12043"/>
          </a:xfrm>
          <a:prstGeom prst="line">
            <a:avLst/>
          </a:prstGeom>
          <a:ln>
            <a:solidFill>
              <a:schemeClr val="accent1">
                <a:shade val="95000"/>
                <a:satMod val="10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/>
          <p:nvPr/>
        </p:nvCxnSpPr>
        <p:spPr>
          <a:xfrm>
            <a:off x="186362" y="835045"/>
            <a:ext cx="8288354" cy="12043"/>
          </a:xfrm>
          <a:prstGeom prst="line">
            <a:avLst/>
          </a:prstGeom>
          <a:ln>
            <a:solidFill>
              <a:schemeClr val="accent1">
                <a:shade val="95000"/>
                <a:satMod val="10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下箭头 44"/>
          <p:cNvSpPr/>
          <p:nvPr/>
        </p:nvSpPr>
        <p:spPr>
          <a:xfrm rot="10800000">
            <a:off x="8421354" y="3426285"/>
            <a:ext cx="249711" cy="14306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7" name="矩形 46"/>
          <p:cNvSpPr/>
          <p:nvPr/>
        </p:nvSpPr>
        <p:spPr>
          <a:xfrm>
            <a:off x="8023942" y="4897718"/>
            <a:ext cx="132571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 smtClean="0"/>
              <a:t>Bloom’s </a:t>
            </a:r>
            <a:r>
              <a:rPr lang="en-US" altLang="zh-CN" dirty="0"/>
              <a:t>Taxonomy</a:t>
            </a:r>
            <a:endParaRPr lang="en-US" altLang="zh-CN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8" name="矩形 47"/>
          <p:cNvSpPr/>
          <p:nvPr/>
        </p:nvSpPr>
        <p:spPr>
          <a:xfrm>
            <a:off x="1438660" y="5729680"/>
            <a:ext cx="70360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zh-CN" sz="2000" b="1" dirty="0">
                <a:ea typeface="Times New Roman" panose="02020603050405020304" pitchFamily="18" charset="0"/>
              </a:rPr>
              <a:t> </a:t>
            </a:r>
            <a:r>
              <a:rPr lang="en-US" altLang="zh-CN" sz="2000" b="1" dirty="0" smtClean="0">
                <a:ea typeface="Times New Roman" panose="02020603050405020304" pitchFamily="18" charset="0"/>
              </a:rPr>
              <a:t> Fig 1.Flipped </a:t>
            </a:r>
            <a:r>
              <a:rPr lang="en-US" altLang="zh-CN" sz="2000" b="1" dirty="0">
                <a:ea typeface="Times New Roman" panose="02020603050405020304" pitchFamily="18" charset="0"/>
              </a:rPr>
              <a:t>Classroom </a:t>
            </a:r>
            <a:r>
              <a:rPr lang="en-US" altLang="zh-CN" sz="2000" b="1" dirty="0" smtClean="0">
                <a:ea typeface="Times New Roman" panose="02020603050405020304" pitchFamily="18" charset="0"/>
              </a:rPr>
              <a:t>2.0:  </a:t>
            </a:r>
            <a:r>
              <a:rPr lang="en-US" altLang="zh-CN" sz="2000" b="1" dirty="0">
                <a:ea typeface="Times New Roman" panose="02020603050405020304" pitchFamily="18" charset="0"/>
              </a:rPr>
              <a:t>Creativity-Driven smart learning</a:t>
            </a:r>
            <a:endParaRPr lang="zh-CN" altLang="en-US" sz="2000" b="1" dirty="0"/>
          </a:p>
        </p:txBody>
      </p:sp>
      <p:sp>
        <p:nvSpPr>
          <p:cNvPr id="49" name="矩形 48"/>
          <p:cNvSpPr/>
          <p:nvPr/>
        </p:nvSpPr>
        <p:spPr>
          <a:xfrm>
            <a:off x="2961544" y="6156295"/>
            <a:ext cx="32111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Adapted from Zhu </a:t>
            </a:r>
            <a:r>
              <a:rPr lang="en-US" altLang="zh-CN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et al., ( 2016)</a:t>
            </a:r>
            <a:endParaRPr lang="zh-CN" altLang="en-US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701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椭圆 4"/>
          <p:cNvSpPr/>
          <p:nvPr/>
        </p:nvSpPr>
        <p:spPr>
          <a:xfrm>
            <a:off x="967399" y="747404"/>
            <a:ext cx="4104456" cy="4111977"/>
          </a:xfrm>
          <a:prstGeom prst="ellipse">
            <a:avLst/>
          </a:prstGeom>
          <a:solidFill>
            <a:srgbClr val="E2FF8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04482"/>
              </p:ext>
            </p:extLst>
          </p:nvPr>
        </p:nvGraphicFramePr>
        <p:xfrm>
          <a:off x="6025" y="177004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6" name="组合 5"/>
          <p:cNvGrpSpPr/>
          <p:nvPr/>
        </p:nvGrpSpPr>
        <p:grpSpPr>
          <a:xfrm>
            <a:off x="5226074" y="3533466"/>
            <a:ext cx="2016224" cy="599237"/>
            <a:chOff x="5246290" y="2633657"/>
            <a:chExt cx="1697236" cy="599237"/>
          </a:xfrm>
        </p:grpSpPr>
        <p:sp>
          <p:nvSpPr>
            <p:cNvPr id="7" name="矩形 6"/>
            <p:cNvSpPr/>
            <p:nvPr/>
          </p:nvSpPr>
          <p:spPr>
            <a:xfrm>
              <a:off x="5246290" y="2633657"/>
              <a:ext cx="1697236" cy="599237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矩形 7"/>
            <p:cNvSpPr/>
            <p:nvPr/>
          </p:nvSpPr>
          <p:spPr>
            <a:xfrm>
              <a:off x="5246290" y="2633657"/>
              <a:ext cx="1697236" cy="5992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42240" tIns="25400" rIns="25400" bIns="25400" numCol="1" spcCol="1270" anchor="ctr" anchorCtr="0">
              <a:noAutofit/>
            </a:bodyPr>
            <a:lstStyle/>
            <a:p>
              <a:pPr lvl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altLang="zh-CN" sz="2000" dirty="0" smtClean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Remember</a:t>
              </a:r>
              <a:r>
                <a:rPr lang="en-US" altLang="zh-CN" sz="2000" kern="1200" dirty="0" smtClean="0"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ing</a:t>
              </a:r>
              <a:endParaRPr lang="zh-CN" altLang="en-US" sz="2000" kern="1200" dirty="0">
                <a:latin typeface="Tahoma" panose="020B0604030504040204" pitchFamily="34" charset="0"/>
                <a:cs typeface="Tahoma" panose="020B0604030504040204" pitchFamily="34" charset="0"/>
              </a:endParaRPr>
            </a:p>
          </p:txBody>
        </p:sp>
      </p:grpSp>
      <p:sp>
        <p:nvSpPr>
          <p:cNvPr id="22" name="直接连接符 21"/>
          <p:cNvSpPr/>
          <p:nvPr/>
        </p:nvSpPr>
        <p:spPr>
          <a:xfrm>
            <a:off x="9393981" y="6362276"/>
            <a:ext cx="424309" cy="0"/>
          </a:xfrm>
          <a:prstGeom prst="line">
            <a:avLst/>
          </a:prstGeom>
        </p:spPr>
        <p:style>
          <a:lnRef idx="1">
            <a:schemeClr val="accent2">
              <a:tint val="50000"/>
              <a:hueOff val="0"/>
              <a:satOff val="0"/>
              <a:lumOff val="0"/>
              <a:alphaOff val="0"/>
            </a:schemeClr>
          </a:lnRef>
          <a:fillRef idx="2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3" name="直接连接符 22"/>
          <p:cNvSpPr/>
          <p:nvPr/>
        </p:nvSpPr>
        <p:spPr>
          <a:xfrm>
            <a:off x="9546381" y="6514676"/>
            <a:ext cx="424309" cy="0"/>
          </a:xfrm>
          <a:prstGeom prst="line">
            <a:avLst/>
          </a:prstGeom>
        </p:spPr>
        <p:style>
          <a:lnRef idx="1">
            <a:schemeClr val="accent2">
              <a:tint val="50000"/>
              <a:hueOff val="0"/>
              <a:satOff val="0"/>
              <a:lumOff val="0"/>
              <a:alphaOff val="0"/>
            </a:schemeClr>
          </a:lnRef>
          <a:fillRef idx="2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4" name="直接连接符 23"/>
          <p:cNvSpPr/>
          <p:nvPr/>
        </p:nvSpPr>
        <p:spPr>
          <a:xfrm>
            <a:off x="9698781" y="6667076"/>
            <a:ext cx="424309" cy="0"/>
          </a:xfrm>
          <a:prstGeom prst="line">
            <a:avLst/>
          </a:prstGeom>
        </p:spPr>
        <p:style>
          <a:lnRef idx="1">
            <a:schemeClr val="accent2">
              <a:tint val="50000"/>
              <a:hueOff val="0"/>
              <a:satOff val="0"/>
              <a:lumOff val="0"/>
              <a:alphaOff val="0"/>
            </a:schemeClr>
          </a:lnRef>
          <a:fillRef idx="2">
            <a:schemeClr val="accent2">
              <a:hueOff val="0"/>
              <a:satOff val="0"/>
              <a:lumOff val="0"/>
              <a:alphaOff val="0"/>
            </a:schemeClr>
          </a:fillRef>
          <a:effectRef idx="1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32" name="组合 31"/>
          <p:cNvGrpSpPr/>
          <p:nvPr/>
        </p:nvGrpSpPr>
        <p:grpSpPr>
          <a:xfrm>
            <a:off x="4384280" y="3763802"/>
            <a:ext cx="903242" cy="440021"/>
            <a:chOff x="4834246" y="5088138"/>
            <a:chExt cx="903242" cy="440021"/>
          </a:xfrm>
        </p:grpSpPr>
        <p:sp>
          <p:nvSpPr>
            <p:cNvPr id="21" name="直接连接符 20"/>
            <p:cNvSpPr/>
            <p:nvPr/>
          </p:nvSpPr>
          <p:spPr>
            <a:xfrm rot="5400000">
              <a:off x="4832322" y="5090063"/>
              <a:ext cx="440020" cy="436171"/>
            </a:xfrm>
            <a:prstGeom prst="line">
              <a:avLst/>
            </a:prstGeom>
          </p:spPr>
          <p:style>
            <a:lnRef idx="1">
              <a:schemeClr val="accent2">
                <a:tint val="50000"/>
                <a:hueOff val="0"/>
                <a:satOff val="0"/>
                <a:lumOff val="0"/>
                <a:alphaOff val="0"/>
              </a:schemeClr>
            </a:lnRef>
            <a:fillRef idx="2">
              <a:schemeClr val="accent2">
                <a:hueOff val="0"/>
                <a:satOff val="0"/>
                <a:lumOff val="0"/>
                <a:alphaOff val="0"/>
              </a:schemeClr>
            </a:fillRef>
            <a:effectRef idx="1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219283" y="5088138"/>
              <a:ext cx="518205" cy="97544"/>
            </a:xfrm>
            <a:prstGeom prst="rect">
              <a:avLst/>
            </a:prstGeom>
          </p:spPr>
        </p:pic>
      </p:grpSp>
      <p:cxnSp>
        <p:nvCxnSpPr>
          <p:cNvPr id="28" name="直接箭头连接符 27"/>
          <p:cNvCxnSpPr/>
          <p:nvPr/>
        </p:nvCxnSpPr>
        <p:spPr>
          <a:xfrm flipH="1" flipV="1">
            <a:off x="2970546" y="2913318"/>
            <a:ext cx="2516934" cy="1512167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矩形 29"/>
          <p:cNvSpPr/>
          <p:nvPr/>
        </p:nvSpPr>
        <p:spPr>
          <a:xfrm>
            <a:off x="5519818" y="4262208"/>
            <a:ext cx="197081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zh-CN" sz="2000" b="1" i="1" dirty="0">
                <a:ea typeface="Times New Roman" panose="02020603050405020304" pitchFamily="18" charset="0"/>
              </a:rPr>
              <a:t> </a:t>
            </a:r>
            <a:r>
              <a:rPr lang="en-US" altLang="zh-CN" sz="2000" b="1" i="1" dirty="0">
                <a:ea typeface="Times New Roman" panose="02020603050405020304" pitchFamily="18" charset="0"/>
              </a:rPr>
              <a:t>Flipped Classroom </a:t>
            </a:r>
            <a:r>
              <a:rPr lang="en-US" altLang="zh-CN" sz="2000" b="1" i="1" dirty="0" smtClean="0">
                <a:ea typeface="Times New Roman" panose="02020603050405020304" pitchFamily="18" charset="0"/>
              </a:rPr>
              <a:t>2.0</a:t>
            </a:r>
            <a:endParaRPr lang="zh-CN" altLang="en-US" sz="2000" b="1" i="1" dirty="0"/>
          </a:p>
        </p:txBody>
      </p:sp>
      <p:sp>
        <p:nvSpPr>
          <p:cNvPr id="33" name="矩形 32"/>
          <p:cNvSpPr/>
          <p:nvPr/>
        </p:nvSpPr>
        <p:spPr>
          <a:xfrm>
            <a:off x="2123728" y="5774075"/>
            <a:ext cx="354295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Adapted from Zhu </a:t>
            </a:r>
            <a:r>
              <a:rPr lang="en-US" altLang="zh-CN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et al., ( 2016)</a:t>
            </a:r>
            <a:endParaRPr lang="zh-CN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940791" y="5179733"/>
            <a:ext cx="71657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zh-CN" sz="2000" b="1" dirty="0">
                <a:ea typeface="Times New Roman" panose="02020603050405020304" pitchFamily="18" charset="0"/>
              </a:rPr>
              <a:t> </a:t>
            </a:r>
            <a:r>
              <a:rPr lang="en-US" altLang="zh-CN" sz="2000" b="1" dirty="0" smtClean="0">
                <a:ea typeface="Times New Roman" panose="02020603050405020304" pitchFamily="18" charset="0"/>
              </a:rPr>
              <a:t> Fig2. </a:t>
            </a:r>
            <a:r>
              <a:rPr lang="en-US" altLang="zh-CN" sz="2000" b="1" dirty="0">
                <a:ea typeface="Times New Roman" panose="02020603050405020304" pitchFamily="18" charset="0"/>
              </a:rPr>
              <a:t>Target learning modal driven by creativity</a:t>
            </a:r>
            <a:endParaRPr lang="zh-CN" altLang="en-US" sz="2000" dirty="0"/>
          </a:p>
          <a:p>
            <a:endParaRPr lang="zh-CN" alt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83840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6424" y="9564"/>
            <a:ext cx="2664296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圆角矩形 14"/>
          <p:cNvSpPr/>
          <p:nvPr/>
        </p:nvSpPr>
        <p:spPr>
          <a:xfrm>
            <a:off x="643218" y="2027309"/>
            <a:ext cx="7667558" cy="3797986"/>
          </a:xfrm>
          <a:prstGeom prst="roundRect">
            <a:avLst/>
          </a:prstGeom>
          <a:noFill/>
          <a:ln>
            <a:solidFill>
              <a:srgbClr val="0070C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pic>
        <p:nvPicPr>
          <p:cNvPr id="141316" name="Picture 7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1325691"/>
            <a:ext cx="120902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Box 17">
            <a:hlinkClick r:id="rId5" action="ppaction://hlinksldjump"/>
          </p:cNvPr>
          <p:cNvSpPr txBox="1"/>
          <p:nvPr/>
        </p:nvSpPr>
        <p:spPr>
          <a:xfrm>
            <a:off x="325520" y="379078"/>
            <a:ext cx="216024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Research Questions 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886912" y="2447387"/>
            <a:ext cx="7364633" cy="32778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US" altLang="zh-CN" sz="2000" dirty="0">
                <a:latin typeface="Times New Roman" panose="02020603050405020304" pitchFamily="18" charset="0"/>
              </a:rPr>
              <a:t>1. </a:t>
            </a:r>
            <a:r>
              <a:rPr lang="en-US" altLang="zh-CN" sz="2000" b="1" dirty="0">
                <a:latin typeface="Times New Roman" panose="02020603050405020304" pitchFamily="18" charset="0"/>
              </a:rPr>
              <a:t>Can</a:t>
            </a:r>
            <a:r>
              <a:rPr lang="en-US" altLang="zh-CN" sz="2000" dirty="0">
                <a:latin typeface="Times New Roman" panose="02020603050405020304" pitchFamily="18" charset="0"/>
              </a:rPr>
              <a:t> the revised model make a difference in improving EFL students’ autonomous learning competence?  </a:t>
            </a:r>
            <a:endParaRPr lang="zh-CN" altLang="zh-CN" sz="2000" dirty="0">
              <a:latin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US" altLang="zh-CN" sz="2000" dirty="0">
                <a:latin typeface="Times New Roman" panose="02020603050405020304" pitchFamily="18" charset="0"/>
              </a:rPr>
              <a:t>2. </a:t>
            </a:r>
            <a:r>
              <a:rPr lang="en-US" altLang="zh-CN" sz="2000" b="1" dirty="0">
                <a:latin typeface="Times New Roman" panose="02020603050405020304" pitchFamily="18" charset="0"/>
              </a:rPr>
              <a:t>What effect </a:t>
            </a:r>
            <a:r>
              <a:rPr lang="en-US" altLang="zh-CN" sz="2000" dirty="0">
                <a:latin typeface="Times New Roman" panose="02020603050405020304" pitchFamily="18" charset="0"/>
              </a:rPr>
              <a:t>does the revised model have on Chinese EFL college </a:t>
            </a:r>
            <a:r>
              <a:rPr lang="en-US" altLang="zh-CN" sz="2000" dirty="0" smtClean="0">
                <a:latin typeface="Times New Roman" panose="02020603050405020304" pitchFamily="18" charset="0"/>
              </a:rPr>
              <a:t>learners </a:t>
            </a:r>
            <a:r>
              <a:rPr lang="en-US" altLang="zh-CN" sz="2000" smtClean="0">
                <a:latin typeface="Times New Roman" panose="02020603050405020304" pitchFamily="18" charset="0"/>
              </a:rPr>
              <a:t>to </a:t>
            </a:r>
            <a:r>
              <a:rPr lang="en-US" altLang="zh-CN" sz="2000" smtClean="0">
                <a:latin typeface="Times New Roman" panose="02020603050405020304" pitchFamily="18" charset="0"/>
              </a:rPr>
              <a:t>develop </a:t>
            </a:r>
            <a:r>
              <a:rPr lang="en-US" altLang="zh-CN" sz="2000" dirty="0" smtClean="0">
                <a:latin typeface="Times New Roman" panose="02020603050405020304" pitchFamily="18" charset="0"/>
              </a:rPr>
              <a:t>their autonomy </a:t>
            </a:r>
            <a:r>
              <a:rPr lang="en-US" altLang="zh-CN" sz="2000" dirty="0">
                <a:latin typeface="Times New Roman" panose="02020603050405020304" pitchFamily="18" charset="0"/>
              </a:rPr>
              <a:t>learning? </a:t>
            </a:r>
            <a:endParaRPr lang="zh-CN" altLang="zh-CN" sz="2000" dirty="0">
              <a:latin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US" altLang="zh-CN" sz="2000" dirty="0">
                <a:latin typeface="Times New Roman" panose="02020603050405020304" pitchFamily="18" charset="0"/>
              </a:rPr>
              <a:t>3. </a:t>
            </a:r>
            <a:r>
              <a:rPr lang="en-US" altLang="zh-CN" sz="2000" b="1" dirty="0">
                <a:latin typeface="Times New Roman" panose="02020603050405020304" pitchFamily="18" charset="0"/>
              </a:rPr>
              <a:t>What’s the relationship </a:t>
            </a:r>
            <a:r>
              <a:rPr lang="en-US" altLang="zh-CN" sz="2000" dirty="0">
                <a:latin typeface="Times New Roman" panose="02020603050405020304" pitchFamily="18" charset="0"/>
              </a:rPr>
              <a:t>between learners’ autonomous </a:t>
            </a:r>
            <a:r>
              <a:rPr lang="en-US" altLang="zh-CN" sz="2000" dirty="0" smtClean="0">
                <a:latin typeface="Times New Roman" panose="02020603050405020304" pitchFamily="18" charset="0"/>
              </a:rPr>
              <a:t>competence </a:t>
            </a:r>
            <a:r>
              <a:rPr lang="en-US" altLang="zh-CN" sz="2000" dirty="0">
                <a:latin typeface="Times New Roman" panose="02020603050405020304" pitchFamily="18" charset="0"/>
              </a:rPr>
              <a:t>and English learning achievement </a:t>
            </a:r>
            <a:r>
              <a:rPr lang="en-US" altLang="zh-CN" sz="2000" dirty="0" smtClean="0">
                <a:latin typeface="Times New Roman" panose="02020603050405020304" pitchFamily="18" charset="0"/>
              </a:rPr>
              <a:t>?</a:t>
            </a:r>
            <a:endParaRPr lang="zh-CN" altLang="zh-CN" sz="2000" dirty="0">
              <a:latin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US" altLang="zh-CN" sz="2000" dirty="0">
                <a:latin typeface="Times New Roman" panose="02020603050405020304" pitchFamily="18" charset="0"/>
              </a:rPr>
              <a:t>4. What are the </a:t>
            </a:r>
            <a:r>
              <a:rPr lang="en-US" altLang="zh-CN" sz="2000" b="1" dirty="0">
                <a:latin typeface="Times New Roman" panose="02020603050405020304" pitchFamily="18" charset="0"/>
              </a:rPr>
              <a:t>implications</a:t>
            </a:r>
            <a:r>
              <a:rPr lang="en-US" altLang="zh-CN" sz="2000" dirty="0">
                <a:latin typeface="Times New Roman" panose="02020603050405020304" pitchFamily="18" charset="0"/>
              </a:rPr>
              <a:t> of flipped classroom for College English curriculum? </a:t>
            </a:r>
            <a:endParaRPr lang="zh-CN" altLang="zh-CN" sz="20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7301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6424" y="9564"/>
            <a:ext cx="2664296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圆角矩形 14"/>
          <p:cNvSpPr/>
          <p:nvPr/>
        </p:nvSpPr>
        <p:spPr>
          <a:xfrm>
            <a:off x="643218" y="2027309"/>
            <a:ext cx="7667558" cy="3797986"/>
          </a:xfrm>
          <a:prstGeom prst="roundRect">
            <a:avLst/>
          </a:prstGeom>
          <a:noFill/>
          <a:ln>
            <a:solidFill>
              <a:srgbClr val="0070C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pic>
        <p:nvPicPr>
          <p:cNvPr id="141316" name="Picture 7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1325691"/>
            <a:ext cx="120902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Box 17">
            <a:hlinkClick r:id="rId5" action="ppaction://hlinksldjump"/>
          </p:cNvPr>
          <p:cNvSpPr txBox="1"/>
          <p:nvPr/>
        </p:nvSpPr>
        <p:spPr>
          <a:xfrm>
            <a:off x="323528" y="432364"/>
            <a:ext cx="216024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Research Design 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060602" y="2381496"/>
            <a:ext cx="2893000" cy="4294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US" altLang="zh-CN" sz="2000" b="1" dirty="0" smtClean="0">
                <a:latin typeface="Times New Roman" panose="02020603050405020304" pitchFamily="18" charset="0"/>
              </a:rPr>
              <a:t>Subjects </a:t>
            </a:r>
            <a:endParaRPr lang="zh-CN" altLang="zh-CN" sz="2000" b="1" dirty="0">
              <a:latin typeface="Times New Roman" panose="02020603050405020304" pitchFamily="18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108720" y="3055743"/>
            <a:ext cx="6945751" cy="14296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000" dirty="0"/>
              <a:t>90 non-English major undergraduates (Grade 2022, freshmen) in Hunan First Normal University</a:t>
            </a:r>
          </a:p>
          <a:p>
            <a:pPr>
              <a:lnSpc>
                <a:spcPct val="150000"/>
              </a:lnSpc>
            </a:pPr>
            <a:r>
              <a:rPr lang="en-US" altLang="zh-CN" sz="2000" dirty="0"/>
              <a:t> 1 experimental class   +  1 control class  </a:t>
            </a:r>
            <a:endParaRPr lang="zh-CN" altLang="en-US" sz="2000" dirty="0"/>
          </a:p>
        </p:txBody>
      </p:sp>
      <p:sp>
        <p:nvSpPr>
          <p:cNvPr id="3" name="矩形 2"/>
          <p:cNvSpPr/>
          <p:nvPr/>
        </p:nvSpPr>
        <p:spPr>
          <a:xfrm>
            <a:off x="1467929" y="3540491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dirty="0" smtClean="0">
                <a:latin typeface="Times New Roman" panose="02020603050405020304" pitchFamily="18" charset="0"/>
              </a:rPr>
              <a:t>.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654397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3659860"/>
              </p:ext>
            </p:extLst>
          </p:nvPr>
        </p:nvGraphicFramePr>
        <p:xfrm>
          <a:off x="502253" y="1577749"/>
          <a:ext cx="7920881" cy="43134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90471"/>
                <a:gridCol w="2571230"/>
                <a:gridCol w="3459180"/>
              </a:tblGrid>
              <a:tr h="665372">
                <a:tc>
                  <a:txBody>
                    <a:bodyPr/>
                    <a:lstStyle/>
                    <a:p>
                      <a:pPr indent="2667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 smtClean="0">
                          <a:effectLst/>
                        </a:rPr>
                        <a:t>Stages </a:t>
                      </a:r>
                      <a:r>
                        <a:rPr lang="en-US" sz="1800" kern="100" dirty="0">
                          <a:effectLst/>
                        </a:rPr>
                        <a:t>of creative task 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667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Student learning activities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667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Behavioral performance of autonomous learning 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1350851">
                <a:tc>
                  <a:txBody>
                    <a:bodyPr/>
                    <a:lstStyle/>
                    <a:p>
                      <a:pPr indent="2667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Planning </a:t>
                      </a:r>
                      <a:r>
                        <a:rPr lang="en-US" sz="1800" kern="100" dirty="0" smtClean="0">
                          <a:effectLst/>
                        </a:rPr>
                        <a:t> stage</a:t>
                      </a:r>
                      <a:endParaRPr lang="zh-CN" sz="1800" kern="100" dirty="0">
                        <a:effectLst/>
                      </a:endParaRPr>
                    </a:p>
                    <a:p>
                      <a:pPr indent="2667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(Pre-class) 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667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Claim tasks, establish contacts with peers, learn materials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667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Stimulate learning motivation; Clarify learning goals, Develop a learning plan and monitor the learning process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13508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Preparation </a:t>
                      </a:r>
                      <a:r>
                        <a:rPr lang="en-US" sz="1800" kern="100" dirty="0" smtClean="0">
                          <a:effectLst/>
                        </a:rPr>
                        <a:t> stage</a:t>
                      </a:r>
                      <a:endParaRPr lang="zh-CN" sz="1800" kern="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 smtClean="0">
                          <a:effectLst/>
                        </a:rPr>
                        <a:t>  (pre-class</a:t>
                      </a:r>
                      <a:br>
                        <a:rPr lang="en-US" sz="1800" kern="100" dirty="0" smtClean="0">
                          <a:effectLst/>
                        </a:rPr>
                      </a:br>
                      <a:r>
                        <a:rPr lang="en-US" sz="1800" kern="100" dirty="0" smtClean="0">
                          <a:effectLst/>
                        </a:rPr>
                        <a:t>  / </a:t>
                      </a:r>
                      <a:r>
                        <a:rPr lang="en-US" sz="1800" kern="100" dirty="0">
                          <a:effectLst/>
                        </a:rPr>
                        <a:t>in class)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667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Scheme conception, material preparation, division of labor and collaboration 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667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Choose learning content, use learning strategies, collaborative learning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6653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 smtClean="0">
                          <a:effectLst/>
                        </a:rPr>
                        <a:t>Realization stage  </a:t>
                      </a:r>
                      <a:endParaRPr lang="zh-CN" sz="1800" kern="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 smtClean="0">
                          <a:effectLst/>
                        </a:rPr>
                        <a:t>     (</a:t>
                      </a:r>
                      <a:r>
                        <a:rPr lang="en-US" sz="1800" kern="100" dirty="0">
                          <a:effectLst/>
                        </a:rPr>
                        <a:t>in class) 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667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Complete works, works display, reflection evaluation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2667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Monitor the learning process and evaluate the learning results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6" name="矩形 5"/>
          <p:cNvSpPr/>
          <p:nvPr/>
        </p:nvSpPr>
        <p:spPr>
          <a:xfrm>
            <a:off x="1115616" y="602184"/>
            <a:ext cx="65972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b="1" dirty="0">
                <a:latin typeface="Times New Roman" panose="02020603050405020304" pitchFamily="18" charset="0"/>
              </a:rPr>
              <a:t>Correspondence between the teaching procedures based on flipped classroom and the students' autonomous learning action</a:t>
            </a:r>
            <a:endParaRPr lang="zh-CN" altLang="en-US" b="1" dirty="0"/>
          </a:p>
        </p:txBody>
      </p:sp>
    </p:spTree>
    <p:extLst>
      <p:ext uri="{BB962C8B-B14F-4D97-AF65-F5344CB8AC3E}">
        <p14:creationId xmlns:p14="http://schemas.microsoft.com/office/powerpoint/2010/main" val="1923454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6424" y="9564"/>
            <a:ext cx="2664296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圆角矩形 14"/>
          <p:cNvSpPr/>
          <p:nvPr/>
        </p:nvSpPr>
        <p:spPr>
          <a:xfrm>
            <a:off x="643218" y="2027309"/>
            <a:ext cx="7667558" cy="3797986"/>
          </a:xfrm>
          <a:prstGeom prst="roundRect">
            <a:avLst/>
          </a:prstGeom>
          <a:noFill/>
          <a:ln>
            <a:solidFill>
              <a:srgbClr val="0070C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pic>
        <p:nvPicPr>
          <p:cNvPr id="141316" name="Picture 7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1325691"/>
            <a:ext cx="120902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Box 17">
            <a:hlinkClick r:id="rId5" action="ppaction://hlinksldjump"/>
          </p:cNvPr>
          <p:cNvSpPr txBox="1"/>
          <p:nvPr/>
        </p:nvSpPr>
        <p:spPr>
          <a:xfrm>
            <a:off x="387809" y="543995"/>
            <a:ext cx="216024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Project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060602" y="2381496"/>
            <a:ext cx="2893000" cy="4294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US" altLang="zh-CN" sz="2000" b="1" dirty="0" smtClean="0">
                <a:latin typeface="Times New Roman" panose="02020603050405020304" pitchFamily="18" charset="0"/>
              </a:rPr>
              <a:t>Methods </a:t>
            </a:r>
            <a:endParaRPr lang="zh-CN" altLang="zh-CN" sz="2000" b="1" dirty="0">
              <a:latin typeface="Times New Roman" panose="02020603050405020304" pitchFamily="18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095855" y="3020473"/>
            <a:ext cx="3463280" cy="9679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dirty="0"/>
              <a:t>Questionnaire survey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dirty="0"/>
              <a:t> </a:t>
            </a:r>
          </a:p>
        </p:txBody>
      </p:sp>
      <p:sp>
        <p:nvSpPr>
          <p:cNvPr id="3" name="矩形 2"/>
          <p:cNvSpPr/>
          <p:nvPr/>
        </p:nvSpPr>
        <p:spPr>
          <a:xfrm>
            <a:off x="1467929" y="3540491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dirty="0" smtClean="0">
                <a:latin typeface="Times New Roman" panose="02020603050405020304" pitchFamily="18" charset="0"/>
              </a:rPr>
              <a:t>.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15056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6424" y="9564"/>
            <a:ext cx="2664296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圆角矩形 14"/>
          <p:cNvSpPr/>
          <p:nvPr/>
        </p:nvSpPr>
        <p:spPr>
          <a:xfrm>
            <a:off x="643218" y="2027309"/>
            <a:ext cx="7667558" cy="3797986"/>
          </a:xfrm>
          <a:prstGeom prst="roundRect">
            <a:avLst/>
          </a:prstGeom>
          <a:noFill/>
          <a:ln>
            <a:solidFill>
              <a:srgbClr val="0070C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pic>
        <p:nvPicPr>
          <p:cNvPr id="141316" name="Picture 7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1325691"/>
            <a:ext cx="120902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Box 17">
            <a:hlinkClick r:id="rId5" action="ppaction://hlinksldjump"/>
          </p:cNvPr>
          <p:cNvSpPr txBox="1"/>
          <p:nvPr/>
        </p:nvSpPr>
        <p:spPr>
          <a:xfrm>
            <a:off x="387809" y="543995"/>
            <a:ext cx="216024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Project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67929" y="3540491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dirty="0" smtClean="0">
                <a:latin typeface="Times New Roman" panose="02020603050405020304" pitchFamily="18" charset="0"/>
              </a:rPr>
              <a:t>.</a:t>
            </a:r>
            <a:endParaRPr lang="zh-CN" alt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0573095"/>
              </p:ext>
            </p:extLst>
          </p:nvPr>
        </p:nvGraphicFramePr>
        <p:xfrm>
          <a:off x="899592" y="2141010"/>
          <a:ext cx="7200799" cy="35376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15958"/>
                <a:gridCol w="4463316"/>
                <a:gridCol w="1221525"/>
              </a:tblGrid>
              <a:tr h="818624"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No. of parts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Content 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No. of items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09312"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I 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Concept of autonomy learning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1-7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672441"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II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Understanding of the purpose and requirements of the teacher's teaching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8-12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09312"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III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Goals-setting and plans-making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13-17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09312"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IV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Strategy-using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18-22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09312"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V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Strategy-monitoring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23-29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409312"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VI</a:t>
                      </a:r>
                      <a:endParaRPr lang="zh-CN" sz="1800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Learning evaluating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40000"/>
                        </a:lnSpc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33-39</a:t>
                      </a:r>
                      <a:endParaRPr lang="zh-CN" sz="1800" kern="100" dirty="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2195736" y="1216352"/>
            <a:ext cx="51187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400" dirty="0">
                <a:latin typeface="Times New Roman" panose="02020603050405020304" pitchFamily="18" charset="0"/>
              </a:rPr>
              <a:t>Content description of the questionnaire</a:t>
            </a:r>
            <a:endParaRPr lang="zh-CN" altLang="en-US" sz="2400" dirty="0"/>
          </a:p>
        </p:txBody>
      </p:sp>
      <p:sp>
        <p:nvSpPr>
          <p:cNvPr id="13" name="矩形 12"/>
          <p:cNvSpPr/>
          <p:nvPr/>
        </p:nvSpPr>
        <p:spPr>
          <a:xfrm>
            <a:off x="2836829" y="6156295"/>
            <a:ext cx="44187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Adapted from Xu</a:t>
            </a:r>
            <a:r>
              <a:rPr lang="en-US" altLang="zh-CN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( 2001) and Chen(2014)</a:t>
            </a:r>
            <a:endParaRPr lang="zh-CN" altLang="en-US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685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6424" y="9564"/>
            <a:ext cx="2664296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圆角矩形 14"/>
          <p:cNvSpPr/>
          <p:nvPr/>
        </p:nvSpPr>
        <p:spPr>
          <a:xfrm>
            <a:off x="643218" y="2027309"/>
            <a:ext cx="7667558" cy="3797986"/>
          </a:xfrm>
          <a:prstGeom prst="roundRect">
            <a:avLst/>
          </a:prstGeom>
          <a:noFill/>
          <a:ln>
            <a:solidFill>
              <a:srgbClr val="0070C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pic>
        <p:nvPicPr>
          <p:cNvPr id="141316" name="Picture 7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1325691"/>
            <a:ext cx="1209020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Box 17">
            <a:hlinkClick r:id="rId5" action="ppaction://hlinksldjump"/>
          </p:cNvPr>
          <p:cNvSpPr txBox="1"/>
          <p:nvPr/>
        </p:nvSpPr>
        <p:spPr>
          <a:xfrm>
            <a:off x="387809" y="543995"/>
            <a:ext cx="216024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defRPr/>
            </a:pPr>
            <a:r>
              <a:rPr lang="en-US" altLang="zh-CN" sz="22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Project</a:t>
            </a:r>
            <a:endParaRPr lang="zh-CN" altLang="en-US" sz="22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ea typeface="+mn-ea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060602" y="2349598"/>
            <a:ext cx="148744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US" altLang="zh-CN" sz="2000" b="1" dirty="0" smtClean="0">
                <a:latin typeface="Times New Roman" panose="02020603050405020304" pitchFamily="18" charset="0"/>
              </a:rPr>
              <a:t>Methods </a:t>
            </a:r>
            <a:endParaRPr lang="zh-CN" altLang="zh-CN" sz="2000" b="1" dirty="0">
              <a:latin typeface="Times New Roman" panose="02020603050405020304" pitchFamily="18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060602" y="2743474"/>
            <a:ext cx="703979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Times New Roman" panose="02020603050405020304" pitchFamily="18" charset="0"/>
              </a:rPr>
              <a:t>Questionnaire survey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Times New Roman" panose="02020603050405020304" pitchFamily="18" charset="0"/>
              </a:rPr>
              <a:t>The National College </a:t>
            </a:r>
            <a:r>
              <a:rPr lang="en-US" altLang="zh-CN" sz="2000" dirty="0" smtClean="0">
                <a:latin typeface="Times New Roman" panose="02020603050405020304" pitchFamily="18" charset="0"/>
              </a:rPr>
              <a:t>Entrance Exam and </a:t>
            </a:r>
            <a:r>
              <a:rPr lang="en-US" altLang="zh-CN" sz="2000" dirty="0">
                <a:latin typeface="Times New Roman" panose="02020603050405020304" pitchFamily="18" charset="0"/>
              </a:rPr>
              <a:t>Test Band 4 (CET-4)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dirty="0" smtClean="0">
                <a:latin typeface="Times New Roman" panose="02020603050405020304" pitchFamily="18" charset="0"/>
              </a:rPr>
              <a:t>Interview</a:t>
            </a:r>
            <a:endParaRPr lang="zh-CN" altLang="zh-CN" sz="2000" dirty="0">
              <a:latin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67929" y="3540491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dirty="0" smtClean="0">
                <a:latin typeface="Times New Roman" panose="02020603050405020304" pitchFamily="18" charset="0"/>
              </a:rPr>
              <a:t>.</a:t>
            </a:r>
            <a:endParaRPr lang="zh-CN" altLang="en-US" dirty="0"/>
          </a:p>
        </p:txBody>
      </p:sp>
      <p:sp>
        <p:nvSpPr>
          <p:cNvPr id="11" name="矩形 10"/>
          <p:cNvSpPr/>
          <p:nvPr/>
        </p:nvSpPr>
        <p:spPr>
          <a:xfrm>
            <a:off x="1078850" y="4273231"/>
            <a:ext cx="114562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US" altLang="zh-CN" sz="2000" b="1" dirty="0" smtClean="0">
                <a:latin typeface="Times New Roman" panose="02020603050405020304" pitchFamily="18" charset="0"/>
              </a:rPr>
              <a:t>Tools </a:t>
            </a:r>
            <a:endParaRPr lang="zh-CN" altLang="zh-CN" sz="2000" b="1" dirty="0">
              <a:latin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060602" y="4724263"/>
            <a:ext cx="2287262" cy="498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2000" dirty="0">
                <a:latin typeface="Times New Roman" panose="02020603050405020304" pitchFamily="18" charset="0"/>
              </a:rPr>
              <a:t>SPSS 20.0 tools</a:t>
            </a:r>
            <a:endParaRPr lang="zh-CN" altLang="zh-CN" sz="20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9671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791"/>
          <a:stretch>
            <a:fillRect/>
          </a:stretch>
        </p:blipFill>
        <p:spPr bwMode="auto">
          <a:xfrm>
            <a:off x="323528" y="5589240"/>
            <a:ext cx="1474149" cy="1051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圆角矩形 14"/>
          <p:cNvSpPr/>
          <p:nvPr/>
        </p:nvSpPr>
        <p:spPr>
          <a:xfrm>
            <a:off x="643218" y="2027309"/>
            <a:ext cx="7667558" cy="1882514"/>
          </a:xfrm>
          <a:prstGeom prst="roundRect">
            <a:avLst/>
          </a:prstGeom>
          <a:noFill/>
          <a:ln>
            <a:solidFill>
              <a:srgbClr val="0070C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800"/>
          </a:p>
        </p:txBody>
      </p:sp>
      <p:pic>
        <p:nvPicPr>
          <p:cNvPr id="9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EFFF9"/>
              </a:clrFrom>
              <a:clrTo>
                <a:srgbClr val="FEFF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134" y="6286520"/>
            <a:ext cx="435146" cy="45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矩形 2"/>
          <p:cNvSpPr/>
          <p:nvPr/>
        </p:nvSpPr>
        <p:spPr>
          <a:xfrm>
            <a:off x="1467929" y="3540491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dirty="0" smtClean="0">
                <a:latin typeface="Times New Roman" panose="02020603050405020304" pitchFamily="18" charset="0"/>
              </a:rPr>
              <a:t>.</a:t>
            </a:r>
            <a:endParaRPr lang="zh-CN" altLang="en-US" dirty="0"/>
          </a:p>
        </p:txBody>
      </p:sp>
      <p:sp>
        <p:nvSpPr>
          <p:cNvPr id="17" name="TextBox 17">
            <a:hlinkClick r:id="rId6" action="ppaction://hlinksldjump"/>
          </p:cNvPr>
          <p:cNvSpPr txBox="1"/>
          <p:nvPr/>
        </p:nvSpPr>
        <p:spPr>
          <a:xfrm>
            <a:off x="1060602" y="2706956"/>
            <a:ext cx="64807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defRPr/>
            </a:pPr>
            <a:r>
              <a:rPr lang="en-US" altLang="zh-CN" sz="28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Thank you for your attention</a:t>
            </a:r>
            <a:endParaRPr lang="zh-CN" altLang="en-US" sz="28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3111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348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11448</TotalTime>
  <Words>636</Words>
  <Application>Microsoft Office PowerPoint</Application>
  <PresentationFormat>全屏显示(4:3)</PresentationFormat>
  <Paragraphs>147</Paragraphs>
  <Slides>16</Slides>
  <Notes>13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30" baseType="lpstr">
      <vt:lpstr>隶书</vt:lpstr>
      <vt:lpstr>Microsoft Yahei</vt:lpstr>
      <vt:lpstr>Comic Sans MS</vt:lpstr>
      <vt:lpstr>Arial</vt:lpstr>
      <vt:lpstr>Tahoma</vt:lpstr>
      <vt:lpstr>Calibri</vt:lpstr>
      <vt:lpstr>幼圆</vt:lpstr>
      <vt:lpstr>Times New Roman</vt:lpstr>
      <vt:lpstr>宋体</vt:lpstr>
      <vt:lpstr>Helvetica Neue</vt:lpstr>
      <vt:lpstr>Arial Unicode MS</vt:lpstr>
      <vt:lpstr>Helvetica</vt:lpstr>
      <vt:lpstr>Segoe UI Black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xitongtiandi</cp:lastModifiedBy>
  <cp:revision>824</cp:revision>
  <dcterms:modified xsi:type="dcterms:W3CDTF">2021-04-25T21:40:26Z</dcterms:modified>
</cp:coreProperties>
</file>