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xml" ContentType="application/vnd.openxmlformats-officedocument.presentationml.tags+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0.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5.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8.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4"/>
  </p:notesMasterIdLst>
  <p:sldIdLst>
    <p:sldId id="256" r:id="rId2"/>
    <p:sldId id="595" r:id="rId3"/>
    <p:sldId id="312" r:id="rId4"/>
    <p:sldId id="313" r:id="rId5"/>
    <p:sldId id="317" r:id="rId6"/>
    <p:sldId id="318" r:id="rId7"/>
    <p:sldId id="319" r:id="rId8"/>
    <p:sldId id="320" r:id="rId9"/>
    <p:sldId id="321" r:id="rId10"/>
    <p:sldId id="322" r:id="rId11"/>
    <p:sldId id="323" r:id="rId12"/>
    <p:sldId id="314" r:id="rId13"/>
    <p:sldId id="330" r:id="rId14"/>
    <p:sldId id="592" r:id="rId15"/>
    <p:sldId id="593" r:id="rId16"/>
    <p:sldId id="329" r:id="rId17"/>
    <p:sldId id="315" r:id="rId18"/>
    <p:sldId id="334" r:id="rId19"/>
    <p:sldId id="358" r:id="rId20"/>
    <p:sldId id="339" r:id="rId21"/>
    <p:sldId id="350" r:id="rId22"/>
    <p:sldId id="351" r:id="rId23"/>
    <p:sldId id="352" r:id="rId24"/>
    <p:sldId id="536" r:id="rId25"/>
    <p:sldId id="258" r:id="rId26"/>
    <p:sldId id="523" r:id="rId27"/>
    <p:sldId id="527" r:id="rId28"/>
    <p:sldId id="528" r:id="rId29"/>
    <p:sldId id="529" r:id="rId30"/>
    <p:sldId id="530" r:id="rId31"/>
    <p:sldId id="531" r:id="rId32"/>
    <p:sldId id="532" r:id="rId33"/>
    <p:sldId id="533" r:id="rId34"/>
    <p:sldId id="534" r:id="rId35"/>
    <p:sldId id="535" r:id="rId36"/>
    <p:sldId id="538" r:id="rId37"/>
    <p:sldId id="539" r:id="rId38"/>
    <p:sldId id="540" r:id="rId39"/>
    <p:sldId id="541" r:id="rId40"/>
    <p:sldId id="542" r:id="rId41"/>
    <p:sldId id="544" r:id="rId42"/>
    <p:sldId id="594"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71"/>
    <p:restoredTop sz="52653"/>
  </p:normalViewPr>
  <p:slideViewPr>
    <p:cSldViewPr snapToGrid="0">
      <p:cViewPr varScale="1">
        <p:scale>
          <a:sx n="66" d="100"/>
          <a:sy n="66" d="100"/>
        </p:scale>
        <p:origin x="23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diagrams/_rels/data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8.png"/></Relationships>
</file>

<file path=ppt/diagrams/_rels/data10.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11" Type="http://schemas.openxmlformats.org/officeDocument/2006/relationships/image" Target="../media/image42.pn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8.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11" Type="http://schemas.openxmlformats.org/officeDocument/2006/relationships/image" Target="../media/image42.pn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187CE2-9A89-4653-9375-F5542290C2F8}" type="doc">
      <dgm:prSet loTypeId="urn:microsoft.com/office/officeart/2005/8/layout/orgChart1" loCatId="hierarchy" qsTypeId="urn:microsoft.com/office/officeart/2005/8/quickstyle/simple5" qsCatId="simple" csTypeId="urn:microsoft.com/office/officeart/2005/8/colors/colorful2" csCatId="colorful"/>
      <dgm:spPr/>
      <dgm:t>
        <a:bodyPr/>
        <a:lstStyle/>
        <a:p>
          <a:endParaRPr lang="en-US"/>
        </a:p>
      </dgm:t>
    </dgm:pt>
    <dgm:pt modelId="{C0302E12-D80F-4C19-9D86-8F36330CE047}">
      <dgm:prSet/>
      <dgm:spPr/>
      <dgm:t>
        <a:bodyPr/>
        <a:lstStyle/>
        <a:p>
          <a:r>
            <a:rPr lang="en-GB"/>
            <a:t>Stop Search Powers</a:t>
          </a:r>
          <a:endParaRPr lang="en-US"/>
        </a:p>
      </dgm:t>
    </dgm:pt>
    <dgm:pt modelId="{6350E03B-A125-44AC-ADCA-938EB058BD7E}" type="parTrans" cxnId="{B16647CD-4F30-489F-A032-945B43B796CF}">
      <dgm:prSet/>
      <dgm:spPr/>
      <dgm:t>
        <a:bodyPr/>
        <a:lstStyle/>
        <a:p>
          <a:endParaRPr lang="en-US"/>
        </a:p>
      </dgm:t>
    </dgm:pt>
    <dgm:pt modelId="{9BFF3297-79A9-44DD-B380-0EA6B8C6B7F6}" type="sibTrans" cxnId="{B16647CD-4F30-489F-A032-945B43B796CF}">
      <dgm:prSet/>
      <dgm:spPr/>
      <dgm:t>
        <a:bodyPr/>
        <a:lstStyle/>
        <a:p>
          <a:endParaRPr lang="en-US"/>
        </a:p>
      </dgm:t>
    </dgm:pt>
    <dgm:pt modelId="{D733FA2D-D8C1-4ABE-A022-AE7A41FFC1FC}">
      <dgm:prSet/>
      <dgm:spPr/>
      <dgm:t>
        <a:bodyPr/>
        <a:lstStyle/>
        <a:p>
          <a:r>
            <a:rPr lang="en-GB"/>
            <a:t>Powers of Entry </a:t>
          </a:r>
          <a:endParaRPr lang="en-US"/>
        </a:p>
      </dgm:t>
    </dgm:pt>
    <dgm:pt modelId="{C3BE827F-C4DB-4330-A074-BAAA02018274}" type="parTrans" cxnId="{69FA8059-D473-477C-A44B-DF63E2EE9201}">
      <dgm:prSet/>
      <dgm:spPr/>
      <dgm:t>
        <a:bodyPr/>
        <a:lstStyle/>
        <a:p>
          <a:endParaRPr lang="en-US"/>
        </a:p>
      </dgm:t>
    </dgm:pt>
    <dgm:pt modelId="{F2042F65-F3F0-42FC-A68C-5EED79D71AA8}" type="sibTrans" cxnId="{69FA8059-D473-477C-A44B-DF63E2EE9201}">
      <dgm:prSet/>
      <dgm:spPr/>
      <dgm:t>
        <a:bodyPr/>
        <a:lstStyle/>
        <a:p>
          <a:endParaRPr lang="en-US"/>
        </a:p>
      </dgm:t>
    </dgm:pt>
    <dgm:pt modelId="{0D0047CC-D254-4690-89DC-2E15DB948821}" type="pres">
      <dgm:prSet presAssocID="{02187CE2-9A89-4653-9375-F5542290C2F8}" presName="hierChild1" presStyleCnt="0">
        <dgm:presLayoutVars>
          <dgm:orgChart val="1"/>
          <dgm:chPref val="1"/>
          <dgm:dir/>
          <dgm:animOne val="branch"/>
          <dgm:animLvl val="lvl"/>
          <dgm:resizeHandles/>
        </dgm:presLayoutVars>
      </dgm:prSet>
      <dgm:spPr/>
    </dgm:pt>
    <dgm:pt modelId="{FDB4C056-9C7C-450F-8AD9-5BBA91681883}" type="pres">
      <dgm:prSet presAssocID="{C0302E12-D80F-4C19-9D86-8F36330CE047}" presName="hierRoot1" presStyleCnt="0">
        <dgm:presLayoutVars>
          <dgm:hierBranch val="init"/>
        </dgm:presLayoutVars>
      </dgm:prSet>
      <dgm:spPr/>
    </dgm:pt>
    <dgm:pt modelId="{2F96BEBF-197B-4D36-95EE-1045AA002647}" type="pres">
      <dgm:prSet presAssocID="{C0302E12-D80F-4C19-9D86-8F36330CE047}" presName="rootComposite1" presStyleCnt="0"/>
      <dgm:spPr/>
    </dgm:pt>
    <dgm:pt modelId="{C1586128-78AE-41A0-BC46-7FF156EA76BA}" type="pres">
      <dgm:prSet presAssocID="{C0302E12-D80F-4C19-9D86-8F36330CE047}" presName="rootText1" presStyleLbl="node0" presStyleIdx="0" presStyleCnt="2">
        <dgm:presLayoutVars>
          <dgm:chPref val="3"/>
        </dgm:presLayoutVars>
      </dgm:prSet>
      <dgm:spPr/>
    </dgm:pt>
    <dgm:pt modelId="{A9F5BACA-B90F-4E3C-947A-110676FB298B}" type="pres">
      <dgm:prSet presAssocID="{C0302E12-D80F-4C19-9D86-8F36330CE047}" presName="rootConnector1" presStyleLbl="node1" presStyleIdx="0" presStyleCnt="0"/>
      <dgm:spPr/>
    </dgm:pt>
    <dgm:pt modelId="{B813782E-BA8C-49B1-BAB4-EF535F27DD30}" type="pres">
      <dgm:prSet presAssocID="{C0302E12-D80F-4C19-9D86-8F36330CE047}" presName="hierChild2" presStyleCnt="0"/>
      <dgm:spPr/>
    </dgm:pt>
    <dgm:pt modelId="{6F4E3712-262B-4D22-BFDB-3CB43808CF16}" type="pres">
      <dgm:prSet presAssocID="{C0302E12-D80F-4C19-9D86-8F36330CE047}" presName="hierChild3" presStyleCnt="0"/>
      <dgm:spPr/>
    </dgm:pt>
    <dgm:pt modelId="{E5DD6F82-3F56-412B-BFEE-2FDFAC89B34E}" type="pres">
      <dgm:prSet presAssocID="{D733FA2D-D8C1-4ABE-A022-AE7A41FFC1FC}" presName="hierRoot1" presStyleCnt="0">
        <dgm:presLayoutVars>
          <dgm:hierBranch val="init"/>
        </dgm:presLayoutVars>
      </dgm:prSet>
      <dgm:spPr/>
    </dgm:pt>
    <dgm:pt modelId="{438A2DEA-4936-46E8-B44D-8DDF7C3ED62C}" type="pres">
      <dgm:prSet presAssocID="{D733FA2D-D8C1-4ABE-A022-AE7A41FFC1FC}" presName="rootComposite1" presStyleCnt="0"/>
      <dgm:spPr/>
    </dgm:pt>
    <dgm:pt modelId="{53192E92-BDE9-45FC-A1A4-4EB646AFB71B}" type="pres">
      <dgm:prSet presAssocID="{D733FA2D-D8C1-4ABE-A022-AE7A41FFC1FC}" presName="rootText1" presStyleLbl="node0" presStyleIdx="1" presStyleCnt="2">
        <dgm:presLayoutVars>
          <dgm:chPref val="3"/>
        </dgm:presLayoutVars>
      </dgm:prSet>
      <dgm:spPr/>
    </dgm:pt>
    <dgm:pt modelId="{5820F77C-CF47-43A1-AEBC-2DAC6DDFA156}" type="pres">
      <dgm:prSet presAssocID="{D733FA2D-D8C1-4ABE-A022-AE7A41FFC1FC}" presName="rootConnector1" presStyleLbl="node1" presStyleIdx="0" presStyleCnt="0"/>
      <dgm:spPr/>
    </dgm:pt>
    <dgm:pt modelId="{3F694644-C3A1-44F5-9882-17A7315474C6}" type="pres">
      <dgm:prSet presAssocID="{D733FA2D-D8C1-4ABE-A022-AE7A41FFC1FC}" presName="hierChild2" presStyleCnt="0"/>
      <dgm:spPr/>
    </dgm:pt>
    <dgm:pt modelId="{0716774E-F148-4038-87B7-696216404F0B}" type="pres">
      <dgm:prSet presAssocID="{D733FA2D-D8C1-4ABE-A022-AE7A41FFC1FC}" presName="hierChild3" presStyleCnt="0"/>
      <dgm:spPr/>
    </dgm:pt>
  </dgm:ptLst>
  <dgm:cxnLst>
    <dgm:cxn modelId="{43B3E51B-AC99-4C12-A9B9-6E5DFA3902E4}" type="presOf" srcId="{D733FA2D-D8C1-4ABE-A022-AE7A41FFC1FC}" destId="{5820F77C-CF47-43A1-AEBC-2DAC6DDFA156}" srcOrd="1" destOrd="0" presId="urn:microsoft.com/office/officeart/2005/8/layout/orgChart1"/>
    <dgm:cxn modelId="{4FBF972D-947B-4EFA-884E-1EF0F0F61D12}" type="presOf" srcId="{C0302E12-D80F-4C19-9D86-8F36330CE047}" destId="{A9F5BACA-B90F-4E3C-947A-110676FB298B}" srcOrd="1" destOrd="0" presId="urn:microsoft.com/office/officeart/2005/8/layout/orgChart1"/>
    <dgm:cxn modelId="{E1184B5F-7F5D-4962-BBDC-2665D4EFA169}" type="presOf" srcId="{C0302E12-D80F-4C19-9D86-8F36330CE047}" destId="{C1586128-78AE-41A0-BC46-7FF156EA76BA}" srcOrd="0" destOrd="0" presId="urn:microsoft.com/office/officeart/2005/8/layout/orgChart1"/>
    <dgm:cxn modelId="{69FA8059-D473-477C-A44B-DF63E2EE9201}" srcId="{02187CE2-9A89-4653-9375-F5542290C2F8}" destId="{D733FA2D-D8C1-4ABE-A022-AE7A41FFC1FC}" srcOrd="1" destOrd="0" parTransId="{C3BE827F-C4DB-4330-A074-BAAA02018274}" sibTransId="{F2042F65-F3F0-42FC-A68C-5EED79D71AA8}"/>
    <dgm:cxn modelId="{6FF68F80-C529-48CC-B204-4E2241927BB0}" type="presOf" srcId="{D733FA2D-D8C1-4ABE-A022-AE7A41FFC1FC}" destId="{53192E92-BDE9-45FC-A1A4-4EB646AFB71B}" srcOrd="0" destOrd="0" presId="urn:microsoft.com/office/officeart/2005/8/layout/orgChart1"/>
    <dgm:cxn modelId="{7D3F1290-5335-4264-8409-2870A3B92ED3}" type="presOf" srcId="{02187CE2-9A89-4653-9375-F5542290C2F8}" destId="{0D0047CC-D254-4690-89DC-2E15DB948821}" srcOrd="0" destOrd="0" presId="urn:microsoft.com/office/officeart/2005/8/layout/orgChart1"/>
    <dgm:cxn modelId="{B16647CD-4F30-489F-A032-945B43B796CF}" srcId="{02187CE2-9A89-4653-9375-F5542290C2F8}" destId="{C0302E12-D80F-4C19-9D86-8F36330CE047}" srcOrd="0" destOrd="0" parTransId="{6350E03B-A125-44AC-ADCA-938EB058BD7E}" sibTransId="{9BFF3297-79A9-44DD-B380-0EA6B8C6B7F6}"/>
    <dgm:cxn modelId="{7774CD2D-B888-452E-B23E-8A55A812955F}" type="presParOf" srcId="{0D0047CC-D254-4690-89DC-2E15DB948821}" destId="{FDB4C056-9C7C-450F-8AD9-5BBA91681883}" srcOrd="0" destOrd="0" presId="urn:microsoft.com/office/officeart/2005/8/layout/orgChart1"/>
    <dgm:cxn modelId="{13D101A7-6A23-46D3-88AF-DFA800345CD7}" type="presParOf" srcId="{FDB4C056-9C7C-450F-8AD9-5BBA91681883}" destId="{2F96BEBF-197B-4D36-95EE-1045AA002647}" srcOrd="0" destOrd="0" presId="urn:microsoft.com/office/officeart/2005/8/layout/orgChart1"/>
    <dgm:cxn modelId="{ACC4D867-60EC-41EB-9985-5A0D9F023636}" type="presParOf" srcId="{2F96BEBF-197B-4D36-95EE-1045AA002647}" destId="{C1586128-78AE-41A0-BC46-7FF156EA76BA}" srcOrd="0" destOrd="0" presId="urn:microsoft.com/office/officeart/2005/8/layout/orgChart1"/>
    <dgm:cxn modelId="{C6D39BEE-1FE5-43AE-88E5-BF89D90E6F0B}" type="presParOf" srcId="{2F96BEBF-197B-4D36-95EE-1045AA002647}" destId="{A9F5BACA-B90F-4E3C-947A-110676FB298B}" srcOrd="1" destOrd="0" presId="urn:microsoft.com/office/officeart/2005/8/layout/orgChart1"/>
    <dgm:cxn modelId="{ABF9DFBA-C088-47BB-A6CB-63BDCA545D68}" type="presParOf" srcId="{FDB4C056-9C7C-450F-8AD9-5BBA91681883}" destId="{B813782E-BA8C-49B1-BAB4-EF535F27DD30}" srcOrd="1" destOrd="0" presId="urn:microsoft.com/office/officeart/2005/8/layout/orgChart1"/>
    <dgm:cxn modelId="{CA027FA4-F919-4B2C-9202-742D585E781F}" type="presParOf" srcId="{FDB4C056-9C7C-450F-8AD9-5BBA91681883}" destId="{6F4E3712-262B-4D22-BFDB-3CB43808CF16}" srcOrd="2" destOrd="0" presId="urn:microsoft.com/office/officeart/2005/8/layout/orgChart1"/>
    <dgm:cxn modelId="{029D34C9-22A2-4E3E-95E0-5B8E3767ACD2}" type="presParOf" srcId="{0D0047CC-D254-4690-89DC-2E15DB948821}" destId="{E5DD6F82-3F56-412B-BFEE-2FDFAC89B34E}" srcOrd="1" destOrd="0" presId="urn:microsoft.com/office/officeart/2005/8/layout/orgChart1"/>
    <dgm:cxn modelId="{E8D84453-4D39-4BDF-91EC-096DAFA747B2}" type="presParOf" srcId="{E5DD6F82-3F56-412B-BFEE-2FDFAC89B34E}" destId="{438A2DEA-4936-46E8-B44D-8DDF7C3ED62C}" srcOrd="0" destOrd="0" presId="urn:microsoft.com/office/officeart/2005/8/layout/orgChart1"/>
    <dgm:cxn modelId="{62A3B000-FE0D-4577-B88B-4D5195D64531}" type="presParOf" srcId="{438A2DEA-4936-46E8-B44D-8DDF7C3ED62C}" destId="{53192E92-BDE9-45FC-A1A4-4EB646AFB71B}" srcOrd="0" destOrd="0" presId="urn:microsoft.com/office/officeart/2005/8/layout/orgChart1"/>
    <dgm:cxn modelId="{A0D7D2B3-A458-478C-81D3-B847F086B168}" type="presParOf" srcId="{438A2DEA-4936-46E8-B44D-8DDF7C3ED62C}" destId="{5820F77C-CF47-43A1-AEBC-2DAC6DDFA156}" srcOrd="1" destOrd="0" presId="urn:microsoft.com/office/officeart/2005/8/layout/orgChart1"/>
    <dgm:cxn modelId="{E000785A-F616-427E-8D79-FF0DAB132361}" type="presParOf" srcId="{E5DD6F82-3F56-412B-BFEE-2FDFAC89B34E}" destId="{3F694644-C3A1-44F5-9882-17A7315474C6}" srcOrd="1" destOrd="0" presId="urn:microsoft.com/office/officeart/2005/8/layout/orgChart1"/>
    <dgm:cxn modelId="{16690513-A9BB-4F0D-B1C4-B7C769951321}" type="presParOf" srcId="{E5DD6F82-3F56-412B-BFEE-2FDFAC89B34E}" destId="{0716774E-F148-4038-87B7-696216404F0B}"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DB5C0F-1A04-47C3-9C3A-0AE9DD8BE0D8}"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FA66963B-AFF7-4C38-9EC0-86877B0046A8}">
      <dgm:prSet phldrT="[Text]" custT="1"/>
      <dgm:spPr/>
      <dgm:t>
        <a:bodyPr/>
        <a:lstStyle/>
        <a:p>
          <a:r>
            <a:rPr lang="en-US" sz="2000" dirty="0"/>
            <a:t>There are 20 different Sections from 16 different Acts</a:t>
          </a:r>
        </a:p>
      </dgm:t>
    </dgm:pt>
    <dgm:pt modelId="{A15E5C25-9C73-403B-B885-B79702836991}" type="parTrans" cxnId="{A763AB3C-4C4B-47F7-A859-D90F14A008AE}">
      <dgm:prSet/>
      <dgm:spPr/>
      <dgm:t>
        <a:bodyPr/>
        <a:lstStyle/>
        <a:p>
          <a:endParaRPr lang="en-US"/>
        </a:p>
      </dgm:t>
    </dgm:pt>
    <dgm:pt modelId="{EBDBAE34-38B1-49CC-B723-A741D96C39C0}" type="sibTrans" cxnId="{A763AB3C-4C4B-47F7-A859-D90F14A008AE}">
      <dgm:prSet/>
      <dgm:spPr/>
      <dgm:t>
        <a:bodyPr/>
        <a:lstStyle/>
        <a:p>
          <a:endParaRPr lang="en-US"/>
        </a:p>
      </dgm:t>
    </dgm:pt>
    <dgm:pt modelId="{E4EF4AE0-5110-4102-8733-97EAA5B9E569}">
      <dgm:prSet phldrT="[Text]" custT="1"/>
      <dgm:spPr/>
      <dgm:t>
        <a:bodyPr/>
        <a:lstStyle/>
        <a:p>
          <a:r>
            <a:rPr lang="en-US" sz="2000" dirty="0"/>
            <a:t>PACE provides statutory guidance</a:t>
          </a:r>
        </a:p>
      </dgm:t>
    </dgm:pt>
    <dgm:pt modelId="{701B5C46-8DFB-4B13-921E-6BC185B5594D}" type="parTrans" cxnId="{BB213ED0-192B-4384-9E87-BCD2E4AD8D7D}">
      <dgm:prSet/>
      <dgm:spPr/>
      <dgm:t>
        <a:bodyPr/>
        <a:lstStyle/>
        <a:p>
          <a:endParaRPr lang="en-US"/>
        </a:p>
      </dgm:t>
    </dgm:pt>
    <dgm:pt modelId="{C49B967C-DB33-4BF2-BE3B-516094A5E86C}" type="sibTrans" cxnId="{BB213ED0-192B-4384-9E87-BCD2E4AD8D7D}">
      <dgm:prSet/>
      <dgm:spPr/>
      <dgm:t>
        <a:bodyPr/>
        <a:lstStyle/>
        <a:p>
          <a:endParaRPr lang="en-US"/>
        </a:p>
      </dgm:t>
    </dgm:pt>
    <dgm:pt modelId="{82BBEA97-951E-404A-9449-F36D905B074F}">
      <dgm:prSet phldrT="[Text]" custT="1"/>
      <dgm:spPr/>
      <dgm:t>
        <a:bodyPr/>
        <a:lstStyle/>
        <a:p>
          <a:r>
            <a:rPr lang="en-US" sz="2000" dirty="0"/>
            <a:t>In most cases an officer must have reasonable grounds for suspicion</a:t>
          </a:r>
        </a:p>
      </dgm:t>
    </dgm:pt>
    <dgm:pt modelId="{320D7E16-C93A-4517-AAB4-A00CA6C3E891}" type="parTrans" cxnId="{F757D241-E5CB-48CE-AF59-D48566DB02C8}">
      <dgm:prSet/>
      <dgm:spPr/>
      <dgm:t>
        <a:bodyPr/>
        <a:lstStyle/>
        <a:p>
          <a:endParaRPr lang="en-US"/>
        </a:p>
      </dgm:t>
    </dgm:pt>
    <dgm:pt modelId="{8B879642-7057-4517-8E15-C5E4A3AEC95C}" type="sibTrans" cxnId="{F757D241-E5CB-48CE-AF59-D48566DB02C8}">
      <dgm:prSet/>
      <dgm:spPr/>
      <dgm:t>
        <a:bodyPr/>
        <a:lstStyle/>
        <a:p>
          <a:endParaRPr lang="en-US"/>
        </a:p>
      </dgm:t>
    </dgm:pt>
    <dgm:pt modelId="{CF394BEA-5780-419E-A89D-F1A73AE93BF1}">
      <dgm:prSet phldrT="[Text]" custT="1"/>
      <dgm:spPr/>
      <dgm:t>
        <a:bodyPr/>
        <a:lstStyle/>
        <a:p>
          <a:r>
            <a:rPr lang="en-US" sz="2000" dirty="0"/>
            <a:t>There must be some objective basis for suspicion based on facts</a:t>
          </a:r>
        </a:p>
      </dgm:t>
    </dgm:pt>
    <dgm:pt modelId="{43B69516-CCF9-4355-B461-9B667B222A31}" type="parTrans" cxnId="{888DCA8A-3E6F-4058-80D3-852B93AF69D3}">
      <dgm:prSet/>
      <dgm:spPr/>
      <dgm:t>
        <a:bodyPr/>
        <a:lstStyle/>
        <a:p>
          <a:endParaRPr lang="en-US"/>
        </a:p>
      </dgm:t>
    </dgm:pt>
    <dgm:pt modelId="{826E3C20-834D-4C99-8D3A-CDDEFFE1D36A}" type="sibTrans" cxnId="{888DCA8A-3E6F-4058-80D3-852B93AF69D3}">
      <dgm:prSet/>
      <dgm:spPr/>
      <dgm:t>
        <a:bodyPr/>
        <a:lstStyle/>
        <a:p>
          <a:endParaRPr lang="en-US"/>
        </a:p>
      </dgm:t>
    </dgm:pt>
    <dgm:pt modelId="{E9847D51-877F-4EA9-91FB-BD691B4FFF4B}">
      <dgm:prSet phldrT="[Text]" custT="1"/>
      <dgm:spPr/>
      <dgm:t>
        <a:bodyPr/>
        <a:lstStyle/>
        <a:p>
          <a:r>
            <a:rPr lang="en-US" sz="2000" dirty="0"/>
            <a:t>Officers cannot use ethnicity to help form their grounds for suspicion</a:t>
          </a:r>
        </a:p>
      </dgm:t>
    </dgm:pt>
    <dgm:pt modelId="{EF89D8F5-E763-4B09-8D2C-7BA0A711DD42}" type="sibTrans" cxnId="{5D4BE2F9-43C7-453D-90BA-13AD00ED51DA}">
      <dgm:prSet/>
      <dgm:spPr/>
      <dgm:t>
        <a:bodyPr/>
        <a:lstStyle/>
        <a:p>
          <a:endParaRPr lang="en-US"/>
        </a:p>
      </dgm:t>
    </dgm:pt>
    <dgm:pt modelId="{8C0E30BF-DA6E-474E-8B84-FA027113C190}" type="parTrans" cxnId="{5D4BE2F9-43C7-453D-90BA-13AD00ED51DA}">
      <dgm:prSet/>
      <dgm:spPr/>
      <dgm:t>
        <a:bodyPr/>
        <a:lstStyle/>
        <a:p>
          <a:endParaRPr lang="en-US"/>
        </a:p>
      </dgm:t>
    </dgm:pt>
    <dgm:pt modelId="{9307B63D-0638-3F49-9E96-B8F8C5EF239C}" type="pres">
      <dgm:prSet presAssocID="{E5DB5C0F-1A04-47C3-9C3A-0AE9DD8BE0D8}" presName="Name0" presStyleCnt="0">
        <dgm:presLayoutVars>
          <dgm:dir/>
          <dgm:animLvl val="lvl"/>
          <dgm:resizeHandles val="exact"/>
        </dgm:presLayoutVars>
      </dgm:prSet>
      <dgm:spPr/>
    </dgm:pt>
    <dgm:pt modelId="{51FA8205-DA5F-214D-B41B-26D67175A2BB}" type="pres">
      <dgm:prSet presAssocID="{E9847D51-877F-4EA9-91FB-BD691B4FFF4B}" presName="boxAndChildren" presStyleCnt="0"/>
      <dgm:spPr/>
    </dgm:pt>
    <dgm:pt modelId="{88E79970-7970-A546-9027-4C50ED5F4351}" type="pres">
      <dgm:prSet presAssocID="{E9847D51-877F-4EA9-91FB-BD691B4FFF4B}" presName="parentTextBox" presStyleLbl="node1" presStyleIdx="0" presStyleCnt="5"/>
      <dgm:spPr/>
    </dgm:pt>
    <dgm:pt modelId="{F8628D7F-EE38-1E47-923D-17D3D9D21F23}" type="pres">
      <dgm:prSet presAssocID="{826E3C20-834D-4C99-8D3A-CDDEFFE1D36A}" presName="sp" presStyleCnt="0"/>
      <dgm:spPr/>
    </dgm:pt>
    <dgm:pt modelId="{25F81878-B0E0-D945-90EB-66413FBEED96}" type="pres">
      <dgm:prSet presAssocID="{CF394BEA-5780-419E-A89D-F1A73AE93BF1}" presName="arrowAndChildren" presStyleCnt="0"/>
      <dgm:spPr/>
    </dgm:pt>
    <dgm:pt modelId="{2C2E52F1-B3F2-F54C-93F8-C234F81930EF}" type="pres">
      <dgm:prSet presAssocID="{CF394BEA-5780-419E-A89D-F1A73AE93BF1}" presName="parentTextArrow" presStyleLbl="node1" presStyleIdx="1" presStyleCnt="5"/>
      <dgm:spPr/>
    </dgm:pt>
    <dgm:pt modelId="{D67EF495-FE4C-1C4A-8599-C95044D52F1E}" type="pres">
      <dgm:prSet presAssocID="{8B879642-7057-4517-8E15-C5E4A3AEC95C}" presName="sp" presStyleCnt="0"/>
      <dgm:spPr/>
    </dgm:pt>
    <dgm:pt modelId="{EE86DB66-B98A-2A43-ADD6-423E2512BDB8}" type="pres">
      <dgm:prSet presAssocID="{82BBEA97-951E-404A-9449-F36D905B074F}" presName="arrowAndChildren" presStyleCnt="0"/>
      <dgm:spPr/>
    </dgm:pt>
    <dgm:pt modelId="{5656267F-9C47-DA44-BA80-84E9E07A850D}" type="pres">
      <dgm:prSet presAssocID="{82BBEA97-951E-404A-9449-F36D905B074F}" presName="parentTextArrow" presStyleLbl="node1" presStyleIdx="2" presStyleCnt="5"/>
      <dgm:spPr/>
    </dgm:pt>
    <dgm:pt modelId="{329C1FF9-2FEC-9144-AB6B-A375ADC049C3}" type="pres">
      <dgm:prSet presAssocID="{C49B967C-DB33-4BF2-BE3B-516094A5E86C}" presName="sp" presStyleCnt="0"/>
      <dgm:spPr/>
    </dgm:pt>
    <dgm:pt modelId="{4B0223A6-CB4A-794A-918F-E83C534DC7EB}" type="pres">
      <dgm:prSet presAssocID="{E4EF4AE0-5110-4102-8733-97EAA5B9E569}" presName="arrowAndChildren" presStyleCnt="0"/>
      <dgm:spPr/>
    </dgm:pt>
    <dgm:pt modelId="{BE785EB0-9F77-C345-87AE-A88096A0AB9D}" type="pres">
      <dgm:prSet presAssocID="{E4EF4AE0-5110-4102-8733-97EAA5B9E569}" presName="parentTextArrow" presStyleLbl="node1" presStyleIdx="3" presStyleCnt="5"/>
      <dgm:spPr/>
    </dgm:pt>
    <dgm:pt modelId="{B49AD970-56DB-A24D-952D-C66AB18C8599}" type="pres">
      <dgm:prSet presAssocID="{EBDBAE34-38B1-49CC-B723-A741D96C39C0}" presName="sp" presStyleCnt="0"/>
      <dgm:spPr/>
    </dgm:pt>
    <dgm:pt modelId="{574D21BF-FA01-E14E-817C-1AA640C2E88B}" type="pres">
      <dgm:prSet presAssocID="{FA66963B-AFF7-4C38-9EC0-86877B0046A8}" presName="arrowAndChildren" presStyleCnt="0"/>
      <dgm:spPr/>
    </dgm:pt>
    <dgm:pt modelId="{7B5D3364-711D-B54D-A23F-FAAF97125EF0}" type="pres">
      <dgm:prSet presAssocID="{FA66963B-AFF7-4C38-9EC0-86877B0046A8}" presName="parentTextArrow" presStyleLbl="node1" presStyleIdx="4" presStyleCnt="5"/>
      <dgm:spPr/>
    </dgm:pt>
  </dgm:ptLst>
  <dgm:cxnLst>
    <dgm:cxn modelId="{18CCB534-5446-B54C-8F54-89860E66BFF6}" type="presOf" srcId="{82BBEA97-951E-404A-9449-F36D905B074F}" destId="{5656267F-9C47-DA44-BA80-84E9E07A850D}" srcOrd="0" destOrd="0" presId="urn:microsoft.com/office/officeart/2005/8/layout/process4"/>
    <dgm:cxn modelId="{A763AB3C-4C4B-47F7-A859-D90F14A008AE}" srcId="{E5DB5C0F-1A04-47C3-9C3A-0AE9DD8BE0D8}" destId="{FA66963B-AFF7-4C38-9EC0-86877B0046A8}" srcOrd="0" destOrd="0" parTransId="{A15E5C25-9C73-403B-B885-B79702836991}" sibTransId="{EBDBAE34-38B1-49CC-B723-A741D96C39C0}"/>
    <dgm:cxn modelId="{F757D241-E5CB-48CE-AF59-D48566DB02C8}" srcId="{E5DB5C0F-1A04-47C3-9C3A-0AE9DD8BE0D8}" destId="{82BBEA97-951E-404A-9449-F36D905B074F}" srcOrd="2" destOrd="0" parTransId="{320D7E16-C93A-4517-AAB4-A00CA6C3E891}" sibTransId="{8B879642-7057-4517-8E15-C5E4A3AEC95C}"/>
    <dgm:cxn modelId="{888DCA8A-3E6F-4058-80D3-852B93AF69D3}" srcId="{E5DB5C0F-1A04-47C3-9C3A-0AE9DD8BE0D8}" destId="{CF394BEA-5780-419E-A89D-F1A73AE93BF1}" srcOrd="3" destOrd="0" parTransId="{43B69516-CCF9-4355-B461-9B667B222A31}" sibTransId="{826E3C20-834D-4C99-8D3A-CDDEFFE1D36A}"/>
    <dgm:cxn modelId="{9B79158D-D9FC-3B4C-B37C-7A0BB43629AD}" type="presOf" srcId="{CF394BEA-5780-419E-A89D-F1A73AE93BF1}" destId="{2C2E52F1-B3F2-F54C-93F8-C234F81930EF}" srcOrd="0" destOrd="0" presId="urn:microsoft.com/office/officeart/2005/8/layout/process4"/>
    <dgm:cxn modelId="{BB213ED0-192B-4384-9E87-BCD2E4AD8D7D}" srcId="{E5DB5C0F-1A04-47C3-9C3A-0AE9DD8BE0D8}" destId="{E4EF4AE0-5110-4102-8733-97EAA5B9E569}" srcOrd="1" destOrd="0" parTransId="{701B5C46-8DFB-4B13-921E-6BC185B5594D}" sibTransId="{C49B967C-DB33-4BF2-BE3B-516094A5E86C}"/>
    <dgm:cxn modelId="{4D3C84D5-9BD8-8649-8ACA-6EDB8338B09E}" type="presOf" srcId="{E4EF4AE0-5110-4102-8733-97EAA5B9E569}" destId="{BE785EB0-9F77-C345-87AE-A88096A0AB9D}" srcOrd="0" destOrd="0" presId="urn:microsoft.com/office/officeart/2005/8/layout/process4"/>
    <dgm:cxn modelId="{9A87D1DA-8388-BE45-ABEB-24AC3B8C6F30}" type="presOf" srcId="{FA66963B-AFF7-4C38-9EC0-86877B0046A8}" destId="{7B5D3364-711D-B54D-A23F-FAAF97125EF0}" srcOrd="0" destOrd="0" presId="urn:microsoft.com/office/officeart/2005/8/layout/process4"/>
    <dgm:cxn modelId="{50E5AAE8-9B1B-084B-BC60-1B83B7A35BEC}" type="presOf" srcId="{E9847D51-877F-4EA9-91FB-BD691B4FFF4B}" destId="{88E79970-7970-A546-9027-4C50ED5F4351}" srcOrd="0" destOrd="0" presId="urn:microsoft.com/office/officeart/2005/8/layout/process4"/>
    <dgm:cxn modelId="{813D8AEC-B4D6-A34C-965E-64654413807D}" type="presOf" srcId="{E5DB5C0F-1A04-47C3-9C3A-0AE9DD8BE0D8}" destId="{9307B63D-0638-3F49-9E96-B8F8C5EF239C}" srcOrd="0" destOrd="0" presId="urn:microsoft.com/office/officeart/2005/8/layout/process4"/>
    <dgm:cxn modelId="{5D4BE2F9-43C7-453D-90BA-13AD00ED51DA}" srcId="{E5DB5C0F-1A04-47C3-9C3A-0AE9DD8BE0D8}" destId="{E9847D51-877F-4EA9-91FB-BD691B4FFF4B}" srcOrd="4" destOrd="0" parTransId="{8C0E30BF-DA6E-474E-8B84-FA027113C190}" sibTransId="{EF89D8F5-E763-4B09-8D2C-7BA0A711DD42}"/>
    <dgm:cxn modelId="{23CF0B36-EDC1-EF41-8559-9220F5CAC43E}" type="presParOf" srcId="{9307B63D-0638-3F49-9E96-B8F8C5EF239C}" destId="{51FA8205-DA5F-214D-B41B-26D67175A2BB}" srcOrd="0" destOrd="0" presId="urn:microsoft.com/office/officeart/2005/8/layout/process4"/>
    <dgm:cxn modelId="{6E0DE0A0-3304-0E4D-BA8F-52AA7B6A44B1}" type="presParOf" srcId="{51FA8205-DA5F-214D-B41B-26D67175A2BB}" destId="{88E79970-7970-A546-9027-4C50ED5F4351}" srcOrd="0" destOrd="0" presId="urn:microsoft.com/office/officeart/2005/8/layout/process4"/>
    <dgm:cxn modelId="{E93AB91A-C483-3947-B37B-452762A7B1F0}" type="presParOf" srcId="{9307B63D-0638-3F49-9E96-B8F8C5EF239C}" destId="{F8628D7F-EE38-1E47-923D-17D3D9D21F23}" srcOrd="1" destOrd="0" presId="urn:microsoft.com/office/officeart/2005/8/layout/process4"/>
    <dgm:cxn modelId="{E86251BE-7933-084C-9683-60AC171B6B87}" type="presParOf" srcId="{9307B63D-0638-3F49-9E96-B8F8C5EF239C}" destId="{25F81878-B0E0-D945-90EB-66413FBEED96}" srcOrd="2" destOrd="0" presId="urn:microsoft.com/office/officeart/2005/8/layout/process4"/>
    <dgm:cxn modelId="{62A10BBE-851B-D54C-9349-95EBD20E6F63}" type="presParOf" srcId="{25F81878-B0E0-D945-90EB-66413FBEED96}" destId="{2C2E52F1-B3F2-F54C-93F8-C234F81930EF}" srcOrd="0" destOrd="0" presId="urn:microsoft.com/office/officeart/2005/8/layout/process4"/>
    <dgm:cxn modelId="{D53C2AFF-E88E-B742-B1DE-A56E7D8E2762}" type="presParOf" srcId="{9307B63D-0638-3F49-9E96-B8F8C5EF239C}" destId="{D67EF495-FE4C-1C4A-8599-C95044D52F1E}" srcOrd="3" destOrd="0" presId="urn:microsoft.com/office/officeart/2005/8/layout/process4"/>
    <dgm:cxn modelId="{03F28C00-B7ED-184B-8E36-5B1713404A73}" type="presParOf" srcId="{9307B63D-0638-3F49-9E96-B8F8C5EF239C}" destId="{EE86DB66-B98A-2A43-ADD6-423E2512BDB8}" srcOrd="4" destOrd="0" presId="urn:microsoft.com/office/officeart/2005/8/layout/process4"/>
    <dgm:cxn modelId="{884D0EFF-B9E6-4C4C-9062-4087C7DC20B5}" type="presParOf" srcId="{EE86DB66-B98A-2A43-ADD6-423E2512BDB8}" destId="{5656267F-9C47-DA44-BA80-84E9E07A850D}" srcOrd="0" destOrd="0" presId="urn:microsoft.com/office/officeart/2005/8/layout/process4"/>
    <dgm:cxn modelId="{D89156A5-ED13-C441-9BC7-DA02850AD47C}" type="presParOf" srcId="{9307B63D-0638-3F49-9E96-B8F8C5EF239C}" destId="{329C1FF9-2FEC-9144-AB6B-A375ADC049C3}" srcOrd="5" destOrd="0" presId="urn:microsoft.com/office/officeart/2005/8/layout/process4"/>
    <dgm:cxn modelId="{F6DD928C-12A2-6D45-BAEC-CD0AF4BFE133}" type="presParOf" srcId="{9307B63D-0638-3F49-9E96-B8F8C5EF239C}" destId="{4B0223A6-CB4A-794A-918F-E83C534DC7EB}" srcOrd="6" destOrd="0" presId="urn:microsoft.com/office/officeart/2005/8/layout/process4"/>
    <dgm:cxn modelId="{4E17B1E7-D4E4-FE46-8C79-C453CDA82BCA}" type="presParOf" srcId="{4B0223A6-CB4A-794A-918F-E83C534DC7EB}" destId="{BE785EB0-9F77-C345-87AE-A88096A0AB9D}" srcOrd="0" destOrd="0" presId="urn:microsoft.com/office/officeart/2005/8/layout/process4"/>
    <dgm:cxn modelId="{34431F4F-48B3-3542-9FD0-6022AEA639BA}" type="presParOf" srcId="{9307B63D-0638-3F49-9E96-B8F8C5EF239C}" destId="{B49AD970-56DB-A24D-952D-C66AB18C8599}" srcOrd="7" destOrd="0" presId="urn:microsoft.com/office/officeart/2005/8/layout/process4"/>
    <dgm:cxn modelId="{B5BC164A-983A-644A-9043-7C250246A415}" type="presParOf" srcId="{9307B63D-0638-3F49-9E96-B8F8C5EF239C}" destId="{574D21BF-FA01-E14E-817C-1AA640C2E88B}" srcOrd="8" destOrd="0" presId="urn:microsoft.com/office/officeart/2005/8/layout/process4"/>
    <dgm:cxn modelId="{89A622B7-0194-4B41-AEB6-A737E1CC5674}" type="presParOf" srcId="{574D21BF-FA01-E14E-817C-1AA640C2E88B}" destId="{7B5D3364-711D-B54D-A23F-FAAF97125EF0}"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0A57DA-799B-4A75-AE89-BD5274F47304}"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27252B3C-961A-4F76-AA90-A68355E8019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Any public place or place which the public have permission to be there through payment or otherwise</a:t>
          </a:r>
        </a:p>
      </dgm:t>
    </dgm:pt>
    <dgm:pt modelId="{FA0A9BB0-3688-4CD8-8E0D-AA2B9FA62B21}" type="parTrans" cxnId="{552BBB79-4EB7-4A01-8286-23B08DDAE9D1}">
      <dgm:prSet/>
      <dgm:spPr/>
      <dgm:t>
        <a:bodyPr/>
        <a:lstStyle/>
        <a:p>
          <a:endParaRPr lang="en-US"/>
        </a:p>
      </dgm:t>
    </dgm:pt>
    <dgm:pt modelId="{18AE8758-656A-4E0D-9480-2D57C5CD6832}" type="sibTrans" cxnId="{552BBB79-4EB7-4A01-8286-23B08DDAE9D1}">
      <dgm:prSet/>
      <dgm:spPr/>
      <dgm:t>
        <a:bodyPr/>
        <a:lstStyle/>
        <a:p>
          <a:endParaRPr lang="en-US"/>
        </a:p>
      </dgm:t>
    </dgm:pt>
    <dgm:pt modelId="{FA9B21F1-83E8-4FF6-BF36-0A3A9C176EE7}">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Includes places to which only a section of the public would have access</a:t>
          </a:r>
        </a:p>
      </dgm:t>
    </dgm:pt>
    <dgm:pt modelId="{110527C6-FD14-494A-800C-81AC5D633E2A}" type="parTrans" cxnId="{867D059B-58A0-4E2A-AD67-058C1A9E58F3}">
      <dgm:prSet/>
      <dgm:spPr>
        <a:solidFill>
          <a:schemeClr val="accent2">
            <a:lumMod val="75000"/>
          </a:schemeClr>
        </a:solidFill>
        <a:ln>
          <a:solidFill>
            <a:schemeClr val="tx1"/>
          </a:solidFill>
        </a:ln>
      </dgm:spPr>
      <dgm:t>
        <a:bodyPr/>
        <a:lstStyle/>
        <a:p>
          <a:endParaRPr lang="en-US"/>
        </a:p>
      </dgm:t>
    </dgm:pt>
    <dgm:pt modelId="{A42DF12F-0011-48BB-9B5C-143100CC899A}" type="sibTrans" cxnId="{867D059B-58A0-4E2A-AD67-058C1A9E58F3}">
      <dgm:prSet/>
      <dgm:spPr>
        <a:solidFill>
          <a:schemeClr val="accent2">
            <a:lumMod val="75000"/>
          </a:schemeClr>
        </a:solidFill>
        <a:ln>
          <a:solidFill>
            <a:schemeClr val="tx1"/>
          </a:solidFill>
        </a:ln>
      </dgm:spPr>
      <dgm:t>
        <a:bodyPr/>
        <a:lstStyle/>
        <a:p>
          <a:endParaRPr lang="en-US"/>
        </a:p>
      </dgm:t>
    </dgm:pt>
    <dgm:pt modelId="{5C05D37C-2B88-405A-BC43-CFC636CD9DB3}">
      <dgm:prSet phldrT="[Text]" custT="1"/>
      <dgm:spPr>
        <a:solidFill>
          <a:schemeClr val="accent2">
            <a:lumMod val="60000"/>
            <a:lumOff val="40000"/>
            <a:alpha val="90000"/>
          </a:schemeClr>
        </a:solidFill>
        <a:ln>
          <a:solidFill>
            <a:schemeClr val="tx1">
              <a:alpha val="90000"/>
            </a:schemeClr>
          </a:solidFill>
        </a:ln>
      </dgm:spPr>
      <dgm:t>
        <a:bodyPr/>
        <a:lstStyle/>
        <a:p>
          <a:r>
            <a:rPr lang="en-US" sz="2400" i="1" u="sng" dirty="0"/>
            <a:t>Does not include their dwelling or one which they have expressed or implied permission by the person that resides there</a:t>
          </a:r>
        </a:p>
      </dgm:t>
    </dgm:pt>
    <dgm:pt modelId="{98D303B0-9D1E-4970-A0B5-13B177DDD486}" type="parTrans" cxnId="{3CA5AC05-E202-4A58-963B-B2290886C7AD}">
      <dgm:prSet/>
      <dgm:spPr/>
      <dgm:t>
        <a:bodyPr/>
        <a:lstStyle/>
        <a:p>
          <a:endParaRPr lang="en-US"/>
        </a:p>
      </dgm:t>
    </dgm:pt>
    <dgm:pt modelId="{0A2351BA-66EB-44EC-AA52-C449E9FCCAD1}" type="sibTrans" cxnId="{3CA5AC05-E202-4A58-963B-B2290886C7AD}">
      <dgm:prSet/>
      <dgm:spPr/>
      <dgm:t>
        <a:bodyPr/>
        <a:lstStyle/>
        <a:p>
          <a:endParaRPr lang="en-US"/>
        </a:p>
      </dgm:t>
    </dgm:pt>
    <dgm:pt modelId="{8D09D2C4-D36E-47D8-8592-8FD95DDD356D}" type="pres">
      <dgm:prSet presAssocID="{A40A57DA-799B-4A75-AE89-BD5274F47304}" presName="Name0" presStyleCnt="0">
        <dgm:presLayoutVars>
          <dgm:dir/>
          <dgm:animLvl val="lvl"/>
          <dgm:resizeHandles val="exact"/>
        </dgm:presLayoutVars>
      </dgm:prSet>
      <dgm:spPr/>
    </dgm:pt>
    <dgm:pt modelId="{1DEE7794-D11B-454F-80FA-1693F29622DD}" type="pres">
      <dgm:prSet presAssocID="{27252B3C-961A-4F76-AA90-A68355E8019F}" presName="vertFlow" presStyleCnt="0"/>
      <dgm:spPr/>
    </dgm:pt>
    <dgm:pt modelId="{D1871445-1E2E-4FB1-9025-7F542A004801}" type="pres">
      <dgm:prSet presAssocID="{27252B3C-961A-4F76-AA90-A68355E8019F}" presName="header" presStyleLbl="node1" presStyleIdx="0" presStyleCnt="1" custScaleX="119239"/>
      <dgm:spPr/>
    </dgm:pt>
    <dgm:pt modelId="{F336F540-D502-4A57-A5C5-972F5061FB4B}" type="pres">
      <dgm:prSet presAssocID="{110527C6-FD14-494A-800C-81AC5D633E2A}" presName="parTrans" presStyleLbl="sibTrans2D1" presStyleIdx="0" presStyleCnt="2"/>
      <dgm:spPr/>
    </dgm:pt>
    <dgm:pt modelId="{2AC28CF3-5F2F-40EE-8D23-DD64410548B8}" type="pres">
      <dgm:prSet presAssocID="{FA9B21F1-83E8-4FF6-BF36-0A3A9C176EE7}" presName="child" presStyleLbl="alignAccFollowNode1" presStyleIdx="0" presStyleCnt="2" custScaleX="119239">
        <dgm:presLayoutVars>
          <dgm:chMax val="0"/>
          <dgm:bulletEnabled val="1"/>
        </dgm:presLayoutVars>
      </dgm:prSet>
      <dgm:spPr/>
    </dgm:pt>
    <dgm:pt modelId="{096D904C-6CB3-4B49-99B7-0F80E84347C6}" type="pres">
      <dgm:prSet presAssocID="{A42DF12F-0011-48BB-9B5C-143100CC899A}" presName="sibTrans" presStyleLbl="sibTrans2D1" presStyleIdx="1" presStyleCnt="2"/>
      <dgm:spPr/>
    </dgm:pt>
    <dgm:pt modelId="{3946C185-A721-44C2-BA3E-4978A8595645}" type="pres">
      <dgm:prSet presAssocID="{5C05D37C-2B88-405A-BC43-CFC636CD9DB3}" presName="child" presStyleLbl="alignAccFollowNode1" presStyleIdx="1" presStyleCnt="2" custScaleX="119239">
        <dgm:presLayoutVars>
          <dgm:chMax val="0"/>
          <dgm:bulletEnabled val="1"/>
        </dgm:presLayoutVars>
      </dgm:prSet>
      <dgm:spPr/>
    </dgm:pt>
  </dgm:ptLst>
  <dgm:cxnLst>
    <dgm:cxn modelId="{2A8CA505-9074-434F-AAAA-61E1B9B649BD}" type="presOf" srcId="{A40A57DA-799B-4A75-AE89-BD5274F47304}" destId="{8D09D2C4-D36E-47D8-8592-8FD95DDD356D}" srcOrd="0" destOrd="0" presId="urn:microsoft.com/office/officeart/2005/8/layout/lProcess1"/>
    <dgm:cxn modelId="{3CA5AC05-E202-4A58-963B-B2290886C7AD}" srcId="{27252B3C-961A-4F76-AA90-A68355E8019F}" destId="{5C05D37C-2B88-405A-BC43-CFC636CD9DB3}" srcOrd="1" destOrd="0" parTransId="{98D303B0-9D1E-4970-A0B5-13B177DDD486}" sibTransId="{0A2351BA-66EB-44EC-AA52-C449E9FCCAD1}"/>
    <dgm:cxn modelId="{FF68953E-79E5-44FB-87E5-3087D964AB24}" type="presOf" srcId="{27252B3C-961A-4F76-AA90-A68355E8019F}" destId="{D1871445-1E2E-4FB1-9025-7F542A004801}" srcOrd="0" destOrd="0" presId="urn:microsoft.com/office/officeart/2005/8/layout/lProcess1"/>
    <dgm:cxn modelId="{81C88770-C66C-438F-9709-E575CDC5BAC6}" type="presOf" srcId="{110527C6-FD14-494A-800C-81AC5D633E2A}" destId="{F336F540-D502-4A57-A5C5-972F5061FB4B}" srcOrd="0" destOrd="0" presId="urn:microsoft.com/office/officeart/2005/8/layout/lProcess1"/>
    <dgm:cxn modelId="{552BBB79-4EB7-4A01-8286-23B08DDAE9D1}" srcId="{A40A57DA-799B-4A75-AE89-BD5274F47304}" destId="{27252B3C-961A-4F76-AA90-A68355E8019F}" srcOrd="0" destOrd="0" parTransId="{FA0A9BB0-3688-4CD8-8E0D-AA2B9FA62B21}" sibTransId="{18AE8758-656A-4E0D-9480-2D57C5CD6832}"/>
    <dgm:cxn modelId="{B03DD790-8067-461D-B003-EA04F4B9B21D}" type="presOf" srcId="{A42DF12F-0011-48BB-9B5C-143100CC899A}" destId="{096D904C-6CB3-4B49-99B7-0F80E84347C6}" srcOrd="0" destOrd="0" presId="urn:microsoft.com/office/officeart/2005/8/layout/lProcess1"/>
    <dgm:cxn modelId="{0E9C2F98-A205-4B09-9C8E-2E0D68F66F7C}" type="presOf" srcId="{5C05D37C-2B88-405A-BC43-CFC636CD9DB3}" destId="{3946C185-A721-44C2-BA3E-4978A8595645}" srcOrd="0" destOrd="0" presId="urn:microsoft.com/office/officeart/2005/8/layout/lProcess1"/>
    <dgm:cxn modelId="{867D059B-58A0-4E2A-AD67-058C1A9E58F3}" srcId="{27252B3C-961A-4F76-AA90-A68355E8019F}" destId="{FA9B21F1-83E8-4FF6-BF36-0A3A9C176EE7}" srcOrd="0" destOrd="0" parTransId="{110527C6-FD14-494A-800C-81AC5D633E2A}" sibTransId="{A42DF12F-0011-48BB-9B5C-143100CC899A}"/>
    <dgm:cxn modelId="{91377BC3-BF9F-4222-95A0-1893E0344981}" type="presOf" srcId="{FA9B21F1-83E8-4FF6-BF36-0A3A9C176EE7}" destId="{2AC28CF3-5F2F-40EE-8D23-DD64410548B8}" srcOrd="0" destOrd="0" presId="urn:microsoft.com/office/officeart/2005/8/layout/lProcess1"/>
    <dgm:cxn modelId="{6A9FEB0A-3CD1-41A0-8D37-05894FCFED4D}" type="presParOf" srcId="{8D09D2C4-D36E-47D8-8592-8FD95DDD356D}" destId="{1DEE7794-D11B-454F-80FA-1693F29622DD}" srcOrd="0" destOrd="0" presId="urn:microsoft.com/office/officeart/2005/8/layout/lProcess1"/>
    <dgm:cxn modelId="{D4B89BE2-2B3C-41D2-A193-3D4BE9442E32}" type="presParOf" srcId="{1DEE7794-D11B-454F-80FA-1693F29622DD}" destId="{D1871445-1E2E-4FB1-9025-7F542A004801}" srcOrd="0" destOrd="0" presId="urn:microsoft.com/office/officeart/2005/8/layout/lProcess1"/>
    <dgm:cxn modelId="{F2CEB243-9E71-4DD2-8401-51F85CCB65EF}" type="presParOf" srcId="{1DEE7794-D11B-454F-80FA-1693F29622DD}" destId="{F336F540-D502-4A57-A5C5-972F5061FB4B}" srcOrd="1" destOrd="0" presId="urn:microsoft.com/office/officeart/2005/8/layout/lProcess1"/>
    <dgm:cxn modelId="{6BA2E438-59E0-484D-8800-4C33CA1115C6}" type="presParOf" srcId="{1DEE7794-D11B-454F-80FA-1693F29622DD}" destId="{2AC28CF3-5F2F-40EE-8D23-DD64410548B8}" srcOrd="2" destOrd="0" presId="urn:microsoft.com/office/officeart/2005/8/layout/lProcess1"/>
    <dgm:cxn modelId="{8A0CBEFE-70C3-407A-B08B-745886A8B880}" type="presParOf" srcId="{1DEE7794-D11B-454F-80FA-1693F29622DD}" destId="{096D904C-6CB3-4B49-99B7-0F80E84347C6}" srcOrd="3" destOrd="0" presId="urn:microsoft.com/office/officeart/2005/8/layout/lProcess1"/>
    <dgm:cxn modelId="{8B177FB4-23BE-4497-BD0B-8702BD06AB82}" type="presParOf" srcId="{1DEE7794-D11B-454F-80FA-1693F29622DD}" destId="{3946C185-A721-44C2-BA3E-4978A8595645}"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3A1291-5230-4B01-9B1C-E7A18A8A7234}" type="doc">
      <dgm:prSet loTypeId="urn:microsoft.com/office/officeart/2005/8/layout/default" loCatId="process" qsTypeId="urn:microsoft.com/office/officeart/2005/8/quickstyle/simple1" qsCatId="simple" csTypeId="urn:microsoft.com/office/officeart/2005/8/colors/colorful2" csCatId="colorful" phldr="1"/>
      <dgm:spPr/>
      <dgm:t>
        <a:bodyPr/>
        <a:lstStyle/>
        <a:p>
          <a:endParaRPr lang="en-US"/>
        </a:p>
      </dgm:t>
    </dgm:pt>
    <dgm:pt modelId="{D982A8E4-02C7-44DF-ACA1-F7C579FC3226}">
      <dgm:prSet phldrT="[Text]" custT="1"/>
      <dgm:spPr/>
      <dgm:t>
        <a:bodyPr/>
        <a:lstStyle/>
        <a:p>
          <a:r>
            <a:rPr lang="en-US" sz="2400"/>
            <a:t>Any item obtained dishonestly from another.</a:t>
          </a:r>
          <a:endParaRPr lang="en-US" sz="2400" dirty="0"/>
        </a:p>
      </dgm:t>
    </dgm:pt>
    <dgm:pt modelId="{C29239C6-E594-45D8-82C4-9E667870394E}" type="parTrans" cxnId="{411B061C-DF7C-48C2-8F39-97A9991D8E27}">
      <dgm:prSet/>
      <dgm:spPr/>
      <dgm:t>
        <a:bodyPr/>
        <a:lstStyle/>
        <a:p>
          <a:endParaRPr lang="en-US"/>
        </a:p>
      </dgm:t>
    </dgm:pt>
    <dgm:pt modelId="{6E1E0D10-4EEF-4F9F-8E28-1136E58E511A}" type="sibTrans" cxnId="{411B061C-DF7C-48C2-8F39-97A9991D8E27}">
      <dgm:prSet/>
      <dgm:spPr/>
      <dgm:t>
        <a:bodyPr/>
        <a:lstStyle/>
        <a:p>
          <a:endParaRPr lang="en-US"/>
        </a:p>
      </dgm:t>
    </dgm:pt>
    <dgm:pt modelId="{C9C39294-3610-4CC0-84BE-721CDF845521}">
      <dgm:prSet phldrT="[Text]" custT="1"/>
      <dgm:spPr/>
      <dgm:t>
        <a:bodyPr/>
        <a:lstStyle/>
        <a:p>
          <a:r>
            <a:rPr lang="en-US" sz="2400"/>
            <a:t>Any item which directly or indirectly represent a stolen item (includes the proceeds of stolen goods)</a:t>
          </a:r>
          <a:endParaRPr lang="en-US" sz="2400" dirty="0"/>
        </a:p>
      </dgm:t>
    </dgm:pt>
    <dgm:pt modelId="{76B30F7A-5E0B-417F-AD47-4926BF2FC955}" type="parTrans" cxnId="{87210B4C-22D7-441F-B0C6-EAC4CA5BE1F5}">
      <dgm:prSet/>
      <dgm:spPr/>
      <dgm:t>
        <a:bodyPr/>
        <a:lstStyle/>
        <a:p>
          <a:endParaRPr lang="en-US"/>
        </a:p>
      </dgm:t>
    </dgm:pt>
    <dgm:pt modelId="{FC89B5E3-5327-46DC-B16D-72FBB7BB9EE0}" type="sibTrans" cxnId="{87210B4C-22D7-441F-B0C6-EAC4CA5BE1F5}">
      <dgm:prSet/>
      <dgm:spPr/>
      <dgm:t>
        <a:bodyPr/>
        <a:lstStyle/>
        <a:p>
          <a:endParaRPr lang="en-US"/>
        </a:p>
      </dgm:t>
    </dgm:pt>
    <dgm:pt modelId="{88485A22-B571-4046-AEED-5031F154DC66}" type="pres">
      <dgm:prSet presAssocID="{BE3A1291-5230-4B01-9B1C-E7A18A8A7234}" presName="diagram" presStyleCnt="0">
        <dgm:presLayoutVars>
          <dgm:dir/>
          <dgm:resizeHandles val="exact"/>
        </dgm:presLayoutVars>
      </dgm:prSet>
      <dgm:spPr/>
    </dgm:pt>
    <dgm:pt modelId="{1520782A-C0BE-034C-873C-46651E366944}" type="pres">
      <dgm:prSet presAssocID="{D982A8E4-02C7-44DF-ACA1-F7C579FC3226}" presName="node" presStyleLbl="node1" presStyleIdx="0" presStyleCnt="2">
        <dgm:presLayoutVars>
          <dgm:bulletEnabled val="1"/>
        </dgm:presLayoutVars>
      </dgm:prSet>
      <dgm:spPr/>
    </dgm:pt>
    <dgm:pt modelId="{51490DED-A304-534D-895A-A44F05A4D355}" type="pres">
      <dgm:prSet presAssocID="{6E1E0D10-4EEF-4F9F-8E28-1136E58E511A}" presName="sibTrans" presStyleCnt="0"/>
      <dgm:spPr/>
    </dgm:pt>
    <dgm:pt modelId="{D573ED27-0047-8240-AC65-20FBDB31EFAD}" type="pres">
      <dgm:prSet presAssocID="{C9C39294-3610-4CC0-84BE-721CDF845521}" presName="node" presStyleLbl="node1" presStyleIdx="1" presStyleCnt="2">
        <dgm:presLayoutVars>
          <dgm:bulletEnabled val="1"/>
        </dgm:presLayoutVars>
      </dgm:prSet>
      <dgm:spPr/>
    </dgm:pt>
  </dgm:ptLst>
  <dgm:cxnLst>
    <dgm:cxn modelId="{05F97208-AFD2-2F46-B2E8-32010E907343}" type="presOf" srcId="{C9C39294-3610-4CC0-84BE-721CDF845521}" destId="{D573ED27-0047-8240-AC65-20FBDB31EFAD}" srcOrd="0" destOrd="0" presId="urn:microsoft.com/office/officeart/2005/8/layout/default"/>
    <dgm:cxn modelId="{411B061C-DF7C-48C2-8F39-97A9991D8E27}" srcId="{BE3A1291-5230-4B01-9B1C-E7A18A8A7234}" destId="{D982A8E4-02C7-44DF-ACA1-F7C579FC3226}" srcOrd="0" destOrd="0" parTransId="{C29239C6-E594-45D8-82C4-9E667870394E}" sibTransId="{6E1E0D10-4EEF-4F9F-8E28-1136E58E511A}"/>
    <dgm:cxn modelId="{61A99464-33B9-CD41-90A3-4F26CBBF5F31}" type="presOf" srcId="{BE3A1291-5230-4B01-9B1C-E7A18A8A7234}" destId="{88485A22-B571-4046-AEED-5031F154DC66}" srcOrd="0" destOrd="0" presId="urn:microsoft.com/office/officeart/2005/8/layout/default"/>
    <dgm:cxn modelId="{87210B4C-22D7-441F-B0C6-EAC4CA5BE1F5}" srcId="{BE3A1291-5230-4B01-9B1C-E7A18A8A7234}" destId="{C9C39294-3610-4CC0-84BE-721CDF845521}" srcOrd="1" destOrd="0" parTransId="{76B30F7A-5E0B-417F-AD47-4926BF2FC955}" sibTransId="{FC89B5E3-5327-46DC-B16D-72FBB7BB9EE0}"/>
    <dgm:cxn modelId="{D21523F4-05A0-3745-80FE-A5A07F17D39D}" type="presOf" srcId="{D982A8E4-02C7-44DF-ACA1-F7C579FC3226}" destId="{1520782A-C0BE-034C-873C-46651E366944}" srcOrd="0" destOrd="0" presId="urn:microsoft.com/office/officeart/2005/8/layout/default"/>
    <dgm:cxn modelId="{6AB2B911-6F9A-0A40-8552-3B83B09C2FAA}" type="presParOf" srcId="{88485A22-B571-4046-AEED-5031F154DC66}" destId="{1520782A-C0BE-034C-873C-46651E366944}" srcOrd="0" destOrd="0" presId="urn:microsoft.com/office/officeart/2005/8/layout/default"/>
    <dgm:cxn modelId="{A95F5A39-7FF5-0942-9934-A1BC4CD39DD7}" type="presParOf" srcId="{88485A22-B571-4046-AEED-5031F154DC66}" destId="{51490DED-A304-534D-895A-A44F05A4D355}" srcOrd="1" destOrd="0" presId="urn:microsoft.com/office/officeart/2005/8/layout/default"/>
    <dgm:cxn modelId="{E1774570-C54F-7F4A-9F0C-0C10F63326BD}" type="presParOf" srcId="{88485A22-B571-4046-AEED-5031F154DC66}" destId="{D573ED27-0047-8240-AC65-20FBDB31EFAD}"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748477D-EF21-4851-B3BC-B89A6D7E2057}" type="doc">
      <dgm:prSet loTypeId="urn:microsoft.com/office/officeart/2005/8/layout/pList2" loCatId="list" qsTypeId="urn:microsoft.com/office/officeart/2005/8/quickstyle/simple1" qsCatId="simple" csTypeId="urn:microsoft.com/office/officeart/2005/8/colors/colorful3" csCatId="colorful" phldr="1"/>
      <dgm:spPr/>
    </dgm:pt>
    <dgm:pt modelId="{3FB9396D-4BBC-48E1-931F-A132E0EB19B2}">
      <dgm:prSet phldrT="[Text]" custT="1"/>
      <dgm:spPr/>
      <dgm:t>
        <a:bodyPr/>
        <a:lstStyle/>
        <a:p>
          <a:r>
            <a:rPr lang="en-US" sz="2800"/>
            <a:t>Made</a:t>
          </a:r>
          <a:endParaRPr lang="en-US" sz="2800" dirty="0"/>
        </a:p>
      </dgm:t>
    </dgm:pt>
    <dgm:pt modelId="{B6DBE9C9-8D30-4291-8EED-BEFF83A71945}" type="parTrans" cxnId="{4C082014-EF34-4971-A3DC-9441E40E0EE3}">
      <dgm:prSet/>
      <dgm:spPr/>
      <dgm:t>
        <a:bodyPr/>
        <a:lstStyle/>
        <a:p>
          <a:endParaRPr lang="en-US"/>
        </a:p>
      </dgm:t>
    </dgm:pt>
    <dgm:pt modelId="{74EEDD02-6BD3-45BF-8F31-74B9DB0ACCE6}" type="sibTrans" cxnId="{4C082014-EF34-4971-A3DC-9441E40E0EE3}">
      <dgm:prSet/>
      <dgm:spPr/>
      <dgm:t>
        <a:bodyPr/>
        <a:lstStyle/>
        <a:p>
          <a:endParaRPr lang="en-US"/>
        </a:p>
      </dgm:t>
    </dgm:pt>
    <dgm:pt modelId="{8C9F77A5-AD7C-4986-BDB3-CE4965C065D0}">
      <dgm:prSet phldrT="[Text]" custT="1"/>
      <dgm:spPr/>
      <dgm:t>
        <a:bodyPr/>
        <a:lstStyle/>
        <a:p>
          <a:r>
            <a:rPr lang="en-US" sz="2800"/>
            <a:t>Adapted</a:t>
          </a:r>
          <a:endParaRPr lang="en-US" sz="2800" dirty="0"/>
        </a:p>
      </dgm:t>
    </dgm:pt>
    <dgm:pt modelId="{8453FE20-E75A-4AB9-BAC3-1E205AE7E51C}" type="parTrans" cxnId="{D4335BBB-7F19-4D37-8A3E-AD912663D76E}">
      <dgm:prSet/>
      <dgm:spPr/>
      <dgm:t>
        <a:bodyPr/>
        <a:lstStyle/>
        <a:p>
          <a:endParaRPr lang="en-US"/>
        </a:p>
      </dgm:t>
    </dgm:pt>
    <dgm:pt modelId="{CBA29F9F-1627-4490-8A06-B242F1976F28}" type="sibTrans" cxnId="{D4335BBB-7F19-4D37-8A3E-AD912663D76E}">
      <dgm:prSet/>
      <dgm:spPr/>
      <dgm:t>
        <a:bodyPr/>
        <a:lstStyle/>
        <a:p>
          <a:endParaRPr lang="en-US"/>
        </a:p>
      </dgm:t>
    </dgm:pt>
    <dgm:pt modelId="{DF39B033-0134-4F61-86B1-AAE65D0AA282}">
      <dgm:prSet phldrT="[Text]" custT="1"/>
      <dgm:spPr/>
      <dgm:t>
        <a:bodyPr/>
        <a:lstStyle/>
        <a:p>
          <a:r>
            <a:rPr lang="en-US" sz="2800"/>
            <a:t>Intended</a:t>
          </a:r>
          <a:endParaRPr lang="en-US" sz="2800" dirty="0"/>
        </a:p>
      </dgm:t>
    </dgm:pt>
    <dgm:pt modelId="{4A23913B-8A63-480A-B853-3602AAA50B16}" type="parTrans" cxnId="{5FF49BCB-4313-4054-952D-F2A1B55D2403}">
      <dgm:prSet/>
      <dgm:spPr/>
      <dgm:t>
        <a:bodyPr/>
        <a:lstStyle/>
        <a:p>
          <a:endParaRPr lang="en-US"/>
        </a:p>
      </dgm:t>
    </dgm:pt>
    <dgm:pt modelId="{BD5F2499-5F06-4F18-A8ED-E8F8797A72AD}" type="sibTrans" cxnId="{5FF49BCB-4313-4054-952D-F2A1B55D2403}">
      <dgm:prSet/>
      <dgm:spPr/>
      <dgm:t>
        <a:bodyPr/>
        <a:lstStyle/>
        <a:p>
          <a:endParaRPr lang="en-US"/>
        </a:p>
      </dgm:t>
    </dgm:pt>
    <dgm:pt modelId="{D409E060-BC3F-4B39-BC9B-65173E1FF714}" type="pres">
      <dgm:prSet presAssocID="{A748477D-EF21-4851-B3BC-B89A6D7E2057}" presName="Name0" presStyleCnt="0">
        <dgm:presLayoutVars>
          <dgm:dir/>
          <dgm:resizeHandles val="exact"/>
        </dgm:presLayoutVars>
      </dgm:prSet>
      <dgm:spPr/>
    </dgm:pt>
    <dgm:pt modelId="{3166F583-D892-4FD6-A5F5-07BB56812E94}" type="pres">
      <dgm:prSet presAssocID="{A748477D-EF21-4851-B3BC-B89A6D7E2057}" presName="bkgdShp" presStyleLbl="alignAccFollowNode1" presStyleIdx="0" presStyleCnt="1"/>
      <dgm:spPr/>
    </dgm:pt>
    <dgm:pt modelId="{26314573-DFFF-4C57-8CA4-9E5BBE69C4C0}" type="pres">
      <dgm:prSet presAssocID="{A748477D-EF21-4851-B3BC-B89A6D7E2057}" presName="linComp" presStyleCnt="0"/>
      <dgm:spPr/>
    </dgm:pt>
    <dgm:pt modelId="{5BC6CFC8-8A80-45FD-8691-DB7E8B3D2BE9}" type="pres">
      <dgm:prSet presAssocID="{3FB9396D-4BBC-48E1-931F-A132E0EB19B2}" presName="compNode" presStyleCnt="0"/>
      <dgm:spPr/>
    </dgm:pt>
    <dgm:pt modelId="{E0CA6A82-11BE-4073-A681-356FF65EA4CC}" type="pres">
      <dgm:prSet presAssocID="{3FB9396D-4BBC-48E1-931F-A132E0EB19B2}" presName="node" presStyleLbl="node1" presStyleIdx="0" presStyleCnt="3">
        <dgm:presLayoutVars>
          <dgm:bulletEnabled val="1"/>
        </dgm:presLayoutVars>
      </dgm:prSet>
      <dgm:spPr/>
    </dgm:pt>
    <dgm:pt modelId="{7D2E0B65-4188-4433-ACFD-10A8158D2D8D}" type="pres">
      <dgm:prSet presAssocID="{3FB9396D-4BBC-48E1-931F-A132E0EB19B2}" presName="invisiNode" presStyleLbl="node1" presStyleIdx="0" presStyleCnt="3"/>
      <dgm:spPr/>
    </dgm:pt>
    <dgm:pt modelId="{150D457A-B283-4A32-ABE2-CC1C42D91441}" type="pres">
      <dgm:prSet presAssocID="{3FB9396D-4BBC-48E1-931F-A132E0EB19B2}" presName="imagNode" presStyleLbl="fgImgPlace1" presStyleIdx="0" presStyleCnt="3"/>
      <dgm:spPr>
        <a:blipFill rotWithShape="1">
          <a:blip xmlns:r="http://schemas.openxmlformats.org/officeDocument/2006/relationships" r:embed="rId1"/>
          <a:stretch>
            <a:fillRect/>
          </a:stretch>
        </a:blipFill>
      </dgm:spPr>
    </dgm:pt>
    <dgm:pt modelId="{863B9C23-665D-4E45-9F52-4EBBD4081895}" type="pres">
      <dgm:prSet presAssocID="{74EEDD02-6BD3-45BF-8F31-74B9DB0ACCE6}" presName="sibTrans" presStyleLbl="sibTrans2D1" presStyleIdx="0" presStyleCnt="0"/>
      <dgm:spPr/>
    </dgm:pt>
    <dgm:pt modelId="{42704FF7-A2AE-4C32-9D1D-AD1DC2AAAD89}" type="pres">
      <dgm:prSet presAssocID="{8C9F77A5-AD7C-4986-BDB3-CE4965C065D0}" presName="compNode" presStyleCnt="0"/>
      <dgm:spPr/>
    </dgm:pt>
    <dgm:pt modelId="{4B476BCE-E40D-41D5-96B1-B20B8C6E60C1}" type="pres">
      <dgm:prSet presAssocID="{8C9F77A5-AD7C-4986-BDB3-CE4965C065D0}" presName="node" presStyleLbl="node1" presStyleIdx="1" presStyleCnt="3">
        <dgm:presLayoutVars>
          <dgm:bulletEnabled val="1"/>
        </dgm:presLayoutVars>
      </dgm:prSet>
      <dgm:spPr/>
    </dgm:pt>
    <dgm:pt modelId="{8F2F4948-1A36-445D-8888-B905C3A6ED43}" type="pres">
      <dgm:prSet presAssocID="{8C9F77A5-AD7C-4986-BDB3-CE4965C065D0}" presName="invisiNode" presStyleLbl="node1" presStyleIdx="1" presStyleCnt="3"/>
      <dgm:spPr/>
    </dgm:pt>
    <dgm:pt modelId="{5377701A-D022-4BAB-A782-4CF1612CD72C}" type="pres">
      <dgm:prSet presAssocID="{8C9F77A5-AD7C-4986-BDB3-CE4965C065D0}" presName="imagNode" presStyleLbl="fgImgPlace1" presStyleIdx="1" presStyleCnt="3"/>
      <dgm:spPr>
        <a:blipFill rotWithShape="1">
          <a:blip xmlns:r="http://schemas.openxmlformats.org/officeDocument/2006/relationships" r:embed="rId2"/>
          <a:stretch>
            <a:fillRect/>
          </a:stretch>
        </a:blipFill>
      </dgm:spPr>
    </dgm:pt>
    <dgm:pt modelId="{7819A587-79C3-491B-9EF4-14BF7CAB7EF2}" type="pres">
      <dgm:prSet presAssocID="{CBA29F9F-1627-4490-8A06-B242F1976F28}" presName="sibTrans" presStyleLbl="sibTrans2D1" presStyleIdx="0" presStyleCnt="0"/>
      <dgm:spPr/>
    </dgm:pt>
    <dgm:pt modelId="{02F7A05E-7958-498F-BA4E-44110216735A}" type="pres">
      <dgm:prSet presAssocID="{DF39B033-0134-4F61-86B1-AAE65D0AA282}" presName="compNode" presStyleCnt="0"/>
      <dgm:spPr/>
    </dgm:pt>
    <dgm:pt modelId="{DDE64D25-4DC8-4F78-A1D8-33229E64348D}" type="pres">
      <dgm:prSet presAssocID="{DF39B033-0134-4F61-86B1-AAE65D0AA282}" presName="node" presStyleLbl="node1" presStyleIdx="2" presStyleCnt="3">
        <dgm:presLayoutVars>
          <dgm:bulletEnabled val="1"/>
        </dgm:presLayoutVars>
      </dgm:prSet>
      <dgm:spPr/>
    </dgm:pt>
    <dgm:pt modelId="{D888CEA8-1A02-4A7C-A404-4F3A19E412DF}" type="pres">
      <dgm:prSet presAssocID="{DF39B033-0134-4F61-86B1-AAE65D0AA282}" presName="invisiNode" presStyleLbl="node1" presStyleIdx="2" presStyleCnt="3"/>
      <dgm:spPr/>
    </dgm:pt>
    <dgm:pt modelId="{94BBAEB2-8F73-498F-8CC7-B50C7EA03F55}" type="pres">
      <dgm:prSet presAssocID="{DF39B033-0134-4F61-86B1-AAE65D0AA282}" presName="imagNode" presStyleLbl="fgImgPlace1" presStyleIdx="2" presStyleCnt="3"/>
      <dgm:spPr>
        <a:blipFill rotWithShape="1">
          <a:blip xmlns:r="http://schemas.openxmlformats.org/officeDocument/2006/relationships" r:embed="rId3"/>
          <a:stretch>
            <a:fillRect/>
          </a:stretch>
        </a:blipFill>
      </dgm:spPr>
    </dgm:pt>
  </dgm:ptLst>
  <dgm:cxnLst>
    <dgm:cxn modelId="{6C04EE0F-E59D-4190-A5D3-A812D5BF8333}" type="presOf" srcId="{A748477D-EF21-4851-B3BC-B89A6D7E2057}" destId="{D409E060-BC3F-4B39-BC9B-65173E1FF714}" srcOrd="0" destOrd="0" presId="urn:microsoft.com/office/officeart/2005/8/layout/pList2"/>
    <dgm:cxn modelId="{4C082014-EF34-4971-A3DC-9441E40E0EE3}" srcId="{A748477D-EF21-4851-B3BC-B89A6D7E2057}" destId="{3FB9396D-4BBC-48E1-931F-A132E0EB19B2}" srcOrd="0" destOrd="0" parTransId="{B6DBE9C9-8D30-4291-8EED-BEFF83A71945}" sibTransId="{74EEDD02-6BD3-45BF-8F31-74B9DB0ACCE6}"/>
    <dgm:cxn modelId="{F5766217-F747-4DE5-9060-3BF90879B879}" type="presOf" srcId="{74EEDD02-6BD3-45BF-8F31-74B9DB0ACCE6}" destId="{863B9C23-665D-4E45-9F52-4EBBD4081895}" srcOrd="0" destOrd="0" presId="urn:microsoft.com/office/officeart/2005/8/layout/pList2"/>
    <dgm:cxn modelId="{FFF0217A-6F75-4E64-99A1-B86B5F13109F}" type="presOf" srcId="{3FB9396D-4BBC-48E1-931F-A132E0EB19B2}" destId="{E0CA6A82-11BE-4073-A681-356FF65EA4CC}" srcOrd="0" destOrd="0" presId="urn:microsoft.com/office/officeart/2005/8/layout/pList2"/>
    <dgm:cxn modelId="{FD0A7F92-CAA6-4270-BCD7-5BCB50D01CF8}" type="presOf" srcId="{8C9F77A5-AD7C-4986-BDB3-CE4965C065D0}" destId="{4B476BCE-E40D-41D5-96B1-B20B8C6E60C1}" srcOrd="0" destOrd="0" presId="urn:microsoft.com/office/officeart/2005/8/layout/pList2"/>
    <dgm:cxn modelId="{C2461FA6-8AE8-4124-A8CC-31B0F39B17F3}" type="presOf" srcId="{CBA29F9F-1627-4490-8A06-B242F1976F28}" destId="{7819A587-79C3-491B-9EF4-14BF7CAB7EF2}" srcOrd="0" destOrd="0" presId="urn:microsoft.com/office/officeart/2005/8/layout/pList2"/>
    <dgm:cxn modelId="{27AD51B6-59FD-4283-9652-B3A94B4A055F}" type="presOf" srcId="{DF39B033-0134-4F61-86B1-AAE65D0AA282}" destId="{DDE64D25-4DC8-4F78-A1D8-33229E64348D}" srcOrd="0" destOrd="0" presId="urn:microsoft.com/office/officeart/2005/8/layout/pList2"/>
    <dgm:cxn modelId="{D4335BBB-7F19-4D37-8A3E-AD912663D76E}" srcId="{A748477D-EF21-4851-B3BC-B89A6D7E2057}" destId="{8C9F77A5-AD7C-4986-BDB3-CE4965C065D0}" srcOrd="1" destOrd="0" parTransId="{8453FE20-E75A-4AB9-BAC3-1E205AE7E51C}" sibTransId="{CBA29F9F-1627-4490-8A06-B242F1976F28}"/>
    <dgm:cxn modelId="{5FF49BCB-4313-4054-952D-F2A1B55D2403}" srcId="{A748477D-EF21-4851-B3BC-B89A6D7E2057}" destId="{DF39B033-0134-4F61-86B1-AAE65D0AA282}" srcOrd="2" destOrd="0" parTransId="{4A23913B-8A63-480A-B853-3602AAA50B16}" sibTransId="{BD5F2499-5F06-4F18-A8ED-E8F8797A72AD}"/>
    <dgm:cxn modelId="{B0A2C330-CC6F-4D38-B807-6B4067ED46EF}" type="presParOf" srcId="{D409E060-BC3F-4B39-BC9B-65173E1FF714}" destId="{3166F583-D892-4FD6-A5F5-07BB56812E94}" srcOrd="0" destOrd="0" presId="urn:microsoft.com/office/officeart/2005/8/layout/pList2"/>
    <dgm:cxn modelId="{9678F6A9-B490-49D3-B762-C9B0DC2B0B16}" type="presParOf" srcId="{D409E060-BC3F-4B39-BC9B-65173E1FF714}" destId="{26314573-DFFF-4C57-8CA4-9E5BBE69C4C0}" srcOrd="1" destOrd="0" presId="urn:microsoft.com/office/officeart/2005/8/layout/pList2"/>
    <dgm:cxn modelId="{E54F16CE-5D0A-4232-A881-6B14ECA28F52}" type="presParOf" srcId="{26314573-DFFF-4C57-8CA4-9E5BBE69C4C0}" destId="{5BC6CFC8-8A80-45FD-8691-DB7E8B3D2BE9}" srcOrd="0" destOrd="0" presId="urn:microsoft.com/office/officeart/2005/8/layout/pList2"/>
    <dgm:cxn modelId="{7BD861C8-FABA-4D0A-8E98-69B75E5DC978}" type="presParOf" srcId="{5BC6CFC8-8A80-45FD-8691-DB7E8B3D2BE9}" destId="{E0CA6A82-11BE-4073-A681-356FF65EA4CC}" srcOrd="0" destOrd="0" presId="urn:microsoft.com/office/officeart/2005/8/layout/pList2"/>
    <dgm:cxn modelId="{84351D7A-6A06-45EA-8BDA-CA3907287C1F}" type="presParOf" srcId="{5BC6CFC8-8A80-45FD-8691-DB7E8B3D2BE9}" destId="{7D2E0B65-4188-4433-ACFD-10A8158D2D8D}" srcOrd="1" destOrd="0" presId="urn:microsoft.com/office/officeart/2005/8/layout/pList2"/>
    <dgm:cxn modelId="{0FD48DB7-B170-4657-A329-8128F1F2682D}" type="presParOf" srcId="{5BC6CFC8-8A80-45FD-8691-DB7E8B3D2BE9}" destId="{150D457A-B283-4A32-ABE2-CC1C42D91441}" srcOrd="2" destOrd="0" presId="urn:microsoft.com/office/officeart/2005/8/layout/pList2"/>
    <dgm:cxn modelId="{0F18FA76-C0FE-47F4-B828-DC09967629C0}" type="presParOf" srcId="{26314573-DFFF-4C57-8CA4-9E5BBE69C4C0}" destId="{863B9C23-665D-4E45-9F52-4EBBD4081895}" srcOrd="1" destOrd="0" presId="urn:microsoft.com/office/officeart/2005/8/layout/pList2"/>
    <dgm:cxn modelId="{8C4A33F7-7A84-4635-BB2B-CD55C8373042}" type="presParOf" srcId="{26314573-DFFF-4C57-8CA4-9E5BBE69C4C0}" destId="{42704FF7-A2AE-4C32-9D1D-AD1DC2AAAD89}" srcOrd="2" destOrd="0" presId="urn:microsoft.com/office/officeart/2005/8/layout/pList2"/>
    <dgm:cxn modelId="{DA73B570-C8A8-496F-9960-53015E6FFC5B}" type="presParOf" srcId="{42704FF7-A2AE-4C32-9D1D-AD1DC2AAAD89}" destId="{4B476BCE-E40D-41D5-96B1-B20B8C6E60C1}" srcOrd="0" destOrd="0" presId="urn:microsoft.com/office/officeart/2005/8/layout/pList2"/>
    <dgm:cxn modelId="{AFA30D51-49FB-48FD-9402-6E7D9A7F2EFA}" type="presParOf" srcId="{42704FF7-A2AE-4C32-9D1D-AD1DC2AAAD89}" destId="{8F2F4948-1A36-445D-8888-B905C3A6ED43}" srcOrd="1" destOrd="0" presId="urn:microsoft.com/office/officeart/2005/8/layout/pList2"/>
    <dgm:cxn modelId="{672F7449-ED32-49D4-B4CC-B44C1A082B22}" type="presParOf" srcId="{42704FF7-A2AE-4C32-9D1D-AD1DC2AAAD89}" destId="{5377701A-D022-4BAB-A782-4CF1612CD72C}" srcOrd="2" destOrd="0" presId="urn:microsoft.com/office/officeart/2005/8/layout/pList2"/>
    <dgm:cxn modelId="{1D066A05-5711-46D1-9159-224EF2B7B9F6}" type="presParOf" srcId="{26314573-DFFF-4C57-8CA4-9E5BBE69C4C0}" destId="{7819A587-79C3-491B-9EF4-14BF7CAB7EF2}" srcOrd="3" destOrd="0" presId="urn:microsoft.com/office/officeart/2005/8/layout/pList2"/>
    <dgm:cxn modelId="{6D105990-9420-4B99-9ED8-5CBD2CFD8ED7}" type="presParOf" srcId="{26314573-DFFF-4C57-8CA4-9E5BBE69C4C0}" destId="{02F7A05E-7958-498F-BA4E-44110216735A}" srcOrd="4" destOrd="0" presId="urn:microsoft.com/office/officeart/2005/8/layout/pList2"/>
    <dgm:cxn modelId="{94464CA3-2F65-47F1-85F7-D62C37E914C2}" type="presParOf" srcId="{02F7A05E-7958-498F-BA4E-44110216735A}" destId="{DDE64D25-4DC8-4F78-A1D8-33229E64348D}" srcOrd="0" destOrd="0" presId="urn:microsoft.com/office/officeart/2005/8/layout/pList2"/>
    <dgm:cxn modelId="{2E2639E8-DC98-40EE-BC00-F049E30F62BD}" type="presParOf" srcId="{02F7A05E-7958-498F-BA4E-44110216735A}" destId="{D888CEA8-1A02-4A7C-A404-4F3A19E412DF}" srcOrd="1" destOrd="0" presId="urn:microsoft.com/office/officeart/2005/8/layout/pList2"/>
    <dgm:cxn modelId="{62029CC1-B602-46DC-9750-2BBEFC99200F}" type="presParOf" srcId="{02F7A05E-7958-498F-BA4E-44110216735A}" destId="{94BBAEB2-8F73-498F-8CC7-B50C7EA03F55}"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C86AE94-B6DE-4369-B63C-75D29CA0C3E2}" type="doc">
      <dgm:prSet loTypeId="urn:microsoft.com/office/officeart/2005/8/layout/process2" loCatId="process" qsTypeId="urn:microsoft.com/office/officeart/2005/8/quickstyle/simple1" qsCatId="simple" csTypeId="urn:microsoft.com/office/officeart/2005/8/colors/colorful3" csCatId="colorful" phldr="1"/>
      <dgm:spPr/>
      <dgm:t>
        <a:bodyPr/>
        <a:lstStyle/>
        <a:p>
          <a:endParaRPr lang="en-US"/>
        </a:p>
      </dgm:t>
    </dgm:pt>
    <dgm:pt modelId="{80B2CC38-54C1-49F1-A054-229318C82273}">
      <dgm:prSet phldrT="[Text]" custT="1"/>
      <dgm:spPr/>
      <dgm:t>
        <a:bodyPr/>
        <a:lstStyle/>
        <a:p>
          <a:r>
            <a:rPr lang="en-US" sz="2400"/>
            <a:t>Or, any article made or adapted for use in the course of or in connection with:</a:t>
          </a:r>
          <a:endParaRPr lang="en-US" sz="2400" dirty="0"/>
        </a:p>
      </dgm:t>
    </dgm:pt>
    <dgm:pt modelId="{C7071F6C-FCDF-4BAE-83D7-35902ABDC176}" type="parTrans" cxnId="{E1822379-D15B-4D64-8313-9AD8CC28B9FF}">
      <dgm:prSet/>
      <dgm:spPr/>
      <dgm:t>
        <a:bodyPr/>
        <a:lstStyle/>
        <a:p>
          <a:endParaRPr lang="en-US"/>
        </a:p>
      </dgm:t>
    </dgm:pt>
    <dgm:pt modelId="{EACEAA64-8A87-47EF-8EF4-FB69623B01E1}" type="sibTrans" cxnId="{E1822379-D15B-4D64-8313-9AD8CC28B9FF}">
      <dgm:prSet/>
      <dgm:spPr/>
      <dgm:t>
        <a:bodyPr/>
        <a:lstStyle/>
        <a:p>
          <a:endParaRPr lang="en-US"/>
        </a:p>
      </dgm:t>
    </dgm:pt>
    <dgm:pt modelId="{ABFA966A-7D03-486D-874F-A2A7ECFE64E3}">
      <dgm:prSet phldrT="[Text]" custT="1"/>
      <dgm:spPr/>
      <dgm:t>
        <a:bodyPr/>
        <a:lstStyle/>
        <a:p>
          <a:r>
            <a:rPr lang="en-US" sz="2400"/>
            <a:t>Burglary, Theft, TWOC, Fraud, Criminal Damage</a:t>
          </a:r>
          <a:endParaRPr lang="en-US" sz="2400" dirty="0"/>
        </a:p>
      </dgm:t>
    </dgm:pt>
    <dgm:pt modelId="{426F0700-C4B7-4540-B99F-763901611277}" type="parTrans" cxnId="{028A7DFB-8545-4FAF-B39C-0A5921BDCE6F}">
      <dgm:prSet/>
      <dgm:spPr/>
      <dgm:t>
        <a:bodyPr/>
        <a:lstStyle/>
        <a:p>
          <a:endParaRPr lang="en-US"/>
        </a:p>
      </dgm:t>
    </dgm:pt>
    <dgm:pt modelId="{24BB00D2-4911-4F2D-9CFD-916A8DC1F670}" type="sibTrans" cxnId="{028A7DFB-8545-4FAF-B39C-0A5921BDCE6F}">
      <dgm:prSet/>
      <dgm:spPr/>
      <dgm:t>
        <a:bodyPr/>
        <a:lstStyle/>
        <a:p>
          <a:endParaRPr lang="en-US"/>
        </a:p>
      </dgm:t>
    </dgm:pt>
    <dgm:pt modelId="{F2D3A3D4-41F5-4AEA-8A1A-BC9385170518}">
      <dgm:prSet phldrT="[Text]" custT="1"/>
      <dgm:spPr/>
      <dgm:t>
        <a:bodyPr/>
        <a:lstStyle/>
        <a:p>
          <a:r>
            <a:rPr lang="en-US" sz="2400" dirty="0"/>
            <a:t>Or intended by the person having it with them for such use by them, or some other person</a:t>
          </a:r>
        </a:p>
      </dgm:t>
    </dgm:pt>
    <dgm:pt modelId="{9DECD86D-E576-47EB-9713-4F1210A04E48}" type="parTrans" cxnId="{D918D92A-C354-4547-B78E-6DEC05BB2EED}">
      <dgm:prSet/>
      <dgm:spPr/>
      <dgm:t>
        <a:bodyPr/>
        <a:lstStyle/>
        <a:p>
          <a:endParaRPr lang="en-US"/>
        </a:p>
      </dgm:t>
    </dgm:pt>
    <dgm:pt modelId="{B3AC8027-A01A-4C99-B323-5EAAF68EA004}" type="sibTrans" cxnId="{D918D92A-C354-4547-B78E-6DEC05BB2EED}">
      <dgm:prSet/>
      <dgm:spPr/>
      <dgm:t>
        <a:bodyPr/>
        <a:lstStyle/>
        <a:p>
          <a:endParaRPr lang="en-US"/>
        </a:p>
      </dgm:t>
    </dgm:pt>
    <dgm:pt modelId="{CD021707-3CB7-5D45-BE5B-DE6F21D8019B}" type="pres">
      <dgm:prSet presAssocID="{9C86AE94-B6DE-4369-B63C-75D29CA0C3E2}" presName="linearFlow" presStyleCnt="0">
        <dgm:presLayoutVars>
          <dgm:resizeHandles val="exact"/>
        </dgm:presLayoutVars>
      </dgm:prSet>
      <dgm:spPr/>
    </dgm:pt>
    <dgm:pt modelId="{5A6C5445-E406-A349-BBB5-FCFADD0091D1}" type="pres">
      <dgm:prSet presAssocID="{80B2CC38-54C1-49F1-A054-229318C82273}" presName="node" presStyleLbl="node1" presStyleIdx="0" presStyleCnt="3">
        <dgm:presLayoutVars>
          <dgm:bulletEnabled val="1"/>
        </dgm:presLayoutVars>
      </dgm:prSet>
      <dgm:spPr/>
    </dgm:pt>
    <dgm:pt modelId="{A0C16849-A505-4942-9C21-3E2AF4F3666A}" type="pres">
      <dgm:prSet presAssocID="{EACEAA64-8A87-47EF-8EF4-FB69623B01E1}" presName="sibTrans" presStyleLbl="sibTrans2D1" presStyleIdx="0" presStyleCnt="2"/>
      <dgm:spPr/>
    </dgm:pt>
    <dgm:pt modelId="{B816A567-9A90-8F43-BF0C-622A8A6505B4}" type="pres">
      <dgm:prSet presAssocID="{EACEAA64-8A87-47EF-8EF4-FB69623B01E1}" presName="connectorText" presStyleLbl="sibTrans2D1" presStyleIdx="0" presStyleCnt="2"/>
      <dgm:spPr/>
    </dgm:pt>
    <dgm:pt modelId="{A89A756F-668C-2844-9DEE-FC02D399D00F}" type="pres">
      <dgm:prSet presAssocID="{ABFA966A-7D03-486D-874F-A2A7ECFE64E3}" presName="node" presStyleLbl="node1" presStyleIdx="1" presStyleCnt="3">
        <dgm:presLayoutVars>
          <dgm:bulletEnabled val="1"/>
        </dgm:presLayoutVars>
      </dgm:prSet>
      <dgm:spPr/>
    </dgm:pt>
    <dgm:pt modelId="{8A37D94D-0B8B-0148-8DB6-31CC2A58AA12}" type="pres">
      <dgm:prSet presAssocID="{24BB00D2-4911-4F2D-9CFD-916A8DC1F670}" presName="sibTrans" presStyleLbl="sibTrans2D1" presStyleIdx="1" presStyleCnt="2"/>
      <dgm:spPr/>
    </dgm:pt>
    <dgm:pt modelId="{B9622045-A886-5C46-8983-9FCD72B8A8EC}" type="pres">
      <dgm:prSet presAssocID="{24BB00D2-4911-4F2D-9CFD-916A8DC1F670}" presName="connectorText" presStyleLbl="sibTrans2D1" presStyleIdx="1" presStyleCnt="2"/>
      <dgm:spPr/>
    </dgm:pt>
    <dgm:pt modelId="{1D1C26C3-0AC6-054A-8FD6-00825AC77044}" type="pres">
      <dgm:prSet presAssocID="{F2D3A3D4-41F5-4AEA-8A1A-BC9385170518}" presName="node" presStyleLbl="node1" presStyleIdx="2" presStyleCnt="3">
        <dgm:presLayoutVars>
          <dgm:bulletEnabled val="1"/>
        </dgm:presLayoutVars>
      </dgm:prSet>
      <dgm:spPr/>
    </dgm:pt>
  </dgm:ptLst>
  <dgm:cxnLst>
    <dgm:cxn modelId="{D918D92A-C354-4547-B78E-6DEC05BB2EED}" srcId="{9C86AE94-B6DE-4369-B63C-75D29CA0C3E2}" destId="{F2D3A3D4-41F5-4AEA-8A1A-BC9385170518}" srcOrd="2" destOrd="0" parTransId="{9DECD86D-E576-47EB-9713-4F1210A04E48}" sibTransId="{B3AC8027-A01A-4C99-B323-5EAAF68EA004}"/>
    <dgm:cxn modelId="{0135AE47-6824-9C4F-B0B5-38EE5931C244}" type="presOf" srcId="{EACEAA64-8A87-47EF-8EF4-FB69623B01E1}" destId="{A0C16849-A505-4942-9C21-3E2AF4F3666A}" srcOrd="0" destOrd="0" presId="urn:microsoft.com/office/officeart/2005/8/layout/process2"/>
    <dgm:cxn modelId="{7B522D4E-0B20-A34D-A692-3D9C04FA242A}" type="presOf" srcId="{ABFA966A-7D03-486D-874F-A2A7ECFE64E3}" destId="{A89A756F-668C-2844-9DEE-FC02D399D00F}" srcOrd="0" destOrd="0" presId="urn:microsoft.com/office/officeart/2005/8/layout/process2"/>
    <dgm:cxn modelId="{E1822379-D15B-4D64-8313-9AD8CC28B9FF}" srcId="{9C86AE94-B6DE-4369-B63C-75D29CA0C3E2}" destId="{80B2CC38-54C1-49F1-A054-229318C82273}" srcOrd="0" destOrd="0" parTransId="{C7071F6C-FCDF-4BAE-83D7-35902ABDC176}" sibTransId="{EACEAA64-8A87-47EF-8EF4-FB69623B01E1}"/>
    <dgm:cxn modelId="{8A003193-4571-794E-8482-EE645177A110}" type="presOf" srcId="{24BB00D2-4911-4F2D-9CFD-916A8DC1F670}" destId="{8A37D94D-0B8B-0148-8DB6-31CC2A58AA12}" srcOrd="0" destOrd="0" presId="urn:microsoft.com/office/officeart/2005/8/layout/process2"/>
    <dgm:cxn modelId="{85B93AA6-CCB5-814B-914C-DBF7D371B0E4}" type="presOf" srcId="{F2D3A3D4-41F5-4AEA-8A1A-BC9385170518}" destId="{1D1C26C3-0AC6-054A-8FD6-00825AC77044}" srcOrd="0" destOrd="0" presId="urn:microsoft.com/office/officeart/2005/8/layout/process2"/>
    <dgm:cxn modelId="{4EB8DCC6-0C82-384D-BBF9-0874AD62A8E7}" type="presOf" srcId="{9C86AE94-B6DE-4369-B63C-75D29CA0C3E2}" destId="{CD021707-3CB7-5D45-BE5B-DE6F21D8019B}" srcOrd="0" destOrd="0" presId="urn:microsoft.com/office/officeart/2005/8/layout/process2"/>
    <dgm:cxn modelId="{15F2F2D9-AC1C-7841-991E-BE1D639FAFB3}" type="presOf" srcId="{EACEAA64-8A87-47EF-8EF4-FB69623B01E1}" destId="{B816A567-9A90-8F43-BF0C-622A8A6505B4}" srcOrd="1" destOrd="0" presId="urn:microsoft.com/office/officeart/2005/8/layout/process2"/>
    <dgm:cxn modelId="{40D8F4E3-DC81-2446-89CF-23C70983C357}" type="presOf" srcId="{80B2CC38-54C1-49F1-A054-229318C82273}" destId="{5A6C5445-E406-A349-BBB5-FCFADD0091D1}" srcOrd="0" destOrd="0" presId="urn:microsoft.com/office/officeart/2005/8/layout/process2"/>
    <dgm:cxn modelId="{68F380EB-5191-124C-8D5F-B4B1E4DFA445}" type="presOf" srcId="{24BB00D2-4911-4F2D-9CFD-916A8DC1F670}" destId="{B9622045-A886-5C46-8983-9FCD72B8A8EC}" srcOrd="1" destOrd="0" presId="urn:microsoft.com/office/officeart/2005/8/layout/process2"/>
    <dgm:cxn modelId="{028A7DFB-8545-4FAF-B39C-0A5921BDCE6F}" srcId="{9C86AE94-B6DE-4369-B63C-75D29CA0C3E2}" destId="{ABFA966A-7D03-486D-874F-A2A7ECFE64E3}" srcOrd="1" destOrd="0" parTransId="{426F0700-C4B7-4540-B99F-763901611277}" sibTransId="{24BB00D2-4911-4F2D-9CFD-916A8DC1F670}"/>
    <dgm:cxn modelId="{5037A1A4-0FA3-A148-A944-563C82212431}" type="presParOf" srcId="{CD021707-3CB7-5D45-BE5B-DE6F21D8019B}" destId="{5A6C5445-E406-A349-BBB5-FCFADD0091D1}" srcOrd="0" destOrd="0" presId="urn:microsoft.com/office/officeart/2005/8/layout/process2"/>
    <dgm:cxn modelId="{E760C9AA-95F5-2D40-AF0D-209F5A78527D}" type="presParOf" srcId="{CD021707-3CB7-5D45-BE5B-DE6F21D8019B}" destId="{A0C16849-A505-4942-9C21-3E2AF4F3666A}" srcOrd="1" destOrd="0" presId="urn:microsoft.com/office/officeart/2005/8/layout/process2"/>
    <dgm:cxn modelId="{E38D0F50-DAA3-7145-8832-4933F34164F4}" type="presParOf" srcId="{A0C16849-A505-4942-9C21-3E2AF4F3666A}" destId="{B816A567-9A90-8F43-BF0C-622A8A6505B4}" srcOrd="0" destOrd="0" presId="urn:microsoft.com/office/officeart/2005/8/layout/process2"/>
    <dgm:cxn modelId="{CC3939B9-EFAD-2F41-BB71-3A01525A7242}" type="presParOf" srcId="{CD021707-3CB7-5D45-BE5B-DE6F21D8019B}" destId="{A89A756F-668C-2844-9DEE-FC02D399D00F}" srcOrd="2" destOrd="0" presId="urn:microsoft.com/office/officeart/2005/8/layout/process2"/>
    <dgm:cxn modelId="{9732EE3D-3F3C-E44D-9B2A-6E5F8E86C8AF}" type="presParOf" srcId="{CD021707-3CB7-5D45-BE5B-DE6F21D8019B}" destId="{8A37D94D-0B8B-0148-8DB6-31CC2A58AA12}" srcOrd="3" destOrd="0" presId="urn:microsoft.com/office/officeart/2005/8/layout/process2"/>
    <dgm:cxn modelId="{0203D351-048F-8A4B-B1C1-CE17567D6F81}" type="presParOf" srcId="{8A37D94D-0B8B-0148-8DB6-31CC2A58AA12}" destId="{B9622045-A886-5C46-8983-9FCD72B8A8EC}" srcOrd="0" destOrd="0" presId="urn:microsoft.com/office/officeart/2005/8/layout/process2"/>
    <dgm:cxn modelId="{6877F903-C52B-E54D-9331-D09502B83731}" type="presParOf" srcId="{CD021707-3CB7-5D45-BE5B-DE6F21D8019B}" destId="{1D1C26C3-0AC6-054A-8FD6-00825AC77044}" srcOrd="4"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7D3EE3B-592D-4CE9-88C1-57A66F9F258B}"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US"/>
        </a:p>
      </dgm:t>
    </dgm:pt>
    <dgm:pt modelId="{9CB38577-9E2F-40E3-BA3F-BD22C41A276E}">
      <dgm:prSet phldrT="[Text]" custT="1"/>
      <dgm:spPr/>
      <dgm:t>
        <a:bodyPr/>
        <a:lstStyle/>
        <a:p>
          <a:r>
            <a:rPr lang="en-US" sz="2400"/>
            <a:t>Bladed or sharply pointed article or</a:t>
          </a:r>
          <a:endParaRPr lang="en-US" sz="2400" dirty="0"/>
        </a:p>
      </dgm:t>
    </dgm:pt>
    <dgm:pt modelId="{006B75EB-A695-418F-A33A-0E676AE391E8}" type="parTrans" cxnId="{30CF6876-D6F5-483A-8270-DB09AB7840F1}">
      <dgm:prSet/>
      <dgm:spPr/>
      <dgm:t>
        <a:bodyPr/>
        <a:lstStyle/>
        <a:p>
          <a:endParaRPr lang="en-US"/>
        </a:p>
      </dgm:t>
    </dgm:pt>
    <dgm:pt modelId="{C15B69F7-6DBF-4572-A2E2-864C3DB231B1}" type="sibTrans" cxnId="{30CF6876-D6F5-483A-8270-DB09AB7840F1}">
      <dgm:prSet/>
      <dgm:spPr/>
      <dgm:t>
        <a:bodyPr/>
        <a:lstStyle/>
        <a:p>
          <a:endParaRPr lang="en-US"/>
        </a:p>
      </dgm:t>
    </dgm:pt>
    <dgm:pt modelId="{FCF59075-FD7F-4D5F-B1D0-ADC15E0C7CCF}">
      <dgm:prSet phldrT="[Text]" custT="1"/>
      <dgm:spPr/>
      <dgm:t>
        <a:bodyPr/>
        <a:lstStyle/>
        <a:p>
          <a:r>
            <a:rPr lang="en-US" sz="2400"/>
            <a:t>prohibited firework</a:t>
          </a:r>
          <a:endParaRPr lang="en-US" sz="2400" dirty="0"/>
        </a:p>
      </dgm:t>
    </dgm:pt>
    <dgm:pt modelId="{026AE270-8398-4BBA-A566-81ABA726027D}" type="parTrans" cxnId="{4A410B9E-5CE5-4B6E-9883-4B891912F247}">
      <dgm:prSet/>
      <dgm:spPr/>
      <dgm:t>
        <a:bodyPr/>
        <a:lstStyle/>
        <a:p>
          <a:endParaRPr lang="en-US"/>
        </a:p>
      </dgm:t>
    </dgm:pt>
    <dgm:pt modelId="{6BF4708F-B719-498F-8F73-E7CC7F45572C}" type="sibTrans" cxnId="{4A410B9E-5CE5-4B6E-9883-4B891912F247}">
      <dgm:prSet/>
      <dgm:spPr/>
      <dgm:t>
        <a:bodyPr/>
        <a:lstStyle/>
        <a:p>
          <a:endParaRPr lang="en-US"/>
        </a:p>
      </dgm:t>
    </dgm:pt>
    <dgm:pt modelId="{019F0367-1F10-41A0-AE66-5EF73AE8F83B}">
      <dgm:prSet phldrT="[Text]" custT="1"/>
      <dgm:spPr/>
      <dgm:t>
        <a:bodyPr/>
        <a:lstStyle/>
        <a:p>
          <a:r>
            <a:rPr lang="en-US" sz="2400"/>
            <a:t>Any such article found during a search may be seized</a:t>
          </a:r>
          <a:endParaRPr lang="en-US" sz="2400" dirty="0"/>
        </a:p>
      </dgm:t>
    </dgm:pt>
    <dgm:pt modelId="{A2FA9FA6-F131-443F-9557-D105650C9399}" type="parTrans" cxnId="{E59052A5-6CB9-453B-8BED-3427EC343F3F}">
      <dgm:prSet/>
      <dgm:spPr/>
      <dgm:t>
        <a:bodyPr/>
        <a:lstStyle/>
        <a:p>
          <a:endParaRPr lang="en-US"/>
        </a:p>
      </dgm:t>
    </dgm:pt>
    <dgm:pt modelId="{2FF81830-9787-42EE-9968-209F90AFA5EC}" type="sibTrans" cxnId="{E59052A5-6CB9-453B-8BED-3427EC343F3F}">
      <dgm:prSet/>
      <dgm:spPr/>
      <dgm:t>
        <a:bodyPr/>
        <a:lstStyle/>
        <a:p>
          <a:endParaRPr lang="en-US"/>
        </a:p>
      </dgm:t>
    </dgm:pt>
    <dgm:pt modelId="{C3443D87-DEC0-49F3-8A80-FFE95D08E3D2}" type="pres">
      <dgm:prSet presAssocID="{57D3EE3B-592D-4CE9-88C1-57A66F9F258B}" presName="Name0" presStyleCnt="0">
        <dgm:presLayoutVars>
          <dgm:dir/>
          <dgm:animLvl val="lvl"/>
          <dgm:resizeHandles val="exact"/>
        </dgm:presLayoutVars>
      </dgm:prSet>
      <dgm:spPr/>
    </dgm:pt>
    <dgm:pt modelId="{1222C546-37F7-457B-9361-4E40B9BB94D2}" type="pres">
      <dgm:prSet presAssocID="{019F0367-1F10-41A0-AE66-5EF73AE8F83B}" presName="boxAndChildren" presStyleCnt="0"/>
      <dgm:spPr/>
    </dgm:pt>
    <dgm:pt modelId="{9FD49B8A-06A0-4069-8A55-01D3443D24B3}" type="pres">
      <dgm:prSet presAssocID="{019F0367-1F10-41A0-AE66-5EF73AE8F83B}" presName="parentTextBox" presStyleLbl="node1" presStyleIdx="0" presStyleCnt="3"/>
      <dgm:spPr/>
    </dgm:pt>
    <dgm:pt modelId="{A59273AE-142A-4029-9D70-A313476EDD83}" type="pres">
      <dgm:prSet presAssocID="{6BF4708F-B719-498F-8F73-E7CC7F45572C}" presName="sp" presStyleCnt="0"/>
      <dgm:spPr/>
    </dgm:pt>
    <dgm:pt modelId="{1419A01D-9A77-4B69-8B54-42695C6F03D2}" type="pres">
      <dgm:prSet presAssocID="{FCF59075-FD7F-4D5F-B1D0-ADC15E0C7CCF}" presName="arrowAndChildren" presStyleCnt="0"/>
      <dgm:spPr/>
    </dgm:pt>
    <dgm:pt modelId="{29386E58-2EB0-408A-9AA7-8222A4E724D4}" type="pres">
      <dgm:prSet presAssocID="{FCF59075-FD7F-4D5F-B1D0-ADC15E0C7CCF}" presName="parentTextArrow" presStyleLbl="node1" presStyleIdx="1" presStyleCnt="3"/>
      <dgm:spPr/>
    </dgm:pt>
    <dgm:pt modelId="{BA184DE7-D8ED-4A86-BF01-C6A03300D270}" type="pres">
      <dgm:prSet presAssocID="{C15B69F7-6DBF-4572-A2E2-864C3DB231B1}" presName="sp" presStyleCnt="0"/>
      <dgm:spPr/>
    </dgm:pt>
    <dgm:pt modelId="{F28BEF1F-A81C-489E-AF2E-4956DA728C99}" type="pres">
      <dgm:prSet presAssocID="{9CB38577-9E2F-40E3-BA3F-BD22C41A276E}" presName="arrowAndChildren" presStyleCnt="0"/>
      <dgm:spPr/>
    </dgm:pt>
    <dgm:pt modelId="{6571FF1F-8849-4FFD-8345-5DC0698F18B1}" type="pres">
      <dgm:prSet presAssocID="{9CB38577-9E2F-40E3-BA3F-BD22C41A276E}" presName="parentTextArrow" presStyleLbl="node1" presStyleIdx="2" presStyleCnt="3"/>
      <dgm:spPr/>
    </dgm:pt>
  </dgm:ptLst>
  <dgm:cxnLst>
    <dgm:cxn modelId="{44832062-48C7-4C84-B56E-8AFEF7F52CA6}" type="presOf" srcId="{57D3EE3B-592D-4CE9-88C1-57A66F9F258B}" destId="{C3443D87-DEC0-49F3-8A80-FFE95D08E3D2}" srcOrd="0" destOrd="0" presId="urn:microsoft.com/office/officeart/2005/8/layout/process4"/>
    <dgm:cxn modelId="{30CF6876-D6F5-483A-8270-DB09AB7840F1}" srcId="{57D3EE3B-592D-4CE9-88C1-57A66F9F258B}" destId="{9CB38577-9E2F-40E3-BA3F-BD22C41A276E}" srcOrd="0" destOrd="0" parTransId="{006B75EB-A695-418F-A33A-0E676AE391E8}" sibTransId="{C15B69F7-6DBF-4572-A2E2-864C3DB231B1}"/>
    <dgm:cxn modelId="{891EBB85-CB67-4BA6-9505-86D621FE4251}" type="presOf" srcId="{FCF59075-FD7F-4D5F-B1D0-ADC15E0C7CCF}" destId="{29386E58-2EB0-408A-9AA7-8222A4E724D4}" srcOrd="0" destOrd="0" presId="urn:microsoft.com/office/officeart/2005/8/layout/process4"/>
    <dgm:cxn modelId="{84F5D38C-F6DD-4D60-B058-CB86FF1F14B1}" type="presOf" srcId="{019F0367-1F10-41A0-AE66-5EF73AE8F83B}" destId="{9FD49B8A-06A0-4069-8A55-01D3443D24B3}" srcOrd="0" destOrd="0" presId="urn:microsoft.com/office/officeart/2005/8/layout/process4"/>
    <dgm:cxn modelId="{4A410B9E-5CE5-4B6E-9883-4B891912F247}" srcId="{57D3EE3B-592D-4CE9-88C1-57A66F9F258B}" destId="{FCF59075-FD7F-4D5F-B1D0-ADC15E0C7CCF}" srcOrd="1" destOrd="0" parTransId="{026AE270-8398-4BBA-A566-81ABA726027D}" sibTransId="{6BF4708F-B719-498F-8F73-E7CC7F45572C}"/>
    <dgm:cxn modelId="{E59052A5-6CB9-453B-8BED-3427EC343F3F}" srcId="{57D3EE3B-592D-4CE9-88C1-57A66F9F258B}" destId="{019F0367-1F10-41A0-AE66-5EF73AE8F83B}" srcOrd="2" destOrd="0" parTransId="{A2FA9FA6-F131-443F-9557-D105650C9399}" sibTransId="{2FF81830-9787-42EE-9968-209F90AFA5EC}"/>
    <dgm:cxn modelId="{F5368FC8-86D4-4120-A90D-EDF289030354}" type="presOf" srcId="{9CB38577-9E2F-40E3-BA3F-BD22C41A276E}" destId="{6571FF1F-8849-4FFD-8345-5DC0698F18B1}" srcOrd="0" destOrd="0" presId="urn:microsoft.com/office/officeart/2005/8/layout/process4"/>
    <dgm:cxn modelId="{0C8377CE-FDF5-426C-AEC1-7FF23A68C3AB}" type="presParOf" srcId="{C3443D87-DEC0-49F3-8A80-FFE95D08E3D2}" destId="{1222C546-37F7-457B-9361-4E40B9BB94D2}" srcOrd="0" destOrd="0" presId="urn:microsoft.com/office/officeart/2005/8/layout/process4"/>
    <dgm:cxn modelId="{DEEC83F4-BF10-4D76-96CD-7B235309C3AF}" type="presParOf" srcId="{1222C546-37F7-457B-9361-4E40B9BB94D2}" destId="{9FD49B8A-06A0-4069-8A55-01D3443D24B3}" srcOrd="0" destOrd="0" presId="urn:microsoft.com/office/officeart/2005/8/layout/process4"/>
    <dgm:cxn modelId="{2606FBDE-E071-454F-8126-EAF80055B0EF}" type="presParOf" srcId="{C3443D87-DEC0-49F3-8A80-FFE95D08E3D2}" destId="{A59273AE-142A-4029-9D70-A313476EDD83}" srcOrd="1" destOrd="0" presId="urn:microsoft.com/office/officeart/2005/8/layout/process4"/>
    <dgm:cxn modelId="{B1306C1B-FA07-4F3C-86AA-B5D28E67089B}" type="presParOf" srcId="{C3443D87-DEC0-49F3-8A80-FFE95D08E3D2}" destId="{1419A01D-9A77-4B69-8B54-42695C6F03D2}" srcOrd="2" destOrd="0" presId="urn:microsoft.com/office/officeart/2005/8/layout/process4"/>
    <dgm:cxn modelId="{80EBB877-31DF-4129-A3EA-BC89DE65DDC1}" type="presParOf" srcId="{1419A01D-9A77-4B69-8B54-42695C6F03D2}" destId="{29386E58-2EB0-408A-9AA7-8222A4E724D4}" srcOrd="0" destOrd="0" presId="urn:microsoft.com/office/officeart/2005/8/layout/process4"/>
    <dgm:cxn modelId="{E6FD0D34-08F0-4D19-910F-DABC17923130}" type="presParOf" srcId="{C3443D87-DEC0-49F3-8A80-FFE95D08E3D2}" destId="{BA184DE7-D8ED-4A86-BF01-C6A03300D270}" srcOrd="3" destOrd="0" presId="urn:microsoft.com/office/officeart/2005/8/layout/process4"/>
    <dgm:cxn modelId="{E22D3B2A-DC30-4DD8-AF0A-75A646A79C5E}" type="presParOf" srcId="{C3443D87-DEC0-49F3-8A80-FFE95D08E3D2}" destId="{F28BEF1F-A81C-489E-AF2E-4956DA728C99}" srcOrd="4" destOrd="0" presId="urn:microsoft.com/office/officeart/2005/8/layout/process4"/>
    <dgm:cxn modelId="{9998BB98-60DE-4B74-A2B8-FA32F9D7A0C6}" type="presParOf" srcId="{F28BEF1F-A81C-489E-AF2E-4956DA728C99}" destId="{6571FF1F-8849-4FFD-8345-5DC0698F18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4F87BB5-A3FC-484F-A9A3-14184A9EB5E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76E10504-49E0-4F84-961D-AE6EA28D9E0D}">
      <dgm:prSet phldrT="[Text]" custT="1"/>
      <dgm:spPr>
        <a:solidFill>
          <a:schemeClr val="accent6">
            <a:lumMod val="60000"/>
            <a:lumOff val="40000"/>
          </a:schemeClr>
        </a:solidFill>
        <a:ln w="28575">
          <a:solidFill>
            <a:schemeClr val="tx1"/>
          </a:solidFill>
        </a:ln>
      </dgm:spPr>
      <dgm:t>
        <a:bodyPr/>
        <a:lstStyle/>
        <a:p>
          <a:r>
            <a:rPr lang="en-US" sz="2800" dirty="0">
              <a:solidFill>
                <a:schemeClr val="tx1"/>
              </a:solidFill>
            </a:rPr>
            <a:t>Know</a:t>
          </a:r>
        </a:p>
      </dgm:t>
    </dgm:pt>
    <dgm:pt modelId="{F0AB0739-F6B2-4F1C-8765-5E9340EAC04A}" type="parTrans" cxnId="{3074851C-BA64-42A2-B980-D05739284BE7}">
      <dgm:prSet/>
      <dgm:spPr/>
      <dgm:t>
        <a:bodyPr/>
        <a:lstStyle/>
        <a:p>
          <a:endParaRPr lang="en-US" sz="2800"/>
        </a:p>
      </dgm:t>
    </dgm:pt>
    <dgm:pt modelId="{3962E081-A370-4D36-8762-F46695CF8D86}" type="sibTrans" cxnId="{3074851C-BA64-42A2-B980-D05739284BE7}">
      <dgm:prSet/>
      <dgm:spPr/>
      <dgm:t>
        <a:bodyPr/>
        <a:lstStyle/>
        <a:p>
          <a:endParaRPr lang="en-US" sz="2800"/>
        </a:p>
      </dgm:t>
    </dgm:pt>
    <dgm:pt modelId="{3A2C396F-D27F-4E23-921F-AFA7A7C7AE76}">
      <dgm:prSet phldrT="[Text]" custT="1"/>
      <dgm:spPr>
        <a:solidFill>
          <a:schemeClr val="accent2">
            <a:lumMod val="60000"/>
            <a:lumOff val="40000"/>
          </a:schemeClr>
        </a:solidFill>
        <a:ln w="28575">
          <a:solidFill>
            <a:schemeClr val="tx1"/>
          </a:solidFill>
        </a:ln>
      </dgm:spPr>
      <dgm:t>
        <a:bodyPr/>
        <a:lstStyle/>
        <a:p>
          <a:r>
            <a:rPr lang="en-US" sz="2800" dirty="0">
              <a:solidFill>
                <a:schemeClr val="tx1"/>
              </a:solidFill>
            </a:rPr>
            <a:t>Believe</a:t>
          </a:r>
        </a:p>
      </dgm:t>
    </dgm:pt>
    <dgm:pt modelId="{854DA781-C85A-49A4-9CB6-F1FABCB199E5}" type="parTrans" cxnId="{48C55FD3-A41E-4996-B7CA-90EB7A278640}">
      <dgm:prSet/>
      <dgm:spPr/>
      <dgm:t>
        <a:bodyPr/>
        <a:lstStyle/>
        <a:p>
          <a:endParaRPr lang="en-US" sz="2800"/>
        </a:p>
      </dgm:t>
    </dgm:pt>
    <dgm:pt modelId="{6B051C9F-B847-4061-AC65-167844EF91F8}" type="sibTrans" cxnId="{48C55FD3-A41E-4996-B7CA-90EB7A278640}">
      <dgm:prSet/>
      <dgm:spPr/>
      <dgm:t>
        <a:bodyPr/>
        <a:lstStyle/>
        <a:p>
          <a:endParaRPr lang="en-US" sz="2800"/>
        </a:p>
      </dgm:t>
    </dgm:pt>
    <dgm:pt modelId="{95863FA9-B8BD-4E12-9035-358CF30C3CB3}">
      <dgm:prSet phldrT="[Text]" custT="1"/>
      <dgm:spPr>
        <a:solidFill>
          <a:schemeClr val="accent4">
            <a:lumMod val="60000"/>
            <a:lumOff val="40000"/>
          </a:schemeClr>
        </a:solidFill>
        <a:ln w="28575">
          <a:solidFill>
            <a:schemeClr val="tx1"/>
          </a:solidFill>
        </a:ln>
      </dgm:spPr>
      <dgm:t>
        <a:bodyPr/>
        <a:lstStyle/>
        <a:p>
          <a:r>
            <a:rPr lang="en-US" sz="2800" dirty="0">
              <a:solidFill>
                <a:schemeClr val="tx1"/>
              </a:solidFill>
            </a:rPr>
            <a:t>Suspect</a:t>
          </a:r>
        </a:p>
      </dgm:t>
    </dgm:pt>
    <dgm:pt modelId="{427CCB1C-C99B-467F-A442-845EFE83E041}" type="parTrans" cxnId="{376D5E88-95E1-403C-89C4-0F0216A57B10}">
      <dgm:prSet/>
      <dgm:spPr/>
      <dgm:t>
        <a:bodyPr/>
        <a:lstStyle/>
        <a:p>
          <a:endParaRPr lang="en-US" sz="2800"/>
        </a:p>
      </dgm:t>
    </dgm:pt>
    <dgm:pt modelId="{7C5AD426-BC15-4C5D-9132-34384AA5A33B}" type="sibTrans" cxnId="{376D5E88-95E1-403C-89C4-0F0216A57B10}">
      <dgm:prSet/>
      <dgm:spPr/>
      <dgm:t>
        <a:bodyPr/>
        <a:lstStyle/>
        <a:p>
          <a:endParaRPr lang="en-US" sz="2800"/>
        </a:p>
      </dgm:t>
    </dgm:pt>
    <dgm:pt modelId="{E19514FB-CA7C-4A04-B244-A9C8830BC707}" type="pres">
      <dgm:prSet presAssocID="{F4F87BB5-A3FC-484F-A9A3-14184A9EB5E0}" presName="Name0" presStyleCnt="0">
        <dgm:presLayoutVars>
          <dgm:dir/>
          <dgm:animLvl val="lvl"/>
          <dgm:resizeHandles val="exact"/>
        </dgm:presLayoutVars>
      </dgm:prSet>
      <dgm:spPr/>
    </dgm:pt>
    <dgm:pt modelId="{2BAB7513-5A67-4A9E-9A21-BF70A81338EF}" type="pres">
      <dgm:prSet presAssocID="{95863FA9-B8BD-4E12-9035-358CF30C3CB3}" presName="boxAndChildren" presStyleCnt="0"/>
      <dgm:spPr/>
    </dgm:pt>
    <dgm:pt modelId="{88B22D7D-2CF6-4834-B8CE-0424797544DD}" type="pres">
      <dgm:prSet presAssocID="{95863FA9-B8BD-4E12-9035-358CF30C3CB3}" presName="parentTextBox" presStyleLbl="node1" presStyleIdx="0" presStyleCnt="3"/>
      <dgm:spPr/>
    </dgm:pt>
    <dgm:pt modelId="{10A27258-58ED-48AE-B903-8D78E49C399A}" type="pres">
      <dgm:prSet presAssocID="{6B051C9F-B847-4061-AC65-167844EF91F8}" presName="sp" presStyleCnt="0"/>
      <dgm:spPr/>
    </dgm:pt>
    <dgm:pt modelId="{507A90F1-047A-4974-B610-919AE83D7DC2}" type="pres">
      <dgm:prSet presAssocID="{3A2C396F-D27F-4E23-921F-AFA7A7C7AE76}" presName="arrowAndChildren" presStyleCnt="0"/>
      <dgm:spPr/>
    </dgm:pt>
    <dgm:pt modelId="{40336F90-D95A-4773-AD97-6FF8021E7814}" type="pres">
      <dgm:prSet presAssocID="{3A2C396F-D27F-4E23-921F-AFA7A7C7AE76}" presName="parentTextArrow" presStyleLbl="node1" presStyleIdx="1" presStyleCnt="3"/>
      <dgm:spPr/>
    </dgm:pt>
    <dgm:pt modelId="{4C41DB00-B104-40A8-BFB3-D46EE2A68483}" type="pres">
      <dgm:prSet presAssocID="{3962E081-A370-4D36-8762-F46695CF8D86}" presName="sp" presStyleCnt="0"/>
      <dgm:spPr/>
    </dgm:pt>
    <dgm:pt modelId="{1A88AD1D-5EFB-43CA-BE8C-8F6CC18F6179}" type="pres">
      <dgm:prSet presAssocID="{76E10504-49E0-4F84-961D-AE6EA28D9E0D}" presName="arrowAndChildren" presStyleCnt="0"/>
      <dgm:spPr/>
    </dgm:pt>
    <dgm:pt modelId="{B26FDA26-65E2-4D89-818A-6697CBB9BEBC}" type="pres">
      <dgm:prSet presAssocID="{76E10504-49E0-4F84-961D-AE6EA28D9E0D}" presName="parentTextArrow" presStyleLbl="node1" presStyleIdx="2" presStyleCnt="3" custLinFactNeighborX="2599" custLinFactNeighborY="2476"/>
      <dgm:spPr/>
    </dgm:pt>
  </dgm:ptLst>
  <dgm:cxnLst>
    <dgm:cxn modelId="{3074851C-BA64-42A2-B980-D05739284BE7}" srcId="{F4F87BB5-A3FC-484F-A9A3-14184A9EB5E0}" destId="{76E10504-49E0-4F84-961D-AE6EA28D9E0D}" srcOrd="0" destOrd="0" parTransId="{F0AB0739-F6B2-4F1C-8765-5E9340EAC04A}" sibTransId="{3962E081-A370-4D36-8762-F46695CF8D86}"/>
    <dgm:cxn modelId="{DA803827-F2DF-4C96-8529-9E1D9ABA1797}" type="presOf" srcId="{76E10504-49E0-4F84-961D-AE6EA28D9E0D}" destId="{B26FDA26-65E2-4D89-818A-6697CBB9BEBC}" srcOrd="0" destOrd="0" presId="urn:microsoft.com/office/officeart/2005/8/layout/process4"/>
    <dgm:cxn modelId="{186D027D-4F4D-42C0-9125-11F644FDD7E4}" type="presOf" srcId="{3A2C396F-D27F-4E23-921F-AFA7A7C7AE76}" destId="{40336F90-D95A-4773-AD97-6FF8021E7814}" srcOrd="0" destOrd="0" presId="urn:microsoft.com/office/officeart/2005/8/layout/process4"/>
    <dgm:cxn modelId="{376D5E88-95E1-403C-89C4-0F0216A57B10}" srcId="{F4F87BB5-A3FC-484F-A9A3-14184A9EB5E0}" destId="{95863FA9-B8BD-4E12-9035-358CF30C3CB3}" srcOrd="2" destOrd="0" parTransId="{427CCB1C-C99B-467F-A442-845EFE83E041}" sibTransId="{7C5AD426-BC15-4C5D-9132-34384AA5A33B}"/>
    <dgm:cxn modelId="{1ADA7F8A-F0B5-46DD-865A-71AE30B28F90}" type="presOf" srcId="{F4F87BB5-A3FC-484F-A9A3-14184A9EB5E0}" destId="{E19514FB-CA7C-4A04-B244-A9C8830BC707}" srcOrd="0" destOrd="0" presId="urn:microsoft.com/office/officeart/2005/8/layout/process4"/>
    <dgm:cxn modelId="{C78C669B-C646-46AE-8604-8A7C13CBE24B}" type="presOf" srcId="{95863FA9-B8BD-4E12-9035-358CF30C3CB3}" destId="{88B22D7D-2CF6-4834-B8CE-0424797544DD}" srcOrd="0" destOrd="0" presId="urn:microsoft.com/office/officeart/2005/8/layout/process4"/>
    <dgm:cxn modelId="{48C55FD3-A41E-4996-B7CA-90EB7A278640}" srcId="{F4F87BB5-A3FC-484F-A9A3-14184A9EB5E0}" destId="{3A2C396F-D27F-4E23-921F-AFA7A7C7AE76}" srcOrd="1" destOrd="0" parTransId="{854DA781-C85A-49A4-9CB6-F1FABCB199E5}" sibTransId="{6B051C9F-B847-4061-AC65-167844EF91F8}"/>
    <dgm:cxn modelId="{6717F9BA-F2DA-4157-8683-A03D78C21486}" type="presParOf" srcId="{E19514FB-CA7C-4A04-B244-A9C8830BC707}" destId="{2BAB7513-5A67-4A9E-9A21-BF70A81338EF}" srcOrd="0" destOrd="0" presId="urn:microsoft.com/office/officeart/2005/8/layout/process4"/>
    <dgm:cxn modelId="{F9A83896-C89B-4795-B959-97C6483C9FE2}" type="presParOf" srcId="{2BAB7513-5A67-4A9E-9A21-BF70A81338EF}" destId="{88B22D7D-2CF6-4834-B8CE-0424797544DD}" srcOrd="0" destOrd="0" presId="urn:microsoft.com/office/officeart/2005/8/layout/process4"/>
    <dgm:cxn modelId="{9D8879DF-93D8-4016-BD9F-504974215776}" type="presParOf" srcId="{E19514FB-CA7C-4A04-B244-A9C8830BC707}" destId="{10A27258-58ED-48AE-B903-8D78E49C399A}" srcOrd="1" destOrd="0" presId="urn:microsoft.com/office/officeart/2005/8/layout/process4"/>
    <dgm:cxn modelId="{46C340F2-50BA-4C4E-8464-72A4819E9518}" type="presParOf" srcId="{E19514FB-CA7C-4A04-B244-A9C8830BC707}" destId="{507A90F1-047A-4974-B610-919AE83D7DC2}" srcOrd="2" destOrd="0" presId="urn:microsoft.com/office/officeart/2005/8/layout/process4"/>
    <dgm:cxn modelId="{FAD371F7-F3FA-46A0-9318-E926E67095B8}" type="presParOf" srcId="{507A90F1-047A-4974-B610-919AE83D7DC2}" destId="{40336F90-D95A-4773-AD97-6FF8021E7814}" srcOrd="0" destOrd="0" presId="urn:microsoft.com/office/officeart/2005/8/layout/process4"/>
    <dgm:cxn modelId="{4996ECD9-7292-424F-933D-893DBF8F2CEF}" type="presParOf" srcId="{E19514FB-CA7C-4A04-B244-A9C8830BC707}" destId="{4C41DB00-B104-40A8-BFB3-D46EE2A68483}" srcOrd="3" destOrd="0" presId="urn:microsoft.com/office/officeart/2005/8/layout/process4"/>
    <dgm:cxn modelId="{42DB5BD3-9FDD-4E70-AC38-019885308B60}" type="presParOf" srcId="{E19514FB-CA7C-4A04-B244-A9C8830BC707}" destId="{1A88AD1D-5EFB-43CA-BE8C-8F6CC18F6179}" srcOrd="4" destOrd="0" presId="urn:microsoft.com/office/officeart/2005/8/layout/process4"/>
    <dgm:cxn modelId="{7638EBE7-712D-4B1A-BFA7-1981405AA8CE}" type="presParOf" srcId="{1A88AD1D-5EFB-43CA-BE8C-8F6CC18F6179}" destId="{B26FDA26-65E2-4D89-818A-6697CBB9BEB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CC12BB4D-E8C9-4DFF-A405-AE914F8883BB}" srcId="{2652B348-242A-4817-A10F-AA39B0CCC3EA}" destId="{7C592FDC-0C71-4513-B413-FF00CC0EBA22}" srcOrd="5" destOrd="0" parTransId="{7115CC1E-89A3-4158-A535-6C109E614C9C}" sibTransId="{152F0514-5D91-40E5-894B-456603DAAD46}"/>
    <dgm:cxn modelId="{A60D1873-F7FE-3D4E-9EF2-D8EED03C0F6D}" type="presOf" srcId="{AB3D4681-0002-49E7-BC50-2CE1DD2096C9}" destId="{41A3F99A-4B12-4948-A539-9E9D91CBD9B2}" srcOrd="0" destOrd="0" presId="urn:microsoft.com/office/officeart/2005/8/layout/default"/>
    <dgm:cxn modelId="{EF867E53-7526-4B8E-8D78-13CC71ED39B6}" srcId="{2652B348-242A-4817-A10F-AA39B0CCC3EA}" destId="{EF575685-4AE8-45AA-A2F8-914482F2680F}" srcOrd="11" destOrd="0" parTransId="{D72A3DC1-DC27-4C93-B8B5-DC0F8606097C}" sibTransId="{963D3C17-A4EB-45CA-95F5-EFAA394242C1}"/>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4AFCE059-B35E-F74B-95CE-BA198ECDE1CA}" type="presOf" srcId="{6758EFEC-123B-4E32-88EC-A08A911AA439}" destId="{038ECF4B-7D73-C64A-A82A-EE528C57D21B}" srcOrd="0" destOrd="0" presId="urn:microsoft.com/office/officeart/2005/8/layout/default"/>
    <dgm:cxn modelId="{06EEE879-B176-E94E-892E-422AE23EB024}" type="presOf" srcId="{9EBFF6C4-0851-49BD-9D96-AC70D9F42529}" destId="{DF1B7E2E-4F38-FD40-8D77-901466FA6BA9}"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CBB15C8-9C06-46B3-965C-F6352311012F}" type="doc">
      <dgm:prSet loTypeId="urn:microsoft.com/office/officeart/2005/8/layout/process4" loCatId="process" qsTypeId="urn:microsoft.com/office/officeart/2005/8/quickstyle/simple1" qsCatId="simple" csTypeId="urn:microsoft.com/office/officeart/2005/8/colors/colorful3" csCatId="colorful" phldr="1"/>
      <dgm:spPr/>
    </dgm:pt>
    <dgm:pt modelId="{CDF11527-434A-4735-BC75-99F8FC48B5C7}">
      <dgm:prSet phldrT="[Text]" custT="1"/>
      <dgm:spPr/>
      <dgm:t>
        <a:bodyPr/>
        <a:lstStyle/>
        <a:p>
          <a:r>
            <a:rPr lang="en-US" sz="2000" dirty="0"/>
            <a:t>Each time a stop and search of a person is considered officers should ask themselves this question</a:t>
          </a:r>
        </a:p>
      </dgm:t>
    </dgm:pt>
    <dgm:pt modelId="{AECDAE53-D542-4DBF-B25D-8E5CBF8A1F87}" type="parTrans" cxnId="{769B45C5-28D5-415B-ACA9-037F8C8B0481}">
      <dgm:prSet/>
      <dgm:spPr/>
      <dgm:t>
        <a:bodyPr/>
        <a:lstStyle/>
        <a:p>
          <a:endParaRPr lang="en-US"/>
        </a:p>
      </dgm:t>
    </dgm:pt>
    <dgm:pt modelId="{7579FFED-380C-4626-8D30-9638028AFF77}" type="sibTrans" cxnId="{769B45C5-28D5-415B-ACA9-037F8C8B0481}">
      <dgm:prSet/>
      <dgm:spPr/>
      <dgm:t>
        <a:bodyPr/>
        <a:lstStyle/>
        <a:p>
          <a:endParaRPr lang="en-US"/>
        </a:p>
      </dgm:t>
    </dgm:pt>
    <dgm:pt modelId="{576D5EAA-F4CA-47F9-A1CA-CD357142769F}">
      <dgm:prSet phldrT="[Text]" custT="1"/>
      <dgm:spPr/>
      <dgm:t>
        <a:bodyPr/>
        <a:lstStyle/>
        <a:p>
          <a:r>
            <a:rPr lang="en-US" sz="20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gm:t>
    </dgm:pt>
    <dgm:pt modelId="{1DC8DF76-CDBD-4356-9C9B-5BBF39917BC6}" type="parTrans" cxnId="{C0C2A469-C8B0-4C74-BF5F-66EA907AA1E5}">
      <dgm:prSet/>
      <dgm:spPr/>
      <dgm:t>
        <a:bodyPr/>
        <a:lstStyle/>
        <a:p>
          <a:endParaRPr lang="en-US"/>
        </a:p>
      </dgm:t>
    </dgm:pt>
    <dgm:pt modelId="{1E50498B-F274-46DE-BB8D-5C02D2D42E36}" type="sibTrans" cxnId="{C0C2A469-C8B0-4C74-BF5F-66EA907AA1E5}">
      <dgm:prSet/>
      <dgm:spPr/>
      <dgm:t>
        <a:bodyPr/>
        <a:lstStyle/>
        <a:p>
          <a:endParaRPr lang="en-US" dirty="0"/>
        </a:p>
      </dgm:t>
    </dgm:pt>
    <dgm:pt modelId="{8C7FADA9-C871-4854-B5DE-7411775BB2DF}">
      <dgm:prSet phldrT="[Text]" custT="1"/>
      <dgm:spPr/>
      <dgm:t>
        <a:bodyPr/>
        <a:lstStyle/>
        <a:p>
          <a:r>
            <a:rPr lang="en-US" sz="2000"/>
            <a:t>If there is no such intelligence, then </a:t>
          </a:r>
          <a:r>
            <a:rPr lang="en-US" sz="2000" b="1" i="1" u="sng"/>
            <a:t>no</a:t>
          </a:r>
          <a:r>
            <a:rPr lang="en-US" sz="2000"/>
            <a:t> search should be made</a:t>
          </a:r>
          <a:endParaRPr lang="en-US" sz="2000" dirty="0"/>
        </a:p>
      </dgm:t>
    </dgm:pt>
    <dgm:pt modelId="{4AA0133F-50DE-4B36-8199-F03E4828E300}" type="parTrans" cxnId="{67BB3AD0-7067-4662-9F8E-91B0E4A362C2}">
      <dgm:prSet/>
      <dgm:spPr/>
      <dgm:t>
        <a:bodyPr/>
        <a:lstStyle/>
        <a:p>
          <a:endParaRPr lang="en-US"/>
        </a:p>
      </dgm:t>
    </dgm:pt>
    <dgm:pt modelId="{0FE82D45-BE5B-424C-AB36-DC192394B50D}" type="sibTrans" cxnId="{67BB3AD0-7067-4662-9F8E-91B0E4A362C2}">
      <dgm:prSet/>
      <dgm:spPr/>
      <dgm:t>
        <a:bodyPr/>
        <a:lstStyle/>
        <a:p>
          <a:endParaRPr lang="en-US"/>
        </a:p>
      </dgm:t>
    </dgm:pt>
    <dgm:pt modelId="{C7A2CDC2-39AB-3041-951E-F7547AB93672}" type="pres">
      <dgm:prSet presAssocID="{7CBB15C8-9C06-46B3-965C-F6352311012F}" presName="Name0" presStyleCnt="0">
        <dgm:presLayoutVars>
          <dgm:dir/>
          <dgm:animLvl val="lvl"/>
          <dgm:resizeHandles val="exact"/>
        </dgm:presLayoutVars>
      </dgm:prSet>
      <dgm:spPr/>
    </dgm:pt>
    <dgm:pt modelId="{164E9D83-E34B-D84F-8270-2AB628DD7D12}" type="pres">
      <dgm:prSet presAssocID="{8C7FADA9-C871-4854-B5DE-7411775BB2DF}" presName="boxAndChildren" presStyleCnt="0"/>
      <dgm:spPr/>
    </dgm:pt>
    <dgm:pt modelId="{A3817B2D-11DA-B746-B3C5-FB3D5CED7D1A}" type="pres">
      <dgm:prSet presAssocID="{8C7FADA9-C871-4854-B5DE-7411775BB2DF}" presName="parentTextBox" presStyleLbl="node1" presStyleIdx="0" presStyleCnt="3"/>
      <dgm:spPr/>
    </dgm:pt>
    <dgm:pt modelId="{72162C50-0C05-C646-840E-CCA385D1E088}" type="pres">
      <dgm:prSet presAssocID="{1E50498B-F274-46DE-BB8D-5C02D2D42E36}" presName="sp" presStyleCnt="0"/>
      <dgm:spPr/>
    </dgm:pt>
    <dgm:pt modelId="{760FA6E3-A328-724E-BCC4-ACCBE77421B6}" type="pres">
      <dgm:prSet presAssocID="{576D5EAA-F4CA-47F9-A1CA-CD357142769F}" presName="arrowAndChildren" presStyleCnt="0"/>
      <dgm:spPr/>
    </dgm:pt>
    <dgm:pt modelId="{E27E7946-31DC-2D49-A1C7-4B024F32D3EC}" type="pres">
      <dgm:prSet presAssocID="{576D5EAA-F4CA-47F9-A1CA-CD357142769F}" presName="parentTextArrow" presStyleLbl="node1" presStyleIdx="1" presStyleCnt="3" custScaleY="147933"/>
      <dgm:spPr/>
    </dgm:pt>
    <dgm:pt modelId="{B5BED5EF-53C8-8F47-979C-E8DB23FB16FA}" type="pres">
      <dgm:prSet presAssocID="{7579FFED-380C-4626-8D30-9638028AFF77}" presName="sp" presStyleCnt="0"/>
      <dgm:spPr/>
    </dgm:pt>
    <dgm:pt modelId="{5743B384-5FAC-BE4A-9901-26B44910D731}" type="pres">
      <dgm:prSet presAssocID="{CDF11527-434A-4735-BC75-99F8FC48B5C7}" presName="arrowAndChildren" presStyleCnt="0"/>
      <dgm:spPr/>
    </dgm:pt>
    <dgm:pt modelId="{78C55B14-76E9-AE4D-89DA-DAF0AEE76D09}" type="pres">
      <dgm:prSet presAssocID="{CDF11527-434A-4735-BC75-99F8FC48B5C7}" presName="parentTextArrow" presStyleLbl="node1" presStyleIdx="2" presStyleCnt="3"/>
      <dgm:spPr/>
    </dgm:pt>
  </dgm:ptLst>
  <dgm:cxnLst>
    <dgm:cxn modelId="{C0C2A469-C8B0-4C74-BF5F-66EA907AA1E5}" srcId="{7CBB15C8-9C06-46B3-965C-F6352311012F}" destId="{576D5EAA-F4CA-47F9-A1CA-CD357142769F}" srcOrd="1" destOrd="0" parTransId="{1DC8DF76-CDBD-4356-9C9B-5BBF39917BC6}" sibTransId="{1E50498B-F274-46DE-BB8D-5C02D2D42E36}"/>
    <dgm:cxn modelId="{E0E4405A-4D3D-6F43-8161-00DDBCF67EBE}" type="presOf" srcId="{8C7FADA9-C871-4854-B5DE-7411775BB2DF}" destId="{A3817B2D-11DA-B746-B3C5-FB3D5CED7D1A}" srcOrd="0" destOrd="0" presId="urn:microsoft.com/office/officeart/2005/8/layout/process4"/>
    <dgm:cxn modelId="{26561C7C-4F0F-044D-833C-6A71DDF96A88}" type="presOf" srcId="{CDF11527-434A-4735-BC75-99F8FC48B5C7}" destId="{78C55B14-76E9-AE4D-89DA-DAF0AEE76D09}" srcOrd="0" destOrd="0" presId="urn:microsoft.com/office/officeart/2005/8/layout/process4"/>
    <dgm:cxn modelId="{5CA2EC96-C745-C844-8C53-DF7C97A7134C}" type="presOf" srcId="{7CBB15C8-9C06-46B3-965C-F6352311012F}" destId="{C7A2CDC2-39AB-3041-951E-F7547AB93672}" srcOrd="0" destOrd="0" presId="urn:microsoft.com/office/officeart/2005/8/layout/process4"/>
    <dgm:cxn modelId="{769B45C5-28D5-415B-ACA9-037F8C8B0481}" srcId="{7CBB15C8-9C06-46B3-965C-F6352311012F}" destId="{CDF11527-434A-4735-BC75-99F8FC48B5C7}" srcOrd="0" destOrd="0" parTransId="{AECDAE53-D542-4DBF-B25D-8E5CBF8A1F87}" sibTransId="{7579FFED-380C-4626-8D30-9638028AFF77}"/>
    <dgm:cxn modelId="{67BB3AD0-7067-4662-9F8E-91B0E4A362C2}" srcId="{7CBB15C8-9C06-46B3-965C-F6352311012F}" destId="{8C7FADA9-C871-4854-B5DE-7411775BB2DF}" srcOrd="2" destOrd="0" parTransId="{4AA0133F-50DE-4B36-8199-F03E4828E300}" sibTransId="{0FE82D45-BE5B-424C-AB36-DC192394B50D}"/>
    <dgm:cxn modelId="{3F1989D1-4894-CD42-96E0-D0E21944E966}" type="presOf" srcId="{576D5EAA-F4CA-47F9-A1CA-CD357142769F}" destId="{E27E7946-31DC-2D49-A1C7-4B024F32D3EC}" srcOrd="0" destOrd="0" presId="urn:microsoft.com/office/officeart/2005/8/layout/process4"/>
    <dgm:cxn modelId="{777270F3-65CE-0848-B907-8BF717B5E095}" type="presParOf" srcId="{C7A2CDC2-39AB-3041-951E-F7547AB93672}" destId="{164E9D83-E34B-D84F-8270-2AB628DD7D12}" srcOrd="0" destOrd="0" presId="urn:microsoft.com/office/officeart/2005/8/layout/process4"/>
    <dgm:cxn modelId="{E308893C-A200-D44B-B346-B68006425067}" type="presParOf" srcId="{164E9D83-E34B-D84F-8270-2AB628DD7D12}" destId="{A3817B2D-11DA-B746-B3C5-FB3D5CED7D1A}" srcOrd="0" destOrd="0" presId="urn:microsoft.com/office/officeart/2005/8/layout/process4"/>
    <dgm:cxn modelId="{3B08857E-7357-2D4C-BE66-43B4E9A16B1A}" type="presParOf" srcId="{C7A2CDC2-39AB-3041-951E-F7547AB93672}" destId="{72162C50-0C05-C646-840E-CCA385D1E088}" srcOrd="1" destOrd="0" presId="urn:microsoft.com/office/officeart/2005/8/layout/process4"/>
    <dgm:cxn modelId="{8855E21F-55DA-154C-9072-E1330D239E53}" type="presParOf" srcId="{C7A2CDC2-39AB-3041-951E-F7547AB93672}" destId="{760FA6E3-A328-724E-BCC4-ACCBE77421B6}" srcOrd="2" destOrd="0" presId="urn:microsoft.com/office/officeart/2005/8/layout/process4"/>
    <dgm:cxn modelId="{E7A4B64C-17C5-EA48-BC61-BE4D12F838FF}" type="presParOf" srcId="{760FA6E3-A328-724E-BCC4-ACCBE77421B6}" destId="{E27E7946-31DC-2D49-A1C7-4B024F32D3EC}" srcOrd="0" destOrd="0" presId="urn:microsoft.com/office/officeart/2005/8/layout/process4"/>
    <dgm:cxn modelId="{A8C5944F-9DF7-5C40-B6D5-EC50DD3C56C0}" type="presParOf" srcId="{C7A2CDC2-39AB-3041-951E-F7547AB93672}" destId="{B5BED5EF-53C8-8F47-979C-E8DB23FB16FA}" srcOrd="3" destOrd="0" presId="urn:microsoft.com/office/officeart/2005/8/layout/process4"/>
    <dgm:cxn modelId="{EF6AD52D-3121-EB47-A037-139151A305C6}" type="presParOf" srcId="{C7A2CDC2-39AB-3041-951E-F7547AB93672}" destId="{5743B384-5FAC-BE4A-9901-26B44910D731}" srcOrd="4" destOrd="0" presId="urn:microsoft.com/office/officeart/2005/8/layout/process4"/>
    <dgm:cxn modelId="{BA8A9F79-BDF1-8D44-B588-2B9F55B0BC45}" type="presParOf" srcId="{5743B384-5FAC-BE4A-9901-26B44910D731}" destId="{78C55B14-76E9-AE4D-89DA-DAF0AEE76D0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A525EBB-A37D-41FF-B4AF-5D231FC588E5}"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98A23A8B-CF7F-43C4-AA92-C029C926B075}">
      <dgm:prSet phldrT="[Text]" custT="1"/>
      <dgm:spPr/>
      <dgm:t>
        <a:bodyPr/>
        <a:lstStyle/>
        <a:p>
          <a:pPr algn="ctr"/>
          <a:r>
            <a:rPr lang="en-US" sz="3200" dirty="0"/>
            <a:t>Once the search is complete the officer </a:t>
          </a:r>
          <a:r>
            <a:rPr lang="en-US" sz="3200" b="1" dirty="0"/>
            <a:t>MUST</a:t>
          </a:r>
          <a:r>
            <a:rPr lang="en-US" sz="3200" dirty="0"/>
            <a:t> make a record of the search</a:t>
          </a:r>
        </a:p>
      </dgm:t>
    </dgm:pt>
    <dgm:pt modelId="{F292A9AE-ECDF-44C5-BD4B-285A2262FD93}" type="parTrans" cxnId="{AEE2FA58-3408-4051-86E0-45CF4B5160CD}">
      <dgm:prSet/>
      <dgm:spPr/>
      <dgm:t>
        <a:bodyPr/>
        <a:lstStyle/>
        <a:p>
          <a:endParaRPr lang="en-US"/>
        </a:p>
      </dgm:t>
    </dgm:pt>
    <dgm:pt modelId="{4CE795A5-3B02-42EB-B19D-960C8D780879}" type="sibTrans" cxnId="{AEE2FA58-3408-4051-86E0-45CF4B5160CD}">
      <dgm:prSet/>
      <dgm:spPr/>
      <dgm:t>
        <a:bodyPr/>
        <a:lstStyle/>
        <a:p>
          <a:endParaRPr lang="en-US"/>
        </a:p>
      </dgm:t>
    </dgm:pt>
    <dgm:pt modelId="{75551DAB-151F-409D-80DE-460AF56C58FD}">
      <dgm:prSet phldrT="[Text]" custT="1"/>
      <dgm:spPr/>
      <dgm:t>
        <a:bodyPr/>
        <a:lstStyle/>
        <a:p>
          <a:pPr algn="ctr"/>
          <a:r>
            <a:rPr lang="en-US" sz="3200" dirty="0"/>
            <a:t>The subject </a:t>
          </a:r>
          <a:r>
            <a:rPr lang="en-US" sz="3200" b="1" dirty="0"/>
            <a:t>MUST</a:t>
          </a:r>
          <a:r>
            <a:rPr lang="en-US" sz="3200" dirty="0"/>
            <a:t> be provided with a receipt of the search</a:t>
          </a:r>
        </a:p>
      </dgm:t>
    </dgm:pt>
    <dgm:pt modelId="{A98EDB91-FDC6-4BA3-9827-5BC83796A568}" type="parTrans" cxnId="{2998FB2F-0775-40CB-9A88-02A926024451}">
      <dgm:prSet/>
      <dgm:spPr/>
      <dgm:t>
        <a:bodyPr/>
        <a:lstStyle/>
        <a:p>
          <a:endParaRPr lang="en-US"/>
        </a:p>
      </dgm:t>
    </dgm:pt>
    <dgm:pt modelId="{06A165A8-E69A-46E2-A39C-95E5C1708993}" type="sibTrans" cxnId="{2998FB2F-0775-40CB-9A88-02A926024451}">
      <dgm:prSet/>
      <dgm:spPr/>
      <dgm:t>
        <a:bodyPr/>
        <a:lstStyle/>
        <a:p>
          <a:endParaRPr lang="en-US"/>
        </a:p>
      </dgm:t>
    </dgm:pt>
    <dgm:pt modelId="{2983DC9F-56EC-4757-A4C3-5188B351E8DD}" type="pres">
      <dgm:prSet presAssocID="{2A525EBB-A37D-41FF-B4AF-5D231FC588E5}" presName="outerComposite" presStyleCnt="0">
        <dgm:presLayoutVars>
          <dgm:chMax val="5"/>
          <dgm:dir/>
          <dgm:resizeHandles val="exact"/>
        </dgm:presLayoutVars>
      </dgm:prSet>
      <dgm:spPr/>
    </dgm:pt>
    <dgm:pt modelId="{E6D414EB-4F25-4B9C-BFD3-F2CCA16C4D50}" type="pres">
      <dgm:prSet presAssocID="{2A525EBB-A37D-41FF-B4AF-5D231FC588E5}" presName="dummyMaxCanvas" presStyleCnt="0">
        <dgm:presLayoutVars/>
      </dgm:prSet>
      <dgm:spPr/>
    </dgm:pt>
    <dgm:pt modelId="{B1A1FDCC-84E0-4FF8-844C-3AD49FAE7823}" type="pres">
      <dgm:prSet presAssocID="{2A525EBB-A37D-41FF-B4AF-5D231FC588E5}" presName="TwoNodes_1" presStyleLbl="node1" presStyleIdx="0" presStyleCnt="2" custScaleX="117647">
        <dgm:presLayoutVars>
          <dgm:bulletEnabled val="1"/>
        </dgm:presLayoutVars>
      </dgm:prSet>
      <dgm:spPr/>
    </dgm:pt>
    <dgm:pt modelId="{995C6B46-3552-4387-9471-2BDE619F7AAB}" type="pres">
      <dgm:prSet presAssocID="{2A525EBB-A37D-41FF-B4AF-5D231FC588E5}" presName="TwoNodes_2" presStyleLbl="node1" presStyleIdx="1" presStyleCnt="2" custScaleX="113876">
        <dgm:presLayoutVars>
          <dgm:bulletEnabled val="1"/>
        </dgm:presLayoutVars>
      </dgm:prSet>
      <dgm:spPr/>
    </dgm:pt>
    <dgm:pt modelId="{453AFB15-FA4D-419B-B231-3F5FA70C4E06}" type="pres">
      <dgm:prSet presAssocID="{2A525EBB-A37D-41FF-B4AF-5D231FC588E5}" presName="TwoConn_1-2" presStyleLbl="fgAccFollowNode1" presStyleIdx="0" presStyleCnt="1" custLinFactNeighborX="-1510" custLinFactNeighborY="-16707">
        <dgm:presLayoutVars>
          <dgm:bulletEnabled val="1"/>
        </dgm:presLayoutVars>
      </dgm:prSet>
      <dgm:spPr/>
    </dgm:pt>
    <dgm:pt modelId="{7D2B6F1E-7C43-4300-9C2F-7BFCFDD7C3BF}" type="pres">
      <dgm:prSet presAssocID="{2A525EBB-A37D-41FF-B4AF-5D231FC588E5}" presName="TwoNodes_1_text" presStyleLbl="node1" presStyleIdx="1" presStyleCnt="2">
        <dgm:presLayoutVars>
          <dgm:bulletEnabled val="1"/>
        </dgm:presLayoutVars>
      </dgm:prSet>
      <dgm:spPr/>
    </dgm:pt>
    <dgm:pt modelId="{5E0E4F3F-061F-4312-88DF-327C72A7DF6B}" type="pres">
      <dgm:prSet presAssocID="{2A525EBB-A37D-41FF-B4AF-5D231FC588E5}" presName="TwoNodes_2_text" presStyleLbl="node1" presStyleIdx="1" presStyleCnt="2">
        <dgm:presLayoutVars>
          <dgm:bulletEnabled val="1"/>
        </dgm:presLayoutVars>
      </dgm:prSet>
      <dgm:spPr/>
    </dgm:pt>
  </dgm:ptLst>
  <dgm:cxnLst>
    <dgm:cxn modelId="{DA6D2129-13BE-49F2-9809-62727967A5D3}" type="presOf" srcId="{98A23A8B-CF7F-43C4-AA92-C029C926B075}" destId="{B1A1FDCC-84E0-4FF8-844C-3AD49FAE7823}" srcOrd="0" destOrd="0" presId="urn:microsoft.com/office/officeart/2005/8/layout/vProcess5"/>
    <dgm:cxn modelId="{2998FB2F-0775-40CB-9A88-02A926024451}" srcId="{2A525EBB-A37D-41FF-B4AF-5D231FC588E5}" destId="{75551DAB-151F-409D-80DE-460AF56C58FD}" srcOrd="1" destOrd="0" parTransId="{A98EDB91-FDC6-4BA3-9827-5BC83796A568}" sibTransId="{06A165A8-E69A-46E2-A39C-95E5C1708993}"/>
    <dgm:cxn modelId="{E0EAA939-DFF6-4D74-8AC4-02186F61F11A}" type="presOf" srcId="{75551DAB-151F-409D-80DE-460AF56C58FD}" destId="{5E0E4F3F-061F-4312-88DF-327C72A7DF6B}" srcOrd="1" destOrd="0" presId="urn:microsoft.com/office/officeart/2005/8/layout/vProcess5"/>
    <dgm:cxn modelId="{76643942-32F9-4BF6-A812-4F0A8A6D17BB}" type="presOf" srcId="{75551DAB-151F-409D-80DE-460AF56C58FD}" destId="{995C6B46-3552-4387-9471-2BDE619F7AAB}" srcOrd="0" destOrd="0" presId="urn:microsoft.com/office/officeart/2005/8/layout/vProcess5"/>
    <dgm:cxn modelId="{690CC263-6D0D-4303-AF11-EF3D59527954}" type="presOf" srcId="{4CE795A5-3B02-42EB-B19D-960C8D780879}" destId="{453AFB15-FA4D-419B-B231-3F5FA70C4E06}" srcOrd="0" destOrd="0" presId="urn:microsoft.com/office/officeart/2005/8/layout/vProcess5"/>
    <dgm:cxn modelId="{AEE2FA58-3408-4051-86E0-45CF4B5160CD}" srcId="{2A525EBB-A37D-41FF-B4AF-5D231FC588E5}" destId="{98A23A8B-CF7F-43C4-AA92-C029C926B075}" srcOrd="0" destOrd="0" parTransId="{F292A9AE-ECDF-44C5-BD4B-285A2262FD93}" sibTransId="{4CE795A5-3B02-42EB-B19D-960C8D780879}"/>
    <dgm:cxn modelId="{9AD7CDB9-2F82-4BEE-AE8C-3905E52944CA}" type="presOf" srcId="{98A23A8B-CF7F-43C4-AA92-C029C926B075}" destId="{7D2B6F1E-7C43-4300-9C2F-7BFCFDD7C3BF}" srcOrd="1" destOrd="0" presId="urn:microsoft.com/office/officeart/2005/8/layout/vProcess5"/>
    <dgm:cxn modelId="{6D8650EC-BFA4-4718-A915-197992750467}" type="presOf" srcId="{2A525EBB-A37D-41FF-B4AF-5D231FC588E5}" destId="{2983DC9F-56EC-4757-A4C3-5188B351E8DD}" srcOrd="0" destOrd="0" presId="urn:microsoft.com/office/officeart/2005/8/layout/vProcess5"/>
    <dgm:cxn modelId="{7E7DC4A3-3AC0-4C75-A51B-DB60B1B41C0B}" type="presParOf" srcId="{2983DC9F-56EC-4757-A4C3-5188B351E8DD}" destId="{E6D414EB-4F25-4B9C-BFD3-F2CCA16C4D50}" srcOrd="0" destOrd="0" presId="urn:microsoft.com/office/officeart/2005/8/layout/vProcess5"/>
    <dgm:cxn modelId="{55725A0B-B5B1-4791-870B-3B1424A17423}" type="presParOf" srcId="{2983DC9F-56EC-4757-A4C3-5188B351E8DD}" destId="{B1A1FDCC-84E0-4FF8-844C-3AD49FAE7823}" srcOrd="1" destOrd="0" presId="urn:microsoft.com/office/officeart/2005/8/layout/vProcess5"/>
    <dgm:cxn modelId="{EF2E8662-D931-485A-82C7-668C4327ADD0}" type="presParOf" srcId="{2983DC9F-56EC-4757-A4C3-5188B351E8DD}" destId="{995C6B46-3552-4387-9471-2BDE619F7AAB}" srcOrd="2" destOrd="0" presId="urn:microsoft.com/office/officeart/2005/8/layout/vProcess5"/>
    <dgm:cxn modelId="{24D7BF13-8D84-43F8-AA5C-B634995803B2}" type="presParOf" srcId="{2983DC9F-56EC-4757-A4C3-5188B351E8DD}" destId="{453AFB15-FA4D-419B-B231-3F5FA70C4E06}" srcOrd="3" destOrd="0" presId="urn:microsoft.com/office/officeart/2005/8/layout/vProcess5"/>
    <dgm:cxn modelId="{F1F48723-BDA4-444D-B3DF-BC9D9565E23B}" type="presParOf" srcId="{2983DC9F-56EC-4757-A4C3-5188B351E8DD}" destId="{7D2B6F1E-7C43-4300-9C2F-7BFCFDD7C3BF}" srcOrd="4" destOrd="0" presId="urn:microsoft.com/office/officeart/2005/8/layout/vProcess5"/>
    <dgm:cxn modelId="{C5CEE180-6159-4125-8776-85BC14EB2869}" type="presParOf" srcId="{2983DC9F-56EC-4757-A4C3-5188B351E8DD}" destId="{5E0E4F3F-061F-4312-88DF-327C72A7DF6B}"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Relevant</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dirty="0"/>
            <a:t>Length of time</a:t>
          </a:r>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a:t>Cooperation</a:t>
          </a:r>
          <a:endParaRPr lang="en-US" sz="2000" dirty="0"/>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Same sex searches</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Public view</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35C0B7E4-6E69-4EF7-8A36-63D2A51DA497}">
      <dgm:prSet phldrT="[Text]" custT="1"/>
      <dgm:spPr/>
      <dgm:t>
        <a:bodyPr/>
        <a:lstStyle/>
        <a:p>
          <a:r>
            <a:rPr lang="en-US" sz="2000"/>
            <a:t>Place hands</a:t>
          </a:r>
          <a:endParaRPr lang="en-US" sz="2000" dirty="0"/>
        </a:p>
      </dgm:t>
    </dgm:pt>
    <dgm:pt modelId="{75483F72-5C49-46FF-BE36-63DB67A0A23E}" type="parTrans" cxnId="{9114EC6E-9919-42DF-859A-E16B19D05161}">
      <dgm:prSet/>
      <dgm:spPr/>
      <dgm:t>
        <a:bodyPr/>
        <a:lstStyle/>
        <a:p>
          <a:endParaRPr lang="en-US"/>
        </a:p>
      </dgm:t>
    </dgm:pt>
    <dgm:pt modelId="{3359BBBE-4A67-41DA-B00D-24EFC0C32CA3}" type="sibTrans" cxnId="{9114EC6E-9919-42DF-859A-E16B19D05161}">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DBDE6759-7DC1-47A8-8B89-5DA0DA2E0208}" type="pres">
      <dgm:prSet presAssocID="{B6B73B5E-4A32-4405-93BC-5CEF30CA21B8}" presName="sibTrans" presStyleCnt="0"/>
      <dgm:spPr/>
    </dgm:pt>
    <dgm:pt modelId="{80AD4FBB-E875-4B7F-92BF-21AC2D599E3F}" type="pres">
      <dgm:prSet presAssocID="{35C0B7E4-6E69-4EF7-8A36-63D2A51DA497}"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9114EC6E-9919-42DF-859A-E16B19D05161}" srcId="{74C8B43B-3AEE-46B5-86B6-BBE6054EADBD}" destId="{35C0B7E4-6E69-4EF7-8A36-63D2A51DA497}" srcOrd="5" destOrd="0" parTransId="{75483F72-5C49-46FF-BE36-63DB67A0A23E}" sibTransId="{3359BBBE-4A67-41DA-B00D-24EFC0C32CA3}"/>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0D60D9CE-E193-493B-92EA-FFA15AC06982}" type="presOf" srcId="{35C0B7E4-6E69-4EF7-8A36-63D2A51DA497}" destId="{80AD4FBB-E875-4B7F-92BF-21AC2D599E3F}"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3A9DA0DE-F0F8-42F3-87E5-FD466973F22B}" type="presParOf" srcId="{12306C41-9F57-4EA9-AEBF-31D2C0FB07C5}" destId="{DBDE6759-7DC1-47A8-8B89-5DA0DA2E0208}" srcOrd="9" destOrd="0" presId="urn:microsoft.com/office/officeart/2005/8/layout/default"/>
    <dgm:cxn modelId="{57642464-9F03-4DB0-B412-F14E565D66CD}" type="presParOf" srcId="{12306C41-9F57-4EA9-AEBF-31D2C0FB07C5}" destId="{80AD4FBB-E875-4B7F-92BF-21AC2D599E3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Removing clothing J.O.G</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a:t>Documentation</a:t>
          </a:r>
          <a:endParaRPr lang="en-US" sz="2000" dirty="0"/>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dirty="0"/>
            <a:t>Respect &amp; courtesy</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Minimise embarrassment</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Treat as individual</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EE8CC6FC-779B-41CC-B6C0-99084916B95A}">
      <dgm:prSet phldrT="[Text]" custT="1"/>
      <dgm:spPr/>
      <dgm:t>
        <a:bodyPr/>
        <a:lstStyle/>
        <a:p>
          <a:r>
            <a:rPr lang="en-US" sz="2000" dirty="0"/>
            <a:t>Aware of individual needs</a:t>
          </a:r>
        </a:p>
      </dgm:t>
    </dgm:pt>
    <dgm:pt modelId="{58E6F69C-BD3F-4AE6-B498-D7CE6B215E6E}" type="parTrans" cxnId="{7336DDE1-2802-4B9E-B777-42A2E6F1FB8A}">
      <dgm:prSet/>
      <dgm:spPr/>
      <dgm:t>
        <a:bodyPr/>
        <a:lstStyle/>
        <a:p>
          <a:endParaRPr lang="en-US"/>
        </a:p>
      </dgm:t>
    </dgm:pt>
    <dgm:pt modelId="{29581533-03B4-4AF8-B158-43A97C8C5644}" type="sibTrans" cxnId="{7336DDE1-2802-4B9E-B777-42A2E6F1FB8A}">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78B40576-B96D-4DF7-B5B8-DD351BD0C6F5}" type="pres">
      <dgm:prSet presAssocID="{B6B73B5E-4A32-4405-93BC-5CEF30CA21B8}" presName="sibTrans" presStyleCnt="0"/>
      <dgm:spPr/>
    </dgm:pt>
    <dgm:pt modelId="{C7469FC0-E91F-40AC-A22B-BA2D2B35F49C}" type="pres">
      <dgm:prSet presAssocID="{EE8CC6FC-779B-41CC-B6C0-99084916B95A}"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63D6FA46-25F2-4F83-9F5A-E86994FD2A15}" type="presOf" srcId="{EE8CC6FC-779B-41CC-B6C0-99084916B95A}" destId="{C7469FC0-E91F-40AC-A22B-BA2D2B35F49C}" srcOrd="0" destOrd="0" presId="urn:microsoft.com/office/officeart/2005/8/layout/default"/>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7336DDE1-2802-4B9E-B777-42A2E6F1FB8A}" srcId="{74C8B43B-3AEE-46B5-86B6-BBE6054EADBD}" destId="{EE8CC6FC-779B-41CC-B6C0-99084916B95A}" srcOrd="5" destOrd="0" parTransId="{58E6F69C-BD3F-4AE6-B498-D7CE6B215E6E}" sibTransId="{29581533-03B4-4AF8-B158-43A97C8C5644}"/>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779B5B0D-B069-4902-841B-3C3993CE6B2A}" type="presParOf" srcId="{12306C41-9F57-4EA9-AEBF-31D2C0FB07C5}" destId="{78B40576-B96D-4DF7-B5B8-DD351BD0C6F5}" srcOrd="9" destOrd="0" presId="urn:microsoft.com/office/officeart/2005/8/layout/default"/>
    <dgm:cxn modelId="{0FE4B5D2-09A3-4599-AF61-C6D3CD67DDF8}" type="presParOf" srcId="{12306C41-9F57-4EA9-AEBF-31D2C0FB07C5}" destId="{C7469FC0-E91F-40AC-A22B-BA2D2B35F49C}"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000" dirty="0"/>
            <a:t>A Constable may search any person who has been arrested at a place </a:t>
          </a:r>
          <a:r>
            <a:rPr lang="en-US" sz="2000" b="1" i="1" u="sng" dirty="0"/>
            <a:t>other than a police station</a:t>
          </a:r>
          <a:endParaRPr lang="en-US" sz="1600"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000" dirty="0"/>
            <a:t>If</a:t>
          </a:r>
          <a:r>
            <a:rPr lang="en-US" sz="2000" baseline="0" dirty="0"/>
            <a:t> they have </a:t>
          </a:r>
          <a:r>
            <a:rPr lang="en-US" sz="2000" b="1" i="1" u="sng" baseline="0" dirty="0"/>
            <a:t>reasonable grounds for believing </a:t>
          </a:r>
          <a:r>
            <a:rPr lang="en-US" sz="2000" baseline="0" dirty="0"/>
            <a:t>that the arrested person may present </a:t>
          </a:r>
          <a:endParaRPr lang="en-US" sz="1600"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1800" b="1" i="1" u="sng" dirty="0">
              <a:solidFill>
                <a:schemeClr val="accent1"/>
              </a:solidFill>
            </a:rPr>
            <a:t>D</a:t>
          </a:r>
          <a:r>
            <a:rPr lang="en-US" sz="1800" dirty="0">
              <a:solidFill>
                <a:srgbClr val="FF0000"/>
              </a:solidFill>
            </a:rPr>
            <a:t>anger to himself or others</a:t>
          </a:r>
        </a:p>
        <a:p>
          <a:r>
            <a:rPr lang="en-US" sz="1800" b="1" i="1" u="sng" dirty="0">
              <a:solidFill>
                <a:schemeClr val="accent1"/>
              </a:solidFill>
            </a:rPr>
            <a:t>I</a:t>
          </a:r>
          <a:r>
            <a:rPr lang="en-US" sz="1800" dirty="0">
              <a:solidFill>
                <a:srgbClr val="FF0000"/>
              </a:solidFill>
            </a:rPr>
            <a:t>mplement which he might use to escape</a:t>
          </a:r>
        </a:p>
        <a:p>
          <a:r>
            <a:rPr lang="en-US" sz="1800" b="1" i="1" u="sng" dirty="0">
              <a:solidFill>
                <a:schemeClr val="accent1"/>
              </a:solidFill>
            </a:rPr>
            <a:t>E</a:t>
          </a:r>
          <a:r>
            <a:rPr lang="en-US" sz="1800" dirty="0">
              <a:solidFill>
                <a:srgbClr val="FF0000"/>
              </a:solidFill>
            </a:rPr>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custScaleY="101602">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B981E9E-BFD4-4DFD-A455-1B1A67ABAC29}" type="doc">
      <dgm:prSet loTypeId="urn:microsoft.com/office/officeart/2005/8/layout/process2" loCatId="list" qsTypeId="urn:microsoft.com/office/officeart/2005/8/quickstyle/simple3" qsCatId="simple" csTypeId="urn:microsoft.com/office/officeart/2005/8/colors/accent1_2" csCatId="accent1" phldr="1"/>
      <dgm:spPr/>
      <dgm:t>
        <a:bodyPr/>
        <a:lstStyle/>
        <a:p>
          <a:endParaRPr lang="en-US"/>
        </a:p>
      </dgm:t>
    </dgm:pt>
    <dgm:pt modelId="{BEF827DD-1DCE-4EB4-B523-42534328C9F9}">
      <dgm:prSet phldrT="[Text]" custT="1"/>
      <dgm:spPr/>
      <dgm:t>
        <a:bodyPr/>
        <a:lstStyle/>
        <a:p>
          <a:r>
            <a:rPr lang="en-US" sz="2400"/>
            <a:t>A Constable may enter &amp; search any premises for the purpose of:</a:t>
          </a:r>
          <a:endParaRPr lang="en-US" sz="2400" dirty="0"/>
        </a:p>
      </dgm:t>
    </dgm:pt>
    <dgm:pt modelId="{B95DA950-5A84-4F48-BF0C-B166EED387C2}" type="parTrans" cxnId="{5C11DAF2-F6FB-400E-BA5B-FC8B97D70656}">
      <dgm:prSet/>
      <dgm:spPr/>
      <dgm:t>
        <a:bodyPr/>
        <a:lstStyle/>
        <a:p>
          <a:endParaRPr lang="en-US"/>
        </a:p>
      </dgm:t>
    </dgm:pt>
    <dgm:pt modelId="{E8E3F61D-9009-486E-8D43-0C9F3A56E08D}" type="sibTrans" cxnId="{5C11DAF2-F6FB-400E-BA5B-FC8B97D70656}">
      <dgm:prSet/>
      <dgm:spPr/>
      <dgm:t>
        <a:bodyPr/>
        <a:lstStyle/>
        <a:p>
          <a:endParaRPr lang="en-US"/>
        </a:p>
      </dgm:t>
    </dgm:pt>
    <dgm:pt modelId="{CC724178-0538-4B3D-BF06-0CBD84D82BF0}">
      <dgm:prSet phldrT="[Text]" custT="1"/>
      <dgm:spPr/>
      <dgm:t>
        <a:bodyPr/>
        <a:lstStyle/>
        <a:p>
          <a:r>
            <a:rPr lang="en-US" sz="2400" dirty="0"/>
            <a:t>Executing a warrant of arrest or commitment</a:t>
          </a:r>
        </a:p>
      </dgm:t>
    </dgm:pt>
    <dgm:pt modelId="{C1F61087-C3CE-483A-BE53-4439E818D69A}" type="parTrans" cxnId="{B6CE6706-231C-4C00-8720-42A5E96A27A9}">
      <dgm:prSet/>
      <dgm:spPr/>
      <dgm:t>
        <a:bodyPr/>
        <a:lstStyle/>
        <a:p>
          <a:endParaRPr lang="en-US"/>
        </a:p>
      </dgm:t>
    </dgm:pt>
    <dgm:pt modelId="{ECF6F0FA-FFC6-4023-B301-D8EC63E78F11}" type="sibTrans" cxnId="{B6CE6706-231C-4C00-8720-42A5E96A27A9}">
      <dgm:prSet/>
      <dgm:spPr/>
      <dgm:t>
        <a:bodyPr/>
        <a:lstStyle/>
        <a:p>
          <a:endParaRPr lang="en-US"/>
        </a:p>
      </dgm:t>
    </dgm:pt>
    <dgm:pt modelId="{94070AEE-0EE7-6D43-B6EB-1847209A648F}" type="pres">
      <dgm:prSet presAssocID="{EB981E9E-BFD4-4DFD-A455-1B1A67ABAC29}" presName="linearFlow" presStyleCnt="0">
        <dgm:presLayoutVars>
          <dgm:resizeHandles val="exact"/>
        </dgm:presLayoutVars>
      </dgm:prSet>
      <dgm:spPr/>
    </dgm:pt>
    <dgm:pt modelId="{3F8FF4B8-5826-AE4F-A9E7-60266D47F9B9}" type="pres">
      <dgm:prSet presAssocID="{BEF827DD-1DCE-4EB4-B523-42534328C9F9}" presName="node" presStyleLbl="node1" presStyleIdx="0" presStyleCnt="2" custLinFactNeighborX="14" custLinFactNeighborY="2280">
        <dgm:presLayoutVars>
          <dgm:bulletEnabled val="1"/>
        </dgm:presLayoutVars>
      </dgm:prSet>
      <dgm:spPr/>
    </dgm:pt>
    <dgm:pt modelId="{D0028602-B1A1-1B45-BC5C-465A43E772F8}" type="pres">
      <dgm:prSet presAssocID="{E8E3F61D-9009-486E-8D43-0C9F3A56E08D}" presName="sibTrans" presStyleLbl="sibTrans2D1" presStyleIdx="0" presStyleCnt="1"/>
      <dgm:spPr/>
    </dgm:pt>
    <dgm:pt modelId="{B9D18518-3232-D543-BD0D-FE741DF637CE}" type="pres">
      <dgm:prSet presAssocID="{E8E3F61D-9009-486E-8D43-0C9F3A56E08D}" presName="connectorText" presStyleLbl="sibTrans2D1" presStyleIdx="0" presStyleCnt="1"/>
      <dgm:spPr/>
    </dgm:pt>
    <dgm:pt modelId="{9CD99BF5-44C3-3544-A2EB-F1CA14F4B620}" type="pres">
      <dgm:prSet presAssocID="{CC724178-0538-4B3D-BF06-0CBD84D82BF0}" presName="node" presStyleLbl="node1" presStyleIdx="1" presStyleCnt="2">
        <dgm:presLayoutVars>
          <dgm:bulletEnabled val="1"/>
        </dgm:presLayoutVars>
      </dgm:prSet>
      <dgm:spPr/>
    </dgm:pt>
  </dgm:ptLst>
  <dgm:cxnLst>
    <dgm:cxn modelId="{B6CE6706-231C-4C00-8720-42A5E96A27A9}" srcId="{EB981E9E-BFD4-4DFD-A455-1B1A67ABAC29}" destId="{CC724178-0538-4B3D-BF06-0CBD84D82BF0}" srcOrd="1" destOrd="0" parTransId="{C1F61087-C3CE-483A-BE53-4439E818D69A}" sibTransId="{ECF6F0FA-FFC6-4023-B301-D8EC63E78F11}"/>
    <dgm:cxn modelId="{66E2E809-2150-804F-9DFC-04B7E5F669B7}" type="presOf" srcId="{EB981E9E-BFD4-4DFD-A455-1B1A67ABAC29}" destId="{94070AEE-0EE7-6D43-B6EB-1847209A648F}" srcOrd="0" destOrd="0" presId="urn:microsoft.com/office/officeart/2005/8/layout/process2"/>
    <dgm:cxn modelId="{19822B21-31B7-AB40-945D-206B38AFBC10}" type="presOf" srcId="{BEF827DD-1DCE-4EB4-B523-42534328C9F9}" destId="{3F8FF4B8-5826-AE4F-A9E7-60266D47F9B9}" srcOrd="0" destOrd="0" presId="urn:microsoft.com/office/officeart/2005/8/layout/process2"/>
    <dgm:cxn modelId="{D4683563-2B43-0D43-8144-F50B22088D3E}" type="presOf" srcId="{E8E3F61D-9009-486E-8D43-0C9F3A56E08D}" destId="{D0028602-B1A1-1B45-BC5C-465A43E772F8}" srcOrd="0" destOrd="0" presId="urn:microsoft.com/office/officeart/2005/8/layout/process2"/>
    <dgm:cxn modelId="{C7D42B4E-85B8-D04F-84F1-35B5A1AB335E}" type="presOf" srcId="{E8E3F61D-9009-486E-8D43-0C9F3A56E08D}" destId="{B9D18518-3232-D543-BD0D-FE741DF637CE}" srcOrd="1" destOrd="0" presId="urn:microsoft.com/office/officeart/2005/8/layout/process2"/>
    <dgm:cxn modelId="{0499ECAD-FC91-CB4D-958D-7764DA9B144E}" type="presOf" srcId="{CC724178-0538-4B3D-BF06-0CBD84D82BF0}" destId="{9CD99BF5-44C3-3544-A2EB-F1CA14F4B620}" srcOrd="0" destOrd="0" presId="urn:microsoft.com/office/officeart/2005/8/layout/process2"/>
    <dgm:cxn modelId="{5C11DAF2-F6FB-400E-BA5B-FC8B97D70656}" srcId="{EB981E9E-BFD4-4DFD-A455-1B1A67ABAC29}" destId="{BEF827DD-1DCE-4EB4-B523-42534328C9F9}" srcOrd="0" destOrd="0" parTransId="{B95DA950-5A84-4F48-BF0C-B166EED387C2}" sibTransId="{E8E3F61D-9009-486E-8D43-0C9F3A56E08D}"/>
    <dgm:cxn modelId="{6029CA5F-7495-B34B-9B63-4BBA086E3FA1}" type="presParOf" srcId="{94070AEE-0EE7-6D43-B6EB-1847209A648F}" destId="{3F8FF4B8-5826-AE4F-A9E7-60266D47F9B9}" srcOrd="0" destOrd="0" presId="urn:microsoft.com/office/officeart/2005/8/layout/process2"/>
    <dgm:cxn modelId="{1EA7740A-34D9-7E42-A599-A23DF63858CD}" type="presParOf" srcId="{94070AEE-0EE7-6D43-B6EB-1847209A648F}" destId="{D0028602-B1A1-1B45-BC5C-465A43E772F8}" srcOrd="1" destOrd="0" presId="urn:microsoft.com/office/officeart/2005/8/layout/process2"/>
    <dgm:cxn modelId="{6674545C-B35A-B548-97F8-AB1A9BFAD295}" type="presParOf" srcId="{D0028602-B1A1-1B45-BC5C-465A43E772F8}" destId="{B9D18518-3232-D543-BD0D-FE741DF637CE}" srcOrd="0" destOrd="0" presId="urn:microsoft.com/office/officeart/2005/8/layout/process2"/>
    <dgm:cxn modelId="{2E209908-0186-FD49-9761-D61FD0EAA623}" type="presParOf" srcId="{94070AEE-0EE7-6D43-B6EB-1847209A648F}" destId="{9CD99BF5-44C3-3544-A2EB-F1CA14F4B62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EE07ED64-559B-43F5-85CC-5C02FB30F6CB}" type="doc">
      <dgm:prSet loTypeId="urn:microsoft.com/office/officeart/2005/8/layout/vProcess5" loCatId="list" qsTypeId="urn:microsoft.com/office/officeart/2005/8/quickstyle/simple4" qsCatId="simple" csTypeId="urn:microsoft.com/office/officeart/2005/8/colors/accent1_2" csCatId="accent1" phldr="1"/>
      <dgm:spPr/>
    </dgm:pt>
    <dgm:pt modelId="{8C630581-2DB5-477E-AABB-72C4086C8A72}">
      <dgm:prSet phldrT="[Text]" custT="1"/>
      <dgm:spPr/>
      <dgm:t>
        <a:bodyPr/>
        <a:lstStyle/>
        <a:p>
          <a:r>
            <a:rPr lang="en-US" sz="2400"/>
            <a:t>Arresting a person for:</a:t>
          </a:r>
          <a:endParaRPr lang="en-US" sz="2400" dirty="0"/>
        </a:p>
      </dgm:t>
    </dgm:pt>
    <dgm:pt modelId="{72F24952-C73D-48C3-82A0-D82D064724B8}" type="parTrans" cxnId="{47DFD584-F886-4EC7-9524-0AD0D32E9E85}">
      <dgm:prSet/>
      <dgm:spPr/>
      <dgm:t>
        <a:bodyPr/>
        <a:lstStyle/>
        <a:p>
          <a:endParaRPr lang="en-US"/>
        </a:p>
      </dgm:t>
    </dgm:pt>
    <dgm:pt modelId="{67317B39-889C-41A5-BA68-C6E7A49E9082}" type="sibTrans" cxnId="{47DFD584-F886-4EC7-9524-0AD0D32E9E85}">
      <dgm:prSet/>
      <dgm:spPr/>
      <dgm:t>
        <a:bodyPr/>
        <a:lstStyle/>
        <a:p>
          <a:endParaRPr lang="en-US"/>
        </a:p>
      </dgm:t>
    </dgm:pt>
    <dgm:pt modelId="{AFEEDBD0-4AD5-4E9C-A39B-D58A1ED16506}">
      <dgm:prSet phldrT="[Text]" custT="1"/>
      <dgm:spPr/>
      <dgm:t>
        <a:bodyPr/>
        <a:lstStyle/>
        <a:p>
          <a:r>
            <a:rPr lang="en-US" sz="2400"/>
            <a:t>An Indictable Offence</a:t>
          </a:r>
          <a:endParaRPr lang="en-US" sz="2400" dirty="0"/>
        </a:p>
      </dgm:t>
    </dgm:pt>
    <dgm:pt modelId="{5AF3F42F-664C-456A-AF72-2488456B6BAC}" type="parTrans" cxnId="{5631256C-1E8F-4CDD-A226-3950F3F6652A}">
      <dgm:prSet/>
      <dgm:spPr/>
      <dgm:t>
        <a:bodyPr/>
        <a:lstStyle/>
        <a:p>
          <a:endParaRPr lang="en-US"/>
        </a:p>
      </dgm:t>
    </dgm:pt>
    <dgm:pt modelId="{0FD5FD0F-C167-4249-AE59-3C855B98AAF6}" type="sibTrans" cxnId="{5631256C-1E8F-4CDD-A226-3950F3F6652A}">
      <dgm:prSet/>
      <dgm:spPr/>
      <dgm:t>
        <a:bodyPr/>
        <a:lstStyle/>
        <a:p>
          <a:endParaRPr lang="en-US"/>
        </a:p>
      </dgm:t>
    </dgm:pt>
    <dgm:pt modelId="{BC137DB7-ABB8-479F-AC30-0DBC793D15B1}">
      <dgm:prSet phldrT="[Text]" custT="1"/>
      <dgm:spPr/>
      <dgm:t>
        <a:bodyPr/>
        <a:lstStyle/>
        <a:p>
          <a:r>
            <a:rPr lang="en-US" sz="2400" dirty="0"/>
            <a:t>An offence under S1 POA 1936</a:t>
          </a:r>
        </a:p>
      </dgm:t>
    </dgm:pt>
    <dgm:pt modelId="{07640BF4-F0CD-481D-86D0-301DD265DB45}" type="parTrans" cxnId="{A3572A18-3938-4F16-AF71-01442738D297}">
      <dgm:prSet/>
      <dgm:spPr/>
      <dgm:t>
        <a:bodyPr/>
        <a:lstStyle/>
        <a:p>
          <a:endParaRPr lang="en-US"/>
        </a:p>
      </dgm:t>
    </dgm:pt>
    <dgm:pt modelId="{5AA91C22-858F-4EBD-9B52-79DF0B62EB47}" type="sibTrans" cxnId="{A3572A18-3938-4F16-AF71-01442738D297}">
      <dgm:prSet/>
      <dgm:spPr/>
      <dgm:t>
        <a:bodyPr/>
        <a:lstStyle/>
        <a:p>
          <a:endParaRPr lang="en-US"/>
        </a:p>
      </dgm:t>
    </dgm:pt>
    <dgm:pt modelId="{EA149AD5-F8F9-2F4E-B955-E1EC90C1B785}" type="pres">
      <dgm:prSet presAssocID="{EE07ED64-559B-43F5-85CC-5C02FB30F6CB}" presName="outerComposite" presStyleCnt="0">
        <dgm:presLayoutVars>
          <dgm:chMax val="5"/>
          <dgm:dir/>
          <dgm:resizeHandles val="exact"/>
        </dgm:presLayoutVars>
      </dgm:prSet>
      <dgm:spPr/>
    </dgm:pt>
    <dgm:pt modelId="{D1871BF3-A5E6-104E-BE9F-0A4D646163CD}" type="pres">
      <dgm:prSet presAssocID="{EE07ED64-559B-43F5-85CC-5C02FB30F6CB}" presName="dummyMaxCanvas" presStyleCnt="0">
        <dgm:presLayoutVars/>
      </dgm:prSet>
      <dgm:spPr/>
    </dgm:pt>
    <dgm:pt modelId="{9164DFD1-CD4D-2B41-A267-0E1FDA8B7BAF}" type="pres">
      <dgm:prSet presAssocID="{EE07ED64-559B-43F5-85CC-5C02FB30F6CB}" presName="ThreeNodes_1" presStyleLbl="node1" presStyleIdx="0" presStyleCnt="3">
        <dgm:presLayoutVars>
          <dgm:bulletEnabled val="1"/>
        </dgm:presLayoutVars>
      </dgm:prSet>
      <dgm:spPr/>
    </dgm:pt>
    <dgm:pt modelId="{3BDB6948-CCF9-4542-9442-476D95E2670F}" type="pres">
      <dgm:prSet presAssocID="{EE07ED64-559B-43F5-85CC-5C02FB30F6CB}" presName="ThreeNodes_2" presStyleLbl="node1" presStyleIdx="1" presStyleCnt="3">
        <dgm:presLayoutVars>
          <dgm:bulletEnabled val="1"/>
        </dgm:presLayoutVars>
      </dgm:prSet>
      <dgm:spPr/>
    </dgm:pt>
    <dgm:pt modelId="{8397B8A2-35E8-D942-BEA4-57DEEE2108C6}" type="pres">
      <dgm:prSet presAssocID="{EE07ED64-559B-43F5-85CC-5C02FB30F6CB}" presName="ThreeNodes_3" presStyleLbl="node1" presStyleIdx="2" presStyleCnt="3">
        <dgm:presLayoutVars>
          <dgm:bulletEnabled val="1"/>
        </dgm:presLayoutVars>
      </dgm:prSet>
      <dgm:spPr/>
    </dgm:pt>
    <dgm:pt modelId="{039BF997-774E-DA45-B4F6-33D3D40DD923}" type="pres">
      <dgm:prSet presAssocID="{EE07ED64-559B-43F5-85CC-5C02FB30F6CB}" presName="ThreeConn_1-2" presStyleLbl="fgAccFollowNode1" presStyleIdx="0" presStyleCnt="2">
        <dgm:presLayoutVars>
          <dgm:bulletEnabled val="1"/>
        </dgm:presLayoutVars>
      </dgm:prSet>
      <dgm:spPr/>
    </dgm:pt>
    <dgm:pt modelId="{55E992B7-0B92-4B4E-B943-76870421712F}" type="pres">
      <dgm:prSet presAssocID="{EE07ED64-559B-43F5-85CC-5C02FB30F6CB}" presName="ThreeConn_2-3" presStyleLbl="fgAccFollowNode1" presStyleIdx="1" presStyleCnt="2">
        <dgm:presLayoutVars>
          <dgm:bulletEnabled val="1"/>
        </dgm:presLayoutVars>
      </dgm:prSet>
      <dgm:spPr/>
    </dgm:pt>
    <dgm:pt modelId="{55D8FF93-6D28-F741-946C-C70363C3D251}" type="pres">
      <dgm:prSet presAssocID="{EE07ED64-559B-43F5-85CC-5C02FB30F6CB}" presName="ThreeNodes_1_text" presStyleLbl="node1" presStyleIdx="2" presStyleCnt="3">
        <dgm:presLayoutVars>
          <dgm:bulletEnabled val="1"/>
        </dgm:presLayoutVars>
      </dgm:prSet>
      <dgm:spPr/>
    </dgm:pt>
    <dgm:pt modelId="{313F60FB-538E-A647-9F1A-0EF59C0F97C2}" type="pres">
      <dgm:prSet presAssocID="{EE07ED64-559B-43F5-85CC-5C02FB30F6CB}" presName="ThreeNodes_2_text" presStyleLbl="node1" presStyleIdx="2" presStyleCnt="3">
        <dgm:presLayoutVars>
          <dgm:bulletEnabled val="1"/>
        </dgm:presLayoutVars>
      </dgm:prSet>
      <dgm:spPr/>
    </dgm:pt>
    <dgm:pt modelId="{E9236334-8690-F44E-A536-9380A92B7A15}" type="pres">
      <dgm:prSet presAssocID="{EE07ED64-559B-43F5-85CC-5C02FB30F6CB}" presName="ThreeNodes_3_text" presStyleLbl="node1" presStyleIdx="2" presStyleCnt="3">
        <dgm:presLayoutVars>
          <dgm:bulletEnabled val="1"/>
        </dgm:presLayoutVars>
      </dgm:prSet>
      <dgm:spPr/>
    </dgm:pt>
  </dgm:ptLst>
  <dgm:cxnLst>
    <dgm:cxn modelId="{F017A809-039C-6F42-A834-1D5200A3B440}" type="presOf" srcId="{67317B39-889C-41A5-BA68-C6E7A49E9082}" destId="{039BF997-774E-DA45-B4F6-33D3D40DD923}" srcOrd="0" destOrd="0" presId="urn:microsoft.com/office/officeart/2005/8/layout/vProcess5"/>
    <dgm:cxn modelId="{475C3815-CDE3-9D40-99D9-517F2EFC6AB0}" type="presOf" srcId="{0FD5FD0F-C167-4249-AE59-3C855B98AAF6}" destId="{55E992B7-0B92-4B4E-B943-76870421712F}" srcOrd="0" destOrd="0" presId="urn:microsoft.com/office/officeart/2005/8/layout/vProcess5"/>
    <dgm:cxn modelId="{A3572A18-3938-4F16-AF71-01442738D297}" srcId="{EE07ED64-559B-43F5-85CC-5C02FB30F6CB}" destId="{BC137DB7-ABB8-479F-AC30-0DBC793D15B1}" srcOrd="2" destOrd="0" parTransId="{07640BF4-F0CD-481D-86D0-301DD265DB45}" sibTransId="{5AA91C22-858F-4EBD-9B52-79DF0B62EB47}"/>
    <dgm:cxn modelId="{F257171E-89B3-A045-9FE1-7682F09D5D4F}" type="presOf" srcId="{AFEEDBD0-4AD5-4E9C-A39B-D58A1ED16506}" destId="{3BDB6948-CCF9-4542-9442-476D95E2670F}" srcOrd="0" destOrd="0" presId="urn:microsoft.com/office/officeart/2005/8/layout/vProcess5"/>
    <dgm:cxn modelId="{FF9C0F37-6221-3244-B8C2-AF2B1643FCD9}" type="presOf" srcId="{AFEEDBD0-4AD5-4E9C-A39B-D58A1ED16506}" destId="{313F60FB-538E-A647-9F1A-0EF59C0F97C2}" srcOrd="1" destOrd="0" presId="urn:microsoft.com/office/officeart/2005/8/layout/vProcess5"/>
    <dgm:cxn modelId="{1D3CF05F-23B0-964C-BA98-8F18C2BA79BD}" type="presOf" srcId="{BC137DB7-ABB8-479F-AC30-0DBC793D15B1}" destId="{8397B8A2-35E8-D942-BEA4-57DEEE2108C6}" srcOrd="0" destOrd="0" presId="urn:microsoft.com/office/officeart/2005/8/layout/vProcess5"/>
    <dgm:cxn modelId="{5631256C-1E8F-4CDD-A226-3950F3F6652A}" srcId="{EE07ED64-559B-43F5-85CC-5C02FB30F6CB}" destId="{AFEEDBD0-4AD5-4E9C-A39B-D58A1ED16506}" srcOrd="1" destOrd="0" parTransId="{5AF3F42F-664C-456A-AF72-2488456B6BAC}" sibTransId="{0FD5FD0F-C167-4249-AE59-3C855B98AAF6}"/>
    <dgm:cxn modelId="{59CEB755-BA6E-4143-B357-F814E9B3AD07}" type="presOf" srcId="{8C630581-2DB5-477E-AABB-72C4086C8A72}" destId="{9164DFD1-CD4D-2B41-A267-0E1FDA8B7BAF}" srcOrd="0" destOrd="0" presId="urn:microsoft.com/office/officeart/2005/8/layout/vProcess5"/>
    <dgm:cxn modelId="{47DFD584-F886-4EC7-9524-0AD0D32E9E85}" srcId="{EE07ED64-559B-43F5-85CC-5C02FB30F6CB}" destId="{8C630581-2DB5-477E-AABB-72C4086C8A72}" srcOrd="0" destOrd="0" parTransId="{72F24952-C73D-48C3-82A0-D82D064724B8}" sibTransId="{67317B39-889C-41A5-BA68-C6E7A49E9082}"/>
    <dgm:cxn modelId="{71754D96-4D74-D343-8529-593F2055E07F}" type="presOf" srcId="{8C630581-2DB5-477E-AABB-72C4086C8A72}" destId="{55D8FF93-6D28-F741-946C-C70363C3D251}" srcOrd="1" destOrd="0" presId="urn:microsoft.com/office/officeart/2005/8/layout/vProcess5"/>
    <dgm:cxn modelId="{4366BFE3-ED88-2448-AC3A-3D65AAC58B2A}" type="presOf" srcId="{BC137DB7-ABB8-479F-AC30-0DBC793D15B1}" destId="{E9236334-8690-F44E-A536-9380A92B7A15}" srcOrd="1" destOrd="0" presId="urn:microsoft.com/office/officeart/2005/8/layout/vProcess5"/>
    <dgm:cxn modelId="{5CEE15EE-134F-E542-91C4-BBD71D517922}" type="presOf" srcId="{EE07ED64-559B-43F5-85CC-5C02FB30F6CB}" destId="{EA149AD5-F8F9-2F4E-B955-E1EC90C1B785}" srcOrd="0" destOrd="0" presId="urn:microsoft.com/office/officeart/2005/8/layout/vProcess5"/>
    <dgm:cxn modelId="{69B0227F-2579-A944-808C-4DF40DA48C28}" type="presParOf" srcId="{EA149AD5-F8F9-2F4E-B955-E1EC90C1B785}" destId="{D1871BF3-A5E6-104E-BE9F-0A4D646163CD}" srcOrd="0" destOrd="0" presId="urn:microsoft.com/office/officeart/2005/8/layout/vProcess5"/>
    <dgm:cxn modelId="{55A95A2B-6E82-1249-955B-C12627B60BCD}" type="presParOf" srcId="{EA149AD5-F8F9-2F4E-B955-E1EC90C1B785}" destId="{9164DFD1-CD4D-2B41-A267-0E1FDA8B7BAF}" srcOrd="1" destOrd="0" presId="urn:microsoft.com/office/officeart/2005/8/layout/vProcess5"/>
    <dgm:cxn modelId="{EC5DE22F-3A54-9446-83B7-EB6EDF272B5E}" type="presParOf" srcId="{EA149AD5-F8F9-2F4E-B955-E1EC90C1B785}" destId="{3BDB6948-CCF9-4542-9442-476D95E2670F}" srcOrd="2" destOrd="0" presId="urn:microsoft.com/office/officeart/2005/8/layout/vProcess5"/>
    <dgm:cxn modelId="{3285A16F-1E82-024A-AA39-661B5878B7D1}" type="presParOf" srcId="{EA149AD5-F8F9-2F4E-B955-E1EC90C1B785}" destId="{8397B8A2-35E8-D942-BEA4-57DEEE2108C6}" srcOrd="3" destOrd="0" presId="urn:microsoft.com/office/officeart/2005/8/layout/vProcess5"/>
    <dgm:cxn modelId="{C3BD94E8-0510-6D41-A0E4-A9CE3CFCDA38}" type="presParOf" srcId="{EA149AD5-F8F9-2F4E-B955-E1EC90C1B785}" destId="{039BF997-774E-DA45-B4F6-33D3D40DD923}" srcOrd="4" destOrd="0" presId="urn:microsoft.com/office/officeart/2005/8/layout/vProcess5"/>
    <dgm:cxn modelId="{06AB0951-A304-DF44-BD51-6653F3618416}" type="presParOf" srcId="{EA149AD5-F8F9-2F4E-B955-E1EC90C1B785}" destId="{55E992B7-0B92-4B4E-B943-76870421712F}" srcOrd="5" destOrd="0" presId="urn:microsoft.com/office/officeart/2005/8/layout/vProcess5"/>
    <dgm:cxn modelId="{25A014A6-15ED-374D-9A14-0605565E6AAF}" type="presParOf" srcId="{EA149AD5-F8F9-2F4E-B955-E1EC90C1B785}" destId="{55D8FF93-6D28-F741-946C-C70363C3D251}" srcOrd="6" destOrd="0" presId="urn:microsoft.com/office/officeart/2005/8/layout/vProcess5"/>
    <dgm:cxn modelId="{64A6ADBE-5BC6-B74B-A718-D943B4A7633B}" type="presParOf" srcId="{EA149AD5-F8F9-2F4E-B955-E1EC90C1B785}" destId="{313F60FB-538E-A647-9F1A-0EF59C0F97C2}" srcOrd="7" destOrd="0" presId="urn:microsoft.com/office/officeart/2005/8/layout/vProcess5"/>
    <dgm:cxn modelId="{8DAFCE15-024B-2345-841D-4AA04B633DF3}" type="presParOf" srcId="{EA149AD5-F8F9-2F4E-B955-E1EC90C1B785}" destId="{E9236334-8690-F44E-A536-9380A92B7A1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69605CF-4C0B-4FB5-AB98-5A254F166852}" type="doc">
      <dgm:prSet loTypeId="urn:microsoft.com/office/officeart/2005/8/layout/vList3" loCatId="list" qsTypeId="urn:microsoft.com/office/officeart/2005/8/quickstyle/3d3" qsCatId="3D" csTypeId="urn:microsoft.com/office/officeart/2005/8/colors/accent1_2" csCatId="accent1" phldr="1"/>
      <dgm:spPr/>
    </dgm:pt>
    <dgm:pt modelId="{C65B42FC-6321-4BC3-B515-B3469C064373}">
      <dgm:prSet phldrT="[Text]" custT="1"/>
      <dgm:spPr/>
      <dgm:t>
        <a:bodyPr/>
        <a:lstStyle/>
        <a:p>
          <a:r>
            <a:rPr lang="en-US" sz="2400" dirty="0"/>
            <a:t>S.4 Public Order Act 1986</a:t>
          </a:r>
        </a:p>
      </dgm:t>
    </dgm:pt>
    <dgm:pt modelId="{FFA97FF3-59E9-410D-9BFC-803A00E7197B}" type="parTrans" cxnId="{FEF0612B-2845-48B9-8EA1-6F5069079988}">
      <dgm:prSet/>
      <dgm:spPr/>
      <dgm:t>
        <a:bodyPr/>
        <a:lstStyle/>
        <a:p>
          <a:endParaRPr lang="en-US"/>
        </a:p>
      </dgm:t>
    </dgm:pt>
    <dgm:pt modelId="{0609C56A-E42F-4734-BB53-BBD404DEF744}" type="sibTrans" cxnId="{FEF0612B-2845-48B9-8EA1-6F5069079988}">
      <dgm:prSet/>
      <dgm:spPr/>
      <dgm:t>
        <a:bodyPr/>
        <a:lstStyle/>
        <a:p>
          <a:endParaRPr lang="en-US"/>
        </a:p>
      </dgm:t>
    </dgm:pt>
    <dgm:pt modelId="{8D693D44-47D2-4A16-B0CD-F78469E6B7B7}">
      <dgm:prSet phldrT="[Text]" custT="1"/>
      <dgm:spPr/>
      <dgm:t>
        <a:bodyPr/>
        <a:lstStyle/>
        <a:p>
          <a:r>
            <a:rPr lang="en-US" sz="2400" dirty="0"/>
            <a:t>S.6 to 8 or 10 of the Criminal Law Act 1967</a:t>
          </a:r>
        </a:p>
      </dgm:t>
    </dgm:pt>
    <dgm:pt modelId="{8E6CBBE6-F9E9-49B0-988D-4EBCD041B177}" type="parTrans" cxnId="{EBCBDDB7-6869-4FD0-A777-F5B2BD2CDF1E}">
      <dgm:prSet/>
      <dgm:spPr/>
      <dgm:t>
        <a:bodyPr/>
        <a:lstStyle/>
        <a:p>
          <a:endParaRPr lang="en-US"/>
        </a:p>
      </dgm:t>
    </dgm:pt>
    <dgm:pt modelId="{386FF9F0-B290-4DCF-93D3-A80C7B3F91CE}" type="sibTrans" cxnId="{EBCBDDB7-6869-4FD0-A777-F5B2BD2CDF1E}">
      <dgm:prSet/>
      <dgm:spPr/>
      <dgm:t>
        <a:bodyPr/>
        <a:lstStyle/>
        <a:p>
          <a:endParaRPr lang="en-US"/>
        </a:p>
      </dgm:t>
    </dgm:pt>
    <dgm:pt modelId="{6B270DC3-2DBF-47AF-B752-B442F92371B9}">
      <dgm:prSet phldrT="[Text]" custT="1"/>
      <dgm:spPr/>
      <dgm:t>
        <a:bodyPr/>
        <a:lstStyle/>
        <a:p>
          <a:r>
            <a:rPr lang="en-US" sz="2400" dirty="0"/>
            <a:t>S.76 Criminal Justice &amp; Public Order Act 1994</a:t>
          </a:r>
        </a:p>
      </dgm:t>
    </dgm:pt>
    <dgm:pt modelId="{ACA33237-1BE0-4875-9183-909BE0F6DC72}" type="parTrans" cxnId="{F4DC0F8B-FB4D-4AFC-B4AA-0B00B3252B2F}">
      <dgm:prSet/>
      <dgm:spPr/>
      <dgm:t>
        <a:bodyPr/>
        <a:lstStyle/>
        <a:p>
          <a:endParaRPr lang="en-US"/>
        </a:p>
      </dgm:t>
    </dgm:pt>
    <dgm:pt modelId="{203A8430-5D31-42EB-955E-ACAE864F3318}" type="sibTrans" cxnId="{F4DC0F8B-FB4D-4AFC-B4AA-0B00B3252B2F}">
      <dgm:prSet/>
      <dgm:spPr/>
      <dgm:t>
        <a:bodyPr/>
        <a:lstStyle/>
        <a:p>
          <a:endParaRPr lang="en-US"/>
        </a:p>
      </dgm:t>
    </dgm:pt>
    <dgm:pt modelId="{B2B24AA8-EA06-C345-9128-0F11C4F2AE81}" type="pres">
      <dgm:prSet presAssocID="{869605CF-4C0B-4FB5-AB98-5A254F166852}" presName="linearFlow" presStyleCnt="0">
        <dgm:presLayoutVars>
          <dgm:dir/>
          <dgm:resizeHandles val="exact"/>
        </dgm:presLayoutVars>
      </dgm:prSet>
      <dgm:spPr/>
    </dgm:pt>
    <dgm:pt modelId="{B8B19B70-2ACF-5C41-80B1-6E545668B9EB}" type="pres">
      <dgm:prSet presAssocID="{C65B42FC-6321-4BC3-B515-B3469C064373}" presName="composite" presStyleCnt="0"/>
      <dgm:spPr/>
    </dgm:pt>
    <dgm:pt modelId="{88C31B19-480B-5F4A-A32B-C2D1128F363C}" type="pres">
      <dgm:prSet presAssocID="{C65B42FC-6321-4BC3-B515-B3469C064373}" presName="imgShp" presStyleLbl="fgImgPlace1" presStyleIdx="0" presStyleCnt="3"/>
      <dgm:spPr/>
    </dgm:pt>
    <dgm:pt modelId="{337FF87B-9523-CC4E-8775-7251ECB9AEA2}" type="pres">
      <dgm:prSet presAssocID="{C65B42FC-6321-4BC3-B515-B3469C064373}" presName="txShp" presStyleLbl="node1" presStyleIdx="0" presStyleCnt="3" custLinFactNeighborY="-10413">
        <dgm:presLayoutVars>
          <dgm:bulletEnabled val="1"/>
        </dgm:presLayoutVars>
      </dgm:prSet>
      <dgm:spPr/>
    </dgm:pt>
    <dgm:pt modelId="{32F2BE5F-E57E-A549-BDBB-E464A31788A7}" type="pres">
      <dgm:prSet presAssocID="{0609C56A-E42F-4734-BB53-BBD404DEF744}" presName="spacing" presStyleCnt="0"/>
      <dgm:spPr/>
    </dgm:pt>
    <dgm:pt modelId="{A1E948FC-C3C2-E841-B4C9-C2644F2FC113}" type="pres">
      <dgm:prSet presAssocID="{8D693D44-47D2-4A16-B0CD-F78469E6B7B7}" presName="composite" presStyleCnt="0"/>
      <dgm:spPr/>
    </dgm:pt>
    <dgm:pt modelId="{FB6E9F37-0B96-C142-8497-4DC2406DF4E6}" type="pres">
      <dgm:prSet presAssocID="{8D693D44-47D2-4A16-B0CD-F78469E6B7B7}" presName="imgShp" presStyleLbl="fgImgPlace1" presStyleIdx="1" presStyleCnt="3"/>
      <dgm:spPr/>
    </dgm:pt>
    <dgm:pt modelId="{0F1BF1E6-479D-A64D-9883-CFE250C1D9AD}" type="pres">
      <dgm:prSet presAssocID="{8D693D44-47D2-4A16-B0CD-F78469E6B7B7}" presName="txShp" presStyleLbl="node1" presStyleIdx="1" presStyleCnt="3">
        <dgm:presLayoutVars>
          <dgm:bulletEnabled val="1"/>
        </dgm:presLayoutVars>
      </dgm:prSet>
      <dgm:spPr/>
    </dgm:pt>
    <dgm:pt modelId="{37944532-9578-3F40-AA73-DE102C48C69C}" type="pres">
      <dgm:prSet presAssocID="{386FF9F0-B290-4DCF-93D3-A80C7B3F91CE}" presName="spacing" presStyleCnt="0"/>
      <dgm:spPr/>
    </dgm:pt>
    <dgm:pt modelId="{4B46493D-5CB0-844A-BD09-04800BDB8E53}" type="pres">
      <dgm:prSet presAssocID="{6B270DC3-2DBF-47AF-B752-B442F92371B9}" presName="composite" presStyleCnt="0"/>
      <dgm:spPr/>
    </dgm:pt>
    <dgm:pt modelId="{4D4834EE-0EEB-6540-8E45-46FC96D5A62E}" type="pres">
      <dgm:prSet presAssocID="{6B270DC3-2DBF-47AF-B752-B442F92371B9}" presName="imgShp" presStyleLbl="fgImgPlace1" presStyleIdx="2" presStyleCnt="3"/>
      <dgm:spPr/>
    </dgm:pt>
    <dgm:pt modelId="{DBE09B3F-2F20-BB4A-9C88-2C38C848D574}" type="pres">
      <dgm:prSet presAssocID="{6B270DC3-2DBF-47AF-B752-B442F92371B9}" presName="txShp" presStyleLbl="node1" presStyleIdx="2" presStyleCnt="3">
        <dgm:presLayoutVars>
          <dgm:bulletEnabled val="1"/>
        </dgm:presLayoutVars>
      </dgm:prSet>
      <dgm:spPr/>
    </dgm:pt>
  </dgm:ptLst>
  <dgm:cxnLst>
    <dgm:cxn modelId="{29EFF017-15F8-B042-8B73-5B22F4282380}" type="presOf" srcId="{6B270DC3-2DBF-47AF-B752-B442F92371B9}" destId="{DBE09B3F-2F20-BB4A-9C88-2C38C848D574}" srcOrd="0" destOrd="0" presId="urn:microsoft.com/office/officeart/2005/8/layout/vList3"/>
    <dgm:cxn modelId="{FEF0612B-2845-48B9-8EA1-6F5069079988}" srcId="{869605CF-4C0B-4FB5-AB98-5A254F166852}" destId="{C65B42FC-6321-4BC3-B515-B3469C064373}" srcOrd="0" destOrd="0" parTransId="{FFA97FF3-59E9-410D-9BFC-803A00E7197B}" sibTransId="{0609C56A-E42F-4734-BB53-BBD404DEF744}"/>
    <dgm:cxn modelId="{02FF4D32-2D82-F04A-980B-D11577A0F574}" type="presOf" srcId="{C65B42FC-6321-4BC3-B515-B3469C064373}" destId="{337FF87B-9523-CC4E-8775-7251ECB9AEA2}" srcOrd="0" destOrd="0" presId="urn:microsoft.com/office/officeart/2005/8/layout/vList3"/>
    <dgm:cxn modelId="{811C6282-E899-184A-9AB6-4EB933C208D2}" type="presOf" srcId="{869605CF-4C0B-4FB5-AB98-5A254F166852}" destId="{B2B24AA8-EA06-C345-9128-0F11C4F2AE81}" srcOrd="0" destOrd="0" presId="urn:microsoft.com/office/officeart/2005/8/layout/vList3"/>
    <dgm:cxn modelId="{F4DC0F8B-FB4D-4AFC-B4AA-0B00B3252B2F}" srcId="{869605CF-4C0B-4FB5-AB98-5A254F166852}" destId="{6B270DC3-2DBF-47AF-B752-B442F92371B9}" srcOrd="2" destOrd="0" parTransId="{ACA33237-1BE0-4875-9183-909BE0F6DC72}" sibTransId="{203A8430-5D31-42EB-955E-ACAE864F3318}"/>
    <dgm:cxn modelId="{646F9CA3-6DCD-C847-AA76-BE7D9C661770}" type="presOf" srcId="{8D693D44-47D2-4A16-B0CD-F78469E6B7B7}" destId="{0F1BF1E6-479D-A64D-9883-CFE250C1D9AD}" srcOrd="0" destOrd="0" presId="urn:microsoft.com/office/officeart/2005/8/layout/vList3"/>
    <dgm:cxn modelId="{EBCBDDB7-6869-4FD0-A777-F5B2BD2CDF1E}" srcId="{869605CF-4C0B-4FB5-AB98-5A254F166852}" destId="{8D693D44-47D2-4A16-B0CD-F78469E6B7B7}" srcOrd="1" destOrd="0" parTransId="{8E6CBBE6-F9E9-49B0-988D-4EBCD041B177}" sibTransId="{386FF9F0-B290-4DCF-93D3-A80C7B3F91CE}"/>
    <dgm:cxn modelId="{3A1534FF-B4C2-1449-8CED-696517BE87A0}" type="presParOf" srcId="{B2B24AA8-EA06-C345-9128-0F11C4F2AE81}" destId="{B8B19B70-2ACF-5C41-80B1-6E545668B9EB}" srcOrd="0" destOrd="0" presId="urn:microsoft.com/office/officeart/2005/8/layout/vList3"/>
    <dgm:cxn modelId="{6D02BDAB-5B43-2046-B527-72F7597C478A}" type="presParOf" srcId="{B8B19B70-2ACF-5C41-80B1-6E545668B9EB}" destId="{88C31B19-480B-5F4A-A32B-C2D1128F363C}" srcOrd="0" destOrd="0" presId="urn:microsoft.com/office/officeart/2005/8/layout/vList3"/>
    <dgm:cxn modelId="{E0A8373D-DCA8-1C41-9551-E2E6D8552066}" type="presParOf" srcId="{B8B19B70-2ACF-5C41-80B1-6E545668B9EB}" destId="{337FF87B-9523-CC4E-8775-7251ECB9AEA2}" srcOrd="1" destOrd="0" presId="urn:microsoft.com/office/officeart/2005/8/layout/vList3"/>
    <dgm:cxn modelId="{E08DEF45-8721-0347-B751-CE29F3C16C5E}" type="presParOf" srcId="{B2B24AA8-EA06-C345-9128-0F11C4F2AE81}" destId="{32F2BE5F-E57E-A549-BDBB-E464A31788A7}" srcOrd="1" destOrd="0" presId="urn:microsoft.com/office/officeart/2005/8/layout/vList3"/>
    <dgm:cxn modelId="{C95FA552-1A6C-1B4D-BE0A-8EA6BDD3FD58}" type="presParOf" srcId="{B2B24AA8-EA06-C345-9128-0F11C4F2AE81}" destId="{A1E948FC-C3C2-E841-B4C9-C2644F2FC113}" srcOrd="2" destOrd="0" presId="urn:microsoft.com/office/officeart/2005/8/layout/vList3"/>
    <dgm:cxn modelId="{008C8BC3-E762-3345-8311-FA1AF7795102}" type="presParOf" srcId="{A1E948FC-C3C2-E841-B4C9-C2644F2FC113}" destId="{FB6E9F37-0B96-C142-8497-4DC2406DF4E6}" srcOrd="0" destOrd="0" presId="urn:microsoft.com/office/officeart/2005/8/layout/vList3"/>
    <dgm:cxn modelId="{677E8838-1E87-044F-8525-17BE6C946F4B}" type="presParOf" srcId="{A1E948FC-C3C2-E841-B4C9-C2644F2FC113}" destId="{0F1BF1E6-479D-A64D-9883-CFE250C1D9AD}" srcOrd="1" destOrd="0" presId="urn:microsoft.com/office/officeart/2005/8/layout/vList3"/>
    <dgm:cxn modelId="{82A9B60E-F777-9249-B988-66FBAFDF6786}" type="presParOf" srcId="{B2B24AA8-EA06-C345-9128-0F11C4F2AE81}" destId="{37944532-9578-3F40-AA73-DE102C48C69C}" srcOrd="3" destOrd="0" presId="urn:microsoft.com/office/officeart/2005/8/layout/vList3"/>
    <dgm:cxn modelId="{6754D6B9-5B72-334D-A058-75C60DC22756}" type="presParOf" srcId="{B2B24AA8-EA06-C345-9128-0F11C4F2AE81}" destId="{4B46493D-5CB0-844A-BD09-04800BDB8E53}" srcOrd="4" destOrd="0" presId="urn:microsoft.com/office/officeart/2005/8/layout/vList3"/>
    <dgm:cxn modelId="{C0B36D30-D4B8-6544-8075-3E7F40C6549F}" type="presParOf" srcId="{4B46493D-5CB0-844A-BD09-04800BDB8E53}" destId="{4D4834EE-0EEB-6540-8E45-46FC96D5A62E}" srcOrd="0" destOrd="0" presId="urn:microsoft.com/office/officeart/2005/8/layout/vList3"/>
    <dgm:cxn modelId="{C03A70AC-6170-CC46-BBE5-62E445590A64}" type="presParOf" srcId="{4B46493D-5CB0-844A-BD09-04800BDB8E53}" destId="{DBE09B3F-2F20-BB4A-9C88-2C38C848D574}" srcOrd="1" destOrd="0" presId="urn:microsoft.com/office/officeart/2005/8/layout/vList3"/>
  </dgm:cxnLst>
  <dgm:bg>
    <a:solidFill>
      <a:schemeClr val="bg1"/>
    </a:solidFill>
  </dgm:bg>
  <dgm:whole>
    <a:ln>
      <a:solidFill>
        <a:schemeClr val="bg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DCFAABF9-0943-43BA-8E02-73508FD81050}" type="doc">
      <dgm:prSet loTypeId="urn:microsoft.com/office/officeart/2005/8/layout/pList2" loCatId="list" qsTypeId="urn:microsoft.com/office/officeart/2005/8/quickstyle/simple4" qsCatId="simple" csTypeId="urn:microsoft.com/office/officeart/2005/8/colors/accent1_2" csCatId="accent1" phldr="1"/>
      <dgm:spPr/>
    </dgm:pt>
    <dgm:pt modelId="{66C28985-1054-4787-8AFF-04E73135EF10}">
      <dgm:prSet phldrT="[Text]" custT="1"/>
      <dgm:spPr/>
      <dgm:t>
        <a:bodyPr/>
        <a:lstStyle/>
        <a:p>
          <a:br>
            <a:rPr lang="en-US" sz="2400" dirty="0"/>
          </a:br>
          <a:br>
            <a:rPr lang="en-US" sz="2400" dirty="0"/>
          </a:br>
          <a:r>
            <a:rPr lang="en-US" sz="2400" dirty="0"/>
            <a:t>S.163 Road Traffic Act 1988</a:t>
          </a:r>
        </a:p>
        <a:p>
          <a:endParaRPr lang="en-US" sz="2400" dirty="0"/>
        </a:p>
        <a:p>
          <a:r>
            <a:rPr lang="en-US" sz="2400" dirty="0"/>
            <a:t>163…STOP for me!!</a:t>
          </a:r>
          <a:br>
            <a:rPr lang="en-US" sz="2400" dirty="0"/>
          </a:br>
          <a:endParaRPr lang="en-US" sz="2400" dirty="0"/>
        </a:p>
      </dgm:t>
    </dgm:pt>
    <dgm:pt modelId="{0EF9AE4C-9D67-425A-96C0-D744D6F5D0C2}" type="parTrans" cxnId="{22777BB5-BDA9-41B6-9B6C-08D92CAACAC7}">
      <dgm:prSet/>
      <dgm:spPr/>
      <dgm:t>
        <a:bodyPr/>
        <a:lstStyle/>
        <a:p>
          <a:endParaRPr lang="en-US"/>
        </a:p>
      </dgm:t>
    </dgm:pt>
    <dgm:pt modelId="{44BEF0BB-5CDC-404E-9730-0D4296A3483B}" type="sibTrans" cxnId="{22777BB5-BDA9-41B6-9B6C-08D92CAACAC7}">
      <dgm:prSet/>
      <dgm:spPr/>
      <dgm:t>
        <a:bodyPr/>
        <a:lstStyle/>
        <a:p>
          <a:endParaRPr lang="en-US"/>
        </a:p>
      </dgm:t>
    </dgm:pt>
    <dgm:pt modelId="{11695994-8A81-43C4-9BD5-4986DE503897}">
      <dgm:prSet phldrT="[Text]" custT="1"/>
      <dgm:spPr/>
      <dgm:t>
        <a:bodyPr/>
        <a:lstStyle/>
        <a:p>
          <a:endParaRPr lang="en-US" sz="2400" dirty="0"/>
        </a:p>
        <a:p>
          <a:endParaRPr lang="en-US" sz="2400" dirty="0"/>
        </a:p>
        <a:p>
          <a:r>
            <a:rPr lang="en-US" sz="2400" dirty="0"/>
            <a:t>S.4 Road Traffic Act 1988</a:t>
          </a:r>
        </a:p>
        <a:p>
          <a:endParaRPr lang="en-US" sz="2400" dirty="0"/>
        </a:p>
        <a:p>
          <a:endParaRPr lang="en-US" sz="2400" dirty="0"/>
        </a:p>
      </dgm:t>
    </dgm:pt>
    <dgm:pt modelId="{AC55BC39-FBE1-4797-8E6A-3C82AD71064A}" type="parTrans" cxnId="{4D9FF78B-F6F8-475A-8576-F720E1664BF6}">
      <dgm:prSet/>
      <dgm:spPr/>
      <dgm:t>
        <a:bodyPr/>
        <a:lstStyle/>
        <a:p>
          <a:endParaRPr lang="en-US"/>
        </a:p>
      </dgm:t>
    </dgm:pt>
    <dgm:pt modelId="{65DA1D2D-B7B2-433C-83DC-242D3E1F82E6}" type="sibTrans" cxnId="{4D9FF78B-F6F8-475A-8576-F720E1664BF6}">
      <dgm:prSet/>
      <dgm:spPr/>
      <dgm:t>
        <a:bodyPr/>
        <a:lstStyle/>
        <a:p>
          <a:endParaRPr lang="en-US"/>
        </a:p>
      </dgm:t>
    </dgm:pt>
    <dgm:pt modelId="{3BCC0853-B843-4DCD-B866-D1693AC4BEF7}">
      <dgm:prSet phldrT="[Text]" custT="1"/>
      <dgm:spPr/>
      <dgm:t>
        <a:bodyPr/>
        <a:lstStyle/>
        <a:p>
          <a:endParaRPr lang="en-US" sz="2400" dirty="0"/>
        </a:p>
        <a:p>
          <a:endParaRPr lang="en-US" sz="2400" dirty="0"/>
        </a:p>
        <a:p>
          <a:r>
            <a:rPr lang="en-US" sz="2400" dirty="0"/>
            <a:t>S.27 Transport &amp; Works Act 1992</a:t>
          </a:r>
        </a:p>
      </dgm:t>
    </dgm:pt>
    <dgm:pt modelId="{BAF9BA29-596B-49DB-B90A-680D0AFCD03E}" type="parTrans" cxnId="{EDC8A57D-534D-4154-A1A4-6336D7027B4F}">
      <dgm:prSet/>
      <dgm:spPr/>
      <dgm:t>
        <a:bodyPr/>
        <a:lstStyle/>
        <a:p>
          <a:endParaRPr lang="en-US"/>
        </a:p>
      </dgm:t>
    </dgm:pt>
    <dgm:pt modelId="{874B296A-8A27-46A1-AA0C-BAC6F828AC81}" type="sibTrans" cxnId="{EDC8A57D-534D-4154-A1A4-6336D7027B4F}">
      <dgm:prSet/>
      <dgm:spPr/>
      <dgm:t>
        <a:bodyPr/>
        <a:lstStyle/>
        <a:p>
          <a:endParaRPr lang="en-US"/>
        </a:p>
      </dgm:t>
    </dgm:pt>
    <dgm:pt modelId="{C28B6D79-E5C7-CE45-A978-0F9824B91184}" type="pres">
      <dgm:prSet presAssocID="{DCFAABF9-0943-43BA-8E02-73508FD81050}" presName="Name0" presStyleCnt="0">
        <dgm:presLayoutVars>
          <dgm:dir/>
          <dgm:resizeHandles val="exact"/>
        </dgm:presLayoutVars>
      </dgm:prSet>
      <dgm:spPr/>
    </dgm:pt>
    <dgm:pt modelId="{35120406-27D9-5242-A8D7-BAB54985D2C8}" type="pres">
      <dgm:prSet presAssocID="{DCFAABF9-0943-43BA-8E02-73508FD81050}" presName="bkgdShp" presStyleLbl="alignAccFollowNode1" presStyleIdx="0" presStyleCnt="1"/>
      <dgm:spPr/>
    </dgm:pt>
    <dgm:pt modelId="{D3EBBEB8-0254-3145-AEE4-9BBB46AB0B1F}" type="pres">
      <dgm:prSet presAssocID="{DCFAABF9-0943-43BA-8E02-73508FD81050}" presName="linComp" presStyleCnt="0"/>
      <dgm:spPr/>
    </dgm:pt>
    <dgm:pt modelId="{1CDFCCEB-4200-104D-B793-9BA78CFE7677}" type="pres">
      <dgm:prSet presAssocID="{66C28985-1054-4787-8AFF-04E73135EF10}" presName="compNode" presStyleCnt="0"/>
      <dgm:spPr/>
    </dgm:pt>
    <dgm:pt modelId="{6FC70BFD-2D7F-5440-BEF3-6C1FBA649BE6}" type="pres">
      <dgm:prSet presAssocID="{66C28985-1054-4787-8AFF-04E73135EF10}" presName="node" presStyleLbl="node1" presStyleIdx="0" presStyleCnt="3">
        <dgm:presLayoutVars>
          <dgm:bulletEnabled val="1"/>
        </dgm:presLayoutVars>
      </dgm:prSet>
      <dgm:spPr/>
    </dgm:pt>
    <dgm:pt modelId="{DF116B08-FC84-6F4D-95EB-4CA9D56CA672}" type="pres">
      <dgm:prSet presAssocID="{66C28985-1054-4787-8AFF-04E73135EF10}" presName="invisiNode" presStyleLbl="node1" presStyleIdx="0" presStyleCnt="3"/>
      <dgm:spPr/>
    </dgm:pt>
    <dgm:pt modelId="{E506CDBF-7E09-7A44-9E8B-BCD00D686EEA}" type="pres">
      <dgm:prSet presAssocID="{66C28985-1054-4787-8AFF-04E73135EF10}" presName="imagNode" presStyleLbl="fgImgPlace1" presStyleIdx="0" presStyleCnt="3"/>
      <dgm:spPr/>
    </dgm:pt>
    <dgm:pt modelId="{B016CEAF-C79A-EB49-BB5D-52DE43679737}" type="pres">
      <dgm:prSet presAssocID="{44BEF0BB-5CDC-404E-9730-0D4296A3483B}" presName="sibTrans" presStyleLbl="sibTrans2D1" presStyleIdx="0" presStyleCnt="0"/>
      <dgm:spPr/>
    </dgm:pt>
    <dgm:pt modelId="{E9953E71-830F-6B44-8F7B-3B1D39B08962}" type="pres">
      <dgm:prSet presAssocID="{11695994-8A81-43C4-9BD5-4986DE503897}" presName="compNode" presStyleCnt="0"/>
      <dgm:spPr/>
    </dgm:pt>
    <dgm:pt modelId="{C6EE444E-C079-8248-B68F-872626FCDC2C}" type="pres">
      <dgm:prSet presAssocID="{11695994-8A81-43C4-9BD5-4986DE503897}" presName="node" presStyleLbl="node1" presStyleIdx="1" presStyleCnt="3">
        <dgm:presLayoutVars>
          <dgm:bulletEnabled val="1"/>
        </dgm:presLayoutVars>
      </dgm:prSet>
      <dgm:spPr/>
    </dgm:pt>
    <dgm:pt modelId="{A2F61834-D7CB-234A-95AB-D28FB01E83B7}" type="pres">
      <dgm:prSet presAssocID="{11695994-8A81-43C4-9BD5-4986DE503897}" presName="invisiNode" presStyleLbl="node1" presStyleIdx="1" presStyleCnt="3"/>
      <dgm:spPr/>
    </dgm:pt>
    <dgm:pt modelId="{7AD5CC85-65FA-1D4D-B5E2-C030A1675B5F}" type="pres">
      <dgm:prSet presAssocID="{11695994-8A81-43C4-9BD5-4986DE503897}" presName="imagNode" presStyleLbl="fgImgPlace1" presStyleIdx="1" presStyleCnt="3"/>
      <dgm:spPr/>
    </dgm:pt>
    <dgm:pt modelId="{F7111F9D-9FE0-4341-B01F-C10EF06E188D}" type="pres">
      <dgm:prSet presAssocID="{65DA1D2D-B7B2-433C-83DC-242D3E1F82E6}" presName="sibTrans" presStyleLbl="sibTrans2D1" presStyleIdx="0" presStyleCnt="0"/>
      <dgm:spPr/>
    </dgm:pt>
    <dgm:pt modelId="{3823815D-2FA4-9E4F-82BE-30F0048365D6}" type="pres">
      <dgm:prSet presAssocID="{3BCC0853-B843-4DCD-B866-D1693AC4BEF7}" presName="compNode" presStyleCnt="0"/>
      <dgm:spPr/>
    </dgm:pt>
    <dgm:pt modelId="{C320C5CC-EE68-E54C-BEF5-ACAB5E33C66D}" type="pres">
      <dgm:prSet presAssocID="{3BCC0853-B843-4DCD-B866-D1693AC4BEF7}" presName="node" presStyleLbl="node1" presStyleIdx="2" presStyleCnt="3">
        <dgm:presLayoutVars>
          <dgm:bulletEnabled val="1"/>
        </dgm:presLayoutVars>
      </dgm:prSet>
      <dgm:spPr/>
    </dgm:pt>
    <dgm:pt modelId="{6E9DA270-7CAD-4848-AFED-BD0670012AB8}" type="pres">
      <dgm:prSet presAssocID="{3BCC0853-B843-4DCD-B866-D1693AC4BEF7}" presName="invisiNode" presStyleLbl="node1" presStyleIdx="2" presStyleCnt="3"/>
      <dgm:spPr/>
    </dgm:pt>
    <dgm:pt modelId="{5783F476-8E8E-FB4B-A47A-0DE22D1D640D}" type="pres">
      <dgm:prSet presAssocID="{3BCC0853-B843-4DCD-B866-D1693AC4BEF7}" presName="imagNode" presStyleLbl="fgImgPlace1" presStyleIdx="2" presStyleCnt="3"/>
      <dgm:spPr/>
    </dgm:pt>
  </dgm:ptLst>
  <dgm:cxnLst>
    <dgm:cxn modelId="{EDC8A57D-534D-4154-A1A4-6336D7027B4F}" srcId="{DCFAABF9-0943-43BA-8E02-73508FD81050}" destId="{3BCC0853-B843-4DCD-B866-D1693AC4BEF7}" srcOrd="2" destOrd="0" parTransId="{BAF9BA29-596B-49DB-B90A-680D0AFCD03E}" sibTransId="{874B296A-8A27-46A1-AA0C-BAC6F828AC81}"/>
    <dgm:cxn modelId="{4D9FF78B-F6F8-475A-8576-F720E1664BF6}" srcId="{DCFAABF9-0943-43BA-8E02-73508FD81050}" destId="{11695994-8A81-43C4-9BD5-4986DE503897}" srcOrd="1" destOrd="0" parTransId="{AC55BC39-FBE1-4797-8E6A-3C82AD71064A}" sibTransId="{65DA1D2D-B7B2-433C-83DC-242D3E1F82E6}"/>
    <dgm:cxn modelId="{846BC0A6-67AA-5C46-8219-81059E52E095}" type="presOf" srcId="{11695994-8A81-43C4-9BD5-4986DE503897}" destId="{C6EE444E-C079-8248-B68F-872626FCDC2C}" srcOrd="0" destOrd="0" presId="urn:microsoft.com/office/officeart/2005/8/layout/pList2"/>
    <dgm:cxn modelId="{22777BB5-BDA9-41B6-9B6C-08D92CAACAC7}" srcId="{DCFAABF9-0943-43BA-8E02-73508FD81050}" destId="{66C28985-1054-4787-8AFF-04E73135EF10}" srcOrd="0" destOrd="0" parTransId="{0EF9AE4C-9D67-425A-96C0-D744D6F5D0C2}" sibTransId="{44BEF0BB-5CDC-404E-9730-0D4296A3483B}"/>
    <dgm:cxn modelId="{A02B89D6-73C7-F949-AB66-7FD259289B4B}" type="presOf" srcId="{65DA1D2D-B7B2-433C-83DC-242D3E1F82E6}" destId="{F7111F9D-9FE0-4341-B01F-C10EF06E188D}" srcOrd="0" destOrd="0" presId="urn:microsoft.com/office/officeart/2005/8/layout/pList2"/>
    <dgm:cxn modelId="{B39E50D9-4762-634A-9CE6-D40C8566B765}" type="presOf" srcId="{66C28985-1054-4787-8AFF-04E73135EF10}" destId="{6FC70BFD-2D7F-5440-BEF3-6C1FBA649BE6}" srcOrd="0" destOrd="0" presId="urn:microsoft.com/office/officeart/2005/8/layout/pList2"/>
    <dgm:cxn modelId="{D89B34F7-A5D3-FE44-A222-D42D32F970C9}" type="presOf" srcId="{DCFAABF9-0943-43BA-8E02-73508FD81050}" destId="{C28B6D79-E5C7-CE45-A978-0F9824B91184}" srcOrd="0" destOrd="0" presId="urn:microsoft.com/office/officeart/2005/8/layout/pList2"/>
    <dgm:cxn modelId="{A2EDE5FC-BEBA-B04A-BA62-DE21D4D0B7B6}" type="presOf" srcId="{3BCC0853-B843-4DCD-B866-D1693AC4BEF7}" destId="{C320C5CC-EE68-E54C-BEF5-ACAB5E33C66D}" srcOrd="0" destOrd="0" presId="urn:microsoft.com/office/officeart/2005/8/layout/pList2"/>
    <dgm:cxn modelId="{3B58CFFF-4B52-EA47-AEF7-7B9648B2FE11}" type="presOf" srcId="{44BEF0BB-5CDC-404E-9730-0D4296A3483B}" destId="{B016CEAF-C79A-EB49-BB5D-52DE43679737}" srcOrd="0" destOrd="0" presId="urn:microsoft.com/office/officeart/2005/8/layout/pList2"/>
    <dgm:cxn modelId="{0CFD17AF-4685-9347-963A-21B9655AB135}" type="presParOf" srcId="{C28B6D79-E5C7-CE45-A978-0F9824B91184}" destId="{35120406-27D9-5242-A8D7-BAB54985D2C8}" srcOrd="0" destOrd="0" presId="urn:microsoft.com/office/officeart/2005/8/layout/pList2"/>
    <dgm:cxn modelId="{928AF56F-9CFD-C948-A8BE-CD8AC2EF95E3}" type="presParOf" srcId="{C28B6D79-E5C7-CE45-A978-0F9824B91184}" destId="{D3EBBEB8-0254-3145-AEE4-9BBB46AB0B1F}" srcOrd="1" destOrd="0" presId="urn:microsoft.com/office/officeart/2005/8/layout/pList2"/>
    <dgm:cxn modelId="{2C923F65-834A-F940-94AC-0C531247D4EA}" type="presParOf" srcId="{D3EBBEB8-0254-3145-AEE4-9BBB46AB0B1F}" destId="{1CDFCCEB-4200-104D-B793-9BA78CFE7677}" srcOrd="0" destOrd="0" presId="urn:microsoft.com/office/officeart/2005/8/layout/pList2"/>
    <dgm:cxn modelId="{A8CC544B-8F9A-BA42-B7B1-27CF6B449556}" type="presParOf" srcId="{1CDFCCEB-4200-104D-B793-9BA78CFE7677}" destId="{6FC70BFD-2D7F-5440-BEF3-6C1FBA649BE6}" srcOrd="0" destOrd="0" presId="urn:microsoft.com/office/officeart/2005/8/layout/pList2"/>
    <dgm:cxn modelId="{77FA4A82-13E9-5443-8F8A-419DC168C797}" type="presParOf" srcId="{1CDFCCEB-4200-104D-B793-9BA78CFE7677}" destId="{DF116B08-FC84-6F4D-95EB-4CA9D56CA672}" srcOrd="1" destOrd="0" presId="urn:microsoft.com/office/officeart/2005/8/layout/pList2"/>
    <dgm:cxn modelId="{73553FF1-B370-CF45-A58E-915AB5FD832E}" type="presParOf" srcId="{1CDFCCEB-4200-104D-B793-9BA78CFE7677}" destId="{E506CDBF-7E09-7A44-9E8B-BCD00D686EEA}" srcOrd="2" destOrd="0" presId="urn:microsoft.com/office/officeart/2005/8/layout/pList2"/>
    <dgm:cxn modelId="{27E1171B-3FF1-A441-A970-13AF4F47AE32}" type="presParOf" srcId="{D3EBBEB8-0254-3145-AEE4-9BBB46AB0B1F}" destId="{B016CEAF-C79A-EB49-BB5D-52DE43679737}" srcOrd="1" destOrd="0" presId="urn:microsoft.com/office/officeart/2005/8/layout/pList2"/>
    <dgm:cxn modelId="{976518AF-64A0-754F-BF0B-41477882CDA6}" type="presParOf" srcId="{D3EBBEB8-0254-3145-AEE4-9BBB46AB0B1F}" destId="{E9953E71-830F-6B44-8F7B-3B1D39B08962}" srcOrd="2" destOrd="0" presId="urn:microsoft.com/office/officeart/2005/8/layout/pList2"/>
    <dgm:cxn modelId="{BF061B72-509B-EF46-AC5C-E44D1A8642F4}" type="presParOf" srcId="{E9953E71-830F-6B44-8F7B-3B1D39B08962}" destId="{C6EE444E-C079-8248-B68F-872626FCDC2C}" srcOrd="0" destOrd="0" presId="urn:microsoft.com/office/officeart/2005/8/layout/pList2"/>
    <dgm:cxn modelId="{36A9ED82-D40C-4C4B-B012-FDE5E1005892}" type="presParOf" srcId="{E9953E71-830F-6B44-8F7B-3B1D39B08962}" destId="{A2F61834-D7CB-234A-95AB-D28FB01E83B7}" srcOrd="1" destOrd="0" presId="urn:microsoft.com/office/officeart/2005/8/layout/pList2"/>
    <dgm:cxn modelId="{F6DC3DDD-6BEB-6F49-A424-CB43DBDAB430}" type="presParOf" srcId="{E9953E71-830F-6B44-8F7B-3B1D39B08962}" destId="{7AD5CC85-65FA-1D4D-B5E2-C030A1675B5F}" srcOrd="2" destOrd="0" presId="urn:microsoft.com/office/officeart/2005/8/layout/pList2"/>
    <dgm:cxn modelId="{4BBCC99F-1FA8-DB43-9854-3321D25FA85A}" type="presParOf" srcId="{D3EBBEB8-0254-3145-AEE4-9BBB46AB0B1F}" destId="{F7111F9D-9FE0-4341-B01F-C10EF06E188D}" srcOrd="3" destOrd="0" presId="urn:microsoft.com/office/officeart/2005/8/layout/pList2"/>
    <dgm:cxn modelId="{FF86A90C-EA1D-764D-B03B-03D91339990A}" type="presParOf" srcId="{D3EBBEB8-0254-3145-AEE4-9BBB46AB0B1F}" destId="{3823815D-2FA4-9E4F-82BE-30F0048365D6}" srcOrd="4" destOrd="0" presId="urn:microsoft.com/office/officeart/2005/8/layout/pList2"/>
    <dgm:cxn modelId="{F6C49FFC-93BD-144D-84E2-746A83EE837C}" type="presParOf" srcId="{3823815D-2FA4-9E4F-82BE-30F0048365D6}" destId="{C320C5CC-EE68-E54C-BEF5-ACAB5E33C66D}" srcOrd="0" destOrd="0" presId="urn:microsoft.com/office/officeart/2005/8/layout/pList2"/>
    <dgm:cxn modelId="{0A7B7224-4126-9543-B7A5-38624AB3CC0E}" type="presParOf" srcId="{3823815D-2FA4-9E4F-82BE-30F0048365D6}" destId="{6E9DA270-7CAD-4848-AFED-BD0670012AB8}" srcOrd="1" destOrd="0" presId="urn:microsoft.com/office/officeart/2005/8/layout/pList2"/>
    <dgm:cxn modelId="{08D3602A-AEA7-0841-A1A3-EA09BFCAC307}" type="presParOf" srcId="{3823815D-2FA4-9E4F-82BE-30F0048365D6}" destId="{5783F476-8E8E-FB4B-A47A-0DE22D1D640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4" qsCatId="simple" csTypeId="urn:microsoft.com/office/officeart/2005/8/colors/accent1_2" csCatId="accent1" phldr="1"/>
      <dgm:spPr/>
      <dgm:t>
        <a:bodyPr/>
        <a:lstStyle/>
        <a:p>
          <a:endParaRPr lang="en-US"/>
        </a:p>
      </dgm:t>
    </dgm:pt>
    <dgm:pt modelId="{C2A32341-CC7A-4DBF-B2D1-C900E43D1745}">
      <dgm:prSet phldrT="[Text]" custT="1"/>
      <dgm:spPr/>
      <dgm:t>
        <a:bodyPr/>
        <a:lstStyle/>
        <a:p>
          <a:pPr algn="ctr"/>
          <a:r>
            <a:rPr lang="en-US" sz="2400" dirty="0"/>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dgm:t>
        <a:bodyPr/>
        <a:lstStyle/>
        <a:p>
          <a:pPr algn="l"/>
          <a:endParaRPr lang="en-US" sz="2400" dirty="0"/>
        </a:p>
        <a:p>
          <a:pPr algn="ctr"/>
          <a:r>
            <a:rPr lang="en-US" sz="2400" dirty="0"/>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custLinFactNeighborX="-347" custLinFactNeighborY="882"/>
      <dgm:spPr/>
    </dgm:pt>
    <dgm:pt modelId="{ABAEBE4A-D888-4D90-83AC-21101AAA0ACC}" type="pres">
      <dgm:prSet presAssocID="{53409CFD-93FB-4D06-8998-9F7529862BF5}" presName="img" presStyleLbl="fgImgPlace1" presStyleIdx="1" presStyleCnt="2"/>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597EA4B-98CC-40BD-A9EC-00C50DEF034F}" type="doc">
      <dgm:prSet loTypeId="urn:microsoft.com/office/officeart/2005/8/layout/process2" loCatId="process" qsTypeId="urn:microsoft.com/office/officeart/2005/8/quickstyle/simple1" qsCatId="simple" csTypeId="urn:microsoft.com/office/officeart/2005/8/colors/accent6_5" csCatId="accent6" phldr="1"/>
      <dgm:spPr/>
    </dgm:pt>
    <dgm:pt modelId="{E4BD0E5C-07A6-4092-A84D-FFF0CABC2351}">
      <dgm:prSet phldrT="[Text]" custT="1"/>
      <dgm:spPr/>
      <dgm:t>
        <a:bodyPr/>
        <a:lstStyle/>
        <a:p>
          <a:r>
            <a:rPr lang="en-US" sz="2400"/>
            <a:t>A Constable may enter &amp; search a </a:t>
          </a:r>
          <a:r>
            <a:rPr lang="en-US" sz="2400" b="1" i="1" u="sng"/>
            <a:t>premises</a:t>
          </a:r>
          <a:endParaRPr lang="en-US" sz="2400" b="1" i="1" u="sng" dirty="0"/>
        </a:p>
      </dgm:t>
    </dgm:pt>
    <dgm:pt modelId="{21F40FDA-6056-430C-8217-B0DC39A86526}" type="parTrans" cxnId="{8F4DF55E-61D3-4480-85FA-C3B8E395D43B}">
      <dgm:prSet/>
      <dgm:spPr/>
      <dgm:t>
        <a:bodyPr/>
        <a:lstStyle/>
        <a:p>
          <a:endParaRPr lang="en-US"/>
        </a:p>
      </dgm:t>
    </dgm:pt>
    <dgm:pt modelId="{367B810E-91A8-41E9-8820-600AD4AF4153}" type="sibTrans" cxnId="{8F4DF55E-61D3-4480-85FA-C3B8E395D43B}">
      <dgm:prSet/>
      <dgm:spPr/>
      <dgm:t>
        <a:bodyPr/>
        <a:lstStyle/>
        <a:p>
          <a:endParaRPr lang="en-US"/>
        </a:p>
      </dgm:t>
    </dgm:pt>
    <dgm:pt modelId="{4B6919D2-FABD-4C1C-ACB9-3B8DFA636649}">
      <dgm:prSet phldrT="[Text]" custT="1"/>
      <dgm:spPr/>
      <dgm:t>
        <a:bodyPr/>
        <a:lstStyle/>
        <a:p>
          <a:r>
            <a:rPr lang="en-US" sz="2400"/>
            <a:t>In which a person was </a:t>
          </a:r>
          <a:r>
            <a:rPr lang="en-US" sz="2400" b="1" i="1" u="sng"/>
            <a:t>when arrested </a:t>
          </a:r>
          <a:r>
            <a:rPr lang="en-US" sz="2400"/>
            <a:t>or </a:t>
          </a:r>
          <a:r>
            <a:rPr lang="en-US" sz="2400" b="1" i="1" u="sng"/>
            <a:t>immediately before </a:t>
          </a:r>
          <a:r>
            <a:rPr lang="en-US" sz="2400"/>
            <a:t>he was arrested</a:t>
          </a:r>
          <a:endParaRPr lang="en-US" sz="2400" dirty="0"/>
        </a:p>
      </dgm:t>
    </dgm:pt>
    <dgm:pt modelId="{974FF748-0541-4C55-A869-E755F2441D7C}" type="parTrans" cxnId="{1F9D81A0-AA5C-47F7-A2B5-09292E6683C1}">
      <dgm:prSet/>
      <dgm:spPr/>
      <dgm:t>
        <a:bodyPr/>
        <a:lstStyle/>
        <a:p>
          <a:endParaRPr lang="en-US"/>
        </a:p>
      </dgm:t>
    </dgm:pt>
    <dgm:pt modelId="{B0577264-A682-4FF3-A763-41086E5B3159}" type="sibTrans" cxnId="{1F9D81A0-AA5C-47F7-A2B5-09292E6683C1}">
      <dgm:prSet/>
      <dgm:spPr/>
      <dgm:t>
        <a:bodyPr/>
        <a:lstStyle/>
        <a:p>
          <a:endParaRPr lang="en-US"/>
        </a:p>
      </dgm:t>
    </dgm:pt>
    <dgm:pt modelId="{7015324D-8E5B-4F08-AC6B-B098A232A7E5}">
      <dgm:prSet phldrT="[Text]" custT="1"/>
      <dgm:spPr/>
      <dgm:t>
        <a:bodyPr/>
        <a:lstStyle/>
        <a:p>
          <a:r>
            <a:rPr lang="en-US" sz="2400"/>
            <a:t>For evidence </a:t>
          </a:r>
          <a:r>
            <a:rPr lang="en-US" sz="2400" b="1" i="1" u="sng"/>
            <a:t>relating to the offence </a:t>
          </a:r>
          <a:r>
            <a:rPr lang="en-US" sz="2400"/>
            <a:t>for which he was arrested</a:t>
          </a:r>
          <a:endParaRPr lang="en-US" sz="2400" dirty="0"/>
        </a:p>
      </dgm:t>
    </dgm:pt>
    <dgm:pt modelId="{C01B2AED-E006-4B9C-AA63-BB0516D40416}" type="parTrans" cxnId="{D957D2BA-B4B1-4A7F-8C36-7FA147359388}">
      <dgm:prSet/>
      <dgm:spPr/>
      <dgm:t>
        <a:bodyPr/>
        <a:lstStyle/>
        <a:p>
          <a:endParaRPr lang="en-US"/>
        </a:p>
      </dgm:t>
    </dgm:pt>
    <dgm:pt modelId="{422E4664-506A-460D-9CB5-512068BDCBEF}" type="sibTrans" cxnId="{D957D2BA-B4B1-4A7F-8C36-7FA147359388}">
      <dgm:prSet/>
      <dgm:spPr/>
      <dgm:t>
        <a:bodyPr/>
        <a:lstStyle/>
        <a:p>
          <a:endParaRPr lang="en-US"/>
        </a:p>
      </dgm:t>
    </dgm:pt>
    <dgm:pt modelId="{226F4173-4F9C-422B-B91E-B7A4B85B74FE}" type="pres">
      <dgm:prSet presAssocID="{8597EA4B-98CC-40BD-A9EC-00C50DEF034F}" presName="linearFlow" presStyleCnt="0">
        <dgm:presLayoutVars>
          <dgm:resizeHandles val="exact"/>
        </dgm:presLayoutVars>
      </dgm:prSet>
      <dgm:spPr/>
    </dgm:pt>
    <dgm:pt modelId="{628AE063-AC89-477B-81D3-070AA73DCE32}" type="pres">
      <dgm:prSet presAssocID="{E4BD0E5C-07A6-4092-A84D-FFF0CABC2351}" presName="node" presStyleLbl="node1" presStyleIdx="0" presStyleCnt="3" custScaleX="225221">
        <dgm:presLayoutVars>
          <dgm:bulletEnabled val="1"/>
        </dgm:presLayoutVars>
      </dgm:prSet>
      <dgm:spPr/>
    </dgm:pt>
    <dgm:pt modelId="{4AC2ED41-0DE3-4BB1-9E2B-1E9A12DA92A4}" type="pres">
      <dgm:prSet presAssocID="{367B810E-91A8-41E9-8820-600AD4AF4153}" presName="sibTrans" presStyleLbl="sibTrans2D1" presStyleIdx="0" presStyleCnt="2"/>
      <dgm:spPr/>
    </dgm:pt>
    <dgm:pt modelId="{33F71FA7-E7F9-4AFE-876D-5FF476618624}" type="pres">
      <dgm:prSet presAssocID="{367B810E-91A8-41E9-8820-600AD4AF4153}" presName="connectorText" presStyleLbl="sibTrans2D1" presStyleIdx="0" presStyleCnt="2"/>
      <dgm:spPr/>
    </dgm:pt>
    <dgm:pt modelId="{BC6C4604-6A96-4815-ABE8-248F560B5210}" type="pres">
      <dgm:prSet presAssocID="{4B6919D2-FABD-4C1C-ACB9-3B8DFA636649}" presName="node" presStyleLbl="node1" presStyleIdx="1" presStyleCnt="3" custScaleX="225221">
        <dgm:presLayoutVars>
          <dgm:bulletEnabled val="1"/>
        </dgm:presLayoutVars>
      </dgm:prSet>
      <dgm:spPr/>
    </dgm:pt>
    <dgm:pt modelId="{14DB9FA9-3B66-42EB-94A8-D958D10B57A8}" type="pres">
      <dgm:prSet presAssocID="{B0577264-A682-4FF3-A763-41086E5B3159}" presName="sibTrans" presStyleLbl="sibTrans2D1" presStyleIdx="1" presStyleCnt="2"/>
      <dgm:spPr/>
    </dgm:pt>
    <dgm:pt modelId="{DBFA6F44-64E5-4C8B-B863-9AD7B30D5746}" type="pres">
      <dgm:prSet presAssocID="{B0577264-A682-4FF3-A763-41086E5B3159}" presName="connectorText" presStyleLbl="sibTrans2D1" presStyleIdx="1" presStyleCnt="2"/>
      <dgm:spPr/>
    </dgm:pt>
    <dgm:pt modelId="{21CA2495-7A91-4B41-B2AA-7F3A15DABA2E}" type="pres">
      <dgm:prSet presAssocID="{7015324D-8E5B-4F08-AC6B-B098A232A7E5}" presName="node" presStyleLbl="node1" presStyleIdx="2" presStyleCnt="3" custScaleX="225221" custLinFactNeighborY="-3558">
        <dgm:presLayoutVars>
          <dgm:bulletEnabled val="1"/>
        </dgm:presLayoutVars>
      </dgm:prSet>
      <dgm:spPr/>
    </dgm:pt>
  </dgm:ptLst>
  <dgm:cxnLst>
    <dgm:cxn modelId="{324D4D0F-2F82-41D2-A7C0-3E6D0A1E8DD6}" type="presOf" srcId="{E4BD0E5C-07A6-4092-A84D-FFF0CABC2351}" destId="{628AE063-AC89-477B-81D3-070AA73DCE32}" srcOrd="0" destOrd="0" presId="urn:microsoft.com/office/officeart/2005/8/layout/process2"/>
    <dgm:cxn modelId="{A1DBB32A-E87B-476F-A72D-894F16EF90B7}" type="presOf" srcId="{367B810E-91A8-41E9-8820-600AD4AF4153}" destId="{4AC2ED41-0DE3-4BB1-9E2B-1E9A12DA92A4}" srcOrd="0" destOrd="0" presId="urn:microsoft.com/office/officeart/2005/8/layout/process2"/>
    <dgm:cxn modelId="{17CC1336-20CB-4749-BFA1-CC70D0409326}" type="presOf" srcId="{367B810E-91A8-41E9-8820-600AD4AF4153}" destId="{33F71FA7-E7F9-4AFE-876D-5FF476618624}" srcOrd="1" destOrd="0" presId="urn:microsoft.com/office/officeart/2005/8/layout/process2"/>
    <dgm:cxn modelId="{8F4DF55E-61D3-4480-85FA-C3B8E395D43B}" srcId="{8597EA4B-98CC-40BD-A9EC-00C50DEF034F}" destId="{E4BD0E5C-07A6-4092-A84D-FFF0CABC2351}" srcOrd="0" destOrd="0" parTransId="{21F40FDA-6056-430C-8217-B0DC39A86526}" sibTransId="{367B810E-91A8-41E9-8820-600AD4AF4153}"/>
    <dgm:cxn modelId="{AFC8E16C-C102-4833-A21B-F23F75952A6F}" type="presOf" srcId="{B0577264-A682-4FF3-A763-41086E5B3159}" destId="{DBFA6F44-64E5-4C8B-B863-9AD7B30D5746}" srcOrd="1" destOrd="0" presId="urn:microsoft.com/office/officeart/2005/8/layout/process2"/>
    <dgm:cxn modelId="{BABCAE7D-1E17-4A93-9128-73B39D181838}" type="presOf" srcId="{7015324D-8E5B-4F08-AC6B-B098A232A7E5}" destId="{21CA2495-7A91-4B41-B2AA-7F3A15DABA2E}" srcOrd="0" destOrd="0" presId="urn:microsoft.com/office/officeart/2005/8/layout/process2"/>
    <dgm:cxn modelId="{CD4A5189-E579-405F-B907-210A76C698C4}" type="presOf" srcId="{4B6919D2-FABD-4C1C-ACB9-3B8DFA636649}" destId="{BC6C4604-6A96-4815-ABE8-248F560B5210}" srcOrd="0" destOrd="0" presId="urn:microsoft.com/office/officeart/2005/8/layout/process2"/>
    <dgm:cxn modelId="{1F9D81A0-AA5C-47F7-A2B5-09292E6683C1}" srcId="{8597EA4B-98CC-40BD-A9EC-00C50DEF034F}" destId="{4B6919D2-FABD-4C1C-ACB9-3B8DFA636649}" srcOrd="1" destOrd="0" parTransId="{974FF748-0541-4C55-A869-E755F2441D7C}" sibTransId="{B0577264-A682-4FF3-A763-41086E5B3159}"/>
    <dgm:cxn modelId="{D957D2BA-B4B1-4A7F-8C36-7FA147359388}" srcId="{8597EA4B-98CC-40BD-A9EC-00C50DEF034F}" destId="{7015324D-8E5B-4F08-AC6B-B098A232A7E5}" srcOrd="2" destOrd="0" parTransId="{C01B2AED-E006-4B9C-AA63-BB0516D40416}" sibTransId="{422E4664-506A-460D-9CB5-512068BDCBEF}"/>
    <dgm:cxn modelId="{962DC5D1-CD58-447B-8C9D-F6AC29853AF9}" type="presOf" srcId="{8597EA4B-98CC-40BD-A9EC-00C50DEF034F}" destId="{226F4173-4F9C-422B-B91E-B7A4B85B74FE}" srcOrd="0" destOrd="0" presId="urn:microsoft.com/office/officeart/2005/8/layout/process2"/>
    <dgm:cxn modelId="{D7AB05D7-2EEC-444D-8A9C-352AEF5FA7B1}" type="presOf" srcId="{B0577264-A682-4FF3-A763-41086E5B3159}" destId="{14DB9FA9-3B66-42EB-94A8-D958D10B57A8}" srcOrd="0" destOrd="0" presId="urn:microsoft.com/office/officeart/2005/8/layout/process2"/>
    <dgm:cxn modelId="{89BCC0B9-FFF4-4C64-AFF5-516B8154C5B5}" type="presParOf" srcId="{226F4173-4F9C-422B-B91E-B7A4B85B74FE}" destId="{628AE063-AC89-477B-81D3-070AA73DCE32}" srcOrd="0" destOrd="0" presId="urn:microsoft.com/office/officeart/2005/8/layout/process2"/>
    <dgm:cxn modelId="{9C18C013-43BA-4AA5-91CC-41D1E49538D4}" type="presParOf" srcId="{226F4173-4F9C-422B-B91E-B7A4B85B74FE}" destId="{4AC2ED41-0DE3-4BB1-9E2B-1E9A12DA92A4}" srcOrd="1" destOrd="0" presId="urn:microsoft.com/office/officeart/2005/8/layout/process2"/>
    <dgm:cxn modelId="{D2D1656C-AF2E-4318-A1B9-D425271C05E3}" type="presParOf" srcId="{4AC2ED41-0DE3-4BB1-9E2B-1E9A12DA92A4}" destId="{33F71FA7-E7F9-4AFE-876D-5FF476618624}" srcOrd="0" destOrd="0" presId="urn:microsoft.com/office/officeart/2005/8/layout/process2"/>
    <dgm:cxn modelId="{D2686DEF-1146-418B-85EC-49C9424EBCA3}" type="presParOf" srcId="{226F4173-4F9C-422B-B91E-B7A4B85B74FE}" destId="{BC6C4604-6A96-4815-ABE8-248F560B5210}" srcOrd="2" destOrd="0" presId="urn:microsoft.com/office/officeart/2005/8/layout/process2"/>
    <dgm:cxn modelId="{D8B56247-A694-480F-BBEE-0B85922FA7C9}" type="presParOf" srcId="{226F4173-4F9C-422B-B91E-B7A4B85B74FE}" destId="{14DB9FA9-3B66-42EB-94A8-D958D10B57A8}" srcOrd="3" destOrd="0" presId="urn:microsoft.com/office/officeart/2005/8/layout/process2"/>
    <dgm:cxn modelId="{B96267E0-DF9F-4616-B8D6-E8B9C36F27EF}" type="presParOf" srcId="{14DB9FA9-3B66-42EB-94A8-D958D10B57A8}" destId="{DBFA6F44-64E5-4C8B-B863-9AD7B30D5746}" srcOrd="0" destOrd="0" presId="urn:microsoft.com/office/officeart/2005/8/layout/process2"/>
    <dgm:cxn modelId="{53ECCE34-C19C-4225-BCC3-2E1F85500027}" type="presParOf" srcId="{226F4173-4F9C-422B-B91E-B7A4B85B74FE}" destId="{21CA2495-7A91-4B41-B2AA-7F3A15DABA2E}"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4" csCatId="colorful" phldr="1"/>
      <dgm:spPr/>
    </dgm:pt>
    <dgm:pt modelId="{57DB30A9-244F-48F9-B432-C00CD63BA0F5}">
      <dgm:prSet phldrT="[Text]" custT="1"/>
      <dgm:spPr/>
      <dgm:t>
        <a:bodyPr/>
        <a:lstStyle/>
        <a:p>
          <a:br>
            <a:rPr lang="en-US" sz="2400" dirty="0"/>
          </a:br>
          <a:r>
            <a:rPr lang="en-US" sz="2400" dirty="0"/>
            <a:t>A Constable may enter and search any premises </a:t>
          </a:r>
          <a:r>
            <a:rPr lang="en-US" sz="2400" b="1" i="1" u="sng" dirty="0"/>
            <a:t>occupied</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br>
            <a:rPr lang="en-US" sz="2400" b="0" dirty="0"/>
          </a:br>
          <a:r>
            <a:rPr lang="en-US" sz="2400" b="0" dirty="0"/>
            <a:t>Or </a:t>
          </a:r>
          <a:r>
            <a:rPr lang="en-US" sz="2400" b="1" i="1" u="sng" dirty="0"/>
            <a:t>controlled</a:t>
          </a:r>
          <a:r>
            <a:rPr lang="en-US" sz="2400" b="0" dirty="0"/>
            <a:t> by a person under arrest for an </a:t>
          </a:r>
          <a:r>
            <a:rPr lang="en-US" sz="2400" b="1" i="1" u="sng" dirty="0"/>
            <a:t>indictable</a:t>
          </a:r>
          <a:r>
            <a:rPr lang="en-US" sz="2400" b="0" dirty="0"/>
            <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a:solidFill>
          <a:srgbClr val="7030A0">
            <a:alpha val="90000"/>
          </a:srgbClr>
        </a:solidFill>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5" csCatId="colorful" phldr="1"/>
      <dgm:spPr/>
    </dgm:pt>
    <dgm:pt modelId="{57DB30A9-244F-48F9-B432-C00CD63BA0F5}">
      <dgm:prSet phldrT="[Text]" custT="1"/>
      <dgm:spPr/>
      <dgm:t>
        <a:bodyPr/>
        <a:lstStyle/>
        <a:p>
          <a:r>
            <a:rPr lang="en-US" sz="2400" b="0" i="0" u="none" dirty="0"/>
            <a:t>If he has </a:t>
          </a:r>
          <a:r>
            <a:rPr lang="en-US" sz="2400" b="1" i="1" u="sng" dirty="0"/>
            <a:t>reasonable grounds for </a:t>
          </a:r>
          <a:r>
            <a:rPr lang="en-US" sz="2400" b="0" i="0" u="none" dirty="0"/>
            <a:t>suspecting that there is on the premises evidence relating to </a:t>
          </a:r>
          <a:r>
            <a:rPr lang="en-US" sz="2400" b="1" i="1" u="sng" dirty="0"/>
            <a:t>that</a:t>
          </a:r>
          <a:r>
            <a:rPr lang="en-US" sz="2400" b="0" i="0" u="none" dirty="0"/>
            <a:t> </a:t>
          </a:r>
          <a:r>
            <a:rPr lang="en-US" sz="2400" b="1" i="1" u="sng" dirty="0"/>
            <a:t>offence</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r>
            <a:rPr lang="en-US" sz="2400" b="0"/>
            <a:t>Or </a:t>
          </a:r>
          <a:r>
            <a:rPr lang="en-US" sz="2400" b="1" i="1" u="sng"/>
            <a:t>another indictable offence </a:t>
          </a:r>
          <a:r>
            <a:rPr lang="en-US" sz="2400" b="0"/>
            <a:t>which is connected with or similar to that offence</a:t>
          </a:r>
          <a:endParaRPr lang="en-US" sz="2400" b="0" dirty="0"/>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C9F16347-8737-4E60-B82B-7F630A99E050}"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750AF39B-87A8-40E0-AB62-4A0E78F67F06}">
      <dgm:prSet phldrT="[Text]" custT="1"/>
      <dgm:spPr/>
      <dgm:t>
        <a:bodyPr/>
        <a:lstStyle/>
        <a:p>
          <a:r>
            <a:rPr lang="en-US" sz="2800"/>
            <a:t>Gaining entry with consent</a:t>
          </a:r>
          <a:endParaRPr lang="en-US" sz="2800" dirty="0"/>
        </a:p>
      </dgm:t>
    </dgm:pt>
    <dgm:pt modelId="{180AAC10-6CB7-4B34-9245-06CDED80E27D}" type="parTrans" cxnId="{E0F822D5-84E4-40E9-9719-F728C27B9FFA}">
      <dgm:prSet/>
      <dgm:spPr/>
      <dgm:t>
        <a:bodyPr/>
        <a:lstStyle/>
        <a:p>
          <a:endParaRPr lang="en-US"/>
        </a:p>
      </dgm:t>
    </dgm:pt>
    <dgm:pt modelId="{DDC3FE56-EFB9-4136-B097-65DE60DAEBF0}" type="sibTrans" cxnId="{E0F822D5-84E4-40E9-9719-F728C27B9FFA}">
      <dgm:prSet/>
      <dgm:spPr/>
      <dgm:t>
        <a:bodyPr/>
        <a:lstStyle/>
        <a:p>
          <a:endParaRPr lang="en-US"/>
        </a:p>
      </dgm:t>
    </dgm:pt>
    <dgm:pt modelId="{3AED71D5-47D2-42C6-ACB1-1C4002D310EA}">
      <dgm:prSet phldrT="[Text]" custT="1"/>
      <dgm:spPr/>
      <dgm:t>
        <a:bodyPr/>
        <a:lstStyle/>
        <a:p>
          <a:r>
            <a:rPr lang="en-US" sz="2400" dirty="0"/>
            <a:t>Premises may be searched (other than under a statutory power) with the written consent of a person entitled to grant entry</a:t>
          </a:r>
        </a:p>
      </dgm:t>
    </dgm:pt>
    <dgm:pt modelId="{876D5C33-A30E-4AE1-92D8-D4A539F6E98B}" type="parTrans" cxnId="{CBDD2727-C593-4830-96E6-C01502DFF838}">
      <dgm:prSet/>
      <dgm:spPr/>
      <dgm:t>
        <a:bodyPr/>
        <a:lstStyle/>
        <a:p>
          <a:endParaRPr lang="en-US"/>
        </a:p>
      </dgm:t>
    </dgm:pt>
    <dgm:pt modelId="{42E48671-4FC4-477C-96AE-F196657DDF38}" type="sibTrans" cxnId="{CBDD2727-C593-4830-96E6-C01502DFF838}">
      <dgm:prSet/>
      <dgm:spPr/>
      <dgm:t>
        <a:bodyPr/>
        <a:lstStyle/>
        <a:p>
          <a:endParaRPr lang="en-US"/>
        </a:p>
      </dgm:t>
    </dgm:pt>
    <dgm:pt modelId="{C7A28509-9B2E-499D-A229-73BD9D0D2530}">
      <dgm:prSet phldrT="[Text]" custT="1"/>
      <dgm:spPr/>
      <dgm:t>
        <a:bodyPr/>
        <a:lstStyle/>
        <a:p>
          <a:r>
            <a:rPr lang="en-US" sz="2800"/>
            <a:t>Gaining entry without consent</a:t>
          </a:r>
          <a:endParaRPr lang="en-US" sz="2800" dirty="0"/>
        </a:p>
      </dgm:t>
    </dgm:pt>
    <dgm:pt modelId="{3A00ED1C-79A5-4AA7-8981-5F0C8B8E7816}" type="parTrans" cxnId="{EA8A8A3F-FB3F-4213-9880-541764F74108}">
      <dgm:prSet/>
      <dgm:spPr/>
      <dgm:t>
        <a:bodyPr/>
        <a:lstStyle/>
        <a:p>
          <a:endParaRPr lang="en-US"/>
        </a:p>
      </dgm:t>
    </dgm:pt>
    <dgm:pt modelId="{B93DC058-E96C-4E35-80E4-54974D594C36}" type="sibTrans" cxnId="{EA8A8A3F-FB3F-4213-9880-541764F74108}">
      <dgm:prSet/>
      <dgm:spPr/>
      <dgm:t>
        <a:bodyPr/>
        <a:lstStyle/>
        <a:p>
          <a:endParaRPr lang="en-US"/>
        </a:p>
      </dgm:t>
    </dgm:pt>
    <dgm:pt modelId="{067193F4-0AA7-45E4-926C-5BDBD5773D0A}">
      <dgm:prSet phldrT="[Text]" custT="1"/>
      <dgm:spPr/>
      <dgm:t>
        <a:bodyPr/>
        <a:lstStyle/>
        <a:p>
          <a:r>
            <a:rPr lang="en-US" sz="2400" dirty="0"/>
            <a:t>The occupier, or other person entitled to grant access to the premises is entitled to an explanation of the authority under which entry is sought &amp; that occupier should be asked to grant access</a:t>
          </a:r>
        </a:p>
      </dgm:t>
    </dgm:pt>
    <dgm:pt modelId="{C4E0E3D4-B775-4B7E-B47F-E8EAADE97066}" type="parTrans" cxnId="{6CC9D341-43E4-4F7B-AD6B-41160F5E3489}">
      <dgm:prSet/>
      <dgm:spPr/>
      <dgm:t>
        <a:bodyPr/>
        <a:lstStyle/>
        <a:p>
          <a:endParaRPr lang="en-US"/>
        </a:p>
      </dgm:t>
    </dgm:pt>
    <dgm:pt modelId="{D54A41B2-548A-4E9C-B7A1-62AE3C845F4C}" type="sibTrans" cxnId="{6CC9D341-43E4-4F7B-AD6B-41160F5E3489}">
      <dgm:prSet/>
      <dgm:spPr/>
      <dgm:t>
        <a:bodyPr/>
        <a:lstStyle/>
        <a:p>
          <a:endParaRPr lang="en-US"/>
        </a:p>
      </dgm:t>
    </dgm:pt>
    <dgm:pt modelId="{23876739-FF86-0A4E-9769-2067D0ACC48E}" type="pres">
      <dgm:prSet presAssocID="{C9F16347-8737-4E60-B82B-7F630A99E050}" presName="linear" presStyleCnt="0">
        <dgm:presLayoutVars>
          <dgm:dir/>
          <dgm:animLvl val="lvl"/>
          <dgm:resizeHandles val="exact"/>
        </dgm:presLayoutVars>
      </dgm:prSet>
      <dgm:spPr/>
    </dgm:pt>
    <dgm:pt modelId="{4BA15ADC-FC30-3344-BE09-EFAC26E8CCFE}" type="pres">
      <dgm:prSet presAssocID="{750AF39B-87A8-40E0-AB62-4A0E78F67F06}" presName="parentLin" presStyleCnt="0"/>
      <dgm:spPr/>
    </dgm:pt>
    <dgm:pt modelId="{EDB9C8FF-B7BA-6D47-997E-91E67AF9209A}" type="pres">
      <dgm:prSet presAssocID="{750AF39B-87A8-40E0-AB62-4A0E78F67F06}" presName="parentLeftMargin" presStyleLbl="node1" presStyleIdx="0" presStyleCnt="2"/>
      <dgm:spPr/>
    </dgm:pt>
    <dgm:pt modelId="{D74DBF41-D813-F94C-84F2-628236625916}" type="pres">
      <dgm:prSet presAssocID="{750AF39B-87A8-40E0-AB62-4A0E78F67F06}" presName="parentText" presStyleLbl="node1" presStyleIdx="0" presStyleCnt="2">
        <dgm:presLayoutVars>
          <dgm:chMax val="0"/>
          <dgm:bulletEnabled val="1"/>
        </dgm:presLayoutVars>
      </dgm:prSet>
      <dgm:spPr/>
    </dgm:pt>
    <dgm:pt modelId="{AF5DA3A9-29A4-CD4C-968D-3628BDCC0A55}" type="pres">
      <dgm:prSet presAssocID="{750AF39B-87A8-40E0-AB62-4A0E78F67F06}" presName="negativeSpace" presStyleCnt="0"/>
      <dgm:spPr/>
    </dgm:pt>
    <dgm:pt modelId="{8CC4DCE1-40F4-4343-A2CA-E5DAE17A42E0}" type="pres">
      <dgm:prSet presAssocID="{750AF39B-87A8-40E0-AB62-4A0E78F67F06}" presName="childText" presStyleLbl="conFgAcc1" presStyleIdx="0" presStyleCnt="2" custLinFactNeighborX="583" custLinFactNeighborY="-24515">
        <dgm:presLayoutVars>
          <dgm:bulletEnabled val="1"/>
        </dgm:presLayoutVars>
      </dgm:prSet>
      <dgm:spPr/>
    </dgm:pt>
    <dgm:pt modelId="{824DCCC9-62E3-9848-8AF1-A3E03B72E797}" type="pres">
      <dgm:prSet presAssocID="{DDC3FE56-EFB9-4136-B097-65DE60DAEBF0}" presName="spaceBetweenRectangles" presStyleCnt="0"/>
      <dgm:spPr/>
    </dgm:pt>
    <dgm:pt modelId="{09BDAF11-ECD6-FC4D-A5A6-665A9D1BF88D}" type="pres">
      <dgm:prSet presAssocID="{C7A28509-9B2E-499D-A229-73BD9D0D2530}" presName="parentLin" presStyleCnt="0"/>
      <dgm:spPr/>
    </dgm:pt>
    <dgm:pt modelId="{12D23D9D-D6F9-2D49-A91F-6E9ABA6C534F}" type="pres">
      <dgm:prSet presAssocID="{C7A28509-9B2E-499D-A229-73BD9D0D2530}" presName="parentLeftMargin" presStyleLbl="node1" presStyleIdx="0" presStyleCnt="2"/>
      <dgm:spPr/>
    </dgm:pt>
    <dgm:pt modelId="{9F49122A-339A-8D4E-A77C-1BA42CEF37BD}" type="pres">
      <dgm:prSet presAssocID="{C7A28509-9B2E-499D-A229-73BD9D0D2530}" presName="parentText" presStyleLbl="node1" presStyleIdx="1" presStyleCnt="2">
        <dgm:presLayoutVars>
          <dgm:chMax val="0"/>
          <dgm:bulletEnabled val="1"/>
        </dgm:presLayoutVars>
      </dgm:prSet>
      <dgm:spPr/>
    </dgm:pt>
    <dgm:pt modelId="{367C3B61-971F-B44D-BD1B-AB201A5497E7}" type="pres">
      <dgm:prSet presAssocID="{C7A28509-9B2E-499D-A229-73BD9D0D2530}" presName="negativeSpace" presStyleCnt="0"/>
      <dgm:spPr/>
    </dgm:pt>
    <dgm:pt modelId="{56108215-3F24-524B-AD9A-A2DBB10587C6}" type="pres">
      <dgm:prSet presAssocID="{C7A28509-9B2E-499D-A229-73BD9D0D2530}" presName="childText" presStyleLbl="conFgAcc1" presStyleIdx="1" presStyleCnt="2">
        <dgm:presLayoutVars>
          <dgm:bulletEnabled val="1"/>
        </dgm:presLayoutVars>
      </dgm:prSet>
      <dgm:spPr/>
    </dgm:pt>
  </dgm:ptLst>
  <dgm:cxnLst>
    <dgm:cxn modelId="{CBDD2727-C593-4830-96E6-C01502DFF838}" srcId="{750AF39B-87A8-40E0-AB62-4A0E78F67F06}" destId="{3AED71D5-47D2-42C6-ACB1-1C4002D310EA}" srcOrd="0" destOrd="0" parTransId="{876D5C33-A30E-4AE1-92D8-D4A539F6E98B}" sibTransId="{42E48671-4FC4-477C-96AE-F196657DDF38}"/>
    <dgm:cxn modelId="{6BA5BC27-216F-FC4A-9225-B4A702270376}" type="presOf" srcId="{C7A28509-9B2E-499D-A229-73BD9D0D2530}" destId="{12D23D9D-D6F9-2D49-A91F-6E9ABA6C534F}" srcOrd="0" destOrd="0" presId="urn:microsoft.com/office/officeart/2005/8/layout/list1"/>
    <dgm:cxn modelId="{A8E1213A-34E0-2F4A-86FA-77DE3E141BEC}" type="presOf" srcId="{067193F4-0AA7-45E4-926C-5BDBD5773D0A}" destId="{56108215-3F24-524B-AD9A-A2DBB10587C6}" srcOrd="0" destOrd="0" presId="urn:microsoft.com/office/officeart/2005/8/layout/list1"/>
    <dgm:cxn modelId="{EA8A8A3F-FB3F-4213-9880-541764F74108}" srcId="{C9F16347-8737-4E60-B82B-7F630A99E050}" destId="{C7A28509-9B2E-499D-A229-73BD9D0D2530}" srcOrd="1" destOrd="0" parTransId="{3A00ED1C-79A5-4AA7-8981-5F0C8B8E7816}" sibTransId="{B93DC058-E96C-4E35-80E4-54974D594C36}"/>
    <dgm:cxn modelId="{6CC9D341-43E4-4F7B-AD6B-41160F5E3489}" srcId="{C7A28509-9B2E-499D-A229-73BD9D0D2530}" destId="{067193F4-0AA7-45E4-926C-5BDBD5773D0A}" srcOrd="0" destOrd="0" parTransId="{C4E0E3D4-B775-4B7E-B47F-E8EAADE97066}" sibTransId="{D54A41B2-548A-4E9C-B7A1-62AE3C845F4C}"/>
    <dgm:cxn modelId="{DC877071-AEA8-E943-9FBD-8852A9649150}" type="presOf" srcId="{750AF39B-87A8-40E0-AB62-4A0E78F67F06}" destId="{EDB9C8FF-B7BA-6D47-997E-91E67AF9209A}" srcOrd="0" destOrd="0" presId="urn:microsoft.com/office/officeart/2005/8/layout/list1"/>
    <dgm:cxn modelId="{7B626897-8DC2-4741-99A3-4F71C00AE51A}" type="presOf" srcId="{750AF39B-87A8-40E0-AB62-4A0E78F67F06}" destId="{D74DBF41-D813-F94C-84F2-628236625916}" srcOrd="1" destOrd="0" presId="urn:microsoft.com/office/officeart/2005/8/layout/list1"/>
    <dgm:cxn modelId="{019D57C3-2B91-764A-9260-789B046C05D1}" type="presOf" srcId="{3AED71D5-47D2-42C6-ACB1-1C4002D310EA}" destId="{8CC4DCE1-40F4-4343-A2CA-E5DAE17A42E0}" srcOrd="0" destOrd="0" presId="urn:microsoft.com/office/officeart/2005/8/layout/list1"/>
    <dgm:cxn modelId="{BB9004CF-B08E-A342-9EB2-DCDF0F58A5A7}" type="presOf" srcId="{C9F16347-8737-4E60-B82B-7F630A99E050}" destId="{23876739-FF86-0A4E-9769-2067D0ACC48E}" srcOrd="0" destOrd="0" presId="urn:microsoft.com/office/officeart/2005/8/layout/list1"/>
    <dgm:cxn modelId="{E0F822D5-84E4-40E9-9719-F728C27B9FFA}" srcId="{C9F16347-8737-4E60-B82B-7F630A99E050}" destId="{750AF39B-87A8-40E0-AB62-4A0E78F67F06}" srcOrd="0" destOrd="0" parTransId="{180AAC10-6CB7-4B34-9245-06CDED80E27D}" sibTransId="{DDC3FE56-EFB9-4136-B097-65DE60DAEBF0}"/>
    <dgm:cxn modelId="{510BD8E4-5EA4-F64A-9835-88E30D0F987B}" type="presOf" srcId="{C7A28509-9B2E-499D-A229-73BD9D0D2530}" destId="{9F49122A-339A-8D4E-A77C-1BA42CEF37BD}" srcOrd="1" destOrd="0" presId="urn:microsoft.com/office/officeart/2005/8/layout/list1"/>
    <dgm:cxn modelId="{FB516CB1-3A6F-6B41-99A8-CC2ED1C142CA}" type="presParOf" srcId="{23876739-FF86-0A4E-9769-2067D0ACC48E}" destId="{4BA15ADC-FC30-3344-BE09-EFAC26E8CCFE}" srcOrd="0" destOrd="0" presId="urn:microsoft.com/office/officeart/2005/8/layout/list1"/>
    <dgm:cxn modelId="{29AB2D1E-2F77-854F-BDB0-3990966F19C3}" type="presParOf" srcId="{4BA15ADC-FC30-3344-BE09-EFAC26E8CCFE}" destId="{EDB9C8FF-B7BA-6D47-997E-91E67AF9209A}" srcOrd="0" destOrd="0" presId="urn:microsoft.com/office/officeart/2005/8/layout/list1"/>
    <dgm:cxn modelId="{E6215CBD-BAA3-BF41-AC96-FA5DD8856BE5}" type="presParOf" srcId="{4BA15ADC-FC30-3344-BE09-EFAC26E8CCFE}" destId="{D74DBF41-D813-F94C-84F2-628236625916}" srcOrd="1" destOrd="0" presId="urn:microsoft.com/office/officeart/2005/8/layout/list1"/>
    <dgm:cxn modelId="{72E10242-D7B7-6342-9843-73DD990CAE5B}" type="presParOf" srcId="{23876739-FF86-0A4E-9769-2067D0ACC48E}" destId="{AF5DA3A9-29A4-CD4C-968D-3628BDCC0A55}" srcOrd="1" destOrd="0" presId="urn:microsoft.com/office/officeart/2005/8/layout/list1"/>
    <dgm:cxn modelId="{C612D5BD-4842-BA4C-808D-8CB2E6ABAAF1}" type="presParOf" srcId="{23876739-FF86-0A4E-9769-2067D0ACC48E}" destId="{8CC4DCE1-40F4-4343-A2CA-E5DAE17A42E0}" srcOrd="2" destOrd="0" presId="urn:microsoft.com/office/officeart/2005/8/layout/list1"/>
    <dgm:cxn modelId="{53AA37B4-15E9-1B4B-BEB3-EF49DAFFF1E7}" type="presParOf" srcId="{23876739-FF86-0A4E-9769-2067D0ACC48E}" destId="{824DCCC9-62E3-9848-8AF1-A3E03B72E797}" srcOrd="3" destOrd="0" presId="urn:microsoft.com/office/officeart/2005/8/layout/list1"/>
    <dgm:cxn modelId="{2612FD93-71D8-204F-931B-03F242357517}" type="presParOf" srcId="{23876739-FF86-0A4E-9769-2067D0ACC48E}" destId="{09BDAF11-ECD6-FC4D-A5A6-665A9D1BF88D}" srcOrd="4" destOrd="0" presId="urn:microsoft.com/office/officeart/2005/8/layout/list1"/>
    <dgm:cxn modelId="{23F2477D-CEAB-EB40-8CF1-1130C4DBE008}" type="presParOf" srcId="{09BDAF11-ECD6-FC4D-A5A6-665A9D1BF88D}" destId="{12D23D9D-D6F9-2D49-A91F-6E9ABA6C534F}" srcOrd="0" destOrd="0" presId="urn:microsoft.com/office/officeart/2005/8/layout/list1"/>
    <dgm:cxn modelId="{00BF3DF8-8504-6642-A693-F47E5544EAD9}" type="presParOf" srcId="{09BDAF11-ECD6-FC4D-A5A6-665A9D1BF88D}" destId="{9F49122A-339A-8D4E-A77C-1BA42CEF37BD}" srcOrd="1" destOrd="0" presId="urn:microsoft.com/office/officeart/2005/8/layout/list1"/>
    <dgm:cxn modelId="{F8A484AA-CDB8-5F45-86BE-96A6AB7CE827}" type="presParOf" srcId="{23876739-FF86-0A4E-9769-2067D0ACC48E}" destId="{367C3B61-971F-B44D-BD1B-AB201A5497E7}" srcOrd="5" destOrd="0" presId="urn:microsoft.com/office/officeart/2005/8/layout/list1"/>
    <dgm:cxn modelId="{8B860D23-41B1-4249-A8EE-3FE0810047DC}" type="presParOf" srcId="{23876739-FF86-0A4E-9769-2067D0ACC48E}" destId="{56108215-3F24-524B-AD9A-A2DBB10587C6}"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099B298C-0ABA-4F9C-BAC2-4E226C1079D7}"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70F49893-656B-4868-97B1-2708EBFC76BF}">
      <dgm:prSet phldrT="[Text]" custT="1"/>
      <dgm:spPr/>
      <dgm:t>
        <a:bodyPr/>
        <a:lstStyle/>
        <a:p>
          <a:r>
            <a:rPr lang="en-US" sz="2400"/>
            <a:t>Necessity to use reasonable force to gain entry if</a:t>
          </a:r>
          <a:endParaRPr lang="en-US" sz="2400" dirty="0"/>
        </a:p>
      </dgm:t>
    </dgm:pt>
    <dgm:pt modelId="{751C14C2-552F-47FD-BE15-9C7716116A2C}" type="parTrans" cxnId="{DA4137DE-30E0-4A71-80F4-0A2F04FC363B}">
      <dgm:prSet/>
      <dgm:spPr/>
      <dgm:t>
        <a:bodyPr/>
        <a:lstStyle/>
        <a:p>
          <a:endParaRPr lang="en-US"/>
        </a:p>
      </dgm:t>
    </dgm:pt>
    <dgm:pt modelId="{712C30FF-0D56-4D53-84E3-9A69C1EAB61D}" type="sibTrans" cxnId="{DA4137DE-30E0-4A71-80F4-0A2F04FC363B}">
      <dgm:prSet/>
      <dgm:spPr/>
      <dgm:t>
        <a:bodyPr/>
        <a:lstStyle/>
        <a:p>
          <a:endParaRPr lang="en-US"/>
        </a:p>
      </dgm:t>
    </dgm:pt>
    <dgm:pt modelId="{114A5985-51A8-486C-A4D2-4B2A815F9D69}">
      <dgm:prSet phldrT="[Text]" custT="1"/>
      <dgm:spPr/>
      <dgm:t>
        <a:bodyPr/>
        <a:lstStyle/>
        <a:p>
          <a:r>
            <a:rPr lang="en-US" sz="2400"/>
            <a:t>Refused Entry</a:t>
          </a:r>
          <a:endParaRPr lang="en-US" sz="2400" dirty="0"/>
        </a:p>
      </dgm:t>
    </dgm:pt>
    <dgm:pt modelId="{EEB8665A-0F26-45CE-A8B4-149DC66DC990}" type="parTrans" cxnId="{EE9E4B07-AFEB-4C49-9778-989E818FBE1F}">
      <dgm:prSet/>
      <dgm:spPr/>
      <dgm:t>
        <a:bodyPr/>
        <a:lstStyle/>
        <a:p>
          <a:endParaRPr lang="en-US"/>
        </a:p>
      </dgm:t>
    </dgm:pt>
    <dgm:pt modelId="{696EE1D5-080C-4680-83FC-A51C62397BE0}" type="sibTrans" cxnId="{EE9E4B07-AFEB-4C49-9778-989E818FBE1F}">
      <dgm:prSet/>
      <dgm:spPr/>
      <dgm:t>
        <a:bodyPr/>
        <a:lstStyle/>
        <a:p>
          <a:endParaRPr lang="en-US"/>
        </a:p>
      </dgm:t>
    </dgm:pt>
    <dgm:pt modelId="{70DF2EA3-45EC-470D-87A6-3D6A633B972B}">
      <dgm:prSet phldrT="[Text]" custT="1"/>
      <dgm:spPr/>
      <dgm:t>
        <a:bodyPr/>
        <a:lstStyle/>
        <a:p>
          <a:r>
            <a:rPr lang="en-US" sz="2400"/>
            <a:t>Impossible to communicate</a:t>
          </a:r>
          <a:endParaRPr lang="en-US" sz="2400" dirty="0"/>
        </a:p>
      </dgm:t>
    </dgm:pt>
    <dgm:pt modelId="{54097182-B393-437A-8E0C-92034A7016CE}" type="parTrans" cxnId="{FB33F889-BB97-41E8-B6BD-6C51064899D2}">
      <dgm:prSet/>
      <dgm:spPr/>
      <dgm:t>
        <a:bodyPr/>
        <a:lstStyle/>
        <a:p>
          <a:endParaRPr lang="en-US"/>
        </a:p>
      </dgm:t>
    </dgm:pt>
    <dgm:pt modelId="{4499E967-BF27-4728-A7C8-C20973A06FED}" type="sibTrans" cxnId="{FB33F889-BB97-41E8-B6BD-6C51064899D2}">
      <dgm:prSet/>
      <dgm:spPr/>
      <dgm:t>
        <a:bodyPr/>
        <a:lstStyle/>
        <a:p>
          <a:endParaRPr lang="en-US"/>
        </a:p>
      </dgm:t>
    </dgm:pt>
    <dgm:pt modelId="{51185171-B57C-4748-85B7-756C542001E0}">
      <dgm:prSet phldrT="[Text]" custT="1"/>
      <dgm:spPr/>
      <dgm:t>
        <a:bodyPr/>
        <a:lstStyle/>
        <a:p>
          <a:r>
            <a:rPr lang="en-US" sz="2400"/>
            <a:t>Unoccupied</a:t>
          </a:r>
          <a:endParaRPr lang="en-US" sz="2400" dirty="0"/>
        </a:p>
      </dgm:t>
    </dgm:pt>
    <dgm:pt modelId="{17E32ABA-B0AD-46F6-A9F0-7FB2B511FC92}" type="parTrans" cxnId="{FA4FE2D2-6985-43C7-9E57-03B49EAEC274}">
      <dgm:prSet/>
      <dgm:spPr/>
      <dgm:t>
        <a:bodyPr/>
        <a:lstStyle/>
        <a:p>
          <a:endParaRPr lang="en-US"/>
        </a:p>
      </dgm:t>
    </dgm:pt>
    <dgm:pt modelId="{686D460F-6088-4C9A-B2D0-80D4E084111A}" type="sibTrans" cxnId="{FA4FE2D2-6985-43C7-9E57-03B49EAEC274}">
      <dgm:prSet/>
      <dgm:spPr/>
      <dgm:t>
        <a:bodyPr/>
        <a:lstStyle/>
        <a:p>
          <a:endParaRPr lang="en-US"/>
        </a:p>
      </dgm:t>
    </dgm:pt>
    <dgm:pt modelId="{6A2ED6F2-C2BC-48F2-A859-5B5472165862}">
      <dgm:prSet phldrT="[Text]" custT="1"/>
      <dgm:spPr/>
      <dgm:t>
        <a:bodyPr/>
        <a:lstStyle/>
        <a:p>
          <a:r>
            <a:rPr lang="en-US" sz="2400"/>
            <a:t>Absent</a:t>
          </a:r>
          <a:endParaRPr lang="en-US" sz="2400" dirty="0"/>
        </a:p>
      </dgm:t>
    </dgm:pt>
    <dgm:pt modelId="{A896A3E2-C48A-4205-A09F-60052B5653B1}" type="parTrans" cxnId="{27F75FAA-F4BC-46B7-8C23-0171E57DA5E9}">
      <dgm:prSet/>
      <dgm:spPr/>
      <dgm:t>
        <a:bodyPr/>
        <a:lstStyle/>
        <a:p>
          <a:endParaRPr lang="en-US"/>
        </a:p>
      </dgm:t>
    </dgm:pt>
    <dgm:pt modelId="{852F4B6D-C624-4CFC-9E95-A98AF4CCEA5D}" type="sibTrans" cxnId="{27F75FAA-F4BC-46B7-8C23-0171E57DA5E9}">
      <dgm:prSet/>
      <dgm:spPr/>
      <dgm:t>
        <a:bodyPr/>
        <a:lstStyle/>
        <a:p>
          <a:endParaRPr lang="en-US"/>
        </a:p>
      </dgm:t>
    </dgm:pt>
    <dgm:pt modelId="{8D995400-E797-4F4A-91A0-5F5BF59D8C13}">
      <dgm:prSet phldrT="[Text]" custT="1"/>
      <dgm:spPr/>
      <dgm:t>
        <a:bodyPr/>
        <a:lstStyle/>
        <a:p>
          <a:r>
            <a:rPr lang="en-US" sz="2400"/>
            <a:t>Frustrate/ Endangerment</a:t>
          </a:r>
          <a:endParaRPr lang="en-US" sz="2400" dirty="0"/>
        </a:p>
      </dgm:t>
    </dgm:pt>
    <dgm:pt modelId="{8225C68D-BEFA-4458-98C6-98B3369E5474}" type="parTrans" cxnId="{B3E42DAA-B3C5-4659-A216-B037E4321C34}">
      <dgm:prSet/>
      <dgm:spPr/>
      <dgm:t>
        <a:bodyPr/>
        <a:lstStyle/>
        <a:p>
          <a:endParaRPr lang="en-US"/>
        </a:p>
      </dgm:t>
    </dgm:pt>
    <dgm:pt modelId="{6DB9193D-899E-435B-B5F3-A5450652DDFE}" type="sibTrans" cxnId="{B3E42DAA-B3C5-4659-A216-B037E4321C34}">
      <dgm:prSet/>
      <dgm:spPr/>
      <dgm:t>
        <a:bodyPr/>
        <a:lstStyle/>
        <a:p>
          <a:endParaRPr lang="en-US"/>
        </a:p>
      </dgm:t>
    </dgm:pt>
    <dgm:pt modelId="{C9D3513F-EA73-4E81-AAF8-9F5B85621E2A}" type="pres">
      <dgm:prSet presAssocID="{099B298C-0ABA-4F9C-BAC2-4E226C1079D7}" presName="Name0" presStyleCnt="0">
        <dgm:presLayoutVars>
          <dgm:dir/>
          <dgm:resizeHandles/>
        </dgm:presLayoutVars>
      </dgm:prSet>
      <dgm:spPr/>
    </dgm:pt>
    <dgm:pt modelId="{00598196-1986-4618-96FE-6B977BF0B762}" type="pres">
      <dgm:prSet presAssocID="{70F49893-656B-4868-97B1-2708EBFC76BF}" presName="compNode" presStyleCnt="0"/>
      <dgm:spPr/>
    </dgm:pt>
    <dgm:pt modelId="{7A42FED2-90AB-438F-B33C-DBCE1DC6CE59}" type="pres">
      <dgm:prSet presAssocID="{70F49893-656B-4868-97B1-2708EBFC76BF}" presName="dummyConnPt" presStyleCnt="0"/>
      <dgm:spPr/>
    </dgm:pt>
    <dgm:pt modelId="{EA548915-8A29-48BF-A348-DB72ECE6E4A2}" type="pres">
      <dgm:prSet presAssocID="{70F49893-656B-4868-97B1-2708EBFC76BF}" presName="node" presStyleLbl="node1" presStyleIdx="0" presStyleCnt="6" custScaleX="143836">
        <dgm:presLayoutVars>
          <dgm:bulletEnabled val="1"/>
        </dgm:presLayoutVars>
      </dgm:prSet>
      <dgm:spPr/>
    </dgm:pt>
    <dgm:pt modelId="{4BF5F0A4-66FB-4104-AE37-43C5273C8078}" type="pres">
      <dgm:prSet presAssocID="{712C30FF-0D56-4D53-84E3-9A69C1EAB61D}" presName="sibTrans" presStyleLbl="bgSibTrans2D1" presStyleIdx="0" presStyleCnt="5"/>
      <dgm:spPr/>
    </dgm:pt>
    <dgm:pt modelId="{FD4AADBF-8EEA-4037-A5FC-1049FDF575A2}" type="pres">
      <dgm:prSet presAssocID="{114A5985-51A8-486C-A4D2-4B2A815F9D69}" presName="compNode" presStyleCnt="0"/>
      <dgm:spPr/>
    </dgm:pt>
    <dgm:pt modelId="{608680A0-A668-4F17-A1A7-A7A8AE260B9D}" type="pres">
      <dgm:prSet presAssocID="{114A5985-51A8-486C-A4D2-4B2A815F9D69}" presName="dummyConnPt" presStyleCnt="0"/>
      <dgm:spPr/>
    </dgm:pt>
    <dgm:pt modelId="{296E0E37-EA92-41E1-8A2B-6B0209351165}" type="pres">
      <dgm:prSet presAssocID="{114A5985-51A8-486C-A4D2-4B2A815F9D69}" presName="node" presStyleLbl="node1" presStyleIdx="1" presStyleCnt="6" custScaleX="143836">
        <dgm:presLayoutVars>
          <dgm:bulletEnabled val="1"/>
        </dgm:presLayoutVars>
      </dgm:prSet>
      <dgm:spPr/>
    </dgm:pt>
    <dgm:pt modelId="{959D7EF2-EF3C-4296-A1EA-1837A873ECF8}" type="pres">
      <dgm:prSet presAssocID="{696EE1D5-080C-4680-83FC-A51C62397BE0}" presName="sibTrans" presStyleLbl="bgSibTrans2D1" presStyleIdx="1" presStyleCnt="5"/>
      <dgm:spPr/>
    </dgm:pt>
    <dgm:pt modelId="{C4BFBBD3-DC48-4950-AB24-1E5ACC3C672E}" type="pres">
      <dgm:prSet presAssocID="{70DF2EA3-45EC-470D-87A6-3D6A633B972B}" presName="compNode" presStyleCnt="0"/>
      <dgm:spPr/>
    </dgm:pt>
    <dgm:pt modelId="{26C9B74F-ADE9-4B70-9980-CCDFD0C2CC5B}" type="pres">
      <dgm:prSet presAssocID="{70DF2EA3-45EC-470D-87A6-3D6A633B972B}" presName="dummyConnPt" presStyleCnt="0"/>
      <dgm:spPr/>
    </dgm:pt>
    <dgm:pt modelId="{E973D462-DE5A-4F91-AF96-9E10D8797237}" type="pres">
      <dgm:prSet presAssocID="{70DF2EA3-45EC-470D-87A6-3D6A633B972B}" presName="node" presStyleLbl="node1" presStyleIdx="2" presStyleCnt="6" custScaleX="143836">
        <dgm:presLayoutVars>
          <dgm:bulletEnabled val="1"/>
        </dgm:presLayoutVars>
      </dgm:prSet>
      <dgm:spPr/>
    </dgm:pt>
    <dgm:pt modelId="{18A3A508-C882-4FA0-A13A-911581243690}" type="pres">
      <dgm:prSet presAssocID="{4499E967-BF27-4728-A7C8-C20973A06FED}" presName="sibTrans" presStyleLbl="bgSibTrans2D1" presStyleIdx="2" presStyleCnt="5"/>
      <dgm:spPr/>
    </dgm:pt>
    <dgm:pt modelId="{9C4C5355-F097-4A21-976D-9A16B747D1C6}" type="pres">
      <dgm:prSet presAssocID="{51185171-B57C-4748-85B7-756C542001E0}" presName="compNode" presStyleCnt="0"/>
      <dgm:spPr/>
    </dgm:pt>
    <dgm:pt modelId="{EB8491DB-8E02-4B10-B213-7316BDBD3FF0}" type="pres">
      <dgm:prSet presAssocID="{51185171-B57C-4748-85B7-756C542001E0}" presName="dummyConnPt" presStyleCnt="0"/>
      <dgm:spPr/>
    </dgm:pt>
    <dgm:pt modelId="{3F6C1E84-8336-4983-864A-0641BE34CBA8}" type="pres">
      <dgm:prSet presAssocID="{51185171-B57C-4748-85B7-756C542001E0}" presName="node" presStyleLbl="node1" presStyleIdx="3" presStyleCnt="6" custScaleX="139797">
        <dgm:presLayoutVars>
          <dgm:bulletEnabled val="1"/>
        </dgm:presLayoutVars>
      </dgm:prSet>
      <dgm:spPr/>
    </dgm:pt>
    <dgm:pt modelId="{1E6418FE-8A4B-49ED-B8B2-54827859D2C2}" type="pres">
      <dgm:prSet presAssocID="{686D460F-6088-4C9A-B2D0-80D4E084111A}" presName="sibTrans" presStyleLbl="bgSibTrans2D1" presStyleIdx="3" presStyleCnt="5"/>
      <dgm:spPr/>
    </dgm:pt>
    <dgm:pt modelId="{217FE741-AF59-471D-BC4B-EF398FDD00CA}" type="pres">
      <dgm:prSet presAssocID="{6A2ED6F2-C2BC-48F2-A859-5B5472165862}" presName="compNode" presStyleCnt="0"/>
      <dgm:spPr/>
    </dgm:pt>
    <dgm:pt modelId="{8B3962BF-7FA6-493D-84F5-DC82CFBB0B33}" type="pres">
      <dgm:prSet presAssocID="{6A2ED6F2-C2BC-48F2-A859-5B5472165862}" presName="dummyConnPt" presStyleCnt="0"/>
      <dgm:spPr/>
    </dgm:pt>
    <dgm:pt modelId="{6AE48D3B-6D33-42E1-B63D-AAAD669798D0}" type="pres">
      <dgm:prSet presAssocID="{6A2ED6F2-C2BC-48F2-A859-5B5472165862}" presName="node" presStyleLbl="node1" presStyleIdx="4" presStyleCnt="6" custScaleX="139797">
        <dgm:presLayoutVars>
          <dgm:bulletEnabled val="1"/>
        </dgm:presLayoutVars>
      </dgm:prSet>
      <dgm:spPr/>
    </dgm:pt>
    <dgm:pt modelId="{2A001895-DEAF-4DA5-B6A0-356E7E5674F1}" type="pres">
      <dgm:prSet presAssocID="{852F4B6D-C624-4CFC-9E95-A98AF4CCEA5D}" presName="sibTrans" presStyleLbl="bgSibTrans2D1" presStyleIdx="4" presStyleCnt="5"/>
      <dgm:spPr/>
    </dgm:pt>
    <dgm:pt modelId="{0C02121E-DAB8-4654-8C90-537E1110C8CC}" type="pres">
      <dgm:prSet presAssocID="{8D995400-E797-4F4A-91A0-5F5BF59D8C13}" presName="compNode" presStyleCnt="0"/>
      <dgm:spPr/>
    </dgm:pt>
    <dgm:pt modelId="{EBDF9B41-B625-4DB6-ACA5-C9E6C1EEC039}" type="pres">
      <dgm:prSet presAssocID="{8D995400-E797-4F4A-91A0-5F5BF59D8C13}" presName="dummyConnPt" presStyleCnt="0"/>
      <dgm:spPr/>
    </dgm:pt>
    <dgm:pt modelId="{E69E940D-7E89-4237-8F4A-E3DC077EB747}" type="pres">
      <dgm:prSet presAssocID="{8D995400-E797-4F4A-91A0-5F5BF59D8C13}" presName="node" presStyleLbl="node1" presStyleIdx="5" presStyleCnt="6" custScaleX="139797">
        <dgm:presLayoutVars>
          <dgm:bulletEnabled val="1"/>
        </dgm:presLayoutVars>
      </dgm:prSet>
      <dgm:spPr/>
    </dgm:pt>
  </dgm:ptLst>
  <dgm:cxnLst>
    <dgm:cxn modelId="{EE9E4B07-AFEB-4C49-9778-989E818FBE1F}" srcId="{099B298C-0ABA-4F9C-BAC2-4E226C1079D7}" destId="{114A5985-51A8-486C-A4D2-4B2A815F9D69}" srcOrd="1" destOrd="0" parTransId="{EEB8665A-0F26-45CE-A8B4-149DC66DC990}" sibTransId="{696EE1D5-080C-4680-83FC-A51C62397BE0}"/>
    <dgm:cxn modelId="{90F2820A-A6C6-43A9-BDDD-40D9F2FA055A}" type="presOf" srcId="{51185171-B57C-4748-85B7-756C542001E0}" destId="{3F6C1E84-8336-4983-864A-0641BE34CBA8}" srcOrd="0" destOrd="0" presId="urn:microsoft.com/office/officeart/2005/8/layout/bProcess4"/>
    <dgm:cxn modelId="{C1C8670E-1CFA-49DA-809C-B4DB988463ED}" type="presOf" srcId="{114A5985-51A8-486C-A4D2-4B2A815F9D69}" destId="{296E0E37-EA92-41E1-8A2B-6B0209351165}" srcOrd="0" destOrd="0" presId="urn:microsoft.com/office/officeart/2005/8/layout/bProcess4"/>
    <dgm:cxn modelId="{753E8426-7A83-457E-8C1B-390934C2BB00}" type="presOf" srcId="{70DF2EA3-45EC-470D-87A6-3D6A633B972B}" destId="{E973D462-DE5A-4F91-AF96-9E10D8797237}" srcOrd="0" destOrd="0" presId="urn:microsoft.com/office/officeart/2005/8/layout/bProcess4"/>
    <dgm:cxn modelId="{743E0F29-8A9A-429F-BECD-6C295CCC633F}" type="presOf" srcId="{852F4B6D-C624-4CFC-9E95-A98AF4CCEA5D}" destId="{2A001895-DEAF-4DA5-B6A0-356E7E5674F1}" srcOrd="0" destOrd="0" presId="urn:microsoft.com/office/officeart/2005/8/layout/bProcess4"/>
    <dgm:cxn modelId="{FB33F889-BB97-41E8-B6BD-6C51064899D2}" srcId="{099B298C-0ABA-4F9C-BAC2-4E226C1079D7}" destId="{70DF2EA3-45EC-470D-87A6-3D6A633B972B}" srcOrd="2" destOrd="0" parTransId="{54097182-B393-437A-8E0C-92034A7016CE}" sibTransId="{4499E967-BF27-4728-A7C8-C20973A06FED}"/>
    <dgm:cxn modelId="{6D784191-3748-4831-92D9-EAEA392D50E8}" type="presOf" srcId="{712C30FF-0D56-4D53-84E3-9A69C1EAB61D}" destId="{4BF5F0A4-66FB-4104-AE37-43C5273C8078}" srcOrd="0" destOrd="0" presId="urn:microsoft.com/office/officeart/2005/8/layout/bProcess4"/>
    <dgm:cxn modelId="{115CBE93-F707-421E-82DB-5C5D23201B3A}" type="presOf" srcId="{70F49893-656B-4868-97B1-2708EBFC76BF}" destId="{EA548915-8A29-48BF-A348-DB72ECE6E4A2}" srcOrd="0" destOrd="0" presId="urn:microsoft.com/office/officeart/2005/8/layout/bProcess4"/>
    <dgm:cxn modelId="{D432DE9F-E4F9-4F45-B94B-21A1749A8BB2}" type="presOf" srcId="{696EE1D5-080C-4680-83FC-A51C62397BE0}" destId="{959D7EF2-EF3C-4296-A1EA-1837A873ECF8}" srcOrd="0" destOrd="0" presId="urn:microsoft.com/office/officeart/2005/8/layout/bProcess4"/>
    <dgm:cxn modelId="{B3E42DAA-B3C5-4659-A216-B037E4321C34}" srcId="{099B298C-0ABA-4F9C-BAC2-4E226C1079D7}" destId="{8D995400-E797-4F4A-91A0-5F5BF59D8C13}" srcOrd="5" destOrd="0" parTransId="{8225C68D-BEFA-4458-98C6-98B3369E5474}" sibTransId="{6DB9193D-899E-435B-B5F3-A5450652DDFE}"/>
    <dgm:cxn modelId="{27F75FAA-F4BC-46B7-8C23-0171E57DA5E9}" srcId="{099B298C-0ABA-4F9C-BAC2-4E226C1079D7}" destId="{6A2ED6F2-C2BC-48F2-A859-5B5472165862}" srcOrd="4" destOrd="0" parTransId="{A896A3E2-C48A-4205-A09F-60052B5653B1}" sibTransId="{852F4B6D-C624-4CFC-9E95-A98AF4CCEA5D}"/>
    <dgm:cxn modelId="{321D3DC5-897A-4360-91B5-9A67D6B2606B}" type="presOf" srcId="{686D460F-6088-4C9A-B2D0-80D4E084111A}" destId="{1E6418FE-8A4B-49ED-B8B2-54827859D2C2}" srcOrd="0" destOrd="0" presId="urn:microsoft.com/office/officeart/2005/8/layout/bProcess4"/>
    <dgm:cxn modelId="{085554CB-AA74-481F-9A02-DAB8B1AEFAB2}" type="presOf" srcId="{6A2ED6F2-C2BC-48F2-A859-5B5472165862}" destId="{6AE48D3B-6D33-42E1-B63D-AAAD669798D0}" srcOrd="0" destOrd="0" presId="urn:microsoft.com/office/officeart/2005/8/layout/bProcess4"/>
    <dgm:cxn modelId="{FA4FE2D2-6985-43C7-9E57-03B49EAEC274}" srcId="{099B298C-0ABA-4F9C-BAC2-4E226C1079D7}" destId="{51185171-B57C-4748-85B7-756C542001E0}" srcOrd="3" destOrd="0" parTransId="{17E32ABA-B0AD-46F6-A9F0-7FB2B511FC92}" sibTransId="{686D460F-6088-4C9A-B2D0-80D4E084111A}"/>
    <dgm:cxn modelId="{9CB48DD4-A3A1-4BD4-A703-9E1B52C44D88}" type="presOf" srcId="{099B298C-0ABA-4F9C-BAC2-4E226C1079D7}" destId="{C9D3513F-EA73-4E81-AAF8-9F5B85621E2A}" srcOrd="0" destOrd="0" presId="urn:microsoft.com/office/officeart/2005/8/layout/bProcess4"/>
    <dgm:cxn modelId="{59BF86D7-6FC9-4F59-ABC7-710CDBB1918F}" type="presOf" srcId="{4499E967-BF27-4728-A7C8-C20973A06FED}" destId="{18A3A508-C882-4FA0-A13A-911581243690}" srcOrd="0" destOrd="0" presId="urn:microsoft.com/office/officeart/2005/8/layout/bProcess4"/>
    <dgm:cxn modelId="{DA4137DE-30E0-4A71-80F4-0A2F04FC363B}" srcId="{099B298C-0ABA-4F9C-BAC2-4E226C1079D7}" destId="{70F49893-656B-4868-97B1-2708EBFC76BF}" srcOrd="0" destOrd="0" parTransId="{751C14C2-552F-47FD-BE15-9C7716116A2C}" sibTransId="{712C30FF-0D56-4D53-84E3-9A69C1EAB61D}"/>
    <dgm:cxn modelId="{6D8E9DF3-CF4E-4E04-9263-166D9712E2A1}" type="presOf" srcId="{8D995400-E797-4F4A-91A0-5F5BF59D8C13}" destId="{E69E940D-7E89-4237-8F4A-E3DC077EB747}" srcOrd="0" destOrd="0" presId="urn:microsoft.com/office/officeart/2005/8/layout/bProcess4"/>
    <dgm:cxn modelId="{1C99509A-4E4E-4D89-A6F0-A847CCA455DD}" type="presParOf" srcId="{C9D3513F-EA73-4E81-AAF8-9F5B85621E2A}" destId="{00598196-1986-4618-96FE-6B977BF0B762}" srcOrd="0" destOrd="0" presId="urn:microsoft.com/office/officeart/2005/8/layout/bProcess4"/>
    <dgm:cxn modelId="{8EECFBFE-8B94-43BC-A14D-140CD74BC651}" type="presParOf" srcId="{00598196-1986-4618-96FE-6B977BF0B762}" destId="{7A42FED2-90AB-438F-B33C-DBCE1DC6CE59}" srcOrd="0" destOrd="0" presId="urn:microsoft.com/office/officeart/2005/8/layout/bProcess4"/>
    <dgm:cxn modelId="{02F4C0A8-BC52-44DD-AD14-5E36E44A7153}" type="presParOf" srcId="{00598196-1986-4618-96FE-6B977BF0B762}" destId="{EA548915-8A29-48BF-A348-DB72ECE6E4A2}" srcOrd="1" destOrd="0" presId="urn:microsoft.com/office/officeart/2005/8/layout/bProcess4"/>
    <dgm:cxn modelId="{687FA671-48BB-40D6-A42E-BA769E21B60B}" type="presParOf" srcId="{C9D3513F-EA73-4E81-AAF8-9F5B85621E2A}" destId="{4BF5F0A4-66FB-4104-AE37-43C5273C8078}" srcOrd="1" destOrd="0" presId="urn:microsoft.com/office/officeart/2005/8/layout/bProcess4"/>
    <dgm:cxn modelId="{444E2C75-5716-4B28-9D36-0AA97439681F}" type="presParOf" srcId="{C9D3513F-EA73-4E81-AAF8-9F5B85621E2A}" destId="{FD4AADBF-8EEA-4037-A5FC-1049FDF575A2}" srcOrd="2" destOrd="0" presId="urn:microsoft.com/office/officeart/2005/8/layout/bProcess4"/>
    <dgm:cxn modelId="{031AFD5B-C8E9-43B3-91CA-A2F82AF1D697}" type="presParOf" srcId="{FD4AADBF-8EEA-4037-A5FC-1049FDF575A2}" destId="{608680A0-A668-4F17-A1A7-A7A8AE260B9D}" srcOrd="0" destOrd="0" presId="urn:microsoft.com/office/officeart/2005/8/layout/bProcess4"/>
    <dgm:cxn modelId="{E934C8ED-6879-4A52-9088-0E4C490BE182}" type="presParOf" srcId="{FD4AADBF-8EEA-4037-A5FC-1049FDF575A2}" destId="{296E0E37-EA92-41E1-8A2B-6B0209351165}" srcOrd="1" destOrd="0" presId="urn:microsoft.com/office/officeart/2005/8/layout/bProcess4"/>
    <dgm:cxn modelId="{C56672B0-7C9A-440B-A9C2-1B40DAC17698}" type="presParOf" srcId="{C9D3513F-EA73-4E81-AAF8-9F5B85621E2A}" destId="{959D7EF2-EF3C-4296-A1EA-1837A873ECF8}" srcOrd="3" destOrd="0" presId="urn:microsoft.com/office/officeart/2005/8/layout/bProcess4"/>
    <dgm:cxn modelId="{36ADA436-4619-4EBA-BB37-874BB96C4DBF}" type="presParOf" srcId="{C9D3513F-EA73-4E81-AAF8-9F5B85621E2A}" destId="{C4BFBBD3-DC48-4950-AB24-1E5ACC3C672E}" srcOrd="4" destOrd="0" presId="urn:microsoft.com/office/officeart/2005/8/layout/bProcess4"/>
    <dgm:cxn modelId="{714BF442-A668-4362-8BAF-079B42B95CF9}" type="presParOf" srcId="{C4BFBBD3-DC48-4950-AB24-1E5ACC3C672E}" destId="{26C9B74F-ADE9-4B70-9980-CCDFD0C2CC5B}" srcOrd="0" destOrd="0" presId="urn:microsoft.com/office/officeart/2005/8/layout/bProcess4"/>
    <dgm:cxn modelId="{0E495CC4-DF58-467A-9FC0-2BD5F098F6E5}" type="presParOf" srcId="{C4BFBBD3-DC48-4950-AB24-1E5ACC3C672E}" destId="{E973D462-DE5A-4F91-AF96-9E10D8797237}" srcOrd="1" destOrd="0" presId="urn:microsoft.com/office/officeart/2005/8/layout/bProcess4"/>
    <dgm:cxn modelId="{2BA6C2F2-B6F7-4494-BA3B-8BFFDB84F7A8}" type="presParOf" srcId="{C9D3513F-EA73-4E81-AAF8-9F5B85621E2A}" destId="{18A3A508-C882-4FA0-A13A-911581243690}" srcOrd="5" destOrd="0" presId="urn:microsoft.com/office/officeart/2005/8/layout/bProcess4"/>
    <dgm:cxn modelId="{7D8D685D-5EAF-4A4D-A934-A08597E18080}" type="presParOf" srcId="{C9D3513F-EA73-4E81-AAF8-9F5B85621E2A}" destId="{9C4C5355-F097-4A21-976D-9A16B747D1C6}" srcOrd="6" destOrd="0" presId="urn:microsoft.com/office/officeart/2005/8/layout/bProcess4"/>
    <dgm:cxn modelId="{3FA94204-D865-4086-A08C-F9281F91FF04}" type="presParOf" srcId="{9C4C5355-F097-4A21-976D-9A16B747D1C6}" destId="{EB8491DB-8E02-4B10-B213-7316BDBD3FF0}" srcOrd="0" destOrd="0" presId="urn:microsoft.com/office/officeart/2005/8/layout/bProcess4"/>
    <dgm:cxn modelId="{D259C998-4A33-47FD-8B65-1B25A27C95B5}" type="presParOf" srcId="{9C4C5355-F097-4A21-976D-9A16B747D1C6}" destId="{3F6C1E84-8336-4983-864A-0641BE34CBA8}" srcOrd="1" destOrd="0" presId="urn:microsoft.com/office/officeart/2005/8/layout/bProcess4"/>
    <dgm:cxn modelId="{6F405DE1-C9E6-49A7-B571-39D17166B714}" type="presParOf" srcId="{C9D3513F-EA73-4E81-AAF8-9F5B85621E2A}" destId="{1E6418FE-8A4B-49ED-B8B2-54827859D2C2}" srcOrd="7" destOrd="0" presId="urn:microsoft.com/office/officeart/2005/8/layout/bProcess4"/>
    <dgm:cxn modelId="{65270863-46EB-4949-9F6B-AAB87828F1D3}" type="presParOf" srcId="{C9D3513F-EA73-4E81-AAF8-9F5B85621E2A}" destId="{217FE741-AF59-471D-BC4B-EF398FDD00CA}" srcOrd="8" destOrd="0" presId="urn:microsoft.com/office/officeart/2005/8/layout/bProcess4"/>
    <dgm:cxn modelId="{D46BFBEE-5234-475E-BB98-E38C05F7C390}" type="presParOf" srcId="{217FE741-AF59-471D-BC4B-EF398FDD00CA}" destId="{8B3962BF-7FA6-493D-84F5-DC82CFBB0B33}" srcOrd="0" destOrd="0" presId="urn:microsoft.com/office/officeart/2005/8/layout/bProcess4"/>
    <dgm:cxn modelId="{4BF2654C-C271-434D-9BDD-F6BE02080E1A}" type="presParOf" srcId="{217FE741-AF59-471D-BC4B-EF398FDD00CA}" destId="{6AE48D3B-6D33-42E1-B63D-AAAD669798D0}" srcOrd="1" destOrd="0" presId="urn:microsoft.com/office/officeart/2005/8/layout/bProcess4"/>
    <dgm:cxn modelId="{ED9F3AED-3F75-4A24-BE7A-5AE8DC3C129C}" type="presParOf" srcId="{C9D3513F-EA73-4E81-AAF8-9F5B85621E2A}" destId="{2A001895-DEAF-4DA5-B6A0-356E7E5674F1}" srcOrd="9" destOrd="0" presId="urn:microsoft.com/office/officeart/2005/8/layout/bProcess4"/>
    <dgm:cxn modelId="{C08C867E-67EF-4E30-8C3A-85A67C172E4B}" type="presParOf" srcId="{C9D3513F-EA73-4E81-AAF8-9F5B85621E2A}" destId="{0C02121E-DAB8-4654-8C90-537E1110C8CC}" srcOrd="10" destOrd="0" presId="urn:microsoft.com/office/officeart/2005/8/layout/bProcess4"/>
    <dgm:cxn modelId="{0E2D3AD9-B6EB-4695-899B-26DA95461109}" type="presParOf" srcId="{0C02121E-DAB8-4654-8C90-537E1110C8CC}" destId="{EBDF9B41-B625-4DB6-ACA5-C9E6C1EEC039}" srcOrd="0" destOrd="0" presId="urn:microsoft.com/office/officeart/2005/8/layout/bProcess4"/>
    <dgm:cxn modelId="{49252F77-81B1-444E-A1DA-CCFEBF9270E5}" type="presParOf" srcId="{0C02121E-DAB8-4654-8C90-537E1110C8CC}" destId="{E69E940D-7E89-4237-8F4A-E3DC077EB74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586128-78AE-41A0-BC46-7FF156EA76BA}">
      <dsp:nvSpPr>
        <dsp:cNvPr id="0" name=""/>
        <dsp:cNvSpPr/>
      </dsp:nvSpPr>
      <dsp:spPr>
        <a:xfrm>
          <a:off x="2535" y="986695"/>
          <a:ext cx="4755895" cy="237794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GB" sz="6500" kern="1200"/>
            <a:t>Stop Search Powers</a:t>
          </a:r>
          <a:endParaRPr lang="en-US" sz="6500" kern="1200"/>
        </a:p>
      </dsp:txBody>
      <dsp:txXfrm>
        <a:off x="2535" y="986695"/>
        <a:ext cx="4755895" cy="2377947"/>
      </dsp:txXfrm>
    </dsp:sp>
    <dsp:sp modelId="{53192E92-BDE9-45FC-A1A4-4EB646AFB71B}">
      <dsp:nvSpPr>
        <dsp:cNvPr id="0" name=""/>
        <dsp:cNvSpPr/>
      </dsp:nvSpPr>
      <dsp:spPr>
        <a:xfrm>
          <a:off x="5757169" y="986695"/>
          <a:ext cx="4755895" cy="237794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GB" sz="6500" kern="1200"/>
            <a:t>Powers of Entry </a:t>
          </a:r>
          <a:endParaRPr lang="en-US" sz="6500" kern="1200"/>
        </a:p>
      </dsp:txBody>
      <dsp:txXfrm>
        <a:off x="5757169" y="986695"/>
        <a:ext cx="4755895" cy="23779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79970-7970-A546-9027-4C50ED5F4351}">
      <dsp:nvSpPr>
        <dsp:cNvPr id="0" name=""/>
        <dsp:cNvSpPr/>
      </dsp:nvSpPr>
      <dsp:spPr>
        <a:xfrm>
          <a:off x="0" y="4444271"/>
          <a:ext cx="8424936" cy="7291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Officers cannot use ethnicity to help form their grounds for suspicion</a:t>
          </a:r>
        </a:p>
      </dsp:txBody>
      <dsp:txXfrm>
        <a:off x="0" y="4444271"/>
        <a:ext cx="8424936" cy="729119"/>
      </dsp:txXfrm>
    </dsp:sp>
    <dsp:sp modelId="{2C2E52F1-B3F2-F54C-93F8-C234F81930EF}">
      <dsp:nvSpPr>
        <dsp:cNvPr id="0" name=""/>
        <dsp:cNvSpPr/>
      </dsp:nvSpPr>
      <dsp:spPr>
        <a:xfrm rot="10800000">
          <a:off x="0" y="3333821"/>
          <a:ext cx="8424936" cy="1121386"/>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must be some objective basis for suspicion based on facts</a:t>
          </a:r>
        </a:p>
      </dsp:txBody>
      <dsp:txXfrm rot="10800000">
        <a:off x="0" y="3333821"/>
        <a:ext cx="8424936" cy="728643"/>
      </dsp:txXfrm>
    </dsp:sp>
    <dsp:sp modelId="{5656267F-9C47-DA44-BA80-84E9E07A850D}">
      <dsp:nvSpPr>
        <dsp:cNvPr id="0" name=""/>
        <dsp:cNvSpPr/>
      </dsp:nvSpPr>
      <dsp:spPr>
        <a:xfrm rot="10800000">
          <a:off x="0" y="2223372"/>
          <a:ext cx="8424936" cy="1121386"/>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In most cases an officer must have reasonable grounds for suspicion</a:t>
          </a:r>
        </a:p>
      </dsp:txBody>
      <dsp:txXfrm rot="10800000">
        <a:off x="0" y="2223372"/>
        <a:ext cx="8424936" cy="728643"/>
      </dsp:txXfrm>
    </dsp:sp>
    <dsp:sp modelId="{BE785EB0-9F77-C345-87AE-A88096A0AB9D}">
      <dsp:nvSpPr>
        <dsp:cNvPr id="0" name=""/>
        <dsp:cNvSpPr/>
      </dsp:nvSpPr>
      <dsp:spPr>
        <a:xfrm rot="10800000">
          <a:off x="0" y="1112923"/>
          <a:ext cx="8424936" cy="1121386"/>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PACE provides statutory guidance</a:t>
          </a:r>
        </a:p>
      </dsp:txBody>
      <dsp:txXfrm rot="10800000">
        <a:off x="0" y="1112923"/>
        <a:ext cx="8424936" cy="728643"/>
      </dsp:txXfrm>
    </dsp:sp>
    <dsp:sp modelId="{7B5D3364-711D-B54D-A23F-FAAF97125EF0}">
      <dsp:nvSpPr>
        <dsp:cNvPr id="0" name=""/>
        <dsp:cNvSpPr/>
      </dsp:nvSpPr>
      <dsp:spPr>
        <a:xfrm rot="10800000">
          <a:off x="0" y="2474"/>
          <a:ext cx="8424936" cy="112138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are 20 different Sections from 16 different Acts</a:t>
          </a:r>
        </a:p>
      </dsp:txBody>
      <dsp:txXfrm rot="10800000">
        <a:off x="0" y="2474"/>
        <a:ext cx="8424936" cy="7286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71445-1E2E-4FB1-9025-7F542A004801}">
      <dsp:nvSpPr>
        <dsp:cNvPr id="0" name=""/>
        <dsp:cNvSpPr/>
      </dsp:nvSpPr>
      <dsp:spPr>
        <a:xfrm>
          <a:off x="792098" y="2204"/>
          <a:ext cx="6120658" cy="1283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public place or place which the public have permission to be there through payment or otherwise</a:t>
          </a:r>
        </a:p>
      </dsp:txBody>
      <dsp:txXfrm>
        <a:off x="829684" y="39790"/>
        <a:ext cx="6045486" cy="1208103"/>
      </dsp:txXfrm>
    </dsp:sp>
    <dsp:sp modelId="{F336F540-D502-4A57-A5C5-972F5061FB4B}">
      <dsp:nvSpPr>
        <dsp:cNvPr id="0" name=""/>
        <dsp:cNvSpPr/>
      </dsp:nvSpPr>
      <dsp:spPr>
        <a:xfrm rot="5400000">
          <a:off x="3740141" y="1397766"/>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AC28CF3-5F2F-40EE-8D23-DD64410548B8}">
      <dsp:nvSpPr>
        <dsp:cNvPr id="0" name=""/>
        <dsp:cNvSpPr/>
      </dsp:nvSpPr>
      <dsp:spPr>
        <a:xfrm>
          <a:off x="792098" y="1734626"/>
          <a:ext cx="6120658" cy="1283275"/>
        </a:xfrm>
        <a:prstGeom prst="roundRect">
          <a:avLst>
            <a:gd name="adj" fmla="val 1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Includes places to which only a section of the public would have access</a:t>
          </a:r>
        </a:p>
      </dsp:txBody>
      <dsp:txXfrm>
        <a:off x="829684" y="1772212"/>
        <a:ext cx="6045486" cy="1208103"/>
      </dsp:txXfrm>
    </dsp:sp>
    <dsp:sp modelId="{096D904C-6CB3-4B49-99B7-0F80E84347C6}">
      <dsp:nvSpPr>
        <dsp:cNvPr id="0" name=""/>
        <dsp:cNvSpPr/>
      </dsp:nvSpPr>
      <dsp:spPr>
        <a:xfrm rot="5400000">
          <a:off x="3740141" y="3130188"/>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46C185-A721-44C2-BA3E-4978A8595645}">
      <dsp:nvSpPr>
        <dsp:cNvPr id="0" name=""/>
        <dsp:cNvSpPr/>
      </dsp:nvSpPr>
      <dsp:spPr>
        <a:xfrm>
          <a:off x="792098" y="3467048"/>
          <a:ext cx="6120658" cy="1283275"/>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u="sng" kern="1200" dirty="0"/>
            <a:t>Does not include their dwelling or one which they have expressed or implied permission by the person that resides there</a:t>
          </a:r>
        </a:p>
      </dsp:txBody>
      <dsp:txXfrm>
        <a:off x="829684" y="3504634"/>
        <a:ext cx="6045486" cy="12081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0782A-C0BE-034C-873C-46651E366944}">
      <dsp:nvSpPr>
        <dsp:cNvPr id="0" name=""/>
        <dsp:cNvSpPr/>
      </dsp:nvSpPr>
      <dsp:spPr>
        <a:xfrm>
          <a:off x="943" y="928195"/>
          <a:ext cx="3679349" cy="22076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obtained dishonestly from another.</a:t>
          </a:r>
          <a:endParaRPr lang="en-US" sz="2400" kern="1200" dirty="0"/>
        </a:p>
      </dsp:txBody>
      <dsp:txXfrm>
        <a:off x="943" y="928195"/>
        <a:ext cx="3679349" cy="2207609"/>
      </dsp:txXfrm>
    </dsp:sp>
    <dsp:sp modelId="{D573ED27-0047-8240-AC65-20FBDB31EFAD}">
      <dsp:nvSpPr>
        <dsp:cNvPr id="0" name=""/>
        <dsp:cNvSpPr/>
      </dsp:nvSpPr>
      <dsp:spPr>
        <a:xfrm>
          <a:off x="4048227" y="928195"/>
          <a:ext cx="3679349" cy="220760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which directly or indirectly represent a stolen item (includes the proceeds of stolen goods)</a:t>
          </a:r>
          <a:endParaRPr lang="en-US" sz="2400" kern="1200" dirty="0"/>
        </a:p>
      </dsp:txBody>
      <dsp:txXfrm>
        <a:off x="4048227" y="928195"/>
        <a:ext cx="3679349" cy="22076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6F583-D892-4FD6-A5F5-07BB56812E94}">
      <dsp:nvSpPr>
        <dsp:cNvPr id="0" name=""/>
        <dsp:cNvSpPr/>
      </dsp:nvSpPr>
      <dsp:spPr>
        <a:xfrm>
          <a:off x="0" y="0"/>
          <a:ext cx="8674943" cy="2147631"/>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0D457A-B283-4A32-ABE2-CC1C42D91441}">
      <dsp:nvSpPr>
        <dsp:cNvPr id="0" name=""/>
        <dsp:cNvSpPr/>
      </dsp:nvSpPr>
      <dsp:spPr>
        <a:xfrm>
          <a:off x="260248" y="286350"/>
          <a:ext cx="2548264" cy="157492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CA6A82-11BE-4073-A681-356FF65EA4CC}">
      <dsp:nvSpPr>
        <dsp:cNvPr id="0" name=""/>
        <dsp:cNvSpPr/>
      </dsp:nvSpPr>
      <dsp:spPr>
        <a:xfrm rot="10800000">
          <a:off x="260248" y="2147631"/>
          <a:ext cx="2548264" cy="2624883"/>
        </a:xfrm>
        <a:prstGeom prst="round2SameRect">
          <a:avLst>
            <a:gd name="adj1" fmla="val 10500"/>
            <a:gd name="adj2" fmla="val 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rot="10800000">
        <a:off x="338616" y="2147631"/>
        <a:ext cx="2391528" cy="2546515"/>
      </dsp:txXfrm>
    </dsp:sp>
    <dsp:sp modelId="{5377701A-D022-4BAB-A782-4CF1612CD72C}">
      <dsp:nvSpPr>
        <dsp:cNvPr id="0" name=""/>
        <dsp:cNvSpPr/>
      </dsp:nvSpPr>
      <dsp:spPr>
        <a:xfrm>
          <a:off x="3063339" y="286350"/>
          <a:ext cx="2548264" cy="157492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476BCE-E40D-41D5-96B1-B20B8C6E60C1}">
      <dsp:nvSpPr>
        <dsp:cNvPr id="0" name=""/>
        <dsp:cNvSpPr/>
      </dsp:nvSpPr>
      <dsp:spPr>
        <a:xfrm rot="10800000">
          <a:off x="3063339" y="2147631"/>
          <a:ext cx="2548264" cy="2624883"/>
        </a:xfrm>
        <a:prstGeom prst="round2SameRect">
          <a:avLst>
            <a:gd name="adj1" fmla="val 10500"/>
            <a:gd name="adj2" fmla="val 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rot="10800000">
        <a:off x="3141707" y="2147631"/>
        <a:ext cx="2391528" cy="2546515"/>
      </dsp:txXfrm>
    </dsp:sp>
    <dsp:sp modelId="{94BBAEB2-8F73-498F-8CC7-B50C7EA03F55}">
      <dsp:nvSpPr>
        <dsp:cNvPr id="0" name=""/>
        <dsp:cNvSpPr/>
      </dsp:nvSpPr>
      <dsp:spPr>
        <a:xfrm>
          <a:off x="5866430" y="286350"/>
          <a:ext cx="2548264" cy="157492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E64D25-4DC8-4F78-A1D8-33229E64348D}">
      <dsp:nvSpPr>
        <dsp:cNvPr id="0" name=""/>
        <dsp:cNvSpPr/>
      </dsp:nvSpPr>
      <dsp:spPr>
        <a:xfrm rot="10800000">
          <a:off x="5866430" y="2147631"/>
          <a:ext cx="2548264" cy="2624883"/>
        </a:xfrm>
        <a:prstGeom prst="round2SameRect">
          <a:avLst>
            <a:gd name="adj1" fmla="val 10500"/>
            <a:gd name="adj2" fmla="val 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rot="10800000">
        <a:off x="5944798" y="2147631"/>
        <a:ext cx="2391528" cy="25465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C5445-E406-A349-BBB5-FCFADD0091D1}">
      <dsp:nvSpPr>
        <dsp:cNvPr id="0" name=""/>
        <dsp:cNvSpPr/>
      </dsp:nvSpPr>
      <dsp:spPr>
        <a:xfrm>
          <a:off x="1982721" y="0"/>
          <a:ext cx="4227569" cy="141176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Or, any article made or adapted for use in the course of or in connection with:</a:t>
          </a:r>
          <a:endParaRPr lang="en-US" sz="2400" kern="1200" dirty="0"/>
        </a:p>
      </dsp:txBody>
      <dsp:txXfrm>
        <a:off x="2024070" y="41349"/>
        <a:ext cx="4144871" cy="1329065"/>
      </dsp:txXfrm>
    </dsp:sp>
    <dsp:sp modelId="{A0C16849-A505-4942-9C21-3E2AF4F3666A}">
      <dsp:nvSpPr>
        <dsp:cNvPr id="0" name=""/>
        <dsp:cNvSpPr/>
      </dsp:nvSpPr>
      <dsp:spPr>
        <a:xfrm rot="5400000">
          <a:off x="3831800" y="1447057"/>
          <a:ext cx="529411" cy="63529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1499998"/>
        <a:ext cx="381175" cy="370588"/>
      </dsp:txXfrm>
    </dsp:sp>
    <dsp:sp modelId="{A89A756F-668C-2844-9DEE-FC02D399D00F}">
      <dsp:nvSpPr>
        <dsp:cNvPr id="0" name=""/>
        <dsp:cNvSpPr/>
      </dsp:nvSpPr>
      <dsp:spPr>
        <a:xfrm>
          <a:off x="1982721" y="2117645"/>
          <a:ext cx="4227569" cy="1411763"/>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Burglary, Theft, TWOC, Fraud, Criminal Damage</a:t>
          </a:r>
          <a:endParaRPr lang="en-US" sz="2400" kern="1200" dirty="0"/>
        </a:p>
      </dsp:txBody>
      <dsp:txXfrm>
        <a:off x="2024070" y="2158994"/>
        <a:ext cx="4144871" cy="1329065"/>
      </dsp:txXfrm>
    </dsp:sp>
    <dsp:sp modelId="{8A37D94D-0B8B-0148-8DB6-31CC2A58AA12}">
      <dsp:nvSpPr>
        <dsp:cNvPr id="0" name=""/>
        <dsp:cNvSpPr/>
      </dsp:nvSpPr>
      <dsp:spPr>
        <a:xfrm rot="5400000">
          <a:off x="3831800" y="3564702"/>
          <a:ext cx="529411" cy="635293"/>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3617643"/>
        <a:ext cx="381175" cy="370588"/>
      </dsp:txXfrm>
    </dsp:sp>
    <dsp:sp modelId="{1D1C26C3-0AC6-054A-8FD6-00825AC77044}">
      <dsp:nvSpPr>
        <dsp:cNvPr id="0" name=""/>
        <dsp:cNvSpPr/>
      </dsp:nvSpPr>
      <dsp:spPr>
        <a:xfrm>
          <a:off x="1982721" y="4235290"/>
          <a:ext cx="4227569" cy="1411763"/>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intended by the person having it with them for such use by them, or some other person</a:t>
          </a:r>
        </a:p>
      </dsp:txBody>
      <dsp:txXfrm>
        <a:off x="2024070" y="4276639"/>
        <a:ext cx="4144871" cy="132906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49B8A-06A0-4069-8A55-01D3443D24B3}">
      <dsp:nvSpPr>
        <dsp:cNvPr id="0" name=""/>
        <dsp:cNvSpPr/>
      </dsp:nvSpPr>
      <dsp:spPr>
        <a:xfrm>
          <a:off x="0" y="3941371"/>
          <a:ext cx="8250889" cy="1293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such article found during a search may be seized</a:t>
          </a:r>
          <a:endParaRPr lang="en-US" sz="2400" kern="1200" dirty="0"/>
        </a:p>
      </dsp:txBody>
      <dsp:txXfrm>
        <a:off x="0" y="3941371"/>
        <a:ext cx="8250889" cy="1293646"/>
      </dsp:txXfrm>
    </dsp:sp>
    <dsp:sp modelId="{29386E58-2EB0-408A-9AA7-8222A4E724D4}">
      <dsp:nvSpPr>
        <dsp:cNvPr id="0" name=""/>
        <dsp:cNvSpPr/>
      </dsp:nvSpPr>
      <dsp:spPr>
        <a:xfrm rot="10800000">
          <a:off x="0" y="1971148"/>
          <a:ext cx="8250889" cy="1989627"/>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prohibited firework</a:t>
          </a:r>
          <a:endParaRPr lang="en-US" sz="2400" kern="1200" dirty="0"/>
        </a:p>
      </dsp:txBody>
      <dsp:txXfrm rot="10800000">
        <a:off x="0" y="1971148"/>
        <a:ext cx="8250889" cy="1292800"/>
      </dsp:txXfrm>
    </dsp:sp>
    <dsp:sp modelId="{6571FF1F-8849-4FFD-8345-5DC0698F18B1}">
      <dsp:nvSpPr>
        <dsp:cNvPr id="0" name=""/>
        <dsp:cNvSpPr/>
      </dsp:nvSpPr>
      <dsp:spPr>
        <a:xfrm rot="10800000">
          <a:off x="0" y="925"/>
          <a:ext cx="8250889" cy="1989627"/>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Bladed or sharply pointed article or</a:t>
          </a:r>
          <a:endParaRPr lang="en-US" sz="2400" kern="1200" dirty="0"/>
        </a:p>
      </dsp:txBody>
      <dsp:txXfrm rot="10800000">
        <a:off x="0" y="925"/>
        <a:ext cx="8250889" cy="12928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22D7D-2CF6-4834-B8CE-0424797544DD}">
      <dsp:nvSpPr>
        <dsp:cNvPr id="0" name=""/>
        <dsp:cNvSpPr/>
      </dsp:nvSpPr>
      <dsp:spPr>
        <a:xfrm>
          <a:off x="0" y="2984144"/>
          <a:ext cx="6148908" cy="979462"/>
        </a:xfrm>
        <a:prstGeom prst="rect">
          <a:avLst/>
        </a:prstGeom>
        <a:solidFill>
          <a:schemeClr val="accent4">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Suspect</a:t>
          </a:r>
        </a:p>
      </dsp:txBody>
      <dsp:txXfrm>
        <a:off x="0" y="2984144"/>
        <a:ext cx="6148908" cy="979462"/>
      </dsp:txXfrm>
    </dsp:sp>
    <dsp:sp modelId="{40336F90-D95A-4773-AD97-6FF8021E7814}">
      <dsp:nvSpPr>
        <dsp:cNvPr id="0" name=""/>
        <dsp:cNvSpPr/>
      </dsp:nvSpPr>
      <dsp:spPr>
        <a:xfrm rot="10800000">
          <a:off x="0" y="1492422"/>
          <a:ext cx="6148908" cy="1506413"/>
        </a:xfrm>
        <a:prstGeom prst="upArrowCallout">
          <a:avLst/>
        </a:prstGeom>
        <a:solidFill>
          <a:schemeClr val="accent2">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Believe</a:t>
          </a:r>
        </a:p>
      </dsp:txBody>
      <dsp:txXfrm rot="10800000">
        <a:off x="0" y="1492422"/>
        <a:ext cx="6148908" cy="978822"/>
      </dsp:txXfrm>
    </dsp:sp>
    <dsp:sp modelId="{B26FDA26-65E2-4D89-818A-6697CBB9BEBC}">
      <dsp:nvSpPr>
        <dsp:cNvPr id="0" name=""/>
        <dsp:cNvSpPr/>
      </dsp:nvSpPr>
      <dsp:spPr>
        <a:xfrm rot="10800000">
          <a:off x="0" y="37999"/>
          <a:ext cx="6148908" cy="1506413"/>
        </a:xfrm>
        <a:prstGeom prst="upArrowCallout">
          <a:avLst/>
        </a:prstGeom>
        <a:solidFill>
          <a:schemeClr val="accent6">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Know</a:t>
          </a:r>
        </a:p>
      </dsp:txBody>
      <dsp:txXfrm rot="10800000">
        <a:off x="0" y="37999"/>
        <a:ext cx="6148908" cy="97882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17B2D-11DA-B746-B3C5-FB3D5CED7D1A}">
      <dsp:nvSpPr>
        <dsp:cNvPr id="0" name=""/>
        <dsp:cNvSpPr/>
      </dsp:nvSpPr>
      <dsp:spPr>
        <a:xfrm>
          <a:off x="0" y="4374318"/>
          <a:ext cx="6947098" cy="115596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If there is no such intelligence, then </a:t>
          </a:r>
          <a:r>
            <a:rPr lang="en-US" sz="2000" b="1" i="1" u="sng" kern="1200"/>
            <a:t>no</a:t>
          </a:r>
          <a:r>
            <a:rPr lang="en-US" sz="2000" kern="1200"/>
            <a:t> search should be made</a:t>
          </a:r>
          <a:endParaRPr lang="en-US" sz="2000" kern="1200" dirty="0"/>
        </a:p>
      </dsp:txBody>
      <dsp:txXfrm>
        <a:off x="0" y="4374318"/>
        <a:ext cx="6947098" cy="1155964"/>
      </dsp:txXfrm>
    </dsp:sp>
    <dsp:sp modelId="{E27E7946-31DC-2D49-A1C7-4B024F32D3EC}">
      <dsp:nvSpPr>
        <dsp:cNvPr id="0" name=""/>
        <dsp:cNvSpPr/>
      </dsp:nvSpPr>
      <dsp:spPr>
        <a:xfrm rot="10800000">
          <a:off x="0" y="1761596"/>
          <a:ext cx="6947098" cy="2630061"/>
        </a:xfrm>
        <a:prstGeom prst="upArrowCallou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sp:txBody>
      <dsp:txXfrm rot="10800000">
        <a:off x="0" y="1761596"/>
        <a:ext cx="6947098" cy="1708935"/>
      </dsp:txXfrm>
    </dsp:sp>
    <dsp:sp modelId="{78C55B14-76E9-AE4D-89DA-DAF0AEE76D09}">
      <dsp:nvSpPr>
        <dsp:cNvPr id="0" name=""/>
        <dsp:cNvSpPr/>
      </dsp:nvSpPr>
      <dsp:spPr>
        <a:xfrm rot="10800000">
          <a:off x="0" y="1061"/>
          <a:ext cx="6947098" cy="1777873"/>
        </a:xfrm>
        <a:prstGeom prst="upArrowCallou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Each time a stop and search of a person is considered officers should ask themselves this question</a:t>
          </a:r>
        </a:p>
      </dsp:txBody>
      <dsp:txXfrm rot="10800000">
        <a:off x="0" y="1061"/>
        <a:ext cx="6947098" cy="115520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1FDCC-84E0-4FF8-844C-3AD49FAE7823}">
      <dsp:nvSpPr>
        <dsp:cNvPr id="0" name=""/>
        <dsp:cNvSpPr/>
      </dsp:nvSpPr>
      <dsp:spPr>
        <a:xfrm>
          <a:off x="-458370" y="0"/>
          <a:ext cx="6842738" cy="2268252"/>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Once the search is complete the officer </a:t>
          </a:r>
          <a:r>
            <a:rPr lang="en-US" sz="3200" b="1" kern="1200" dirty="0"/>
            <a:t>MUST</a:t>
          </a:r>
          <a:r>
            <a:rPr lang="en-US" sz="3200" kern="1200" dirty="0"/>
            <a:t> make a record of the search</a:t>
          </a:r>
        </a:p>
      </dsp:txBody>
      <dsp:txXfrm>
        <a:off x="-391935" y="66435"/>
        <a:ext cx="4108051" cy="2135382"/>
      </dsp:txXfrm>
    </dsp:sp>
    <dsp:sp modelId="{995C6B46-3552-4387-9471-2BDE619F7AAB}">
      <dsp:nvSpPr>
        <dsp:cNvPr id="0" name=""/>
        <dsp:cNvSpPr/>
      </dsp:nvSpPr>
      <dsp:spPr>
        <a:xfrm>
          <a:off x="677707" y="2772307"/>
          <a:ext cx="6623404" cy="2268252"/>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The subject </a:t>
          </a:r>
          <a:r>
            <a:rPr lang="en-US" sz="3200" b="1" kern="1200" dirty="0"/>
            <a:t>MUST</a:t>
          </a:r>
          <a:r>
            <a:rPr lang="en-US" sz="3200" kern="1200" dirty="0"/>
            <a:t> be provided with a receipt of the search</a:t>
          </a:r>
        </a:p>
      </dsp:txBody>
      <dsp:txXfrm>
        <a:off x="744142" y="2838742"/>
        <a:ext cx="3642752" cy="2135382"/>
      </dsp:txXfrm>
    </dsp:sp>
    <dsp:sp modelId="{453AFB15-FA4D-419B-B231-3F5FA70C4E06}">
      <dsp:nvSpPr>
        <dsp:cNvPr id="0" name=""/>
        <dsp:cNvSpPr/>
      </dsp:nvSpPr>
      <dsp:spPr>
        <a:xfrm>
          <a:off x="4374537" y="1536776"/>
          <a:ext cx="1474363" cy="1474363"/>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06269" y="1536776"/>
        <a:ext cx="810899" cy="110945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286644" y="1363"/>
          <a:ext cx="2331076" cy="139864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Relevant</a:t>
          </a:r>
          <a:endParaRPr lang="en-US" sz="2000" kern="1200" dirty="0"/>
        </a:p>
      </dsp:txBody>
      <dsp:txXfrm>
        <a:off x="286644" y="1363"/>
        <a:ext cx="2331076" cy="1398645"/>
      </dsp:txXfrm>
    </dsp:sp>
    <dsp:sp modelId="{208693CB-94C1-44D2-9941-DBB37CE0A789}">
      <dsp:nvSpPr>
        <dsp:cNvPr id="0" name=""/>
        <dsp:cNvSpPr/>
      </dsp:nvSpPr>
      <dsp:spPr>
        <a:xfrm>
          <a:off x="2850828" y="1363"/>
          <a:ext cx="2331076" cy="1398645"/>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Length of time</a:t>
          </a:r>
        </a:p>
      </dsp:txBody>
      <dsp:txXfrm>
        <a:off x="2850828" y="1363"/>
        <a:ext cx="2331076" cy="1398645"/>
      </dsp:txXfrm>
    </dsp:sp>
    <dsp:sp modelId="{980E613F-B1CB-4CC6-8743-6DFA7191E2A4}">
      <dsp:nvSpPr>
        <dsp:cNvPr id="0" name=""/>
        <dsp:cNvSpPr/>
      </dsp:nvSpPr>
      <dsp:spPr>
        <a:xfrm>
          <a:off x="286644" y="1633117"/>
          <a:ext cx="2331076" cy="1398645"/>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Cooperation</a:t>
          </a:r>
          <a:endParaRPr lang="en-US" sz="2000" kern="1200" dirty="0"/>
        </a:p>
      </dsp:txBody>
      <dsp:txXfrm>
        <a:off x="286644" y="1633117"/>
        <a:ext cx="2331076" cy="1398645"/>
      </dsp:txXfrm>
    </dsp:sp>
    <dsp:sp modelId="{221DF6B5-3811-4B8A-B352-A8331B3F4D5C}">
      <dsp:nvSpPr>
        <dsp:cNvPr id="0" name=""/>
        <dsp:cNvSpPr/>
      </dsp:nvSpPr>
      <dsp:spPr>
        <a:xfrm>
          <a:off x="2850828" y="1633117"/>
          <a:ext cx="2331076" cy="1398645"/>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Same sex searches</a:t>
          </a:r>
          <a:endParaRPr lang="en-US" sz="2000" kern="1200" dirty="0"/>
        </a:p>
      </dsp:txBody>
      <dsp:txXfrm>
        <a:off x="2850828" y="1633117"/>
        <a:ext cx="2331076" cy="1398645"/>
      </dsp:txXfrm>
    </dsp:sp>
    <dsp:sp modelId="{4C8897DD-C4AC-4D15-AE6A-4C6C3BCBCF04}">
      <dsp:nvSpPr>
        <dsp:cNvPr id="0" name=""/>
        <dsp:cNvSpPr/>
      </dsp:nvSpPr>
      <dsp:spPr>
        <a:xfrm>
          <a:off x="286644" y="3264870"/>
          <a:ext cx="2331076" cy="1398645"/>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Public view</a:t>
          </a:r>
          <a:endParaRPr lang="en-US" sz="2000" kern="1200" dirty="0"/>
        </a:p>
      </dsp:txBody>
      <dsp:txXfrm>
        <a:off x="286644" y="3264870"/>
        <a:ext cx="2331076" cy="1398645"/>
      </dsp:txXfrm>
    </dsp:sp>
    <dsp:sp modelId="{80AD4FBB-E875-4B7F-92BF-21AC2D599E3F}">
      <dsp:nvSpPr>
        <dsp:cNvPr id="0" name=""/>
        <dsp:cNvSpPr/>
      </dsp:nvSpPr>
      <dsp:spPr>
        <a:xfrm>
          <a:off x="2850828" y="3264870"/>
          <a:ext cx="2331076" cy="139864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Place hands</a:t>
          </a:r>
          <a:endParaRPr lang="en-US" sz="2000" kern="1200" dirty="0"/>
        </a:p>
      </dsp:txBody>
      <dsp:txXfrm>
        <a:off x="2850828" y="3264870"/>
        <a:ext cx="2331076" cy="139864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581" y="66536"/>
          <a:ext cx="2265903" cy="13595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Removing clothing J.O.G</a:t>
          </a:r>
          <a:endParaRPr lang="en-US" sz="2000" kern="1200" dirty="0"/>
        </a:p>
      </dsp:txBody>
      <dsp:txXfrm>
        <a:off x="581" y="66536"/>
        <a:ext cx="2265903" cy="1359541"/>
      </dsp:txXfrm>
    </dsp:sp>
    <dsp:sp modelId="{208693CB-94C1-44D2-9941-DBB37CE0A789}">
      <dsp:nvSpPr>
        <dsp:cNvPr id="0" name=""/>
        <dsp:cNvSpPr/>
      </dsp:nvSpPr>
      <dsp:spPr>
        <a:xfrm>
          <a:off x="2493074" y="66536"/>
          <a:ext cx="2265903" cy="135954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Documentation</a:t>
          </a:r>
          <a:endParaRPr lang="en-US" sz="2000" kern="1200" dirty="0"/>
        </a:p>
      </dsp:txBody>
      <dsp:txXfrm>
        <a:off x="2493074" y="66536"/>
        <a:ext cx="2265903" cy="1359541"/>
      </dsp:txXfrm>
    </dsp:sp>
    <dsp:sp modelId="{980E613F-B1CB-4CC6-8743-6DFA7191E2A4}">
      <dsp:nvSpPr>
        <dsp:cNvPr id="0" name=""/>
        <dsp:cNvSpPr/>
      </dsp:nvSpPr>
      <dsp:spPr>
        <a:xfrm>
          <a:off x="581" y="1652669"/>
          <a:ext cx="2265903" cy="135954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Respect &amp; courtesy</a:t>
          </a:r>
        </a:p>
      </dsp:txBody>
      <dsp:txXfrm>
        <a:off x="581" y="1652669"/>
        <a:ext cx="2265903" cy="1359541"/>
      </dsp:txXfrm>
    </dsp:sp>
    <dsp:sp modelId="{221DF6B5-3811-4B8A-B352-A8331B3F4D5C}">
      <dsp:nvSpPr>
        <dsp:cNvPr id="0" name=""/>
        <dsp:cNvSpPr/>
      </dsp:nvSpPr>
      <dsp:spPr>
        <a:xfrm>
          <a:off x="2493074" y="1652669"/>
          <a:ext cx="2265903" cy="135954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Minimise embarrassment</a:t>
          </a:r>
          <a:endParaRPr lang="en-US" sz="2000" kern="1200" dirty="0"/>
        </a:p>
      </dsp:txBody>
      <dsp:txXfrm>
        <a:off x="2493074" y="1652669"/>
        <a:ext cx="2265903" cy="1359541"/>
      </dsp:txXfrm>
    </dsp:sp>
    <dsp:sp modelId="{4C8897DD-C4AC-4D15-AE6A-4C6C3BCBCF04}">
      <dsp:nvSpPr>
        <dsp:cNvPr id="0" name=""/>
        <dsp:cNvSpPr/>
      </dsp:nvSpPr>
      <dsp:spPr>
        <a:xfrm>
          <a:off x="581" y="3238801"/>
          <a:ext cx="2265903" cy="135954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Treat as individual</a:t>
          </a:r>
          <a:endParaRPr lang="en-US" sz="2000" kern="1200" dirty="0"/>
        </a:p>
      </dsp:txBody>
      <dsp:txXfrm>
        <a:off x="581" y="3238801"/>
        <a:ext cx="2265903" cy="1359541"/>
      </dsp:txXfrm>
    </dsp:sp>
    <dsp:sp modelId="{C7469FC0-E91F-40AC-A22B-BA2D2B35F49C}">
      <dsp:nvSpPr>
        <dsp:cNvPr id="0" name=""/>
        <dsp:cNvSpPr/>
      </dsp:nvSpPr>
      <dsp:spPr>
        <a:xfrm>
          <a:off x="2493074" y="3238801"/>
          <a:ext cx="2265903" cy="135954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Aware of individual needs</a:t>
          </a:r>
        </a:p>
      </dsp:txBody>
      <dsp:txXfrm>
        <a:off x="2493074" y="3238801"/>
        <a:ext cx="2265903" cy="135954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8322589" cy="180268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253497" y="240357"/>
          <a:ext cx="2442373" cy="1321967"/>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253497" y="1802682"/>
          <a:ext cx="2442373" cy="2203279"/>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A Constable may search any person who has been arrested at a place </a:t>
          </a:r>
          <a:r>
            <a:rPr lang="en-US" sz="2000" b="1" i="1" u="sng" kern="1200" dirty="0"/>
            <a:t>other than a police station</a:t>
          </a:r>
          <a:endParaRPr lang="en-US" sz="1600" kern="1200" dirty="0"/>
        </a:p>
      </dsp:txBody>
      <dsp:txXfrm rot="10800000">
        <a:off x="321255" y="1802682"/>
        <a:ext cx="2306857" cy="2135521"/>
      </dsp:txXfrm>
    </dsp:sp>
    <dsp:sp modelId="{06AA997E-BB7D-1245-8E50-026CE972AADA}">
      <dsp:nvSpPr>
        <dsp:cNvPr id="0" name=""/>
        <dsp:cNvSpPr/>
      </dsp:nvSpPr>
      <dsp:spPr>
        <a:xfrm>
          <a:off x="2807487" y="220647"/>
          <a:ext cx="2442373" cy="1321967"/>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2940107" y="1802682"/>
          <a:ext cx="2442373" cy="2203279"/>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If</a:t>
          </a:r>
          <a:r>
            <a:rPr lang="en-US" sz="2000" kern="1200" baseline="0" dirty="0"/>
            <a:t> they have </a:t>
          </a:r>
          <a:r>
            <a:rPr lang="en-US" sz="2000" b="1" i="1" u="sng" kern="1200" baseline="0" dirty="0"/>
            <a:t>reasonable grounds for believing </a:t>
          </a:r>
          <a:r>
            <a:rPr lang="en-US" sz="2000" kern="1200" baseline="0" dirty="0"/>
            <a:t>that the arrested person may present </a:t>
          </a:r>
          <a:endParaRPr lang="en-US" sz="1600" kern="1200" dirty="0"/>
        </a:p>
      </dsp:txBody>
      <dsp:txXfrm rot="10800000">
        <a:off x="3007865" y="1802682"/>
        <a:ext cx="2306857" cy="2135521"/>
      </dsp:txXfrm>
    </dsp:sp>
    <dsp:sp modelId="{CB271E6F-1313-D54B-AA63-21D5EB24E4FD}">
      <dsp:nvSpPr>
        <dsp:cNvPr id="0" name=""/>
        <dsp:cNvSpPr/>
      </dsp:nvSpPr>
      <dsp:spPr>
        <a:xfrm>
          <a:off x="5626718" y="231533"/>
          <a:ext cx="2442373" cy="1321967"/>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5626718" y="1776210"/>
          <a:ext cx="2442373" cy="2238575"/>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1" i="1" u="sng" kern="1200" dirty="0">
              <a:solidFill>
                <a:schemeClr val="accent1"/>
              </a:solidFill>
            </a:rPr>
            <a:t>D</a:t>
          </a:r>
          <a:r>
            <a:rPr lang="en-US" sz="1800" kern="1200" dirty="0">
              <a:solidFill>
                <a:srgbClr val="FF0000"/>
              </a:solidFill>
            </a:rPr>
            <a:t>anger to himself or others</a:t>
          </a:r>
        </a:p>
        <a:p>
          <a:pPr marL="0" lvl="0" indent="0" algn="ctr" defTabSz="800100">
            <a:lnSpc>
              <a:spcPct val="90000"/>
            </a:lnSpc>
            <a:spcBef>
              <a:spcPct val="0"/>
            </a:spcBef>
            <a:spcAft>
              <a:spcPct val="35000"/>
            </a:spcAft>
            <a:buNone/>
          </a:pPr>
          <a:r>
            <a:rPr lang="en-US" sz="1800" b="1" i="1" u="sng" kern="1200" dirty="0">
              <a:solidFill>
                <a:schemeClr val="accent1"/>
              </a:solidFill>
            </a:rPr>
            <a:t>I</a:t>
          </a:r>
          <a:r>
            <a:rPr lang="en-US" sz="1800" kern="1200" dirty="0">
              <a:solidFill>
                <a:srgbClr val="FF0000"/>
              </a:solidFill>
            </a:rPr>
            <a:t>mplement which he might use to escape</a:t>
          </a:r>
        </a:p>
        <a:p>
          <a:pPr marL="0" lvl="0" indent="0" algn="ctr" defTabSz="800100">
            <a:lnSpc>
              <a:spcPct val="90000"/>
            </a:lnSpc>
            <a:spcBef>
              <a:spcPct val="0"/>
            </a:spcBef>
            <a:spcAft>
              <a:spcPct val="35000"/>
            </a:spcAft>
            <a:buNone/>
          </a:pPr>
          <a:r>
            <a:rPr lang="en-US" sz="1800" b="1" i="1" u="sng" kern="1200" dirty="0">
              <a:solidFill>
                <a:schemeClr val="accent1"/>
              </a:solidFill>
            </a:rPr>
            <a:t>E</a:t>
          </a:r>
          <a:r>
            <a:rPr lang="en-US" sz="1800" kern="1200" dirty="0">
              <a:solidFill>
                <a:srgbClr val="FF0000"/>
              </a:solidFill>
            </a:rPr>
            <a:t>vidence relating to an offence</a:t>
          </a:r>
        </a:p>
        <a:p>
          <a:pPr marL="0" lvl="0" indent="0" algn="ctr" defTabSz="800100">
            <a:lnSpc>
              <a:spcPct val="90000"/>
            </a:lnSpc>
            <a:spcBef>
              <a:spcPct val="0"/>
            </a:spcBef>
            <a:spcAft>
              <a:spcPct val="35000"/>
            </a:spcAft>
            <a:buNone/>
          </a:pPr>
          <a:endParaRPr lang="en-US" sz="2400" kern="1200" dirty="0"/>
        </a:p>
        <a:p>
          <a:pPr marL="0" lvl="0" indent="0" algn="ctr" defTabSz="800100">
            <a:lnSpc>
              <a:spcPct val="90000"/>
            </a:lnSpc>
            <a:spcBef>
              <a:spcPct val="0"/>
            </a:spcBef>
            <a:spcAft>
              <a:spcPct val="35000"/>
            </a:spcAft>
            <a:buNone/>
          </a:pPr>
          <a:endParaRPr lang="en-US" kern="1200" dirty="0"/>
        </a:p>
      </dsp:txBody>
      <dsp:txXfrm rot="10800000">
        <a:off x="5695562" y="1776210"/>
        <a:ext cx="2304685" cy="216973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FF4B8-5826-AE4F-A9E7-60266D47F9B9}">
      <dsp:nvSpPr>
        <dsp:cNvPr id="0" name=""/>
        <dsp:cNvSpPr/>
      </dsp:nvSpPr>
      <dsp:spPr>
        <a:xfrm>
          <a:off x="1812868" y="21684"/>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any premises for the purpose of:</a:t>
          </a:r>
          <a:endParaRPr lang="en-US" sz="2400" kern="1200" dirty="0"/>
        </a:p>
      </dsp:txBody>
      <dsp:txXfrm>
        <a:off x="1867128" y="75944"/>
        <a:ext cx="3226131" cy="1744063"/>
      </dsp:txXfrm>
    </dsp:sp>
    <dsp:sp modelId="{D0028602-B1A1-1B45-BC5C-465A43E772F8}">
      <dsp:nvSpPr>
        <dsp:cNvPr id="0" name=""/>
        <dsp:cNvSpPr/>
      </dsp:nvSpPr>
      <dsp:spPr>
        <a:xfrm rot="5400582">
          <a:off x="3140520" y="1910023"/>
          <a:ext cx="678879" cy="83366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229878" y="1987414"/>
        <a:ext cx="500198" cy="475215"/>
      </dsp:txXfrm>
    </dsp:sp>
    <dsp:sp modelId="{9CD99BF5-44C3-3544-A2EB-F1CA14F4B620}">
      <dsp:nvSpPr>
        <dsp:cNvPr id="0" name=""/>
        <dsp:cNvSpPr/>
      </dsp:nvSpPr>
      <dsp:spPr>
        <a:xfrm>
          <a:off x="1812401" y="2779441"/>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Executing a warrant of arrest or commitment</a:t>
          </a:r>
        </a:p>
      </dsp:txBody>
      <dsp:txXfrm>
        <a:off x="1866661" y="2833701"/>
        <a:ext cx="3226131" cy="174406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4DFD1-CD4D-2B41-A267-0E1FDA8B7BAF}">
      <dsp:nvSpPr>
        <dsp:cNvPr id="0" name=""/>
        <dsp:cNvSpPr/>
      </dsp:nvSpPr>
      <dsp:spPr>
        <a:xfrm>
          <a:off x="0" y="0"/>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Arresting a person for:</a:t>
          </a:r>
          <a:endParaRPr lang="en-US" sz="2400" kern="1200" dirty="0"/>
        </a:p>
      </dsp:txBody>
      <dsp:txXfrm>
        <a:off x="44376" y="44376"/>
        <a:ext cx="4071924" cy="1426366"/>
      </dsp:txXfrm>
    </dsp:sp>
    <dsp:sp modelId="{3BDB6948-CCF9-4542-9442-476D95E2670F}">
      <dsp:nvSpPr>
        <dsp:cNvPr id="0" name=""/>
        <dsp:cNvSpPr/>
      </dsp:nvSpPr>
      <dsp:spPr>
        <a:xfrm>
          <a:off x="503546" y="1767638"/>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 Indictable Offence</a:t>
          </a:r>
          <a:endParaRPr lang="en-US" sz="2400" kern="1200" dirty="0"/>
        </a:p>
      </dsp:txBody>
      <dsp:txXfrm>
        <a:off x="547922" y="1812014"/>
        <a:ext cx="4129729" cy="1426366"/>
      </dsp:txXfrm>
    </dsp:sp>
    <dsp:sp modelId="{8397B8A2-35E8-D942-BEA4-57DEEE2108C6}">
      <dsp:nvSpPr>
        <dsp:cNvPr id="0" name=""/>
        <dsp:cNvSpPr/>
      </dsp:nvSpPr>
      <dsp:spPr>
        <a:xfrm>
          <a:off x="1007092" y="3535277"/>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An offence under S1 POA 1936</a:t>
          </a:r>
        </a:p>
      </dsp:txBody>
      <dsp:txXfrm>
        <a:off x="1051468" y="3579653"/>
        <a:ext cx="4129729" cy="1426366"/>
      </dsp:txXfrm>
    </dsp:sp>
    <dsp:sp modelId="{039BF997-774E-DA45-B4F6-33D3D40DD923}">
      <dsp:nvSpPr>
        <dsp:cNvPr id="0" name=""/>
        <dsp:cNvSpPr/>
      </dsp:nvSpPr>
      <dsp:spPr>
        <a:xfrm>
          <a:off x="4722027" y="1148965"/>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3613" y="1148965"/>
        <a:ext cx="541655" cy="741082"/>
      </dsp:txXfrm>
    </dsp:sp>
    <dsp:sp modelId="{55E992B7-0B92-4B4E-B943-76870421712F}">
      <dsp:nvSpPr>
        <dsp:cNvPr id="0" name=""/>
        <dsp:cNvSpPr/>
      </dsp:nvSpPr>
      <dsp:spPr>
        <a:xfrm>
          <a:off x="5225573" y="2906502"/>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47159" y="2906502"/>
        <a:ext cx="541655" cy="74108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FF87B-9523-CC4E-8775-7251ECB9AEA2}">
      <dsp:nvSpPr>
        <dsp:cNvPr id="0" name=""/>
        <dsp:cNvSpPr/>
      </dsp:nvSpPr>
      <dsp:spPr>
        <a:xfrm rot="10800000">
          <a:off x="2105740" y="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S.4 Public Order Act 1986</a:t>
          </a:r>
        </a:p>
      </dsp:txBody>
      <dsp:txXfrm rot="10800000">
        <a:off x="2453764" y="0"/>
        <a:ext cx="6630372" cy="1392097"/>
      </dsp:txXfrm>
    </dsp:sp>
    <dsp:sp modelId="{88C31B19-480B-5F4A-A32B-C2D1128F363C}">
      <dsp:nvSpPr>
        <dsp:cNvPr id="0" name=""/>
        <dsp:cNvSpPr/>
      </dsp:nvSpPr>
      <dsp:spPr>
        <a:xfrm>
          <a:off x="1409691" y="3042"/>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0F1BF1E6-479D-A64D-9883-CFE250C1D9AD}">
      <dsp:nvSpPr>
        <dsp:cNvPr id="0" name=""/>
        <dsp:cNvSpPr/>
      </dsp:nvSpPr>
      <dsp:spPr>
        <a:xfrm rot="10800000">
          <a:off x="2105740" y="1810691"/>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S.6 to 8 or 10 of the Criminal Law Act 1967</a:t>
          </a:r>
        </a:p>
      </dsp:txBody>
      <dsp:txXfrm rot="10800000">
        <a:off x="2453764" y="1810691"/>
        <a:ext cx="6630372" cy="1392097"/>
      </dsp:txXfrm>
    </dsp:sp>
    <dsp:sp modelId="{FB6E9F37-0B96-C142-8497-4DC2406DF4E6}">
      <dsp:nvSpPr>
        <dsp:cNvPr id="0" name=""/>
        <dsp:cNvSpPr/>
      </dsp:nvSpPr>
      <dsp:spPr>
        <a:xfrm>
          <a:off x="1409691" y="1810691"/>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BE09B3F-2F20-BB4A-9C88-2C38C848D574}">
      <dsp:nvSpPr>
        <dsp:cNvPr id="0" name=""/>
        <dsp:cNvSpPr/>
      </dsp:nvSpPr>
      <dsp:spPr>
        <a:xfrm rot="10800000">
          <a:off x="2105740" y="361834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S.76 Criminal Justice &amp; Public Order Act 1994</a:t>
          </a:r>
        </a:p>
      </dsp:txBody>
      <dsp:txXfrm rot="10800000">
        <a:off x="2453764" y="3618340"/>
        <a:ext cx="6630372" cy="1392097"/>
      </dsp:txXfrm>
    </dsp:sp>
    <dsp:sp modelId="{4D4834EE-0EEB-6540-8E45-46FC96D5A62E}">
      <dsp:nvSpPr>
        <dsp:cNvPr id="0" name=""/>
        <dsp:cNvSpPr/>
      </dsp:nvSpPr>
      <dsp:spPr>
        <a:xfrm>
          <a:off x="1409691" y="3618340"/>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20406-27D9-5242-A8D7-BAB54985D2C8}">
      <dsp:nvSpPr>
        <dsp:cNvPr id="0" name=""/>
        <dsp:cNvSpPr/>
      </dsp:nvSpPr>
      <dsp:spPr>
        <a:xfrm>
          <a:off x="0" y="0"/>
          <a:ext cx="11397343" cy="243592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506CDBF-7E09-7A44-9E8B-BCD00D686EEA}">
      <dsp:nvSpPr>
        <dsp:cNvPr id="0" name=""/>
        <dsp:cNvSpPr/>
      </dsp:nvSpPr>
      <dsp:spPr>
        <a:xfrm>
          <a:off x="341920"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FC70BFD-2D7F-5440-BEF3-6C1FBA649BE6}">
      <dsp:nvSpPr>
        <dsp:cNvPr id="0" name=""/>
        <dsp:cNvSpPr/>
      </dsp:nvSpPr>
      <dsp:spPr>
        <a:xfrm rot="10800000">
          <a:off x="341920"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br>
            <a:rPr lang="en-US" sz="2400" kern="1200" dirty="0"/>
          </a:br>
          <a:r>
            <a:rPr lang="en-US" sz="2400" kern="1200" dirty="0"/>
            <a:t>S.163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163…STOP for me!!</a:t>
          </a:r>
          <a:br>
            <a:rPr lang="en-US" sz="2400" kern="1200" dirty="0"/>
          </a:br>
          <a:endParaRPr lang="en-US" sz="2400" kern="1200" dirty="0"/>
        </a:p>
      </dsp:txBody>
      <dsp:txXfrm rot="10800000">
        <a:off x="433481" y="2435927"/>
        <a:ext cx="3164847" cy="2885684"/>
      </dsp:txXfrm>
    </dsp:sp>
    <dsp:sp modelId="{7AD5CC85-65FA-1D4D-B5E2-C030A1675B5F}">
      <dsp:nvSpPr>
        <dsp:cNvPr id="0" name=""/>
        <dsp:cNvSpPr/>
      </dsp:nvSpPr>
      <dsp:spPr>
        <a:xfrm>
          <a:off x="4024686"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6EE444E-C079-8248-B68F-872626FCDC2C}">
      <dsp:nvSpPr>
        <dsp:cNvPr id="0" name=""/>
        <dsp:cNvSpPr/>
      </dsp:nvSpPr>
      <dsp:spPr>
        <a:xfrm rot="10800000">
          <a:off x="4024686"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S.4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dsp:txBody>
      <dsp:txXfrm rot="10800000">
        <a:off x="4116247" y="2435927"/>
        <a:ext cx="3164847" cy="2885684"/>
      </dsp:txXfrm>
    </dsp:sp>
    <dsp:sp modelId="{5783F476-8E8E-FB4B-A47A-0DE22D1D640D}">
      <dsp:nvSpPr>
        <dsp:cNvPr id="0" name=""/>
        <dsp:cNvSpPr/>
      </dsp:nvSpPr>
      <dsp:spPr>
        <a:xfrm>
          <a:off x="7707453"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20C5CC-EE68-E54C-BEF5-ACAB5E33C66D}">
      <dsp:nvSpPr>
        <dsp:cNvPr id="0" name=""/>
        <dsp:cNvSpPr/>
      </dsp:nvSpPr>
      <dsp:spPr>
        <a:xfrm rot="10800000">
          <a:off x="7707453"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S.27 Transport &amp; Works Act 1992</a:t>
          </a:r>
        </a:p>
      </dsp:txBody>
      <dsp:txXfrm rot="10800000">
        <a:off x="7799014" y="2435927"/>
        <a:ext cx="3164847" cy="288568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Recapturing a person unlawfully at large &amp; whom he is pursuing</a:t>
          </a:r>
        </a:p>
      </dsp:txBody>
      <dsp:txXfrm>
        <a:off x="1949456" y="0"/>
        <a:ext cx="6757153" cy="2081347"/>
      </dsp:txXfrm>
    </dsp:sp>
    <dsp:sp modelId="{B2D7AF64-8882-4F08-81C9-B997C8C5891A}">
      <dsp:nvSpPr>
        <dsp:cNvPr id="0" name=""/>
        <dsp:cNvSpPr/>
      </dsp:nvSpPr>
      <dsp:spPr>
        <a:xfrm>
          <a:off x="208134" y="208134"/>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19F71F0-7D72-4C35-B3DE-AA101368C6D6}">
      <dsp:nvSpPr>
        <dsp:cNvPr id="0" name=""/>
        <dsp:cNvSpPr/>
      </dsp:nvSpPr>
      <dsp:spPr>
        <a:xfrm>
          <a:off x="0" y="229055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Saving life &amp; limb or preventing serious damage to property</a:t>
          </a:r>
        </a:p>
      </dsp:txBody>
      <dsp:txXfrm>
        <a:off x="1949456" y="2290550"/>
        <a:ext cx="6757153" cy="2081347"/>
      </dsp:txXfrm>
    </dsp:sp>
    <dsp:sp modelId="{ABAEBE4A-D888-4D90-83AC-21101AAA0ACC}">
      <dsp:nvSpPr>
        <dsp:cNvPr id="0" name=""/>
        <dsp:cNvSpPr/>
      </dsp:nvSpPr>
      <dsp:spPr>
        <a:xfrm>
          <a:off x="208134" y="2497617"/>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AE063-AC89-477B-81D3-070AA73DCE32}">
      <dsp:nvSpPr>
        <dsp:cNvPr id="0" name=""/>
        <dsp:cNvSpPr/>
      </dsp:nvSpPr>
      <dsp:spPr>
        <a:xfrm>
          <a:off x="0" y="1703"/>
          <a:ext cx="5381065" cy="871132"/>
        </a:xfrm>
        <a:prstGeom prst="roundRect">
          <a:avLst>
            <a:gd name="adj" fmla="val 10000"/>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 </a:t>
          </a:r>
          <a:r>
            <a:rPr lang="en-US" sz="2400" b="1" i="1" u="sng" kern="1200"/>
            <a:t>premises</a:t>
          </a:r>
          <a:endParaRPr lang="en-US" sz="2400" b="1" i="1" u="sng" kern="1200" dirty="0"/>
        </a:p>
      </dsp:txBody>
      <dsp:txXfrm>
        <a:off x="25515" y="27218"/>
        <a:ext cx="5330035" cy="820102"/>
      </dsp:txXfrm>
    </dsp:sp>
    <dsp:sp modelId="{4AC2ED41-0DE3-4BB1-9E2B-1E9A12DA92A4}">
      <dsp:nvSpPr>
        <dsp:cNvPr id="0" name=""/>
        <dsp:cNvSpPr/>
      </dsp:nvSpPr>
      <dsp:spPr>
        <a:xfrm rot="5400000">
          <a:off x="2527195" y="894613"/>
          <a:ext cx="326674" cy="392009"/>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572930" y="927280"/>
        <a:ext cx="235205" cy="228672"/>
      </dsp:txXfrm>
    </dsp:sp>
    <dsp:sp modelId="{BC6C4604-6A96-4815-ABE8-248F560B5210}">
      <dsp:nvSpPr>
        <dsp:cNvPr id="0" name=""/>
        <dsp:cNvSpPr/>
      </dsp:nvSpPr>
      <dsp:spPr>
        <a:xfrm>
          <a:off x="0" y="1308401"/>
          <a:ext cx="5381065" cy="871132"/>
        </a:xfrm>
        <a:prstGeom prst="roundRect">
          <a:avLst>
            <a:gd name="adj" fmla="val 10000"/>
          </a:avLst>
        </a:prstGeom>
        <a:solidFill>
          <a:schemeClr val="accent6">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which a person was </a:t>
          </a:r>
          <a:r>
            <a:rPr lang="en-US" sz="2400" b="1" i="1" u="sng" kern="1200"/>
            <a:t>when arrested </a:t>
          </a:r>
          <a:r>
            <a:rPr lang="en-US" sz="2400" kern="1200"/>
            <a:t>or </a:t>
          </a:r>
          <a:r>
            <a:rPr lang="en-US" sz="2400" b="1" i="1" u="sng" kern="1200"/>
            <a:t>immediately before </a:t>
          </a:r>
          <a:r>
            <a:rPr lang="en-US" sz="2400" kern="1200"/>
            <a:t>he was arrested</a:t>
          </a:r>
          <a:endParaRPr lang="en-US" sz="2400" kern="1200" dirty="0"/>
        </a:p>
      </dsp:txBody>
      <dsp:txXfrm>
        <a:off x="25515" y="1333916"/>
        <a:ext cx="5330035" cy="820102"/>
      </dsp:txXfrm>
    </dsp:sp>
    <dsp:sp modelId="{14DB9FA9-3B66-42EB-94A8-D958D10B57A8}">
      <dsp:nvSpPr>
        <dsp:cNvPr id="0" name=""/>
        <dsp:cNvSpPr/>
      </dsp:nvSpPr>
      <dsp:spPr>
        <a:xfrm rot="5400000">
          <a:off x="2533006" y="2193563"/>
          <a:ext cx="315051" cy="392009"/>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2572930" y="2232042"/>
        <a:ext cx="235205" cy="220536"/>
      </dsp:txXfrm>
    </dsp:sp>
    <dsp:sp modelId="{21CA2495-7A91-4B41-B2AA-7F3A15DABA2E}">
      <dsp:nvSpPr>
        <dsp:cNvPr id="0" name=""/>
        <dsp:cNvSpPr/>
      </dsp:nvSpPr>
      <dsp:spPr>
        <a:xfrm>
          <a:off x="0" y="2599603"/>
          <a:ext cx="5381065" cy="871132"/>
        </a:xfrm>
        <a:prstGeom prst="roundRect">
          <a:avLst>
            <a:gd name="adj" fmla="val 10000"/>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For evidence </a:t>
          </a:r>
          <a:r>
            <a:rPr lang="en-US" sz="2400" b="1" i="1" u="sng" kern="1200"/>
            <a:t>relating to the offence </a:t>
          </a:r>
          <a:r>
            <a:rPr lang="en-US" sz="2400" kern="1200"/>
            <a:t>for which he was arrested</a:t>
          </a:r>
          <a:endParaRPr lang="en-US" sz="2400" kern="1200" dirty="0"/>
        </a:p>
      </dsp:txBody>
      <dsp:txXfrm>
        <a:off x="25515" y="2625118"/>
        <a:ext cx="5330035" cy="82010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575729" cy="2138637"/>
        </a:xfrm>
        <a:prstGeom prst="roundRect">
          <a:avLst>
            <a:gd name="adj" fmla="val 10000"/>
          </a:avLst>
        </a:prstGeom>
        <a:solidFill>
          <a:srgbClr val="7030A0">
            <a:alpha val="90000"/>
          </a:srgb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58255" y="285151"/>
          <a:ext cx="3837722" cy="1568334"/>
        </a:xfrm>
        <a:prstGeom prst="roundRect">
          <a:avLst>
            <a:gd name="adj" fmla="val 1000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58255" y="2138637"/>
          <a:ext cx="3837722" cy="2613890"/>
        </a:xfrm>
        <a:prstGeom prst="round2SameRect">
          <a:avLst>
            <a:gd name="adj1" fmla="val 10500"/>
            <a:gd name="adj2" fmla="val 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r>
            <a:rPr lang="en-US" sz="2400" kern="1200" dirty="0"/>
            <a:t>A Constable may enter and search any premises </a:t>
          </a:r>
          <a:r>
            <a:rPr lang="en-US" sz="2400" b="1" i="1" u="sng" kern="1200" dirty="0"/>
            <a:t>occupied</a:t>
          </a:r>
        </a:p>
      </dsp:txBody>
      <dsp:txXfrm rot="10800000">
        <a:off x="338641" y="2138637"/>
        <a:ext cx="3676950" cy="2533504"/>
      </dsp:txXfrm>
    </dsp:sp>
    <dsp:sp modelId="{F21D26DF-3A47-4C58-A469-5E0842E1587B}">
      <dsp:nvSpPr>
        <dsp:cNvPr id="0" name=""/>
        <dsp:cNvSpPr/>
      </dsp:nvSpPr>
      <dsp:spPr>
        <a:xfrm>
          <a:off x="4479750" y="285151"/>
          <a:ext cx="3837722" cy="1568334"/>
        </a:xfrm>
        <a:prstGeom prst="roundRect">
          <a:avLst>
            <a:gd name="adj" fmla="val 10000"/>
          </a:avLst>
        </a:prstGeom>
        <a:solidFill>
          <a:schemeClr val="accent4">
            <a:tint val="50000"/>
            <a:hueOff val="10788194"/>
            <a:satOff val="-50206"/>
            <a:lumOff val="-2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479750" y="2138637"/>
          <a:ext cx="3837722" cy="2613890"/>
        </a:xfrm>
        <a:prstGeom prst="round2SameRect">
          <a:avLst>
            <a:gd name="adj1" fmla="val 10500"/>
            <a:gd name="adj2" fmla="val 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b="0" kern="1200" dirty="0"/>
          </a:br>
          <a:r>
            <a:rPr lang="en-US" sz="2400" b="0" kern="1200" dirty="0"/>
            <a:t>Or </a:t>
          </a:r>
          <a:r>
            <a:rPr lang="en-US" sz="2400" b="1" i="1" u="sng" kern="1200" dirty="0"/>
            <a:t>controlled</a:t>
          </a:r>
          <a:r>
            <a:rPr lang="en-US" sz="2400" b="0" kern="1200" dirty="0"/>
            <a:t> by a person under arrest for an </a:t>
          </a:r>
          <a:r>
            <a:rPr lang="en-US" sz="2400" b="1" i="1" u="sng" kern="1200" dirty="0"/>
            <a:t>indictable</a:t>
          </a:r>
          <a:r>
            <a:rPr lang="en-US" sz="2400" b="0" kern="1200" dirty="0"/>
            <a:t> offence</a:t>
          </a:r>
        </a:p>
      </dsp:txBody>
      <dsp:txXfrm rot="10800000">
        <a:off x="4560136" y="2138637"/>
        <a:ext cx="3676950" cy="2533504"/>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827160" cy="2131785"/>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65827" y="284238"/>
          <a:ext cx="3950240" cy="1563309"/>
        </a:xfrm>
        <a:prstGeom prst="roundRect">
          <a:avLst>
            <a:gd name="adj" fmla="val 1000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65827" y="2131785"/>
          <a:ext cx="3950240" cy="2605515"/>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i="0" u="none" kern="1200" dirty="0"/>
            <a:t>If he has </a:t>
          </a:r>
          <a:r>
            <a:rPr lang="en-US" sz="2400" b="1" i="1" u="sng" kern="1200" dirty="0"/>
            <a:t>reasonable grounds for </a:t>
          </a:r>
          <a:r>
            <a:rPr lang="en-US" sz="2400" b="0" i="0" u="none" kern="1200" dirty="0"/>
            <a:t>suspecting that there is on the premises evidence relating to </a:t>
          </a:r>
          <a:r>
            <a:rPr lang="en-US" sz="2400" b="1" i="1" u="sng" kern="1200" dirty="0"/>
            <a:t>that</a:t>
          </a:r>
          <a:r>
            <a:rPr lang="en-US" sz="2400" b="0" i="0" u="none" kern="1200" dirty="0"/>
            <a:t> </a:t>
          </a:r>
          <a:r>
            <a:rPr lang="en-US" sz="2400" b="1" i="1" u="sng" kern="1200" dirty="0"/>
            <a:t>offence</a:t>
          </a:r>
        </a:p>
      </dsp:txBody>
      <dsp:txXfrm rot="10800000">
        <a:off x="345956" y="2131785"/>
        <a:ext cx="3789982" cy="2525386"/>
      </dsp:txXfrm>
    </dsp:sp>
    <dsp:sp modelId="{F21D26DF-3A47-4C58-A469-5E0842E1587B}">
      <dsp:nvSpPr>
        <dsp:cNvPr id="0" name=""/>
        <dsp:cNvSpPr/>
      </dsp:nvSpPr>
      <dsp:spPr>
        <a:xfrm>
          <a:off x="4611092" y="284238"/>
          <a:ext cx="3950240" cy="1563309"/>
        </a:xfrm>
        <a:prstGeom prst="roundRect">
          <a:avLst>
            <a:gd name="adj" fmla="val 10000"/>
          </a:avLst>
        </a:prstGeom>
        <a:solidFill>
          <a:schemeClr val="accent5">
            <a:tint val="50000"/>
            <a:hueOff val="-6729641"/>
            <a:satOff val="-22947"/>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611092" y="2131785"/>
          <a:ext cx="3950240" cy="2605515"/>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Or </a:t>
          </a:r>
          <a:r>
            <a:rPr lang="en-US" sz="2400" b="1" i="1" u="sng" kern="1200"/>
            <a:t>another indictable offence </a:t>
          </a:r>
          <a:r>
            <a:rPr lang="en-US" sz="2400" b="0" kern="1200"/>
            <a:t>which is connected with or similar to that offence</a:t>
          </a:r>
          <a:endParaRPr lang="en-US" sz="2400" b="0" kern="1200" dirty="0"/>
        </a:p>
      </dsp:txBody>
      <dsp:txXfrm rot="10800000">
        <a:off x="4691221" y="2131785"/>
        <a:ext cx="3789982" cy="252538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4DCE1-40F4-4343-A2CA-E5DAE17A42E0}">
      <dsp:nvSpPr>
        <dsp:cNvPr id="0" name=""/>
        <dsp:cNvSpPr/>
      </dsp:nvSpPr>
      <dsp:spPr>
        <a:xfrm>
          <a:off x="0" y="396075"/>
          <a:ext cx="7976284" cy="176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Premises may be searched (other than under a statutory power) with the written consent of a person entitled to grant entry</a:t>
          </a:r>
        </a:p>
      </dsp:txBody>
      <dsp:txXfrm>
        <a:off x="0" y="396075"/>
        <a:ext cx="7976284" cy="1764000"/>
      </dsp:txXfrm>
    </dsp:sp>
    <dsp:sp modelId="{D74DBF41-D813-F94C-84F2-628236625916}">
      <dsp:nvSpPr>
        <dsp:cNvPr id="0" name=""/>
        <dsp:cNvSpPr/>
      </dsp:nvSpPr>
      <dsp:spPr>
        <a:xfrm>
          <a:off x="398814" y="19862"/>
          <a:ext cx="5583398"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 consent</a:t>
          </a:r>
          <a:endParaRPr lang="en-US" sz="2800" kern="1200" dirty="0"/>
        </a:p>
      </dsp:txBody>
      <dsp:txXfrm>
        <a:off x="439163" y="60211"/>
        <a:ext cx="5502700" cy="745862"/>
      </dsp:txXfrm>
    </dsp:sp>
    <dsp:sp modelId="{56108215-3F24-524B-AD9A-A2DBB10587C6}">
      <dsp:nvSpPr>
        <dsp:cNvPr id="0" name=""/>
        <dsp:cNvSpPr/>
      </dsp:nvSpPr>
      <dsp:spPr>
        <a:xfrm>
          <a:off x="0" y="2761622"/>
          <a:ext cx="7976284" cy="2116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occupier, or other person entitled to grant access to the premises is entitled to an explanation of the authority under which entry is sought &amp; that occupier should be asked to grant access</a:t>
          </a:r>
        </a:p>
      </dsp:txBody>
      <dsp:txXfrm>
        <a:off x="0" y="2761622"/>
        <a:ext cx="7976284" cy="2116800"/>
      </dsp:txXfrm>
    </dsp:sp>
    <dsp:sp modelId="{9F49122A-339A-8D4E-A77C-1BA42CEF37BD}">
      <dsp:nvSpPr>
        <dsp:cNvPr id="0" name=""/>
        <dsp:cNvSpPr/>
      </dsp:nvSpPr>
      <dsp:spPr>
        <a:xfrm>
          <a:off x="398814" y="2348342"/>
          <a:ext cx="5583398"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without consent</a:t>
          </a:r>
          <a:endParaRPr lang="en-US" sz="2800" kern="1200" dirty="0"/>
        </a:p>
      </dsp:txBody>
      <dsp:txXfrm>
        <a:off x="439163" y="2388691"/>
        <a:ext cx="5502700" cy="745862"/>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5F0A4-66FB-4104-AE37-43C5273C8078}">
      <dsp:nvSpPr>
        <dsp:cNvPr id="0" name=""/>
        <dsp:cNvSpPr/>
      </dsp:nvSpPr>
      <dsp:spPr>
        <a:xfrm rot="5400000">
          <a:off x="1083679" y="904013"/>
          <a:ext cx="1411064" cy="170352"/>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548915-8A29-48BF-A348-DB72ECE6E4A2}">
      <dsp:nvSpPr>
        <dsp:cNvPr id="0" name=""/>
        <dsp:cNvSpPr/>
      </dsp:nvSpPr>
      <dsp:spPr>
        <a:xfrm>
          <a:off x="991512" y="657"/>
          <a:ext cx="2722541" cy="113568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Necessity to use reasonable force to gain entry if</a:t>
          </a:r>
          <a:endParaRPr lang="en-US" sz="2400" kern="1200" dirty="0"/>
        </a:p>
      </dsp:txBody>
      <dsp:txXfrm>
        <a:off x="1024775" y="33920"/>
        <a:ext cx="2656015" cy="1069159"/>
      </dsp:txXfrm>
    </dsp:sp>
    <dsp:sp modelId="{959D7EF2-EF3C-4296-A1EA-1837A873ECF8}">
      <dsp:nvSpPr>
        <dsp:cNvPr id="0" name=""/>
        <dsp:cNvSpPr/>
      </dsp:nvSpPr>
      <dsp:spPr>
        <a:xfrm rot="5400000">
          <a:off x="1083679" y="2323621"/>
          <a:ext cx="1411064" cy="170352"/>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6E0E37-EA92-41E1-8A2B-6B0209351165}">
      <dsp:nvSpPr>
        <dsp:cNvPr id="0" name=""/>
        <dsp:cNvSpPr/>
      </dsp:nvSpPr>
      <dsp:spPr>
        <a:xfrm>
          <a:off x="991512" y="1420265"/>
          <a:ext cx="2722541" cy="113568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Refused Entry</a:t>
          </a:r>
          <a:endParaRPr lang="en-US" sz="2400" kern="1200" dirty="0"/>
        </a:p>
      </dsp:txBody>
      <dsp:txXfrm>
        <a:off x="1024775" y="1453528"/>
        <a:ext cx="2656015" cy="1069159"/>
      </dsp:txXfrm>
    </dsp:sp>
    <dsp:sp modelId="{18A3A508-C882-4FA0-A13A-911581243690}">
      <dsp:nvSpPr>
        <dsp:cNvPr id="0" name=""/>
        <dsp:cNvSpPr/>
      </dsp:nvSpPr>
      <dsp:spPr>
        <a:xfrm>
          <a:off x="1795355" y="3033424"/>
          <a:ext cx="3296828" cy="170352"/>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73D462-DE5A-4F91-AF96-9E10D8797237}">
      <dsp:nvSpPr>
        <dsp:cNvPr id="0" name=""/>
        <dsp:cNvSpPr/>
      </dsp:nvSpPr>
      <dsp:spPr>
        <a:xfrm>
          <a:off x="991512" y="2839872"/>
          <a:ext cx="2722541" cy="113568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Impossible to communicate</a:t>
          </a:r>
          <a:endParaRPr lang="en-US" sz="2400" kern="1200" dirty="0"/>
        </a:p>
      </dsp:txBody>
      <dsp:txXfrm>
        <a:off x="1024775" y="2873135"/>
        <a:ext cx="2656015" cy="1069159"/>
      </dsp:txXfrm>
    </dsp:sp>
    <dsp:sp modelId="{1E6418FE-8A4B-49ED-B8B2-54827859D2C2}">
      <dsp:nvSpPr>
        <dsp:cNvPr id="0" name=""/>
        <dsp:cNvSpPr/>
      </dsp:nvSpPr>
      <dsp:spPr>
        <a:xfrm rot="16200000">
          <a:off x="4392622" y="2323621"/>
          <a:ext cx="1411064" cy="170352"/>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6C1E84-8336-4983-864A-0641BE34CBA8}">
      <dsp:nvSpPr>
        <dsp:cNvPr id="0" name=""/>
        <dsp:cNvSpPr/>
      </dsp:nvSpPr>
      <dsp:spPr>
        <a:xfrm>
          <a:off x="4338680" y="2839872"/>
          <a:ext cx="2646091" cy="113568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Unoccupied</a:t>
          </a:r>
          <a:endParaRPr lang="en-US" sz="2400" kern="1200" dirty="0"/>
        </a:p>
      </dsp:txBody>
      <dsp:txXfrm>
        <a:off x="4371943" y="2873135"/>
        <a:ext cx="2579565" cy="1069159"/>
      </dsp:txXfrm>
    </dsp:sp>
    <dsp:sp modelId="{2A001895-DEAF-4DA5-B6A0-356E7E5674F1}">
      <dsp:nvSpPr>
        <dsp:cNvPr id="0" name=""/>
        <dsp:cNvSpPr/>
      </dsp:nvSpPr>
      <dsp:spPr>
        <a:xfrm rot="16200000">
          <a:off x="4392622" y="904013"/>
          <a:ext cx="1411064" cy="170352"/>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E48D3B-6D33-42E1-B63D-AAAD669798D0}">
      <dsp:nvSpPr>
        <dsp:cNvPr id="0" name=""/>
        <dsp:cNvSpPr/>
      </dsp:nvSpPr>
      <dsp:spPr>
        <a:xfrm>
          <a:off x="4338680" y="1420265"/>
          <a:ext cx="2646091" cy="113568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Absent</a:t>
          </a:r>
          <a:endParaRPr lang="en-US" sz="2400" kern="1200" dirty="0"/>
        </a:p>
      </dsp:txBody>
      <dsp:txXfrm>
        <a:off x="4371943" y="1453528"/>
        <a:ext cx="2579565" cy="1069159"/>
      </dsp:txXfrm>
    </dsp:sp>
    <dsp:sp modelId="{E69E940D-7E89-4237-8F4A-E3DC077EB747}">
      <dsp:nvSpPr>
        <dsp:cNvPr id="0" name=""/>
        <dsp:cNvSpPr/>
      </dsp:nvSpPr>
      <dsp:spPr>
        <a:xfrm>
          <a:off x="4338680" y="657"/>
          <a:ext cx="2646091" cy="113568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Frustrate/ Endangerment</a:t>
          </a:r>
          <a:endParaRPr lang="en-US" sz="2400" kern="1200" dirty="0"/>
        </a:p>
      </dsp:txBody>
      <dsp:txXfrm>
        <a:off x="4371943" y="33920"/>
        <a:ext cx="2579565" cy="106915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4.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07256-9FFB-114A-B8B5-4F4CF50C53A9}" type="datetimeFigureOut">
              <a:rPr lang="en-US" smtClean="0"/>
              <a:t>1/24/2025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190BF8-7131-FE41-AA0A-292FDA446772}" type="slidenum">
              <a:rPr lang="en-US" smtClean="0"/>
              <a:t>‹#›</a:t>
            </a:fld>
            <a:endParaRPr lang="en-US"/>
          </a:p>
        </p:txBody>
      </p:sp>
    </p:spTree>
    <p:extLst>
      <p:ext uri="{BB962C8B-B14F-4D97-AF65-F5344CB8AC3E}">
        <p14:creationId xmlns:p14="http://schemas.microsoft.com/office/powerpoint/2010/main" val="66178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190BF8-7131-FE41-AA0A-292FDA446772}" type="slidenum">
              <a:rPr lang="en-US" smtClean="0"/>
              <a:t>2</a:t>
            </a:fld>
            <a:endParaRPr lang="en-US"/>
          </a:p>
        </p:txBody>
      </p:sp>
    </p:spTree>
    <p:extLst>
      <p:ext uri="{BB962C8B-B14F-4D97-AF65-F5344CB8AC3E}">
        <p14:creationId xmlns:p14="http://schemas.microsoft.com/office/powerpoint/2010/main" val="2367112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a:t>
            </a:fld>
            <a:endParaRPr lang="en-GB" altLang="en-US"/>
          </a:p>
        </p:txBody>
      </p:sp>
    </p:spTree>
    <p:extLst>
      <p:ext uri="{BB962C8B-B14F-4D97-AF65-F5344CB8AC3E}">
        <p14:creationId xmlns:p14="http://schemas.microsoft.com/office/powerpoint/2010/main" val="2066262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a:t>
            </a:fld>
            <a:endParaRPr lang="en-GB" altLang="en-US"/>
          </a:p>
        </p:txBody>
      </p:sp>
    </p:spTree>
    <p:extLst>
      <p:ext uri="{BB962C8B-B14F-4D97-AF65-F5344CB8AC3E}">
        <p14:creationId xmlns:p14="http://schemas.microsoft.com/office/powerpoint/2010/main" val="3574958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a:t>
            </a:fld>
            <a:endParaRPr lang="en-GB" altLang="en-US"/>
          </a:p>
        </p:txBody>
      </p:sp>
    </p:spTree>
    <p:extLst>
      <p:ext uri="{BB962C8B-B14F-4D97-AF65-F5344CB8AC3E}">
        <p14:creationId xmlns:p14="http://schemas.microsoft.com/office/powerpoint/2010/main" val="3762748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a:t>
            </a:fld>
            <a:endParaRPr lang="en-GB" altLang="en-US"/>
          </a:p>
        </p:txBody>
      </p:sp>
    </p:spTree>
    <p:extLst>
      <p:ext uri="{BB962C8B-B14F-4D97-AF65-F5344CB8AC3E}">
        <p14:creationId xmlns:p14="http://schemas.microsoft.com/office/powerpoint/2010/main" val="15323455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8</a:t>
            </a:fld>
            <a:endParaRPr lang="en-GB" altLang="en-US"/>
          </a:p>
        </p:txBody>
      </p:sp>
    </p:spTree>
    <p:extLst>
      <p:ext uri="{BB962C8B-B14F-4D97-AF65-F5344CB8AC3E}">
        <p14:creationId xmlns:p14="http://schemas.microsoft.com/office/powerpoint/2010/main" val="24703194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9</a:t>
            </a:fld>
            <a:endParaRPr lang="en-GB" altLang="en-US"/>
          </a:p>
        </p:txBody>
      </p:sp>
    </p:spTree>
    <p:extLst>
      <p:ext uri="{BB962C8B-B14F-4D97-AF65-F5344CB8AC3E}">
        <p14:creationId xmlns:p14="http://schemas.microsoft.com/office/powerpoint/2010/main" val="1437320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10</a:t>
            </a:fld>
            <a:endParaRPr lang="en-GB" altLang="en-US"/>
          </a:p>
        </p:txBody>
      </p:sp>
    </p:spTree>
    <p:extLst>
      <p:ext uri="{BB962C8B-B14F-4D97-AF65-F5344CB8AC3E}">
        <p14:creationId xmlns:p14="http://schemas.microsoft.com/office/powerpoint/2010/main" val="9237038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11</a:t>
            </a:fld>
            <a:endParaRPr lang="en-GB" altLang="en-US"/>
          </a:p>
        </p:txBody>
      </p:sp>
    </p:spTree>
    <p:extLst>
      <p:ext uri="{BB962C8B-B14F-4D97-AF65-F5344CB8AC3E}">
        <p14:creationId xmlns:p14="http://schemas.microsoft.com/office/powerpoint/2010/main" val="10710797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12</a:t>
            </a:fld>
            <a:endParaRPr lang="en-GB" altLang="en-US"/>
          </a:p>
        </p:txBody>
      </p:sp>
    </p:spTree>
    <p:extLst>
      <p:ext uri="{BB962C8B-B14F-4D97-AF65-F5344CB8AC3E}">
        <p14:creationId xmlns:p14="http://schemas.microsoft.com/office/powerpoint/2010/main" val="16138477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13</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14</a:t>
            </a:fld>
            <a:endParaRPr lang="en-US"/>
          </a:p>
        </p:txBody>
      </p:sp>
    </p:spTree>
    <p:extLst>
      <p:ext uri="{BB962C8B-B14F-4D97-AF65-F5344CB8AC3E}">
        <p14:creationId xmlns:p14="http://schemas.microsoft.com/office/powerpoint/2010/main" val="42730798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15</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16</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17</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18</a:t>
            </a:fld>
            <a:endParaRPr lang="en-GB" altLang="en-US"/>
          </a:p>
        </p:txBody>
      </p:sp>
    </p:spTree>
    <p:extLst>
      <p:ext uri="{BB962C8B-B14F-4D97-AF65-F5344CB8AC3E}">
        <p14:creationId xmlns:p14="http://schemas.microsoft.com/office/powerpoint/2010/main" val="18431203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20</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21</a:t>
            </a:fld>
            <a:endParaRPr lang="en-GB" altLang="en-US"/>
          </a:p>
        </p:txBody>
      </p:sp>
    </p:spTree>
    <p:extLst>
      <p:ext uri="{BB962C8B-B14F-4D97-AF65-F5344CB8AC3E}">
        <p14:creationId xmlns:p14="http://schemas.microsoft.com/office/powerpoint/2010/main" val="9919948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22</a:t>
            </a:fld>
            <a:endParaRPr lang="en-GB" altLang="en-US"/>
          </a:p>
        </p:txBody>
      </p:sp>
    </p:spTree>
    <p:extLst>
      <p:ext uri="{BB962C8B-B14F-4D97-AF65-F5344CB8AC3E}">
        <p14:creationId xmlns:p14="http://schemas.microsoft.com/office/powerpoint/2010/main" val="12913959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23</a:t>
            </a:fld>
            <a:endParaRPr lang="en-GB" altLang="en-US"/>
          </a:p>
        </p:txBody>
      </p:sp>
    </p:spTree>
    <p:extLst>
      <p:ext uri="{BB962C8B-B14F-4D97-AF65-F5344CB8AC3E}">
        <p14:creationId xmlns:p14="http://schemas.microsoft.com/office/powerpoint/2010/main" val="866314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24</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26</a:t>
            </a:fld>
            <a:endParaRPr lang="en-GB" altLang="en-US"/>
          </a:p>
        </p:txBody>
      </p:sp>
    </p:spTree>
    <p:extLst>
      <p:ext uri="{BB962C8B-B14F-4D97-AF65-F5344CB8AC3E}">
        <p14:creationId xmlns:p14="http://schemas.microsoft.com/office/powerpoint/2010/main" val="24590959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27</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rPr>
              <a:t>Section 17 Police and Criminal Evidence Act 1984 </a:t>
            </a:r>
          </a:p>
          <a:p>
            <a:endParaRPr lang="en-GB" sz="1100" dirty="0">
              <a:solidFill>
                <a:schemeClr val="tx1"/>
              </a:solidFill>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In order to exercise this power of entry under any of the circumstances, (stated below) you must have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that the person whom you will arrest or recapture is on the premises that you want to enter.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28</a:t>
            </a:fld>
            <a:endParaRPr lang="en-GB" altLang="en-US"/>
          </a:p>
        </p:txBody>
      </p:sp>
    </p:spTree>
    <p:extLst>
      <p:ext uri="{BB962C8B-B14F-4D97-AF65-F5344CB8AC3E}">
        <p14:creationId xmlns:p14="http://schemas.microsoft.com/office/powerpoint/2010/main" val="9808886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600" dirty="0">
              <a:latin typeface="Arial" pitchFamily="34" charset="0"/>
            </a:endParaRPr>
          </a:p>
          <a:p>
            <a:pPr eaLnBrk="1" hangingPunct="1">
              <a:defRPr/>
            </a:pPr>
            <a:endParaRPr lang="en-GB" sz="1600" dirty="0">
              <a:ea typeface="ＭＳ Ｐゴシック" pitchFamily="1"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29</a:t>
            </a:fld>
            <a:endParaRPr lang="en-GB" altLang="en-US"/>
          </a:p>
        </p:txBody>
      </p:sp>
    </p:spTree>
    <p:extLst>
      <p:ext uri="{BB962C8B-B14F-4D97-AF65-F5344CB8AC3E}">
        <p14:creationId xmlns:p14="http://schemas.microsoft.com/office/powerpoint/2010/main" val="36242089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30</a:t>
            </a:fld>
            <a:endParaRPr lang="en-GB" altLang="en-US"/>
          </a:p>
        </p:txBody>
      </p:sp>
    </p:spTree>
    <p:extLst>
      <p:ext uri="{BB962C8B-B14F-4D97-AF65-F5344CB8AC3E}">
        <p14:creationId xmlns:p14="http://schemas.microsoft.com/office/powerpoint/2010/main" val="687029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31</a:t>
            </a:fld>
            <a:endParaRPr lang="en-GB" altLang="en-US"/>
          </a:p>
        </p:txBody>
      </p:sp>
    </p:spTree>
    <p:extLst>
      <p:ext uri="{BB962C8B-B14F-4D97-AF65-F5344CB8AC3E}">
        <p14:creationId xmlns:p14="http://schemas.microsoft.com/office/powerpoint/2010/main" val="4160252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433"/>
              </a:spcAft>
            </a:pPr>
            <a:r>
              <a:rPr lang="en-GB" altLang="en-US" sz="1100" b="1" dirty="0">
                <a:solidFill>
                  <a:schemeClr val="tx1"/>
                </a:solidFill>
                <a:latin typeface="Arial" pitchFamily="34" charset="0"/>
              </a:rPr>
              <a:t>Section 163 of the Road Traffic Act 1988 </a:t>
            </a:r>
            <a:r>
              <a:rPr lang="en-GB" altLang="en-US" sz="1100" dirty="0">
                <a:solidFill>
                  <a:schemeClr val="tx1"/>
                </a:solidFill>
                <a:latin typeface="Arial" pitchFamily="34" charset="0"/>
              </a:rPr>
              <a:t>relates to failure to stop when required to do so by a constable in uniform</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4 Road Traffic Act 1988 </a:t>
            </a:r>
            <a:r>
              <a:rPr lang="en-GB" altLang="en-US" sz="1100" dirty="0">
                <a:solidFill>
                  <a:schemeClr val="tx1"/>
                </a:solidFill>
                <a:latin typeface="Arial" pitchFamily="34" charset="0"/>
              </a:rPr>
              <a:t>relates to driving under the influence of drink or drugs.  </a:t>
            </a:r>
          </a:p>
          <a:p>
            <a:r>
              <a:rPr lang="en-GB" sz="1100" kern="1200" dirty="0">
                <a:solidFill>
                  <a:schemeClr val="tx1"/>
                </a:solidFill>
                <a:effectLst/>
                <a:latin typeface="Arial" pitchFamily="34" charset="0"/>
                <a:ea typeface="ＭＳ Ｐゴシック" pitchFamily="-112" charset="-128"/>
                <a:cs typeface="ＭＳ Ｐゴシック" pitchFamily="-112" charset="-128"/>
              </a:rPr>
              <a:t>“To arrest a person who was driving, attempting to drive or in charge of a mechanically propelled vehicle on a road or public place, if the person is reasonably suspected to have been unfit through drink or drugs.”</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27 Transport &amp; Works Act 1992 </a:t>
            </a:r>
            <a:r>
              <a:rPr lang="en-GB" altLang="en-US" sz="1100" dirty="0">
                <a:solidFill>
                  <a:schemeClr val="tx1"/>
                </a:solidFill>
                <a:latin typeface="Arial" pitchFamily="34" charset="0"/>
              </a:rPr>
              <a:t>relates to offences involving drink or drugs in relation to transport system workers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32</a:t>
            </a:fld>
            <a:endParaRPr lang="en-GB" altLang="en-US"/>
          </a:p>
        </p:txBody>
      </p:sp>
    </p:spTree>
    <p:extLst>
      <p:ext uri="{BB962C8B-B14F-4D97-AF65-F5344CB8AC3E}">
        <p14:creationId xmlns:p14="http://schemas.microsoft.com/office/powerpoint/2010/main" val="34901445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33</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34</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35</a:t>
            </a:fld>
            <a:endParaRPr lang="en-GB" altLang="en-US"/>
          </a:p>
        </p:txBody>
      </p:sp>
    </p:spTree>
    <p:extLst>
      <p:ext uri="{BB962C8B-B14F-4D97-AF65-F5344CB8AC3E}">
        <p14:creationId xmlns:p14="http://schemas.microsoft.com/office/powerpoint/2010/main" val="16528926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36</a:t>
            </a:fld>
            <a:endParaRPr lang="en-GB" altLang="en-US"/>
          </a:p>
        </p:txBody>
      </p:sp>
    </p:spTree>
    <p:extLst>
      <p:ext uri="{BB962C8B-B14F-4D97-AF65-F5344CB8AC3E}">
        <p14:creationId xmlns:p14="http://schemas.microsoft.com/office/powerpoint/2010/main" val="4284702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37</a:t>
            </a:fld>
            <a:endParaRPr lang="en-GB" altLang="en-US"/>
          </a:p>
        </p:txBody>
      </p:sp>
    </p:spTree>
    <p:extLst>
      <p:ext uri="{BB962C8B-B14F-4D97-AF65-F5344CB8AC3E}">
        <p14:creationId xmlns:p14="http://schemas.microsoft.com/office/powerpoint/2010/main" val="38923123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38</a:t>
            </a:fld>
            <a:endParaRPr lang="en-GB" altLang="en-US"/>
          </a:p>
        </p:txBody>
      </p:sp>
    </p:spTree>
    <p:extLst>
      <p:ext uri="{BB962C8B-B14F-4D97-AF65-F5344CB8AC3E}">
        <p14:creationId xmlns:p14="http://schemas.microsoft.com/office/powerpoint/2010/main" val="426686529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39</a:t>
            </a:fld>
            <a:endParaRPr lang="en-GB" altLang="en-US"/>
          </a:p>
        </p:txBody>
      </p:sp>
    </p:spTree>
    <p:extLst>
      <p:ext uri="{BB962C8B-B14F-4D97-AF65-F5344CB8AC3E}">
        <p14:creationId xmlns:p14="http://schemas.microsoft.com/office/powerpoint/2010/main" val="31525549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pPr marL="0" indent="0">
              <a:buFontTx/>
              <a:buNone/>
              <a:defRPr/>
            </a:pPr>
            <a:r>
              <a:rPr lang="en-GB" sz="1100" dirty="0">
                <a:solidFill>
                  <a:schemeClr val="tx1"/>
                </a:solidFill>
                <a:ea typeface="ＭＳ Ｐゴシック" pitchFamily="1" charset="-128"/>
              </a:rPr>
              <a:t>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40</a:t>
            </a:fld>
            <a:endParaRPr lang="en-GB" altLang="en-US"/>
          </a:p>
        </p:txBody>
      </p:sp>
    </p:spTree>
    <p:extLst>
      <p:ext uri="{BB962C8B-B14F-4D97-AF65-F5344CB8AC3E}">
        <p14:creationId xmlns:p14="http://schemas.microsoft.com/office/powerpoint/2010/main" val="24217446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41</a:t>
            </a:fld>
            <a:endParaRPr lang="en-GB" altLang="en-US"/>
          </a:p>
        </p:txBody>
      </p:sp>
    </p:spTree>
    <p:extLst>
      <p:ext uri="{BB962C8B-B14F-4D97-AF65-F5344CB8AC3E}">
        <p14:creationId xmlns:p14="http://schemas.microsoft.com/office/powerpoint/2010/main" val="230179246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190BF8-7131-FE41-AA0A-292FDA446772}" type="slidenum">
              <a:rPr lang="en-US" smtClean="0"/>
              <a:t>42</a:t>
            </a:fld>
            <a:endParaRPr lang="en-US"/>
          </a:p>
        </p:txBody>
      </p:sp>
    </p:spTree>
    <p:extLst>
      <p:ext uri="{BB962C8B-B14F-4D97-AF65-F5344CB8AC3E}">
        <p14:creationId xmlns:p14="http://schemas.microsoft.com/office/powerpoint/2010/main" val="3128422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9902E-5628-A040-DCDF-1C13D8E05F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E6A663-C1C0-AB10-8583-F69FECF4FE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5717A6-CC27-858A-FE30-A0932C0352A4}"/>
              </a:ext>
            </a:extLst>
          </p:cNvPr>
          <p:cNvSpPr>
            <a:spLocks noGrp="1"/>
          </p:cNvSpPr>
          <p:nvPr>
            <p:ph type="dt" sz="half" idx="10"/>
          </p:nvPr>
        </p:nvSpPr>
        <p:spPr/>
        <p:txBody>
          <a:bodyPr/>
          <a:lstStyle/>
          <a:p>
            <a:fld id="{06C2799E-66AF-1048-91B9-2177D379AE1E}" type="datetimeFigureOut">
              <a:rPr lang="en-US" smtClean="0"/>
              <a:t>1/24/2025</a:t>
            </a:fld>
            <a:endParaRPr lang="en-US"/>
          </a:p>
        </p:txBody>
      </p:sp>
      <p:sp>
        <p:nvSpPr>
          <p:cNvPr id="5" name="Footer Placeholder 4">
            <a:extLst>
              <a:ext uri="{FF2B5EF4-FFF2-40B4-BE49-F238E27FC236}">
                <a16:creationId xmlns:a16="http://schemas.microsoft.com/office/drawing/2014/main" id="{93C691D4-4278-4B6F-3813-178F2913FC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0A0B49-4E3F-83A6-2B44-4704314DDDC8}"/>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1207940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0A91A-78C7-8359-3BC2-20497063210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331D5F1-B521-B4BE-1872-47B9FF4A902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FCDE86-464C-C8CC-3C80-A54F56A61848}"/>
              </a:ext>
            </a:extLst>
          </p:cNvPr>
          <p:cNvSpPr>
            <a:spLocks noGrp="1"/>
          </p:cNvSpPr>
          <p:nvPr>
            <p:ph type="dt" sz="half" idx="10"/>
          </p:nvPr>
        </p:nvSpPr>
        <p:spPr/>
        <p:txBody>
          <a:bodyPr/>
          <a:lstStyle/>
          <a:p>
            <a:fld id="{06C2799E-66AF-1048-91B9-2177D379AE1E}" type="datetimeFigureOut">
              <a:rPr lang="en-US" smtClean="0"/>
              <a:t>1/24/2025</a:t>
            </a:fld>
            <a:endParaRPr lang="en-US"/>
          </a:p>
        </p:txBody>
      </p:sp>
      <p:sp>
        <p:nvSpPr>
          <p:cNvPr id="5" name="Footer Placeholder 4">
            <a:extLst>
              <a:ext uri="{FF2B5EF4-FFF2-40B4-BE49-F238E27FC236}">
                <a16:creationId xmlns:a16="http://schemas.microsoft.com/office/drawing/2014/main" id="{AA83FA5C-8236-C861-22F0-E662984F6D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F49B98-EEC6-2D96-FF36-B2285AA0A31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70290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9B954-C5A5-E622-91D0-36915CF8C27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41705EF-4A8A-2522-A29A-AF39367E21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A01ECA-DC94-64EC-FB9C-9A3203C11B7D}"/>
              </a:ext>
            </a:extLst>
          </p:cNvPr>
          <p:cNvSpPr>
            <a:spLocks noGrp="1"/>
          </p:cNvSpPr>
          <p:nvPr>
            <p:ph type="dt" sz="half" idx="10"/>
          </p:nvPr>
        </p:nvSpPr>
        <p:spPr/>
        <p:txBody>
          <a:bodyPr/>
          <a:lstStyle/>
          <a:p>
            <a:fld id="{06C2799E-66AF-1048-91B9-2177D379AE1E}" type="datetimeFigureOut">
              <a:rPr lang="en-US" smtClean="0"/>
              <a:t>1/24/2025</a:t>
            </a:fld>
            <a:endParaRPr lang="en-US"/>
          </a:p>
        </p:txBody>
      </p:sp>
      <p:sp>
        <p:nvSpPr>
          <p:cNvPr id="5" name="Footer Placeholder 4">
            <a:extLst>
              <a:ext uri="{FF2B5EF4-FFF2-40B4-BE49-F238E27FC236}">
                <a16:creationId xmlns:a16="http://schemas.microsoft.com/office/drawing/2014/main" id="{297DEA25-776E-2416-57D6-CDA9F5940A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C092E9-714C-762E-3FF0-B5A44B413F71}"/>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164941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4B5E-C7D7-E428-CA2B-E4074E9379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ED3563-C831-2E03-5958-4C551C9BC2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1F41ABA-B6E4-A7AF-1E7A-AACEE1D6670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6F88330-B09C-20B7-1CEA-932BBBF5DAB0}"/>
              </a:ext>
            </a:extLst>
          </p:cNvPr>
          <p:cNvSpPr>
            <a:spLocks noGrp="1"/>
          </p:cNvSpPr>
          <p:nvPr>
            <p:ph type="dt" sz="half" idx="10"/>
          </p:nvPr>
        </p:nvSpPr>
        <p:spPr/>
        <p:txBody>
          <a:bodyPr/>
          <a:lstStyle/>
          <a:p>
            <a:fld id="{06C2799E-66AF-1048-91B9-2177D379AE1E}" type="datetimeFigureOut">
              <a:rPr lang="en-US" smtClean="0"/>
              <a:t>1/24/2025</a:t>
            </a:fld>
            <a:endParaRPr lang="en-US"/>
          </a:p>
        </p:txBody>
      </p:sp>
      <p:sp>
        <p:nvSpPr>
          <p:cNvPr id="6" name="Footer Placeholder 5">
            <a:extLst>
              <a:ext uri="{FF2B5EF4-FFF2-40B4-BE49-F238E27FC236}">
                <a16:creationId xmlns:a16="http://schemas.microsoft.com/office/drawing/2014/main" id="{D73907B8-4DB5-3FD7-D5D5-1212C1FB7D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C91330-7856-9D81-D3B2-7273D0014A33}"/>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5517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F867-D13F-C31D-5C49-FA861DF44F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D483E9-8FC8-17C1-0AAD-3A4F334DFC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374BDA-119F-4841-8505-922CB89328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0C5B9F-C7C3-C922-3898-364DDFACAB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3D8D22-85DC-0A4C-7F73-76C24C0EBD6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C34A8C2-B35E-601A-18E9-3E4E69B5840C}"/>
              </a:ext>
            </a:extLst>
          </p:cNvPr>
          <p:cNvSpPr>
            <a:spLocks noGrp="1"/>
          </p:cNvSpPr>
          <p:nvPr>
            <p:ph type="dt" sz="half" idx="10"/>
          </p:nvPr>
        </p:nvSpPr>
        <p:spPr/>
        <p:txBody>
          <a:bodyPr/>
          <a:lstStyle/>
          <a:p>
            <a:fld id="{06C2799E-66AF-1048-91B9-2177D379AE1E}" type="datetimeFigureOut">
              <a:rPr lang="en-US" smtClean="0"/>
              <a:t>1/24/2025</a:t>
            </a:fld>
            <a:endParaRPr lang="en-US"/>
          </a:p>
        </p:txBody>
      </p:sp>
      <p:sp>
        <p:nvSpPr>
          <p:cNvPr id="8" name="Footer Placeholder 7">
            <a:extLst>
              <a:ext uri="{FF2B5EF4-FFF2-40B4-BE49-F238E27FC236}">
                <a16:creationId xmlns:a16="http://schemas.microsoft.com/office/drawing/2014/main" id="{54CBCFC3-4861-CB2C-5FB2-30D69D5C8D7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3D6473-58C9-CB9E-3976-3EEAC56BF26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446396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676F9-0D33-E5CF-B5A9-2A5D5A1A121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EC199A-F19A-D342-EF4E-B6E6F3D4792B}"/>
              </a:ext>
            </a:extLst>
          </p:cNvPr>
          <p:cNvSpPr>
            <a:spLocks noGrp="1"/>
          </p:cNvSpPr>
          <p:nvPr>
            <p:ph type="dt" sz="half" idx="10"/>
          </p:nvPr>
        </p:nvSpPr>
        <p:spPr/>
        <p:txBody>
          <a:bodyPr/>
          <a:lstStyle/>
          <a:p>
            <a:fld id="{06C2799E-66AF-1048-91B9-2177D379AE1E}" type="datetimeFigureOut">
              <a:rPr lang="en-US" smtClean="0"/>
              <a:t>1/24/2025</a:t>
            </a:fld>
            <a:endParaRPr lang="en-US"/>
          </a:p>
        </p:txBody>
      </p:sp>
      <p:sp>
        <p:nvSpPr>
          <p:cNvPr id="4" name="Footer Placeholder 3">
            <a:extLst>
              <a:ext uri="{FF2B5EF4-FFF2-40B4-BE49-F238E27FC236}">
                <a16:creationId xmlns:a16="http://schemas.microsoft.com/office/drawing/2014/main" id="{7E6DCDD5-27A1-BA9B-43AD-4FA8753567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765CB95-2DA9-06A5-A424-2F5AAE5148F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72149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5F7551-BA24-3AFE-3C8A-2D1578491630}"/>
              </a:ext>
            </a:extLst>
          </p:cNvPr>
          <p:cNvSpPr>
            <a:spLocks noGrp="1"/>
          </p:cNvSpPr>
          <p:nvPr>
            <p:ph type="dt" sz="half" idx="10"/>
          </p:nvPr>
        </p:nvSpPr>
        <p:spPr/>
        <p:txBody>
          <a:bodyPr/>
          <a:lstStyle/>
          <a:p>
            <a:fld id="{06C2799E-66AF-1048-91B9-2177D379AE1E}" type="datetimeFigureOut">
              <a:rPr lang="en-US" smtClean="0"/>
              <a:t>1/24/2025</a:t>
            </a:fld>
            <a:endParaRPr lang="en-US"/>
          </a:p>
        </p:txBody>
      </p:sp>
      <p:sp>
        <p:nvSpPr>
          <p:cNvPr id="3" name="Footer Placeholder 2">
            <a:extLst>
              <a:ext uri="{FF2B5EF4-FFF2-40B4-BE49-F238E27FC236}">
                <a16:creationId xmlns:a16="http://schemas.microsoft.com/office/drawing/2014/main" id="{2363776C-E9EB-EB6D-EFB4-59FB92F9A9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39D4F04-AD79-7A75-27FD-347CDE1CE0E0}"/>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438457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CB348-4993-6F64-68E6-19FA34CC88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192B5E0-90D9-92C9-A9C2-321EDDD4FF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DD1FFDB-ACF7-E111-B665-609FE3169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898505-4ED1-2668-EB1E-D560C9D482B2}"/>
              </a:ext>
            </a:extLst>
          </p:cNvPr>
          <p:cNvSpPr>
            <a:spLocks noGrp="1"/>
          </p:cNvSpPr>
          <p:nvPr>
            <p:ph type="dt" sz="half" idx="10"/>
          </p:nvPr>
        </p:nvSpPr>
        <p:spPr/>
        <p:txBody>
          <a:bodyPr/>
          <a:lstStyle/>
          <a:p>
            <a:fld id="{06C2799E-66AF-1048-91B9-2177D379AE1E}" type="datetimeFigureOut">
              <a:rPr lang="en-US" smtClean="0"/>
              <a:t>1/24/2025</a:t>
            </a:fld>
            <a:endParaRPr lang="en-US"/>
          </a:p>
        </p:txBody>
      </p:sp>
      <p:sp>
        <p:nvSpPr>
          <p:cNvPr id="6" name="Footer Placeholder 5">
            <a:extLst>
              <a:ext uri="{FF2B5EF4-FFF2-40B4-BE49-F238E27FC236}">
                <a16:creationId xmlns:a16="http://schemas.microsoft.com/office/drawing/2014/main" id="{0675F648-6304-AAED-A0EA-7F20847CDB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215437-63DF-9808-0F4F-DFBD40A5CAB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617812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CA37F-522E-56B6-18FB-D16AD17EE8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F4AE55-6783-BA37-D054-3133F27780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C60CE5E-D00F-04FF-EF9C-0F5DF0E67C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DA2353-755E-AF18-3225-1EA93EB1B674}"/>
              </a:ext>
            </a:extLst>
          </p:cNvPr>
          <p:cNvSpPr>
            <a:spLocks noGrp="1"/>
          </p:cNvSpPr>
          <p:nvPr>
            <p:ph type="dt" sz="half" idx="10"/>
          </p:nvPr>
        </p:nvSpPr>
        <p:spPr/>
        <p:txBody>
          <a:bodyPr/>
          <a:lstStyle/>
          <a:p>
            <a:fld id="{06C2799E-66AF-1048-91B9-2177D379AE1E}" type="datetimeFigureOut">
              <a:rPr lang="en-US" smtClean="0"/>
              <a:t>1/24/2025</a:t>
            </a:fld>
            <a:endParaRPr lang="en-US"/>
          </a:p>
        </p:txBody>
      </p:sp>
      <p:sp>
        <p:nvSpPr>
          <p:cNvPr id="6" name="Footer Placeholder 5">
            <a:extLst>
              <a:ext uri="{FF2B5EF4-FFF2-40B4-BE49-F238E27FC236}">
                <a16:creationId xmlns:a16="http://schemas.microsoft.com/office/drawing/2014/main" id="{499E1750-93BC-7530-1736-FB2B3E97D6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856EE8-2E84-596C-D9CE-42A458B0B4BE}"/>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379181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9689A-D5DC-0C2D-D51F-B29A64FB789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4720C3-B301-C8E3-0C0D-E61ADA4433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70D537-4B48-099D-48DC-9167C019A575}"/>
              </a:ext>
            </a:extLst>
          </p:cNvPr>
          <p:cNvSpPr>
            <a:spLocks noGrp="1"/>
          </p:cNvSpPr>
          <p:nvPr>
            <p:ph type="dt" sz="half" idx="10"/>
          </p:nvPr>
        </p:nvSpPr>
        <p:spPr/>
        <p:txBody>
          <a:bodyPr/>
          <a:lstStyle/>
          <a:p>
            <a:fld id="{06C2799E-66AF-1048-91B9-2177D379AE1E}" type="datetimeFigureOut">
              <a:rPr lang="en-US" smtClean="0"/>
              <a:t>1/24/2025</a:t>
            </a:fld>
            <a:endParaRPr lang="en-US"/>
          </a:p>
        </p:txBody>
      </p:sp>
      <p:sp>
        <p:nvSpPr>
          <p:cNvPr id="5" name="Footer Placeholder 4">
            <a:extLst>
              <a:ext uri="{FF2B5EF4-FFF2-40B4-BE49-F238E27FC236}">
                <a16:creationId xmlns:a16="http://schemas.microsoft.com/office/drawing/2014/main" id="{2E22CC6E-A6F2-E3B5-2DA3-DC0FFA0B2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51ECEB-D3FB-A5B6-5ADD-87061E646BC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290246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8A66D-915E-E3E5-CBD7-CA287F054B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7FD204-3E33-6065-1ABC-577CEBC7B0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039E17-6B97-838C-EEC0-FFC0EDF1EA4C}"/>
              </a:ext>
            </a:extLst>
          </p:cNvPr>
          <p:cNvSpPr>
            <a:spLocks noGrp="1"/>
          </p:cNvSpPr>
          <p:nvPr>
            <p:ph type="dt" sz="half" idx="10"/>
          </p:nvPr>
        </p:nvSpPr>
        <p:spPr/>
        <p:txBody>
          <a:bodyPr/>
          <a:lstStyle/>
          <a:p>
            <a:fld id="{06C2799E-66AF-1048-91B9-2177D379AE1E}" type="datetimeFigureOut">
              <a:rPr lang="en-US" smtClean="0"/>
              <a:t>1/24/2025</a:t>
            </a:fld>
            <a:endParaRPr lang="en-US"/>
          </a:p>
        </p:txBody>
      </p:sp>
      <p:sp>
        <p:nvSpPr>
          <p:cNvPr id="5" name="Footer Placeholder 4">
            <a:extLst>
              <a:ext uri="{FF2B5EF4-FFF2-40B4-BE49-F238E27FC236}">
                <a16:creationId xmlns:a16="http://schemas.microsoft.com/office/drawing/2014/main" id="{F24F6858-9DD1-D8FB-AE84-E989D22197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55CCCA-F4C5-7F0A-1742-DEDFA0EA331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17875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B9C95A-D0FC-667A-3AE8-19C1331E66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42B42B-F657-D330-1457-7BF2408BE7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33E126-90CC-2D58-BFA4-54D4DBAABF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2799E-66AF-1048-91B9-2177D379AE1E}" type="datetimeFigureOut">
              <a:rPr lang="en-US" smtClean="0"/>
              <a:t>1/24/2025</a:t>
            </a:fld>
            <a:endParaRPr lang="en-US"/>
          </a:p>
        </p:txBody>
      </p:sp>
      <p:sp>
        <p:nvSpPr>
          <p:cNvPr id="5" name="Footer Placeholder 4">
            <a:extLst>
              <a:ext uri="{FF2B5EF4-FFF2-40B4-BE49-F238E27FC236}">
                <a16:creationId xmlns:a16="http://schemas.microsoft.com/office/drawing/2014/main" id="{80E4BD3F-D42D-CE23-7534-E7C774BEE2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73A1143-BD22-9444-2425-208A998B10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003062-4800-4649-8C06-0C19A9F6B568}" type="slidenum">
              <a:rPr lang="en-US" smtClean="0"/>
              <a:t>‹#›</a:t>
            </a:fld>
            <a:endParaRPr lang="en-US"/>
          </a:p>
        </p:txBody>
      </p:sp>
    </p:spTree>
    <p:extLst>
      <p:ext uri="{BB962C8B-B14F-4D97-AF65-F5344CB8AC3E}">
        <p14:creationId xmlns:p14="http://schemas.microsoft.com/office/powerpoint/2010/main" val="756119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4.jpe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5.jpe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4.jpeg"/></Relationships>
</file>

<file path=ppt/slides/_rels/slide8.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10" Type="http://schemas.openxmlformats.org/officeDocument/2006/relationships/image" Target="../media/image17.jpeg"/><Relationship Id="rId4" Type="http://schemas.openxmlformats.org/officeDocument/2006/relationships/diagramLayout" Target="../diagrams/layout5.xml"/><Relationship Id="rId9" Type="http://schemas.openxmlformats.org/officeDocument/2006/relationships/image" Target="../media/image16.jpeg"/></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notesSlide" Target="../notesSlides/notesSlide8.xml"/><Relationship Id="rId7" Type="http://schemas.openxmlformats.org/officeDocument/2006/relationships/diagramColors" Target="../diagrams/colors6.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image" Target="../media/image21.png"/><Relationship Id="rId7" Type="http://schemas.openxmlformats.org/officeDocument/2006/relationships/diagramData" Target="../diagrams/data7.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4.png"/><Relationship Id="rId11" Type="http://schemas.microsoft.com/office/2007/relationships/diagramDrawing" Target="../diagrams/drawing7.xml"/><Relationship Id="rId5" Type="http://schemas.openxmlformats.org/officeDocument/2006/relationships/image" Target="../media/image23.jpeg"/><Relationship Id="rId10" Type="http://schemas.openxmlformats.org/officeDocument/2006/relationships/diagramColors" Target="../diagrams/colors7.xml"/><Relationship Id="rId4" Type="http://schemas.openxmlformats.org/officeDocument/2006/relationships/image" Target="../media/image22.jpeg"/><Relationship Id="rId9"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8.xml"/><Relationship Id="rId11" Type="http://schemas.openxmlformats.org/officeDocument/2006/relationships/image" Target="../media/image28.png"/><Relationship Id="rId5" Type="http://schemas.openxmlformats.org/officeDocument/2006/relationships/diagramQuickStyle" Target="../diagrams/quickStyle8.xml"/><Relationship Id="rId10" Type="http://schemas.openxmlformats.org/officeDocument/2006/relationships/image" Target="../media/image27.png"/><Relationship Id="rId4" Type="http://schemas.openxmlformats.org/officeDocument/2006/relationships/diagramLayout" Target="../diagrams/layout8.xml"/><Relationship Id="rId9" Type="http://schemas.openxmlformats.org/officeDocument/2006/relationships/image" Target="../media/image26.png"/></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9.png"/><Relationship Id="rId7" Type="http://schemas.openxmlformats.org/officeDocument/2006/relationships/diagramColors" Target="../diagrams/colors9.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30.png"/></Relationships>
</file>

<file path=ppt/slides/_rels/slide1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31.jpeg"/><Relationship Id="rId7" Type="http://schemas.openxmlformats.org/officeDocument/2006/relationships/diagramColors" Target="../diagrams/colors10.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6.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49.jpg"/><Relationship Id="rId7" Type="http://schemas.openxmlformats.org/officeDocument/2006/relationships/diagramColors" Target="../diagrams/colors15.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17.xml"/><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_rels/slide24.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10" Type="http://schemas.openxmlformats.org/officeDocument/2006/relationships/image" Target="../media/image53.jpeg"/><Relationship Id="rId4" Type="http://schemas.openxmlformats.org/officeDocument/2006/relationships/diagramLayout" Target="../diagrams/layout18.xml"/><Relationship Id="rId9" Type="http://schemas.openxmlformats.org/officeDocument/2006/relationships/image" Target="../media/image52.jpeg"/></Relationships>
</file>

<file path=ppt/slides/_rels/slide2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57.jpeg"/></Relationships>
</file>

<file path=ppt/slides/_rels/slide27.xml.rels><?xml version="1.0" encoding="UTF-8" standalone="yes"?>
<Relationships xmlns="http://schemas.openxmlformats.org/package/2006/relationships"><Relationship Id="rId8" Type="http://schemas.openxmlformats.org/officeDocument/2006/relationships/image" Target="../media/image58.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60.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0.xml.rels><?xml version="1.0" encoding="UTF-8" standalone="yes"?>
<Relationships xmlns="http://schemas.openxmlformats.org/package/2006/relationships"><Relationship Id="rId8" Type="http://schemas.openxmlformats.org/officeDocument/2006/relationships/image" Target="../media/image61.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 Id="rId9" Type="http://schemas.openxmlformats.org/officeDocument/2006/relationships/image" Target="../media/image62.jpeg"/></Relationships>
</file>

<file path=ppt/slides/_rels/slide31.xml.rels><?xml version="1.0" encoding="UTF-8" standalone="yes"?>
<Relationships xmlns="http://schemas.openxmlformats.org/package/2006/relationships"><Relationship Id="rId8" Type="http://schemas.openxmlformats.org/officeDocument/2006/relationships/image" Target="../media/image63.jpe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 Id="rId9" Type="http://schemas.openxmlformats.org/officeDocument/2006/relationships/image" Target="../media/image64.jpeg"/></Relationships>
</file>

<file path=ppt/slides/_rels/slide32.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10" Type="http://schemas.openxmlformats.org/officeDocument/2006/relationships/image" Target="../media/image67.jpeg"/><Relationship Id="rId4" Type="http://schemas.openxmlformats.org/officeDocument/2006/relationships/diagramLayout" Target="../diagrams/layout23.xml"/><Relationship Id="rId9" Type="http://schemas.openxmlformats.org/officeDocument/2006/relationships/image" Target="../media/image66.jpeg"/></Relationships>
</file>

<file path=ppt/slides/_rels/slide33.xml.rels><?xml version="1.0" encoding="UTF-8" standalone="yes"?>
<Relationships xmlns="http://schemas.openxmlformats.org/package/2006/relationships"><Relationship Id="rId8" Type="http://schemas.openxmlformats.org/officeDocument/2006/relationships/image" Target="../media/image68.jpe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 Id="rId9" Type="http://schemas.openxmlformats.org/officeDocument/2006/relationships/image" Target="../media/image69.jpeg"/></Relationships>
</file>

<file path=ppt/slides/_rels/slide34.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image" Target="../media/image71.jpeg"/><Relationship Id="rId7" Type="http://schemas.openxmlformats.org/officeDocument/2006/relationships/diagramColors" Target="../diagrams/colors25.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 Id="rId9" Type="http://schemas.openxmlformats.org/officeDocument/2006/relationships/image" Target="../media/image72.jpeg"/></Relationships>
</file>

<file path=ppt/slides/_rels/slide3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75.jpeg"/><Relationship Id="rId4" Type="http://schemas.openxmlformats.org/officeDocument/2006/relationships/image" Target="../media/image74.jpeg"/></Relationships>
</file>

<file path=ppt/slides/_rels/slide37.xml.rels><?xml version="1.0" encoding="UTF-8" standalone="yes"?>
<Relationships xmlns="http://schemas.openxmlformats.org/package/2006/relationships"><Relationship Id="rId8" Type="http://schemas.openxmlformats.org/officeDocument/2006/relationships/image" Target="../media/image76.jpeg"/><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10" Type="http://schemas.openxmlformats.org/officeDocument/2006/relationships/image" Target="../media/image78.jpeg"/><Relationship Id="rId4" Type="http://schemas.openxmlformats.org/officeDocument/2006/relationships/diagramLayout" Target="../diagrams/layout26.xml"/><Relationship Id="rId9" Type="http://schemas.openxmlformats.org/officeDocument/2006/relationships/image" Target="../media/image77.jpeg"/></Relationships>
</file>

<file path=ppt/slides/_rels/slide38.xml.rels><?xml version="1.0" encoding="UTF-8" standalone="yes"?>
<Relationships xmlns="http://schemas.openxmlformats.org/package/2006/relationships"><Relationship Id="rId8" Type="http://schemas.openxmlformats.org/officeDocument/2006/relationships/image" Target="../media/image79.jpeg"/><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10" Type="http://schemas.openxmlformats.org/officeDocument/2006/relationships/image" Target="../media/image15.jpeg"/><Relationship Id="rId4" Type="http://schemas.openxmlformats.org/officeDocument/2006/relationships/diagramLayout" Target="../diagrams/layout27.xml"/><Relationship Id="rId9" Type="http://schemas.openxmlformats.org/officeDocument/2006/relationships/image" Target="../media/image80.jpeg"/></Relationships>
</file>

<file path=ppt/slides/_rels/slide39.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openxmlformats.org/officeDocument/2006/relationships/image" Target="../media/image81.jpeg"/><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 Id="rId9" Type="http://schemas.openxmlformats.org/officeDocument/2006/relationships/image" Target="../media/image82.jpeg"/></Relationships>
</file>

<file path=ppt/slides/_rels/slide41.xml.rels><?xml version="1.0" encoding="UTF-8" standalone="yes"?>
<Relationships xmlns="http://schemas.openxmlformats.org/package/2006/relationships"><Relationship Id="rId8" Type="http://schemas.openxmlformats.org/officeDocument/2006/relationships/image" Target="../media/image83.jpeg"/><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 Id="rId9" Type="http://schemas.openxmlformats.org/officeDocument/2006/relationships/image" Target="../media/image84.jpeg"/></Relationships>
</file>

<file path=ppt/slides/_rels/slide42.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se of stop and search rises after years of decline | Financial Times">
            <a:extLst>
              <a:ext uri="{FF2B5EF4-FFF2-40B4-BE49-F238E27FC236}">
                <a16:creationId xmlns:a16="http://schemas.microsoft.com/office/drawing/2014/main" id="{1960B396-0D37-5620-4F30-F924ACE9D7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88" r="-1"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eddlu' on the streets of Glasgow as Welsh police officers deployed at COP26">
            <a:extLst>
              <a:ext uri="{FF2B5EF4-FFF2-40B4-BE49-F238E27FC236}">
                <a16:creationId xmlns:a16="http://schemas.microsoft.com/office/drawing/2014/main" id="{94281498-438E-53D5-F977-A9A028C1D8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4" b="3014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35" name="Freeform: Shape 1034">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1036">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3CD1EF-F530-F58A-9FB5-CE8576C3BC1D}"/>
              </a:ext>
            </a:extLst>
          </p:cNvPr>
          <p:cNvSpPr>
            <a:spLocks noGrp="1"/>
          </p:cNvSpPr>
          <p:nvPr>
            <p:ph type="ctrTitle"/>
          </p:nvPr>
        </p:nvSpPr>
        <p:spPr>
          <a:xfrm>
            <a:off x="438912" y="1524659"/>
            <a:ext cx="5019074" cy="2774088"/>
          </a:xfrm>
        </p:spPr>
        <p:txBody>
          <a:bodyPr>
            <a:normAutofit fontScale="90000"/>
          </a:bodyPr>
          <a:lstStyle/>
          <a:p>
            <a:pPr algn="l"/>
            <a:r>
              <a:rPr lang="en-US" sz="5400" dirty="0"/>
              <a:t>Preparing for Role of Constable Week 3 </a:t>
            </a:r>
            <a:r>
              <a:rPr lang="en-US" sz="5400"/>
              <a:t>Part 2</a:t>
            </a:r>
            <a:br>
              <a:rPr lang="en-US" sz="5400"/>
            </a:br>
            <a:endParaRPr lang="en-US" sz="5400" dirty="0"/>
          </a:p>
        </p:txBody>
      </p:sp>
      <p:sp>
        <p:nvSpPr>
          <p:cNvPr id="3" name="Subtitle 2">
            <a:extLst>
              <a:ext uri="{FF2B5EF4-FFF2-40B4-BE49-F238E27FC236}">
                <a16:creationId xmlns:a16="http://schemas.microsoft.com/office/drawing/2014/main" id="{FFD09D12-18C7-46FE-3457-88F30F7EA278}"/>
              </a:ext>
            </a:extLst>
          </p:cNvPr>
          <p:cNvSpPr>
            <a:spLocks noGrp="1"/>
          </p:cNvSpPr>
          <p:nvPr>
            <p:ph type="subTitle" idx="1"/>
          </p:nvPr>
        </p:nvSpPr>
        <p:spPr>
          <a:xfrm>
            <a:off x="298174" y="4665829"/>
            <a:ext cx="5789159" cy="1335024"/>
          </a:xfrm>
        </p:spPr>
        <p:txBody>
          <a:bodyPr>
            <a:normAutofit/>
          </a:bodyPr>
          <a:lstStyle/>
          <a:p>
            <a:pPr algn="l"/>
            <a:r>
              <a:rPr lang="en-US" sz="2800" dirty="0"/>
              <a:t>Police &amp; Criminal Evidence Act 1984</a:t>
            </a:r>
            <a:br>
              <a:rPr lang="en-US" sz="2800" dirty="0"/>
            </a:br>
            <a:r>
              <a:rPr lang="en-US" sz="2800" dirty="0"/>
              <a:t>Section 1. Stop &amp; Search </a:t>
            </a:r>
          </a:p>
        </p:txBody>
      </p:sp>
      <p:sp>
        <p:nvSpPr>
          <p:cNvPr id="1039" name="Rectangle 1038">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041" name="Rectangle 1040">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738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D4ABCAD-2AFE-2E52-5407-3F060F521AA2}"/>
              </a:ext>
            </a:extLst>
          </p:cNvPr>
          <p:cNvPicPr>
            <a:picLocks noChangeAspect="1"/>
          </p:cNvPicPr>
          <p:nvPr/>
        </p:nvPicPr>
        <p:blipFill>
          <a:blip r:embed="rId3">
            <a:duotone>
              <a:schemeClr val="bg2">
                <a:shade val="45000"/>
                <a:satMod val="135000"/>
              </a:schemeClr>
              <a:prstClr val="white"/>
            </a:duotone>
          </a:blip>
          <a:srcRect t="12256" b="315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5E3F99-3D9B-CA80-BEA9-08DEF31FD8D6}"/>
              </a:ext>
            </a:extLst>
          </p:cNvPr>
          <p:cNvSpPr>
            <a:spLocks noGrp="1"/>
          </p:cNvSpPr>
          <p:nvPr>
            <p:ph type="title"/>
          </p:nvPr>
        </p:nvSpPr>
        <p:spPr>
          <a:xfrm>
            <a:off x="838200" y="365125"/>
            <a:ext cx="10515600" cy="1325563"/>
          </a:xfrm>
        </p:spPr>
        <p:txBody>
          <a:bodyPr>
            <a:normAutofit/>
          </a:bodyPr>
          <a:lstStyle/>
          <a:p>
            <a:r>
              <a:rPr lang="en-GB" dirty="0"/>
              <a:t>Recapping</a:t>
            </a:r>
          </a:p>
        </p:txBody>
      </p:sp>
      <p:graphicFrame>
        <p:nvGraphicFramePr>
          <p:cNvPr id="5" name="Content Placeholder 2">
            <a:extLst>
              <a:ext uri="{FF2B5EF4-FFF2-40B4-BE49-F238E27FC236}">
                <a16:creationId xmlns:a16="http://schemas.microsoft.com/office/drawing/2014/main" id="{69687E6D-4ECC-508B-4EBC-EB217AF7A3BA}"/>
              </a:ext>
            </a:extLst>
          </p:cNvPr>
          <p:cNvGraphicFramePr>
            <a:graphicFrameLocks noGrp="1"/>
          </p:cNvGraphicFramePr>
          <p:nvPr>
            <p:ph idx="1"/>
            <p:extLst>
              <p:ext uri="{D42A27DB-BD31-4B8C-83A1-F6EECF244321}">
                <p14:modId xmlns:p14="http://schemas.microsoft.com/office/powerpoint/2010/main" val="14810387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25575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Police Misuse of Stop &amp; Search Powers: A Vicious Circle – Iain Gould-  Actions Against the Police Solicitor">
            <a:extLst>
              <a:ext uri="{FF2B5EF4-FFF2-40B4-BE49-F238E27FC236}">
                <a16:creationId xmlns:a16="http://schemas.microsoft.com/office/drawing/2014/main" id="{C51DF00A-EBA6-64E4-0965-995F0126B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7963" y="4514851"/>
            <a:ext cx="3470275" cy="21336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JA calls for government to repeal section 60 stop and search power |  Criminal Justice Alliance">
            <a:extLst>
              <a:ext uri="{FF2B5EF4-FFF2-40B4-BE49-F238E27FC236}">
                <a16:creationId xmlns:a16="http://schemas.microsoft.com/office/drawing/2014/main" id="{3FBDC142-F89B-4172-B0CC-BF40F45B99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8199" y="209549"/>
            <a:ext cx="3470275" cy="230931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p:cNvGraphicFramePr/>
          <p:nvPr>
            <p:extLst>
              <p:ext uri="{D42A27DB-BD31-4B8C-83A1-F6EECF244321}">
                <p14:modId xmlns:p14="http://schemas.microsoft.com/office/powerpoint/2010/main" val="2764622004"/>
              </p:ext>
            </p:extLst>
          </p:nvPr>
        </p:nvGraphicFramePr>
        <p:xfrm>
          <a:off x="405061" y="1264264"/>
          <a:ext cx="8424936" cy="51758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C3BBE073-477F-02A8-62DF-E4116B8FA26C}"/>
              </a:ext>
            </a:extLst>
          </p:cNvPr>
          <p:cNvSpPr txBox="1"/>
          <p:nvPr/>
        </p:nvSpPr>
        <p:spPr>
          <a:xfrm>
            <a:off x="1366838" y="417871"/>
            <a:ext cx="6100762" cy="584775"/>
          </a:xfrm>
          <a:prstGeom prst="rect">
            <a:avLst/>
          </a:prstGeom>
          <a:noFill/>
        </p:spPr>
        <p:txBody>
          <a:bodyPr wrap="square">
            <a:spAutoFit/>
          </a:bodyPr>
          <a:lstStyle/>
          <a:p>
            <a:pPr algn="ctr"/>
            <a:r>
              <a:rPr lang="en-GB" sz="3200" b="1" dirty="0"/>
              <a:t>Current Stop &amp; Search Powers</a:t>
            </a:r>
          </a:p>
        </p:txBody>
      </p:sp>
    </p:spTree>
    <p:extLst>
      <p:ext uri="{BB962C8B-B14F-4D97-AF65-F5344CB8AC3E}">
        <p14:creationId xmlns:p14="http://schemas.microsoft.com/office/powerpoint/2010/main" val="3515586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7B5D3364-711D-B54D-A23F-FAAF97125EF0}"/>
                                            </p:graphicEl>
                                          </p:spTgt>
                                        </p:tgtEl>
                                        <p:attrNameLst>
                                          <p:attrName>style.visibility</p:attrName>
                                        </p:attrNameLst>
                                      </p:cBhvr>
                                      <p:to>
                                        <p:strVal val="visible"/>
                                      </p:to>
                                    </p:set>
                                    <p:animEffect transition="in" filter="fade">
                                      <p:cBhvr>
                                        <p:cTn id="7" dur="500"/>
                                        <p:tgtEl>
                                          <p:spTgt spid="13">
                                            <p:graphicEl>
                                              <a:dgm id="{7B5D3364-711D-B54D-A23F-FAAF97125EF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BE785EB0-9F77-C345-87AE-A88096A0AB9D}"/>
                                            </p:graphicEl>
                                          </p:spTgt>
                                        </p:tgtEl>
                                        <p:attrNameLst>
                                          <p:attrName>style.visibility</p:attrName>
                                        </p:attrNameLst>
                                      </p:cBhvr>
                                      <p:to>
                                        <p:strVal val="visible"/>
                                      </p:to>
                                    </p:set>
                                    <p:animEffect transition="in" filter="fade">
                                      <p:cBhvr>
                                        <p:cTn id="12" dur="500"/>
                                        <p:tgtEl>
                                          <p:spTgt spid="13">
                                            <p:graphicEl>
                                              <a:dgm id="{BE785EB0-9F77-C345-87AE-A88096A0AB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5656267F-9C47-DA44-BA80-84E9E07A850D}"/>
                                            </p:graphicEl>
                                          </p:spTgt>
                                        </p:tgtEl>
                                        <p:attrNameLst>
                                          <p:attrName>style.visibility</p:attrName>
                                        </p:attrNameLst>
                                      </p:cBhvr>
                                      <p:to>
                                        <p:strVal val="visible"/>
                                      </p:to>
                                    </p:set>
                                    <p:animEffect transition="in" filter="fade">
                                      <p:cBhvr>
                                        <p:cTn id="17" dur="500"/>
                                        <p:tgtEl>
                                          <p:spTgt spid="13">
                                            <p:graphicEl>
                                              <a:dgm id="{5656267F-9C47-DA44-BA80-84E9E07A850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2C2E52F1-B3F2-F54C-93F8-C234F81930EF}"/>
                                            </p:graphicEl>
                                          </p:spTgt>
                                        </p:tgtEl>
                                        <p:attrNameLst>
                                          <p:attrName>style.visibility</p:attrName>
                                        </p:attrNameLst>
                                      </p:cBhvr>
                                      <p:to>
                                        <p:strVal val="visible"/>
                                      </p:to>
                                    </p:set>
                                    <p:animEffect transition="in" filter="fade">
                                      <p:cBhvr>
                                        <p:cTn id="22" dur="500"/>
                                        <p:tgtEl>
                                          <p:spTgt spid="13">
                                            <p:graphicEl>
                                              <a:dgm id="{2C2E52F1-B3F2-F54C-93F8-C234F81930E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88E79970-7970-A546-9027-4C50ED5F4351}"/>
                                            </p:graphicEl>
                                          </p:spTgt>
                                        </p:tgtEl>
                                        <p:attrNameLst>
                                          <p:attrName>style.visibility</p:attrName>
                                        </p:attrNameLst>
                                      </p:cBhvr>
                                      <p:to>
                                        <p:strVal val="visible"/>
                                      </p:to>
                                    </p:set>
                                    <p:animEffect transition="in" filter="fade">
                                      <p:cBhvr>
                                        <p:cTn id="27" dur="500"/>
                                        <p:tgtEl>
                                          <p:spTgt spid="13">
                                            <p:graphicEl>
                                              <a:dgm id="{88E79970-7970-A546-9027-4C50ED5F43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extLst>
              <p:ext uri="{D42A27DB-BD31-4B8C-83A1-F6EECF244321}">
                <p14:modId xmlns:p14="http://schemas.microsoft.com/office/powerpoint/2010/main" val="2078088153"/>
              </p:ext>
            </p:extLst>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6333579" y="1817112"/>
            <a:ext cx="5334930" cy="3004145"/>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4700" dirty="0">
                <a:latin typeface="+mj-lt"/>
                <a:ea typeface="+mj-ea"/>
                <a:cs typeface="+mj-cs"/>
              </a:rPr>
              <a:t>“detain powers allow Constables to hold people to carry out a procedure…”</a:t>
            </a:r>
          </a:p>
        </p:txBody>
      </p:sp>
      <p:sp>
        <p:nvSpPr>
          <p:cNvPr id="8201" name="Freeform: Shape 820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3" name="Freeform: Shape 820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205" name="Freeform: Shape 820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7" name="Freeform: Shape 820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209" name="Freeform: Shape 820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8194" name="Picture 2" descr="The GOWISELY Procedure and Unlawful Stop and Search – Iain Gould- Actions  Against the Police Solicitor">
            <a:extLst>
              <a:ext uri="{FF2B5EF4-FFF2-40B4-BE49-F238E27FC236}">
                <a16:creationId xmlns:a16="http://schemas.microsoft.com/office/drawing/2014/main" id="{0344E183-A36B-7DAB-2C35-E5D8C7474C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42567"/>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8211" name="Freeform: Shape 821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extBox 6">
            <a:extLst>
              <a:ext uri="{FF2B5EF4-FFF2-40B4-BE49-F238E27FC236}">
                <a16:creationId xmlns:a16="http://schemas.microsoft.com/office/drawing/2014/main" id="{688944EB-940A-CB1C-57E1-5863D5C085E4}"/>
              </a:ext>
            </a:extLst>
          </p:cNvPr>
          <p:cNvSpPr txBox="1"/>
          <p:nvPr/>
        </p:nvSpPr>
        <p:spPr>
          <a:xfrm>
            <a:off x="4583565" y="342545"/>
            <a:ext cx="727280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Detain</a:t>
            </a:r>
          </a:p>
        </p:txBody>
      </p:sp>
    </p:spTree>
    <p:extLst>
      <p:ext uri="{BB962C8B-B14F-4D97-AF65-F5344CB8AC3E}">
        <p14:creationId xmlns:p14="http://schemas.microsoft.com/office/powerpoint/2010/main" val="397186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4037" r="7303"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descr="A small yellow car&#10;&#10;Description automatically generated with medium confidence"/>
          <p:cNvPicPr>
            <a:picLocks noChangeAspect="1" noChangeArrowheads="1"/>
          </p:cNvPicPr>
          <p:nvPr/>
        </p:nvPicPr>
        <p:blipFill rotWithShape="1">
          <a:blip r:embed="rId4">
            <a:extLst>
              <a:ext uri="{28A0092B-C50C-407E-A947-70E740481C1C}">
                <a14:useLocalDpi xmlns:a14="http://schemas.microsoft.com/office/drawing/2010/main" val="0"/>
              </a:ext>
            </a:extLst>
          </a:blip>
          <a:srcRect l="7223" r="21238" b="-3"/>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descr="A boat in the water&#10;&#10;Description automatically generated with low confidence"/>
          <p:cNvPicPr>
            <a:picLocks noChangeAspect="1" noChangeArrowheads="1"/>
          </p:cNvPicPr>
          <p:nvPr/>
        </p:nvPicPr>
        <p:blipFill rotWithShape="1">
          <a:blip r:embed="rId5">
            <a:extLst>
              <a:ext uri="{28A0092B-C50C-407E-A947-70E740481C1C}">
                <a14:useLocalDpi xmlns:a14="http://schemas.microsoft.com/office/drawing/2010/main" val="0"/>
              </a:ext>
            </a:extLst>
          </a:blip>
          <a:srcRect l="3378" r="15799" b="-3"/>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useBgFill="1">
        <p:nvSpPr>
          <p:cNvPr id="23" name="Freeform: Shape 22">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448056" y="685800"/>
            <a:ext cx="4922338" cy="727485"/>
          </a:xfrm>
          <a:prstGeom prst="rect">
            <a:avLst/>
          </a:prstGeom>
          <a:solidFill>
            <a:schemeClr val="accent2"/>
          </a:solidFill>
        </p:spPr>
        <p:txBody>
          <a:bodyPr vert="horz" lIns="91440" tIns="45720" rIns="91440" bIns="45720" rtlCol="0" anchor="ctr">
            <a:normAutofit/>
          </a:bodyPr>
          <a:lstStyle/>
          <a:p>
            <a:pPr>
              <a:lnSpc>
                <a:spcPct val="90000"/>
              </a:lnSpc>
              <a:spcBef>
                <a:spcPct val="0"/>
              </a:spcBef>
              <a:spcAft>
                <a:spcPts val="600"/>
              </a:spcAft>
            </a:pPr>
            <a:r>
              <a:rPr lang="en-US" sz="3400" b="1" kern="1200" dirty="0">
                <a:solidFill>
                  <a:schemeClr val="bg1"/>
                </a:solidFill>
                <a:latin typeface="+mj-lt"/>
                <a:ea typeface="+mj-ea"/>
                <a:cs typeface="+mj-cs"/>
              </a:rPr>
              <a:t>Vehicle</a:t>
            </a:r>
          </a:p>
        </p:txBody>
      </p:sp>
      <p:sp>
        <p:nvSpPr>
          <p:cNvPr id="27" name="Rectangle 2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…a means of conveyance, usually with wheels, for transporting people, goods </a:t>
            </a:r>
            <a:r>
              <a:rPr lang="en-US" sz="2000" dirty="0" err="1"/>
              <a:t>etc</a:t>
            </a:r>
            <a:r>
              <a:rPr lang="en-US" sz="2000" dirty="0"/>
              <a:t> such as a car, cart, truck, carriage, sledge etc.</a:t>
            </a:r>
            <a:br>
              <a:rPr lang="en-US" sz="2000" dirty="0"/>
            </a:br>
            <a:br>
              <a:rPr lang="en-US" sz="2000" dirty="0"/>
            </a:br>
            <a:endParaRPr lang="en-US" sz="2000" dirty="0"/>
          </a:p>
          <a:p>
            <a:pPr indent="-228600">
              <a:lnSpc>
                <a:spcPct val="90000"/>
              </a:lnSpc>
              <a:spcAft>
                <a:spcPts val="600"/>
              </a:spcAft>
              <a:buFont typeface="Arial" panose="020B0604020202020204" pitchFamily="34" charset="0"/>
              <a:buChar char="•"/>
            </a:pPr>
            <a:r>
              <a:rPr lang="en-US" sz="2000" dirty="0"/>
              <a:t>Any means of carriage or transport (includes vessels, aircraft and hovercraft)</a:t>
            </a:r>
          </a:p>
        </p:txBody>
      </p:sp>
      <p:pic>
        <p:nvPicPr>
          <p:cNvPr id="3" name="Picture 2" descr="A person sailing on a boat&#10;&#10;Description automatically generated with low confidence"/>
          <p:cNvPicPr>
            <a:picLocks noChangeAspect="1" noChangeArrowheads="1"/>
          </p:cNvPicPr>
          <p:nvPr/>
        </p:nvPicPr>
        <p:blipFill rotWithShape="1">
          <a:blip r:embed="rId6">
            <a:extLst>
              <a:ext uri="{28A0092B-C50C-407E-A947-70E740481C1C}">
                <a14:useLocalDpi xmlns:a14="http://schemas.microsoft.com/office/drawing/2010/main" val="0"/>
              </a:ext>
            </a:extLst>
          </a:blip>
          <a:srcRect l="11000" r="9136" b="-1"/>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0524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3999020174"/>
              </p:ext>
            </p:extLst>
          </p:nvPr>
        </p:nvGraphicFramePr>
        <p:xfrm>
          <a:off x="-263028" y="1553369"/>
          <a:ext cx="7704856"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1AA272C-42B5-2E4F-8900-3ED90A15A166}"/>
              </a:ext>
            </a:extLst>
          </p:cNvPr>
          <p:cNvSpPr txBox="1"/>
          <p:nvPr/>
        </p:nvSpPr>
        <p:spPr>
          <a:xfrm>
            <a:off x="447353" y="389237"/>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Any Place to which the Public have Access</a:t>
            </a:r>
          </a:p>
        </p:txBody>
      </p:sp>
      <p:pic>
        <p:nvPicPr>
          <p:cNvPr id="9220" name="Picture 4" descr="Tip to Look Loudly to Find Missing Child in Public Place | POPSUGAR UK  Parenting">
            <a:extLst>
              <a:ext uri="{FF2B5EF4-FFF2-40B4-BE49-F238E27FC236}">
                <a16:creationId xmlns:a16="http://schemas.microsoft.com/office/drawing/2014/main" id="{5EF65E60-06F7-66DD-35F5-BAD439A10D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99091" y="142875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124,124 Market Place Stock Photos - Free &amp; Royalty-Free Stock Photos from  Dreamstime">
            <a:extLst>
              <a:ext uri="{FF2B5EF4-FFF2-40B4-BE49-F238E27FC236}">
                <a16:creationId xmlns:a16="http://schemas.microsoft.com/office/drawing/2014/main" id="{1AAFDD31-560D-71C6-5213-2D6C3EE6E4C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13650" y="3966863"/>
            <a:ext cx="32512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92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1871445-1E2E-4FB1-9025-7F542A004801}"/>
                                            </p:graphicEl>
                                          </p:spTgt>
                                        </p:tgtEl>
                                        <p:attrNameLst>
                                          <p:attrName>style.visibility</p:attrName>
                                        </p:attrNameLst>
                                      </p:cBhvr>
                                      <p:to>
                                        <p:strVal val="visible"/>
                                      </p:to>
                                    </p:set>
                                    <p:animEffect transition="in" filter="fade">
                                      <p:cBhvr>
                                        <p:cTn id="7" dur="500"/>
                                        <p:tgtEl>
                                          <p:spTgt spid="6">
                                            <p:graphicEl>
                                              <a:dgm id="{D1871445-1E2E-4FB1-9025-7F542A00480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36F540-D502-4A57-A5C5-972F5061FB4B}"/>
                                            </p:graphicEl>
                                          </p:spTgt>
                                        </p:tgtEl>
                                        <p:attrNameLst>
                                          <p:attrName>style.visibility</p:attrName>
                                        </p:attrNameLst>
                                      </p:cBhvr>
                                      <p:to>
                                        <p:strVal val="visible"/>
                                      </p:to>
                                    </p:set>
                                    <p:animEffect transition="in" filter="fade">
                                      <p:cBhvr>
                                        <p:cTn id="12" dur="500"/>
                                        <p:tgtEl>
                                          <p:spTgt spid="6">
                                            <p:graphicEl>
                                              <a:dgm id="{F336F540-D502-4A57-A5C5-972F5061FB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2AC28CF3-5F2F-40EE-8D23-DD64410548B8}"/>
                                            </p:graphicEl>
                                          </p:spTgt>
                                        </p:tgtEl>
                                        <p:attrNameLst>
                                          <p:attrName>style.visibility</p:attrName>
                                        </p:attrNameLst>
                                      </p:cBhvr>
                                      <p:to>
                                        <p:strVal val="visible"/>
                                      </p:to>
                                    </p:set>
                                    <p:animEffect transition="in" filter="fade">
                                      <p:cBhvr>
                                        <p:cTn id="15" dur="500"/>
                                        <p:tgtEl>
                                          <p:spTgt spid="6">
                                            <p:graphicEl>
                                              <a:dgm id="{2AC28CF3-5F2F-40EE-8D23-DD64410548B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96D904C-6CB3-4B49-99B7-0F80E84347C6}"/>
                                            </p:graphicEl>
                                          </p:spTgt>
                                        </p:tgtEl>
                                        <p:attrNameLst>
                                          <p:attrName>style.visibility</p:attrName>
                                        </p:attrNameLst>
                                      </p:cBhvr>
                                      <p:to>
                                        <p:strVal val="visible"/>
                                      </p:to>
                                    </p:set>
                                    <p:animEffect transition="in" filter="fade">
                                      <p:cBhvr>
                                        <p:cTn id="20" dur="500"/>
                                        <p:tgtEl>
                                          <p:spTgt spid="6">
                                            <p:graphicEl>
                                              <a:dgm id="{096D904C-6CB3-4B49-99B7-0F80E84347C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946C185-A721-44C2-BA3E-4978A8595645}"/>
                                            </p:graphicEl>
                                          </p:spTgt>
                                        </p:tgtEl>
                                        <p:attrNameLst>
                                          <p:attrName>style.visibility</p:attrName>
                                        </p:attrNameLst>
                                      </p:cBhvr>
                                      <p:to>
                                        <p:strVal val="visible"/>
                                      </p:to>
                                    </p:set>
                                    <p:animEffect transition="in" filter="fade">
                                      <p:cBhvr>
                                        <p:cTn id="23" dur="500"/>
                                        <p:tgtEl>
                                          <p:spTgt spid="6">
                                            <p:graphicEl>
                                              <a:dgm id="{3946C185-A721-44C2-BA3E-4978A85956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232074"/>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Stolen Items</a:t>
            </a:r>
          </a:p>
        </p:txBody>
      </p:sp>
      <p:graphicFrame>
        <p:nvGraphicFramePr>
          <p:cNvPr id="2" name="Diagram 1"/>
          <p:cNvGraphicFramePr/>
          <p:nvPr>
            <p:extLst>
              <p:ext uri="{D42A27DB-BD31-4B8C-83A1-F6EECF244321}">
                <p14:modId xmlns:p14="http://schemas.microsoft.com/office/powerpoint/2010/main" val="1548969486"/>
              </p:ext>
            </p:extLst>
          </p:nvPr>
        </p:nvGraphicFramePr>
        <p:xfrm>
          <a:off x="237394" y="505084"/>
          <a:ext cx="772852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Cops issue stark warning to Christmas shoppers over stolen goods - Daily  Record">
            <a:extLst>
              <a:ext uri="{FF2B5EF4-FFF2-40B4-BE49-F238E27FC236}">
                <a16:creationId xmlns:a16="http://schemas.microsoft.com/office/drawing/2014/main" id="{FE1C31F8-9EDB-0F75-3E15-EB3C8341651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316" y="4167188"/>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Stolen items recovered; three people arrested - ABC 36 News">
            <a:extLst>
              <a:ext uri="{FF2B5EF4-FFF2-40B4-BE49-F238E27FC236}">
                <a16:creationId xmlns:a16="http://schemas.microsoft.com/office/drawing/2014/main" id="{D2D0806C-929D-9EEB-6636-B6A78E6309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51900" y="878405"/>
            <a:ext cx="2832100" cy="2870200"/>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I've purchased something but I think it might be a stolen item, what do I  do? – 10ways.com – 10 ways to have more money">
            <a:extLst>
              <a:ext uri="{FF2B5EF4-FFF2-40B4-BE49-F238E27FC236}">
                <a16:creationId xmlns:a16="http://schemas.microsoft.com/office/drawing/2014/main" id="{DCA01F40-631A-E316-D318-8601E1FA524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28755" y="4295516"/>
            <a:ext cx="394970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514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520782A-C0BE-034C-873C-46651E366944}"/>
                                            </p:graphicEl>
                                          </p:spTgt>
                                        </p:tgtEl>
                                        <p:attrNameLst>
                                          <p:attrName>style.visibility</p:attrName>
                                        </p:attrNameLst>
                                      </p:cBhvr>
                                      <p:to>
                                        <p:strVal val="visible"/>
                                      </p:to>
                                    </p:set>
                                    <p:animEffect transition="in" filter="fade">
                                      <p:cBhvr>
                                        <p:cTn id="7" dur="500"/>
                                        <p:tgtEl>
                                          <p:spTgt spid="2">
                                            <p:graphicEl>
                                              <a:dgm id="{1520782A-C0BE-034C-873C-46651E36694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573ED27-0047-8240-AC65-20FBDB31EFAD}"/>
                                            </p:graphicEl>
                                          </p:spTgt>
                                        </p:tgtEl>
                                        <p:attrNameLst>
                                          <p:attrName>style.visibility</p:attrName>
                                        </p:attrNameLst>
                                      </p:cBhvr>
                                      <p:to>
                                        <p:strVal val="visible"/>
                                      </p:to>
                                    </p:set>
                                    <p:animEffect transition="in" filter="fade">
                                      <p:cBhvr>
                                        <p:cTn id="12" dur="500"/>
                                        <p:tgtEl>
                                          <p:spTgt spid="2">
                                            <p:graphicEl>
                                              <a:dgm id="{D573ED27-0047-8240-AC65-20FBDB31EF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custDataLst>
              <p:tags r:id="rId1"/>
            </p:custDataLst>
          </p:nvPr>
        </p:nvSpPr>
        <p:spPr bwMode="auto">
          <a:xfrm>
            <a:off x="3989904" y="994465"/>
            <a:ext cx="4163849"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spcBef>
                <a:spcPct val="0"/>
              </a:spcBef>
              <a:spcAft>
                <a:spcPts val="4800"/>
              </a:spcAft>
              <a:buNone/>
              <a:defRPr/>
            </a:pPr>
            <a:r>
              <a:rPr lang="en-GB" altLang="en-US" sz="2800" kern="0" dirty="0">
                <a:solidFill>
                  <a:srgbClr val="000000"/>
                </a:solidFill>
                <a:ea typeface="ＭＳ Ｐゴシック" panose="020B0600070205080204" pitchFamily="34" charset="-128"/>
                <a:cs typeface="Arial" panose="020B0604020202020204" pitchFamily="34" charset="0"/>
              </a:rPr>
              <a:t>Any offensive weapon:</a:t>
            </a:r>
          </a:p>
        </p:txBody>
      </p:sp>
      <p:sp>
        <p:nvSpPr>
          <p:cNvPr id="10" name="TextBox 9"/>
          <p:cNvSpPr txBox="1"/>
          <p:nvPr/>
        </p:nvSpPr>
        <p:spPr>
          <a:xfrm>
            <a:off x="0" y="245010"/>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Prohibited Articles</a:t>
            </a:r>
          </a:p>
        </p:txBody>
      </p:sp>
      <p:graphicFrame>
        <p:nvGraphicFramePr>
          <p:cNvPr id="2" name="Diagram 1"/>
          <p:cNvGraphicFramePr/>
          <p:nvPr>
            <p:extLst>
              <p:ext uri="{D42A27DB-BD31-4B8C-83A1-F6EECF244321}">
                <p14:modId xmlns:p14="http://schemas.microsoft.com/office/powerpoint/2010/main" val="10138460"/>
              </p:ext>
            </p:extLst>
          </p:nvPr>
        </p:nvGraphicFramePr>
        <p:xfrm>
          <a:off x="1758528" y="1737352"/>
          <a:ext cx="8674943" cy="47725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99860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166F583-D892-4FD6-A5F5-07BB56812E94}"/>
                                            </p:graphicEl>
                                          </p:spTgt>
                                        </p:tgtEl>
                                        <p:attrNameLst>
                                          <p:attrName>style.visibility</p:attrName>
                                        </p:attrNameLst>
                                      </p:cBhvr>
                                      <p:to>
                                        <p:strVal val="visible"/>
                                      </p:to>
                                    </p:set>
                                    <p:animEffect transition="in" filter="fade">
                                      <p:cBhvr>
                                        <p:cTn id="12" dur="500"/>
                                        <p:tgtEl>
                                          <p:spTgt spid="2">
                                            <p:graphicEl>
                                              <a:dgm id="{3166F583-D892-4FD6-A5F5-07BB56812E9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50D457A-B283-4A32-ABE2-CC1C42D91441}"/>
                                            </p:graphicEl>
                                          </p:spTgt>
                                        </p:tgtEl>
                                        <p:attrNameLst>
                                          <p:attrName>style.visibility</p:attrName>
                                        </p:attrNameLst>
                                      </p:cBhvr>
                                      <p:to>
                                        <p:strVal val="visible"/>
                                      </p:to>
                                    </p:set>
                                    <p:animEffect transition="in" filter="fade">
                                      <p:cBhvr>
                                        <p:cTn id="17" dur="500"/>
                                        <p:tgtEl>
                                          <p:spTgt spid="2">
                                            <p:graphicEl>
                                              <a:dgm id="{150D457A-B283-4A32-ABE2-CC1C42D9144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E0CA6A82-11BE-4073-A681-356FF65EA4CC}"/>
                                            </p:graphicEl>
                                          </p:spTgt>
                                        </p:tgtEl>
                                        <p:attrNameLst>
                                          <p:attrName>style.visibility</p:attrName>
                                        </p:attrNameLst>
                                      </p:cBhvr>
                                      <p:to>
                                        <p:strVal val="visible"/>
                                      </p:to>
                                    </p:set>
                                    <p:animEffect transition="in" filter="fade">
                                      <p:cBhvr>
                                        <p:cTn id="20" dur="500"/>
                                        <p:tgtEl>
                                          <p:spTgt spid="2">
                                            <p:graphicEl>
                                              <a:dgm id="{E0CA6A82-11BE-4073-A681-356FF65EA4CC}"/>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5377701A-D022-4BAB-A782-4CF1612CD72C}"/>
                                            </p:graphicEl>
                                          </p:spTgt>
                                        </p:tgtEl>
                                        <p:attrNameLst>
                                          <p:attrName>style.visibility</p:attrName>
                                        </p:attrNameLst>
                                      </p:cBhvr>
                                      <p:to>
                                        <p:strVal val="visible"/>
                                      </p:to>
                                    </p:set>
                                    <p:animEffect transition="in" filter="fade">
                                      <p:cBhvr>
                                        <p:cTn id="25" dur="500"/>
                                        <p:tgtEl>
                                          <p:spTgt spid="2">
                                            <p:graphicEl>
                                              <a:dgm id="{5377701A-D022-4BAB-A782-4CF1612CD72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4B476BCE-E40D-41D5-96B1-B20B8C6E60C1}"/>
                                            </p:graphicEl>
                                          </p:spTgt>
                                        </p:tgtEl>
                                        <p:attrNameLst>
                                          <p:attrName>style.visibility</p:attrName>
                                        </p:attrNameLst>
                                      </p:cBhvr>
                                      <p:to>
                                        <p:strVal val="visible"/>
                                      </p:to>
                                    </p:set>
                                    <p:animEffect transition="in" filter="fade">
                                      <p:cBhvr>
                                        <p:cTn id="28" dur="500"/>
                                        <p:tgtEl>
                                          <p:spTgt spid="2">
                                            <p:graphicEl>
                                              <a:dgm id="{4B476BCE-E40D-41D5-96B1-B20B8C6E60C1}"/>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graphicEl>
                                              <a:dgm id="{94BBAEB2-8F73-498F-8CC7-B50C7EA03F55}"/>
                                            </p:graphicEl>
                                          </p:spTgt>
                                        </p:tgtEl>
                                        <p:attrNameLst>
                                          <p:attrName>style.visibility</p:attrName>
                                        </p:attrNameLst>
                                      </p:cBhvr>
                                      <p:to>
                                        <p:strVal val="visible"/>
                                      </p:to>
                                    </p:set>
                                    <p:animEffect transition="in" filter="fade">
                                      <p:cBhvr>
                                        <p:cTn id="33" dur="500"/>
                                        <p:tgtEl>
                                          <p:spTgt spid="2">
                                            <p:graphicEl>
                                              <a:dgm id="{94BBAEB2-8F73-498F-8CC7-B50C7EA03F55}"/>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
                                            <p:graphicEl>
                                              <a:dgm id="{DDE64D25-4DC8-4F78-A1D8-33229E64348D}"/>
                                            </p:graphicEl>
                                          </p:spTgt>
                                        </p:tgtEl>
                                        <p:attrNameLst>
                                          <p:attrName>style.visibility</p:attrName>
                                        </p:attrNameLst>
                                      </p:cBhvr>
                                      <p:to>
                                        <p:strVal val="visible"/>
                                      </p:to>
                                    </p:set>
                                    <p:animEffect transition="in" filter="fade">
                                      <p:cBhvr>
                                        <p:cTn id="36" dur="500"/>
                                        <p:tgtEl>
                                          <p:spTgt spid="2">
                                            <p:graphicEl>
                                              <a:dgm id="{DDE64D25-4DC8-4F78-A1D8-33229E64348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096000" y="3933878"/>
            <a:ext cx="2421631" cy="22739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2836762">
            <a:off x="5731369" y="2064906"/>
            <a:ext cx="2697292" cy="1141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30853" y="1528763"/>
            <a:ext cx="2586199" cy="21961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6"/>
          <a:stretch>
            <a:fillRect/>
          </a:stretch>
        </p:blipFill>
        <p:spPr>
          <a:xfrm>
            <a:off x="9141227" y="3956902"/>
            <a:ext cx="2017311" cy="2761475"/>
          </a:xfrm>
          <a:prstGeom prst="rect">
            <a:avLst/>
          </a:prstGeom>
        </p:spPr>
      </p:pic>
      <p:sp>
        <p:nvSpPr>
          <p:cNvPr id="9" name="TextBox 8"/>
          <p:cNvSpPr txBox="1"/>
          <p:nvPr/>
        </p:nvSpPr>
        <p:spPr>
          <a:xfrm>
            <a:off x="0" y="181643"/>
            <a:ext cx="8517632" cy="646331"/>
          </a:xfrm>
          <a:prstGeom prst="rect">
            <a:avLst/>
          </a:prstGeom>
          <a:solidFill>
            <a:schemeClr val="accent2"/>
          </a:solidFill>
          <a:ln>
            <a:noFill/>
          </a:ln>
        </p:spPr>
        <p:txBody>
          <a:bodyPr wrap="square" rtlCol="0">
            <a:spAutoFit/>
          </a:bodyPr>
          <a:lstStyle/>
          <a:p>
            <a:r>
              <a:rPr lang="en-GB" sz="3600" b="1" dirty="0">
                <a:solidFill>
                  <a:schemeClr val="bg1"/>
                </a:solidFill>
              </a:rPr>
              <a:t> Prohibited Articles</a:t>
            </a:r>
          </a:p>
        </p:txBody>
      </p:sp>
      <p:graphicFrame>
        <p:nvGraphicFramePr>
          <p:cNvPr id="10" name="Diagram 9"/>
          <p:cNvGraphicFramePr/>
          <p:nvPr>
            <p:extLst>
              <p:ext uri="{D42A27DB-BD31-4B8C-83A1-F6EECF244321}">
                <p14:modId xmlns:p14="http://schemas.microsoft.com/office/powerpoint/2010/main" val="336302586"/>
              </p:ext>
            </p:extLst>
          </p:nvPr>
        </p:nvGraphicFramePr>
        <p:xfrm>
          <a:off x="-1445373" y="1020095"/>
          <a:ext cx="8193012" cy="56470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46571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5A6C5445-E406-A349-BBB5-FCFADD0091D1}"/>
                                            </p:graphicEl>
                                          </p:spTgt>
                                        </p:tgtEl>
                                        <p:attrNameLst>
                                          <p:attrName>style.visibility</p:attrName>
                                        </p:attrNameLst>
                                      </p:cBhvr>
                                      <p:to>
                                        <p:strVal val="visible"/>
                                      </p:to>
                                    </p:set>
                                    <p:animEffect transition="in" filter="fade">
                                      <p:cBhvr>
                                        <p:cTn id="7" dur="500"/>
                                        <p:tgtEl>
                                          <p:spTgt spid="10">
                                            <p:graphicEl>
                                              <a:dgm id="{5A6C5445-E406-A349-BBB5-FCFADD0091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A0C16849-A505-4942-9C21-3E2AF4F3666A}"/>
                                            </p:graphicEl>
                                          </p:spTgt>
                                        </p:tgtEl>
                                        <p:attrNameLst>
                                          <p:attrName>style.visibility</p:attrName>
                                        </p:attrNameLst>
                                      </p:cBhvr>
                                      <p:to>
                                        <p:strVal val="visible"/>
                                      </p:to>
                                    </p:set>
                                    <p:animEffect transition="in" filter="fade">
                                      <p:cBhvr>
                                        <p:cTn id="12" dur="500"/>
                                        <p:tgtEl>
                                          <p:spTgt spid="10">
                                            <p:graphicEl>
                                              <a:dgm id="{A0C16849-A505-4942-9C21-3E2AF4F3666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A89A756F-668C-2844-9DEE-FC02D399D00F}"/>
                                            </p:graphicEl>
                                          </p:spTgt>
                                        </p:tgtEl>
                                        <p:attrNameLst>
                                          <p:attrName>style.visibility</p:attrName>
                                        </p:attrNameLst>
                                      </p:cBhvr>
                                      <p:to>
                                        <p:strVal val="visible"/>
                                      </p:to>
                                    </p:set>
                                    <p:animEffect transition="in" filter="fade">
                                      <p:cBhvr>
                                        <p:cTn id="15" dur="500"/>
                                        <p:tgtEl>
                                          <p:spTgt spid="10">
                                            <p:graphicEl>
                                              <a:dgm id="{A89A756F-668C-2844-9DEE-FC02D399D0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8A37D94D-0B8B-0148-8DB6-31CC2A58AA12}"/>
                                            </p:graphicEl>
                                          </p:spTgt>
                                        </p:tgtEl>
                                        <p:attrNameLst>
                                          <p:attrName>style.visibility</p:attrName>
                                        </p:attrNameLst>
                                      </p:cBhvr>
                                      <p:to>
                                        <p:strVal val="visible"/>
                                      </p:to>
                                    </p:set>
                                    <p:animEffect transition="in" filter="fade">
                                      <p:cBhvr>
                                        <p:cTn id="20" dur="500"/>
                                        <p:tgtEl>
                                          <p:spTgt spid="10">
                                            <p:graphicEl>
                                              <a:dgm id="{8A37D94D-0B8B-0148-8DB6-31CC2A58AA1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1D1C26C3-0AC6-054A-8FD6-00825AC77044}"/>
                                            </p:graphicEl>
                                          </p:spTgt>
                                        </p:tgtEl>
                                        <p:attrNameLst>
                                          <p:attrName>style.visibility</p:attrName>
                                        </p:attrNameLst>
                                      </p:cBhvr>
                                      <p:to>
                                        <p:strVal val="visible"/>
                                      </p:to>
                                    </p:set>
                                    <p:animEffect transition="in" filter="fade">
                                      <p:cBhvr>
                                        <p:cTn id="23" dur="500"/>
                                        <p:tgtEl>
                                          <p:spTgt spid="10">
                                            <p:graphicEl>
                                              <a:dgm id="{1D1C26C3-0AC6-054A-8FD6-00825AC7704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149324"/>
            <a:ext cx="7886700" cy="543593"/>
          </a:xfrm>
          <a:solidFill>
            <a:schemeClr val="accent2"/>
          </a:solidFill>
          <a:ln>
            <a:noFill/>
          </a:ln>
        </p:spPr>
        <p:txBody>
          <a:bodyPr>
            <a:noAutofit/>
          </a:bodyPr>
          <a:lstStyle/>
          <a:p>
            <a:pPr algn="ctr"/>
            <a:r>
              <a:rPr lang="en-GB" sz="3600" b="1" dirty="0">
                <a:solidFill>
                  <a:schemeClr val="bg1"/>
                </a:solidFill>
                <a:latin typeface="+mn-lt"/>
              </a:rPr>
              <a:t>Section 1 PACE 1984</a:t>
            </a:r>
          </a:p>
        </p:txBody>
      </p:sp>
      <p:graphicFrame>
        <p:nvGraphicFramePr>
          <p:cNvPr id="8" name="Diagram 7"/>
          <p:cNvGraphicFramePr/>
          <p:nvPr>
            <p:extLst>
              <p:ext uri="{D42A27DB-BD31-4B8C-83A1-F6EECF244321}">
                <p14:modId xmlns:p14="http://schemas.microsoft.com/office/powerpoint/2010/main" val="3840220273"/>
              </p:ext>
            </p:extLst>
          </p:nvPr>
        </p:nvGraphicFramePr>
        <p:xfrm>
          <a:off x="321610" y="1052735"/>
          <a:ext cx="8250889" cy="5235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499408" y="3144806"/>
            <a:ext cx="1547664" cy="1547664"/>
          </a:xfrm>
          <a:prstGeom prst="rect">
            <a:avLst/>
          </a:prstGeom>
        </p:spPr>
      </p:pic>
      <p:pic>
        <p:nvPicPr>
          <p:cNvPr id="6" name="Picture 5"/>
          <p:cNvPicPr>
            <a:picLocks noChangeAspect="1"/>
          </p:cNvPicPr>
          <p:nvPr/>
        </p:nvPicPr>
        <p:blipFill>
          <a:blip r:embed="rId9"/>
          <a:stretch>
            <a:fillRect/>
          </a:stretch>
        </p:blipFill>
        <p:spPr>
          <a:xfrm>
            <a:off x="7370967" y="2830791"/>
            <a:ext cx="1376561" cy="1645158"/>
          </a:xfrm>
          <a:prstGeom prst="rect">
            <a:avLst/>
          </a:prstGeom>
        </p:spPr>
      </p:pic>
      <p:pic>
        <p:nvPicPr>
          <p:cNvPr id="4" name="Picture 3"/>
          <p:cNvPicPr>
            <a:picLocks noChangeAspect="1"/>
          </p:cNvPicPr>
          <p:nvPr/>
        </p:nvPicPr>
        <p:blipFill>
          <a:blip r:embed="rId10"/>
          <a:stretch>
            <a:fillRect/>
          </a:stretch>
        </p:blipFill>
        <p:spPr>
          <a:xfrm>
            <a:off x="7354241" y="964298"/>
            <a:ext cx="1218258" cy="1202086"/>
          </a:xfrm>
          <a:prstGeom prst="rect">
            <a:avLst/>
          </a:prstGeom>
        </p:spPr>
      </p:pic>
      <p:pic>
        <p:nvPicPr>
          <p:cNvPr id="3" name="Picture 2"/>
          <p:cNvPicPr>
            <a:picLocks noChangeAspect="1"/>
          </p:cNvPicPr>
          <p:nvPr/>
        </p:nvPicPr>
        <p:blipFill>
          <a:blip r:embed="rId11"/>
          <a:stretch>
            <a:fillRect/>
          </a:stretch>
        </p:blipFill>
        <p:spPr>
          <a:xfrm>
            <a:off x="8059248" y="5478437"/>
            <a:ext cx="1440160" cy="925817"/>
          </a:xfrm>
          <a:prstGeom prst="rect">
            <a:avLst/>
          </a:prstGeom>
        </p:spPr>
      </p:pic>
    </p:spTree>
    <p:extLst>
      <p:ext uri="{BB962C8B-B14F-4D97-AF65-F5344CB8AC3E}">
        <p14:creationId xmlns:p14="http://schemas.microsoft.com/office/powerpoint/2010/main" val="2944072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6571FF1F-8849-4FFD-8345-5DC0698F18B1}"/>
                                            </p:graphicEl>
                                          </p:spTgt>
                                        </p:tgtEl>
                                        <p:attrNameLst>
                                          <p:attrName>style.visibility</p:attrName>
                                        </p:attrNameLst>
                                      </p:cBhvr>
                                      <p:to>
                                        <p:strVal val="visible"/>
                                      </p:to>
                                    </p:set>
                                    <p:animEffect transition="in" filter="fade">
                                      <p:cBhvr>
                                        <p:cTn id="7" dur="500"/>
                                        <p:tgtEl>
                                          <p:spTgt spid="8">
                                            <p:graphicEl>
                                              <a:dgm id="{6571FF1F-8849-4FFD-8345-5DC0698F18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29386E58-2EB0-408A-9AA7-8222A4E724D4}"/>
                                            </p:graphicEl>
                                          </p:spTgt>
                                        </p:tgtEl>
                                        <p:attrNameLst>
                                          <p:attrName>style.visibility</p:attrName>
                                        </p:attrNameLst>
                                      </p:cBhvr>
                                      <p:to>
                                        <p:strVal val="visible"/>
                                      </p:to>
                                    </p:set>
                                    <p:animEffect transition="in" filter="fade">
                                      <p:cBhvr>
                                        <p:cTn id="12" dur="500"/>
                                        <p:tgtEl>
                                          <p:spTgt spid="8">
                                            <p:graphicEl>
                                              <a:dgm id="{29386E58-2EB0-408A-9AA7-8222A4E724D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9FD49B8A-06A0-4069-8A55-01D3443D24B3}"/>
                                            </p:graphicEl>
                                          </p:spTgt>
                                        </p:tgtEl>
                                        <p:attrNameLst>
                                          <p:attrName>style.visibility</p:attrName>
                                        </p:attrNameLst>
                                      </p:cBhvr>
                                      <p:to>
                                        <p:strVal val="visible"/>
                                      </p:to>
                                    </p:set>
                                    <p:animEffect transition="in" filter="fade">
                                      <p:cBhvr>
                                        <p:cTn id="17" dur="500"/>
                                        <p:tgtEl>
                                          <p:spTgt spid="8">
                                            <p:graphicEl>
                                              <a:dgm id="{9FD49B8A-06A0-4069-8A55-01D3443D24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0649"/>
            <a:ext cx="1043716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‘Reasonable Grounds’ – What does it mean to you? </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1265" t="12853"/>
          <a:stretch/>
        </p:blipFill>
        <p:spPr>
          <a:xfrm>
            <a:off x="7193634" y="1950717"/>
            <a:ext cx="3579141" cy="3964308"/>
          </a:xfrm>
          <a:prstGeom prst="rect">
            <a:avLst/>
          </a:prstGeom>
        </p:spPr>
      </p:pic>
      <p:graphicFrame>
        <p:nvGraphicFramePr>
          <p:cNvPr id="3" name="Diagram 2"/>
          <p:cNvGraphicFramePr/>
          <p:nvPr>
            <p:extLst>
              <p:ext uri="{D42A27DB-BD31-4B8C-83A1-F6EECF244321}">
                <p14:modId xmlns:p14="http://schemas.microsoft.com/office/powerpoint/2010/main" val="581689042"/>
              </p:ext>
            </p:extLst>
          </p:nvPr>
        </p:nvGraphicFramePr>
        <p:xfrm>
          <a:off x="571799" y="1950717"/>
          <a:ext cx="6148908" cy="39643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266" name="Picture 2" descr="10 Minute Clock Images – Browse 13,770 Stock Photos, Vectors, and Video |  Adobe Stock">
            <a:extLst>
              <a:ext uri="{FF2B5EF4-FFF2-40B4-BE49-F238E27FC236}">
                <a16:creationId xmlns:a16="http://schemas.microsoft.com/office/drawing/2014/main" id="{DE24B8DF-4EBE-05AD-F186-1C729FB1E49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077151" y="1282401"/>
            <a:ext cx="1689399" cy="16893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D144BE4-E12B-E4D1-D149-CF67B77C2075}"/>
              </a:ext>
            </a:extLst>
          </p:cNvPr>
          <p:cNvSpPr txBox="1"/>
          <p:nvPr/>
        </p:nvSpPr>
        <p:spPr>
          <a:xfrm>
            <a:off x="4286250" y="6172201"/>
            <a:ext cx="5572125" cy="584775"/>
          </a:xfrm>
          <a:prstGeom prst="rect">
            <a:avLst/>
          </a:prstGeom>
          <a:noFill/>
        </p:spPr>
        <p:txBody>
          <a:bodyPr wrap="square" rtlCol="0">
            <a:spAutoFit/>
          </a:bodyPr>
          <a:lstStyle/>
          <a:p>
            <a:r>
              <a:rPr lang="en-US" sz="3200" dirty="0">
                <a:solidFill>
                  <a:srgbClr val="FF0000"/>
                </a:solidFill>
              </a:rPr>
              <a:t>Learn: B A I T K </a:t>
            </a:r>
          </a:p>
        </p:txBody>
      </p:sp>
    </p:spTree>
    <p:extLst>
      <p:ext uri="{BB962C8B-B14F-4D97-AF65-F5344CB8AC3E}">
        <p14:creationId xmlns:p14="http://schemas.microsoft.com/office/powerpoint/2010/main" val="73274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26FDA26-65E2-4D89-818A-6697CBB9BEBC}"/>
                                            </p:graphicEl>
                                          </p:spTgt>
                                        </p:tgtEl>
                                        <p:attrNameLst>
                                          <p:attrName>style.visibility</p:attrName>
                                        </p:attrNameLst>
                                      </p:cBhvr>
                                      <p:to>
                                        <p:strVal val="visible"/>
                                      </p:to>
                                    </p:set>
                                    <p:animEffect transition="in" filter="fade">
                                      <p:cBhvr>
                                        <p:cTn id="7" dur="500"/>
                                        <p:tgtEl>
                                          <p:spTgt spid="3">
                                            <p:graphicEl>
                                              <a:dgm id="{B26FDA26-65E2-4D89-818A-6697CBB9BE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0336F90-D95A-4773-AD97-6FF8021E7814}"/>
                                            </p:graphicEl>
                                          </p:spTgt>
                                        </p:tgtEl>
                                        <p:attrNameLst>
                                          <p:attrName>style.visibility</p:attrName>
                                        </p:attrNameLst>
                                      </p:cBhvr>
                                      <p:to>
                                        <p:strVal val="visible"/>
                                      </p:to>
                                    </p:set>
                                    <p:animEffect transition="in" filter="fade">
                                      <p:cBhvr>
                                        <p:cTn id="12" dur="500"/>
                                        <p:tgtEl>
                                          <p:spTgt spid="3">
                                            <p:graphicEl>
                                              <a:dgm id="{40336F90-D95A-4773-AD97-6FF8021E7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8B22D7D-2CF6-4834-B8CE-0424797544DD}"/>
                                            </p:graphicEl>
                                          </p:spTgt>
                                        </p:tgtEl>
                                        <p:attrNameLst>
                                          <p:attrName>style.visibility</p:attrName>
                                        </p:attrNameLst>
                                      </p:cBhvr>
                                      <p:to>
                                        <p:strVal val="visible"/>
                                      </p:to>
                                    </p:set>
                                    <p:animEffect transition="in" filter="fade">
                                      <p:cBhvr>
                                        <p:cTn id="17" dur="500"/>
                                        <p:tgtEl>
                                          <p:spTgt spid="3">
                                            <p:graphicEl>
                                              <a:dgm id="{88B22D7D-2CF6-4834-B8CE-0424797544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extLst>
              <p:ext uri="{D42A27DB-BD31-4B8C-83A1-F6EECF244321}">
                <p14:modId xmlns:p14="http://schemas.microsoft.com/office/powerpoint/2010/main" val="2698588760"/>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EC4F618C-69F6-4A21-97DA-B826D664867E}"/>
              </a:ext>
            </a:extLst>
          </p:cNvPr>
          <p:cNvGraphicFramePr/>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5917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F5B8A24-E128-4EA2-9A64-7C66189C0693}"/>
              </a:ext>
            </a:extLst>
          </p:cNvPr>
          <p:cNvGraphicFramePr/>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TextBox 2">
            <a:extLst>
              <a:ext uri="{FF2B5EF4-FFF2-40B4-BE49-F238E27FC236}">
                <a16:creationId xmlns:a16="http://schemas.microsoft.com/office/drawing/2014/main" id="{402EE627-B893-FD31-4DAB-6B3FB77EC2A3}"/>
              </a:ext>
            </a:extLst>
          </p:cNvPr>
          <p:cNvGraphicFramePr/>
          <p:nvPr>
            <p:extLst>
              <p:ext uri="{D42A27DB-BD31-4B8C-83A1-F6EECF244321}">
                <p14:modId xmlns:p14="http://schemas.microsoft.com/office/powerpoint/2010/main" val="179685646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72493" y="238539"/>
            <a:ext cx="11018520" cy="1434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defRPr/>
            </a:pPr>
            <a:r>
              <a:rPr lang="en-US" altLang="en-US" sz="4600">
                <a:solidFill>
                  <a:schemeClr val="tx1"/>
                </a:solidFill>
                <a:latin typeface="+mj-lt"/>
                <a:ea typeface="+mj-ea"/>
                <a:cs typeface="+mj-cs"/>
              </a:rPr>
              <a:t>Discuss: </a:t>
            </a:r>
          </a:p>
          <a:p>
            <a:pPr>
              <a:lnSpc>
                <a:spcPct val="90000"/>
              </a:lnSpc>
              <a:spcBef>
                <a:spcPct val="0"/>
              </a:spcBef>
              <a:spcAft>
                <a:spcPts val="600"/>
              </a:spcAft>
              <a:buNone/>
              <a:defRPr/>
            </a:pPr>
            <a:r>
              <a:rPr lang="en-US" altLang="en-US" sz="4600">
                <a:solidFill>
                  <a:schemeClr val="tx1"/>
                </a:solidFill>
                <a:latin typeface="+mj-lt"/>
                <a:ea typeface="+mj-ea"/>
                <a:cs typeface="+mj-cs"/>
              </a:rPr>
              <a:t>Reasonable Grounds</a:t>
            </a:r>
          </a:p>
        </p:txBody>
      </p:sp>
      <p:sp>
        <p:nvSpPr>
          <p:cNvPr id="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BAFEDDA-6F63-D520-2A4B-FD6C10FEBEFC}"/>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a:lnSpc>
                <a:spcPct val="90000"/>
              </a:lnSpc>
              <a:spcAft>
                <a:spcPts val="600"/>
              </a:spcAft>
            </a:pPr>
            <a:r>
              <a:rPr lang="en-US" sz="3500" dirty="0"/>
              <a:t>1. What must you have before searching?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2. What about reasonable grounds for suspicion and searching groups?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3. What about decision-making and bias? </a:t>
            </a:r>
          </a:p>
          <a:p>
            <a:pPr indent="-228600">
              <a:lnSpc>
                <a:spcPct val="90000"/>
              </a:lnSpc>
              <a:spcAft>
                <a:spcPts val="600"/>
              </a:spcAft>
              <a:buFont typeface="Arial" panose="020B0604020202020204" pitchFamily="34" charset="0"/>
              <a:buChar char="•"/>
            </a:pPr>
            <a:r>
              <a:rPr lang="en-US" sz="3500" dirty="0"/>
              <a:t>-Prejudice</a:t>
            </a:r>
          </a:p>
          <a:p>
            <a:pPr indent="-228600">
              <a:lnSpc>
                <a:spcPct val="90000"/>
              </a:lnSpc>
              <a:spcAft>
                <a:spcPts val="600"/>
              </a:spcAft>
              <a:buFont typeface="Arial" panose="020B0604020202020204" pitchFamily="34" charset="0"/>
              <a:buChar char="•"/>
            </a:pPr>
            <a:r>
              <a:rPr lang="en-US" sz="3500" dirty="0"/>
              <a:t>-Stereotyping</a:t>
            </a:r>
          </a:p>
          <a:p>
            <a:pPr indent="-228600">
              <a:lnSpc>
                <a:spcPct val="90000"/>
              </a:lnSpc>
              <a:spcAft>
                <a:spcPts val="600"/>
              </a:spcAft>
              <a:buFont typeface="Arial" panose="020B0604020202020204" pitchFamily="34" charset="0"/>
              <a:buChar char="•"/>
            </a:pPr>
            <a:r>
              <a:rPr lang="en-US" sz="3500" dirty="0"/>
              <a:t>-Unconscious bias </a:t>
            </a:r>
          </a:p>
          <a:p>
            <a:pPr indent="-228600">
              <a:lnSpc>
                <a:spcPct val="90000"/>
              </a:lnSpc>
              <a:spcAft>
                <a:spcPts val="600"/>
              </a:spcAft>
              <a:buFont typeface="Arial" panose="020B0604020202020204" pitchFamily="34" charset="0"/>
              <a:buChar char="•"/>
            </a:pPr>
            <a:r>
              <a:rPr lang="en-US" sz="3500" dirty="0"/>
              <a:t>-Discrimination?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2" name="Picture 2" descr="\\Client\G$\CKP Images\NIM\Question 1.png"/>
          <p:cNvPicPr>
            <a:picLocks noChangeAspect="1" noChangeArrowheads="1"/>
          </p:cNvPicPr>
          <p:nvPr/>
        </p:nvPicPr>
        <p:blipFill rotWithShape="1">
          <a:blip r:embed="rId3">
            <a:extLst>
              <a:ext uri="{28A0092B-C50C-407E-A947-70E740481C1C}">
                <a14:useLocalDpi xmlns:a14="http://schemas.microsoft.com/office/drawing/2010/main" val="0"/>
              </a:ext>
            </a:extLst>
          </a:blip>
          <a:srcRect r="379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1770" y="201014"/>
            <a:ext cx="8029400"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The Principles of Stop &amp; Search</a:t>
            </a:r>
          </a:p>
        </p:txBody>
      </p:sp>
      <p:graphicFrame>
        <p:nvGraphicFramePr>
          <p:cNvPr id="2" name="Diagram 1"/>
          <p:cNvGraphicFramePr/>
          <p:nvPr>
            <p:extLst>
              <p:ext uri="{D42A27DB-BD31-4B8C-83A1-F6EECF244321}">
                <p14:modId xmlns:p14="http://schemas.microsoft.com/office/powerpoint/2010/main" val="818768962"/>
              </p:ext>
            </p:extLst>
          </p:nvPr>
        </p:nvGraphicFramePr>
        <p:xfrm>
          <a:off x="568365" y="1125641"/>
          <a:ext cx="6947098" cy="5531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8 ways to help your brain think faster">
            <a:extLst>
              <a:ext uri="{FF2B5EF4-FFF2-40B4-BE49-F238E27FC236}">
                <a16:creationId xmlns:a16="http://schemas.microsoft.com/office/drawing/2014/main" id="{380AF19A-6D04-C08A-4F89-F3F3B7126A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13635" y="1125641"/>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174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C55B14-76E9-AE4D-89DA-DAF0AEE76D09}"/>
                                            </p:graphicEl>
                                          </p:spTgt>
                                        </p:tgtEl>
                                        <p:attrNameLst>
                                          <p:attrName>style.visibility</p:attrName>
                                        </p:attrNameLst>
                                      </p:cBhvr>
                                      <p:to>
                                        <p:strVal val="visible"/>
                                      </p:to>
                                    </p:set>
                                    <p:animEffect transition="in" filter="fade">
                                      <p:cBhvr>
                                        <p:cTn id="7" dur="500"/>
                                        <p:tgtEl>
                                          <p:spTgt spid="2">
                                            <p:graphicEl>
                                              <a:dgm id="{78C55B14-76E9-AE4D-89DA-DAF0AEE76D0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27E7946-31DC-2D49-A1C7-4B024F32D3EC}"/>
                                            </p:graphicEl>
                                          </p:spTgt>
                                        </p:tgtEl>
                                        <p:attrNameLst>
                                          <p:attrName>style.visibility</p:attrName>
                                        </p:attrNameLst>
                                      </p:cBhvr>
                                      <p:to>
                                        <p:strVal val="visible"/>
                                      </p:to>
                                    </p:set>
                                    <p:animEffect transition="in" filter="fade">
                                      <p:cBhvr>
                                        <p:cTn id="12" dur="500"/>
                                        <p:tgtEl>
                                          <p:spTgt spid="2">
                                            <p:graphicEl>
                                              <a:dgm id="{E27E7946-31DC-2D49-A1C7-4B024F32D3E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3817B2D-11DA-B746-B3C5-FB3D5CED7D1A}"/>
                                            </p:graphicEl>
                                          </p:spTgt>
                                        </p:tgtEl>
                                        <p:attrNameLst>
                                          <p:attrName>style.visibility</p:attrName>
                                        </p:attrNameLst>
                                      </p:cBhvr>
                                      <p:to>
                                        <p:strVal val="visible"/>
                                      </p:to>
                                    </p:set>
                                    <p:animEffect transition="in" filter="fade">
                                      <p:cBhvr>
                                        <p:cTn id="17" dur="500"/>
                                        <p:tgtEl>
                                          <p:spTgt spid="2">
                                            <p:graphicEl>
                                              <a:dgm id="{A3817B2D-11DA-B746-B3C5-FB3D5CED7D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1" name="Rectangle 9250">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atest police barred list released | College of Policing">
            <a:extLst>
              <a:ext uri="{FF2B5EF4-FFF2-40B4-BE49-F238E27FC236}">
                <a16:creationId xmlns:a16="http://schemas.microsoft.com/office/drawing/2014/main" id="{A139EACD-5122-2BC5-4505-0EA1702EA7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31" r="2"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9222" name="Picture 6" descr="Stop &amp; Search - West Midlands Police &amp; Crime Commissioner">
            <a:extLst>
              <a:ext uri="{FF2B5EF4-FFF2-40B4-BE49-F238E27FC236}">
                <a16:creationId xmlns:a16="http://schemas.microsoft.com/office/drawing/2014/main" id="{314340E7-D12D-7291-165C-FBAC667ABD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9253" name="Freeform: Shape 9252">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255" name="Freeform: Shape 9254">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3903F8D-E3EB-D6AD-6B76-0193C6EAE69F}"/>
              </a:ext>
            </a:extLst>
          </p:cNvPr>
          <p:cNvSpPr txBox="1"/>
          <p:nvPr/>
        </p:nvSpPr>
        <p:spPr>
          <a:xfrm>
            <a:off x="489097" y="-77249"/>
            <a:ext cx="5019074" cy="431955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3800" b="1" u="sng" kern="1200" dirty="0">
                <a:solidFill>
                  <a:schemeClr val="tx1"/>
                </a:solidFill>
                <a:latin typeface="+mj-lt"/>
                <a:ea typeface="+mj-ea"/>
                <a:cs typeface="+mj-cs"/>
              </a:rPr>
              <a:t>Discuss</a:t>
            </a:r>
            <a:br>
              <a:rPr lang="en-US" altLang="en-US" sz="3800" b="1" dirty="0">
                <a:latin typeface="+mj-lt"/>
                <a:ea typeface="+mj-ea"/>
                <a:cs typeface="+mj-cs"/>
              </a:rPr>
            </a:br>
            <a:br>
              <a:rPr lang="en-US" altLang="en-US" sz="3800" b="1" kern="1200" dirty="0">
                <a:solidFill>
                  <a:schemeClr val="tx1"/>
                </a:solidFill>
                <a:latin typeface="+mj-lt"/>
                <a:ea typeface="+mj-ea"/>
                <a:cs typeface="+mj-cs"/>
              </a:rPr>
            </a:br>
            <a:r>
              <a:rPr lang="en-US" altLang="en-US" sz="3800" b="1" kern="1200" dirty="0">
                <a:solidFill>
                  <a:schemeClr val="tx1"/>
                </a:solidFill>
                <a:latin typeface="+mj-lt"/>
                <a:ea typeface="+mj-ea"/>
                <a:cs typeface="+mj-cs"/>
              </a:rPr>
              <a:t>What information do you think you need to provide someone with before you search them?</a:t>
            </a:r>
          </a:p>
        </p:txBody>
      </p:sp>
      <p:sp>
        <p:nvSpPr>
          <p:cNvPr id="9257" name="Rectangle 9256">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9259" name="Rectangle 9258">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1001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2142"/>
            <a:ext cx="8517632" cy="646331"/>
          </a:xfrm>
          <a:prstGeom prst="rect">
            <a:avLst/>
          </a:prstGeom>
          <a:solidFill>
            <a:schemeClr val="bg2">
              <a:lumMod val="90000"/>
            </a:schemeClr>
          </a:solidFill>
        </p:spPr>
        <p:txBody>
          <a:bodyPr wrap="square" rtlCol="0">
            <a:spAutoFit/>
          </a:bodyPr>
          <a:lstStyle/>
          <a:p>
            <a:r>
              <a:rPr lang="en-GB" sz="3600" b="1" dirty="0">
                <a:solidFill>
                  <a:schemeClr val="bg1"/>
                </a:solidFill>
              </a:rPr>
              <a:t>On Conclusion of the Search</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78302" y="1268760"/>
            <a:ext cx="2760737" cy="2590504"/>
          </a:xfrm>
          <a:prstGeom prst="rect">
            <a:avLst/>
          </a:prstGeom>
        </p:spPr>
      </p:pic>
      <p:graphicFrame>
        <p:nvGraphicFramePr>
          <p:cNvPr id="4" name="Diagram 3"/>
          <p:cNvGraphicFramePr/>
          <p:nvPr>
            <p:extLst>
              <p:ext uri="{D42A27DB-BD31-4B8C-83A1-F6EECF244321}">
                <p14:modId xmlns:p14="http://schemas.microsoft.com/office/powerpoint/2010/main" val="3125564773"/>
              </p:ext>
            </p:extLst>
          </p:nvPr>
        </p:nvGraphicFramePr>
        <p:xfrm>
          <a:off x="837445" y="1445298"/>
          <a:ext cx="6842742" cy="5040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106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1A1FDCC-84E0-4FF8-844C-3AD49FAE7823}"/>
                                            </p:graphicEl>
                                          </p:spTgt>
                                        </p:tgtEl>
                                        <p:attrNameLst>
                                          <p:attrName>style.visibility</p:attrName>
                                        </p:attrNameLst>
                                      </p:cBhvr>
                                      <p:to>
                                        <p:strVal val="visible"/>
                                      </p:to>
                                    </p:set>
                                    <p:animEffect transition="in" filter="fade">
                                      <p:cBhvr>
                                        <p:cTn id="7" dur="500"/>
                                        <p:tgtEl>
                                          <p:spTgt spid="4">
                                            <p:graphicEl>
                                              <a:dgm id="{B1A1FDCC-84E0-4FF8-844C-3AD49FAE78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53AFB15-FA4D-419B-B231-3F5FA70C4E06}"/>
                                            </p:graphicEl>
                                          </p:spTgt>
                                        </p:tgtEl>
                                        <p:attrNameLst>
                                          <p:attrName>style.visibility</p:attrName>
                                        </p:attrNameLst>
                                      </p:cBhvr>
                                      <p:to>
                                        <p:strVal val="visible"/>
                                      </p:to>
                                    </p:set>
                                    <p:animEffect transition="in" filter="fade">
                                      <p:cBhvr>
                                        <p:cTn id="12" dur="500"/>
                                        <p:tgtEl>
                                          <p:spTgt spid="4">
                                            <p:graphicEl>
                                              <a:dgm id="{453AFB15-FA4D-419B-B231-3F5FA70C4E0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95C6B46-3552-4387-9471-2BDE619F7AAB}"/>
                                            </p:graphicEl>
                                          </p:spTgt>
                                        </p:tgtEl>
                                        <p:attrNameLst>
                                          <p:attrName>style.visibility</p:attrName>
                                        </p:attrNameLst>
                                      </p:cBhvr>
                                      <p:to>
                                        <p:strVal val="visible"/>
                                      </p:to>
                                    </p:set>
                                    <p:animEffect transition="in" filter="fade">
                                      <p:cBhvr>
                                        <p:cTn id="15" dur="500"/>
                                        <p:tgtEl>
                                          <p:spTgt spid="4">
                                            <p:graphicEl>
                                              <a:dgm id="{995C6B46-3552-4387-9471-2BDE619F7A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91" name="Rectangle 1129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4B43C9D-1AF2-405C-1E73-1D84BF409EEA}"/>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i="0" u="none" strike="noStrike" baseline="0" dirty="0">
                <a:latin typeface="+mj-lt"/>
                <a:ea typeface="+mj-ea"/>
                <a:cs typeface="+mj-cs"/>
              </a:rPr>
              <a:t>What should you do when your reasonable grounds to suspect cease to exist?</a:t>
            </a:r>
          </a:p>
        </p:txBody>
      </p:sp>
      <p:sp>
        <p:nvSpPr>
          <p:cNvPr id="11293" name="Rectangle 1129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5" name="Rectangle 1129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Bef>
                <a:spcPct val="20000"/>
              </a:spcBef>
              <a:buFont typeface="Arial" panose="020B0604020202020204" pitchFamily="34" charset="0"/>
              <a:buChar char="•"/>
              <a:defRPr/>
            </a:pPr>
            <a:r>
              <a:rPr lang="en-US" sz="2000" dirty="0"/>
              <a:t>It could be that information comes to light that places the reasonable grounds to suspect onto another person or even cancels the original suspicions that a possible crime has or may have been committed. </a:t>
            </a:r>
            <a:br>
              <a:rPr lang="en-US" sz="2000" dirty="0"/>
            </a:br>
            <a:br>
              <a:rPr lang="en-US" sz="2000" dirty="0"/>
            </a:br>
            <a:r>
              <a:rPr lang="en-US" sz="2000" dirty="0"/>
              <a:t>Explain this to the person, explain they are no longer being detained, and thank them for their co-operation. </a:t>
            </a:r>
          </a:p>
        </p:txBody>
      </p:sp>
      <p:pic>
        <p:nvPicPr>
          <p:cNvPr id="11266" name="Picture 2" descr="Knife seized after police called to youths in Stoke-on-Trent -  Stoke-on-Trent Live">
            <a:extLst>
              <a:ext uri="{FF2B5EF4-FFF2-40B4-BE49-F238E27FC236}">
                <a16:creationId xmlns:a16="http://schemas.microsoft.com/office/drawing/2014/main" id="{C35837C1-0ABB-A2ED-5919-C321E7B7D3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48" r="2"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1297" name="Rectangle 1129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400" b="1" dirty="0">
              <a:latin typeface="+mj-lt"/>
              <a:ea typeface="+mj-ea"/>
              <a:cs typeface="+mj-cs"/>
            </a:endParaRPr>
          </a:p>
        </p:txBody>
      </p:sp>
    </p:spTree>
    <p:extLst>
      <p:ext uri="{BB962C8B-B14F-4D97-AF65-F5344CB8AC3E}">
        <p14:creationId xmlns:p14="http://schemas.microsoft.com/office/powerpoint/2010/main" val="3628137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646176" y="210375"/>
            <a:ext cx="7405735" cy="646331"/>
          </a:xfrm>
          <a:prstGeom prst="rect">
            <a:avLst/>
          </a:prstGeom>
          <a:solidFill>
            <a:schemeClr val="bg2">
              <a:lumMod val="90000"/>
            </a:schemeClr>
          </a:solidFill>
        </p:spPr>
        <p:txBody>
          <a:bodyPr wrap="square" rtlCol="0">
            <a:spAutoFit/>
          </a:bodyPr>
          <a:lstStyle/>
          <a:p>
            <a:pPr algn="ctr"/>
            <a:r>
              <a:rPr lang="en-GB" sz="3600" b="1" dirty="0">
                <a:solidFill>
                  <a:schemeClr val="bg1"/>
                </a:solidFill>
              </a:rPr>
              <a:t>Code A PACE: Conduct of the Search</a:t>
            </a:r>
          </a:p>
        </p:txBody>
      </p:sp>
      <p:graphicFrame>
        <p:nvGraphicFramePr>
          <p:cNvPr id="3" name="Diagram 2"/>
          <p:cNvGraphicFramePr/>
          <p:nvPr>
            <p:extLst>
              <p:ext uri="{D42A27DB-BD31-4B8C-83A1-F6EECF244321}">
                <p14:modId xmlns:p14="http://schemas.microsoft.com/office/powerpoint/2010/main" val="1445291916"/>
              </p:ext>
            </p:extLst>
          </p:nvPr>
        </p:nvGraphicFramePr>
        <p:xfrm>
          <a:off x="627450" y="1835311"/>
          <a:ext cx="5468550" cy="4664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2986029104"/>
              </p:ext>
            </p:extLst>
          </p:nvPr>
        </p:nvGraphicFramePr>
        <p:xfrm>
          <a:off x="6450495" y="1835311"/>
          <a:ext cx="4759559" cy="46648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TextBox 4">
            <a:extLst>
              <a:ext uri="{FF2B5EF4-FFF2-40B4-BE49-F238E27FC236}">
                <a16:creationId xmlns:a16="http://schemas.microsoft.com/office/drawing/2014/main" id="{505C1B8F-2147-213E-F505-343A9A96CD81}"/>
              </a:ext>
            </a:extLst>
          </p:cNvPr>
          <p:cNvSpPr txBox="1"/>
          <p:nvPr/>
        </p:nvSpPr>
        <p:spPr>
          <a:xfrm>
            <a:off x="3399182" y="1115176"/>
            <a:ext cx="6102626" cy="461665"/>
          </a:xfrm>
          <a:prstGeom prst="rect">
            <a:avLst/>
          </a:prstGeom>
          <a:noFill/>
        </p:spPr>
        <p:txBody>
          <a:bodyPr wrap="square">
            <a:spAutoFit/>
          </a:bodyPr>
          <a:lstStyle/>
          <a:p>
            <a:pPr eaLnBrk="1" hangingPunct="1">
              <a:spcBef>
                <a:spcPct val="50000"/>
              </a:spcBef>
            </a:pPr>
            <a:r>
              <a:rPr lang="en-GB" altLang="en-US" sz="2400" b="1" dirty="0">
                <a:latin typeface="Arial" pitchFamily="34" charset="0"/>
                <a:ea typeface="ＭＳ Ｐゴシック" pitchFamily="34" charset="-128"/>
              </a:rPr>
              <a:t>How do you conduct a search?</a:t>
            </a:r>
          </a:p>
        </p:txBody>
      </p:sp>
    </p:spTree>
    <p:extLst>
      <p:ext uri="{BB962C8B-B14F-4D97-AF65-F5344CB8AC3E}">
        <p14:creationId xmlns:p14="http://schemas.microsoft.com/office/powerpoint/2010/main" val="377189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4B9FB9-5C53-4050-B904-1BAF369C344B}"/>
                                            </p:graphicEl>
                                          </p:spTgt>
                                        </p:tgtEl>
                                        <p:attrNameLst>
                                          <p:attrName>style.visibility</p:attrName>
                                        </p:attrNameLst>
                                      </p:cBhvr>
                                      <p:to>
                                        <p:strVal val="visible"/>
                                      </p:to>
                                    </p:set>
                                    <p:animEffect transition="in" filter="fade">
                                      <p:cBhvr>
                                        <p:cTn id="7" dur="500"/>
                                        <p:tgtEl>
                                          <p:spTgt spid="3">
                                            <p:graphicEl>
                                              <a:dgm id="{D44B9FB9-5C53-4050-B904-1BAF369C34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08693CB-94C1-44D2-9941-DBB37CE0A789}"/>
                                            </p:graphicEl>
                                          </p:spTgt>
                                        </p:tgtEl>
                                        <p:attrNameLst>
                                          <p:attrName>style.visibility</p:attrName>
                                        </p:attrNameLst>
                                      </p:cBhvr>
                                      <p:to>
                                        <p:strVal val="visible"/>
                                      </p:to>
                                    </p:set>
                                    <p:animEffect transition="in" filter="fade">
                                      <p:cBhvr>
                                        <p:cTn id="12" dur="500"/>
                                        <p:tgtEl>
                                          <p:spTgt spid="3">
                                            <p:graphicEl>
                                              <a:dgm id="{208693CB-94C1-44D2-9941-DBB37CE0A7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80E613F-B1CB-4CC6-8743-6DFA7191E2A4}"/>
                                            </p:graphicEl>
                                          </p:spTgt>
                                        </p:tgtEl>
                                        <p:attrNameLst>
                                          <p:attrName>style.visibility</p:attrName>
                                        </p:attrNameLst>
                                      </p:cBhvr>
                                      <p:to>
                                        <p:strVal val="visible"/>
                                      </p:to>
                                    </p:set>
                                    <p:animEffect transition="in" filter="fade">
                                      <p:cBhvr>
                                        <p:cTn id="17" dur="500"/>
                                        <p:tgtEl>
                                          <p:spTgt spid="3">
                                            <p:graphicEl>
                                              <a:dgm id="{980E613F-B1CB-4CC6-8743-6DFA7191E2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221DF6B5-3811-4B8A-B352-A8331B3F4D5C}"/>
                                            </p:graphicEl>
                                          </p:spTgt>
                                        </p:tgtEl>
                                        <p:attrNameLst>
                                          <p:attrName>style.visibility</p:attrName>
                                        </p:attrNameLst>
                                      </p:cBhvr>
                                      <p:to>
                                        <p:strVal val="visible"/>
                                      </p:to>
                                    </p:set>
                                    <p:animEffect transition="in" filter="fade">
                                      <p:cBhvr>
                                        <p:cTn id="22" dur="500"/>
                                        <p:tgtEl>
                                          <p:spTgt spid="3">
                                            <p:graphicEl>
                                              <a:dgm id="{221DF6B5-3811-4B8A-B352-A8331B3F4D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C8897DD-C4AC-4D15-AE6A-4C6C3BCBCF04}"/>
                                            </p:graphicEl>
                                          </p:spTgt>
                                        </p:tgtEl>
                                        <p:attrNameLst>
                                          <p:attrName>style.visibility</p:attrName>
                                        </p:attrNameLst>
                                      </p:cBhvr>
                                      <p:to>
                                        <p:strVal val="visible"/>
                                      </p:to>
                                    </p:set>
                                    <p:animEffect transition="in" filter="fade">
                                      <p:cBhvr>
                                        <p:cTn id="27" dur="500"/>
                                        <p:tgtEl>
                                          <p:spTgt spid="3">
                                            <p:graphicEl>
                                              <a:dgm id="{4C8897DD-C4AC-4D15-AE6A-4C6C3BCBCF0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AD4FBB-E875-4B7F-92BF-21AC2D599E3F}"/>
                                            </p:graphicEl>
                                          </p:spTgt>
                                        </p:tgtEl>
                                        <p:attrNameLst>
                                          <p:attrName>style.visibility</p:attrName>
                                        </p:attrNameLst>
                                      </p:cBhvr>
                                      <p:to>
                                        <p:strVal val="visible"/>
                                      </p:to>
                                    </p:set>
                                    <p:animEffect transition="in" filter="fade">
                                      <p:cBhvr>
                                        <p:cTn id="32" dur="500"/>
                                        <p:tgtEl>
                                          <p:spTgt spid="3">
                                            <p:graphicEl>
                                              <a:dgm id="{80AD4FBB-E875-4B7F-92BF-21AC2D599E3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graphicEl>
                                              <a:dgm id="{D44B9FB9-5C53-4050-B904-1BAF369C344B}"/>
                                            </p:graphicEl>
                                          </p:spTgt>
                                        </p:tgtEl>
                                        <p:attrNameLst>
                                          <p:attrName>style.visibility</p:attrName>
                                        </p:attrNameLst>
                                      </p:cBhvr>
                                      <p:to>
                                        <p:strVal val="visible"/>
                                      </p:to>
                                    </p:set>
                                    <p:animEffect transition="in" filter="fade">
                                      <p:cBhvr>
                                        <p:cTn id="37" dur="500"/>
                                        <p:tgtEl>
                                          <p:spTgt spid="9">
                                            <p:graphicEl>
                                              <a:dgm id="{D44B9FB9-5C53-4050-B904-1BAF369C344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graphicEl>
                                              <a:dgm id="{208693CB-94C1-44D2-9941-DBB37CE0A789}"/>
                                            </p:graphicEl>
                                          </p:spTgt>
                                        </p:tgtEl>
                                        <p:attrNameLst>
                                          <p:attrName>style.visibility</p:attrName>
                                        </p:attrNameLst>
                                      </p:cBhvr>
                                      <p:to>
                                        <p:strVal val="visible"/>
                                      </p:to>
                                    </p:set>
                                    <p:animEffect transition="in" filter="fade">
                                      <p:cBhvr>
                                        <p:cTn id="42" dur="500"/>
                                        <p:tgtEl>
                                          <p:spTgt spid="9">
                                            <p:graphicEl>
                                              <a:dgm id="{208693CB-94C1-44D2-9941-DBB37CE0A78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graphicEl>
                                              <a:dgm id="{980E613F-B1CB-4CC6-8743-6DFA7191E2A4}"/>
                                            </p:graphicEl>
                                          </p:spTgt>
                                        </p:tgtEl>
                                        <p:attrNameLst>
                                          <p:attrName>style.visibility</p:attrName>
                                        </p:attrNameLst>
                                      </p:cBhvr>
                                      <p:to>
                                        <p:strVal val="visible"/>
                                      </p:to>
                                    </p:set>
                                    <p:animEffect transition="in" filter="fade">
                                      <p:cBhvr>
                                        <p:cTn id="47" dur="500"/>
                                        <p:tgtEl>
                                          <p:spTgt spid="9">
                                            <p:graphicEl>
                                              <a:dgm id="{980E613F-B1CB-4CC6-8743-6DFA7191E2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graphicEl>
                                              <a:dgm id="{221DF6B5-3811-4B8A-B352-A8331B3F4D5C}"/>
                                            </p:graphicEl>
                                          </p:spTgt>
                                        </p:tgtEl>
                                        <p:attrNameLst>
                                          <p:attrName>style.visibility</p:attrName>
                                        </p:attrNameLst>
                                      </p:cBhvr>
                                      <p:to>
                                        <p:strVal val="visible"/>
                                      </p:to>
                                    </p:set>
                                    <p:animEffect transition="in" filter="fade">
                                      <p:cBhvr>
                                        <p:cTn id="52" dur="500"/>
                                        <p:tgtEl>
                                          <p:spTgt spid="9">
                                            <p:graphicEl>
                                              <a:dgm id="{221DF6B5-3811-4B8A-B352-A8331B3F4D5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graphicEl>
                                              <a:dgm id="{4C8897DD-C4AC-4D15-AE6A-4C6C3BCBCF04}"/>
                                            </p:graphicEl>
                                          </p:spTgt>
                                        </p:tgtEl>
                                        <p:attrNameLst>
                                          <p:attrName>style.visibility</p:attrName>
                                        </p:attrNameLst>
                                      </p:cBhvr>
                                      <p:to>
                                        <p:strVal val="visible"/>
                                      </p:to>
                                    </p:set>
                                    <p:animEffect transition="in" filter="fade">
                                      <p:cBhvr>
                                        <p:cTn id="57" dur="500"/>
                                        <p:tgtEl>
                                          <p:spTgt spid="9">
                                            <p:graphicEl>
                                              <a:dgm id="{4C8897DD-C4AC-4D15-AE6A-4C6C3BCBCF04}"/>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graphicEl>
                                              <a:dgm id="{C7469FC0-E91F-40AC-A22B-BA2D2B35F49C}"/>
                                            </p:graphicEl>
                                          </p:spTgt>
                                        </p:tgtEl>
                                        <p:attrNameLst>
                                          <p:attrName>style.visibility</p:attrName>
                                        </p:attrNameLst>
                                      </p:cBhvr>
                                      <p:to>
                                        <p:strVal val="visible"/>
                                      </p:to>
                                    </p:set>
                                    <p:animEffect transition="in" filter="fade">
                                      <p:cBhvr>
                                        <p:cTn id="62" dur="500"/>
                                        <p:tgtEl>
                                          <p:spTgt spid="9">
                                            <p:graphicEl>
                                              <a:dgm id="{C7469FC0-E91F-40AC-A22B-BA2D2B35F4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9"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61081" y="498410"/>
            <a:ext cx="5982214" cy="553998"/>
          </a:xfrm>
          <a:prstGeom prst="rect">
            <a:avLst/>
          </a:prstGeom>
          <a:solidFill>
            <a:schemeClr val="accent6">
              <a:lumMod val="60000"/>
              <a:lumOff val="40000"/>
            </a:schemeClr>
          </a:solidFill>
        </p:spPr>
        <p:txBody>
          <a:bodyPr wrap="square" rtlCol="0">
            <a:spAutoFit/>
          </a:bodyPr>
          <a:lstStyle/>
          <a:p>
            <a:pPr algn="ctr"/>
            <a:r>
              <a:rPr lang="en-GB" sz="3000" b="1" dirty="0">
                <a:solidFill>
                  <a:schemeClr val="bg1"/>
                </a:solidFill>
              </a:rPr>
              <a:t>Section 32(1) P.A.C.E (1984)</a:t>
            </a:r>
          </a:p>
        </p:txBody>
      </p:sp>
      <p:graphicFrame>
        <p:nvGraphicFramePr>
          <p:cNvPr id="2" name="Diagram 1"/>
          <p:cNvGraphicFramePr/>
          <p:nvPr/>
        </p:nvGraphicFramePr>
        <p:xfrm>
          <a:off x="2058693" y="1763902"/>
          <a:ext cx="8322589" cy="400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81386" y="2012843"/>
            <a:ext cx="2170802" cy="121564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74884" y="1872398"/>
            <a:ext cx="2078145" cy="155660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74084" y="1872399"/>
            <a:ext cx="2265428" cy="1507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F836C6C-DEEE-36A4-530E-227C2D603E06}"/>
              </a:ext>
            </a:extLst>
          </p:cNvPr>
          <p:cNvSpPr txBox="1"/>
          <p:nvPr/>
        </p:nvSpPr>
        <p:spPr>
          <a:xfrm>
            <a:off x="5318760" y="6116536"/>
            <a:ext cx="6025896" cy="369332"/>
          </a:xfrm>
          <a:prstGeom prst="rect">
            <a:avLst/>
          </a:prstGeom>
          <a:noFill/>
        </p:spPr>
        <p:txBody>
          <a:bodyPr wrap="square" rtlCol="0">
            <a:spAutoFit/>
          </a:bodyPr>
          <a:lstStyle/>
          <a:p>
            <a:r>
              <a:rPr lang="en-US" dirty="0"/>
              <a:t>Key Words: DIE / JOG </a:t>
            </a:r>
          </a:p>
        </p:txBody>
      </p:sp>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a:bodyPr>
          <a:lstStyle/>
          <a:p>
            <a:pPr algn="ctr"/>
            <a:r>
              <a:rPr lang="en-US" sz="6600" kern="1200">
                <a:solidFill>
                  <a:schemeClr val="tx1"/>
                </a:solidFill>
                <a:latin typeface="+mj-lt"/>
                <a:ea typeface="+mj-ea"/>
                <a:cs typeface="+mj-cs"/>
              </a:rPr>
              <a:t>Powers of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37121" y="423273"/>
            <a:ext cx="7976285" cy="646331"/>
          </a:xfrm>
          <a:prstGeom prst="rect">
            <a:avLst/>
          </a:prstGeom>
          <a:solidFill>
            <a:schemeClr val="accent6"/>
          </a:solidFill>
        </p:spPr>
        <p:txBody>
          <a:bodyPr wrap="square" rtlCol="0">
            <a:spAutoFit/>
          </a:bodyPr>
          <a:lstStyle/>
          <a:p>
            <a:pPr algn="ctr"/>
            <a:r>
              <a:rPr lang="en-GB" sz="3600" b="1" dirty="0">
                <a:solidFill>
                  <a:schemeClr val="bg1"/>
                </a:solidFill>
              </a:rPr>
              <a:t>Searching a Premises</a:t>
            </a:r>
          </a:p>
        </p:txBody>
      </p:sp>
      <p:sp>
        <p:nvSpPr>
          <p:cNvPr id="4" name="Down Arrow Callout 3"/>
          <p:cNvSpPr/>
          <p:nvPr/>
        </p:nvSpPr>
        <p:spPr>
          <a:xfrm>
            <a:off x="437122" y="1782748"/>
            <a:ext cx="7976285" cy="2736304"/>
          </a:xfrm>
          <a:prstGeom prst="downArrowCallou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437122" y="2044005"/>
            <a:ext cx="7632848" cy="1384995"/>
          </a:xfrm>
          <a:prstGeom prst="rect">
            <a:avLst/>
          </a:prstGeom>
          <a:noFill/>
        </p:spPr>
        <p:txBody>
          <a:bodyPr wrap="square" rtlCol="0">
            <a:spAutoFit/>
          </a:bodyPr>
          <a:lstStyle/>
          <a:p>
            <a:pPr algn="ctr"/>
            <a:r>
              <a:rPr lang="en-GB" sz="2800" u="sng" dirty="0"/>
              <a:t>Premises</a:t>
            </a:r>
            <a:r>
              <a:rPr lang="en-GB" sz="2800" dirty="0"/>
              <a:t> must not be entered or searched nor property seized unless authorised by law </a:t>
            </a:r>
            <a:r>
              <a:rPr lang="en-GB" sz="2800" u="sng" dirty="0"/>
              <a:t>and then only...</a:t>
            </a:r>
          </a:p>
        </p:txBody>
      </p:sp>
      <p:sp>
        <p:nvSpPr>
          <p:cNvPr id="8" name="TextBox 7"/>
          <p:cNvSpPr txBox="1"/>
          <p:nvPr/>
        </p:nvSpPr>
        <p:spPr>
          <a:xfrm>
            <a:off x="1716393" y="4872542"/>
            <a:ext cx="5904656" cy="1384995"/>
          </a:xfrm>
          <a:prstGeom prst="rect">
            <a:avLst/>
          </a:prstGeom>
          <a:solidFill>
            <a:schemeClr val="accent6">
              <a:lumMod val="60000"/>
              <a:lumOff val="40000"/>
            </a:schemeClr>
          </a:solidFill>
        </p:spPr>
        <p:txBody>
          <a:bodyPr wrap="square" rtlCol="0">
            <a:spAutoFit/>
          </a:bodyPr>
          <a:lstStyle/>
          <a:p>
            <a:pPr algn="ctr"/>
            <a:r>
              <a:rPr lang="en-GB" sz="2800" dirty="0"/>
              <a:t>When it is necessary and a proportionate response in the circumstances</a:t>
            </a:r>
          </a:p>
        </p:txBody>
      </p:sp>
      <p:pic>
        <p:nvPicPr>
          <p:cNvPr id="18434" name="Picture 2" descr="University opens forensic science crime scene house - BBC News">
            <a:extLst>
              <a:ext uri="{FF2B5EF4-FFF2-40B4-BE49-F238E27FC236}">
                <a16:creationId xmlns:a16="http://schemas.microsoft.com/office/drawing/2014/main" id="{1E6880C6-8147-AF4A-9164-5861DC95A9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9970" y="4208957"/>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The dangerous shortcomings of forensic science | The Outline">
            <a:extLst>
              <a:ext uri="{FF2B5EF4-FFF2-40B4-BE49-F238E27FC236}">
                <a16:creationId xmlns:a16="http://schemas.microsoft.com/office/drawing/2014/main" id="{0EF759A6-681E-0843-A11B-3ABD599E1E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85147" y="1833803"/>
            <a:ext cx="2994823"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225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Method of entr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825" y="1618355"/>
            <a:ext cx="4348182" cy="43758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19032" y="217443"/>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sp>
        <p:nvSpPr>
          <p:cNvPr id="6" name="TextBox 5">
            <a:extLst>
              <a:ext uri="{FF2B5EF4-FFF2-40B4-BE49-F238E27FC236}">
                <a16:creationId xmlns:a16="http://schemas.microsoft.com/office/drawing/2014/main" id="{ED00EF05-2296-614E-9E4F-97F43925D436}"/>
              </a:ext>
            </a:extLst>
          </p:cNvPr>
          <p:cNvSpPr txBox="1"/>
          <p:nvPr/>
        </p:nvSpPr>
        <p:spPr>
          <a:xfrm>
            <a:off x="6706962" y="2274838"/>
            <a:ext cx="4348182" cy="2308324"/>
          </a:xfrm>
          <a:prstGeom prst="rect">
            <a:avLst/>
          </a:prstGeom>
          <a:noFill/>
        </p:spPr>
        <p:txBody>
          <a:bodyPr wrap="square">
            <a:spAutoFit/>
          </a:bodyPr>
          <a:lstStyle/>
          <a:p>
            <a:pPr algn="ctr"/>
            <a:r>
              <a:rPr lang="en-GB" sz="48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endParaRPr lang="en-US" sz="4800" dirty="0"/>
          </a:p>
        </p:txBody>
      </p:sp>
    </p:spTree>
    <p:extLst>
      <p:ext uri="{BB962C8B-B14F-4D97-AF65-F5344CB8AC3E}">
        <p14:creationId xmlns:p14="http://schemas.microsoft.com/office/powerpoint/2010/main" val="9332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38943" y="260647"/>
            <a:ext cx="8772903" cy="646331"/>
          </a:xfrm>
          <a:prstGeom prst="rect">
            <a:avLst/>
          </a:prstGeom>
          <a:solidFill>
            <a:schemeClr val="tx2"/>
          </a:solidFill>
        </p:spPr>
        <p:txBody>
          <a:bodyPr wrap="square" rtlCol="0">
            <a:spAutoFit/>
          </a:bodyPr>
          <a:lstStyle/>
          <a:p>
            <a:pPr algn="ctr"/>
            <a:r>
              <a:rPr lang="en-GB" sz="3600" b="1" dirty="0">
                <a:solidFill>
                  <a:schemeClr val="bg1"/>
                </a:solidFill>
              </a:rPr>
              <a:t>Section 17 (1)(a) P.A.C.E (1984)</a:t>
            </a:r>
          </a:p>
        </p:txBody>
      </p:sp>
      <p:graphicFrame>
        <p:nvGraphicFramePr>
          <p:cNvPr id="2" name="Diagram 1"/>
          <p:cNvGraphicFramePr/>
          <p:nvPr/>
        </p:nvGraphicFramePr>
        <p:xfrm>
          <a:off x="-106824" y="1653909"/>
          <a:ext cx="6959454" cy="46325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530" name="Picture 2" descr="Image Police Officer Holding Arrest Warrant Stock Vector (Royalty Free)  406018693">
            <a:extLst>
              <a:ext uri="{FF2B5EF4-FFF2-40B4-BE49-F238E27FC236}">
                <a16:creationId xmlns:a16="http://schemas.microsoft.com/office/drawing/2014/main" id="{40411C6C-795F-1E4A-925F-FCC635544D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2630" y="2497004"/>
            <a:ext cx="2755900" cy="294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00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8FF4B8-5826-AE4F-A9E7-60266D47F9B9}"/>
                                            </p:graphicEl>
                                          </p:spTgt>
                                        </p:tgtEl>
                                        <p:attrNameLst>
                                          <p:attrName>style.visibility</p:attrName>
                                        </p:attrNameLst>
                                      </p:cBhvr>
                                      <p:to>
                                        <p:strVal val="visible"/>
                                      </p:to>
                                    </p:set>
                                    <p:animEffect transition="in" filter="fade">
                                      <p:cBhvr>
                                        <p:cTn id="7" dur="500"/>
                                        <p:tgtEl>
                                          <p:spTgt spid="2">
                                            <p:graphicEl>
                                              <a:dgm id="{3F8FF4B8-5826-AE4F-A9E7-60266D47F9B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0028602-B1A1-1B45-BC5C-465A43E772F8}"/>
                                            </p:graphicEl>
                                          </p:spTgt>
                                        </p:tgtEl>
                                        <p:attrNameLst>
                                          <p:attrName>style.visibility</p:attrName>
                                        </p:attrNameLst>
                                      </p:cBhvr>
                                      <p:to>
                                        <p:strVal val="visible"/>
                                      </p:to>
                                    </p:set>
                                    <p:animEffect transition="in" filter="fade">
                                      <p:cBhvr>
                                        <p:cTn id="12" dur="500"/>
                                        <p:tgtEl>
                                          <p:spTgt spid="2">
                                            <p:graphicEl>
                                              <a:dgm id="{D0028602-B1A1-1B45-BC5C-465A43E772F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CD99BF5-44C3-3544-A2EB-F1CA14F4B620}"/>
                                            </p:graphicEl>
                                          </p:spTgt>
                                        </p:tgtEl>
                                        <p:attrNameLst>
                                          <p:attrName>style.visibility</p:attrName>
                                        </p:attrNameLst>
                                      </p:cBhvr>
                                      <p:to>
                                        <p:strVal val="visible"/>
                                      </p:to>
                                    </p:set>
                                    <p:animEffect transition="in" filter="fade">
                                      <p:cBhvr>
                                        <p:cTn id="15" dur="500"/>
                                        <p:tgtEl>
                                          <p:spTgt spid="2">
                                            <p:graphicEl>
                                              <a:dgm id="{9CD99BF5-44C3-3544-A2EB-F1CA14F4B6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135561" y="260649"/>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graphicFrame>
        <p:nvGraphicFramePr>
          <p:cNvPr id="2" name="Diagram 1"/>
          <p:cNvGraphicFramePr/>
          <p:nvPr/>
        </p:nvGraphicFramePr>
        <p:xfrm>
          <a:off x="261257" y="1268761"/>
          <a:ext cx="6713947" cy="505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554" name="Picture 2" descr="What is an indictable Only Offence ? | Old Bailey Solicitors">
            <a:extLst>
              <a:ext uri="{FF2B5EF4-FFF2-40B4-BE49-F238E27FC236}">
                <a16:creationId xmlns:a16="http://schemas.microsoft.com/office/drawing/2014/main" id="{232BC16A-800B-9043-8ECF-AEED4C82FC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74693" y="1469859"/>
            <a:ext cx="3213976" cy="2138755"/>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Public Order Training - YouTube">
            <a:extLst>
              <a:ext uri="{FF2B5EF4-FFF2-40B4-BE49-F238E27FC236}">
                <a16:creationId xmlns:a16="http://schemas.microsoft.com/office/drawing/2014/main" id="{F879D288-8739-E945-AF4F-D3477FB6947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76681" y="40113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671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164DFD1-CD4D-2B41-A267-0E1FDA8B7BAF}"/>
                                            </p:graphicEl>
                                          </p:spTgt>
                                        </p:tgtEl>
                                        <p:attrNameLst>
                                          <p:attrName>style.visibility</p:attrName>
                                        </p:attrNameLst>
                                      </p:cBhvr>
                                      <p:to>
                                        <p:strVal val="visible"/>
                                      </p:to>
                                    </p:set>
                                    <p:animEffect transition="in" filter="fade">
                                      <p:cBhvr>
                                        <p:cTn id="7" dur="500"/>
                                        <p:tgtEl>
                                          <p:spTgt spid="2">
                                            <p:graphicEl>
                                              <a:dgm id="{9164DFD1-CD4D-2B41-A267-0E1FDA8B7B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9BF997-774E-DA45-B4F6-33D3D40DD923}"/>
                                            </p:graphicEl>
                                          </p:spTgt>
                                        </p:tgtEl>
                                        <p:attrNameLst>
                                          <p:attrName>style.visibility</p:attrName>
                                        </p:attrNameLst>
                                      </p:cBhvr>
                                      <p:to>
                                        <p:strVal val="visible"/>
                                      </p:to>
                                    </p:set>
                                    <p:animEffect transition="in" filter="fade">
                                      <p:cBhvr>
                                        <p:cTn id="12" dur="500"/>
                                        <p:tgtEl>
                                          <p:spTgt spid="2">
                                            <p:graphicEl>
                                              <a:dgm id="{039BF997-774E-DA45-B4F6-33D3D40DD92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BDB6948-CCF9-4542-9442-476D95E2670F}"/>
                                            </p:graphicEl>
                                          </p:spTgt>
                                        </p:tgtEl>
                                        <p:attrNameLst>
                                          <p:attrName>style.visibility</p:attrName>
                                        </p:attrNameLst>
                                      </p:cBhvr>
                                      <p:to>
                                        <p:strVal val="visible"/>
                                      </p:to>
                                    </p:set>
                                    <p:animEffect transition="in" filter="fade">
                                      <p:cBhvr>
                                        <p:cTn id="15" dur="500"/>
                                        <p:tgtEl>
                                          <p:spTgt spid="2">
                                            <p:graphicEl>
                                              <a:dgm id="{3BDB6948-CCF9-4542-9442-476D95E267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5E992B7-0B92-4B4E-B943-76870421712F}"/>
                                            </p:graphicEl>
                                          </p:spTgt>
                                        </p:tgtEl>
                                        <p:attrNameLst>
                                          <p:attrName>style.visibility</p:attrName>
                                        </p:attrNameLst>
                                      </p:cBhvr>
                                      <p:to>
                                        <p:strVal val="visible"/>
                                      </p:to>
                                    </p:set>
                                    <p:animEffect transition="in" filter="fade">
                                      <p:cBhvr>
                                        <p:cTn id="20" dur="500"/>
                                        <p:tgtEl>
                                          <p:spTgt spid="2">
                                            <p:graphicEl>
                                              <a:dgm id="{55E992B7-0B92-4B4E-B943-7687042171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397B8A2-35E8-D942-BEA4-57DEEE2108C6}"/>
                                            </p:graphicEl>
                                          </p:spTgt>
                                        </p:tgtEl>
                                        <p:attrNameLst>
                                          <p:attrName>style.visibility</p:attrName>
                                        </p:attrNameLst>
                                      </p:cBhvr>
                                      <p:to>
                                        <p:strVal val="visible"/>
                                      </p:to>
                                    </p:set>
                                    <p:animEffect transition="in" filter="fade">
                                      <p:cBhvr>
                                        <p:cTn id="23" dur="500"/>
                                        <p:tgtEl>
                                          <p:spTgt spid="2">
                                            <p:graphicEl>
                                              <a:dgm id="{8397B8A2-35E8-D942-BEA4-57DEEE2108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2" name="Diagram 1"/>
          <p:cNvGraphicFramePr/>
          <p:nvPr/>
        </p:nvGraphicFramePr>
        <p:xfrm>
          <a:off x="1698170" y="1583870"/>
          <a:ext cx="10493829" cy="5013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The criminalisation of squatting is a deeply political act | Ceasefire  Magazine">
            <a:extLst>
              <a:ext uri="{FF2B5EF4-FFF2-40B4-BE49-F238E27FC236}">
                <a16:creationId xmlns:a16="http://schemas.microsoft.com/office/drawing/2014/main" id="{F135DDF8-DD4E-2947-94EC-0E05C9DEA5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72654" y="3794789"/>
            <a:ext cx="3289300" cy="2802562"/>
          </a:xfrm>
          <a:prstGeom prst="rect">
            <a:avLst/>
          </a:prstGeom>
          <a:noFill/>
          <a:extLst>
            <a:ext uri="{909E8E84-426E-40DD-AFC4-6F175D3DCCD1}">
              <a14:hiddenFill xmlns:a14="http://schemas.microsoft.com/office/drawing/2010/main">
                <a:solidFill>
                  <a:srgbClr val="FFFFFF"/>
                </a:solidFill>
              </a14:hiddenFill>
            </a:ext>
          </a:extLst>
        </p:spPr>
      </p:pic>
      <p:pic>
        <p:nvPicPr>
          <p:cNvPr id="24582" name="Picture 6" descr="How to stop swearing this year: 'I always realise a millisecond too late' |  Family | The Guardian">
            <a:extLst>
              <a:ext uri="{FF2B5EF4-FFF2-40B4-BE49-F238E27FC236}">
                <a16:creationId xmlns:a16="http://schemas.microsoft.com/office/drawing/2014/main" id="{E7B0CB60-BC5C-EB44-A9FA-AFE94FD49A7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72654" y="133098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23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8C31B19-480B-5F4A-A32B-C2D1128F363C}"/>
                                            </p:graphicEl>
                                          </p:spTgt>
                                        </p:tgtEl>
                                        <p:attrNameLst>
                                          <p:attrName>style.visibility</p:attrName>
                                        </p:attrNameLst>
                                      </p:cBhvr>
                                      <p:to>
                                        <p:strVal val="visible"/>
                                      </p:to>
                                    </p:set>
                                    <p:animEffect transition="in" filter="fade">
                                      <p:cBhvr>
                                        <p:cTn id="7" dur="500"/>
                                        <p:tgtEl>
                                          <p:spTgt spid="2">
                                            <p:graphicEl>
                                              <a:dgm id="{88C31B19-480B-5F4A-A32B-C2D1128F363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37FF87B-9523-CC4E-8775-7251ECB9AEA2}"/>
                                            </p:graphicEl>
                                          </p:spTgt>
                                        </p:tgtEl>
                                        <p:attrNameLst>
                                          <p:attrName>style.visibility</p:attrName>
                                        </p:attrNameLst>
                                      </p:cBhvr>
                                      <p:to>
                                        <p:strVal val="visible"/>
                                      </p:to>
                                    </p:set>
                                    <p:animEffect transition="in" filter="fade">
                                      <p:cBhvr>
                                        <p:cTn id="10" dur="500"/>
                                        <p:tgtEl>
                                          <p:spTgt spid="2">
                                            <p:graphicEl>
                                              <a:dgm id="{337FF87B-9523-CC4E-8775-7251ECB9AEA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FB6E9F37-0B96-C142-8497-4DC2406DF4E6}"/>
                                            </p:graphicEl>
                                          </p:spTgt>
                                        </p:tgtEl>
                                        <p:attrNameLst>
                                          <p:attrName>style.visibility</p:attrName>
                                        </p:attrNameLst>
                                      </p:cBhvr>
                                      <p:to>
                                        <p:strVal val="visible"/>
                                      </p:to>
                                    </p:set>
                                    <p:animEffect transition="in" filter="fade">
                                      <p:cBhvr>
                                        <p:cTn id="15" dur="500"/>
                                        <p:tgtEl>
                                          <p:spTgt spid="2">
                                            <p:graphicEl>
                                              <a:dgm id="{FB6E9F37-0B96-C142-8497-4DC2406DF4E6}"/>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0F1BF1E6-479D-A64D-9883-CFE250C1D9AD}"/>
                                            </p:graphicEl>
                                          </p:spTgt>
                                        </p:tgtEl>
                                        <p:attrNameLst>
                                          <p:attrName>style.visibility</p:attrName>
                                        </p:attrNameLst>
                                      </p:cBhvr>
                                      <p:to>
                                        <p:strVal val="visible"/>
                                      </p:to>
                                    </p:set>
                                    <p:animEffect transition="in" filter="fade">
                                      <p:cBhvr>
                                        <p:cTn id="18" dur="500"/>
                                        <p:tgtEl>
                                          <p:spTgt spid="2">
                                            <p:graphicEl>
                                              <a:dgm id="{0F1BF1E6-479D-A64D-9883-CFE250C1D9A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4D4834EE-0EEB-6540-8E45-46FC96D5A62E}"/>
                                            </p:graphicEl>
                                          </p:spTgt>
                                        </p:tgtEl>
                                        <p:attrNameLst>
                                          <p:attrName>style.visibility</p:attrName>
                                        </p:attrNameLst>
                                      </p:cBhvr>
                                      <p:to>
                                        <p:strVal val="visible"/>
                                      </p:to>
                                    </p:set>
                                    <p:animEffect transition="in" filter="fade">
                                      <p:cBhvr>
                                        <p:cTn id="23" dur="500"/>
                                        <p:tgtEl>
                                          <p:spTgt spid="2">
                                            <p:graphicEl>
                                              <a:dgm id="{4D4834EE-0EEB-6540-8E45-46FC96D5A62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DBE09B3F-2F20-BB4A-9C88-2C38C848D574}"/>
                                            </p:graphicEl>
                                          </p:spTgt>
                                        </p:tgtEl>
                                        <p:attrNameLst>
                                          <p:attrName>style.visibility</p:attrName>
                                        </p:attrNameLst>
                                      </p:cBhvr>
                                      <p:to>
                                        <p:strVal val="visible"/>
                                      </p:to>
                                    </p:set>
                                    <p:animEffect transition="in" filter="fade">
                                      <p:cBhvr>
                                        <p:cTn id="26" dur="500"/>
                                        <p:tgtEl>
                                          <p:spTgt spid="2">
                                            <p:graphicEl>
                                              <a:dgm id="{DBE09B3F-2F20-BB4A-9C88-2C38C848D5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8" name="Diagram 7"/>
          <p:cNvGraphicFramePr/>
          <p:nvPr/>
        </p:nvGraphicFramePr>
        <p:xfrm>
          <a:off x="391886" y="1184178"/>
          <a:ext cx="11397343" cy="5413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602" name="Picture 2" descr="EU group mulls &amp;#39;remote car-stopping device&amp;#39; for police - BBC News">
            <a:extLst>
              <a:ext uri="{FF2B5EF4-FFF2-40B4-BE49-F238E27FC236}">
                <a16:creationId xmlns:a16="http://schemas.microsoft.com/office/drawing/2014/main" id="{35C2B928-4FBB-0C48-906A-B361DB6937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1114" y="1534886"/>
            <a:ext cx="3367314" cy="1894114"/>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Police to get new hi-tec breathalysers to give instant roadside drink-drive  readings - Mirror Online">
            <a:extLst>
              <a:ext uri="{FF2B5EF4-FFF2-40B4-BE49-F238E27FC236}">
                <a16:creationId xmlns:a16="http://schemas.microsoft.com/office/drawing/2014/main" id="{3626B422-D0D7-C545-A8EE-E4EEE8239F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53672" y="1426253"/>
            <a:ext cx="2673770" cy="2002747"/>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Diesel Car &amp; Eco Car Magazine | Drink and drug driving by non-UK heavy  goods vehicle licence holders">
            <a:extLst>
              <a:ext uri="{FF2B5EF4-FFF2-40B4-BE49-F238E27FC236}">
                <a16:creationId xmlns:a16="http://schemas.microsoft.com/office/drawing/2014/main" id="{F14CEB32-9C7B-1D4B-BAF3-B827D536C9E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26665" y="1426253"/>
            <a:ext cx="2873500" cy="197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677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35120406-27D9-5242-A8D7-BAB54985D2C8}"/>
                                            </p:graphicEl>
                                          </p:spTgt>
                                        </p:tgtEl>
                                        <p:attrNameLst>
                                          <p:attrName>style.visibility</p:attrName>
                                        </p:attrNameLst>
                                      </p:cBhvr>
                                      <p:to>
                                        <p:strVal val="visible"/>
                                      </p:to>
                                    </p:set>
                                    <p:animEffect transition="in" filter="fade">
                                      <p:cBhvr>
                                        <p:cTn id="7" dur="500"/>
                                        <p:tgtEl>
                                          <p:spTgt spid="8">
                                            <p:graphicEl>
                                              <a:dgm id="{35120406-27D9-5242-A8D7-BAB54985D2C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E506CDBF-7E09-7A44-9E8B-BCD00D686EEA}"/>
                                            </p:graphicEl>
                                          </p:spTgt>
                                        </p:tgtEl>
                                        <p:attrNameLst>
                                          <p:attrName>style.visibility</p:attrName>
                                        </p:attrNameLst>
                                      </p:cBhvr>
                                      <p:to>
                                        <p:strVal val="visible"/>
                                      </p:to>
                                    </p:set>
                                    <p:animEffect transition="in" filter="fade">
                                      <p:cBhvr>
                                        <p:cTn id="12" dur="500"/>
                                        <p:tgtEl>
                                          <p:spTgt spid="8">
                                            <p:graphicEl>
                                              <a:dgm id="{E506CDBF-7E09-7A44-9E8B-BCD00D686E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6FC70BFD-2D7F-5440-BEF3-6C1FBA649BE6}"/>
                                            </p:graphicEl>
                                          </p:spTgt>
                                        </p:tgtEl>
                                        <p:attrNameLst>
                                          <p:attrName>style.visibility</p:attrName>
                                        </p:attrNameLst>
                                      </p:cBhvr>
                                      <p:to>
                                        <p:strVal val="visible"/>
                                      </p:to>
                                    </p:set>
                                    <p:animEffect transition="in" filter="fade">
                                      <p:cBhvr>
                                        <p:cTn id="15" dur="500"/>
                                        <p:tgtEl>
                                          <p:spTgt spid="8">
                                            <p:graphicEl>
                                              <a:dgm id="{6FC70BFD-2D7F-5440-BEF3-6C1FBA649BE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7AD5CC85-65FA-1D4D-B5E2-C030A1675B5F}"/>
                                            </p:graphicEl>
                                          </p:spTgt>
                                        </p:tgtEl>
                                        <p:attrNameLst>
                                          <p:attrName>style.visibility</p:attrName>
                                        </p:attrNameLst>
                                      </p:cBhvr>
                                      <p:to>
                                        <p:strVal val="visible"/>
                                      </p:to>
                                    </p:set>
                                    <p:animEffect transition="in" filter="fade">
                                      <p:cBhvr>
                                        <p:cTn id="20" dur="500"/>
                                        <p:tgtEl>
                                          <p:spTgt spid="8">
                                            <p:graphicEl>
                                              <a:dgm id="{7AD5CC85-65FA-1D4D-B5E2-C030A1675B5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C6EE444E-C079-8248-B68F-872626FCDC2C}"/>
                                            </p:graphicEl>
                                          </p:spTgt>
                                        </p:tgtEl>
                                        <p:attrNameLst>
                                          <p:attrName>style.visibility</p:attrName>
                                        </p:attrNameLst>
                                      </p:cBhvr>
                                      <p:to>
                                        <p:strVal val="visible"/>
                                      </p:to>
                                    </p:set>
                                    <p:animEffect transition="in" filter="fade">
                                      <p:cBhvr>
                                        <p:cTn id="23" dur="500"/>
                                        <p:tgtEl>
                                          <p:spTgt spid="8">
                                            <p:graphicEl>
                                              <a:dgm id="{C6EE444E-C079-8248-B68F-872626FCDC2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5783F476-8E8E-FB4B-A47A-0DE22D1D640D}"/>
                                            </p:graphicEl>
                                          </p:spTgt>
                                        </p:tgtEl>
                                        <p:attrNameLst>
                                          <p:attrName>style.visibility</p:attrName>
                                        </p:attrNameLst>
                                      </p:cBhvr>
                                      <p:to>
                                        <p:strVal val="visible"/>
                                      </p:to>
                                    </p:set>
                                    <p:animEffect transition="in" filter="fade">
                                      <p:cBhvr>
                                        <p:cTn id="28" dur="500"/>
                                        <p:tgtEl>
                                          <p:spTgt spid="8">
                                            <p:graphicEl>
                                              <a:dgm id="{5783F476-8E8E-FB4B-A47A-0DE22D1D640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C320C5CC-EE68-E54C-BEF5-ACAB5E33C66D}"/>
                                            </p:graphicEl>
                                          </p:spTgt>
                                        </p:tgtEl>
                                        <p:attrNameLst>
                                          <p:attrName>style.visibility</p:attrName>
                                        </p:attrNameLst>
                                      </p:cBhvr>
                                      <p:to>
                                        <p:strVal val="visible"/>
                                      </p:to>
                                    </p:set>
                                    <p:animEffect transition="in" filter="fade">
                                      <p:cBhvr>
                                        <p:cTn id="31" dur="500"/>
                                        <p:tgtEl>
                                          <p:spTgt spid="8">
                                            <p:graphicEl>
                                              <a:dgm id="{C320C5CC-EE68-E54C-BEF5-ACAB5E33C6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07857" y="407606"/>
            <a:ext cx="7976285" cy="830997"/>
          </a:xfrm>
          <a:prstGeom prst="rect">
            <a:avLst/>
          </a:prstGeom>
          <a:solidFill>
            <a:schemeClr val="tx2"/>
          </a:solidFill>
        </p:spPr>
        <p:txBody>
          <a:bodyPr wrap="square" rtlCol="0">
            <a:spAutoFit/>
          </a:bodyPr>
          <a:lstStyle/>
          <a:p>
            <a:pPr algn="ctr"/>
            <a:r>
              <a:rPr lang="en-GB" sz="4800" b="1" dirty="0">
                <a:solidFill>
                  <a:schemeClr val="bg1"/>
                </a:solidFill>
              </a:rPr>
              <a:t>Section 17 P.A.C.E (1984)</a:t>
            </a:r>
          </a:p>
        </p:txBody>
      </p:sp>
      <p:graphicFrame>
        <p:nvGraphicFramePr>
          <p:cNvPr id="2" name="Diagram 1"/>
          <p:cNvGraphicFramePr/>
          <p:nvPr/>
        </p:nvGraphicFramePr>
        <p:xfrm>
          <a:off x="2984647" y="2078496"/>
          <a:ext cx="8706610" cy="437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Cartoon police chasing man Royalty Free Vector Image">
            <a:extLst>
              <a:ext uri="{FF2B5EF4-FFF2-40B4-BE49-F238E27FC236}">
                <a16:creationId xmlns:a16="http://schemas.microsoft.com/office/drawing/2014/main" id="{00CD90C0-96ED-BB4F-9B83-FF89C0373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0914" y="1749845"/>
            <a:ext cx="32258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13,343 BEST House On Fire Cartoon IMAGES, STOCK PHOTOS &amp; VECTORS | Adobe  Stock">
            <a:extLst>
              <a:ext uri="{FF2B5EF4-FFF2-40B4-BE49-F238E27FC236}">
                <a16:creationId xmlns:a16="http://schemas.microsoft.com/office/drawing/2014/main" id="{EEF12D02-2E08-3A4A-8329-4AD92F7155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1278" y="3948494"/>
            <a:ext cx="3395435"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1007" y="195898"/>
            <a:ext cx="7976285" cy="646331"/>
          </a:xfrm>
          <a:prstGeom prst="rect">
            <a:avLst/>
          </a:prstGeom>
          <a:solidFill>
            <a:srgbClr val="00B050"/>
          </a:solidFill>
        </p:spPr>
        <p:txBody>
          <a:bodyPr wrap="square" rtlCol="0">
            <a:spAutoFit/>
          </a:bodyPr>
          <a:lstStyle/>
          <a:p>
            <a:pPr algn="ctr"/>
            <a:r>
              <a:rPr lang="en-GB" sz="3600" b="1" dirty="0">
                <a:solidFill>
                  <a:schemeClr val="bg1"/>
                </a:solidFill>
              </a:rPr>
              <a:t>Section 32 P.A.C.E (1984)</a:t>
            </a:r>
          </a:p>
        </p:txBody>
      </p:sp>
      <p:sp>
        <p:nvSpPr>
          <p:cNvPr id="6" name="TextBox 5">
            <a:extLst>
              <a:ext uri="{FF2B5EF4-FFF2-40B4-BE49-F238E27FC236}">
                <a16:creationId xmlns:a16="http://schemas.microsoft.com/office/drawing/2014/main" id="{B4FF7AA9-508B-AA41-91A3-CB21955D27B5}"/>
              </a:ext>
            </a:extLst>
          </p:cNvPr>
          <p:cNvSpPr txBox="1"/>
          <p:nvPr/>
        </p:nvSpPr>
        <p:spPr>
          <a:xfrm>
            <a:off x="6907081" y="2716626"/>
            <a:ext cx="4232925" cy="2123658"/>
          </a:xfrm>
          <a:prstGeom prst="rect">
            <a:avLst/>
          </a:prstGeom>
          <a:noFill/>
        </p:spPr>
        <p:txBody>
          <a:bodyPr wrap="square">
            <a:spAutoFit/>
          </a:bodyPr>
          <a:lstStyle/>
          <a:p>
            <a:pPr algn="ctr"/>
            <a:r>
              <a:rPr lang="en-GB" altLang="en-US" sz="4400" dirty="0">
                <a:solidFill>
                  <a:schemeClr val="tx1"/>
                </a:solidFill>
                <a:ea typeface="ＭＳ Ｐゴシック" panose="020B0600070205080204" pitchFamily="34" charset="-128"/>
              </a:rPr>
              <a:t>“reasonable grounds for </a:t>
            </a:r>
            <a:r>
              <a:rPr lang="en-GB" altLang="en-US" sz="4400" b="1" dirty="0">
                <a:solidFill>
                  <a:schemeClr val="tx1"/>
                </a:solidFill>
                <a:ea typeface="ＭＳ Ｐゴシック" panose="020B0600070205080204" pitchFamily="34" charset="-128"/>
              </a:rPr>
              <a:t>believing”</a:t>
            </a:r>
            <a:r>
              <a:rPr lang="en-GB" altLang="en-US" sz="4400" dirty="0">
                <a:solidFill>
                  <a:schemeClr val="tx1"/>
                </a:solidFill>
                <a:ea typeface="ＭＳ Ｐゴシック" panose="020B0600070205080204" pitchFamily="34" charset="-128"/>
              </a:rPr>
              <a:t> </a:t>
            </a:r>
            <a:endParaRPr lang="en-US" sz="4400" dirty="0"/>
          </a:p>
        </p:txBody>
      </p:sp>
      <p:pic>
        <p:nvPicPr>
          <p:cNvPr id="1026" name="Picture 2" descr="Mason Greenwood arrested on suspicion of rape and GBH as forensics cops  seen entering suspended Man Utd star's mansion">
            <a:extLst>
              <a:ext uri="{FF2B5EF4-FFF2-40B4-BE49-F238E27FC236}">
                <a16:creationId xmlns:a16="http://schemas.microsoft.com/office/drawing/2014/main" id="{097C230F-6275-B44D-BB49-2CFA4E592E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356" y="1811323"/>
            <a:ext cx="4451565" cy="3810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834" y="1054531"/>
            <a:ext cx="3002253" cy="3816424"/>
          </a:xfrm>
          <a:prstGeom prst="rect">
            <a:avLst/>
          </a:prstGeom>
          <a:effectLst>
            <a:softEdge rad="317500"/>
          </a:effectLst>
        </p:spPr>
      </p:pic>
      <p:sp>
        <p:nvSpPr>
          <p:cNvPr id="5" name="TextBox 4"/>
          <p:cNvSpPr txBox="1"/>
          <p:nvPr/>
        </p:nvSpPr>
        <p:spPr>
          <a:xfrm>
            <a:off x="188834" y="245151"/>
            <a:ext cx="8383318" cy="646331"/>
          </a:xfrm>
          <a:prstGeom prst="rect">
            <a:avLst/>
          </a:prstGeom>
          <a:solidFill>
            <a:srgbClr val="00B050"/>
          </a:solidFill>
        </p:spPr>
        <p:txBody>
          <a:bodyPr wrap="square" rtlCol="0">
            <a:spAutoFit/>
          </a:bodyPr>
          <a:lstStyle/>
          <a:p>
            <a:pPr algn="ctr"/>
            <a:r>
              <a:rPr lang="en-GB" sz="3600" b="1" dirty="0">
                <a:solidFill>
                  <a:schemeClr val="bg1"/>
                </a:solidFill>
              </a:rPr>
              <a:t>Section 32(2)(b) P.A.C.E (1984)</a:t>
            </a:r>
          </a:p>
        </p:txBody>
      </p:sp>
      <p:graphicFrame>
        <p:nvGraphicFramePr>
          <p:cNvPr id="2" name="Diagram 1"/>
          <p:cNvGraphicFramePr/>
          <p:nvPr/>
        </p:nvGraphicFramePr>
        <p:xfrm>
          <a:off x="5881620" y="2244201"/>
          <a:ext cx="5381065" cy="3487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74" name="Picture 2" descr="Police powers to enter your home or other private property">
            <a:extLst>
              <a:ext uri="{FF2B5EF4-FFF2-40B4-BE49-F238E27FC236}">
                <a16:creationId xmlns:a16="http://schemas.microsoft.com/office/drawing/2014/main" id="{2AE0A817-8532-CC45-BAA1-31589AF51D57}"/>
              </a:ext>
            </a:extLst>
          </p:cNvPr>
          <p:cNvPicPr>
            <a:picLocks noChangeAspect="1" noChangeArrowheads="1"/>
          </p:cNvPicPr>
          <p:nvPr/>
        </p:nvPicPr>
        <p:blipFill>
          <a:blip r:embed="rId9">
            <a:alphaModFix amt="50000"/>
            <a:extLst>
              <a:ext uri="{28A0092B-C50C-407E-A947-70E740481C1C}">
                <a14:useLocalDpi xmlns:a14="http://schemas.microsoft.com/office/drawing/2010/main" val="0"/>
              </a:ext>
            </a:extLst>
          </a:blip>
          <a:srcRect/>
          <a:stretch>
            <a:fillRect/>
          </a:stretch>
        </p:blipFill>
        <p:spPr bwMode="auto">
          <a:xfrm>
            <a:off x="1932014" y="3708905"/>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6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628AE063-AC89-477B-81D3-070AA73DCE32}"/>
                                            </p:graphicEl>
                                          </p:spTgt>
                                        </p:tgtEl>
                                        <p:attrNameLst>
                                          <p:attrName>style.visibility</p:attrName>
                                        </p:attrNameLst>
                                      </p:cBhvr>
                                      <p:to>
                                        <p:strVal val="visible"/>
                                      </p:to>
                                    </p:set>
                                    <p:animEffect transition="in" filter="fade">
                                      <p:cBhvr>
                                        <p:cTn id="11" dur="500"/>
                                        <p:tgtEl>
                                          <p:spTgt spid="2">
                                            <p:graphicEl>
                                              <a:dgm id="{628AE063-AC89-477B-81D3-070AA73DCE32}"/>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4AC2ED41-0DE3-4BB1-9E2B-1E9A12DA92A4}"/>
                                            </p:graphicEl>
                                          </p:spTgt>
                                        </p:tgtEl>
                                        <p:attrNameLst>
                                          <p:attrName>style.visibility</p:attrName>
                                        </p:attrNameLst>
                                      </p:cBhvr>
                                      <p:to>
                                        <p:strVal val="visible"/>
                                      </p:to>
                                    </p:set>
                                    <p:animEffect transition="in" filter="fade">
                                      <p:cBhvr>
                                        <p:cTn id="16" dur="500"/>
                                        <p:tgtEl>
                                          <p:spTgt spid="2">
                                            <p:graphicEl>
                                              <a:dgm id="{4AC2ED41-0DE3-4BB1-9E2B-1E9A12DA92A4}"/>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C6C4604-6A96-4815-ABE8-248F560B5210}"/>
                                            </p:graphicEl>
                                          </p:spTgt>
                                        </p:tgtEl>
                                        <p:attrNameLst>
                                          <p:attrName>style.visibility</p:attrName>
                                        </p:attrNameLst>
                                      </p:cBhvr>
                                      <p:to>
                                        <p:strVal val="visible"/>
                                      </p:to>
                                    </p:set>
                                    <p:animEffect transition="in" filter="fade">
                                      <p:cBhvr>
                                        <p:cTn id="19" dur="500"/>
                                        <p:tgtEl>
                                          <p:spTgt spid="2">
                                            <p:graphicEl>
                                              <a:dgm id="{BC6C4604-6A96-4815-ABE8-248F560B521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14DB9FA9-3B66-42EB-94A8-D958D10B57A8}"/>
                                            </p:graphicEl>
                                          </p:spTgt>
                                        </p:tgtEl>
                                        <p:attrNameLst>
                                          <p:attrName>style.visibility</p:attrName>
                                        </p:attrNameLst>
                                      </p:cBhvr>
                                      <p:to>
                                        <p:strVal val="visible"/>
                                      </p:to>
                                    </p:set>
                                    <p:animEffect transition="in" filter="fade">
                                      <p:cBhvr>
                                        <p:cTn id="24" dur="500"/>
                                        <p:tgtEl>
                                          <p:spTgt spid="2">
                                            <p:graphicEl>
                                              <a:dgm id="{14DB9FA9-3B66-42EB-94A8-D958D10B57A8}"/>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21CA2495-7A91-4B41-B2AA-7F3A15DABA2E}"/>
                                            </p:graphicEl>
                                          </p:spTgt>
                                        </p:tgtEl>
                                        <p:attrNameLst>
                                          <p:attrName>style.visibility</p:attrName>
                                        </p:attrNameLst>
                                      </p:cBhvr>
                                      <p:to>
                                        <p:strVal val="visible"/>
                                      </p:to>
                                    </p:set>
                                    <p:animEffect transition="in" filter="fade">
                                      <p:cBhvr>
                                        <p:cTn id="27" dur="500"/>
                                        <p:tgtEl>
                                          <p:spTgt spid="2">
                                            <p:graphicEl>
                                              <a:dgm id="{21CA2495-7A91-4B41-B2AA-7F3A15DABA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6758" y="383683"/>
            <a:ext cx="7976285" cy="646331"/>
          </a:xfrm>
          <a:prstGeom prst="rect">
            <a:avLst/>
          </a:prstGeom>
          <a:solidFill>
            <a:srgbClr val="7030A0"/>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Section 18 P.A.C.E (1984)</a:t>
            </a:r>
          </a:p>
        </p:txBody>
      </p:sp>
      <p:sp>
        <p:nvSpPr>
          <p:cNvPr id="5" name="TextBox 4">
            <a:extLst>
              <a:ext uri="{FF2B5EF4-FFF2-40B4-BE49-F238E27FC236}">
                <a16:creationId xmlns:a16="http://schemas.microsoft.com/office/drawing/2014/main" id="{DDCD8431-2B1C-434C-8CB9-5B58577548C3}"/>
              </a:ext>
            </a:extLst>
          </p:cNvPr>
          <p:cNvSpPr txBox="1"/>
          <p:nvPr/>
        </p:nvSpPr>
        <p:spPr>
          <a:xfrm>
            <a:off x="864030" y="1594477"/>
            <a:ext cx="4901339" cy="2123658"/>
          </a:xfrm>
          <a:prstGeom prst="rect">
            <a:avLst/>
          </a:prstGeom>
          <a:noFill/>
        </p:spPr>
        <p:txBody>
          <a:bodyPr wrap="square">
            <a:spAutoFit/>
          </a:bodyPr>
          <a:lstStyle/>
          <a:p>
            <a:r>
              <a:rPr lang="en-GB" sz="44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for suspecting”</a:t>
            </a:r>
            <a:endParaRPr lang="en-US" sz="4400" dirty="0"/>
          </a:p>
        </p:txBody>
      </p:sp>
      <p:pic>
        <p:nvPicPr>
          <p:cNvPr id="4098" name="Picture 2" descr="An0m' Encrypted-Chat Sting Leads to Arrest of 800 | Threatpost">
            <a:extLst>
              <a:ext uri="{FF2B5EF4-FFF2-40B4-BE49-F238E27FC236}">
                <a16:creationId xmlns:a16="http://schemas.microsoft.com/office/drawing/2014/main" id="{FD2F5714-F5C9-604B-B248-911B5E126B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3616" y="1799956"/>
            <a:ext cx="3632200" cy="22352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at Happens in a Police Custody Suite? - The University of Sheffield  Kaltura Digital Media Hub">
            <a:extLst>
              <a:ext uri="{FF2B5EF4-FFF2-40B4-BE49-F238E27FC236}">
                <a16:creationId xmlns:a16="http://schemas.microsoft.com/office/drawing/2014/main" id="{E5FAAB5B-1755-334F-B102-91CC150750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6633" y="4282598"/>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ank Success Home | UK Police officer promotion workshops and guides">
            <a:extLst>
              <a:ext uri="{FF2B5EF4-FFF2-40B4-BE49-F238E27FC236}">
                <a16:creationId xmlns:a16="http://schemas.microsoft.com/office/drawing/2014/main" id="{0F09AD63-9506-BA44-9770-E8E2C10F80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030" y="4772517"/>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6" name="Doughnut 5">
            <a:extLst>
              <a:ext uri="{FF2B5EF4-FFF2-40B4-BE49-F238E27FC236}">
                <a16:creationId xmlns:a16="http://schemas.microsoft.com/office/drawing/2014/main" id="{4B01248C-F9C2-7342-848E-2A8367F8B449}"/>
              </a:ext>
            </a:extLst>
          </p:cNvPr>
          <p:cNvSpPr/>
          <p:nvPr/>
        </p:nvSpPr>
        <p:spPr>
          <a:xfrm>
            <a:off x="3188561" y="4439831"/>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954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7064" y="322641"/>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18(1) P.A.C.E (1984)</a:t>
            </a:r>
          </a:p>
        </p:txBody>
      </p:sp>
      <p:graphicFrame>
        <p:nvGraphicFramePr>
          <p:cNvPr id="2" name="Diagram 1"/>
          <p:cNvGraphicFramePr/>
          <p:nvPr/>
        </p:nvGraphicFramePr>
        <p:xfrm>
          <a:off x="661260" y="1471191"/>
          <a:ext cx="8575729"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Garages To Rent, Rent A Garage, Garage Rental, Lock Up Garages Lock Up  Garages">
            <a:extLst>
              <a:ext uri="{FF2B5EF4-FFF2-40B4-BE49-F238E27FC236}">
                <a16:creationId xmlns:a16="http://schemas.microsoft.com/office/drawing/2014/main" id="{C1F7581C-8220-F147-A0F0-6920572FD6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00397" y="5386809"/>
            <a:ext cx="4240575" cy="13391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ouse Home Design - Free image on Pixabay">
            <a:extLst>
              <a:ext uri="{FF2B5EF4-FFF2-40B4-BE49-F238E27FC236}">
                <a16:creationId xmlns:a16="http://schemas.microsoft.com/office/drawing/2014/main" id="{F9F47288-E0A5-D142-A02B-B368318CCF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80705" y="1704968"/>
            <a:ext cx="2240366" cy="172403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arages – Hanson Steel Buildings">
            <a:extLst>
              <a:ext uri="{FF2B5EF4-FFF2-40B4-BE49-F238E27FC236}">
                <a16:creationId xmlns:a16="http://schemas.microsoft.com/office/drawing/2014/main" id="{C27DF33E-D64C-F44C-8B12-DB74542493C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87974" y="1704967"/>
            <a:ext cx="2382957" cy="172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83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2668623-E21A-4CCC-9840-D02861751D85}"/>
                                            </p:graphicEl>
                                          </p:spTgt>
                                        </p:tgtEl>
                                        <p:attrNameLst>
                                          <p:attrName>style.visibility</p:attrName>
                                        </p:attrNameLst>
                                      </p:cBhvr>
                                      <p:to>
                                        <p:strVal val="visible"/>
                                      </p:to>
                                    </p:set>
                                    <p:animEffect transition="in" filter="fade">
                                      <p:cBhvr>
                                        <p:cTn id="7" dur="500"/>
                                        <p:tgtEl>
                                          <p:spTgt spid="2">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B7146D-C893-4A85-BB29-EC061734D059}"/>
                                            </p:graphicEl>
                                          </p:spTgt>
                                        </p:tgtEl>
                                        <p:attrNameLst>
                                          <p:attrName>style.visibility</p:attrName>
                                        </p:attrNameLst>
                                      </p:cBhvr>
                                      <p:to>
                                        <p:strVal val="visible"/>
                                      </p:to>
                                    </p:set>
                                    <p:animEffect transition="in" filter="fade">
                                      <p:cBhvr>
                                        <p:cTn id="12" dur="500"/>
                                        <p:tgtEl>
                                          <p:spTgt spid="2">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311884A-1165-426F-A644-A6092C57EC7A}"/>
                                            </p:graphicEl>
                                          </p:spTgt>
                                        </p:tgtEl>
                                        <p:attrNameLst>
                                          <p:attrName>style.visibility</p:attrName>
                                        </p:attrNameLst>
                                      </p:cBhvr>
                                      <p:to>
                                        <p:strVal val="visible"/>
                                      </p:to>
                                    </p:set>
                                    <p:animEffect transition="in" filter="fade">
                                      <p:cBhvr>
                                        <p:cTn id="15" dur="500"/>
                                        <p:tgtEl>
                                          <p:spTgt spid="2">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21D26DF-3A47-4C58-A469-5E0842E1587B}"/>
                                            </p:graphicEl>
                                          </p:spTgt>
                                        </p:tgtEl>
                                        <p:attrNameLst>
                                          <p:attrName>style.visibility</p:attrName>
                                        </p:attrNameLst>
                                      </p:cBhvr>
                                      <p:to>
                                        <p:strVal val="visible"/>
                                      </p:to>
                                    </p:set>
                                    <p:animEffect transition="in" filter="fade">
                                      <p:cBhvr>
                                        <p:cTn id="20" dur="500"/>
                                        <p:tgtEl>
                                          <p:spTgt spid="2">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EAB366-AF4B-4700-A29E-FFA9E9DF4E3D}"/>
                                            </p:graphicEl>
                                          </p:spTgt>
                                        </p:tgtEl>
                                        <p:attrNameLst>
                                          <p:attrName>style.visibility</p:attrName>
                                        </p:attrNameLst>
                                      </p:cBhvr>
                                      <p:to>
                                        <p:strVal val="visible"/>
                                      </p:to>
                                    </p:set>
                                    <p:animEffect transition="in" filter="fade">
                                      <p:cBhvr>
                                        <p:cTn id="23" dur="500"/>
                                        <p:tgtEl>
                                          <p:spTgt spid="2">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22259" y="167659"/>
            <a:ext cx="7976285" cy="707886"/>
          </a:xfrm>
          <a:prstGeom prst="rect">
            <a:avLst/>
          </a:prstGeom>
          <a:solidFill>
            <a:srgbClr val="7030A0"/>
          </a:solidFill>
        </p:spPr>
        <p:txBody>
          <a:bodyPr wrap="square" rtlCol="0">
            <a:spAutoFit/>
          </a:bodyPr>
          <a:lstStyle/>
          <a:p>
            <a:pPr algn="ctr"/>
            <a:r>
              <a:rPr lang="en-GB" sz="4000" b="1" dirty="0">
                <a:solidFill>
                  <a:schemeClr val="bg1"/>
                </a:solidFill>
              </a:rPr>
              <a:t>Section 18(1) P.A.C.E (1984)</a:t>
            </a:r>
          </a:p>
        </p:txBody>
      </p:sp>
      <p:graphicFrame>
        <p:nvGraphicFramePr>
          <p:cNvPr id="10" name="Diagram 9"/>
          <p:cNvGraphicFramePr/>
          <p:nvPr/>
        </p:nvGraphicFramePr>
        <p:xfrm>
          <a:off x="1523423" y="1567679"/>
          <a:ext cx="8827160" cy="4737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Ex-burglar reveals the little-known cleaning trick that could stop your  home being robbed | Express.co.uk">
            <a:extLst>
              <a:ext uri="{FF2B5EF4-FFF2-40B4-BE49-F238E27FC236}">
                <a16:creationId xmlns:a16="http://schemas.microsoft.com/office/drawing/2014/main" id="{7D846EFE-AD26-FE46-9A80-1F3F7147B1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93203" y="1567681"/>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obbery vs Burglary - The Defenders Criminal Defense Attorneys">
            <a:extLst>
              <a:ext uri="{FF2B5EF4-FFF2-40B4-BE49-F238E27FC236}">
                <a16:creationId xmlns:a16="http://schemas.microsoft.com/office/drawing/2014/main" id="{4653B6B4-0BE3-E94B-9237-2CFA16B50ED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80802"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ops issue stark warning to Christmas shoppers over stolen goods - Daily  Record">
            <a:extLst>
              <a:ext uri="{FF2B5EF4-FFF2-40B4-BE49-F238E27FC236}">
                <a16:creationId xmlns:a16="http://schemas.microsoft.com/office/drawing/2014/main" id="{9826645C-506E-A14B-840F-070BA92976C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51555"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62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92668623-E21A-4CCC-9840-D02861751D85}"/>
                                            </p:graphicEl>
                                          </p:spTgt>
                                        </p:tgtEl>
                                        <p:attrNameLst>
                                          <p:attrName>style.visibility</p:attrName>
                                        </p:attrNameLst>
                                      </p:cBhvr>
                                      <p:to>
                                        <p:strVal val="visible"/>
                                      </p:to>
                                    </p:set>
                                    <p:animEffect transition="in" filter="fade">
                                      <p:cBhvr>
                                        <p:cTn id="7" dur="500"/>
                                        <p:tgtEl>
                                          <p:spTgt spid="10">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CB7146D-C893-4A85-BB29-EC061734D059}"/>
                                            </p:graphicEl>
                                          </p:spTgt>
                                        </p:tgtEl>
                                        <p:attrNameLst>
                                          <p:attrName>style.visibility</p:attrName>
                                        </p:attrNameLst>
                                      </p:cBhvr>
                                      <p:to>
                                        <p:strVal val="visible"/>
                                      </p:to>
                                    </p:set>
                                    <p:animEffect transition="in" filter="fade">
                                      <p:cBhvr>
                                        <p:cTn id="12" dur="500"/>
                                        <p:tgtEl>
                                          <p:spTgt spid="10">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311884A-1165-426F-A644-A6092C57EC7A}"/>
                                            </p:graphicEl>
                                          </p:spTgt>
                                        </p:tgtEl>
                                        <p:attrNameLst>
                                          <p:attrName>style.visibility</p:attrName>
                                        </p:attrNameLst>
                                      </p:cBhvr>
                                      <p:to>
                                        <p:strVal val="visible"/>
                                      </p:to>
                                    </p:set>
                                    <p:animEffect transition="in" filter="fade">
                                      <p:cBhvr>
                                        <p:cTn id="15" dur="500"/>
                                        <p:tgtEl>
                                          <p:spTgt spid="10">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F21D26DF-3A47-4C58-A469-5E0842E1587B}"/>
                                            </p:graphicEl>
                                          </p:spTgt>
                                        </p:tgtEl>
                                        <p:attrNameLst>
                                          <p:attrName>style.visibility</p:attrName>
                                        </p:attrNameLst>
                                      </p:cBhvr>
                                      <p:to>
                                        <p:strVal val="visible"/>
                                      </p:to>
                                    </p:set>
                                    <p:animEffect transition="in" filter="fade">
                                      <p:cBhvr>
                                        <p:cTn id="20" dur="500"/>
                                        <p:tgtEl>
                                          <p:spTgt spid="10">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57EAB366-AF4B-4700-A29E-FFA9E9DF4E3D}"/>
                                            </p:graphicEl>
                                          </p:spTgt>
                                        </p:tgtEl>
                                        <p:attrNameLst>
                                          <p:attrName>style.visibility</p:attrName>
                                        </p:attrNameLst>
                                      </p:cBhvr>
                                      <p:to>
                                        <p:strVal val="visible"/>
                                      </p:to>
                                    </p:set>
                                    <p:animEffect transition="in" filter="fade">
                                      <p:cBhvr>
                                        <p:cTn id="23" dur="500"/>
                                        <p:tgtEl>
                                          <p:spTgt spid="10">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90668"/>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 P.A.C.E (1984)</a:t>
            </a:r>
          </a:p>
        </p:txBody>
      </p:sp>
      <p:sp>
        <p:nvSpPr>
          <p:cNvPr id="6" name="Down Arrow Callout 5"/>
          <p:cNvSpPr/>
          <p:nvPr/>
        </p:nvSpPr>
        <p:spPr>
          <a:xfrm>
            <a:off x="327441" y="1199658"/>
            <a:ext cx="6120680" cy="1800200"/>
          </a:xfrm>
          <a:prstGeom prst="downArrow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516589" y="1373396"/>
            <a:ext cx="5742384" cy="830997"/>
          </a:xfrm>
          <a:prstGeom prst="rect">
            <a:avLst/>
          </a:prstGeom>
          <a:noFill/>
        </p:spPr>
        <p:txBody>
          <a:bodyPr wrap="square" rtlCol="0">
            <a:spAutoFit/>
          </a:bodyPr>
          <a:lstStyle/>
          <a:p>
            <a:pPr algn="ctr"/>
            <a:r>
              <a:rPr lang="en-GB" sz="2400" dirty="0"/>
              <a:t>An Inspectors </a:t>
            </a:r>
            <a:r>
              <a:rPr lang="en-GB" sz="2400" i="1" u="sng" dirty="0"/>
              <a:t>authority</a:t>
            </a:r>
            <a:r>
              <a:rPr lang="en-GB" sz="2400" dirty="0"/>
              <a:t> will be required for all Section 18 searches unless</a:t>
            </a:r>
          </a:p>
        </p:txBody>
      </p:sp>
      <p:sp>
        <p:nvSpPr>
          <p:cNvPr id="8" name="Rectangle 7"/>
          <p:cNvSpPr/>
          <p:nvPr/>
        </p:nvSpPr>
        <p:spPr>
          <a:xfrm>
            <a:off x="327441" y="3050712"/>
            <a:ext cx="8172908" cy="230425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9" name="TextBox 8"/>
          <p:cNvSpPr txBox="1"/>
          <p:nvPr/>
        </p:nvSpPr>
        <p:spPr>
          <a:xfrm>
            <a:off x="435453" y="3139459"/>
            <a:ext cx="8064896" cy="1569660"/>
          </a:xfrm>
          <a:prstGeom prst="rect">
            <a:avLst/>
          </a:prstGeom>
          <a:noFill/>
        </p:spPr>
        <p:txBody>
          <a:bodyPr wrap="square" rtlCol="0">
            <a:spAutoFit/>
          </a:bodyPr>
          <a:lstStyle/>
          <a:p>
            <a:pPr algn="ctr"/>
            <a:r>
              <a:rPr lang="en-GB" altLang="en-US" sz="2400" kern="0" dirty="0">
                <a:ea typeface="ＭＳ Ｐゴシック" pitchFamily="-112" charset="-128"/>
              </a:rPr>
              <a:t>A constable may conduct a search before taking the person to a police station without obtaining an authorisation from an inspector if the presence of that person at a place is necessary for the effective investigation of the offence (S18(5))</a:t>
            </a:r>
            <a:endParaRPr lang="en-GB" sz="2400" dirty="0"/>
          </a:p>
        </p:txBody>
      </p:sp>
      <p:pic>
        <p:nvPicPr>
          <p:cNvPr id="10" name="Picture 6" descr="Rank Success Home | UK Police officer promotion workshops and guides">
            <a:extLst>
              <a:ext uri="{FF2B5EF4-FFF2-40B4-BE49-F238E27FC236}">
                <a16:creationId xmlns:a16="http://schemas.microsoft.com/office/drawing/2014/main" id="{525A550A-9702-444C-9D23-5901BE07B2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8075821" y="2473699"/>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11" name="Doughnut 10">
            <a:extLst>
              <a:ext uri="{FF2B5EF4-FFF2-40B4-BE49-F238E27FC236}">
                <a16:creationId xmlns:a16="http://schemas.microsoft.com/office/drawing/2014/main" id="{A6FB40C6-4A77-8F4A-811D-966842714412}"/>
              </a:ext>
            </a:extLst>
          </p:cNvPr>
          <p:cNvSpPr/>
          <p:nvPr/>
        </p:nvSpPr>
        <p:spPr>
          <a:xfrm>
            <a:off x="9098602" y="3429000"/>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TextBox 2">
            <a:extLst>
              <a:ext uri="{FF2B5EF4-FFF2-40B4-BE49-F238E27FC236}">
                <a16:creationId xmlns:a16="http://schemas.microsoft.com/office/drawing/2014/main" id="{4E14BF33-3F81-D444-A5F8-B9FF8BB000A8}"/>
              </a:ext>
            </a:extLst>
          </p:cNvPr>
          <p:cNvSpPr txBox="1"/>
          <p:nvPr/>
        </p:nvSpPr>
        <p:spPr>
          <a:xfrm>
            <a:off x="995690" y="5712199"/>
            <a:ext cx="7284794" cy="584775"/>
          </a:xfrm>
          <a:prstGeom prst="rect">
            <a:avLst/>
          </a:prstGeom>
          <a:noFill/>
        </p:spPr>
        <p:txBody>
          <a:bodyPr wrap="square" rtlCol="0">
            <a:spAutoFit/>
          </a:bodyPr>
          <a:lstStyle/>
          <a:p>
            <a:r>
              <a:rPr lang="en-US" sz="3200" dirty="0"/>
              <a:t>In which situations could this happen?...</a:t>
            </a:r>
          </a:p>
        </p:txBody>
      </p:sp>
    </p:spTree>
    <p:extLst>
      <p:ext uri="{BB962C8B-B14F-4D97-AF65-F5344CB8AC3E}">
        <p14:creationId xmlns:p14="http://schemas.microsoft.com/office/powerpoint/2010/main" val="275460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2143" y="480447"/>
            <a:ext cx="7976285"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Consent</a:t>
            </a:r>
          </a:p>
        </p:txBody>
      </p:sp>
      <p:graphicFrame>
        <p:nvGraphicFramePr>
          <p:cNvPr id="11" name="Diagram 10"/>
          <p:cNvGraphicFramePr/>
          <p:nvPr/>
        </p:nvGraphicFramePr>
        <p:xfrm>
          <a:off x="342289" y="1764870"/>
          <a:ext cx="7976284" cy="4898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Who Has the Power of Entry? - Safer Houses">
            <a:extLst>
              <a:ext uri="{FF2B5EF4-FFF2-40B4-BE49-F238E27FC236}">
                <a16:creationId xmlns:a16="http://schemas.microsoft.com/office/drawing/2014/main" id="{2268E7D2-3D5E-C14D-8863-B52BFF06C6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94470" y="3126353"/>
            <a:ext cx="2501900" cy="32512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est Midlands Police on Twitter: &quot;Stechford A Unit Officers have been  dispatched to assist other officers who need to gain entry into an address  using an enforcer. An enforcer is as pictured">
            <a:extLst>
              <a:ext uri="{FF2B5EF4-FFF2-40B4-BE49-F238E27FC236}">
                <a16:creationId xmlns:a16="http://schemas.microsoft.com/office/drawing/2014/main" id="{C2F1ED07-CEAD-2943-960E-EFFCA71F78D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73806" y="480447"/>
            <a:ext cx="33655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870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D74DBF41-D813-F94C-84F2-628236625916}"/>
                                            </p:graphicEl>
                                          </p:spTgt>
                                        </p:tgtEl>
                                        <p:attrNameLst>
                                          <p:attrName>style.visibility</p:attrName>
                                        </p:attrNameLst>
                                      </p:cBhvr>
                                      <p:to>
                                        <p:strVal val="visible"/>
                                      </p:to>
                                    </p:set>
                                    <p:animEffect transition="in" filter="fade">
                                      <p:cBhvr>
                                        <p:cTn id="7" dur="500"/>
                                        <p:tgtEl>
                                          <p:spTgt spid="11">
                                            <p:graphicEl>
                                              <a:dgm id="{D74DBF41-D813-F94C-84F2-6282366259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8CC4DCE1-40F4-4343-A2CA-E5DAE17A42E0}"/>
                                            </p:graphicEl>
                                          </p:spTgt>
                                        </p:tgtEl>
                                        <p:attrNameLst>
                                          <p:attrName>style.visibility</p:attrName>
                                        </p:attrNameLst>
                                      </p:cBhvr>
                                      <p:to>
                                        <p:strVal val="visible"/>
                                      </p:to>
                                    </p:set>
                                    <p:animEffect transition="in" filter="fade">
                                      <p:cBhvr>
                                        <p:cTn id="12" dur="500"/>
                                        <p:tgtEl>
                                          <p:spTgt spid="11">
                                            <p:graphicEl>
                                              <a:dgm id="{8CC4DCE1-40F4-4343-A2CA-E5DAE17A42E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9F49122A-339A-8D4E-A77C-1BA42CEF37BD}"/>
                                            </p:graphicEl>
                                          </p:spTgt>
                                        </p:tgtEl>
                                        <p:attrNameLst>
                                          <p:attrName>style.visibility</p:attrName>
                                        </p:attrNameLst>
                                      </p:cBhvr>
                                      <p:to>
                                        <p:strVal val="visible"/>
                                      </p:to>
                                    </p:set>
                                    <p:animEffect transition="in" filter="fade">
                                      <p:cBhvr>
                                        <p:cTn id="17" dur="500"/>
                                        <p:tgtEl>
                                          <p:spTgt spid="11">
                                            <p:graphicEl>
                                              <a:dgm id="{9F49122A-339A-8D4E-A77C-1BA42CEF37B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56108215-3F24-524B-AD9A-A2DBB10587C6}"/>
                                            </p:graphicEl>
                                          </p:spTgt>
                                        </p:tgtEl>
                                        <p:attrNameLst>
                                          <p:attrName>style.visibility</p:attrName>
                                        </p:attrNameLst>
                                      </p:cBhvr>
                                      <p:to>
                                        <p:strVal val="visible"/>
                                      </p:to>
                                    </p:set>
                                    <p:animEffect transition="in" filter="fade">
                                      <p:cBhvr>
                                        <p:cTn id="22" dur="500"/>
                                        <p:tgtEl>
                                          <p:spTgt spid="11">
                                            <p:graphicEl>
                                              <a:dgm id="{56108215-3F24-524B-AD9A-A2DBB1058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9033" y="816693"/>
            <a:ext cx="6037748" cy="646331"/>
          </a:xfrm>
          <a:prstGeom prst="rect">
            <a:avLst/>
          </a:prstGeom>
          <a:solidFill>
            <a:schemeClr val="accent6"/>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Reasonable Force</a:t>
            </a:r>
          </a:p>
        </p:txBody>
      </p:sp>
      <p:graphicFrame>
        <p:nvGraphicFramePr>
          <p:cNvPr id="2" name="Diagram 1"/>
          <p:cNvGraphicFramePr/>
          <p:nvPr/>
        </p:nvGraphicFramePr>
        <p:xfrm>
          <a:off x="-314123" y="2065091"/>
          <a:ext cx="7976284" cy="397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026E2DA-E94E-AA48-A140-492179EF45B3}"/>
              </a:ext>
            </a:extLst>
          </p:cNvPr>
          <p:cNvSpPr txBox="1"/>
          <p:nvPr/>
        </p:nvSpPr>
        <p:spPr>
          <a:xfrm>
            <a:off x="2603715" y="6180793"/>
            <a:ext cx="3053166" cy="584775"/>
          </a:xfrm>
          <a:prstGeom prst="rect">
            <a:avLst/>
          </a:prstGeom>
          <a:noFill/>
        </p:spPr>
        <p:txBody>
          <a:bodyPr wrap="square" rtlCol="0">
            <a:spAutoFit/>
          </a:bodyPr>
          <a:lstStyle/>
          <a:p>
            <a:r>
              <a:rPr lang="en-US" sz="3200" dirty="0"/>
              <a:t>Section 117 </a:t>
            </a:r>
          </a:p>
        </p:txBody>
      </p:sp>
      <p:pic>
        <p:nvPicPr>
          <p:cNvPr id="9218" name="Picture 2" descr="Knock, knock! Police. Open up | Products | Police Life">
            <a:extLst>
              <a:ext uri="{FF2B5EF4-FFF2-40B4-BE49-F238E27FC236}">
                <a16:creationId xmlns:a16="http://schemas.microsoft.com/office/drawing/2014/main" id="{942007D6-84F1-D443-B61C-CC07AACED7E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2161" y="816693"/>
            <a:ext cx="24765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ever Allow the Police Into Your Home | CRIMEBODGE">
            <a:extLst>
              <a:ext uri="{FF2B5EF4-FFF2-40B4-BE49-F238E27FC236}">
                <a16:creationId xmlns:a16="http://schemas.microsoft.com/office/drawing/2014/main" id="{D6324DF0-D3A2-F24E-BA24-6E45B1466B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40011" y="3999443"/>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81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548915-8A29-48BF-A348-DB72ECE6E4A2}"/>
                                            </p:graphicEl>
                                          </p:spTgt>
                                        </p:tgtEl>
                                        <p:attrNameLst>
                                          <p:attrName>style.visibility</p:attrName>
                                        </p:attrNameLst>
                                      </p:cBhvr>
                                      <p:to>
                                        <p:strVal val="visible"/>
                                      </p:to>
                                    </p:set>
                                    <p:animEffect transition="in" filter="fade">
                                      <p:cBhvr>
                                        <p:cTn id="7" dur="500"/>
                                        <p:tgtEl>
                                          <p:spTgt spid="2">
                                            <p:graphicEl>
                                              <a:dgm id="{EA548915-8A29-48BF-A348-DB72ECE6E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F5F0A4-66FB-4104-AE37-43C5273C8078}"/>
                                            </p:graphicEl>
                                          </p:spTgt>
                                        </p:tgtEl>
                                        <p:attrNameLst>
                                          <p:attrName>style.visibility</p:attrName>
                                        </p:attrNameLst>
                                      </p:cBhvr>
                                      <p:to>
                                        <p:strVal val="visible"/>
                                      </p:to>
                                    </p:set>
                                    <p:animEffect transition="in" filter="fade">
                                      <p:cBhvr>
                                        <p:cTn id="12" dur="500"/>
                                        <p:tgtEl>
                                          <p:spTgt spid="2">
                                            <p:graphicEl>
                                              <a:dgm id="{4BF5F0A4-66FB-4104-AE37-43C5273C80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6E0E37-EA92-41E1-8A2B-6B0209351165}"/>
                                            </p:graphicEl>
                                          </p:spTgt>
                                        </p:tgtEl>
                                        <p:attrNameLst>
                                          <p:attrName>style.visibility</p:attrName>
                                        </p:attrNameLst>
                                      </p:cBhvr>
                                      <p:to>
                                        <p:strVal val="visible"/>
                                      </p:to>
                                    </p:set>
                                    <p:animEffect transition="in" filter="fade">
                                      <p:cBhvr>
                                        <p:cTn id="15" dur="500"/>
                                        <p:tgtEl>
                                          <p:spTgt spid="2">
                                            <p:graphicEl>
                                              <a:dgm id="{296E0E37-EA92-41E1-8A2B-6B02093511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59D7EF2-EF3C-4296-A1EA-1837A873ECF8}"/>
                                            </p:graphicEl>
                                          </p:spTgt>
                                        </p:tgtEl>
                                        <p:attrNameLst>
                                          <p:attrName>style.visibility</p:attrName>
                                        </p:attrNameLst>
                                      </p:cBhvr>
                                      <p:to>
                                        <p:strVal val="visible"/>
                                      </p:to>
                                    </p:set>
                                    <p:animEffect transition="in" filter="fade">
                                      <p:cBhvr>
                                        <p:cTn id="20" dur="500"/>
                                        <p:tgtEl>
                                          <p:spTgt spid="2">
                                            <p:graphicEl>
                                              <a:dgm id="{959D7EF2-EF3C-4296-A1EA-1837A873ECF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973D462-DE5A-4F91-AF96-9E10D8797237}"/>
                                            </p:graphicEl>
                                          </p:spTgt>
                                        </p:tgtEl>
                                        <p:attrNameLst>
                                          <p:attrName>style.visibility</p:attrName>
                                        </p:attrNameLst>
                                      </p:cBhvr>
                                      <p:to>
                                        <p:strVal val="visible"/>
                                      </p:to>
                                    </p:set>
                                    <p:animEffect transition="in" filter="fade">
                                      <p:cBhvr>
                                        <p:cTn id="23" dur="500"/>
                                        <p:tgtEl>
                                          <p:spTgt spid="2">
                                            <p:graphicEl>
                                              <a:dgm id="{E973D462-DE5A-4F91-AF96-9E10D879723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8A3A508-C882-4FA0-A13A-911581243690}"/>
                                            </p:graphicEl>
                                          </p:spTgt>
                                        </p:tgtEl>
                                        <p:attrNameLst>
                                          <p:attrName>style.visibility</p:attrName>
                                        </p:attrNameLst>
                                      </p:cBhvr>
                                      <p:to>
                                        <p:strVal val="visible"/>
                                      </p:to>
                                    </p:set>
                                    <p:animEffect transition="in" filter="fade">
                                      <p:cBhvr>
                                        <p:cTn id="28" dur="500"/>
                                        <p:tgtEl>
                                          <p:spTgt spid="2">
                                            <p:graphicEl>
                                              <a:dgm id="{18A3A508-C882-4FA0-A13A-9115812436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F6C1E84-8336-4983-864A-0641BE34CBA8}"/>
                                            </p:graphicEl>
                                          </p:spTgt>
                                        </p:tgtEl>
                                        <p:attrNameLst>
                                          <p:attrName>style.visibility</p:attrName>
                                        </p:attrNameLst>
                                      </p:cBhvr>
                                      <p:to>
                                        <p:strVal val="visible"/>
                                      </p:to>
                                    </p:set>
                                    <p:animEffect transition="in" filter="fade">
                                      <p:cBhvr>
                                        <p:cTn id="31" dur="500"/>
                                        <p:tgtEl>
                                          <p:spTgt spid="2">
                                            <p:graphicEl>
                                              <a:dgm id="{3F6C1E84-8336-4983-864A-0641BE34CBA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E6418FE-8A4B-49ED-B8B2-54827859D2C2}"/>
                                            </p:graphicEl>
                                          </p:spTgt>
                                        </p:tgtEl>
                                        <p:attrNameLst>
                                          <p:attrName>style.visibility</p:attrName>
                                        </p:attrNameLst>
                                      </p:cBhvr>
                                      <p:to>
                                        <p:strVal val="visible"/>
                                      </p:to>
                                    </p:set>
                                    <p:animEffect transition="in" filter="fade">
                                      <p:cBhvr>
                                        <p:cTn id="36" dur="500"/>
                                        <p:tgtEl>
                                          <p:spTgt spid="2">
                                            <p:graphicEl>
                                              <a:dgm id="{1E6418FE-8A4B-49ED-B8B2-54827859D2C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AE48D3B-6D33-42E1-B63D-AAAD669798D0}"/>
                                            </p:graphicEl>
                                          </p:spTgt>
                                        </p:tgtEl>
                                        <p:attrNameLst>
                                          <p:attrName>style.visibility</p:attrName>
                                        </p:attrNameLst>
                                      </p:cBhvr>
                                      <p:to>
                                        <p:strVal val="visible"/>
                                      </p:to>
                                    </p:set>
                                    <p:animEffect transition="in" filter="fade">
                                      <p:cBhvr>
                                        <p:cTn id="39" dur="500"/>
                                        <p:tgtEl>
                                          <p:spTgt spid="2">
                                            <p:graphicEl>
                                              <a:dgm id="{6AE48D3B-6D33-42E1-B63D-AAAD669798D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2A001895-DEAF-4DA5-B6A0-356E7E5674F1}"/>
                                            </p:graphicEl>
                                          </p:spTgt>
                                        </p:tgtEl>
                                        <p:attrNameLst>
                                          <p:attrName>style.visibility</p:attrName>
                                        </p:attrNameLst>
                                      </p:cBhvr>
                                      <p:to>
                                        <p:strVal val="visible"/>
                                      </p:to>
                                    </p:set>
                                    <p:animEffect transition="in" filter="fade">
                                      <p:cBhvr>
                                        <p:cTn id="44" dur="500"/>
                                        <p:tgtEl>
                                          <p:spTgt spid="2">
                                            <p:graphicEl>
                                              <a:dgm id="{2A001895-DEAF-4DA5-B6A0-356E7E5674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E69E940D-7E89-4237-8F4A-E3DC077EB747}"/>
                                            </p:graphicEl>
                                          </p:spTgt>
                                        </p:tgtEl>
                                        <p:attrNameLst>
                                          <p:attrName>style.visibility</p:attrName>
                                        </p:attrNameLst>
                                      </p:cBhvr>
                                      <p:to>
                                        <p:strVal val="visible"/>
                                      </p:to>
                                    </p:set>
                                    <p:animEffect transition="in" filter="fade">
                                      <p:cBhvr>
                                        <p:cTn id="47" dur="500"/>
                                        <p:tgtEl>
                                          <p:spTgt spid="2">
                                            <p:graphicEl>
                                              <a:dgm id="{E69E940D-7E89-4237-8F4A-E3DC077EB7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black question marks with one yellow question mark">
            <a:extLst>
              <a:ext uri="{FF2B5EF4-FFF2-40B4-BE49-F238E27FC236}">
                <a16:creationId xmlns:a16="http://schemas.microsoft.com/office/drawing/2014/main" id="{D5CB8A83-5286-7C6B-2A26-D60E04B286A3}"/>
              </a:ext>
            </a:extLst>
          </p:cNvPr>
          <p:cNvPicPr>
            <a:picLocks noChangeAspect="1"/>
          </p:cNvPicPr>
          <p:nvPr/>
        </p:nvPicPr>
        <p:blipFill>
          <a:blip r:embed="rId3">
            <a:alphaModFix amt="50000"/>
          </a:blip>
          <a:srcRect l="28990" r="6122" b="1"/>
          <a:stretch/>
        </p:blipFill>
        <p:spPr>
          <a:xfrm>
            <a:off x="20" y="1"/>
            <a:ext cx="12191980" cy="6857999"/>
          </a:xfrm>
          <a:prstGeom prst="rect">
            <a:avLst/>
          </a:prstGeom>
        </p:spPr>
      </p:pic>
      <p:sp>
        <p:nvSpPr>
          <p:cNvPr id="2" name="TextBox 1">
            <a:extLst>
              <a:ext uri="{FF2B5EF4-FFF2-40B4-BE49-F238E27FC236}">
                <a16:creationId xmlns:a16="http://schemas.microsoft.com/office/drawing/2014/main" id="{459C36A9-0465-6A81-7961-90961C752CDD}"/>
              </a:ext>
            </a:extLst>
          </p:cNvPr>
          <p:cNvSpPr txBox="1"/>
          <p:nvPr/>
        </p:nvSpPr>
        <p:spPr>
          <a:xfrm>
            <a:off x="1524000" y="1122362"/>
            <a:ext cx="9144000" cy="290051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a:solidFill>
                  <a:srgbClr val="FFFFFF"/>
                </a:solidFill>
                <a:latin typeface="+mj-lt"/>
                <a:ea typeface="+mj-ea"/>
                <a:cs typeface="+mj-cs"/>
              </a:rPr>
              <a:t>Any Questions?</a:t>
            </a:r>
          </a:p>
          <a:p>
            <a:pPr algn="ctr">
              <a:lnSpc>
                <a:spcPct val="90000"/>
              </a:lnSpc>
              <a:spcBef>
                <a:spcPct val="0"/>
              </a:spcBef>
              <a:spcAft>
                <a:spcPts val="600"/>
              </a:spcAft>
            </a:pPr>
            <a:endParaRPr lang="en-US" sz="6000">
              <a:solidFill>
                <a:srgbClr val="FFFFFF"/>
              </a:solidFill>
              <a:latin typeface="+mj-lt"/>
              <a:ea typeface="+mj-ea"/>
              <a:cs typeface="+mj-cs"/>
            </a:endParaRPr>
          </a:p>
        </p:txBody>
      </p:sp>
    </p:spTree>
    <p:extLst>
      <p:ext uri="{BB962C8B-B14F-4D97-AF65-F5344CB8AC3E}">
        <p14:creationId xmlns:p14="http://schemas.microsoft.com/office/powerpoint/2010/main" val="125665316"/>
      </p:ext>
    </p:extLst>
  </p:cSld>
  <p:clrMapOvr>
    <a:overrideClrMapping bg1="dk1" tx1="lt1" bg2="dk2" tx2="lt2" accent1="accent1" accent2="accent2" accent3="accent3" accent4="accent4" accent5="accent5" accent6="accent6" hlink="hlink" folHlink="folHlink"/>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7&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308</TotalTime>
  <Words>2002</Words>
  <Application>Microsoft Office PowerPoint</Application>
  <PresentationFormat>Widescreen</PresentationFormat>
  <Paragraphs>251</Paragraphs>
  <Slides>42</Slides>
  <Notes>39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ＭＳ Ｐゴシック</vt:lpstr>
      <vt:lpstr>Arial</vt:lpstr>
      <vt:lpstr>Avenir Next LT Pro</vt:lpstr>
      <vt:lpstr>Calibri</vt:lpstr>
      <vt:lpstr>Calibri Light</vt:lpstr>
      <vt:lpstr>Office Theme</vt:lpstr>
      <vt:lpstr>Preparing for Role of Constable Week 3 Part 2 </vt:lpstr>
      <vt:lpstr>Recapping</vt:lpstr>
      <vt:lpstr>PowerPoint Presentation</vt:lpstr>
      <vt:lpstr>Section 1 PACE</vt:lpstr>
      <vt:lpstr>PowerPoint Presentation</vt:lpstr>
      <vt:lpstr>PowerPoint Presentation</vt:lpstr>
      <vt:lpstr>PowerPoint Presentation</vt:lpstr>
      <vt:lpstr>PowerPoint Presentation</vt:lpstr>
      <vt:lpstr>PowerPoint Presentation</vt:lpstr>
      <vt:lpstr>PowerPoint Presentation</vt:lpstr>
      <vt:lpstr>Section 1 PACE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Powers of Search and Seizure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 </dc:title>
  <dc:creator>Rhiannon Lloyd</dc:creator>
  <cp:lastModifiedBy>Kelly Andrews</cp:lastModifiedBy>
  <cp:revision>10</cp:revision>
  <dcterms:created xsi:type="dcterms:W3CDTF">2022-10-17T10:34:29Z</dcterms:created>
  <dcterms:modified xsi:type="dcterms:W3CDTF">2025-01-24T11:12:09Z</dcterms:modified>
</cp:coreProperties>
</file>