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8" r:id="rId3"/>
    <p:sldId id="272" r:id="rId4"/>
    <p:sldId id="273" r:id="rId5"/>
    <p:sldId id="274" r:id="rId6"/>
    <p:sldId id="275" r:id="rId7"/>
    <p:sldId id="276" r:id="rId8"/>
    <p:sldId id="277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124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v-SE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v-S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v-S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v-SE" smtClean="0"/>
              <a:t>Click to edit Master text styles</a:t>
            </a:r>
          </a:p>
          <a:p>
            <a:pPr lvl="1"/>
            <a:r>
              <a:rPr lang="sv-SE" smtClean="0"/>
              <a:t>Second level</a:t>
            </a:r>
          </a:p>
          <a:p>
            <a:pPr lvl="2"/>
            <a:r>
              <a:rPr lang="sv-SE" smtClean="0"/>
              <a:t>Third level</a:t>
            </a:r>
          </a:p>
          <a:p>
            <a:pPr lvl="3"/>
            <a:r>
              <a:rPr lang="sv-SE" smtClean="0"/>
              <a:t>Fourth level</a:t>
            </a:r>
          </a:p>
          <a:p>
            <a:pPr lvl="4"/>
            <a:r>
              <a:rPr lang="sv-S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E6CFC6-22DC-834E-B775-9EBE23359848}" type="datetimeFigureOut">
              <a:rPr lang="en-US" smtClean="0"/>
              <a:t>4/24/2017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0C5C7-44D8-B847-A307-84710588322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Finishing </a:t>
            </a:r>
            <a:r>
              <a:rPr lang="en-GB" dirty="0" smtClean="0"/>
              <a:t>Touches &amp; Presentation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Remember you must submit two bound copies of your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Submit to the Faculty Office</a:t>
            </a:r>
          </a:p>
          <a:p>
            <a:r>
              <a:rPr lang="en-GB" dirty="0" smtClean="0"/>
              <a:t>Submit a copy onto </a:t>
            </a:r>
            <a:r>
              <a:rPr lang="en-GB" dirty="0" err="1" smtClean="0"/>
              <a:t>Turnitin</a:t>
            </a:r>
            <a:endParaRPr lang="en-GB" dirty="0" smtClean="0"/>
          </a:p>
          <a:p>
            <a:r>
              <a:rPr lang="en-GB" dirty="0" smtClean="0"/>
              <a:t>You need to include </a:t>
            </a:r>
            <a:r>
              <a:rPr lang="en-GB" dirty="0" smtClean="0"/>
              <a:t>the word </a:t>
            </a:r>
            <a:r>
              <a:rPr lang="en-GB" dirty="0" smtClean="0"/>
              <a:t>count on the cover. </a:t>
            </a:r>
          </a:p>
          <a:p>
            <a:r>
              <a:rPr lang="en-GB" dirty="0" smtClean="0"/>
              <a:t>The cover page needs your name, student ID, title and word count.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255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Presentation: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Double-spaced throughout</a:t>
            </a:r>
          </a:p>
          <a:p>
            <a:r>
              <a:rPr lang="en-GB" dirty="0" smtClean="0"/>
              <a:t>Times New Roman 12 for main text, 10 for footnotes.</a:t>
            </a:r>
          </a:p>
          <a:p>
            <a:r>
              <a:rPr lang="en-GB" dirty="0" smtClean="0"/>
              <a:t>Include page numbers at the bottom right of each page!</a:t>
            </a:r>
            <a:endParaRPr lang="en-GB" dirty="0" smtClean="0"/>
          </a:p>
          <a:p>
            <a:r>
              <a:rPr lang="en-GB" dirty="0" smtClean="0"/>
              <a:t>Do not change font in the middle of the text!</a:t>
            </a:r>
          </a:p>
          <a:p>
            <a:r>
              <a:rPr lang="en-GB" dirty="0" smtClean="0"/>
              <a:t>Be consistent in your presentation of chapters and headings!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286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Titles and Headings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better off using the existing pre-formatted Titles and Headings.</a:t>
            </a:r>
          </a:p>
          <a:p>
            <a:r>
              <a:rPr lang="en-GB" dirty="0" smtClean="0"/>
              <a:t>Be careful to be consistent with the headings.</a:t>
            </a:r>
          </a:p>
          <a:p>
            <a:r>
              <a:rPr lang="en-GB" dirty="0" smtClean="0"/>
              <a:t>And to change the colour to BLACK.</a:t>
            </a:r>
          </a:p>
          <a:p>
            <a:r>
              <a:rPr lang="en-GB" dirty="0" smtClean="0"/>
              <a:t>Start a chapter in a new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10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Give </a:t>
            </a:r>
            <a:r>
              <a:rPr lang="en-GB" dirty="0" smtClean="0"/>
              <a:t>captions and clearly number them.</a:t>
            </a:r>
          </a:p>
          <a:p>
            <a:r>
              <a:rPr lang="en-GB" dirty="0" smtClean="0"/>
              <a:t>Refer clearly to pictures in the text as per caption number.</a:t>
            </a:r>
          </a:p>
          <a:p>
            <a:r>
              <a:rPr lang="en-GB" dirty="0" smtClean="0"/>
              <a:t>Use different caption headings if necessary: Graph vs. 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297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Table of Contents (TOC)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TOC necessary.</a:t>
            </a:r>
          </a:p>
          <a:p>
            <a:r>
              <a:rPr lang="en-GB" dirty="0" smtClean="0"/>
              <a:t>Better do it automatically having used the pre-formatted headings.</a:t>
            </a:r>
          </a:p>
          <a:p>
            <a:r>
              <a:rPr lang="en-GB" dirty="0" smtClean="0"/>
              <a:t>Make sure that you check TOC pages and all cross-references.</a:t>
            </a:r>
          </a:p>
          <a:p>
            <a:r>
              <a:rPr lang="en-GB" dirty="0" smtClean="0"/>
              <a:t>If you have images, then you need a Table of Images too.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55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Title Page</a:t>
            </a:r>
          </a:p>
          <a:p>
            <a:r>
              <a:rPr lang="en-GB" dirty="0" smtClean="0"/>
              <a:t>Preface (if you are using it)</a:t>
            </a:r>
          </a:p>
          <a:p>
            <a:r>
              <a:rPr lang="en-GB" dirty="0" smtClean="0"/>
              <a:t>Table of Contents</a:t>
            </a:r>
          </a:p>
          <a:p>
            <a:r>
              <a:rPr lang="en-GB" dirty="0" smtClean="0"/>
              <a:t>Table of Images</a:t>
            </a:r>
          </a:p>
          <a:p>
            <a:r>
              <a:rPr lang="en-GB" dirty="0" smtClean="0"/>
              <a:t>Abbreviations (if you are using them! – remember this is not for source abbreviations).</a:t>
            </a:r>
          </a:p>
          <a:p>
            <a:r>
              <a:rPr lang="en-GB" dirty="0" smtClean="0"/>
              <a:t>None of these counts in your word count</a:t>
            </a:r>
          </a:p>
          <a:p>
            <a:r>
              <a:rPr lang="en-GB" dirty="0" smtClean="0"/>
              <a:t>All should start in a new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304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have not, make an appointment in the Print Unit to bind your dissertation. </a:t>
            </a:r>
          </a:p>
          <a:p>
            <a:r>
              <a:rPr lang="en-GB" smtClean="0"/>
              <a:t>You </a:t>
            </a:r>
            <a:r>
              <a:rPr lang="en-GB" dirty="0" smtClean="0"/>
              <a:t>need 2 copies.</a:t>
            </a:r>
          </a:p>
          <a:p>
            <a:r>
              <a:rPr lang="en-GB" dirty="0" smtClean="0"/>
              <a:t>You can print your own copy and bring it or the print unit can print it for you.</a:t>
            </a:r>
          </a:p>
        </p:txBody>
      </p:sp>
    </p:spTree>
    <p:extLst>
      <p:ext uri="{BB962C8B-B14F-4D97-AF65-F5344CB8AC3E}">
        <p14:creationId xmlns:p14="http://schemas.microsoft.com/office/powerpoint/2010/main" val="4193738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sections: (1) Ancient sources; (2) Modern scholarship</a:t>
            </a:r>
          </a:p>
          <a:p>
            <a:r>
              <a:rPr lang="en-GB" dirty="0" smtClean="0"/>
              <a:t>Make sure every item you reference is in your bibliography.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334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The Dissertation</vt:lpstr>
      <vt:lpstr>Remember you must submit two bound copies of your dissertation</vt:lpstr>
      <vt:lpstr>Presentation: Basics</vt:lpstr>
      <vt:lpstr>Titles and Headings</vt:lpstr>
      <vt:lpstr>Pictures</vt:lpstr>
      <vt:lpstr>Table of Contents (TOC)</vt:lpstr>
      <vt:lpstr>In order</vt:lpstr>
      <vt:lpstr>Printing</vt:lpstr>
      <vt:lpstr>Bibliography</vt:lpstr>
    </vt:vector>
  </TitlesOfParts>
  <Company>UWL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Dissertation</dc:title>
  <dc:creator>Magdalena Ohrman</dc:creator>
  <cp:lastModifiedBy>Errietta Bissa</cp:lastModifiedBy>
  <cp:revision>37</cp:revision>
  <dcterms:created xsi:type="dcterms:W3CDTF">2012-03-22T08:00:41Z</dcterms:created>
  <dcterms:modified xsi:type="dcterms:W3CDTF">2017-04-24T06:31:12Z</dcterms:modified>
</cp:coreProperties>
</file>