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3"/>
  </p:notesMasterIdLst>
  <p:sldIdLst>
    <p:sldId id="621" r:id="rId4"/>
    <p:sldId id="634" r:id="rId5"/>
    <p:sldId id="613" r:id="rId6"/>
    <p:sldId id="614" r:id="rId7"/>
    <p:sldId id="615" r:id="rId8"/>
    <p:sldId id="616" r:id="rId9"/>
    <p:sldId id="617" r:id="rId10"/>
    <p:sldId id="618" r:id="rId11"/>
    <p:sldId id="619" r:id="rId12"/>
    <p:sldId id="620" r:id="rId13"/>
    <p:sldId id="624" r:id="rId14"/>
    <p:sldId id="625" r:id="rId15"/>
    <p:sldId id="627" r:id="rId16"/>
    <p:sldId id="629" r:id="rId17"/>
    <p:sldId id="631" r:id="rId18"/>
    <p:sldId id="632" r:id="rId19"/>
    <p:sldId id="577" r:id="rId20"/>
    <p:sldId id="611" r:id="rId21"/>
    <p:sldId id="579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510" autoAdjust="0"/>
    <p:restoredTop sz="51332" autoAdjust="0"/>
  </p:normalViewPr>
  <p:slideViewPr>
    <p:cSldViewPr>
      <p:cViewPr varScale="1">
        <p:scale>
          <a:sx n="86" d="100"/>
          <a:sy n="86" d="100"/>
        </p:scale>
        <p:origin x="1315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55779-4E7C-45D6-B8F6-33065BDAA632}" type="doc">
      <dgm:prSet loTypeId="urn:microsoft.com/office/officeart/2005/8/layout/pyramid1" loCatId="pyramid" qsTypeId="urn:microsoft.com/office/officeart/2005/8/quickstyle/simple1#1" qsCatId="simple" csTypeId="urn:microsoft.com/office/officeart/2005/8/colors/accent1_2#1" csCatId="accent1" phldr="1"/>
      <dgm:spPr/>
    </dgm:pt>
    <dgm:pt modelId="{B5AA93F3-EC53-4280-80C1-3AD22805EB58}">
      <dgm:prSet phldrT="[Text]"/>
      <dgm:spPr/>
      <dgm:t>
        <a:bodyPr/>
        <a:lstStyle/>
        <a:p>
          <a:r>
            <a:rPr lang="en-GB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</a:t>
          </a:r>
        </a:p>
      </dgm:t>
    </dgm:pt>
    <dgm:pt modelId="{D61D6F19-680D-4F6C-B3BF-A857C629FE83}" type="parTrans" cxnId="{14A37346-882A-46F3-86DE-1D2C13E89BA4}">
      <dgm:prSet/>
      <dgm:spPr/>
      <dgm:t>
        <a:bodyPr/>
        <a:lstStyle/>
        <a:p>
          <a:endParaRPr lang="en-GB"/>
        </a:p>
      </dgm:t>
    </dgm:pt>
    <dgm:pt modelId="{B28716C5-7D40-47B9-B416-183153247C6D}" type="sibTrans" cxnId="{14A37346-882A-46F3-86DE-1D2C13E89BA4}">
      <dgm:prSet/>
      <dgm:spPr/>
      <dgm:t>
        <a:bodyPr/>
        <a:lstStyle/>
        <a:p>
          <a:endParaRPr lang="en-GB"/>
        </a:p>
      </dgm:t>
    </dgm:pt>
    <dgm:pt modelId="{B8FEE1B1-31F0-47D4-BBF2-B1AF4626AE3E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Interview</a:t>
          </a:r>
        </a:p>
      </dgm:t>
    </dgm:pt>
    <dgm:pt modelId="{48466A30-BED9-49EA-A428-3564B24F45AB}" type="parTrans" cxnId="{7565465D-27C4-4475-A22C-EA2477DF0293}">
      <dgm:prSet/>
      <dgm:spPr/>
      <dgm:t>
        <a:bodyPr/>
        <a:lstStyle/>
        <a:p>
          <a:endParaRPr lang="en-GB"/>
        </a:p>
      </dgm:t>
    </dgm:pt>
    <dgm:pt modelId="{CB2E67DB-05E4-4883-9254-2504C2D24F2F}" type="sibTrans" cxnId="{7565465D-27C4-4475-A22C-EA2477DF0293}">
      <dgm:prSet/>
      <dgm:spPr/>
      <dgm:t>
        <a:bodyPr/>
        <a:lstStyle/>
        <a:p>
          <a:endParaRPr lang="en-GB"/>
        </a:p>
      </dgm:t>
    </dgm:pt>
    <dgm:pt modelId="{7C1C70DB-5194-4C61-9F07-E49F302FCA42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Application process</a:t>
          </a:r>
        </a:p>
      </dgm:t>
    </dgm:pt>
    <dgm:pt modelId="{E1DDCFC6-ED35-4728-8079-BB79F70CE31B}" type="parTrans" cxnId="{81CF86E6-0506-4016-A0C7-5E92A97A9C6C}">
      <dgm:prSet/>
      <dgm:spPr/>
      <dgm:t>
        <a:bodyPr/>
        <a:lstStyle/>
        <a:p>
          <a:endParaRPr lang="en-GB"/>
        </a:p>
      </dgm:t>
    </dgm:pt>
    <dgm:pt modelId="{6DF5D243-38F1-4F65-A6BF-B024000FA0C9}" type="sibTrans" cxnId="{81CF86E6-0506-4016-A0C7-5E92A97A9C6C}">
      <dgm:prSet/>
      <dgm:spPr/>
      <dgm:t>
        <a:bodyPr/>
        <a:lstStyle/>
        <a:p>
          <a:endParaRPr lang="en-GB"/>
        </a:p>
      </dgm:t>
    </dgm:pt>
    <dgm:pt modelId="{5C405F90-9047-4EC3-8BA0-79ED4EFF7027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description &amp; Person/job Specification</a:t>
          </a:r>
        </a:p>
      </dgm:t>
    </dgm:pt>
    <dgm:pt modelId="{4F718368-6721-46C4-A9F7-9BC7C4880452}" type="parTrans" cxnId="{9266D9F5-A64A-4BE6-B918-E9C35188DDD3}">
      <dgm:prSet/>
      <dgm:spPr/>
      <dgm:t>
        <a:bodyPr/>
        <a:lstStyle/>
        <a:p>
          <a:endParaRPr lang="en-GB"/>
        </a:p>
      </dgm:t>
    </dgm:pt>
    <dgm:pt modelId="{D4AFE249-C416-4EF8-A718-9D38D3B3E0F7}" type="sibTrans" cxnId="{9266D9F5-A64A-4BE6-B918-E9C35188DDD3}">
      <dgm:prSet/>
      <dgm:spPr/>
      <dgm:t>
        <a:bodyPr/>
        <a:lstStyle/>
        <a:p>
          <a:endParaRPr lang="en-GB"/>
        </a:p>
      </dgm:t>
    </dgm:pt>
    <dgm:pt modelId="{4E7A5EFA-5BC4-46CA-85C2-F8793FE403B7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Self readiness</a:t>
          </a:r>
        </a:p>
      </dgm:t>
    </dgm:pt>
    <dgm:pt modelId="{CBF1AFAE-4CC3-4B68-B6C1-45CFBA4FF04F}" type="parTrans" cxnId="{9070EEBF-0B19-4607-BEB2-888719021AB9}">
      <dgm:prSet/>
      <dgm:spPr/>
      <dgm:t>
        <a:bodyPr/>
        <a:lstStyle/>
        <a:p>
          <a:endParaRPr lang="en-GB"/>
        </a:p>
      </dgm:t>
    </dgm:pt>
    <dgm:pt modelId="{36566C4D-E449-478C-AF03-089E4D7EDCF2}" type="sibTrans" cxnId="{9070EEBF-0B19-4607-BEB2-888719021AB9}">
      <dgm:prSet/>
      <dgm:spPr/>
      <dgm:t>
        <a:bodyPr/>
        <a:lstStyle/>
        <a:p>
          <a:endParaRPr lang="en-GB"/>
        </a:p>
      </dgm:t>
    </dgm:pt>
    <dgm:pt modelId="{A14040F1-6CCB-4694-B65F-1046814C6F52}">
      <dgm:prSet custT="1"/>
      <dgm:spPr/>
      <dgm:t>
        <a:bodyPr/>
        <a:lstStyle/>
        <a:p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443052-819A-475C-B2EE-2362730BDA91}" type="parTrans" cxnId="{766C6236-22CF-4CC1-9D3B-80C0EEA60EF3}">
      <dgm:prSet/>
      <dgm:spPr/>
      <dgm:t>
        <a:bodyPr/>
        <a:lstStyle/>
        <a:p>
          <a:endParaRPr lang="en-GB"/>
        </a:p>
      </dgm:t>
    </dgm:pt>
    <dgm:pt modelId="{4FC1299C-1BA3-449E-96BA-FB19685E3741}" type="sibTrans" cxnId="{766C6236-22CF-4CC1-9D3B-80C0EEA60EF3}">
      <dgm:prSet/>
      <dgm:spPr/>
      <dgm:t>
        <a:bodyPr/>
        <a:lstStyle/>
        <a:p>
          <a:endParaRPr lang="en-GB"/>
        </a:p>
      </dgm:t>
    </dgm:pt>
    <dgm:pt modelId="{CD36292E-ACA6-4F71-9F4B-DF590B045137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Research</a:t>
          </a:r>
        </a:p>
      </dgm:t>
    </dgm:pt>
    <dgm:pt modelId="{DB929875-0842-43E2-A9B8-351A90B33DAB}" type="parTrans" cxnId="{A3E4998E-4D94-4249-8544-791389DB9E7C}">
      <dgm:prSet/>
      <dgm:spPr/>
      <dgm:t>
        <a:bodyPr/>
        <a:lstStyle/>
        <a:p>
          <a:endParaRPr lang="en-GB"/>
        </a:p>
      </dgm:t>
    </dgm:pt>
    <dgm:pt modelId="{79E5267A-4505-4E34-B0A3-8A7CF4D5FA10}" type="sibTrans" cxnId="{A3E4998E-4D94-4249-8544-791389DB9E7C}">
      <dgm:prSet/>
      <dgm:spPr/>
      <dgm:t>
        <a:bodyPr/>
        <a:lstStyle/>
        <a:p>
          <a:endParaRPr lang="en-GB"/>
        </a:p>
      </dgm:t>
    </dgm:pt>
    <dgm:pt modelId="{A31287E8-959B-401E-92E4-50178ED1690D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impressions</a:t>
          </a:r>
        </a:p>
      </dgm:t>
    </dgm:pt>
    <dgm:pt modelId="{A5E9C5E3-3A66-4CD6-B509-4A30434B77D0}" type="parTrans" cxnId="{31716B71-9ECC-4DC1-AF49-1FD7BCE71858}">
      <dgm:prSet/>
      <dgm:spPr/>
      <dgm:t>
        <a:bodyPr/>
        <a:lstStyle/>
        <a:p>
          <a:endParaRPr lang="en-GB"/>
        </a:p>
      </dgm:t>
    </dgm:pt>
    <dgm:pt modelId="{409A50D0-7343-48D8-B5EC-3B206E6F66C6}" type="sibTrans" cxnId="{31716B71-9ECC-4DC1-AF49-1FD7BCE71858}">
      <dgm:prSet/>
      <dgm:spPr/>
      <dgm:t>
        <a:bodyPr/>
        <a:lstStyle/>
        <a:p>
          <a:endParaRPr lang="en-GB"/>
        </a:p>
      </dgm:t>
    </dgm:pt>
    <dgm:pt modelId="{BCDF0703-9744-41EF-8B36-51B9078F2198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Application form</a:t>
          </a:r>
        </a:p>
      </dgm:t>
    </dgm:pt>
    <dgm:pt modelId="{2871DC29-7830-4A9F-8443-0A371D779DD1}" type="parTrans" cxnId="{28D951D5-9BF8-4C82-B247-648811A9AAB6}">
      <dgm:prSet/>
      <dgm:spPr/>
      <dgm:t>
        <a:bodyPr/>
        <a:lstStyle/>
        <a:p>
          <a:endParaRPr lang="en-GB"/>
        </a:p>
      </dgm:t>
    </dgm:pt>
    <dgm:pt modelId="{D7DAF6C8-243B-490A-883D-57403FC2CD4F}" type="sibTrans" cxnId="{28D951D5-9BF8-4C82-B247-648811A9AAB6}">
      <dgm:prSet/>
      <dgm:spPr/>
      <dgm:t>
        <a:bodyPr/>
        <a:lstStyle/>
        <a:p>
          <a:endParaRPr lang="en-GB"/>
        </a:p>
      </dgm:t>
    </dgm:pt>
    <dgm:pt modelId="{D6AB9A9F-304D-47B1-8572-27A07049126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CVs</a:t>
          </a:r>
        </a:p>
      </dgm:t>
    </dgm:pt>
    <dgm:pt modelId="{4933DE82-1B1B-47CD-9ADE-24A0D7E11295}" type="parTrans" cxnId="{BC7CF0E3-1E4C-407E-AC1B-6224CBA87E72}">
      <dgm:prSet/>
      <dgm:spPr/>
      <dgm:t>
        <a:bodyPr/>
        <a:lstStyle/>
        <a:p>
          <a:endParaRPr lang="en-GB"/>
        </a:p>
      </dgm:t>
    </dgm:pt>
    <dgm:pt modelId="{8750559C-AF59-4263-93FA-BF4ADC687688}" type="sibTrans" cxnId="{BC7CF0E3-1E4C-407E-AC1B-6224CBA87E72}">
      <dgm:prSet/>
      <dgm:spPr/>
      <dgm:t>
        <a:bodyPr/>
        <a:lstStyle/>
        <a:p>
          <a:endParaRPr lang="en-GB"/>
        </a:p>
      </dgm:t>
    </dgm:pt>
    <dgm:pt modelId="{541C29BA-A905-42DE-8383-1C7C2E05C71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Who you know</a:t>
          </a:r>
        </a:p>
      </dgm:t>
    </dgm:pt>
    <dgm:pt modelId="{E7726A34-2185-4A95-944B-7D22D8D8D3CB}" type="parTrans" cxnId="{E21CFA3E-198E-440B-996E-4F3CA3F7AB3A}">
      <dgm:prSet/>
      <dgm:spPr/>
      <dgm:t>
        <a:bodyPr/>
        <a:lstStyle/>
        <a:p>
          <a:endParaRPr lang="en-GB"/>
        </a:p>
      </dgm:t>
    </dgm:pt>
    <dgm:pt modelId="{63754B93-5ECE-4D0B-8D1B-69478872FB16}" type="sibTrans" cxnId="{E21CFA3E-198E-440B-996E-4F3CA3F7AB3A}">
      <dgm:prSet/>
      <dgm:spPr/>
      <dgm:t>
        <a:bodyPr/>
        <a:lstStyle/>
        <a:p>
          <a:endParaRPr lang="en-GB"/>
        </a:p>
      </dgm:t>
    </dgm:pt>
    <dgm:pt modelId="{AB2E647C-5C8B-4785-ABDC-F84F0FDA990C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Job description-</a:t>
          </a:r>
        </a:p>
      </dgm:t>
    </dgm:pt>
    <dgm:pt modelId="{1B678857-7B74-4E07-B395-C81448255E4C}" type="parTrans" cxnId="{782E3B5B-D5AC-4DA7-B063-1E67EB69680E}">
      <dgm:prSet/>
      <dgm:spPr/>
      <dgm:t>
        <a:bodyPr/>
        <a:lstStyle/>
        <a:p>
          <a:endParaRPr lang="en-GB"/>
        </a:p>
      </dgm:t>
    </dgm:pt>
    <dgm:pt modelId="{EEF655A1-1A2D-4621-9D53-72DFDD16860E}" type="sibTrans" cxnId="{782E3B5B-D5AC-4DA7-B063-1E67EB69680E}">
      <dgm:prSet/>
      <dgm:spPr/>
      <dgm:t>
        <a:bodyPr/>
        <a:lstStyle/>
        <a:p>
          <a:endParaRPr lang="en-GB"/>
        </a:p>
      </dgm:t>
    </dgm:pt>
    <dgm:pt modelId="{697C1835-F5FF-4159-9B03-90A00E705729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Person/job specification  </a:t>
          </a:r>
        </a:p>
      </dgm:t>
    </dgm:pt>
    <dgm:pt modelId="{83299755-0EB8-4718-8DEB-CFFF442C49E0}" type="parTrans" cxnId="{4B1B7137-02F6-4F38-86EB-F3D83C271BB2}">
      <dgm:prSet/>
      <dgm:spPr/>
      <dgm:t>
        <a:bodyPr/>
        <a:lstStyle/>
        <a:p>
          <a:endParaRPr lang="en-GB"/>
        </a:p>
      </dgm:t>
    </dgm:pt>
    <dgm:pt modelId="{4B80DC98-6EA8-47B7-948D-8C2F8DE3CC3A}" type="sibTrans" cxnId="{4B1B7137-02F6-4F38-86EB-F3D83C271BB2}">
      <dgm:prSet/>
      <dgm:spPr/>
      <dgm:t>
        <a:bodyPr/>
        <a:lstStyle/>
        <a:p>
          <a:endParaRPr lang="en-GB"/>
        </a:p>
      </dgm:t>
    </dgm:pt>
    <dgm:pt modelId="{7157572A-9894-4BD4-A678-3DF313BDD1D6}">
      <dgm:prSet custT="1"/>
      <dgm:spPr/>
      <dgm:t>
        <a:bodyPr/>
        <a:lstStyle/>
        <a:p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28E484-46DB-495D-A966-5F03F13935AD}" type="parTrans" cxnId="{2911536A-12B0-4545-B379-D04D953EBAC2}">
      <dgm:prSet/>
      <dgm:spPr/>
      <dgm:t>
        <a:bodyPr/>
        <a:lstStyle/>
        <a:p>
          <a:endParaRPr lang="en-GB"/>
        </a:p>
      </dgm:t>
    </dgm:pt>
    <dgm:pt modelId="{A940DE28-8DC5-406D-89F4-CD405E9EBC15}" type="sibTrans" cxnId="{2911536A-12B0-4545-B379-D04D953EBAC2}">
      <dgm:prSet/>
      <dgm:spPr/>
      <dgm:t>
        <a:bodyPr/>
        <a:lstStyle/>
        <a:p>
          <a:endParaRPr lang="en-GB"/>
        </a:p>
      </dgm:t>
    </dgm:pt>
    <dgm:pt modelId="{802C0AAB-DA13-4A61-8AA5-48EAA0286FD1}" type="pres">
      <dgm:prSet presAssocID="{94155779-4E7C-45D6-B8F6-33065BDAA632}" presName="Name0" presStyleCnt="0">
        <dgm:presLayoutVars>
          <dgm:dir/>
          <dgm:animLvl val="lvl"/>
          <dgm:resizeHandles val="exact"/>
        </dgm:presLayoutVars>
      </dgm:prSet>
      <dgm:spPr/>
    </dgm:pt>
    <dgm:pt modelId="{0932CB5D-566F-494E-9C25-7BA164704A91}" type="pres">
      <dgm:prSet presAssocID="{B5AA93F3-EC53-4280-80C1-3AD22805EB58}" presName="Name8" presStyleCnt="0"/>
      <dgm:spPr/>
    </dgm:pt>
    <dgm:pt modelId="{6082663E-58B0-4521-A208-86CE44BD0C96}" type="pres">
      <dgm:prSet presAssocID="{B5AA93F3-EC53-4280-80C1-3AD22805EB58}" presName="level" presStyleLbl="node1" presStyleIdx="0" presStyleCnt="4">
        <dgm:presLayoutVars>
          <dgm:chMax val="1"/>
          <dgm:bulletEnabled val="1"/>
        </dgm:presLayoutVars>
      </dgm:prSet>
      <dgm:spPr/>
    </dgm:pt>
    <dgm:pt modelId="{CF15BE7E-E1C1-4C13-8A59-493269243B90}" type="pres">
      <dgm:prSet presAssocID="{B5AA93F3-EC53-4280-80C1-3AD22805EB5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5D16CA7-27FF-4769-9E91-977064F050E9}" type="pres">
      <dgm:prSet presAssocID="{B8FEE1B1-31F0-47D4-BBF2-B1AF4626AE3E}" presName="Name8" presStyleCnt="0"/>
      <dgm:spPr/>
    </dgm:pt>
    <dgm:pt modelId="{C0EA27F1-A008-4D67-B7E5-F9879415A123}" type="pres">
      <dgm:prSet presAssocID="{B8FEE1B1-31F0-47D4-BBF2-B1AF4626AE3E}" presName="acctBkgd" presStyleLbl="alignAcc1" presStyleIdx="0" presStyleCnt="3" custScaleX="108346" custLinFactNeighborX="-652" custLinFactNeighborY="-2012"/>
      <dgm:spPr/>
    </dgm:pt>
    <dgm:pt modelId="{59B982CF-8E10-4A3F-B76F-430A9A6ABE39}" type="pres">
      <dgm:prSet presAssocID="{B8FEE1B1-31F0-47D4-BBF2-B1AF4626AE3E}" presName="acctTx" presStyleLbl="alignAcc1" presStyleIdx="0" presStyleCnt="3">
        <dgm:presLayoutVars>
          <dgm:bulletEnabled val="1"/>
        </dgm:presLayoutVars>
      </dgm:prSet>
      <dgm:spPr/>
    </dgm:pt>
    <dgm:pt modelId="{FBDC4920-D3A7-4470-8DE4-145F0895B2BA}" type="pres">
      <dgm:prSet presAssocID="{B8FEE1B1-31F0-47D4-BBF2-B1AF4626AE3E}" presName="level" presStyleLbl="node1" presStyleIdx="1" presStyleCnt="4">
        <dgm:presLayoutVars>
          <dgm:chMax val="1"/>
          <dgm:bulletEnabled val="1"/>
        </dgm:presLayoutVars>
      </dgm:prSet>
      <dgm:spPr/>
    </dgm:pt>
    <dgm:pt modelId="{A3ACEB3C-7FD2-49FA-9FEC-1472B72588EB}" type="pres">
      <dgm:prSet presAssocID="{B8FEE1B1-31F0-47D4-BBF2-B1AF4626AE3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C1C7C7B-5257-4149-BDA0-F0CE60D28933}" type="pres">
      <dgm:prSet presAssocID="{7C1C70DB-5194-4C61-9F07-E49F302FCA42}" presName="Name8" presStyleCnt="0"/>
      <dgm:spPr/>
    </dgm:pt>
    <dgm:pt modelId="{F384CBB0-B58D-4440-A673-285CD9675584}" type="pres">
      <dgm:prSet presAssocID="{7C1C70DB-5194-4C61-9F07-E49F302FCA42}" presName="acctBkgd" presStyleLbl="alignAcc1" presStyleIdx="1" presStyleCnt="3" custScaleX="108264" custLinFactNeighborX="3146" custLinFactNeighborY="-189"/>
      <dgm:spPr/>
    </dgm:pt>
    <dgm:pt modelId="{BEE57D09-2CC4-47D9-B495-D19AF09ED358}" type="pres">
      <dgm:prSet presAssocID="{7C1C70DB-5194-4C61-9F07-E49F302FCA42}" presName="acctTx" presStyleLbl="alignAcc1" presStyleIdx="1" presStyleCnt="3">
        <dgm:presLayoutVars>
          <dgm:bulletEnabled val="1"/>
        </dgm:presLayoutVars>
      </dgm:prSet>
      <dgm:spPr/>
    </dgm:pt>
    <dgm:pt modelId="{94192366-358B-4AD4-A135-793386780E5D}" type="pres">
      <dgm:prSet presAssocID="{7C1C70DB-5194-4C61-9F07-E49F302FCA42}" presName="level" presStyleLbl="node1" presStyleIdx="2" presStyleCnt="4">
        <dgm:presLayoutVars>
          <dgm:chMax val="1"/>
          <dgm:bulletEnabled val="1"/>
        </dgm:presLayoutVars>
      </dgm:prSet>
      <dgm:spPr/>
    </dgm:pt>
    <dgm:pt modelId="{0774F093-8003-4033-BBE0-B5434D9919D4}" type="pres">
      <dgm:prSet presAssocID="{7C1C70DB-5194-4C61-9F07-E49F302FCA4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2F66AF7-AF21-4481-881B-CCA703D4F49E}" type="pres">
      <dgm:prSet presAssocID="{5C405F90-9047-4EC3-8BA0-79ED4EFF7027}" presName="Name8" presStyleCnt="0"/>
      <dgm:spPr/>
    </dgm:pt>
    <dgm:pt modelId="{C9616E14-2FAB-442D-8D88-E0EF16C81BE8}" type="pres">
      <dgm:prSet presAssocID="{5C405F90-9047-4EC3-8BA0-79ED4EFF7027}" presName="acctBkgd" presStyleLbl="alignAcc1" presStyleIdx="2" presStyleCnt="3" custScaleX="112342"/>
      <dgm:spPr/>
    </dgm:pt>
    <dgm:pt modelId="{0C9DFD1B-7AC7-47C6-BAE5-DB1524F08098}" type="pres">
      <dgm:prSet presAssocID="{5C405F90-9047-4EC3-8BA0-79ED4EFF7027}" presName="acctTx" presStyleLbl="alignAcc1" presStyleIdx="2" presStyleCnt="3">
        <dgm:presLayoutVars>
          <dgm:bulletEnabled val="1"/>
        </dgm:presLayoutVars>
      </dgm:prSet>
      <dgm:spPr/>
    </dgm:pt>
    <dgm:pt modelId="{1E6D4C57-1988-4D97-AA4A-FC6652A120C3}" type="pres">
      <dgm:prSet presAssocID="{5C405F90-9047-4EC3-8BA0-79ED4EFF7027}" presName="level" presStyleLbl="node1" presStyleIdx="3" presStyleCnt="4">
        <dgm:presLayoutVars>
          <dgm:chMax val="1"/>
          <dgm:bulletEnabled val="1"/>
        </dgm:presLayoutVars>
      </dgm:prSet>
      <dgm:spPr/>
    </dgm:pt>
    <dgm:pt modelId="{F29C0F3E-264F-4845-BFFE-BEE49E8C5FBD}" type="pres">
      <dgm:prSet presAssocID="{5C405F90-9047-4EC3-8BA0-79ED4EFF7027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3461E604-4F9B-473C-8816-9084517F5520}" type="presOf" srcId="{7157572A-9894-4BD4-A678-3DF313BDD1D6}" destId="{C0EA27F1-A008-4D67-B7E5-F9879415A123}" srcOrd="0" destOrd="0" presId="urn:microsoft.com/office/officeart/2005/8/layout/pyramid1"/>
    <dgm:cxn modelId="{5C00C60C-1A9D-40FC-A36A-68BD17275E33}" type="presOf" srcId="{7C1C70DB-5194-4C61-9F07-E49F302FCA42}" destId="{0774F093-8003-4033-BBE0-B5434D9919D4}" srcOrd="1" destOrd="0" presId="urn:microsoft.com/office/officeart/2005/8/layout/pyramid1"/>
    <dgm:cxn modelId="{9767721A-C495-4DB5-8DAB-8E240189FAC2}" type="presOf" srcId="{5C405F90-9047-4EC3-8BA0-79ED4EFF7027}" destId="{1E6D4C57-1988-4D97-AA4A-FC6652A120C3}" srcOrd="0" destOrd="0" presId="urn:microsoft.com/office/officeart/2005/8/layout/pyramid1"/>
    <dgm:cxn modelId="{135F0A1F-6C73-4766-BDE5-03E64587C818}" type="presOf" srcId="{AB2E647C-5C8B-4785-ABDC-F84F0FDA990C}" destId="{0C9DFD1B-7AC7-47C6-BAE5-DB1524F08098}" srcOrd="1" destOrd="0" presId="urn:microsoft.com/office/officeart/2005/8/layout/pyramid1"/>
    <dgm:cxn modelId="{E8CE1529-CBE8-480E-A864-C4226486EE48}" type="presOf" srcId="{94155779-4E7C-45D6-B8F6-33065BDAA632}" destId="{802C0AAB-DA13-4A61-8AA5-48EAA0286FD1}" srcOrd="0" destOrd="0" presId="urn:microsoft.com/office/officeart/2005/8/layout/pyramid1"/>
    <dgm:cxn modelId="{11542E30-817C-4D6B-93B3-7C5538BABA61}" type="presOf" srcId="{A31287E8-959B-401E-92E4-50178ED1690D}" destId="{C0EA27F1-A008-4D67-B7E5-F9879415A123}" srcOrd="0" destOrd="3" presId="urn:microsoft.com/office/officeart/2005/8/layout/pyramid1"/>
    <dgm:cxn modelId="{766C6236-22CF-4CC1-9D3B-80C0EEA60EF3}" srcId="{B8FEE1B1-31F0-47D4-BBF2-B1AF4626AE3E}" destId="{A14040F1-6CCB-4694-B65F-1046814C6F52}" srcOrd="4" destOrd="0" parTransId="{E8443052-819A-475C-B2EE-2362730BDA91}" sibTransId="{4FC1299C-1BA3-449E-96BA-FB19685E3741}"/>
    <dgm:cxn modelId="{4B1B7137-02F6-4F38-86EB-F3D83C271BB2}" srcId="{5C405F90-9047-4EC3-8BA0-79ED4EFF7027}" destId="{697C1835-F5FF-4159-9B03-90A00E705729}" srcOrd="1" destOrd="0" parTransId="{83299755-0EB8-4718-8DEB-CFFF442C49E0}" sibTransId="{4B80DC98-6EA8-47B7-948D-8C2F8DE3CC3A}"/>
    <dgm:cxn modelId="{A3E1C53B-04C5-4203-9E56-E98595245444}" type="presOf" srcId="{A14040F1-6CCB-4694-B65F-1046814C6F52}" destId="{59B982CF-8E10-4A3F-B76F-430A9A6ABE39}" srcOrd="1" destOrd="4" presId="urn:microsoft.com/office/officeart/2005/8/layout/pyramid1"/>
    <dgm:cxn modelId="{E21CFA3E-198E-440B-996E-4F3CA3F7AB3A}" srcId="{7C1C70DB-5194-4C61-9F07-E49F302FCA42}" destId="{541C29BA-A905-42DE-8383-1C7C2E05C71F}" srcOrd="2" destOrd="0" parTransId="{E7726A34-2185-4A95-944B-7D22D8D8D3CB}" sibTransId="{63754B93-5ECE-4D0B-8D1B-69478872FB16}"/>
    <dgm:cxn modelId="{782E3B5B-D5AC-4DA7-B063-1E67EB69680E}" srcId="{5C405F90-9047-4EC3-8BA0-79ED4EFF7027}" destId="{AB2E647C-5C8B-4785-ABDC-F84F0FDA990C}" srcOrd="0" destOrd="0" parTransId="{1B678857-7B74-4E07-B395-C81448255E4C}" sibTransId="{EEF655A1-1A2D-4621-9D53-72DFDD16860E}"/>
    <dgm:cxn modelId="{7565465D-27C4-4475-A22C-EA2477DF0293}" srcId="{94155779-4E7C-45D6-B8F6-33065BDAA632}" destId="{B8FEE1B1-31F0-47D4-BBF2-B1AF4626AE3E}" srcOrd="1" destOrd="0" parTransId="{48466A30-BED9-49EA-A428-3564B24F45AB}" sibTransId="{CB2E67DB-05E4-4883-9254-2504C2D24F2F}"/>
    <dgm:cxn modelId="{D0E0CE41-97F9-4C62-9890-8221DABF71AE}" type="presOf" srcId="{AB2E647C-5C8B-4785-ABDC-F84F0FDA990C}" destId="{C9616E14-2FAB-442D-8D88-E0EF16C81BE8}" srcOrd="0" destOrd="0" presId="urn:microsoft.com/office/officeart/2005/8/layout/pyramid1"/>
    <dgm:cxn modelId="{2AE82564-10FD-4D79-AF64-C46BFCC4A667}" type="presOf" srcId="{B8FEE1B1-31F0-47D4-BBF2-B1AF4626AE3E}" destId="{A3ACEB3C-7FD2-49FA-9FEC-1472B72588EB}" srcOrd="1" destOrd="0" presId="urn:microsoft.com/office/officeart/2005/8/layout/pyramid1"/>
    <dgm:cxn modelId="{DE0D3C45-83DE-4887-888C-7619B6624929}" type="presOf" srcId="{A14040F1-6CCB-4694-B65F-1046814C6F52}" destId="{C0EA27F1-A008-4D67-B7E5-F9879415A123}" srcOrd="0" destOrd="4" presId="urn:microsoft.com/office/officeart/2005/8/layout/pyramid1"/>
    <dgm:cxn modelId="{14A37346-882A-46F3-86DE-1D2C13E89BA4}" srcId="{94155779-4E7C-45D6-B8F6-33065BDAA632}" destId="{B5AA93F3-EC53-4280-80C1-3AD22805EB58}" srcOrd="0" destOrd="0" parTransId="{D61D6F19-680D-4F6C-B3BF-A857C629FE83}" sibTransId="{B28716C5-7D40-47B9-B416-183153247C6D}"/>
    <dgm:cxn modelId="{EFEFDC67-0F0F-49A6-9897-2B6B66079EA8}" type="presOf" srcId="{4E7A5EFA-5BC4-46CA-85C2-F8793FE403B7}" destId="{59B982CF-8E10-4A3F-B76F-430A9A6ABE39}" srcOrd="1" destOrd="1" presId="urn:microsoft.com/office/officeart/2005/8/layout/pyramid1"/>
    <dgm:cxn modelId="{9D73DB69-EEF9-4E83-9F2C-191896950E92}" type="presOf" srcId="{B8FEE1B1-31F0-47D4-BBF2-B1AF4626AE3E}" destId="{FBDC4920-D3A7-4470-8DE4-145F0895B2BA}" srcOrd="0" destOrd="0" presId="urn:microsoft.com/office/officeart/2005/8/layout/pyramid1"/>
    <dgm:cxn modelId="{2911536A-12B0-4545-B379-D04D953EBAC2}" srcId="{B8FEE1B1-31F0-47D4-BBF2-B1AF4626AE3E}" destId="{7157572A-9894-4BD4-A678-3DF313BDD1D6}" srcOrd="0" destOrd="0" parTransId="{3D28E484-46DB-495D-A966-5F03F13935AD}" sibTransId="{A940DE28-8DC5-406D-89F4-CD405E9EBC15}"/>
    <dgm:cxn modelId="{194EC34E-6EDC-46F4-8031-E31D13D0DE19}" type="presOf" srcId="{BCDF0703-9744-41EF-8B36-51B9078F2198}" destId="{F384CBB0-B58D-4440-A673-285CD9675584}" srcOrd="0" destOrd="0" presId="urn:microsoft.com/office/officeart/2005/8/layout/pyramid1"/>
    <dgm:cxn modelId="{31716B71-9ECC-4DC1-AF49-1FD7BCE71858}" srcId="{B8FEE1B1-31F0-47D4-BBF2-B1AF4626AE3E}" destId="{A31287E8-959B-401E-92E4-50178ED1690D}" srcOrd="3" destOrd="0" parTransId="{A5E9C5E3-3A66-4CD6-B509-4A30434B77D0}" sibTransId="{409A50D0-7343-48D8-B5EC-3B206E6F66C6}"/>
    <dgm:cxn modelId="{DAA8D953-573A-4E08-B6FB-AEA05325D9FB}" type="presOf" srcId="{5C405F90-9047-4EC3-8BA0-79ED4EFF7027}" destId="{F29C0F3E-264F-4845-BFFE-BEE49E8C5FBD}" srcOrd="1" destOrd="0" presId="urn:microsoft.com/office/officeart/2005/8/layout/pyramid1"/>
    <dgm:cxn modelId="{360F797E-C16D-4870-8A25-92B6EB825A39}" type="presOf" srcId="{CD36292E-ACA6-4F71-9F4B-DF590B045137}" destId="{C0EA27F1-A008-4D67-B7E5-F9879415A123}" srcOrd="0" destOrd="2" presId="urn:microsoft.com/office/officeart/2005/8/layout/pyramid1"/>
    <dgm:cxn modelId="{53E0F286-79E8-4516-B5BD-79CD35DAAD35}" type="presOf" srcId="{D6AB9A9F-304D-47B1-8572-27A07049126F}" destId="{BEE57D09-2CC4-47D9-B495-D19AF09ED358}" srcOrd="1" destOrd="1" presId="urn:microsoft.com/office/officeart/2005/8/layout/pyramid1"/>
    <dgm:cxn modelId="{7CFA878C-F445-43F6-9992-AFD4EB919F32}" type="presOf" srcId="{A31287E8-959B-401E-92E4-50178ED1690D}" destId="{59B982CF-8E10-4A3F-B76F-430A9A6ABE39}" srcOrd="1" destOrd="3" presId="urn:microsoft.com/office/officeart/2005/8/layout/pyramid1"/>
    <dgm:cxn modelId="{A3E4998E-4D94-4249-8544-791389DB9E7C}" srcId="{B8FEE1B1-31F0-47D4-BBF2-B1AF4626AE3E}" destId="{CD36292E-ACA6-4F71-9F4B-DF590B045137}" srcOrd="2" destOrd="0" parTransId="{DB929875-0842-43E2-A9B8-351A90B33DAB}" sibTransId="{79E5267A-4505-4E34-B0A3-8A7CF4D5FA10}"/>
    <dgm:cxn modelId="{453C6693-E317-4AA0-85A4-A6B58C08BCD6}" type="presOf" srcId="{697C1835-F5FF-4159-9B03-90A00E705729}" destId="{C9616E14-2FAB-442D-8D88-E0EF16C81BE8}" srcOrd="0" destOrd="1" presId="urn:microsoft.com/office/officeart/2005/8/layout/pyramid1"/>
    <dgm:cxn modelId="{52141D94-A936-44C0-809A-6EF41ADBA68A}" type="presOf" srcId="{B5AA93F3-EC53-4280-80C1-3AD22805EB58}" destId="{CF15BE7E-E1C1-4C13-8A59-493269243B90}" srcOrd="1" destOrd="0" presId="urn:microsoft.com/office/officeart/2005/8/layout/pyramid1"/>
    <dgm:cxn modelId="{E10D4A96-FACD-4D1E-AB6C-A3B8C19F98FA}" type="presOf" srcId="{CD36292E-ACA6-4F71-9F4B-DF590B045137}" destId="{59B982CF-8E10-4A3F-B76F-430A9A6ABE39}" srcOrd="1" destOrd="2" presId="urn:microsoft.com/office/officeart/2005/8/layout/pyramid1"/>
    <dgm:cxn modelId="{7BB627AE-3344-4C23-BDDA-29A70DCCCC33}" type="presOf" srcId="{7157572A-9894-4BD4-A678-3DF313BDD1D6}" destId="{59B982CF-8E10-4A3F-B76F-430A9A6ABE39}" srcOrd="1" destOrd="0" presId="urn:microsoft.com/office/officeart/2005/8/layout/pyramid1"/>
    <dgm:cxn modelId="{B57E4CB0-00E2-435D-B1DC-E91A9704EF46}" type="presOf" srcId="{D6AB9A9F-304D-47B1-8572-27A07049126F}" destId="{F384CBB0-B58D-4440-A673-285CD9675584}" srcOrd="0" destOrd="1" presId="urn:microsoft.com/office/officeart/2005/8/layout/pyramid1"/>
    <dgm:cxn modelId="{14B470B1-A626-4D5E-9E4D-278C42F46236}" type="presOf" srcId="{B5AA93F3-EC53-4280-80C1-3AD22805EB58}" destId="{6082663E-58B0-4521-A208-86CE44BD0C96}" srcOrd="0" destOrd="0" presId="urn:microsoft.com/office/officeart/2005/8/layout/pyramid1"/>
    <dgm:cxn modelId="{9070EEBF-0B19-4607-BEB2-888719021AB9}" srcId="{B8FEE1B1-31F0-47D4-BBF2-B1AF4626AE3E}" destId="{4E7A5EFA-5BC4-46CA-85C2-F8793FE403B7}" srcOrd="1" destOrd="0" parTransId="{CBF1AFAE-4CC3-4B68-B6C1-45CFBA4FF04F}" sibTransId="{36566C4D-E449-478C-AF03-089E4D7EDCF2}"/>
    <dgm:cxn modelId="{812D1DC9-3FC7-4BE3-808F-745E0F0D4B4C}" type="presOf" srcId="{541C29BA-A905-42DE-8383-1C7C2E05C71F}" destId="{F384CBB0-B58D-4440-A673-285CD9675584}" srcOrd="0" destOrd="2" presId="urn:microsoft.com/office/officeart/2005/8/layout/pyramid1"/>
    <dgm:cxn modelId="{BAF1F6CC-1589-488E-B7AE-22FD9DBF73EC}" type="presOf" srcId="{BCDF0703-9744-41EF-8B36-51B9078F2198}" destId="{BEE57D09-2CC4-47D9-B495-D19AF09ED358}" srcOrd="1" destOrd="0" presId="urn:microsoft.com/office/officeart/2005/8/layout/pyramid1"/>
    <dgm:cxn modelId="{28D951D5-9BF8-4C82-B247-648811A9AAB6}" srcId="{7C1C70DB-5194-4C61-9F07-E49F302FCA42}" destId="{BCDF0703-9744-41EF-8B36-51B9078F2198}" srcOrd="0" destOrd="0" parTransId="{2871DC29-7830-4A9F-8443-0A371D779DD1}" sibTransId="{D7DAF6C8-243B-490A-883D-57403FC2CD4F}"/>
    <dgm:cxn modelId="{33D850D6-2FE5-4572-8574-3B73955BB4DB}" type="presOf" srcId="{697C1835-F5FF-4159-9B03-90A00E705729}" destId="{0C9DFD1B-7AC7-47C6-BAE5-DB1524F08098}" srcOrd="1" destOrd="1" presId="urn:microsoft.com/office/officeart/2005/8/layout/pyramid1"/>
    <dgm:cxn modelId="{508511D7-C105-4FEA-B6DF-0BA94C43DD9F}" type="presOf" srcId="{4E7A5EFA-5BC4-46CA-85C2-F8793FE403B7}" destId="{C0EA27F1-A008-4D67-B7E5-F9879415A123}" srcOrd="0" destOrd="1" presId="urn:microsoft.com/office/officeart/2005/8/layout/pyramid1"/>
    <dgm:cxn modelId="{4676FFD7-E877-482A-B7EF-FA755005E443}" type="presOf" srcId="{7C1C70DB-5194-4C61-9F07-E49F302FCA42}" destId="{94192366-358B-4AD4-A135-793386780E5D}" srcOrd="0" destOrd="0" presId="urn:microsoft.com/office/officeart/2005/8/layout/pyramid1"/>
    <dgm:cxn modelId="{BC7CF0E3-1E4C-407E-AC1B-6224CBA87E72}" srcId="{7C1C70DB-5194-4C61-9F07-E49F302FCA42}" destId="{D6AB9A9F-304D-47B1-8572-27A07049126F}" srcOrd="1" destOrd="0" parTransId="{4933DE82-1B1B-47CD-9ADE-24A0D7E11295}" sibTransId="{8750559C-AF59-4263-93FA-BF4ADC687688}"/>
    <dgm:cxn modelId="{81CF86E6-0506-4016-A0C7-5E92A97A9C6C}" srcId="{94155779-4E7C-45D6-B8F6-33065BDAA632}" destId="{7C1C70DB-5194-4C61-9F07-E49F302FCA42}" srcOrd="2" destOrd="0" parTransId="{E1DDCFC6-ED35-4728-8079-BB79F70CE31B}" sibTransId="{6DF5D243-38F1-4F65-A6BF-B024000FA0C9}"/>
    <dgm:cxn modelId="{76C69DEE-1CBA-4EFD-881B-92945BF6AF77}" type="presOf" srcId="{541C29BA-A905-42DE-8383-1C7C2E05C71F}" destId="{BEE57D09-2CC4-47D9-B495-D19AF09ED358}" srcOrd="1" destOrd="2" presId="urn:microsoft.com/office/officeart/2005/8/layout/pyramid1"/>
    <dgm:cxn modelId="{9266D9F5-A64A-4BE6-B918-E9C35188DDD3}" srcId="{94155779-4E7C-45D6-B8F6-33065BDAA632}" destId="{5C405F90-9047-4EC3-8BA0-79ED4EFF7027}" srcOrd="3" destOrd="0" parTransId="{4F718368-6721-46C4-A9F7-9BC7C4880452}" sibTransId="{D4AFE249-C416-4EF8-A718-9D38D3B3E0F7}"/>
    <dgm:cxn modelId="{91322832-B6DF-41C4-934D-1070C957AF01}" type="presParOf" srcId="{802C0AAB-DA13-4A61-8AA5-48EAA0286FD1}" destId="{0932CB5D-566F-494E-9C25-7BA164704A91}" srcOrd="0" destOrd="0" presId="urn:microsoft.com/office/officeart/2005/8/layout/pyramid1"/>
    <dgm:cxn modelId="{67E2EE61-F3A9-496A-A0B4-C87D157753DC}" type="presParOf" srcId="{0932CB5D-566F-494E-9C25-7BA164704A91}" destId="{6082663E-58B0-4521-A208-86CE44BD0C96}" srcOrd="0" destOrd="0" presId="urn:microsoft.com/office/officeart/2005/8/layout/pyramid1"/>
    <dgm:cxn modelId="{8C962A2E-E957-4F27-B265-9F367DC37092}" type="presParOf" srcId="{0932CB5D-566F-494E-9C25-7BA164704A91}" destId="{CF15BE7E-E1C1-4C13-8A59-493269243B90}" srcOrd="1" destOrd="0" presId="urn:microsoft.com/office/officeart/2005/8/layout/pyramid1"/>
    <dgm:cxn modelId="{9ABD73AE-1117-4B4A-9CA0-DD4C6A59B93C}" type="presParOf" srcId="{802C0AAB-DA13-4A61-8AA5-48EAA0286FD1}" destId="{15D16CA7-27FF-4769-9E91-977064F050E9}" srcOrd="1" destOrd="0" presId="urn:microsoft.com/office/officeart/2005/8/layout/pyramid1"/>
    <dgm:cxn modelId="{6766C5DB-B189-44BD-AC9F-488DFF51DD44}" type="presParOf" srcId="{15D16CA7-27FF-4769-9E91-977064F050E9}" destId="{C0EA27F1-A008-4D67-B7E5-F9879415A123}" srcOrd="0" destOrd="0" presId="urn:microsoft.com/office/officeart/2005/8/layout/pyramid1"/>
    <dgm:cxn modelId="{57E538A4-2461-40C3-9547-442A75DA7DE2}" type="presParOf" srcId="{15D16CA7-27FF-4769-9E91-977064F050E9}" destId="{59B982CF-8E10-4A3F-B76F-430A9A6ABE39}" srcOrd="1" destOrd="0" presId="urn:microsoft.com/office/officeart/2005/8/layout/pyramid1"/>
    <dgm:cxn modelId="{9F3F8F50-0C98-4B61-B3E8-0BA8B179AD65}" type="presParOf" srcId="{15D16CA7-27FF-4769-9E91-977064F050E9}" destId="{FBDC4920-D3A7-4470-8DE4-145F0895B2BA}" srcOrd="2" destOrd="0" presId="urn:microsoft.com/office/officeart/2005/8/layout/pyramid1"/>
    <dgm:cxn modelId="{0385C2FD-1583-45D3-A192-78ADC545F61B}" type="presParOf" srcId="{15D16CA7-27FF-4769-9E91-977064F050E9}" destId="{A3ACEB3C-7FD2-49FA-9FEC-1472B72588EB}" srcOrd="3" destOrd="0" presId="urn:microsoft.com/office/officeart/2005/8/layout/pyramid1"/>
    <dgm:cxn modelId="{09272F55-6C5B-497D-9745-A66285E0DFBE}" type="presParOf" srcId="{802C0AAB-DA13-4A61-8AA5-48EAA0286FD1}" destId="{3C1C7C7B-5257-4149-BDA0-F0CE60D28933}" srcOrd="2" destOrd="0" presId="urn:microsoft.com/office/officeart/2005/8/layout/pyramid1"/>
    <dgm:cxn modelId="{848EDED5-40A9-4A94-A93F-4CE048D76095}" type="presParOf" srcId="{3C1C7C7B-5257-4149-BDA0-F0CE60D28933}" destId="{F384CBB0-B58D-4440-A673-285CD9675584}" srcOrd="0" destOrd="0" presId="urn:microsoft.com/office/officeart/2005/8/layout/pyramid1"/>
    <dgm:cxn modelId="{C7F339F1-60F1-4225-88E2-3008C8FF105B}" type="presParOf" srcId="{3C1C7C7B-5257-4149-BDA0-F0CE60D28933}" destId="{BEE57D09-2CC4-47D9-B495-D19AF09ED358}" srcOrd="1" destOrd="0" presId="urn:microsoft.com/office/officeart/2005/8/layout/pyramid1"/>
    <dgm:cxn modelId="{CC7C24EF-9B3D-4294-9FC0-AFAC9C45EE7A}" type="presParOf" srcId="{3C1C7C7B-5257-4149-BDA0-F0CE60D28933}" destId="{94192366-358B-4AD4-A135-793386780E5D}" srcOrd="2" destOrd="0" presId="urn:microsoft.com/office/officeart/2005/8/layout/pyramid1"/>
    <dgm:cxn modelId="{9B6F4563-1A8F-4EFE-BE49-FE88227EE6E5}" type="presParOf" srcId="{3C1C7C7B-5257-4149-BDA0-F0CE60D28933}" destId="{0774F093-8003-4033-BBE0-B5434D9919D4}" srcOrd="3" destOrd="0" presId="urn:microsoft.com/office/officeart/2005/8/layout/pyramid1"/>
    <dgm:cxn modelId="{D2A350A3-C48C-4E2B-A182-62659F8C88FB}" type="presParOf" srcId="{802C0AAB-DA13-4A61-8AA5-48EAA0286FD1}" destId="{42F66AF7-AF21-4481-881B-CCA703D4F49E}" srcOrd="3" destOrd="0" presId="urn:microsoft.com/office/officeart/2005/8/layout/pyramid1"/>
    <dgm:cxn modelId="{7570248D-88D7-45DF-8A58-305026F4FB7E}" type="presParOf" srcId="{42F66AF7-AF21-4481-881B-CCA703D4F49E}" destId="{C9616E14-2FAB-442D-8D88-E0EF16C81BE8}" srcOrd="0" destOrd="0" presId="urn:microsoft.com/office/officeart/2005/8/layout/pyramid1"/>
    <dgm:cxn modelId="{862225D8-5509-48A6-910F-84000E3914F6}" type="presParOf" srcId="{42F66AF7-AF21-4481-881B-CCA703D4F49E}" destId="{0C9DFD1B-7AC7-47C6-BAE5-DB1524F08098}" srcOrd="1" destOrd="0" presId="urn:microsoft.com/office/officeart/2005/8/layout/pyramid1"/>
    <dgm:cxn modelId="{229E1A8A-2362-4B4E-BCD1-7935FBB5EB58}" type="presParOf" srcId="{42F66AF7-AF21-4481-881B-CCA703D4F49E}" destId="{1E6D4C57-1988-4D97-AA4A-FC6652A120C3}" srcOrd="2" destOrd="0" presId="urn:microsoft.com/office/officeart/2005/8/layout/pyramid1"/>
    <dgm:cxn modelId="{5C7ACB4E-CD87-4AF1-BB64-4391AA0C6788}" type="presParOf" srcId="{42F66AF7-AF21-4481-881B-CCA703D4F49E}" destId="{F29C0F3E-264F-4845-BFFE-BEE49E8C5FBD}" srcOrd="3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82663E-58B0-4521-A208-86CE44BD0C96}">
      <dsp:nvSpPr>
        <dsp:cNvPr id="0" name=""/>
        <dsp:cNvSpPr/>
      </dsp:nvSpPr>
      <dsp:spPr>
        <a:xfrm>
          <a:off x="1984000" y="0"/>
          <a:ext cx="1399032" cy="1131490"/>
        </a:xfrm>
        <a:prstGeom prst="trapezoid">
          <a:avLst>
            <a:gd name="adj" fmla="val 618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</a:t>
          </a:r>
        </a:p>
      </dsp:txBody>
      <dsp:txXfrm>
        <a:off x="1984000" y="0"/>
        <a:ext cx="1399032" cy="1131490"/>
      </dsp:txXfrm>
    </dsp:sp>
    <dsp:sp modelId="{C0EA27F1-A008-4D67-B7E5-F9879415A123}">
      <dsp:nvSpPr>
        <dsp:cNvPr id="0" name=""/>
        <dsp:cNvSpPr/>
      </dsp:nvSpPr>
      <dsp:spPr>
        <a:xfrm rot="10800000">
          <a:off x="3154712" y="1108725"/>
          <a:ext cx="5126954" cy="1131490"/>
        </a:xfrm>
        <a:prstGeom prst="nonIsoscelesTrapezoid">
          <a:avLst>
            <a:gd name="adj1" fmla="val 0"/>
            <a:gd name="adj2" fmla="val 61823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Self readiness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Research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impressions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3944237" y="1108725"/>
        <a:ext cx="4369056" cy="1131490"/>
      </dsp:txXfrm>
    </dsp:sp>
    <dsp:sp modelId="{FBDC4920-D3A7-4470-8DE4-145F0895B2BA}">
      <dsp:nvSpPr>
        <dsp:cNvPr id="0" name=""/>
        <dsp:cNvSpPr/>
      </dsp:nvSpPr>
      <dsp:spPr>
        <a:xfrm>
          <a:off x="1284484" y="1131490"/>
          <a:ext cx="2798064" cy="1131490"/>
        </a:xfrm>
        <a:prstGeom prst="trapezoid">
          <a:avLst>
            <a:gd name="adj" fmla="val 618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Interview</a:t>
          </a:r>
        </a:p>
      </dsp:txBody>
      <dsp:txXfrm>
        <a:off x="1774146" y="1131490"/>
        <a:ext cx="1818741" cy="1131490"/>
      </dsp:txXfrm>
    </dsp:sp>
    <dsp:sp modelId="{F384CBB0-B58D-4440-A673-285CD9675584}">
      <dsp:nvSpPr>
        <dsp:cNvPr id="0" name=""/>
        <dsp:cNvSpPr/>
      </dsp:nvSpPr>
      <dsp:spPr>
        <a:xfrm rot="10800000">
          <a:off x="3915925" y="2260842"/>
          <a:ext cx="4365750" cy="1131490"/>
        </a:xfrm>
        <a:prstGeom prst="nonIsoscelesTrapezoid">
          <a:avLst>
            <a:gd name="adj1" fmla="val 0"/>
            <a:gd name="adj2" fmla="val 61823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Application form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CVs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Who you know</a:t>
          </a:r>
        </a:p>
      </dsp:txBody>
      <dsp:txXfrm rot="10800000">
        <a:off x="4704542" y="2260842"/>
        <a:ext cx="3608426" cy="1131490"/>
      </dsp:txXfrm>
    </dsp:sp>
    <dsp:sp modelId="{94192366-358B-4AD4-A135-793386780E5D}">
      <dsp:nvSpPr>
        <dsp:cNvPr id="0" name=""/>
        <dsp:cNvSpPr/>
      </dsp:nvSpPr>
      <dsp:spPr>
        <a:xfrm>
          <a:off x="584968" y="2262981"/>
          <a:ext cx="4197096" cy="1131490"/>
        </a:xfrm>
        <a:prstGeom prst="trapezoid">
          <a:avLst>
            <a:gd name="adj" fmla="val 618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Application process</a:t>
          </a:r>
        </a:p>
      </dsp:txBody>
      <dsp:txXfrm>
        <a:off x="1319460" y="2262981"/>
        <a:ext cx="2728112" cy="1131490"/>
      </dsp:txXfrm>
    </dsp:sp>
    <dsp:sp modelId="{C9616E14-2FAB-442D-8D88-E0EF16C81BE8}">
      <dsp:nvSpPr>
        <dsp:cNvPr id="0" name=""/>
        <dsp:cNvSpPr/>
      </dsp:nvSpPr>
      <dsp:spPr>
        <a:xfrm rot="10800000">
          <a:off x="4551908" y="3394472"/>
          <a:ext cx="3724807" cy="1131490"/>
        </a:xfrm>
        <a:prstGeom prst="nonIsoscelesTrapezoid">
          <a:avLst>
            <a:gd name="adj1" fmla="val 0"/>
            <a:gd name="adj2" fmla="val 61823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Job description-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Person/job specification  </a:t>
          </a:r>
        </a:p>
      </dsp:txBody>
      <dsp:txXfrm rot="10800000">
        <a:off x="5381900" y="3394472"/>
        <a:ext cx="2943057" cy="1131490"/>
      </dsp:txXfrm>
    </dsp:sp>
    <dsp:sp modelId="{1E6D4C57-1988-4D97-AA4A-FC6652A120C3}">
      <dsp:nvSpPr>
        <dsp:cNvPr id="0" name=""/>
        <dsp:cNvSpPr/>
      </dsp:nvSpPr>
      <dsp:spPr>
        <a:xfrm>
          <a:off x="-114547" y="3394472"/>
          <a:ext cx="5566927" cy="1131490"/>
        </a:xfrm>
        <a:prstGeom prst="trapezoid">
          <a:avLst>
            <a:gd name="adj" fmla="val 618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description &amp; Person/job Specification</a:t>
          </a:r>
        </a:p>
      </dsp:txBody>
      <dsp:txXfrm>
        <a:off x="859665" y="3394472"/>
        <a:ext cx="3618502" cy="1131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27AED8E-3F8E-4D39-AB69-854DF9300FB6}" type="slidenum">
              <a:rPr lang="en-GB" altLang="en-US">
                <a:latin typeface="Calibri" panose="020F0502020204030204" pitchFamily="34" charset="0"/>
              </a:rPr>
              <a:pPr/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272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27AED8E-3F8E-4D39-AB69-854DF9300FB6}" type="slidenum">
              <a:rPr lang="en-GB" altLang="en-US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3AA28EE-B667-4CDB-97CD-1780EBFFDA52}" type="slidenum">
              <a:rPr lang="en-GB" altLang="en-US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3B1650C-1381-4B3C-9B08-352DCF9B97D6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A4EAE99-4A64-4AEF-A864-DB0EB894482E}" type="slidenum">
              <a:rPr lang="en-GB" altLang="en-US">
                <a:latin typeface="Calibri" panose="020F0502020204030204" pitchFamily="34" charset="0"/>
              </a:rPr>
              <a:pPr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40D9CE8-EB2E-4E7F-B86A-4757BD903EA9}" type="slidenum">
              <a:rPr lang="en-GB" altLang="en-US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06168BE-70FC-4A72-B106-BD8926890542}" type="slidenum">
              <a:rPr lang="en-GB" altLang="en-US">
                <a:latin typeface="Calibri" panose="020F0502020204030204" pitchFamily="34" charset="0"/>
              </a:rPr>
              <a:pPr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25019A1-32E2-4CC5-857C-1754D6D3C2A3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D8D373B-FBAF-4A93-AAEB-09ACF9BACE4B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2054E26-9F6C-49C5-9BF7-1945A7F20560}" type="slidenum">
              <a:rPr lang="en-GB" altLang="en-US">
                <a:latin typeface="Calibri" panose="020F0502020204030204" pitchFamily="34" charset="0"/>
              </a:rPr>
              <a:pPr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06/04/2021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s://blogs.kent.ac.uk/history-employability/your-employability-journey/awards-and-tools/the-careers-employability-award/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ps/continuing-professional-development.htm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4.png"/><Relationship Id="rId4" Type="http://schemas.openxmlformats.org/officeDocument/2006/relationships/hyperlink" Target="https://www.skillsyouneed.com/general/graduate-employability-skills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office-manager" TargetMode="Externa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recruitment-consultant" TargetMode="Externa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secretary-administrator" TargetMode="Externa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chartered-management-accountant" TargetMode="Externa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</a:p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Employability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06/04/2021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D634D-DF1B-4305-843B-26556929F5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6549" y="2398608"/>
            <a:ext cx="4762500" cy="3133725"/>
          </a:xfrm>
          <a:prstGeom prst="rect">
            <a:avLst/>
          </a:prstGeom>
        </p:spPr>
      </p:pic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208446" y="573680"/>
            <a:ext cx="8229600" cy="710654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topic: employability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6791"/>
            <a:ext cx="8229600" cy="3898589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you give a definition?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1321C38-E725-45C0-80F5-7AB91AC20744}"/>
              </a:ext>
            </a:extLst>
          </p:cNvPr>
          <p:cNvSpPr/>
          <p:nvPr/>
        </p:nvSpPr>
        <p:spPr>
          <a:xfrm>
            <a:off x="2627784" y="5424611"/>
            <a:ext cx="8229599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>
                <a:hlinkClick r:id="rId5"/>
              </a:rPr>
              <a:t>Image source: https://blogs.kent.ac.uk/history-employability/your-employability-journey/awards-and-tools/the-careers-employability-award/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21585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250825" y="378626"/>
            <a:ext cx="8229600" cy="803275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is employability?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i="1" dirty="0">
                <a:solidFill>
                  <a:srgbClr val="333333"/>
                </a:solidFill>
                <a:latin typeface="Source Sans Pro"/>
              </a:rPr>
              <a:t>“A set of achievements – skills, understandings and personal attributes – that make graduates more likely to gain employment and be successful in their chosen occupations, which benefits themselves, the workforce, the community and the economy”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400" i="1" dirty="0">
              <a:solidFill>
                <a:srgbClr val="333333"/>
              </a:solidFill>
              <a:latin typeface="Source Sans Pro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600" i="1" dirty="0">
                <a:solidFill>
                  <a:srgbClr val="6A6A6A"/>
                </a:solidFill>
              </a:rPr>
              <a:t>Professor </a:t>
            </a:r>
            <a:r>
              <a:rPr lang="en-GB" altLang="en-US" sz="1600" i="1" dirty="0" err="1">
                <a:solidFill>
                  <a:srgbClr val="6A6A6A"/>
                </a:solidFill>
              </a:rPr>
              <a:t>Mantz</a:t>
            </a:r>
            <a:r>
              <a:rPr lang="en-GB" altLang="en-US" sz="1600" i="1" dirty="0">
                <a:solidFill>
                  <a:srgbClr val="6A6A6A"/>
                </a:solidFill>
              </a:rPr>
              <a:t> Yorke (2004)'Employability in Higher Education: what it is- what it is not', Higher Education Academy/ESECT</a:t>
            </a:r>
            <a:endParaRPr lang="en-GB" alt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Employability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Can you give any examples? </a:t>
            </a:r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263" y="1327150"/>
            <a:ext cx="3225800" cy="437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Employability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dirty="0"/>
              <a:t>Mostly: </a:t>
            </a:r>
          </a:p>
          <a:p>
            <a:pPr>
              <a:defRPr/>
            </a:pPr>
            <a:r>
              <a:rPr lang="en-GB" sz="2800" dirty="0"/>
              <a:t>Communication Skills</a:t>
            </a:r>
          </a:p>
          <a:p>
            <a:pPr>
              <a:defRPr/>
            </a:pPr>
            <a:r>
              <a:rPr lang="en-GB" sz="2800" dirty="0"/>
              <a:t>Interpersonal Skills</a:t>
            </a:r>
          </a:p>
          <a:p>
            <a:pPr>
              <a:defRPr/>
            </a:pPr>
            <a:r>
              <a:rPr lang="en-GB" sz="2800" dirty="0"/>
              <a:t>Personal Skills</a:t>
            </a:r>
          </a:p>
          <a:p>
            <a:pPr>
              <a:defRPr/>
            </a:pPr>
            <a:r>
              <a:rPr lang="en-GB" sz="2800" dirty="0"/>
              <a:t>Numeracy Skills</a:t>
            </a:r>
            <a:endParaRPr lang="en-GB" sz="2400" dirty="0"/>
          </a:p>
          <a:p>
            <a:pPr>
              <a:defRPr/>
            </a:pPr>
            <a:r>
              <a:rPr lang="en-GB" sz="2800" dirty="0"/>
              <a:t>General Awareness</a:t>
            </a:r>
          </a:p>
          <a:p>
            <a:pPr>
              <a:defRPr/>
            </a:pPr>
            <a:endParaRPr lang="en-GB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400" i="1" dirty="0">
              <a:hlinkClick r:id="rId3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400" i="1" dirty="0">
                <a:hlinkClick r:id="rId3"/>
              </a:rPr>
              <a:t>https://www.skillsyouneed.com/general/graduate-employability-skills.html</a:t>
            </a:r>
            <a:endParaRPr lang="en-GB" alt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6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>
              <a:defRPr/>
            </a:pPr>
            <a:r>
              <a:rPr lang="en-GB" sz="1600" dirty="0"/>
              <a:t>The ability to listen, process and interpret information and follow instructions.  </a:t>
            </a:r>
          </a:p>
          <a:p>
            <a:pPr>
              <a:defRPr/>
            </a:pPr>
            <a:r>
              <a:rPr lang="en-GB" sz="1600" dirty="0"/>
              <a:t>The ability to assess the most appropriate method and style of communication in any given situation. </a:t>
            </a:r>
          </a:p>
          <a:p>
            <a:pPr>
              <a:defRPr/>
            </a:pPr>
            <a:r>
              <a:rPr lang="en-GB" sz="1600" dirty="0"/>
              <a:t>Conflict handling and the ability to communicate effectively in difficult situations. </a:t>
            </a:r>
          </a:p>
          <a:p>
            <a:pPr>
              <a:defRPr/>
            </a:pPr>
            <a:r>
              <a:rPr lang="en-GB" sz="1600" dirty="0"/>
              <a:t>Understanding of business terms, especially terms specific to the role you are applying for.  </a:t>
            </a:r>
          </a:p>
          <a:p>
            <a:pPr>
              <a:defRPr/>
            </a:pPr>
            <a:r>
              <a:rPr lang="en-GB" sz="1600" dirty="0"/>
              <a:t>Oral presentation - most job roles will include some element of presentation skills and speaking to or as part of a group. </a:t>
            </a:r>
          </a:p>
          <a:p>
            <a:pPr>
              <a:defRPr/>
            </a:pPr>
            <a:r>
              <a:rPr lang="en-GB" sz="1600" dirty="0"/>
              <a:t>Clear and well-structured preparation and presentation of written communication, for emails, letters, business reports etc.  Writing skills will include strong word-processing skills. </a:t>
            </a:r>
          </a:p>
          <a:p>
            <a:pPr>
              <a:defRPr/>
            </a:pPr>
            <a:r>
              <a:rPr lang="en-GB" sz="1600" dirty="0"/>
              <a:t>Ability to develop and sustain a logical argument - and defend that argument in a reasonable manner. </a:t>
            </a:r>
          </a:p>
          <a:p>
            <a:pPr>
              <a:defRPr/>
            </a:pPr>
            <a:endParaRPr lang="en-GB" sz="16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>
                <a:hlinkClick r:id="rId3"/>
              </a:rPr>
              <a:t>https://www.skillsyouneed.com/general/graduate-employability-skills.html</a:t>
            </a:r>
            <a:endParaRPr lang="en-GB" altLang="en-US" sz="105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Interpersonal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>
              <a:defRPr/>
            </a:pPr>
            <a:r>
              <a:rPr lang="en-GB" sz="1600" dirty="0"/>
              <a:t>The ability to network, build rapport and gain the understanding of different people, colleagues, managers and bosses, clients, customers and the general public. </a:t>
            </a:r>
          </a:p>
          <a:p>
            <a:pPr>
              <a:defRPr/>
            </a:pPr>
            <a:r>
              <a:rPr lang="en-GB" sz="1600" dirty="0"/>
              <a:t>Group and team working skills – including the ability to participate and work with others in a positive, organised and collaborative way.  </a:t>
            </a:r>
          </a:p>
          <a:p>
            <a:pPr>
              <a:defRPr/>
            </a:pPr>
            <a:r>
              <a:rPr lang="en-GB" sz="1600" dirty="0"/>
              <a:t>The ability to work alone and proactively, demonstrating good personal motivation and time management.  </a:t>
            </a:r>
          </a:p>
          <a:p>
            <a:pPr>
              <a:defRPr/>
            </a:pPr>
            <a:r>
              <a:rPr lang="en-GB" sz="1600" dirty="0"/>
              <a:t>The ability to negotiate effectively in a variety of situations, to be able to persuade and influence. </a:t>
            </a:r>
          </a:p>
          <a:p>
            <a:pPr>
              <a:defRPr/>
            </a:pPr>
            <a:r>
              <a:rPr lang="en-GB" sz="1600" dirty="0"/>
              <a:t>Problem solving and analysis skills, including systematic and logical reasoning, critical evaluation, appropriate interpretation and innovation and creativity.  </a:t>
            </a:r>
          </a:p>
          <a:p>
            <a:pPr>
              <a:defRPr/>
            </a:pPr>
            <a:r>
              <a:rPr lang="en-GB" sz="1600" dirty="0"/>
              <a:t>Being able to make informed and logical decisions and to be able to apply decisions effectively at a group and personal level.  </a:t>
            </a:r>
          </a:p>
          <a:p>
            <a:pPr>
              <a:defRPr/>
            </a:pPr>
            <a:r>
              <a:rPr lang="en-GB" sz="1600" dirty="0"/>
              <a:t>To understand your weaknesses and be able to deal with criticism constructively. </a:t>
            </a:r>
          </a:p>
          <a:p>
            <a:pPr>
              <a:defRPr/>
            </a:pPr>
            <a:endParaRPr lang="en-GB" sz="9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>
                <a:hlinkClick r:id="rId3"/>
              </a:rPr>
              <a:t>https://www.skillsyouneed.com/general/graduate-employability-skills.html</a:t>
            </a:r>
            <a:endParaRPr lang="en-GB" altLang="en-US" sz="105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Personal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362950" cy="3916362"/>
          </a:xfrm>
        </p:spPr>
        <p:txBody>
          <a:bodyPr/>
          <a:lstStyle/>
          <a:p>
            <a:pPr>
              <a:defRPr/>
            </a:pPr>
            <a:r>
              <a:rPr lang="en-GB" sz="1600" dirty="0"/>
              <a:t>Coping with and managing your stress levels and those of others. </a:t>
            </a:r>
          </a:p>
          <a:p>
            <a:pPr>
              <a:defRPr/>
            </a:pPr>
            <a:r>
              <a:rPr lang="en-GB" sz="1600" dirty="0"/>
              <a:t>Maintaining an appropriate personal appearance and attitude.  </a:t>
            </a:r>
          </a:p>
          <a:p>
            <a:pPr>
              <a:defRPr/>
            </a:pPr>
            <a:r>
              <a:rPr lang="en-GB" sz="1600" dirty="0"/>
              <a:t>Balancing your work and personal life effectively and finding time to relax.</a:t>
            </a:r>
          </a:p>
          <a:p>
            <a:pPr>
              <a:defRPr/>
            </a:pPr>
            <a:r>
              <a:rPr lang="en-GB" sz="1600" dirty="0"/>
              <a:t>Developing and maintaining self-esteem and confidence.  </a:t>
            </a:r>
          </a:p>
          <a:p>
            <a:pPr>
              <a:defRPr/>
            </a:pPr>
            <a:r>
              <a:rPr lang="en-GB" sz="1600" dirty="0"/>
              <a:t>Ability to define personal priorities and manage your time effectively. </a:t>
            </a:r>
          </a:p>
          <a:p>
            <a:pPr>
              <a:defRPr/>
            </a:pPr>
            <a:r>
              <a:rPr lang="en-GB" sz="1600" dirty="0"/>
              <a:t>Ability to take responsibility for evaluating and structuring your own learning.  </a:t>
            </a:r>
          </a:p>
          <a:p>
            <a:pPr>
              <a:defRPr/>
            </a:pPr>
            <a:r>
              <a:rPr lang="en-GB" sz="1600" dirty="0"/>
              <a:t>Understanding the need to be open-minded and flexible in the pursuit of new skills and knowledge to actively engage in </a:t>
            </a:r>
            <a:r>
              <a:rPr lang="en-GB" sz="1600" dirty="0">
                <a:hlinkClick r:id="rId3"/>
              </a:rPr>
              <a:t>continuing professional development</a:t>
            </a:r>
            <a:r>
              <a:rPr lang="en-GB" sz="1600" dirty="0"/>
              <a:t>.</a:t>
            </a:r>
          </a:p>
          <a:p>
            <a:pPr>
              <a:defRPr/>
            </a:pPr>
            <a:r>
              <a:rPr lang="en-GB" sz="1600" dirty="0"/>
              <a:t>To be able to research effectively, using all means available including online materials. </a:t>
            </a:r>
          </a:p>
          <a:p>
            <a:pPr>
              <a:defRPr/>
            </a:pPr>
            <a:r>
              <a:rPr lang="en-GB" sz="1600" dirty="0"/>
              <a:t>The ability to continuously assess the gaps in your personal knowledge and skills and find ways to strengthen and develop them.</a:t>
            </a:r>
          </a:p>
          <a:p>
            <a:pPr>
              <a:defRPr/>
            </a:pPr>
            <a:r>
              <a:rPr lang="en-GB" sz="1600" dirty="0"/>
              <a:t>Ability to compare and contrast theoretical models and relate them to practical and contemporary issues. </a:t>
            </a:r>
          </a:p>
          <a:p>
            <a:pPr>
              <a:defRPr/>
            </a:pPr>
            <a:endParaRPr lang="en-GB" sz="10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>
                <a:hlinkClick r:id="rId4"/>
              </a:rPr>
              <a:t>https://www.skillsyouneed.com/general/graduate-employability-skills.html</a:t>
            </a:r>
            <a:endParaRPr lang="en-GB" altLang="en-US" sz="105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Numeracy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362950" cy="3916362"/>
          </a:xfrm>
        </p:spPr>
        <p:txBody>
          <a:bodyPr/>
          <a:lstStyle/>
          <a:p>
            <a:pPr>
              <a:defRPr/>
            </a:pPr>
            <a:r>
              <a:rPr lang="en-GB" sz="1800" dirty="0"/>
              <a:t>Show an understanding of basic numeracy and its application to practical situations.</a:t>
            </a:r>
          </a:p>
          <a:p>
            <a:pPr>
              <a:defRPr/>
            </a:pPr>
            <a:r>
              <a:rPr lang="en-GB" sz="1800" dirty="0"/>
              <a:t>Present numerical data effectively and the ability to explain numerical information clearly.</a:t>
            </a:r>
          </a:p>
          <a:p>
            <a:pPr>
              <a:defRPr/>
            </a:pPr>
            <a:r>
              <a:rPr lang="en-GB" sz="1800" dirty="0"/>
              <a:t>Show an understanding of basic statistical operations and appropriate application of such.</a:t>
            </a:r>
          </a:p>
          <a:p>
            <a:pPr>
              <a:defRPr/>
            </a:pPr>
            <a:r>
              <a:rPr lang="en-GB" sz="1800" dirty="0"/>
              <a:t>Model problems mathematically and solve problems quantitatively.</a:t>
            </a:r>
          </a:p>
          <a:p>
            <a:pPr>
              <a:defRPr/>
            </a:pPr>
            <a:r>
              <a:rPr lang="en-GB" sz="1800" dirty="0"/>
              <a:t>Demonstrate an awareness of commercial financial issues affecting organisations.</a:t>
            </a:r>
          </a:p>
          <a:p>
            <a:pPr>
              <a:defRPr/>
            </a:pPr>
            <a:endParaRPr lang="en-GB" sz="6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>
                <a:hlinkClick r:id="rId3"/>
              </a:rPr>
              <a:t>https://www.skillsyouneed.com/general/graduate-employability-skills.html</a:t>
            </a:r>
            <a:endParaRPr lang="en-GB" altLang="en-US" sz="105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General Awareness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362950" cy="3916362"/>
          </a:xfrm>
        </p:spPr>
        <p:txBody>
          <a:bodyPr/>
          <a:lstStyle/>
          <a:p>
            <a:pPr>
              <a:defRPr/>
            </a:pPr>
            <a:r>
              <a:rPr lang="en-GB" sz="1800" dirty="0"/>
              <a:t>Local and global politics and their effect on the organisation, industry or sector.</a:t>
            </a:r>
          </a:p>
          <a:p>
            <a:pPr lvl="1">
              <a:defRPr/>
            </a:pPr>
            <a:r>
              <a:rPr lang="en-GB" sz="1400" dirty="0"/>
              <a:t>Brexit? Elections? </a:t>
            </a:r>
          </a:p>
          <a:p>
            <a:pPr>
              <a:defRPr/>
            </a:pPr>
            <a:r>
              <a:rPr lang="en-GB" sz="1800" dirty="0"/>
              <a:t>Ethical issues – knowing what’s right and what’s wrong and aiming always to act in an ethical and responsible way.</a:t>
            </a:r>
          </a:p>
          <a:p>
            <a:pPr>
              <a:defRPr/>
            </a:pPr>
            <a:r>
              <a:rPr lang="en-GB" sz="1800" dirty="0"/>
              <a:t>Environmental issues and how these affect you and your job role.</a:t>
            </a:r>
          </a:p>
          <a:p>
            <a:pPr>
              <a:defRPr/>
            </a:pPr>
            <a:r>
              <a:rPr lang="en-GB" sz="1800" dirty="0"/>
              <a:t>Health and safety issues, be aware of some basic health and safety guidelines and learn some basic first aid.</a:t>
            </a:r>
          </a:p>
          <a:p>
            <a:pPr>
              <a:defRPr/>
            </a:pPr>
            <a:r>
              <a:rPr lang="en-GB" sz="1800" dirty="0"/>
              <a:t>The impact of the organisation on society and in the community.</a:t>
            </a:r>
          </a:p>
          <a:p>
            <a:pPr>
              <a:defRPr/>
            </a:pPr>
            <a:endParaRPr lang="en-GB" sz="1800" dirty="0"/>
          </a:p>
          <a:p>
            <a:pPr>
              <a:defRPr/>
            </a:pPr>
            <a:endParaRPr lang="en-GB" sz="1800" dirty="0"/>
          </a:p>
          <a:p>
            <a:pPr>
              <a:defRPr/>
            </a:pPr>
            <a:endParaRPr lang="en-GB" sz="1800" dirty="0"/>
          </a:p>
          <a:p>
            <a:pPr>
              <a:defRPr/>
            </a:pPr>
            <a:endParaRPr lang="en-GB" sz="6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>
                <a:hlinkClick r:id="rId3"/>
              </a:rPr>
              <a:t>https://www.skillsyouneed.com/general/graduate-employability-skills.html</a:t>
            </a:r>
            <a:endParaRPr lang="en-GB" altLang="en-US" sz="105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50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Task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260600"/>
          </a:xfrm>
        </p:spPr>
        <p:txBody>
          <a:bodyPr/>
          <a:lstStyle/>
          <a:p>
            <a:r>
              <a:rPr lang="en-GB" altLang="en-US" sz="2400" dirty="0"/>
              <a:t>Read the ‘Job Description’ provided by the lecturer for one of the roles below. </a:t>
            </a:r>
          </a:p>
          <a:p>
            <a:r>
              <a:rPr lang="en-GB" altLang="en-US" sz="2400" dirty="0"/>
              <a:t>Write down potential employability skills needed for each role.</a:t>
            </a:r>
          </a:p>
          <a:p>
            <a:pPr lvl="1"/>
            <a:r>
              <a:rPr lang="en-GB" sz="2000" b="1" baseline="0" dirty="0"/>
              <a:t>Office Manager </a:t>
            </a:r>
          </a:p>
          <a:p>
            <a:pPr lvl="1"/>
            <a:r>
              <a:rPr lang="en-GB" sz="2000" b="1" dirty="0"/>
              <a:t>Recruitment consultant</a:t>
            </a:r>
          </a:p>
          <a:p>
            <a:pPr lvl="1"/>
            <a:r>
              <a:rPr lang="en-GB" sz="2000" b="1" dirty="0"/>
              <a:t>Secretary/administrator</a:t>
            </a:r>
          </a:p>
          <a:p>
            <a:pPr lvl="1"/>
            <a:r>
              <a:rPr lang="en-GB" sz="2000" b="1" dirty="0"/>
              <a:t>Chartered management accountant</a:t>
            </a:r>
          </a:p>
          <a:p>
            <a:pPr lvl="1"/>
            <a:endParaRPr lang="en-GB" sz="2000" b="1" dirty="0"/>
          </a:p>
          <a:p>
            <a:pPr lvl="1"/>
            <a:endParaRPr lang="en-GB" sz="2000" b="1" baseline="0" dirty="0"/>
          </a:p>
          <a:p>
            <a:pPr lvl="1"/>
            <a:endParaRPr lang="en-GB" sz="2000" b="1" baseline="0" dirty="0"/>
          </a:p>
          <a:p>
            <a:pPr lvl="1"/>
            <a:endParaRPr lang="en-GB" altLang="en-US" sz="2000" dirty="0"/>
          </a:p>
          <a:p>
            <a:endParaRPr lang="en-GB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3413E96D-41DA-4759-92C3-44DE2A1592B2}" type="datetime1">
              <a:rPr lang="en-GB" smtClean="0"/>
              <a:pPr>
                <a:defRPr/>
              </a:pPr>
              <a:t>06/04/2021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035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Task (Part 2)</a:t>
            </a: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Present the ‘Job Description’ to the rest of the class and explain the skills you’ve chosen and why.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3413E96D-41DA-4759-92C3-44DE2A1592B2}" type="datetime1">
              <a:rPr lang="en-GB" smtClean="0"/>
              <a:pPr>
                <a:defRPr/>
              </a:pPr>
              <a:t>06/04/2021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38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Office Manager 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Responsibilities - </a:t>
            </a:r>
            <a:r>
              <a:rPr lang="en-GB" dirty="0">
                <a:hlinkClick r:id="rId2"/>
              </a:rPr>
              <a:t>https://www.prospects.ac.uk/job-profiles/office-manager </a:t>
            </a:r>
            <a:endParaRPr lang="en-GB" dirty="0"/>
          </a:p>
          <a:p>
            <a:pPr marL="0" indent="0">
              <a:buNone/>
            </a:pPr>
            <a:r>
              <a:rPr lang="en-GB" altLang="en-US" dirty="0"/>
              <a:t>   (last accessed 9.10.2019)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06/04/2021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249843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Recruitment consultant</a:t>
            </a:r>
            <a:endParaRPr lang="en-GB" altLang="en-US" b="1" dirty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Responsibilities - </a:t>
            </a:r>
            <a:r>
              <a:rPr lang="en-GB" dirty="0">
                <a:hlinkClick r:id="rId2"/>
              </a:rPr>
              <a:t>https://www.prospects.ac.uk/job-profiles/recruitment-consultant</a:t>
            </a:r>
            <a:endParaRPr lang="en-GB" dirty="0"/>
          </a:p>
          <a:p>
            <a:pPr marL="0" indent="0">
              <a:buNone/>
            </a:pPr>
            <a:r>
              <a:rPr lang="en-GB" altLang="en-US" dirty="0"/>
              <a:t>   (last accessed 9.10.2019)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06/04/2021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566740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Secretary/administrator</a:t>
            </a:r>
            <a:endParaRPr lang="en-GB" altLang="en-US" b="1" dirty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Responsibilities - </a:t>
            </a:r>
            <a:r>
              <a:rPr lang="en-GB" dirty="0">
                <a:hlinkClick r:id="rId2"/>
              </a:rPr>
              <a:t>https://www.prospects.ac.uk/job-profiles/secretary-administrator</a:t>
            </a:r>
            <a:endParaRPr lang="en-GB" dirty="0"/>
          </a:p>
          <a:p>
            <a:pPr marL="0" indent="0">
              <a:buNone/>
            </a:pPr>
            <a:r>
              <a:rPr lang="en-GB" altLang="en-US" dirty="0"/>
              <a:t>   (last accessed 9.10.2019)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06/04/2021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59626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Chartered management accountant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Responsibilities - </a:t>
            </a:r>
            <a:r>
              <a:rPr lang="en-GB" dirty="0">
                <a:hlinkClick r:id="rId2"/>
              </a:rPr>
              <a:t>https://www.prospects.ac.uk/job-profiles/chartered-management-accountant</a:t>
            </a:r>
            <a:r>
              <a:rPr lang="en-GB" altLang="en-US" dirty="0"/>
              <a:t>   (last accessed 9.10.2019)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06/04/2021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09742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algn="l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Job hunting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88950" y="15827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things should you do /consider when actively job hunting? Discuss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557" name="Content Placeholder 4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5362" y="2549481"/>
            <a:ext cx="4613275" cy="2808287"/>
          </a:xfrm>
        </p:spPr>
      </p:pic>
      <p:pic>
        <p:nvPicPr>
          <p:cNvPr id="2355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6C8DD7-559E-4673-AE82-928A421E333E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2560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Task</a:t>
            </a:r>
          </a:p>
        </p:txBody>
      </p:sp>
      <p:sp>
        <p:nvSpPr>
          <p:cNvPr id="2560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/>
              <a:t>	Prepare a presentation that outlines</a:t>
            </a:r>
          </a:p>
          <a:p>
            <a:pPr>
              <a:buFontTx/>
              <a:buNone/>
            </a:pPr>
            <a:r>
              <a:rPr lang="en-GB" altLang="en-US"/>
              <a:t>	the steps that you need to take in order to be successful in your job search.</a:t>
            </a:r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r>
              <a:rPr lang="en-GB" altLang="en-US"/>
              <a:t>	Be prepared to share your findings with the rest of the class!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D8F0B8-0CE0-494D-97C2-FF7723A1A5BF}" type="datetime1">
              <a:rPr lang="en-GB"/>
              <a:pPr>
                <a:defRPr/>
              </a:pPr>
              <a:t>06/04/2021</a:t>
            </a:fld>
            <a:endParaRPr lang="en-GB"/>
          </a:p>
        </p:txBody>
      </p:sp>
      <p:sp>
        <p:nvSpPr>
          <p:cNvPr id="6146" name="Title 1"/>
          <p:cNvSpPr>
            <a:spLocks noGrp="1"/>
          </p:cNvSpPr>
          <p:nvPr>
            <p:ph type="title" idx="4294967295"/>
          </p:nvPr>
        </p:nvSpPr>
        <p:spPr>
          <a:xfrm>
            <a:off x="201541" y="11112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Employability – the journey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52493576"/>
              </p:ext>
            </p:extLst>
          </p:nvPr>
        </p:nvGraphicFramePr>
        <p:xfrm>
          <a:off x="457200" y="116601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662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4817</TotalTime>
  <Words>1218</Words>
  <Application>Microsoft Office PowerPoint</Application>
  <PresentationFormat>On-screen Show (4:3)</PresentationFormat>
  <Paragraphs>159</Paragraphs>
  <Slides>19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Myriad Pro</vt:lpstr>
      <vt:lpstr>Source Sans Pro</vt:lpstr>
      <vt:lpstr>1_20140311PresentationUWTSDTemplate</vt:lpstr>
      <vt:lpstr>20140311PresentationUWTSDTemplate</vt:lpstr>
      <vt:lpstr>2_20140311PresentationUWTSDTemplate</vt:lpstr>
      <vt:lpstr>PowerPoint Presentation</vt:lpstr>
      <vt:lpstr>Today’s topic: employability</vt:lpstr>
      <vt:lpstr>What is employability?</vt:lpstr>
      <vt:lpstr>Employability Skills</vt:lpstr>
      <vt:lpstr>Employability Skills</vt:lpstr>
      <vt:lpstr>Communication Skills</vt:lpstr>
      <vt:lpstr>Interpersonal Skills</vt:lpstr>
      <vt:lpstr>Personal Skills</vt:lpstr>
      <vt:lpstr>Numeracy Skills</vt:lpstr>
      <vt:lpstr>General Awareness</vt:lpstr>
      <vt:lpstr>Group Task</vt:lpstr>
      <vt:lpstr>Group Task (Part 2)</vt:lpstr>
      <vt:lpstr>Office Manager </vt:lpstr>
      <vt:lpstr>Recruitment consultant</vt:lpstr>
      <vt:lpstr>Secretary/administrator</vt:lpstr>
      <vt:lpstr>Chartered management accountant</vt:lpstr>
      <vt:lpstr>Job hunting</vt:lpstr>
      <vt:lpstr>Group Task</vt:lpstr>
      <vt:lpstr>Employability – the journey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345</cp:revision>
  <dcterms:created xsi:type="dcterms:W3CDTF">2012-10-20T16:04:33Z</dcterms:created>
  <dcterms:modified xsi:type="dcterms:W3CDTF">2021-04-06T09:15:28Z</dcterms:modified>
</cp:coreProperties>
</file>