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658" r:id="rId6"/>
    <p:sldId id="463" r:id="rId7"/>
    <p:sldId id="660" r:id="rId8"/>
    <p:sldId id="659" r:id="rId9"/>
    <p:sldId id="662" r:id="rId10"/>
    <p:sldId id="661" r:id="rId11"/>
    <p:sldId id="616" r:id="rId12"/>
    <p:sldId id="619" r:id="rId13"/>
    <p:sldId id="637" r:id="rId14"/>
    <p:sldId id="666" r:id="rId15"/>
    <p:sldId id="537" r:id="rId16"/>
    <p:sldId id="668" r:id="rId17"/>
    <p:sldId id="667" r:id="rId18"/>
    <p:sldId id="664" r:id="rId19"/>
    <p:sldId id="676" r:id="rId20"/>
    <p:sldId id="321" r:id="rId21"/>
    <p:sldId id="328" r:id="rId22"/>
    <p:sldId id="615" r:id="rId23"/>
    <p:sldId id="324" r:id="rId24"/>
    <p:sldId id="326" r:id="rId25"/>
    <p:sldId id="671" r:id="rId26"/>
    <p:sldId id="670" r:id="rId27"/>
    <p:sldId id="673" r:id="rId28"/>
    <p:sldId id="360" r:id="rId29"/>
    <p:sldId id="674" r:id="rId30"/>
    <p:sldId id="675" r:id="rId31"/>
    <p:sldId id="631" r:id="rId32"/>
    <p:sldId id="348" r:id="rId33"/>
    <p:sldId id="669" r:id="rId34"/>
    <p:sldId id="656" r:id="rId35"/>
    <p:sldId id="524" r:id="rId36"/>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2EFC5-21A3-B307-F3B3-78F1492C35A7}" v="762" dt="2024-10-08T15:07:36.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57" autoAdjust="0"/>
  </p:normalViewPr>
  <p:slideViewPr>
    <p:cSldViewPr>
      <p:cViewPr varScale="1">
        <p:scale>
          <a:sx n="82" d="100"/>
          <a:sy n="82" d="100"/>
        </p:scale>
        <p:origin x="1344" y="17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S::j.moore@uwtsd.ac.uk::2734fbee-75e6-4c68-b1e1-71d90938a1bc" providerId="AD" clId="Web-{C78509FF-17F0-606A-59BA-C98EA839175D}"/>
    <pc:docChg chg="modSld">
      <pc:chgData name="James Moore" userId="S::j.moore@uwtsd.ac.uk::2734fbee-75e6-4c68-b1e1-71d90938a1bc" providerId="AD" clId="Web-{C78509FF-17F0-606A-59BA-C98EA839175D}" dt="2024-09-30T12:34:33.235" v="0" actId="20577"/>
      <pc:docMkLst>
        <pc:docMk/>
      </pc:docMkLst>
      <pc:sldChg chg="modSp">
        <pc:chgData name="James Moore" userId="S::j.moore@uwtsd.ac.uk::2734fbee-75e6-4c68-b1e1-71d90938a1bc" providerId="AD" clId="Web-{C78509FF-17F0-606A-59BA-C98EA839175D}" dt="2024-09-30T12:34:33.235" v="0" actId="20577"/>
        <pc:sldMkLst>
          <pc:docMk/>
          <pc:sldMk cId="3506945095" sldId="667"/>
        </pc:sldMkLst>
        <pc:spChg chg="mod">
          <ac:chgData name="James Moore" userId="S::j.moore@uwtsd.ac.uk::2734fbee-75e6-4c68-b1e1-71d90938a1bc" providerId="AD" clId="Web-{C78509FF-17F0-606A-59BA-C98EA839175D}" dt="2024-09-30T12:34:33.235" v="0" actId="20577"/>
          <ac:spMkLst>
            <pc:docMk/>
            <pc:sldMk cId="3506945095" sldId="667"/>
            <ac:spMk id="3" creationId="{B29A69A7-0F1E-3DF6-B79D-52EF1B3903FE}"/>
          </ac:spMkLst>
        </pc:spChg>
      </pc:sldChg>
    </pc:docChg>
  </pc:docChgLst>
  <pc:docChgLst>
    <pc:chgData name="James Moore" userId="S::j.moore@uwtsd.ac.uk::2734fbee-75e6-4c68-b1e1-71d90938a1bc" providerId="AD" clId="Web-{18DF9A49-8D80-BD22-F8C5-9F637D939AE5}"/>
    <pc:docChg chg="modSld">
      <pc:chgData name="James Moore" userId="S::j.moore@uwtsd.ac.uk::2734fbee-75e6-4c68-b1e1-71d90938a1bc" providerId="AD" clId="Web-{18DF9A49-8D80-BD22-F8C5-9F637D939AE5}" dt="2024-09-26T13:33:57.623" v="734" actId="1076"/>
      <pc:docMkLst>
        <pc:docMk/>
      </pc:docMkLst>
      <pc:sldChg chg="delSp modNotes">
        <pc:chgData name="James Moore" userId="S::j.moore@uwtsd.ac.uk::2734fbee-75e6-4c68-b1e1-71d90938a1bc" providerId="AD" clId="Web-{18DF9A49-8D80-BD22-F8C5-9F637D939AE5}" dt="2024-09-26T13:33:45.044" v="733"/>
        <pc:sldMkLst>
          <pc:docMk/>
          <pc:sldMk cId="296011953" sldId="324"/>
        </pc:sldMkLst>
        <pc:picChg chg="del">
          <ac:chgData name="James Moore" userId="S::j.moore@uwtsd.ac.uk::2734fbee-75e6-4c68-b1e1-71d90938a1bc" providerId="AD" clId="Web-{18DF9A49-8D80-BD22-F8C5-9F637D939AE5}" dt="2024-09-26T13:33:45.044" v="733"/>
          <ac:picMkLst>
            <pc:docMk/>
            <pc:sldMk cId="296011953" sldId="324"/>
            <ac:picMk id="2" creationId="{8A2FA6FF-B138-41E8-10D4-061383C97F13}"/>
          </ac:picMkLst>
        </pc:picChg>
      </pc:sldChg>
      <pc:sldChg chg="delSp modSp modNotes">
        <pc:chgData name="James Moore" userId="S::j.moore@uwtsd.ac.uk::2734fbee-75e6-4c68-b1e1-71d90938a1bc" providerId="AD" clId="Web-{18DF9A49-8D80-BD22-F8C5-9F637D939AE5}" dt="2024-09-26T13:33:42.059" v="732"/>
        <pc:sldMkLst>
          <pc:docMk/>
          <pc:sldMk cId="798427634" sldId="326"/>
        </pc:sldMkLst>
        <pc:spChg chg="mod">
          <ac:chgData name="James Moore" userId="S::j.moore@uwtsd.ac.uk::2734fbee-75e6-4c68-b1e1-71d90938a1bc" providerId="AD" clId="Web-{18DF9A49-8D80-BD22-F8C5-9F637D939AE5}" dt="2024-09-26T13:33:40.450" v="728"/>
          <ac:spMkLst>
            <pc:docMk/>
            <pc:sldMk cId="798427634" sldId="326"/>
            <ac:spMk id="7" creationId="{A4884E4B-FBB9-E256-FF5D-2054EAB77C9D}"/>
          </ac:spMkLst>
        </pc:spChg>
        <pc:spChg chg="mod">
          <ac:chgData name="James Moore" userId="S::j.moore@uwtsd.ac.uk::2734fbee-75e6-4c68-b1e1-71d90938a1bc" providerId="AD" clId="Web-{18DF9A49-8D80-BD22-F8C5-9F637D939AE5}" dt="2024-09-26T13:33:40.450" v="729"/>
          <ac:spMkLst>
            <pc:docMk/>
            <pc:sldMk cId="798427634" sldId="326"/>
            <ac:spMk id="9" creationId="{95D165F8-85BA-4091-FD6C-6530D62DA834}"/>
          </ac:spMkLst>
        </pc:spChg>
        <pc:spChg chg="mod">
          <ac:chgData name="James Moore" userId="S::j.moore@uwtsd.ac.uk::2734fbee-75e6-4c68-b1e1-71d90938a1bc" providerId="AD" clId="Web-{18DF9A49-8D80-BD22-F8C5-9F637D939AE5}" dt="2024-09-26T13:33:40.450" v="730"/>
          <ac:spMkLst>
            <pc:docMk/>
            <pc:sldMk cId="798427634" sldId="326"/>
            <ac:spMk id="10" creationId="{A40CCC56-8B19-227F-30F9-C938E0EAE247}"/>
          </ac:spMkLst>
        </pc:spChg>
        <pc:spChg chg="mod">
          <ac:chgData name="James Moore" userId="S::j.moore@uwtsd.ac.uk::2734fbee-75e6-4c68-b1e1-71d90938a1bc" providerId="AD" clId="Web-{18DF9A49-8D80-BD22-F8C5-9F637D939AE5}" dt="2024-09-26T13:33:40.481" v="731"/>
          <ac:spMkLst>
            <pc:docMk/>
            <pc:sldMk cId="798427634" sldId="326"/>
            <ac:spMk id="11" creationId="{08277161-6D72-8AAF-7FA2-11FA05C00A8E}"/>
          </ac:spMkLst>
        </pc:spChg>
        <pc:picChg chg="del">
          <ac:chgData name="James Moore" userId="S::j.moore@uwtsd.ac.uk::2734fbee-75e6-4c68-b1e1-71d90938a1bc" providerId="AD" clId="Web-{18DF9A49-8D80-BD22-F8C5-9F637D939AE5}" dt="2024-09-26T13:33:42.059" v="732"/>
          <ac:picMkLst>
            <pc:docMk/>
            <pc:sldMk cId="798427634" sldId="326"/>
            <ac:picMk id="2" creationId="{2191AC7C-DC77-E981-1AAD-BCBBEF590158}"/>
          </ac:picMkLst>
        </pc:picChg>
      </pc:sldChg>
      <pc:sldChg chg="modNotes">
        <pc:chgData name="James Moore" userId="S::j.moore@uwtsd.ac.uk::2734fbee-75e6-4c68-b1e1-71d90938a1bc" providerId="AD" clId="Web-{18DF9A49-8D80-BD22-F8C5-9F637D939AE5}" dt="2024-09-26T13:24:41.353" v="168"/>
        <pc:sldMkLst>
          <pc:docMk/>
          <pc:sldMk cId="4288669709" sldId="328"/>
        </pc:sldMkLst>
      </pc:sldChg>
      <pc:sldChg chg="modSp">
        <pc:chgData name="James Moore" userId="S::j.moore@uwtsd.ac.uk::2734fbee-75e6-4c68-b1e1-71d90938a1bc" providerId="AD" clId="Web-{18DF9A49-8D80-BD22-F8C5-9F637D939AE5}" dt="2024-09-26T13:33:57.623" v="734" actId="1076"/>
        <pc:sldMkLst>
          <pc:docMk/>
          <pc:sldMk cId="1666141350" sldId="348"/>
        </pc:sldMkLst>
        <pc:spChg chg="mod">
          <ac:chgData name="James Moore" userId="S::j.moore@uwtsd.ac.uk::2734fbee-75e6-4c68-b1e1-71d90938a1bc" providerId="AD" clId="Web-{18DF9A49-8D80-BD22-F8C5-9F637D939AE5}" dt="2024-09-26T13:33:57.623" v="734" actId="1076"/>
          <ac:spMkLst>
            <pc:docMk/>
            <pc:sldMk cId="1666141350" sldId="348"/>
            <ac:spMk id="2" creationId="{4A55BE8D-171D-44C5-86B0-0E18E84CAB0C}"/>
          </ac:spMkLst>
        </pc:spChg>
      </pc:sldChg>
      <pc:sldChg chg="modSp">
        <pc:chgData name="James Moore" userId="S::j.moore@uwtsd.ac.uk::2734fbee-75e6-4c68-b1e1-71d90938a1bc" providerId="AD" clId="Web-{18DF9A49-8D80-BD22-F8C5-9F637D939AE5}" dt="2024-09-26T13:17:36.713" v="1" actId="20577"/>
        <pc:sldMkLst>
          <pc:docMk/>
          <pc:sldMk cId="1733525719" sldId="463"/>
        </pc:sldMkLst>
        <pc:spChg chg="mod">
          <ac:chgData name="James Moore" userId="S::j.moore@uwtsd.ac.uk::2734fbee-75e6-4c68-b1e1-71d90938a1bc" providerId="AD" clId="Web-{18DF9A49-8D80-BD22-F8C5-9F637D939AE5}" dt="2024-09-26T13:17:36.713" v="1" actId="20577"/>
          <ac:spMkLst>
            <pc:docMk/>
            <pc:sldMk cId="1733525719" sldId="463"/>
            <ac:spMk id="3" creationId="{2EC0E9A9-EB06-5CA4-1AFA-D3609C074D34}"/>
          </ac:spMkLst>
        </pc:spChg>
      </pc:sldChg>
      <pc:sldChg chg="modSp">
        <pc:chgData name="James Moore" userId="S::j.moore@uwtsd.ac.uk::2734fbee-75e6-4c68-b1e1-71d90938a1bc" providerId="AD" clId="Web-{18DF9A49-8D80-BD22-F8C5-9F637D939AE5}" dt="2024-09-26T13:20:35.032" v="20"/>
        <pc:sldMkLst>
          <pc:docMk/>
          <pc:sldMk cId="2437778186" sldId="537"/>
        </pc:sldMkLst>
        <pc:spChg chg="mod">
          <ac:chgData name="James Moore" userId="S::j.moore@uwtsd.ac.uk::2734fbee-75e6-4c68-b1e1-71d90938a1bc" providerId="AD" clId="Web-{18DF9A49-8D80-BD22-F8C5-9F637D939AE5}" dt="2024-09-26T13:20:35.001" v="19"/>
          <ac:spMkLst>
            <pc:docMk/>
            <pc:sldMk cId="2437778186" sldId="537"/>
            <ac:spMk id="2" creationId="{7FC34190-007E-0ECD-3607-3F3A1A679428}"/>
          </ac:spMkLst>
        </pc:spChg>
        <pc:spChg chg="mod">
          <ac:chgData name="James Moore" userId="S::j.moore@uwtsd.ac.uk::2734fbee-75e6-4c68-b1e1-71d90938a1bc" providerId="AD" clId="Web-{18DF9A49-8D80-BD22-F8C5-9F637D939AE5}" dt="2024-09-26T13:20:35.032" v="20"/>
          <ac:spMkLst>
            <pc:docMk/>
            <pc:sldMk cId="2437778186" sldId="537"/>
            <ac:spMk id="4" creationId="{C04D9616-E99D-4E26-C91B-C87C394C1AB6}"/>
          </ac:spMkLst>
        </pc:spChg>
        <pc:picChg chg="ord">
          <ac:chgData name="James Moore" userId="S::j.moore@uwtsd.ac.uk::2734fbee-75e6-4c68-b1e1-71d90938a1bc" providerId="AD" clId="Web-{18DF9A49-8D80-BD22-F8C5-9F637D939AE5}" dt="2024-09-26T13:20:31.344" v="18"/>
          <ac:picMkLst>
            <pc:docMk/>
            <pc:sldMk cId="2437778186" sldId="537"/>
            <ac:picMk id="1026" creationId="{C9541443-CA03-4499-01A4-9A10E504AADB}"/>
          </ac:picMkLst>
        </pc:picChg>
      </pc:sldChg>
      <pc:sldChg chg="modSp modNotes">
        <pc:chgData name="James Moore" userId="S::j.moore@uwtsd.ac.uk::2734fbee-75e6-4c68-b1e1-71d90938a1bc" providerId="AD" clId="Web-{18DF9A49-8D80-BD22-F8C5-9F637D939AE5}" dt="2024-09-26T13:25:26.308" v="172"/>
        <pc:sldMkLst>
          <pc:docMk/>
          <pc:sldMk cId="245344284" sldId="615"/>
        </pc:sldMkLst>
        <pc:spChg chg="mod">
          <ac:chgData name="James Moore" userId="S::j.moore@uwtsd.ac.uk::2734fbee-75e6-4c68-b1e1-71d90938a1bc" providerId="AD" clId="Web-{18DF9A49-8D80-BD22-F8C5-9F637D939AE5}" dt="2024-09-26T13:23:12.350" v="165" actId="1076"/>
          <ac:spMkLst>
            <pc:docMk/>
            <pc:sldMk cId="245344284" sldId="615"/>
            <ac:spMk id="7" creationId="{D169D199-1C92-9E70-F863-E1A3930D88EB}"/>
          </ac:spMkLst>
        </pc:spChg>
      </pc:sldChg>
      <pc:sldChg chg="modSp">
        <pc:chgData name="James Moore" userId="S::j.moore@uwtsd.ac.uk::2734fbee-75e6-4c68-b1e1-71d90938a1bc" providerId="AD" clId="Web-{18DF9A49-8D80-BD22-F8C5-9F637D939AE5}" dt="2024-09-26T13:18:46.872" v="10" actId="20577"/>
        <pc:sldMkLst>
          <pc:docMk/>
          <pc:sldMk cId="1484791529" sldId="616"/>
        </pc:sldMkLst>
        <pc:spChg chg="mod">
          <ac:chgData name="James Moore" userId="S::j.moore@uwtsd.ac.uk::2734fbee-75e6-4c68-b1e1-71d90938a1bc" providerId="AD" clId="Web-{18DF9A49-8D80-BD22-F8C5-9F637D939AE5}" dt="2024-09-26T13:18:46.872" v="10" actId="20577"/>
          <ac:spMkLst>
            <pc:docMk/>
            <pc:sldMk cId="1484791529" sldId="616"/>
            <ac:spMk id="2" creationId="{41518F8C-4192-8CFD-400A-383F153174A7}"/>
          </ac:spMkLst>
        </pc:spChg>
      </pc:sldChg>
      <pc:sldChg chg="modSp">
        <pc:chgData name="James Moore" userId="S::j.moore@uwtsd.ac.uk::2734fbee-75e6-4c68-b1e1-71d90938a1bc" providerId="AD" clId="Web-{18DF9A49-8D80-BD22-F8C5-9F637D939AE5}" dt="2024-09-26T13:18:57.497" v="13"/>
        <pc:sldMkLst>
          <pc:docMk/>
          <pc:sldMk cId="2061443691" sldId="619"/>
        </pc:sldMkLst>
        <pc:spChg chg="mod">
          <ac:chgData name="James Moore" userId="S::j.moore@uwtsd.ac.uk::2734fbee-75e6-4c68-b1e1-71d90938a1bc" providerId="AD" clId="Web-{18DF9A49-8D80-BD22-F8C5-9F637D939AE5}" dt="2024-09-26T13:18:57.450" v="11"/>
          <ac:spMkLst>
            <pc:docMk/>
            <pc:sldMk cId="2061443691" sldId="619"/>
            <ac:spMk id="3" creationId="{A3640EDD-F3DA-58BF-A8BD-3AAC9CB25BCD}"/>
          </ac:spMkLst>
        </pc:spChg>
        <pc:spChg chg="mod">
          <ac:chgData name="James Moore" userId="S::j.moore@uwtsd.ac.uk::2734fbee-75e6-4c68-b1e1-71d90938a1bc" providerId="AD" clId="Web-{18DF9A49-8D80-BD22-F8C5-9F637D939AE5}" dt="2024-09-26T13:18:57.450" v="12"/>
          <ac:spMkLst>
            <pc:docMk/>
            <pc:sldMk cId="2061443691" sldId="619"/>
            <ac:spMk id="8" creationId="{870751E1-2E80-C499-EA5E-4F25903F2818}"/>
          </ac:spMkLst>
        </pc:spChg>
        <pc:spChg chg="mod">
          <ac:chgData name="James Moore" userId="S::j.moore@uwtsd.ac.uk::2734fbee-75e6-4c68-b1e1-71d90938a1bc" providerId="AD" clId="Web-{18DF9A49-8D80-BD22-F8C5-9F637D939AE5}" dt="2024-09-26T13:18:57.497" v="13"/>
          <ac:spMkLst>
            <pc:docMk/>
            <pc:sldMk cId="2061443691" sldId="619"/>
            <ac:spMk id="9" creationId="{9D33B930-E448-D6C4-30E9-159E1FAC57F6}"/>
          </ac:spMkLst>
        </pc:spChg>
      </pc:sldChg>
      <pc:sldChg chg="modSp">
        <pc:chgData name="James Moore" userId="S::j.moore@uwtsd.ac.uk::2734fbee-75e6-4c68-b1e1-71d90938a1bc" providerId="AD" clId="Web-{18DF9A49-8D80-BD22-F8C5-9F637D939AE5}" dt="2024-09-26T13:17:47.776" v="8"/>
        <pc:sldMkLst>
          <pc:docMk/>
          <pc:sldMk cId="3092812341" sldId="660"/>
        </pc:sldMkLst>
        <pc:spChg chg="mod">
          <ac:chgData name="James Moore" userId="S::j.moore@uwtsd.ac.uk::2734fbee-75e6-4c68-b1e1-71d90938a1bc" providerId="AD" clId="Web-{18DF9A49-8D80-BD22-F8C5-9F637D939AE5}" dt="2024-09-26T13:17:47.713" v="2"/>
          <ac:spMkLst>
            <pc:docMk/>
            <pc:sldMk cId="3092812341" sldId="660"/>
            <ac:spMk id="2" creationId="{C3C268B0-DCB9-69A8-567A-18D52A7ED6DE}"/>
          </ac:spMkLst>
        </pc:spChg>
        <pc:spChg chg="mod">
          <ac:chgData name="James Moore" userId="S::j.moore@uwtsd.ac.uk::2734fbee-75e6-4c68-b1e1-71d90938a1bc" providerId="AD" clId="Web-{18DF9A49-8D80-BD22-F8C5-9F637D939AE5}" dt="2024-09-26T13:17:47.713" v="3"/>
          <ac:spMkLst>
            <pc:docMk/>
            <pc:sldMk cId="3092812341" sldId="660"/>
            <ac:spMk id="4" creationId="{371ECC71-192F-768D-98FB-C42FCC667372}"/>
          </ac:spMkLst>
        </pc:spChg>
        <pc:spChg chg="mod">
          <ac:chgData name="James Moore" userId="S::j.moore@uwtsd.ac.uk::2734fbee-75e6-4c68-b1e1-71d90938a1bc" providerId="AD" clId="Web-{18DF9A49-8D80-BD22-F8C5-9F637D939AE5}" dt="2024-09-26T13:17:47.713" v="4"/>
          <ac:spMkLst>
            <pc:docMk/>
            <pc:sldMk cId="3092812341" sldId="660"/>
            <ac:spMk id="7" creationId="{1C5B32EB-E495-59AC-C8EA-80B46C16FA0B}"/>
          </ac:spMkLst>
        </pc:spChg>
        <pc:spChg chg="mod">
          <ac:chgData name="James Moore" userId="S::j.moore@uwtsd.ac.uk::2734fbee-75e6-4c68-b1e1-71d90938a1bc" providerId="AD" clId="Web-{18DF9A49-8D80-BD22-F8C5-9F637D939AE5}" dt="2024-09-26T13:17:47.713" v="5"/>
          <ac:spMkLst>
            <pc:docMk/>
            <pc:sldMk cId="3092812341" sldId="660"/>
            <ac:spMk id="8" creationId="{579F16DF-B7E2-AE09-2151-7D18A2F3A767}"/>
          </ac:spMkLst>
        </pc:spChg>
        <pc:spChg chg="mod">
          <ac:chgData name="James Moore" userId="S::j.moore@uwtsd.ac.uk::2734fbee-75e6-4c68-b1e1-71d90938a1bc" providerId="AD" clId="Web-{18DF9A49-8D80-BD22-F8C5-9F637D939AE5}" dt="2024-09-26T13:17:47.713" v="6"/>
          <ac:spMkLst>
            <pc:docMk/>
            <pc:sldMk cId="3092812341" sldId="660"/>
            <ac:spMk id="9" creationId="{FD6435D2-55F5-C4A5-3A7B-6460AF5EB842}"/>
          </ac:spMkLst>
        </pc:spChg>
        <pc:spChg chg="mod">
          <ac:chgData name="James Moore" userId="S::j.moore@uwtsd.ac.uk::2734fbee-75e6-4c68-b1e1-71d90938a1bc" providerId="AD" clId="Web-{18DF9A49-8D80-BD22-F8C5-9F637D939AE5}" dt="2024-09-26T13:17:47.713" v="7"/>
          <ac:spMkLst>
            <pc:docMk/>
            <pc:sldMk cId="3092812341" sldId="660"/>
            <ac:spMk id="10" creationId="{8EEE154E-07DA-628B-434F-4C1B7595C8B9}"/>
          </ac:spMkLst>
        </pc:spChg>
        <pc:spChg chg="mod">
          <ac:chgData name="James Moore" userId="S::j.moore@uwtsd.ac.uk::2734fbee-75e6-4c68-b1e1-71d90938a1bc" providerId="AD" clId="Web-{18DF9A49-8D80-BD22-F8C5-9F637D939AE5}" dt="2024-09-26T13:17:47.776" v="8"/>
          <ac:spMkLst>
            <pc:docMk/>
            <pc:sldMk cId="3092812341" sldId="660"/>
            <ac:spMk id="11" creationId="{E9C7B1C5-CD39-F231-EE27-A95E3B0B4856}"/>
          </ac:spMkLst>
        </pc:spChg>
      </pc:sldChg>
      <pc:sldChg chg="modSp">
        <pc:chgData name="James Moore" userId="S::j.moore@uwtsd.ac.uk::2734fbee-75e6-4c68-b1e1-71d90938a1bc" providerId="AD" clId="Web-{18DF9A49-8D80-BD22-F8C5-9F637D939AE5}" dt="2024-09-26T13:18:15.246" v="9" actId="20577"/>
        <pc:sldMkLst>
          <pc:docMk/>
          <pc:sldMk cId="2879423239" sldId="662"/>
        </pc:sldMkLst>
        <pc:spChg chg="mod">
          <ac:chgData name="James Moore" userId="S::j.moore@uwtsd.ac.uk::2734fbee-75e6-4c68-b1e1-71d90938a1bc" providerId="AD" clId="Web-{18DF9A49-8D80-BD22-F8C5-9F637D939AE5}" dt="2024-09-26T13:18:15.246" v="9" actId="20577"/>
          <ac:spMkLst>
            <pc:docMk/>
            <pc:sldMk cId="2879423239" sldId="662"/>
            <ac:spMk id="3" creationId="{6DC670D4-98F6-1817-2E50-3BA6EFAE3CCA}"/>
          </ac:spMkLst>
        </pc:spChg>
      </pc:sldChg>
      <pc:sldChg chg="modSp">
        <pc:chgData name="James Moore" userId="S::j.moore@uwtsd.ac.uk::2734fbee-75e6-4c68-b1e1-71d90938a1bc" providerId="AD" clId="Web-{18DF9A49-8D80-BD22-F8C5-9F637D939AE5}" dt="2024-09-26T13:19:13.716" v="17"/>
        <pc:sldMkLst>
          <pc:docMk/>
          <pc:sldMk cId="2737674834" sldId="666"/>
        </pc:sldMkLst>
        <pc:spChg chg="mod">
          <ac:chgData name="James Moore" userId="S::j.moore@uwtsd.ac.uk::2734fbee-75e6-4c68-b1e1-71d90938a1bc" providerId="AD" clId="Web-{18DF9A49-8D80-BD22-F8C5-9F637D939AE5}" dt="2024-09-26T13:19:13.716" v="17"/>
          <ac:spMkLst>
            <pc:docMk/>
            <pc:sldMk cId="2737674834" sldId="666"/>
            <ac:spMk id="3" creationId="{694EEF00-7055-D28A-93B7-C944D8694A51}"/>
          </ac:spMkLst>
        </pc:spChg>
        <pc:spChg chg="mod">
          <ac:chgData name="James Moore" userId="S::j.moore@uwtsd.ac.uk::2734fbee-75e6-4c68-b1e1-71d90938a1bc" providerId="AD" clId="Web-{18DF9A49-8D80-BD22-F8C5-9F637D939AE5}" dt="2024-09-26T13:19:13.686" v="14"/>
          <ac:spMkLst>
            <pc:docMk/>
            <pc:sldMk cId="2737674834" sldId="666"/>
            <ac:spMk id="4" creationId="{4B93C14A-8FA1-FB29-7A47-2F40A2F9D91B}"/>
          </ac:spMkLst>
        </pc:spChg>
        <pc:spChg chg="mod">
          <ac:chgData name="James Moore" userId="S::j.moore@uwtsd.ac.uk::2734fbee-75e6-4c68-b1e1-71d90938a1bc" providerId="AD" clId="Web-{18DF9A49-8D80-BD22-F8C5-9F637D939AE5}" dt="2024-09-26T13:19:13.686" v="15"/>
          <ac:spMkLst>
            <pc:docMk/>
            <pc:sldMk cId="2737674834" sldId="666"/>
            <ac:spMk id="8" creationId="{BE2ED1F4-0910-7018-4D58-CBD47C01161F}"/>
          </ac:spMkLst>
        </pc:spChg>
        <pc:spChg chg="mod">
          <ac:chgData name="James Moore" userId="S::j.moore@uwtsd.ac.uk::2734fbee-75e6-4c68-b1e1-71d90938a1bc" providerId="AD" clId="Web-{18DF9A49-8D80-BD22-F8C5-9F637D939AE5}" dt="2024-09-26T13:19:13.686" v="16"/>
          <ac:spMkLst>
            <pc:docMk/>
            <pc:sldMk cId="2737674834" sldId="666"/>
            <ac:spMk id="10" creationId="{CB12960B-896C-D78D-37C9-0312A09BA401}"/>
          </ac:spMkLst>
        </pc:spChg>
      </pc:sldChg>
      <pc:sldChg chg="modSp">
        <pc:chgData name="James Moore" userId="S::j.moore@uwtsd.ac.uk::2734fbee-75e6-4c68-b1e1-71d90938a1bc" providerId="AD" clId="Web-{18DF9A49-8D80-BD22-F8C5-9F637D939AE5}" dt="2024-09-26T13:21:31.753" v="50" actId="1076"/>
        <pc:sldMkLst>
          <pc:docMk/>
          <pc:sldMk cId="1101138102" sldId="668"/>
        </pc:sldMkLst>
        <pc:spChg chg="mod">
          <ac:chgData name="James Moore" userId="S::j.moore@uwtsd.ac.uk::2734fbee-75e6-4c68-b1e1-71d90938a1bc" providerId="AD" clId="Web-{18DF9A49-8D80-BD22-F8C5-9F637D939AE5}" dt="2024-09-26T13:21:25.049" v="49"/>
          <ac:spMkLst>
            <pc:docMk/>
            <pc:sldMk cId="1101138102" sldId="668"/>
            <ac:spMk id="2" creationId="{12DAEE32-43BD-A200-1DAC-1596710CFA61}"/>
          </ac:spMkLst>
        </pc:spChg>
        <pc:spChg chg="mod">
          <ac:chgData name="James Moore" userId="S::j.moore@uwtsd.ac.uk::2734fbee-75e6-4c68-b1e1-71d90938a1bc" providerId="AD" clId="Web-{18DF9A49-8D80-BD22-F8C5-9F637D939AE5}" dt="2024-09-26T13:21:31.753" v="50" actId="1076"/>
          <ac:spMkLst>
            <pc:docMk/>
            <pc:sldMk cId="1101138102" sldId="668"/>
            <ac:spMk id="13314" creationId="{C394DF32-6EBE-0F7A-62BD-79D189F218BC}"/>
          </ac:spMkLst>
        </pc:spChg>
        <pc:spChg chg="mod">
          <ac:chgData name="James Moore" userId="S::j.moore@uwtsd.ac.uk::2734fbee-75e6-4c68-b1e1-71d90938a1bc" providerId="AD" clId="Web-{18DF9A49-8D80-BD22-F8C5-9F637D939AE5}" dt="2024-09-26T13:20:48.595" v="28"/>
          <ac:spMkLst>
            <pc:docMk/>
            <pc:sldMk cId="1101138102" sldId="668"/>
            <ac:spMk id="13320" creationId="{8540CC48-03A6-6232-7A55-E1D3784441D4}"/>
          </ac:spMkLst>
        </pc:spChg>
        <pc:spChg chg="mod">
          <ac:chgData name="James Moore" userId="S::j.moore@uwtsd.ac.uk::2734fbee-75e6-4c68-b1e1-71d90938a1bc" providerId="AD" clId="Web-{18DF9A49-8D80-BD22-F8C5-9F637D939AE5}" dt="2024-09-26T13:20:48.595" v="29"/>
          <ac:spMkLst>
            <pc:docMk/>
            <pc:sldMk cId="1101138102" sldId="668"/>
            <ac:spMk id="13321" creationId="{D8629E24-6377-3725-DECF-6E150D593ECF}"/>
          </ac:spMkLst>
        </pc:spChg>
        <pc:spChg chg="mod">
          <ac:chgData name="James Moore" userId="S::j.moore@uwtsd.ac.uk::2734fbee-75e6-4c68-b1e1-71d90938a1bc" providerId="AD" clId="Web-{18DF9A49-8D80-BD22-F8C5-9F637D939AE5}" dt="2024-09-26T13:20:48.595" v="30"/>
          <ac:spMkLst>
            <pc:docMk/>
            <pc:sldMk cId="1101138102" sldId="668"/>
            <ac:spMk id="13322" creationId="{8FB896B7-5D48-64E0-47F7-AF445270F51E}"/>
          </ac:spMkLst>
        </pc:spChg>
        <pc:spChg chg="mod">
          <ac:chgData name="James Moore" userId="S::j.moore@uwtsd.ac.uk::2734fbee-75e6-4c68-b1e1-71d90938a1bc" providerId="AD" clId="Web-{18DF9A49-8D80-BD22-F8C5-9F637D939AE5}" dt="2024-09-26T13:20:48.595" v="31"/>
          <ac:spMkLst>
            <pc:docMk/>
            <pc:sldMk cId="1101138102" sldId="668"/>
            <ac:spMk id="13323" creationId="{0B178166-F2AB-4DE9-3973-93A6D79D8FD6}"/>
          </ac:spMkLst>
        </pc:spChg>
      </pc:sldChg>
    </pc:docChg>
  </pc:docChgLst>
  <pc:docChgLst>
    <pc:chgData name="James Moore" userId="2734fbee-75e6-4c68-b1e1-71d90938a1bc" providerId="ADAL" clId="{8F540069-0B72-7746-97CE-D2E2727D6728}"/>
    <pc:docChg chg="custSel addSld delSld modSld sldOrd">
      <pc:chgData name="James Moore" userId="2734fbee-75e6-4c68-b1e1-71d90938a1bc" providerId="ADAL" clId="{8F540069-0B72-7746-97CE-D2E2727D6728}" dt="2024-09-16T13:45:45.195" v="1343" actId="680"/>
      <pc:docMkLst>
        <pc:docMk/>
      </pc:docMkLst>
      <pc:sldChg chg="modSp mod">
        <pc:chgData name="James Moore" userId="2734fbee-75e6-4c68-b1e1-71d90938a1bc" providerId="ADAL" clId="{8F540069-0B72-7746-97CE-D2E2727D6728}" dt="2024-09-16T13:05:54.027" v="1" actId="20577"/>
        <pc:sldMkLst>
          <pc:docMk/>
          <pc:sldMk cId="2087353130" sldId="256"/>
        </pc:sldMkLst>
        <pc:spChg chg="mod">
          <ac:chgData name="James Moore" userId="2734fbee-75e6-4c68-b1e1-71d90938a1bc" providerId="ADAL" clId="{8F540069-0B72-7746-97CE-D2E2727D6728}" dt="2024-09-16T13:05:54.027" v="1" actId="20577"/>
          <ac:spMkLst>
            <pc:docMk/>
            <pc:sldMk cId="2087353130" sldId="256"/>
            <ac:spMk id="3" creationId="{22C6E451-9A9C-40B0-8CEB-03CB8540F3F1}"/>
          </ac:spMkLst>
        </pc:spChg>
      </pc:sldChg>
      <pc:sldChg chg="del ord">
        <pc:chgData name="James Moore" userId="2734fbee-75e6-4c68-b1e1-71d90938a1bc" providerId="ADAL" clId="{8F540069-0B72-7746-97CE-D2E2727D6728}" dt="2024-09-16T13:45:27.227" v="1341" actId="2696"/>
        <pc:sldMkLst>
          <pc:docMk/>
          <pc:sldMk cId="0" sldId="265"/>
        </pc:sldMkLst>
      </pc:sldChg>
      <pc:sldChg chg="del">
        <pc:chgData name="James Moore" userId="2734fbee-75e6-4c68-b1e1-71d90938a1bc" providerId="ADAL" clId="{8F540069-0B72-7746-97CE-D2E2727D6728}" dt="2024-09-16T13:43:42.518" v="1326" actId="2696"/>
        <pc:sldMkLst>
          <pc:docMk/>
          <pc:sldMk cId="2669234259" sldId="311"/>
        </pc:sldMkLst>
      </pc:sldChg>
      <pc:sldChg chg="del">
        <pc:chgData name="James Moore" userId="2734fbee-75e6-4c68-b1e1-71d90938a1bc" providerId="ADAL" clId="{8F540069-0B72-7746-97CE-D2E2727D6728}" dt="2024-09-16T13:43:45.291" v="1330" actId="2696"/>
        <pc:sldMkLst>
          <pc:docMk/>
          <pc:sldMk cId="2358450415" sldId="313"/>
        </pc:sldMkLst>
      </pc:sldChg>
      <pc:sldChg chg="del">
        <pc:chgData name="James Moore" userId="2734fbee-75e6-4c68-b1e1-71d90938a1bc" providerId="ADAL" clId="{8F540069-0B72-7746-97CE-D2E2727D6728}" dt="2024-09-16T13:43:44.582" v="1329" actId="2696"/>
        <pc:sldMkLst>
          <pc:docMk/>
          <pc:sldMk cId="697690130" sldId="314"/>
        </pc:sldMkLst>
      </pc:sldChg>
      <pc:sldChg chg="del">
        <pc:chgData name="James Moore" userId="2734fbee-75e6-4c68-b1e1-71d90938a1bc" providerId="ADAL" clId="{8F540069-0B72-7746-97CE-D2E2727D6728}" dt="2024-09-16T13:43:43.773" v="1328" actId="2696"/>
        <pc:sldMkLst>
          <pc:docMk/>
          <pc:sldMk cId="3682238085" sldId="319"/>
        </pc:sldMkLst>
      </pc:sldChg>
      <pc:sldChg chg="del">
        <pc:chgData name="James Moore" userId="2734fbee-75e6-4c68-b1e1-71d90938a1bc" providerId="ADAL" clId="{8F540069-0B72-7746-97CE-D2E2727D6728}" dt="2024-09-16T13:43:49.354" v="1336" actId="2696"/>
        <pc:sldMkLst>
          <pc:docMk/>
          <pc:sldMk cId="252283014" sldId="335"/>
        </pc:sldMkLst>
      </pc:sldChg>
      <pc:sldChg chg="del">
        <pc:chgData name="James Moore" userId="2734fbee-75e6-4c68-b1e1-71d90938a1bc" providerId="ADAL" clId="{8F540069-0B72-7746-97CE-D2E2727D6728}" dt="2024-09-16T13:43:48.124" v="1334" actId="2696"/>
        <pc:sldMkLst>
          <pc:docMk/>
          <pc:sldMk cId="1037941501" sldId="336"/>
        </pc:sldMkLst>
      </pc:sldChg>
      <pc:sldChg chg="del">
        <pc:chgData name="James Moore" userId="2734fbee-75e6-4c68-b1e1-71d90938a1bc" providerId="ADAL" clId="{8F540069-0B72-7746-97CE-D2E2727D6728}" dt="2024-09-16T13:43:48.781" v="1335" actId="2696"/>
        <pc:sldMkLst>
          <pc:docMk/>
          <pc:sldMk cId="1015091160" sldId="337"/>
        </pc:sldMkLst>
      </pc:sldChg>
      <pc:sldChg chg="del">
        <pc:chgData name="James Moore" userId="2734fbee-75e6-4c68-b1e1-71d90938a1bc" providerId="ADAL" clId="{8F540069-0B72-7746-97CE-D2E2727D6728}" dt="2024-09-16T13:43:43.160" v="1327" actId="2696"/>
        <pc:sldMkLst>
          <pc:docMk/>
          <pc:sldMk cId="593801435" sldId="342"/>
        </pc:sldMkLst>
      </pc:sldChg>
      <pc:sldChg chg="del">
        <pc:chgData name="James Moore" userId="2734fbee-75e6-4c68-b1e1-71d90938a1bc" providerId="ADAL" clId="{8F540069-0B72-7746-97CE-D2E2727D6728}" dt="2024-09-16T13:43:45.977" v="1331" actId="2696"/>
        <pc:sldMkLst>
          <pc:docMk/>
          <pc:sldMk cId="1680300619" sldId="345"/>
        </pc:sldMkLst>
      </pc:sldChg>
      <pc:sldChg chg="del">
        <pc:chgData name="James Moore" userId="2734fbee-75e6-4c68-b1e1-71d90938a1bc" providerId="ADAL" clId="{8F540069-0B72-7746-97CE-D2E2727D6728}" dt="2024-09-16T13:43:51.848" v="1337" actId="2696"/>
        <pc:sldMkLst>
          <pc:docMk/>
          <pc:sldMk cId="2564871656" sldId="346"/>
        </pc:sldMkLst>
      </pc:sldChg>
      <pc:sldChg chg="add del">
        <pc:chgData name="James Moore" userId="2734fbee-75e6-4c68-b1e1-71d90938a1bc" providerId="ADAL" clId="{8F540069-0B72-7746-97CE-D2E2727D6728}" dt="2024-09-16T13:43:39.509" v="1324"/>
        <pc:sldMkLst>
          <pc:docMk/>
          <pc:sldMk cId="1666141350" sldId="348"/>
        </pc:sldMkLst>
      </pc:sldChg>
      <pc:sldChg chg="del">
        <pc:chgData name="James Moore" userId="2734fbee-75e6-4c68-b1e1-71d90938a1bc" providerId="ADAL" clId="{8F540069-0B72-7746-97CE-D2E2727D6728}" dt="2024-09-16T13:43:41.337" v="1325" actId="2696"/>
        <pc:sldMkLst>
          <pc:docMk/>
          <pc:sldMk cId="4037029587" sldId="349"/>
        </pc:sldMkLst>
      </pc:sldChg>
      <pc:sldChg chg="del">
        <pc:chgData name="James Moore" userId="2734fbee-75e6-4c68-b1e1-71d90938a1bc" providerId="ADAL" clId="{8F540069-0B72-7746-97CE-D2E2727D6728}" dt="2024-09-16T13:43:02.710" v="1322" actId="2696"/>
        <pc:sldMkLst>
          <pc:docMk/>
          <pc:sldMk cId="1432978908" sldId="352"/>
        </pc:sldMkLst>
      </pc:sldChg>
      <pc:sldChg chg="del">
        <pc:chgData name="James Moore" userId="2734fbee-75e6-4c68-b1e1-71d90938a1bc" providerId="ADAL" clId="{8F540069-0B72-7746-97CE-D2E2727D6728}" dt="2024-09-16T13:43:46.822" v="1332" actId="2696"/>
        <pc:sldMkLst>
          <pc:docMk/>
          <pc:sldMk cId="795603059" sldId="354"/>
        </pc:sldMkLst>
      </pc:sldChg>
      <pc:sldChg chg="del">
        <pc:chgData name="James Moore" userId="2734fbee-75e6-4c68-b1e1-71d90938a1bc" providerId="ADAL" clId="{8F540069-0B72-7746-97CE-D2E2727D6728}" dt="2024-09-16T13:43:47.298" v="1333" actId="2696"/>
        <pc:sldMkLst>
          <pc:docMk/>
          <pc:sldMk cId="395089546" sldId="355"/>
        </pc:sldMkLst>
      </pc:sldChg>
      <pc:sldChg chg="del">
        <pc:chgData name="James Moore" userId="2734fbee-75e6-4c68-b1e1-71d90938a1bc" providerId="ADAL" clId="{8F540069-0B72-7746-97CE-D2E2727D6728}" dt="2024-09-16T13:45:29.972" v="1342" actId="2696"/>
        <pc:sldMkLst>
          <pc:docMk/>
          <pc:sldMk cId="1885217452" sldId="482"/>
        </pc:sldMkLst>
      </pc:sldChg>
      <pc:sldChg chg="del">
        <pc:chgData name="James Moore" userId="2734fbee-75e6-4c68-b1e1-71d90938a1bc" providerId="ADAL" clId="{8F540069-0B72-7746-97CE-D2E2727D6728}" dt="2024-09-16T13:42:34.092" v="1316" actId="2696"/>
        <pc:sldMkLst>
          <pc:docMk/>
          <pc:sldMk cId="3647559158" sldId="516"/>
        </pc:sldMkLst>
      </pc:sldChg>
      <pc:sldChg chg="ord">
        <pc:chgData name="James Moore" userId="2734fbee-75e6-4c68-b1e1-71d90938a1bc" providerId="ADAL" clId="{8F540069-0B72-7746-97CE-D2E2727D6728}" dt="2024-09-16T13:42:54.454" v="1321" actId="20578"/>
        <pc:sldMkLst>
          <pc:docMk/>
          <pc:sldMk cId="2437778186" sldId="537"/>
        </pc:sldMkLst>
      </pc:sldChg>
      <pc:sldChg chg="del">
        <pc:chgData name="James Moore" userId="2734fbee-75e6-4c68-b1e1-71d90938a1bc" providerId="ADAL" clId="{8F540069-0B72-7746-97CE-D2E2727D6728}" dt="2024-09-16T13:42:34.710" v="1317" actId="2696"/>
        <pc:sldMkLst>
          <pc:docMk/>
          <pc:sldMk cId="2840203014" sldId="647"/>
        </pc:sldMkLst>
      </pc:sldChg>
      <pc:sldChg chg="del">
        <pc:chgData name="James Moore" userId="2734fbee-75e6-4c68-b1e1-71d90938a1bc" providerId="ADAL" clId="{8F540069-0B72-7746-97CE-D2E2727D6728}" dt="2024-09-16T13:43:52.647" v="1338" actId="2696"/>
        <pc:sldMkLst>
          <pc:docMk/>
          <pc:sldMk cId="2727087280" sldId="657"/>
        </pc:sldMkLst>
      </pc:sldChg>
      <pc:sldChg chg="modSp mod modNotesTx">
        <pc:chgData name="James Moore" userId="2734fbee-75e6-4c68-b1e1-71d90938a1bc" providerId="ADAL" clId="{8F540069-0B72-7746-97CE-D2E2727D6728}" dt="2024-09-16T13:13:09.496" v="698" actId="20577"/>
        <pc:sldMkLst>
          <pc:docMk/>
          <pc:sldMk cId="3748452510" sldId="658"/>
        </pc:sldMkLst>
        <pc:spChg chg="mod">
          <ac:chgData name="James Moore" userId="2734fbee-75e6-4c68-b1e1-71d90938a1bc" providerId="ADAL" clId="{8F540069-0B72-7746-97CE-D2E2727D6728}" dt="2024-09-16T13:10:44.295" v="301" actId="20577"/>
          <ac:spMkLst>
            <pc:docMk/>
            <pc:sldMk cId="3748452510" sldId="658"/>
            <ac:spMk id="2" creationId="{2A207C74-AB0C-51A6-DE3D-7B20B3577E6F}"/>
          </ac:spMkLst>
        </pc:spChg>
      </pc:sldChg>
      <pc:sldChg chg="del">
        <pc:chgData name="James Moore" userId="2734fbee-75e6-4c68-b1e1-71d90938a1bc" providerId="ADAL" clId="{8F540069-0B72-7746-97CE-D2E2727D6728}" dt="2024-09-16T13:06:10.610" v="3" actId="2696"/>
        <pc:sldMkLst>
          <pc:docMk/>
          <pc:sldMk cId="3918691024" sldId="663"/>
        </pc:sldMkLst>
      </pc:sldChg>
      <pc:sldChg chg="del">
        <pc:chgData name="James Moore" userId="2734fbee-75e6-4c68-b1e1-71d90938a1bc" providerId="ADAL" clId="{8F540069-0B72-7746-97CE-D2E2727D6728}" dt="2024-09-16T13:06:02.893" v="2" actId="2696"/>
        <pc:sldMkLst>
          <pc:docMk/>
          <pc:sldMk cId="2517170193" sldId="667"/>
        </pc:sldMkLst>
      </pc:sldChg>
      <pc:sldChg chg="modSp new mod modNotesTx">
        <pc:chgData name="James Moore" userId="2734fbee-75e6-4c68-b1e1-71d90938a1bc" providerId="ADAL" clId="{8F540069-0B72-7746-97CE-D2E2727D6728}" dt="2024-09-16T13:16:26.016" v="1315" actId="20577"/>
        <pc:sldMkLst>
          <pc:docMk/>
          <pc:sldMk cId="3506945095" sldId="667"/>
        </pc:sldMkLst>
        <pc:spChg chg="mod">
          <ac:chgData name="James Moore" userId="2734fbee-75e6-4c68-b1e1-71d90938a1bc" providerId="ADAL" clId="{8F540069-0B72-7746-97CE-D2E2727D6728}" dt="2024-09-16T13:11:28.837" v="369" actId="20577"/>
          <ac:spMkLst>
            <pc:docMk/>
            <pc:sldMk cId="3506945095" sldId="667"/>
            <ac:spMk id="2" creationId="{B9D27FAC-6CCE-0B69-763C-11CB3DE63FFE}"/>
          </ac:spMkLst>
        </pc:spChg>
        <pc:spChg chg="mod">
          <ac:chgData name="James Moore" userId="2734fbee-75e6-4c68-b1e1-71d90938a1bc" providerId="ADAL" clId="{8F540069-0B72-7746-97CE-D2E2727D6728}" dt="2024-09-16T13:12:19.445" v="574" actId="20577"/>
          <ac:spMkLst>
            <pc:docMk/>
            <pc:sldMk cId="3506945095" sldId="667"/>
            <ac:spMk id="3" creationId="{B29A69A7-0F1E-3DF6-B79D-52EF1B3903FE}"/>
          </ac:spMkLst>
        </pc:spChg>
      </pc:sldChg>
      <pc:sldChg chg="add">
        <pc:chgData name="James Moore" userId="2734fbee-75e6-4c68-b1e1-71d90938a1bc" providerId="ADAL" clId="{8F540069-0B72-7746-97CE-D2E2727D6728}" dt="2024-09-16T13:44:16.059" v="1340"/>
        <pc:sldMkLst>
          <pc:docMk/>
          <pc:sldMk cId="1101138102" sldId="668"/>
        </pc:sldMkLst>
      </pc:sldChg>
      <pc:sldChg chg="new">
        <pc:chgData name="James Moore" userId="2734fbee-75e6-4c68-b1e1-71d90938a1bc" providerId="ADAL" clId="{8F540069-0B72-7746-97CE-D2E2727D6728}" dt="2024-09-16T13:45:45.195" v="1343" actId="680"/>
        <pc:sldMkLst>
          <pc:docMk/>
          <pc:sldMk cId="1221063142" sldId="669"/>
        </pc:sldMkLst>
      </pc:sldChg>
    </pc:docChg>
  </pc:docChgLst>
  <pc:docChgLst>
    <pc:chgData name="James Moore" userId="S::j.moore@uwtsd.ac.uk::2734fbee-75e6-4c68-b1e1-71d90938a1bc" providerId="AD" clId="Web-{C04C0AF3-8968-3695-9FE9-DAFE8C728620}"/>
    <pc:docChg chg="modSld">
      <pc:chgData name="James Moore" userId="S::j.moore@uwtsd.ac.uk::2734fbee-75e6-4c68-b1e1-71d90938a1bc" providerId="AD" clId="Web-{C04C0AF3-8968-3695-9FE9-DAFE8C728620}" dt="2024-09-26T13:43:06.974" v="0" actId="20577"/>
      <pc:docMkLst>
        <pc:docMk/>
      </pc:docMkLst>
      <pc:sldChg chg="modSp">
        <pc:chgData name="James Moore" userId="S::j.moore@uwtsd.ac.uk::2734fbee-75e6-4c68-b1e1-71d90938a1bc" providerId="AD" clId="Web-{C04C0AF3-8968-3695-9FE9-DAFE8C728620}" dt="2024-09-26T13:43:06.974" v="0" actId="20577"/>
        <pc:sldMkLst>
          <pc:docMk/>
          <pc:sldMk cId="2087353130" sldId="256"/>
        </pc:sldMkLst>
        <pc:spChg chg="mod">
          <ac:chgData name="James Moore" userId="S::j.moore@uwtsd.ac.uk::2734fbee-75e6-4c68-b1e1-71d90938a1bc" providerId="AD" clId="Web-{C04C0AF3-8968-3695-9FE9-DAFE8C728620}" dt="2024-09-26T13:43:06.974" v="0" actId="20577"/>
          <ac:spMkLst>
            <pc:docMk/>
            <pc:sldMk cId="2087353130" sldId="256"/>
            <ac:spMk id="2" creationId="{84211050-FCC0-41D8-98D0-0FB7D3DBE0A3}"/>
          </ac:spMkLst>
        </pc:spChg>
      </pc:sldChg>
    </pc:docChg>
  </pc:docChgLst>
  <pc:docChgLst>
    <pc:chgData name="James Moore" userId="S::j.moore@uwtsd.ac.uk::2734fbee-75e6-4c68-b1e1-71d90938a1bc" providerId="AD" clId="Web-{93D2EFC5-21A3-B307-F3B3-78F1492C35A7}"/>
    <pc:docChg chg="addSld delSld modSld sldOrd">
      <pc:chgData name="James Moore" userId="S::j.moore@uwtsd.ac.uk::2734fbee-75e6-4c68-b1e1-71d90938a1bc" providerId="AD" clId="Web-{93D2EFC5-21A3-B307-F3B3-78F1492C35A7}" dt="2024-10-08T15:07:36.672" v="1882" actId="20577"/>
      <pc:docMkLst>
        <pc:docMk/>
      </pc:docMkLst>
      <pc:sldChg chg="modNotes">
        <pc:chgData name="James Moore" userId="S::j.moore@uwtsd.ac.uk::2734fbee-75e6-4c68-b1e1-71d90938a1bc" providerId="AD" clId="Web-{93D2EFC5-21A3-B307-F3B3-78F1492C35A7}" dt="2024-10-08T15:02:57.431" v="1824"/>
        <pc:sldMkLst>
          <pc:docMk/>
          <pc:sldMk cId="1666141350" sldId="348"/>
        </pc:sldMkLst>
      </pc:sldChg>
      <pc:sldChg chg="modSp add del modNotes">
        <pc:chgData name="James Moore" userId="S::j.moore@uwtsd.ac.uk::2734fbee-75e6-4c68-b1e1-71d90938a1bc" providerId="AD" clId="Web-{93D2EFC5-21A3-B307-F3B3-78F1492C35A7}" dt="2024-10-08T14:51:17.508" v="1226"/>
        <pc:sldMkLst>
          <pc:docMk/>
          <pc:sldMk cId="484289413" sldId="360"/>
        </pc:sldMkLst>
        <pc:spChg chg="mod">
          <ac:chgData name="James Moore" userId="S::j.moore@uwtsd.ac.uk::2734fbee-75e6-4c68-b1e1-71d90938a1bc" providerId="AD" clId="Web-{93D2EFC5-21A3-B307-F3B3-78F1492C35A7}" dt="2024-10-08T14:49:26.708" v="897" actId="20577"/>
          <ac:spMkLst>
            <pc:docMk/>
            <pc:sldMk cId="484289413" sldId="360"/>
            <ac:spMk id="3" creationId="{017DD329-C979-5C9C-A95A-2480CA82E181}"/>
          </ac:spMkLst>
        </pc:spChg>
      </pc:sldChg>
      <pc:sldChg chg="add ord modNotes">
        <pc:chgData name="James Moore" userId="S::j.moore@uwtsd.ac.uk::2734fbee-75e6-4c68-b1e1-71d90938a1bc" providerId="AD" clId="Web-{93D2EFC5-21A3-B307-F3B3-78F1492C35A7}" dt="2024-10-08T15:02:19.680" v="1822"/>
        <pc:sldMkLst>
          <pc:docMk/>
          <pc:sldMk cId="1523551698" sldId="631"/>
        </pc:sldMkLst>
      </pc:sldChg>
      <pc:sldChg chg="delSp modSp">
        <pc:chgData name="James Moore" userId="S::j.moore@uwtsd.ac.uk::2734fbee-75e6-4c68-b1e1-71d90938a1bc" providerId="AD" clId="Web-{93D2EFC5-21A3-B307-F3B3-78F1492C35A7}" dt="2024-10-08T14:44:48.873" v="674" actId="1076"/>
        <pc:sldMkLst>
          <pc:docMk/>
          <pc:sldMk cId="1221063142" sldId="669"/>
        </pc:sldMkLst>
        <pc:spChg chg="mod">
          <ac:chgData name="James Moore" userId="S::j.moore@uwtsd.ac.uk::2734fbee-75e6-4c68-b1e1-71d90938a1bc" providerId="AD" clId="Web-{93D2EFC5-21A3-B307-F3B3-78F1492C35A7}" dt="2024-10-08T14:44:48.873" v="674" actId="1076"/>
          <ac:spMkLst>
            <pc:docMk/>
            <pc:sldMk cId="1221063142" sldId="669"/>
            <ac:spMk id="2" creationId="{9D08E004-5D1C-9776-46B7-5E64FEEEF0EA}"/>
          </ac:spMkLst>
        </pc:spChg>
        <pc:spChg chg="del mod">
          <ac:chgData name="James Moore" userId="S::j.moore@uwtsd.ac.uk::2734fbee-75e6-4c68-b1e1-71d90938a1bc" providerId="AD" clId="Web-{93D2EFC5-21A3-B307-F3B3-78F1492C35A7}" dt="2024-10-08T14:44:43.451" v="673"/>
          <ac:spMkLst>
            <pc:docMk/>
            <pc:sldMk cId="1221063142" sldId="669"/>
            <ac:spMk id="3" creationId="{A37200EA-4D7B-B341-ACCE-D1676B7F9E26}"/>
          </ac:spMkLst>
        </pc:spChg>
      </pc:sldChg>
      <pc:sldChg chg="addSp delSp modSp new">
        <pc:chgData name="James Moore" userId="S::j.moore@uwtsd.ac.uk::2734fbee-75e6-4c68-b1e1-71d90938a1bc" providerId="AD" clId="Web-{93D2EFC5-21A3-B307-F3B3-78F1492C35A7}" dt="2024-10-08T14:35:30.875" v="516" actId="20577"/>
        <pc:sldMkLst>
          <pc:docMk/>
          <pc:sldMk cId="1711746717" sldId="670"/>
        </pc:sldMkLst>
        <pc:spChg chg="mod">
          <ac:chgData name="James Moore" userId="S::j.moore@uwtsd.ac.uk::2734fbee-75e6-4c68-b1e1-71d90938a1bc" providerId="AD" clId="Web-{93D2EFC5-21A3-B307-F3B3-78F1492C35A7}" dt="2024-10-08T14:35:30.875" v="516" actId="20577"/>
          <ac:spMkLst>
            <pc:docMk/>
            <pc:sldMk cId="1711746717" sldId="670"/>
            <ac:spMk id="2" creationId="{01307BE2-E2A2-77E3-CA41-4EDD45DCE139}"/>
          </ac:spMkLst>
        </pc:spChg>
        <pc:spChg chg="del">
          <ac:chgData name="James Moore" userId="S::j.moore@uwtsd.ac.uk::2734fbee-75e6-4c68-b1e1-71d90938a1bc" providerId="AD" clId="Web-{93D2EFC5-21A3-B307-F3B3-78F1492C35A7}" dt="2024-10-08T14:34:35.390" v="497"/>
          <ac:spMkLst>
            <pc:docMk/>
            <pc:sldMk cId="1711746717" sldId="670"/>
            <ac:spMk id="3" creationId="{8C83D78B-04F3-A419-7BAF-A85D7BE449AB}"/>
          </ac:spMkLst>
        </pc:spChg>
        <pc:picChg chg="add mod ord">
          <ac:chgData name="James Moore" userId="S::j.moore@uwtsd.ac.uk::2734fbee-75e6-4c68-b1e1-71d90938a1bc" providerId="AD" clId="Web-{93D2EFC5-21A3-B307-F3B3-78F1492C35A7}" dt="2024-10-08T14:35:13.484" v="512" actId="1076"/>
          <ac:picMkLst>
            <pc:docMk/>
            <pc:sldMk cId="1711746717" sldId="670"/>
            <ac:picMk id="4" creationId="{C84BC44C-2DE2-A071-6E2E-9ABE45F26A43}"/>
          </ac:picMkLst>
        </pc:picChg>
      </pc:sldChg>
      <pc:sldChg chg="addSp modSp add replId modNotes">
        <pc:chgData name="James Moore" userId="S::j.moore@uwtsd.ac.uk::2734fbee-75e6-4c68-b1e1-71d90938a1bc" providerId="AD" clId="Web-{93D2EFC5-21A3-B307-F3B3-78F1492C35A7}" dt="2024-10-08T14:33:15.013" v="496" actId="14100"/>
        <pc:sldMkLst>
          <pc:docMk/>
          <pc:sldMk cId="855229925" sldId="671"/>
        </pc:sldMkLst>
        <pc:spChg chg="mod">
          <ac:chgData name="James Moore" userId="S::j.moore@uwtsd.ac.uk::2734fbee-75e6-4c68-b1e1-71d90938a1bc" providerId="AD" clId="Web-{93D2EFC5-21A3-B307-F3B3-78F1492C35A7}" dt="2024-10-08T14:25:20.673" v="58" actId="20577"/>
          <ac:spMkLst>
            <pc:docMk/>
            <pc:sldMk cId="855229925" sldId="671"/>
            <ac:spMk id="2" creationId="{B9D27FAC-6CCE-0B69-763C-11CB3DE63FFE}"/>
          </ac:spMkLst>
        </pc:spChg>
        <pc:spChg chg="mod">
          <ac:chgData name="James Moore" userId="S::j.moore@uwtsd.ac.uk::2734fbee-75e6-4c68-b1e1-71d90938a1bc" providerId="AD" clId="Web-{93D2EFC5-21A3-B307-F3B3-78F1492C35A7}" dt="2024-10-08T14:33:15.013" v="496" actId="14100"/>
          <ac:spMkLst>
            <pc:docMk/>
            <pc:sldMk cId="855229925" sldId="671"/>
            <ac:spMk id="3" creationId="{B29A69A7-0F1E-3DF6-B79D-52EF1B3903FE}"/>
          </ac:spMkLst>
        </pc:spChg>
        <pc:picChg chg="add mod modCrop">
          <ac:chgData name="James Moore" userId="S::j.moore@uwtsd.ac.uk::2734fbee-75e6-4c68-b1e1-71d90938a1bc" providerId="AD" clId="Web-{93D2EFC5-21A3-B307-F3B3-78F1492C35A7}" dt="2024-10-08T14:27:40.833" v="70" actId="1076"/>
          <ac:picMkLst>
            <pc:docMk/>
            <pc:sldMk cId="855229925" sldId="671"/>
            <ac:picMk id="4" creationId="{9614637B-199D-EA35-1F96-3DA528EAC2D0}"/>
          </ac:picMkLst>
        </pc:picChg>
      </pc:sldChg>
      <pc:sldChg chg="addSp delSp modSp new del">
        <pc:chgData name="James Moore" userId="S::j.moore@uwtsd.ac.uk::2734fbee-75e6-4c68-b1e1-71d90938a1bc" providerId="AD" clId="Web-{93D2EFC5-21A3-B307-F3B3-78F1492C35A7}" dt="2024-10-08T14:43:42.231" v="662"/>
        <pc:sldMkLst>
          <pc:docMk/>
          <pc:sldMk cId="3168426149" sldId="672"/>
        </pc:sldMkLst>
        <pc:spChg chg="del">
          <ac:chgData name="James Moore" userId="S::j.moore@uwtsd.ac.uk::2734fbee-75e6-4c68-b1e1-71d90938a1bc" providerId="AD" clId="Web-{93D2EFC5-21A3-B307-F3B3-78F1492C35A7}" dt="2024-10-08T14:39:44.350" v="519"/>
          <ac:spMkLst>
            <pc:docMk/>
            <pc:sldMk cId="3168426149" sldId="672"/>
            <ac:spMk id="3" creationId="{18D8D988-7B4B-2EDF-891A-3AA6C72D72C1}"/>
          </ac:spMkLst>
        </pc:spChg>
        <pc:picChg chg="add mod ord">
          <ac:chgData name="James Moore" userId="S::j.moore@uwtsd.ac.uk::2734fbee-75e6-4c68-b1e1-71d90938a1bc" providerId="AD" clId="Web-{93D2EFC5-21A3-B307-F3B3-78F1492C35A7}" dt="2024-10-08T14:39:44.350" v="519"/>
          <ac:picMkLst>
            <pc:docMk/>
            <pc:sldMk cId="3168426149" sldId="672"/>
            <ac:picMk id="4" creationId="{92D130AA-C7E3-435B-2DC7-C4508950CA74}"/>
          </ac:picMkLst>
        </pc:picChg>
      </pc:sldChg>
      <pc:sldChg chg="addSp delSp modSp add replId">
        <pc:chgData name="James Moore" userId="S::j.moore@uwtsd.ac.uk::2734fbee-75e6-4c68-b1e1-71d90938a1bc" providerId="AD" clId="Web-{93D2EFC5-21A3-B307-F3B3-78F1492C35A7}" dt="2024-10-08T14:43:28.324" v="661" actId="14100"/>
        <pc:sldMkLst>
          <pc:docMk/>
          <pc:sldMk cId="1729356363" sldId="673"/>
        </pc:sldMkLst>
        <pc:spChg chg="mod">
          <ac:chgData name="James Moore" userId="S::j.moore@uwtsd.ac.uk::2734fbee-75e6-4c68-b1e1-71d90938a1bc" providerId="AD" clId="Web-{93D2EFC5-21A3-B307-F3B3-78F1492C35A7}" dt="2024-10-08T14:42:05.666" v="607" actId="1076"/>
          <ac:spMkLst>
            <pc:docMk/>
            <pc:sldMk cId="1729356363" sldId="673"/>
            <ac:spMk id="2" creationId="{01307BE2-E2A2-77E3-CA41-4EDD45DCE139}"/>
          </ac:spMkLst>
        </pc:spChg>
        <pc:spChg chg="add mod">
          <ac:chgData name="James Moore" userId="S::j.moore@uwtsd.ac.uk::2734fbee-75e6-4c68-b1e1-71d90938a1bc" providerId="AD" clId="Web-{93D2EFC5-21A3-B307-F3B3-78F1492C35A7}" dt="2024-10-08T14:42:13.385" v="609" actId="1076"/>
          <ac:spMkLst>
            <pc:docMk/>
            <pc:sldMk cId="1729356363" sldId="673"/>
            <ac:spMk id="5" creationId="{21979B8D-2F95-7B6D-2709-4F0E3053740E}"/>
          </ac:spMkLst>
        </pc:spChg>
        <pc:spChg chg="add mod">
          <ac:chgData name="James Moore" userId="S::j.moore@uwtsd.ac.uk::2734fbee-75e6-4c68-b1e1-71d90938a1bc" providerId="AD" clId="Web-{93D2EFC5-21A3-B307-F3B3-78F1492C35A7}" dt="2024-10-08T14:43:28.324" v="661" actId="14100"/>
          <ac:spMkLst>
            <pc:docMk/>
            <pc:sldMk cId="1729356363" sldId="673"/>
            <ac:spMk id="10" creationId="{13CD452F-44F5-EB03-B45C-A531E5D3E980}"/>
          </ac:spMkLst>
        </pc:spChg>
        <pc:picChg chg="del">
          <ac:chgData name="James Moore" userId="S::j.moore@uwtsd.ac.uk::2734fbee-75e6-4c68-b1e1-71d90938a1bc" providerId="AD" clId="Web-{93D2EFC5-21A3-B307-F3B3-78F1492C35A7}" dt="2024-10-08T14:39:57.257" v="521"/>
          <ac:picMkLst>
            <pc:docMk/>
            <pc:sldMk cId="1729356363" sldId="673"/>
            <ac:picMk id="4" creationId="{C84BC44C-2DE2-A071-6E2E-9ABE45F26A43}"/>
          </ac:picMkLst>
        </pc:picChg>
        <pc:picChg chg="add mod">
          <ac:chgData name="James Moore" userId="S::j.moore@uwtsd.ac.uk::2734fbee-75e6-4c68-b1e1-71d90938a1bc" providerId="AD" clId="Web-{93D2EFC5-21A3-B307-F3B3-78F1492C35A7}" dt="2024-10-08T14:42:15.823" v="610" actId="1076"/>
          <ac:picMkLst>
            <pc:docMk/>
            <pc:sldMk cId="1729356363" sldId="673"/>
            <ac:picMk id="7" creationId="{AC1C1549-4694-5A2A-2F06-FCD69E39CB86}"/>
          </ac:picMkLst>
        </pc:picChg>
        <pc:picChg chg="add mod">
          <ac:chgData name="James Moore" userId="S::j.moore@uwtsd.ac.uk::2734fbee-75e6-4c68-b1e1-71d90938a1bc" providerId="AD" clId="Web-{93D2EFC5-21A3-B307-F3B3-78F1492C35A7}" dt="2024-10-08T14:42:20.510" v="611" actId="14100"/>
          <ac:picMkLst>
            <pc:docMk/>
            <pc:sldMk cId="1729356363" sldId="673"/>
            <ac:picMk id="8" creationId="{274806D0-779F-FCAD-CDD5-306C062517F1}"/>
          </ac:picMkLst>
        </pc:picChg>
      </pc:sldChg>
      <pc:sldChg chg="addSp delSp modSp add ord replId modNotes">
        <pc:chgData name="James Moore" userId="S::j.moore@uwtsd.ac.uk::2734fbee-75e6-4c68-b1e1-71d90938a1bc" providerId="AD" clId="Web-{93D2EFC5-21A3-B307-F3B3-78F1492C35A7}" dt="2024-10-08T15:02:07.382" v="1820"/>
        <pc:sldMkLst>
          <pc:docMk/>
          <pc:sldMk cId="3866060095" sldId="674"/>
        </pc:sldMkLst>
        <pc:spChg chg="mod">
          <ac:chgData name="James Moore" userId="S::j.moore@uwtsd.ac.uk::2734fbee-75e6-4c68-b1e1-71d90938a1bc" providerId="AD" clId="Web-{93D2EFC5-21A3-B307-F3B3-78F1492C35A7}" dt="2024-10-08T14:56:04.483" v="1586" actId="1076"/>
          <ac:spMkLst>
            <pc:docMk/>
            <pc:sldMk cId="3866060095" sldId="674"/>
            <ac:spMk id="2" creationId="{01307BE2-E2A2-77E3-CA41-4EDD45DCE139}"/>
          </ac:spMkLst>
        </pc:spChg>
        <pc:spChg chg="add mod">
          <ac:chgData name="James Moore" userId="S::j.moore@uwtsd.ac.uk::2734fbee-75e6-4c68-b1e1-71d90938a1bc" providerId="AD" clId="Web-{93D2EFC5-21A3-B307-F3B3-78F1492C35A7}" dt="2024-10-08T14:59:23.613" v="1604" actId="1076"/>
          <ac:spMkLst>
            <pc:docMk/>
            <pc:sldMk cId="3866060095" sldId="674"/>
            <ac:spMk id="3" creationId="{1E37B664-F3F7-80FF-440F-3039B799F93F}"/>
          </ac:spMkLst>
        </pc:spChg>
        <pc:spChg chg="del mod">
          <ac:chgData name="James Moore" userId="S::j.moore@uwtsd.ac.uk::2734fbee-75e6-4c68-b1e1-71d90938a1bc" providerId="AD" clId="Web-{93D2EFC5-21A3-B307-F3B3-78F1492C35A7}" dt="2024-10-08T14:55:10.201" v="1510"/>
          <ac:spMkLst>
            <pc:docMk/>
            <pc:sldMk cId="3866060095" sldId="674"/>
            <ac:spMk id="5" creationId="{21979B8D-2F95-7B6D-2709-4F0E3053740E}"/>
          </ac:spMkLst>
        </pc:spChg>
        <pc:spChg chg="add mod">
          <ac:chgData name="James Moore" userId="S::j.moore@uwtsd.ac.uk::2734fbee-75e6-4c68-b1e1-71d90938a1bc" providerId="AD" clId="Web-{93D2EFC5-21A3-B307-F3B3-78F1492C35A7}" dt="2024-10-08T14:59:18.253" v="1603" actId="1076"/>
          <ac:spMkLst>
            <pc:docMk/>
            <pc:sldMk cId="3866060095" sldId="674"/>
            <ac:spMk id="6" creationId="{E4342394-2BD3-EFA2-2756-6C9C3C705A0C}"/>
          </ac:spMkLst>
        </pc:spChg>
        <pc:spChg chg="del mod">
          <ac:chgData name="James Moore" userId="S::j.moore@uwtsd.ac.uk::2734fbee-75e6-4c68-b1e1-71d90938a1bc" providerId="AD" clId="Web-{93D2EFC5-21A3-B307-F3B3-78F1492C35A7}" dt="2024-10-08T14:57:02.078" v="1596"/>
          <ac:spMkLst>
            <pc:docMk/>
            <pc:sldMk cId="3866060095" sldId="674"/>
            <ac:spMk id="10" creationId="{13CD452F-44F5-EB03-B45C-A531E5D3E980}"/>
          </ac:spMkLst>
        </pc:spChg>
        <pc:spChg chg="add del mod">
          <ac:chgData name="James Moore" userId="S::j.moore@uwtsd.ac.uk::2734fbee-75e6-4c68-b1e1-71d90938a1bc" providerId="AD" clId="Web-{93D2EFC5-21A3-B307-F3B3-78F1492C35A7}" dt="2024-10-08T14:56:41.531" v="1593"/>
          <ac:spMkLst>
            <pc:docMk/>
            <pc:sldMk cId="3866060095" sldId="674"/>
            <ac:spMk id="11" creationId="{8A052AA7-82FB-2941-24CE-18FC4C268C70}"/>
          </ac:spMkLst>
        </pc:spChg>
        <pc:spChg chg="add mod">
          <ac:chgData name="James Moore" userId="S::j.moore@uwtsd.ac.uk::2734fbee-75e6-4c68-b1e1-71d90938a1bc" providerId="AD" clId="Web-{93D2EFC5-21A3-B307-F3B3-78F1492C35A7}" dt="2024-10-08T15:00:26.739" v="1705" actId="20577"/>
          <ac:spMkLst>
            <pc:docMk/>
            <pc:sldMk cId="3866060095" sldId="674"/>
            <ac:spMk id="12" creationId="{641CE3B3-6DD3-F47D-F607-483809A0FD6E}"/>
          </ac:spMkLst>
        </pc:spChg>
        <pc:picChg chg="add mod">
          <ac:chgData name="James Moore" userId="S::j.moore@uwtsd.ac.uk::2734fbee-75e6-4c68-b1e1-71d90938a1bc" providerId="AD" clId="Web-{93D2EFC5-21A3-B307-F3B3-78F1492C35A7}" dt="2024-10-08T14:59:14.675" v="1602" actId="1076"/>
          <ac:picMkLst>
            <pc:docMk/>
            <pc:sldMk cId="3866060095" sldId="674"/>
            <ac:picMk id="4" creationId="{58323C7A-BB8B-6515-6359-C30C9A2A49E0}"/>
          </ac:picMkLst>
        </pc:picChg>
        <pc:picChg chg="del">
          <ac:chgData name="James Moore" userId="S::j.moore@uwtsd.ac.uk::2734fbee-75e6-4c68-b1e1-71d90938a1bc" providerId="AD" clId="Web-{93D2EFC5-21A3-B307-F3B3-78F1492C35A7}" dt="2024-10-08T14:54:08.777" v="1495"/>
          <ac:picMkLst>
            <pc:docMk/>
            <pc:sldMk cId="3866060095" sldId="674"/>
            <ac:picMk id="7" creationId="{AC1C1549-4694-5A2A-2F06-FCD69E39CB86}"/>
          </ac:picMkLst>
        </pc:picChg>
        <pc:picChg chg="del">
          <ac:chgData name="James Moore" userId="S::j.moore@uwtsd.ac.uk::2734fbee-75e6-4c68-b1e1-71d90938a1bc" providerId="AD" clId="Web-{93D2EFC5-21A3-B307-F3B3-78F1492C35A7}" dt="2024-10-08T14:55:57.264" v="1585"/>
          <ac:picMkLst>
            <pc:docMk/>
            <pc:sldMk cId="3866060095" sldId="674"/>
            <ac:picMk id="8" creationId="{274806D0-779F-FCAD-CDD5-306C062517F1}"/>
          </ac:picMkLst>
        </pc:picChg>
      </pc:sldChg>
      <pc:sldChg chg="add replId">
        <pc:chgData name="James Moore" userId="S::j.moore@uwtsd.ac.uk::2734fbee-75e6-4c68-b1e1-71d90938a1bc" providerId="AD" clId="Web-{93D2EFC5-21A3-B307-F3B3-78F1492C35A7}" dt="2024-10-08T14:57:23.251" v="1597"/>
        <pc:sldMkLst>
          <pc:docMk/>
          <pc:sldMk cId="1502697219" sldId="675"/>
        </pc:sldMkLst>
      </pc:sldChg>
      <pc:sldChg chg="add del replId">
        <pc:chgData name="James Moore" userId="S::j.moore@uwtsd.ac.uk::2734fbee-75e6-4c68-b1e1-71d90938a1bc" providerId="AD" clId="Web-{93D2EFC5-21A3-B307-F3B3-78F1492C35A7}" dt="2024-10-08T14:57:47.532" v="1601"/>
        <pc:sldMkLst>
          <pc:docMk/>
          <pc:sldMk cId="1849477683" sldId="676"/>
        </pc:sldMkLst>
      </pc:sldChg>
      <pc:sldChg chg="add del replId">
        <pc:chgData name="James Moore" userId="S::j.moore@uwtsd.ac.uk::2734fbee-75e6-4c68-b1e1-71d90938a1bc" providerId="AD" clId="Web-{93D2EFC5-21A3-B307-F3B3-78F1492C35A7}" dt="2024-10-08T14:57:42.329" v="1599"/>
        <pc:sldMkLst>
          <pc:docMk/>
          <pc:sldMk cId="3672485922" sldId="676"/>
        </pc:sldMkLst>
      </pc:sldChg>
      <pc:sldChg chg="addSp modSp new">
        <pc:chgData name="James Moore" userId="S::j.moore@uwtsd.ac.uk::2734fbee-75e6-4c68-b1e1-71d90938a1bc" providerId="AD" clId="Web-{93D2EFC5-21A3-B307-F3B3-78F1492C35A7}" dt="2024-10-08T15:07:36.672" v="1882" actId="20577"/>
        <pc:sldMkLst>
          <pc:docMk/>
          <pc:sldMk cId="4092811143" sldId="676"/>
        </pc:sldMkLst>
        <pc:spChg chg="mod">
          <ac:chgData name="James Moore" userId="S::j.moore@uwtsd.ac.uk::2734fbee-75e6-4c68-b1e1-71d90938a1bc" providerId="AD" clId="Web-{93D2EFC5-21A3-B307-F3B3-78F1492C35A7}" dt="2024-10-08T15:07:36.672" v="1882" actId="20577"/>
          <ac:spMkLst>
            <pc:docMk/>
            <pc:sldMk cId="4092811143" sldId="676"/>
            <ac:spMk id="2" creationId="{9AC54EB6-9BB9-5378-3C2C-C11A25021DC9}"/>
          </ac:spMkLst>
        </pc:spChg>
        <pc:spChg chg="mod">
          <ac:chgData name="James Moore" userId="S::j.moore@uwtsd.ac.uk::2734fbee-75e6-4c68-b1e1-71d90938a1bc" providerId="AD" clId="Web-{93D2EFC5-21A3-B307-F3B3-78F1492C35A7}" dt="2024-10-08T15:06:59.499" v="1879" actId="20577"/>
          <ac:spMkLst>
            <pc:docMk/>
            <pc:sldMk cId="4092811143" sldId="676"/>
            <ac:spMk id="3" creationId="{5644A7A3-BD62-6D11-40F1-B0EA820763EF}"/>
          </ac:spMkLst>
        </pc:spChg>
        <pc:picChg chg="add mod">
          <ac:chgData name="James Moore" userId="S::j.moore@uwtsd.ac.uk::2734fbee-75e6-4c68-b1e1-71d90938a1bc" providerId="AD" clId="Web-{93D2EFC5-21A3-B307-F3B3-78F1492C35A7}" dt="2024-10-08T15:07:31.172" v="1881" actId="1076"/>
          <ac:picMkLst>
            <pc:docMk/>
            <pc:sldMk cId="4092811143" sldId="676"/>
            <ac:picMk id="4" creationId="{10EDCE9B-F43B-BDE1-CC79-A648EA63E1F0}"/>
          </ac:picMkLst>
        </pc:picChg>
      </pc:sldChg>
      <pc:sldMasterChg chg="addSldLayout">
        <pc:chgData name="James Moore" userId="S::j.moore@uwtsd.ac.uk::2734fbee-75e6-4c68-b1e1-71d90938a1bc" providerId="AD" clId="Web-{93D2EFC5-21A3-B307-F3B3-78F1492C35A7}" dt="2024-10-08T14:37:40.691" v="518"/>
        <pc:sldMasterMkLst>
          <pc:docMk/>
          <pc:sldMasterMk cId="637017333" sldId="2147483648"/>
        </pc:sldMasterMkLst>
        <pc:sldLayoutChg chg="add">
          <pc:chgData name="James Moore" userId="S::j.moore@uwtsd.ac.uk::2734fbee-75e6-4c68-b1e1-71d90938a1bc" providerId="AD" clId="Web-{93D2EFC5-21A3-B307-F3B3-78F1492C35A7}" dt="2024-10-08T14:37:40.691" v="518"/>
          <pc:sldLayoutMkLst>
            <pc:docMk/>
            <pc:sldMasterMk cId="637017333" sldId="2147483648"/>
            <pc:sldLayoutMk cId="178220490" sldId="214748366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08/10/2024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08/10/2024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cademiwales.gov.wales/api/storage/59f21daa-1c65-4d98-91cd-0c85a17862da/35599_AW_SowingSeeds_AppliedPsychology_E_WEB.pdf"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a:p>
            <a:r>
              <a:rPr lang="en-GB" dirty="0"/>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5-6 minutes. </a:t>
            </a:r>
          </a:p>
          <a:p>
            <a:endParaRPr lang="en-GB" dirty="0"/>
          </a:p>
          <a:p>
            <a:r>
              <a:rPr lang="en-GB" dirty="0"/>
              <a:t>Debrief for about 10 minutes – “what did you notice?” (inevitably people [often extroverts initially] will try to repeat their conversation…try to avoid this…with prompting questions – “so what are your lessons from this?”</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life is ultimately a balance between individuals ”what we each want and need” and groups/teams ”what we collectively need”.</a:t>
            </a:r>
          </a:p>
          <a:p>
            <a:endParaRPr lang="en-GB" dirty="0"/>
          </a:p>
          <a:p>
            <a:r>
              <a:rPr lang="en-GB" dirty="0"/>
              <a:t>It is never perfect and it’s ever changing.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F128B-AB18-A561-5C2C-D1FD573FFF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77DCB-F324-72ED-BF04-E7560660F3E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9B75210-6E1A-551C-804E-FFC7EEC3BE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30EEA092-4BD9-D47E-6E76-A9BE207AA0B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FC75E2F-BE2A-9BAC-1993-D902E5A979CB}"/>
              </a:ext>
            </a:extLst>
          </p:cNvPr>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2525166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8233754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16</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dirty="0"/>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17</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dirty="0"/>
              <a:t>Telling someone what to do ultimately gets 2 answers back: a child-like response (compliance or resistance) or a returned parental response (I’m more right than you)...this can rapidly slip into childlike </a:t>
            </a:r>
            <a:r>
              <a:rPr lang="en-US" i="1" dirty="0" err="1"/>
              <a:t>behaviours</a:t>
            </a:r>
            <a:r>
              <a:rPr lang="en-US" i="1" dirty="0"/>
              <a:t>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959351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drama triangle plays out every day. It’s really damaging as everyone ultimately becomes a victim. </a:t>
            </a:r>
            <a:endParaRPr lang="en-US" dirty="0"/>
          </a:p>
          <a:p>
            <a:r>
              <a:rPr lang="en-US" i="1" dirty="0"/>
              <a:t>Roles that attract nurturers (e.g. public services, education, </a:t>
            </a:r>
            <a:r>
              <a:rPr lang="en-US" i="1" dirty="0" err="1"/>
              <a:t>etc</a:t>
            </a:r>
            <a:r>
              <a:rPr lang="en-US" i="1" dirty="0"/>
              <a:t>) tend to attract rescuers, who need victims, but we give worse services as a result.</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Highlight the work of Martin Seligman at University of Pennsylvania – Authentic Happiness Project.</a:t>
            </a:r>
          </a:p>
          <a:p>
            <a:r>
              <a:rPr lang="en-GB" dirty="0">
                <a:ea typeface="Calibri"/>
                <a:cs typeface="Calibri"/>
              </a:rPr>
              <a:t>Draw out the importance of reframing issues so that they are avoid our risk receptors and focus on our </a:t>
            </a:r>
            <a:r>
              <a:rPr lang="en-GB" dirty="0" err="1">
                <a:ea typeface="Calibri"/>
                <a:cs typeface="Calibri"/>
              </a:rPr>
              <a:t>endorphines</a:t>
            </a:r>
            <a:r>
              <a:rPr lang="en-GB" dirty="0">
                <a:ea typeface="Calibri"/>
                <a:cs typeface="Calibri"/>
              </a:rPr>
              <a:t>; highlight that people connect better when they are feel positively towards themselves and to others.</a:t>
            </a:r>
          </a:p>
          <a:p>
            <a:r>
              <a:rPr lang="en-GB" dirty="0">
                <a:ea typeface="Calibri"/>
                <a:cs typeface="Calibri"/>
              </a:rPr>
              <a:t>Refer to </a:t>
            </a:r>
            <a:r>
              <a:rPr lang="en-GB" dirty="0" err="1">
                <a:ea typeface="Calibri"/>
                <a:cs typeface="Calibri"/>
              </a:rPr>
              <a:t>Academi</a:t>
            </a:r>
            <a:r>
              <a:rPr lang="en-GB" dirty="0">
                <a:ea typeface="Calibri"/>
                <a:cs typeface="Calibri"/>
              </a:rPr>
              <a:t> Wales Resources – especially Applied Positive Psychology </a:t>
            </a:r>
          </a:p>
          <a:p>
            <a:r>
              <a:rPr lang="en-GB" dirty="0">
                <a:hlinkClick r:id="rId3"/>
              </a:rPr>
              <a:t>https://academiwales.gov.wales/api/storage/59f21daa-1c65-4d98-91cd-0c85a17862da/35599_AW_SowingSeeds_AppliedPsychology_E_WEB.pdf</a:t>
            </a:r>
            <a:r>
              <a:rPr lang="en-GB" dirty="0"/>
              <a:t> </a:t>
            </a:r>
          </a:p>
          <a:p>
            <a:endParaRPr lang="en-GB" dirty="0">
              <a:ea typeface="Calibri"/>
              <a:cs typeface="Calibri"/>
            </a:endParaRPr>
          </a:p>
          <a:p>
            <a:endParaRPr lang="en-GB"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7931588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Ask participants to notice what they are focusing on...</a:t>
            </a:r>
          </a:p>
          <a:p>
            <a:endParaRPr lang="en-US" dirty="0">
              <a:ea typeface="Calibri"/>
              <a:cs typeface="Calibri"/>
            </a:endParaRPr>
          </a:p>
          <a:p>
            <a:r>
              <a:rPr lang="en-US" dirty="0">
                <a:ea typeface="Calibri"/>
                <a:cs typeface="Calibri"/>
              </a:rPr>
              <a:t>It is likely that they will be looking at the last sum...and highlight what has gone wrong...</a:t>
            </a:r>
          </a:p>
          <a:p>
            <a:endParaRPr lang="en-US" dirty="0">
              <a:ea typeface="Calibri"/>
              <a:cs typeface="Calibri"/>
            </a:endParaRPr>
          </a:p>
          <a:p>
            <a:r>
              <a:rPr lang="en-US" dirty="0">
                <a:ea typeface="Calibri"/>
                <a:cs typeface="Calibri"/>
              </a:rPr>
              <a:t>Then point out that you have 3 answers right – what is stopping us focusing on all the good things on here? Highlight that it is human nature, but point out that it is changeable with habits. Highlight that using Applied Positive Psychology boosts all relationships at home and work, creates better communication and develops more effective teams.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3193628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Refer to Nancy Kline – the importance of listening – actively and with fascination...</a:t>
            </a:r>
          </a:p>
          <a:p>
            <a:endParaRPr lang="en-US" dirty="0">
              <a:ea typeface="Calibri"/>
              <a:cs typeface="Calibri"/>
            </a:endParaRPr>
          </a:p>
          <a:p>
            <a:r>
              <a:rPr lang="en-US" dirty="0">
                <a:ea typeface="Calibri"/>
                <a:cs typeface="Calibri"/>
              </a:rPr>
              <a:t>Refer back to the enabling triangle and the importance of create space for people to develop their own thinking and decisions.  </a:t>
            </a:r>
          </a:p>
          <a:p>
            <a:endParaRPr lang="en-US" dirty="0">
              <a:ea typeface="Calibri"/>
              <a:cs typeface="Calibri"/>
            </a:endParaRPr>
          </a:p>
          <a:p>
            <a:r>
              <a:rPr lang="en-US" dirty="0">
                <a:ea typeface="Calibri"/>
                <a:cs typeface="Calibri"/>
              </a:rPr>
              <a:t>Highlight that "if you decide, you own it" - this is critical as a way of sharing power in relationships, and within teams. It ensures the biggest engagement and highest levels of effectiveness.</a:t>
            </a: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167424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8895523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importance of self awareness as a critical aspect of building strong relationships with others. This is particularly important if you have nurturing and/or rescuing </a:t>
            </a:r>
            <a:r>
              <a:rPr lang="en-US" dirty="0" err="1">
                <a:ea typeface="Calibri"/>
                <a:cs typeface="Calibri"/>
              </a:rPr>
              <a:t>behaviour</a:t>
            </a:r>
            <a:r>
              <a:rPr lang="en-US" dirty="0">
                <a:ea typeface="Calibri"/>
                <a:cs typeface="Calibri"/>
              </a:rPr>
              <a:t> traits. Ensuring that you are well, allows you to help others.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2801709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20 minutes for this.</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1B66EC27-1294-409F-9E76-31E2ACB031B4}" type="slidenum">
              <a:rPr lang="en-GB" smtClean="0"/>
              <a:t>21</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23</a:t>
            </a:fld>
            <a:endParaRPr lang="en-GB"/>
          </a:p>
        </p:txBody>
      </p:sp>
    </p:spTree>
    <p:extLst>
      <p:ext uri="{BB962C8B-B14F-4D97-AF65-F5344CB8AC3E}">
        <p14:creationId xmlns:p14="http://schemas.microsoft.com/office/powerpoint/2010/main" val="2028246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3806653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08/10/2024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ted.com/talks/margaret_heffernan_forget_the_pecking_order_at_work?utm_campaign=tedspread&amp;utm_medium=referral&amp;utm_source=tedcomshar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a:lstStyle/>
          <a:p>
            <a:r>
              <a:rPr lang="en-GB" b="1" dirty="0">
                <a:solidFill>
                  <a:schemeClr val="bg1"/>
                </a:solidFill>
              </a:rPr>
              <a:t>Week 2</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201096"/>
            <a:ext cx="9649072" cy="4527265"/>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Reflect on Relationships</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Focus on people dynamics: Transactional Analysis &amp; the Drama Triangle </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How to get the best responses: Applied Positive Psychology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Listening and Coaching Styles: the importance of creating space to understand and collaborate</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Reminder of </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dirty="0">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9048328" y="1479909"/>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r>
              <a:rPr lang="en-GB" sz="3200" dirty="0">
                <a:latin typeface="Arial"/>
                <a:cs typeface="Arial"/>
              </a:rPr>
              <a:t>From the coloured “cheeses”, work out your list of values in order</a:t>
            </a:r>
          </a:p>
        </p:txBody>
      </p:sp>
    </p:spTree>
    <p:extLst>
      <p:ext uri="{BB962C8B-B14F-4D97-AF65-F5344CB8AC3E}">
        <p14:creationId xmlns:p14="http://schemas.microsoft.com/office/powerpoint/2010/main" val="2437778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909E0-3CA8-B744-30CD-088B82FBA501}"/>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C394DF32-6EBE-0F7A-62BD-79D189F218BC}"/>
              </a:ext>
            </a:extLst>
          </p:cNvPr>
          <p:cNvSpPr txBox="1">
            <a:spLocks noChangeArrowheads="1"/>
          </p:cNvSpPr>
          <p:nvPr/>
        </p:nvSpPr>
        <p:spPr bwMode="auto">
          <a:xfrm>
            <a:off x="669499" y="2798387"/>
            <a:ext cx="2376488"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2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8540CC48-03A6-6232-7A55-E1D3784441D4}"/>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D8629E24-6377-3725-DECF-6E150D593ECF}"/>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Your Attitude</a:t>
            </a:r>
          </a:p>
        </p:txBody>
      </p:sp>
      <p:sp>
        <p:nvSpPr>
          <p:cNvPr id="13322" name="AutoShape 10">
            <a:extLst>
              <a:ext uri="{FF2B5EF4-FFF2-40B4-BE49-F238E27FC236}">
                <a16:creationId xmlns:a16="http://schemas.microsoft.com/office/drawing/2014/main" id="{8FB896B7-5D48-64E0-47F7-AF445270F51E}"/>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0B178166-F2AB-4DE9-3973-93A6D79D8FD6}"/>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40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E88F1F16-4601-E18C-D929-EA0338A8F3FE}"/>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12DAEE32-43BD-A200-1DAC-1596710CFA61}"/>
              </a:ext>
            </a:extLst>
          </p:cNvPr>
          <p:cNvSpPr/>
          <p:nvPr/>
        </p:nvSpPr>
        <p:spPr>
          <a:xfrm>
            <a:off x="330528" y="453671"/>
            <a:ext cx="11494772" cy="1200329"/>
          </a:xfrm>
          <a:prstGeom prst="rect">
            <a:avLst/>
          </a:prstGeom>
        </p:spPr>
        <p:txBody>
          <a:bodyPr wrap="square" lIns="91440" tIns="45720" rIns="91440" bIns="45720" anchor="t">
            <a:spAutoFit/>
          </a:bodyPr>
          <a:lstStyle/>
          <a:p>
            <a:pPr algn="ctr"/>
            <a:r>
              <a:rPr lang="en-GB" altLang="en-US" sz="3600" dirty="0">
                <a:latin typeface="Arial"/>
                <a:cs typeface="Arial"/>
              </a:rPr>
              <a:t>The impact our attitudes and behaviours have on the attitudes and behaviours of the people around us. </a:t>
            </a:r>
            <a:endParaRPr lang="en-US" sz="3600">
              <a:latin typeface="Arial"/>
              <a:cs typeface="Arial"/>
            </a:endParaRPr>
          </a:p>
        </p:txBody>
      </p:sp>
    </p:spTree>
    <p:extLst>
      <p:ext uri="{BB962C8B-B14F-4D97-AF65-F5344CB8AC3E}">
        <p14:creationId xmlns:p14="http://schemas.microsoft.com/office/powerpoint/2010/main" val="1101138102"/>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What did you recognise about yourself in relationships?</a:t>
            </a:r>
          </a:p>
          <a:p>
            <a:pPr marL="0" indent="0">
              <a:buNone/>
            </a:pPr>
            <a:br>
              <a:rPr lang="en-GB" dirty="0">
                <a:latin typeface="Arial"/>
              </a:rPr>
            </a:br>
            <a:r>
              <a:rPr lang="en-GB" dirty="0">
                <a:latin typeface="Arial"/>
                <a:cs typeface="Arial"/>
              </a:rPr>
              <a:t>What situations have you noticed yourself focusing more on relationships?</a:t>
            </a:r>
          </a:p>
          <a:p>
            <a:pPr marL="0" indent="0">
              <a:buNone/>
            </a:pPr>
            <a:endParaRPr lang="en-GB" dirty="0">
              <a:latin typeface="Arial"/>
              <a:cs typeface="Arial"/>
            </a:endParaRPr>
          </a:p>
          <a:p>
            <a:pPr marL="0" indent="0">
              <a:buNone/>
            </a:pPr>
            <a:r>
              <a:rPr lang="en-GB" dirty="0">
                <a:latin typeface="Arial"/>
                <a:cs typeface="Arial"/>
              </a:rPr>
              <a:t>What do you agree/disagree with? </a:t>
            </a:r>
          </a:p>
        </p:txBody>
      </p:sp>
    </p:spTree>
    <p:extLst>
      <p:ext uri="{BB962C8B-B14F-4D97-AF65-F5344CB8AC3E}">
        <p14:creationId xmlns:p14="http://schemas.microsoft.com/office/powerpoint/2010/main" val="350694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a:xfrm>
            <a:off x="10049314" y="3032956"/>
            <a:ext cx="1872208" cy="792088"/>
          </a:xfrm>
        </p:spPr>
        <p:txBody>
          <a:bodyPr>
            <a:normAutofit/>
          </a:bodyPr>
          <a:lstStyle/>
          <a:p>
            <a:pPr marL="0" indent="0">
              <a:buNone/>
            </a:pPr>
            <a:r>
              <a:rPr lang="en-GB" sz="2000" i="1" dirty="0">
                <a:latin typeface="Arial" panose="020B0604020202020204" pitchFamily="34" charset="0"/>
                <a:cs typeface="Arial" panose="020B0604020202020204" pitchFamily="34" charset="0"/>
              </a:rPr>
              <a:t>The OK Corral</a:t>
            </a:r>
          </a:p>
          <a:p>
            <a:pPr marL="0" indent="0" algn="ctr">
              <a:buNone/>
            </a:pPr>
            <a:r>
              <a:rPr lang="en-GB" sz="2000" dirty="0">
                <a:latin typeface="Arial" panose="020B0604020202020204" pitchFamily="34" charset="0"/>
                <a:cs typeface="Arial" panose="020B0604020202020204" pitchFamily="34" charset="0"/>
              </a:rPr>
              <a:t>Ernst (1971)</a:t>
            </a: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extLst>
              <p:ext uri="{D42A27DB-BD31-4B8C-83A1-F6EECF244321}">
                <p14:modId xmlns:p14="http://schemas.microsoft.com/office/powerpoint/2010/main" val="3580417274"/>
              </p:ext>
            </p:extLst>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3848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4EB6-9BB9-5378-3C2C-C11A25021DC9}"/>
              </a:ext>
            </a:extLst>
          </p:cNvPr>
          <p:cNvSpPr>
            <a:spLocks noGrp="1"/>
          </p:cNvSpPr>
          <p:nvPr>
            <p:ph type="title"/>
          </p:nvPr>
        </p:nvSpPr>
        <p:spPr/>
        <p:txBody>
          <a:bodyPr>
            <a:normAutofit fontScale="90000"/>
          </a:bodyPr>
          <a:lstStyle/>
          <a:p>
            <a:r>
              <a:rPr lang="en-US" dirty="0">
                <a:latin typeface="Arial"/>
                <a:cs typeface="Arial"/>
              </a:rPr>
              <a:t>Forget the Pecking Order – </a:t>
            </a:r>
            <a:br>
              <a:rPr lang="en-US" dirty="0">
                <a:latin typeface="Arial"/>
              </a:rPr>
            </a:br>
            <a:r>
              <a:rPr lang="en-US" dirty="0">
                <a:latin typeface="Arial"/>
                <a:cs typeface="Arial"/>
              </a:rPr>
              <a:t>why sharing power matters</a:t>
            </a:r>
          </a:p>
        </p:txBody>
      </p:sp>
      <p:sp>
        <p:nvSpPr>
          <p:cNvPr id="3" name="Content Placeholder 2">
            <a:extLst>
              <a:ext uri="{FF2B5EF4-FFF2-40B4-BE49-F238E27FC236}">
                <a16:creationId xmlns:a16="http://schemas.microsoft.com/office/drawing/2014/main" id="{5644A7A3-BD62-6D11-40F1-B0EA820763EF}"/>
              </a:ext>
            </a:extLst>
          </p:cNvPr>
          <p:cNvSpPr>
            <a:spLocks noGrp="1"/>
          </p:cNvSpPr>
          <p:nvPr>
            <p:ph idx="1"/>
          </p:nvPr>
        </p:nvSpPr>
        <p:spPr/>
        <p:txBody>
          <a:bodyPr vert="horz" lIns="91440" tIns="45720" rIns="91440" bIns="45720" rtlCol="0" anchor="t">
            <a:normAutofit lnSpcReduction="10000"/>
          </a:bodyPr>
          <a:lstStyle/>
          <a:p>
            <a:pPr marL="0" indent="0">
              <a:buNone/>
            </a:pPr>
            <a:endParaRPr lang="en-US"/>
          </a:p>
          <a:p>
            <a:pPr marL="0" indent="0">
              <a:buNone/>
            </a:pPr>
            <a:endParaRPr lang="en-US" dirty="0"/>
          </a:p>
          <a:p>
            <a:pPr marL="0" indent="0">
              <a:buNone/>
            </a:pPr>
            <a:endParaRPr lang="en-US" dirty="0"/>
          </a:p>
          <a:p>
            <a:pPr marL="0" indent="0">
              <a:buNone/>
            </a:pPr>
            <a:endParaRPr lang="en-US" dirty="0"/>
          </a:p>
          <a:p>
            <a:pPr marL="0" indent="0">
              <a:buNone/>
            </a:pPr>
            <a:endParaRPr lang="en-US" sz="1800" dirty="0">
              <a:ea typeface="+mn-lt"/>
              <a:cs typeface="+mn-lt"/>
            </a:endParaRPr>
          </a:p>
          <a:p>
            <a:pPr marL="0" indent="0">
              <a:buNone/>
            </a:pPr>
            <a:endParaRPr lang="en-US" sz="1800" dirty="0">
              <a:ea typeface="+mn-lt"/>
              <a:cs typeface="+mn-lt"/>
            </a:endParaRPr>
          </a:p>
          <a:p>
            <a:pPr marL="0" indent="0">
              <a:buNone/>
            </a:pPr>
            <a:endParaRPr lang="en-US" sz="1800" dirty="0">
              <a:ea typeface="+mn-lt"/>
              <a:cs typeface="+mn-lt"/>
            </a:endParaRPr>
          </a:p>
          <a:p>
            <a:pPr marL="0" indent="0" algn="ctr">
              <a:buNone/>
            </a:pPr>
            <a:r>
              <a:rPr lang="en-US" sz="1800" dirty="0">
                <a:ea typeface="+mn-lt"/>
                <a:cs typeface="+mn-lt"/>
                <a:hlinkClick r:id="rId2"/>
              </a:rPr>
              <a:t>https://www.ted.com/talks/margaret_heffernan_forget_the_pecking_order_at_work?utm_campaign=tedspread&amp;utm_medium=referral&amp;utm_source=tedcomshare</a:t>
            </a:r>
            <a:endParaRPr lang="en-US" sz="1800">
              <a:ea typeface="+mn-lt"/>
              <a:cs typeface="+mn-lt"/>
            </a:endParaRPr>
          </a:p>
          <a:p>
            <a:pPr marL="0" indent="0">
              <a:buNone/>
            </a:pPr>
            <a:endParaRPr lang="en-US" dirty="0">
              <a:ea typeface="+mn-lt"/>
              <a:cs typeface="+mn-lt"/>
            </a:endParaRPr>
          </a:p>
        </p:txBody>
      </p:sp>
      <p:pic>
        <p:nvPicPr>
          <p:cNvPr id="4" name="Picture 3" descr="Image result for forget the pecking order at work ted talk">
            <a:extLst>
              <a:ext uri="{FF2B5EF4-FFF2-40B4-BE49-F238E27FC236}">
                <a16:creationId xmlns:a16="http://schemas.microsoft.com/office/drawing/2014/main" id="{10EDCE9B-F43B-BDE1-CC79-A648EA63E1F0}"/>
              </a:ext>
            </a:extLst>
          </p:cNvPr>
          <p:cNvPicPr>
            <a:picLocks noChangeAspect="1"/>
          </p:cNvPicPr>
          <p:nvPr/>
        </p:nvPicPr>
        <p:blipFill>
          <a:blip r:embed="rId3"/>
          <a:stretch>
            <a:fillRect/>
          </a:stretch>
        </p:blipFill>
        <p:spPr>
          <a:xfrm>
            <a:off x="3983743" y="1915231"/>
            <a:ext cx="4238625" cy="2533650"/>
          </a:xfrm>
          <a:prstGeom prst="rect">
            <a:avLst/>
          </a:prstGeom>
        </p:spPr>
      </p:pic>
    </p:spTree>
    <p:extLst>
      <p:ext uri="{BB962C8B-B14F-4D97-AF65-F5344CB8AC3E}">
        <p14:creationId xmlns:p14="http://schemas.microsoft.com/office/powerpoint/2010/main" val="4092811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381902" y="288655"/>
            <a:ext cx="11432499" cy="917348"/>
          </a:xfr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spTree>
    <p:extLst>
      <p:ext uri="{BB962C8B-B14F-4D97-AF65-F5344CB8AC3E}">
        <p14:creationId xmlns:p14="http://schemas.microsoft.com/office/powerpoint/2010/main" val="296011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8427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normAutofit fontScale="90000"/>
          </a:bodyPr>
          <a:lstStyle/>
          <a:p>
            <a:pPr algn="l"/>
            <a:r>
              <a:rPr lang="en-GB" dirty="0">
                <a:latin typeface="Arial"/>
                <a:cs typeface="Arial"/>
              </a:rPr>
              <a:t>Applied Positive Psychology...</a:t>
            </a:r>
            <a:br>
              <a:rPr lang="en-GB" dirty="0">
                <a:latin typeface="Arial"/>
                <a:cs typeface="Arial"/>
              </a:rPr>
            </a:br>
            <a:r>
              <a:rPr lang="en-GB" dirty="0">
                <a:latin typeface="Arial"/>
                <a:cs typeface="Arial"/>
              </a:rPr>
              <a:t> …how to make stronger/better relationships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a:xfrm>
            <a:off x="3207060" y="1668233"/>
            <a:ext cx="8848060" cy="4083237"/>
          </a:xfrm>
        </p:spPr>
        <p:txBody>
          <a:bodyPr vert="horz" lIns="91440" tIns="45720" rIns="91440" bIns="45720" rtlCol="0" anchor="t">
            <a:normAutofit/>
          </a:bodyPr>
          <a:lstStyle/>
          <a:p>
            <a:pPr marL="0" indent="0">
              <a:buNone/>
            </a:pPr>
            <a:r>
              <a:rPr lang="en-GB" dirty="0">
                <a:latin typeface="Arial"/>
                <a:cs typeface="Arial"/>
              </a:rPr>
              <a:t>Key principles:</a:t>
            </a:r>
          </a:p>
          <a:p>
            <a:pPr marL="457200" indent="-457200">
              <a:buFont typeface="Calibri" pitchFamily="34" charset="0"/>
              <a:buChar char="-"/>
            </a:pPr>
            <a:r>
              <a:rPr lang="en-GB" dirty="0">
                <a:latin typeface="Arial"/>
                <a:cs typeface="Arial"/>
              </a:rPr>
              <a:t>People connect better when feeling positively towards themselves and others</a:t>
            </a:r>
          </a:p>
          <a:p>
            <a:pPr marL="457200" indent="-457200">
              <a:buFont typeface="Calibri" pitchFamily="34" charset="0"/>
              <a:buChar char="-"/>
            </a:pPr>
            <a:r>
              <a:rPr lang="en-GB" dirty="0">
                <a:latin typeface="Arial"/>
                <a:cs typeface="Arial"/>
              </a:rPr>
              <a:t>Reframe issues so that they are opportunities</a:t>
            </a:r>
          </a:p>
          <a:p>
            <a:pPr marL="457200" indent="-457200">
              <a:buFont typeface="Calibri" pitchFamily="34" charset="0"/>
              <a:buChar char="-"/>
            </a:pPr>
            <a:r>
              <a:rPr lang="en-GB" dirty="0">
                <a:latin typeface="Arial"/>
                <a:cs typeface="Arial"/>
              </a:rPr>
              <a:t>Reframe questions from "how are you?" to "what is the best thing that is happening today?"</a:t>
            </a:r>
          </a:p>
        </p:txBody>
      </p:sp>
      <p:pic>
        <p:nvPicPr>
          <p:cNvPr id="4" name="Picture 3" descr="A computer screen shot of a book&#10;&#10;Description automatically generated">
            <a:extLst>
              <a:ext uri="{FF2B5EF4-FFF2-40B4-BE49-F238E27FC236}">
                <a16:creationId xmlns:a16="http://schemas.microsoft.com/office/drawing/2014/main" id="{9614637B-199D-EA35-1F96-3DA528EAC2D0}"/>
              </a:ext>
            </a:extLst>
          </p:cNvPr>
          <p:cNvPicPr>
            <a:picLocks noChangeAspect="1"/>
          </p:cNvPicPr>
          <p:nvPr/>
        </p:nvPicPr>
        <p:blipFill>
          <a:blip r:embed="rId3"/>
          <a:srcRect l="46892" t="22248" r="26414" b="15940"/>
          <a:stretch/>
        </p:blipFill>
        <p:spPr>
          <a:xfrm rot="-360000">
            <a:off x="209616" y="1547567"/>
            <a:ext cx="2826979" cy="4105522"/>
          </a:xfrm>
          <a:prstGeom prst="rect">
            <a:avLst/>
          </a:prstGeom>
        </p:spPr>
      </p:pic>
    </p:spTree>
    <p:extLst>
      <p:ext uri="{BB962C8B-B14F-4D97-AF65-F5344CB8AC3E}">
        <p14:creationId xmlns:p14="http://schemas.microsoft.com/office/powerpoint/2010/main" val="855229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p:txBody>
          <a:bodyPr/>
          <a:lstStyle/>
          <a:p>
            <a:r>
              <a:rPr lang="en-US" dirty="0">
                <a:latin typeface="Arial"/>
                <a:cs typeface="Arial"/>
              </a:rPr>
              <a:t>Do we? Can we? Should we try?</a:t>
            </a:r>
            <a:endParaRPr lang="en-US" dirty="0"/>
          </a:p>
        </p:txBody>
      </p:sp>
      <p:pic>
        <p:nvPicPr>
          <p:cNvPr id="4" name="Content Placeholder 3" descr="Be Positive.jpg">
            <a:extLst>
              <a:ext uri="{FF2B5EF4-FFF2-40B4-BE49-F238E27FC236}">
                <a16:creationId xmlns:a16="http://schemas.microsoft.com/office/drawing/2014/main" id="{C84BC44C-2DE2-A071-6E2E-9ABE45F26A43}"/>
              </a:ext>
            </a:extLst>
          </p:cNvPr>
          <p:cNvPicPr>
            <a:picLocks noGrp="1" noChangeAspect="1"/>
          </p:cNvPicPr>
          <p:nvPr>
            <p:ph idx="1"/>
          </p:nvPr>
        </p:nvPicPr>
        <p:blipFill>
          <a:blip r:embed="rId2"/>
          <a:stretch>
            <a:fillRect/>
          </a:stretch>
        </p:blipFill>
        <p:spPr>
          <a:xfrm>
            <a:off x="3414889" y="1386665"/>
            <a:ext cx="5355166" cy="4090105"/>
          </a:xfrm>
        </p:spPr>
      </p:pic>
    </p:spTree>
    <p:extLst>
      <p:ext uri="{BB962C8B-B14F-4D97-AF65-F5344CB8AC3E}">
        <p14:creationId xmlns:p14="http://schemas.microsoft.com/office/powerpoint/2010/main" val="1711746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826933" y="274638"/>
            <a:ext cx="4538134" cy="924278"/>
          </a:xfrm>
        </p:spPr>
        <p:txBody>
          <a:bodyPr/>
          <a:lstStyle/>
          <a:p>
            <a:r>
              <a:rPr lang="en-US" dirty="0">
                <a:latin typeface="Arial"/>
                <a:cs typeface="Arial"/>
              </a:rPr>
              <a:t>Why?</a:t>
            </a:r>
            <a:endParaRPr lang="en-US" dirty="0"/>
          </a:p>
        </p:txBody>
      </p:sp>
      <p:sp>
        <p:nvSpPr>
          <p:cNvPr id="5" name="Content Placeholder 4">
            <a:extLst>
              <a:ext uri="{FF2B5EF4-FFF2-40B4-BE49-F238E27FC236}">
                <a16:creationId xmlns:a16="http://schemas.microsoft.com/office/drawing/2014/main" id="{21979B8D-2F95-7B6D-2709-4F0E3053740E}"/>
              </a:ext>
            </a:extLst>
          </p:cNvPr>
          <p:cNvSpPr>
            <a:spLocks noGrp="1"/>
          </p:cNvSpPr>
          <p:nvPr>
            <p:ph idx="1"/>
          </p:nvPr>
        </p:nvSpPr>
        <p:spPr>
          <a:xfrm>
            <a:off x="3714044" y="1198034"/>
            <a:ext cx="8136465" cy="2209589"/>
          </a:xfrm>
        </p:spPr>
        <p:txBody>
          <a:bodyPr vert="horz" lIns="91440" tIns="45720" rIns="91440" bIns="45720" rtlCol="0" anchor="t">
            <a:normAutofit/>
          </a:bodyPr>
          <a:lstStyle/>
          <a:p>
            <a:pPr marL="0" indent="0">
              <a:buNone/>
            </a:pPr>
            <a:r>
              <a:rPr lang="en-US" dirty="0">
                <a:latin typeface="Arial"/>
                <a:cs typeface="Arial"/>
              </a:rPr>
              <a:t>We need a minimum of 3:1 positive to negative messages to be effective at work</a:t>
            </a:r>
          </a:p>
          <a:p>
            <a:pPr marL="0" indent="0">
              <a:buNone/>
            </a:pPr>
            <a:r>
              <a:rPr lang="en-US" dirty="0">
                <a:latin typeface="Arial"/>
                <a:cs typeface="Arial"/>
              </a:rPr>
              <a:t>(1:1 or less and we are likely head towards clinical depression levels)</a:t>
            </a:r>
          </a:p>
        </p:txBody>
      </p:sp>
      <p:pic>
        <p:nvPicPr>
          <p:cNvPr id="7" name="Content Placeholder 3" descr="C:\Documents and Settings\Ja139116\My Documents\My Pictures\Picture\20130403_163214.jpg">
            <a:extLst>
              <a:ext uri="{FF2B5EF4-FFF2-40B4-BE49-F238E27FC236}">
                <a16:creationId xmlns:a16="http://schemas.microsoft.com/office/drawing/2014/main" id="{AC1C1549-4694-5A2A-2F06-FCD69E39CB86}"/>
              </a:ext>
            </a:extLst>
          </p:cNvPr>
          <p:cNvPicPr>
            <a:picLocks noChangeAspect="1"/>
          </p:cNvPicPr>
          <p:nvPr/>
        </p:nvPicPr>
        <p:blipFill>
          <a:blip r:embed="rId2"/>
          <a:stretch>
            <a:fillRect/>
          </a:stretch>
        </p:blipFill>
        <p:spPr>
          <a:xfrm>
            <a:off x="307093" y="999137"/>
            <a:ext cx="3209925" cy="2409825"/>
          </a:xfrm>
          <a:prstGeom prst="rect">
            <a:avLst/>
          </a:prstGeom>
        </p:spPr>
      </p:pic>
      <p:pic>
        <p:nvPicPr>
          <p:cNvPr id="8" name="Picture 7" descr="http://t0.gstatic.com/images?q=tbn:ANd9GcT-IxKhpElTFwXVTM6VJ_-bROASjv_3qLszgIIDTGK3wFtGIVZMbw">
            <a:extLst>
              <a:ext uri="{FF2B5EF4-FFF2-40B4-BE49-F238E27FC236}">
                <a16:creationId xmlns:a16="http://schemas.microsoft.com/office/drawing/2014/main" id="{274806D0-779F-FCAD-CDD5-306C062517F1}"/>
              </a:ext>
            </a:extLst>
          </p:cNvPr>
          <p:cNvPicPr>
            <a:picLocks noChangeAspect="1"/>
          </p:cNvPicPr>
          <p:nvPr/>
        </p:nvPicPr>
        <p:blipFill>
          <a:blip r:embed="rId3"/>
          <a:stretch>
            <a:fillRect/>
          </a:stretch>
        </p:blipFill>
        <p:spPr>
          <a:xfrm>
            <a:off x="8952619" y="3135136"/>
            <a:ext cx="2908653" cy="2436284"/>
          </a:xfrm>
          <a:prstGeom prst="rect">
            <a:avLst/>
          </a:prstGeom>
        </p:spPr>
      </p:pic>
      <p:sp>
        <p:nvSpPr>
          <p:cNvPr id="10" name="Content Placeholder 4">
            <a:extLst>
              <a:ext uri="{FF2B5EF4-FFF2-40B4-BE49-F238E27FC236}">
                <a16:creationId xmlns:a16="http://schemas.microsoft.com/office/drawing/2014/main" id="{13CD452F-44F5-EB03-B45C-A531E5D3E980}"/>
              </a:ext>
            </a:extLst>
          </p:cNvPr>
          <p:cNvSpPr txBox="1">
            <a:spLocks/>
          </p:cNvSpPr>
          <p:nvPr/>
        </p:nvSpPr>
        <p:spPr>
          <a:xfrm>
            <a:off x="536222" y="3996267"/>
            <a:ext cx="8136465" cy="1616923"/>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buNone/>
            </a:pPr>
            <a:r>
              <a:rPr lang="en-US" dirty="0">
                <a:latin typeface="Arial"/>
                <a:cs typeface="Arial"/>
              </a:rPr>
              <a:t>Important relationships (e.g. partner) - 5:1 positive to negative messages</a:t>
            </a:r>
          </a:p>
        </p:txBody>
      </p:sp>
    </p:spTree>
    <p:extLst>
      <p:ext uri="{BB962C8B-B14F-4D97-AF65-F5344CB8AC3E}">
        <p14:creationId xmlns:p14="http://schemas.microsoft.com/office/powerpoint/2010/main" val="1729356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7DD329-C979-5C9C-A95A-2480CA82E181}"/>
              </a:ext>
            </a:extLst>
          </p:cNvPr>
          <p:cNvSpPr>
            <a:spLocks noGrp="1"/>
          </p:cNvSpPr>
          <p:nvPr>
            <p:ph idx="1"/>
          </p:nvPr>
        </p:nvSpPr>
        <p:spPr>
          <a:xfrm>
            <a:off x="457201" y="487891"/>
            <a:ext cx="11389076" cy="5234164"/>
          </a:xfrm>
        </p:spPr>
        <p:txBody>
          <a:bodyPr vert="horz" lIns="91440" tIns="45720" rIns="91440" bIns="45720" rtlCol="0" anchor="t">
            <a:normAutofit fontScale="92500" lnSpcReduction="10000"/>
          </a:bodyPr>
          <a:lstStyle/>
          <a:p>
            <a:pPr>
              <a:buFont typeface="Times" pitchFamily="2" charset="0"/>
              <a:buNone/>
            </a:pPr>
            <a:r>
              <a:rPr lang="en-GB" altLang="en-US" sz="5200" dirty="0">
                <a:latin typeface="Comic Sans MS" panose="030F0902030302020204" pitchFamily="66" charset="0"/>
              </a:rPr>
              <a:t>What are you focusing on?</a:t>
            </a:r>
          </a:p>
          <a:p>
            <a:pPr>
              <a:buFont typeface="Times" pitchFamily="2" charset="0"/>
              <a:buNone/>
            </a:pPr>
            <a:r>
              <a:rPr lang="en-GB" altLang="en-US" sz="1700" dirty="0"/>
              <a:t>			</a:t>
            </a:r>
          </a:p>
          <a:p>
            <a:pPr>
              <a:buNone/>
            </a:pPr>
            <a:r>
              <a:rPr lang="en-GB" altLang="en-US" sz="5200" dirty="0">
                <a:latin typeface="Comic Sans MS"/>
              </a:rPr>
              <a:t>	 1 x 1 = 1</a:t>
            </a:r>
          </a:p>
          <a:p>
            <a:pPr>
              <a:buFont typeface="Times" pitchFamily="2" charset="0"/>
              <a:buNone/>
            </a:pPr>
            <a:endParaRPr lang="en-GB" altLang="en-US" sz="1700" dirty="0">
              <a:latin typeface="Comic Sans MS" panose="030F0902030302020204" pitchFamily="66" charset="0"/>
            </a:endParaRPr>
          </a:p>
          <a:p>
            <a:pPr>
              <a:buNone/>
            </a:pPr>
            <a:r>
              <a:rPr lang="en-GB" altLang="en-US" sz="5200" dirty="0">
                <a:latin typeface="Comic Sans MS"/>
              </a:rPr>
              <a:t>		  2 x 2 = 4</a:t>
            </a:r>
          </a:p>
          <a:p>
            <a:pPr>
              <a:buFont typeface="Times" pitchFamily="2" charset="0"/>
              <a:buNone/>
            </a:pPr>
            <a:endParaRPr lang="en-GB" altLang="en-US" sz="1700" dirty="0">
              <a:latin typeface="Comic Sans MS" panose="030F0902030302020204" pitchFamily="66" charset="0"/>
            </a:endParaRPr>
          </a:p>
          <a:p>
            <a:pPr>
              <a:buNone/>
            </a:pPr>
            <a:r>
              <a:rPr lang="en-GB" altLang="en-US" sz="5200" dirty="0">
                <a:latin typeface="Comic Sans MS"/>
              </a:rPr>
              <a:t>	  	   3 x 3 = 9</a:t>
            </a:r>
          </a:p>
          <a:p>
            <a:pPr>
              <a:buFont typeface="Times" pitchFamily="2" charset="0"/>
              <a:buNone/>
            </a:pPr>
            <a:endParaRPr lang="en-GB" altLang="en-US" sz="1700" dirty="0">
              <a:latin typeface="Comic Sans MS" panose="030F0902030302020204" pitchFamily="66" charset="0"/>
            </a:endParaRPr>
          </a:p>
          <a:p>
            <a:pPr>
              <a:buNone/>
            </a:pPr>
            <a:r>
              <a:rPr lang="en-GB" altLang="en-US" sz="5200" dirty="0">
                <a:latin typeface="Comic Sans MS"/>
              </a:rPr>
              <a:t>		      4 x 4 = 15</a:t>
            </a:r>
            <a:endParaRPr lang="en-GB" sz="4000" dirty="0">
              <a:latin typeface="Comic Sans MS"/>
            </a:endParaRPr>
          </a:p>
        </p:txBody>
      </p:sp>
    </p:spTree>
    <p:extLst>
      <p:ext uri="{BB962C8B-B14F-4D97-AF65-F5344CB8AC3E}">
        <p14:creationId xmlns:p14="http://schemas.microsoft.com/office/powerpoint/2010/main" val="484289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2975563" y="255823"/>
            <a:ext cx="6238522" cy="924278"/>
          </a:xfrm>
        </p:spPr>
        <p:txBody>
          <a:bodyPr>
            <a:normAutofit/>
          </a:bodyPr>
          <a:lstStyle/>
          <a:p>
            <a:r>
              <a:rPr lang="en-US" dirty="0">
                <a:latin typeface="Arial"/>
                <a:cs typeface="Arial"/>
              </a:rPr>
              <a:t>Listening and Coaching</a:t>
            </a:r>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7062316" y="2530976"/>
            <a:ext cx="4301773" cy="108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en-GB" altLang="en-US" sz="3200" i="1" dirty="0">
                <a:cs typeface="Arial"/>
              </a:rPr>
              <a:t>“You’ve not arrived until you’ve spoken” </a:t>
            </a:r>
            <a:endParaRPr lang="en-GB" altLang="en-US" sz="3200" dirty="0">
              <a:cs typeface="Arial"/>
            </a:endParaRPr>
          </a:p>
        </p:txBody>
      </p:sp>
      <p:pic>
        <p:nvPicPr>
          <p:cNvPr id="4" name="Picture 3" descr="Time To Think">
            <a:extLst>
              <a:ext uri="{FF2B5EF4-FFF2-40B4-BE49-F238E27FC236}">
                <a16:creationId xmlns:a16="http://schemas.microsoft.com/office/drawing/2014/main" id="{58323C7A-BB8B-6515-6359-C30C9A2A4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8820" y="1922787"/>
            <a:ext cx="1512887"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4342394-2BD3-EFA2-2756-6C9C3C705A0C}"/>
              </a:ext>
            </a:extLst>
          </p:cNvPr>
          <p:cNvSpPr txBox="1">
            <a:spLocks noChangeArrowheads="1"/>
          </p:cNvSpPr>
          <p:nvPr/>
        </p:nvSpPr>
        <p:spPr bwMode="auto">
          <a:xfrm>
            <a:off x="100835" y="2258162"/>
            <a:ext cx="5233105" cy="162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“The single most dignifying thing you can do for someone, is to just listen” </a:t>
            </a:r>
            <a:endParaRPr lang="en-GB" altLang="en-US" sz="3200">
              <a:cs typeface="Arial"/>
            </a:endParaRPr>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943760" y="4527698"/>
            <a:ext cx="4301773"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 with Fascination” </a:t>
            </a:r>
            <a:endParaRPr lang="en-GB" altLang="en-US" sz="3200" dirty="0">
              <a:cs typeface="Arial"/>
            </a:endParaRPr>
          </a:p>
        </p:txBody>
      </p:sp>
    </p:spTree>
    <p:extLst>
      <p:ext uri="{BB962C8B-B14F-4D97-AF65-F5344CB8AC3E}">
        <p14:creationId xmlns:p14="http://schemas.microsoft.com/office/powerpoint/2010/main" val="3866060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26972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2D0488-3C65-9545-99FF-9FB094BD51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3" name="Text Placeholder 2">
            <a:extLst>
              <a:ext uri="{FF2B5EF4-FFF2-40B4-BE49-F238E27FC236}">
                <a16:creationId xmlns:a16="http://schemas.microsoft.com/office/drawing/2014/main" id="{D0174737-5258-414A-846F-66566D71B104}"/>
              </a:ext>
            </a:extLst>
          </p:cNvPr>
          <p:cNvSpPr>
            <a:spLocks noGrp="1"/>
          </p:cNvSpPr>
          <p:nvPr>
            <p:ph type="body" sz="quarter" idx="13"/>
          </p:nvPr>
        </p:nvSpPr>
        <p:spPr>
          <a:xfrm>
            <a:off x="151002" y="155409"/>
            <a:ext cx="11744136" cy="615153"/>
          </a:xfrm>
        </p:spPr>
        <p:txBody>
          <a:bodyPr/>
          <a:lstStyle/>
          <a:p>
            <a:r>
              <a:rPr lang="en-US" dirty="0">
                <a:latin typeface="Arial" panose="020B0604020202020204" pitchFamily="34" charset="0"/>
                <a:cs typeface="Arial" panose="020B0604020202020204" pitchFamily="34" charset="0"/>
              </a:rPr>
              <a:t>The importance of self-care…take time to breathe!</a:t>
            </a:r>
          </a:p>
        </p:txBody>
      </p:sp>
      <p:pic>
        <p:nvPicPr>
          <p:cNvPr id="1026" name="Picture 2" descr="First fit your own oxygen mask…” Seven tips for leading your team into  September | Astin Consulting">
            <a:extLst>
              <a:ext uri="{FF2B5EF4-FFF2-40B4-BE49-F238E27FC236}">
                <a16:creationId xmlns:a16="http://schemas.microsoft.com/office/drawing/2014/main" id="{CF13528A-C110-418B-8693-21C85C9013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4655" y="1130585"/>
            <a:ext cx="4596829" cy="45968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8630F0-8FC1-4FDA-BE44-5B2CAA01F2D0}"/>
              </a:ext>
            </a:extLst>
          </p:cNvPr>
          <p:cNvSpPr txBox="1"/>
          <p:nvPr/>
        </p:nvSpPr>
        <p:spPr>
          <a:xfrm>
            <a:off x="472028" y="1905505"/>
            <a:ext cx="3252627"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think self-care is selfish…change your mind!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don’t give yourself time, you are ducking your responsibilities!</a:t>
            </a:r>
          </a:p>
        </p:txBody>
      </p:sp>
      <p:sp>
        <p:nvSpPr>
          <p:cNvPr id="7" name="TextBox 6">
            <a:extLst>
              <a:ext uri="{FF2B5EF4-FFF2-40B4-BE49-F238E27FC236}">
                <a16:creationId xmlns:a16="http://schemas.microsoft.com/office/drawing/2014/main" id="{C00D77FF-E118-4073-8426-395F38DDA53A}"/>
              </a:ext>
            </a:extLst>
          </p:cNvPr>
          <p:cNvSpPr txBox="1"/>
          <p:nvPr/>
        </p:nvSpPr>
        <p:spPr>
          <a:xfrm>
            <a:off x="8321484" y="1536173"/>
            <a:ext cx="3573654"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“Natural” leaders </a:t>
            </a:r>
          </a:p>
          <a:p>
            <a:r>
              <a:rPr lang="en-GB" sz="2400" dirty="0">
                <a:latin typeface="Arial" panose="020B0604020202020204" pitchFamily="34" charset="0"/>
                <a:cs typeface="Arial" panose="020B0604020202020204" pitchFamily="34" charset="0"/>
              </a:rPr>
              <a:t>Are more likely to:</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Nurture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“Rescue”/do things for others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Have become comfortable reacting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Inadvertently “abuse” ourselves</a:t>
            </a:r>
          </a:p>
        </p:txBody>
      </p:sp>
    </p:spTree>
    <p:extLst>
      <p:ext uri="{BB962C8B-B14F-4D97-AF65-F5344CB8AC3E}">
        <p14:creationId xmlns:p14="http://schemas.microsoft.com/office/powerpoint/2010/main" val="1523551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223723"/>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29/11/24</a:t>
            </a:r>
          </a:p>
          <a:p>
            <a:r>
              <a:rPr lang="en-GB" sz="2400" dirty="0"/>
              <a:t>See Pages 5-11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2/12/24 </a:t>
            </a:r>
          </a:p>
          <a:p>
            <a:r>
              <a:rPr lang="en-GB" sz="2400" dirty="0"/>
              <a:t>See Pages 5-11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dirty="0">
                <a:latin typeface="Arial"/>
                <a:cs typeface="Arial"/>
              </a:rPr>
              <a:t>Any questions?</a:t>
            </a:r>
            <a:endParaRPr lang="en-GB" dirty="0"/>
          </a:p>
        </p:txBody>
      </p:sp>
    </p:spTree>
    <p:extLst>
      <p:ext uri="{BB962C8B-B14F-4D97-AF65-F5344CB8AC3E}">
        <p14:creationId xmlns:p14="http://schemas.microsoft.com/office/powerpoint/2010/main" val="12210631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1272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8258</TotalTime>
  <Words>2305</Words>
  <Application>Microsoft Office PowerPoint</Application>
  <PresentationFormat>Widescreen</PresentationFormat>
  <Paragraphs>508</Paragraphs>
  <Slides>32</Slides>
  <Notes>26</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20140311PresentationUWTSDTemplate</vt:lpstr>
      <vt:lpstr>BMSW4009   Effective Team Working and Communication</vt:lpstr>
      <vt:lpstr>PowerPoint Presentation</vt:lpstr>
      <vt:lpstr>PowerPoint Presentation</vt:lpstr>
      <vt:lpstr>What do we know about people:</vt:lpstr>
      <vt:lpstr>PowerPoint Presentation</vt:lpstr>
      <vt:lpstr>Why did we do this exercise?</vt:lpstr>
      <vt:lpstr>Valuing Difference</vt:lpstr>
      <vt:lpstr>Gestalt/Dialectical Tension</vt:lpstr>
      <vt:lpstr>PowerPoint Presentation</vt:lpstr>
      <vt:lpstr>PowerPoint Presentation</vt:lpstr>
      <vt:lpstr>Relationships: the building blocks</vt:lpstr>
      <vt:lpstr>Personal Values</vt:lpstr>
      <vt:lpstr>PowerPoint Presentation</vt:lpstr>
      <vt:lpstr>What have you been thinking about?</vt:lpstr>
      <vt:lpstr>PowerPoint Presentation</vt:lpstr>
      <vt:lpstr>Forget the Pecking Order –  why sharing power matters</vt:lpstr>
      <vt:lpstr>People – what state to choose?</vt:lpstr>
      <vt:lpstr>PowerPoint Presentation</vt:lpstr>
      <vt:lpstr>How do we build relationships with others?</vt:lpstr>
      <vt:lpstr>PowerPoint Presentation</vt:lpstr>
      <vt:lpstr>PowerPoint Presentation</vt:lpstr>
      <vt:lpstr>Applied Positive Psychology...  …how to make stronger/better relationships</vt:lpstr>
      <vt:lpstr>Do we? Can we? Should we try?</vt:lpstr>
      <vt:lpstr>Why?</vt:lpstr>
      <vt:lpstr>PowerPoint Presentation</vt:lpstr>
      <vt:lpstr>Listening and Coaching</vt:lpstr>
      <vt:lpstr>PowerPoint Presentation</vt:lpstr>
      <vt:lpstr>PowerPoint Presentation</vt:lpstr>
      <vt:lpstr>Assessment</vt:lpstr>
      <vt:lpstr>Any questions?</vt:lpstr>
      <vt:lpstr>PowerPoint Presentation</vt:lpstr>
      <vt:lpstr>Maslow, A (1943).  Hierarchy of Needs (Theory of Human Motivation)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619</cp:revision>
  <cp:lastPrinted>2019-10-01T11:26:54Z</cp:lastPrinted>
  <dcterms:created xsi:type="dcterms:W3CDTF">2015-04-14T15:21:28Z</dcterms:created>
  <dcterms:modified xsi:type="dcterms:W3CDTF">2024-10-08T15:07:39Z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