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4"/>
  </p:sldMasterIdLst>
  <p:notesMasterIdLst>
    <p:notesMasterId r:id="rId6"/>
  </p:notes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>
        <p:scale>
          <a:sx n="60" d="100"/>
          <a:sy n="60" d="100"/>
        </p:scale>
        <p:origin x="1140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2C9C7FF-AC40-43DD-B2AE-DFDA38E5DEB8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E087E69B-D4FF-46BD-B412-D926437EB120}">
      <dgm:prSet phldrT="[Text]" phldr="0" custT="1"/>
      <dgm:spPr/>
      <dgm:t>
        <a:bodyPr/>
        <a:lstStyle/>
        <a:p>
          <a:r>
            <a:rPr lang="en-US" sz="1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Develop </a:t>
          </a:r>
          <a:r>
            <a:rPr lang="en-US" sz="16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Self-awareness</a:t>
          </a:r>
          <a:endParaRPr lang="en-US" sz="1400" b="1" dirty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6165DC4-9BF4-4669-801A-DB93B3CB5858}" type="parTrans" cxnId="{DBFE37BB-1571-47FB-97F5-3416F01525A3}">
      <dgm:prSet/>
      <dgm:spPr/>
      <dgm:t>
        <a:bodyPr/>
        <a:lstStyle/>
        <a:p>
          <a:endParaRPr lang="en-US"/>
        </a:p>
      </dgm:t>
    </dgm:pt>
    <dgm:pt modelId="{0DFA345F-6884-4211-A5AB-7B2963848704}" type="sibTrans" cxnId="{DBFE37BB-1571-47FB-97F5-3416F01525A3}">
      <dgm:prSet/>
      <dgm:spPr/>
      <dgm:t>
        <a:bodyPr/>
        <a:lstStyle/>
        <a:p>
          <a:endParaRPr lang="en-US"/>
        </a:p>
      </dgm:t>
    </dgm:pt>
    <dgm:pt modelId="{F793C3CD-EC1D-42B1-B785-56C0A79E364D}">
      <dgm:prSet phldrT="[Text]"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US" sz="105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Assess your daily routine (can be done via journaling or quiet thinking)</a:t>
          </a:r>
        </a:p>
      </dgm:t>
    </dgm:pt>
    <dgm:pt modelId="{6BB801DE-6190-405E-BFC0-417E05FC40A6}" type="parTrans" cxnId="{32C64700-2799-4134-BBD6-CF6D486D6C16}">
      <dgm:prSet/>
      <dgm:spPr/>
      <dgm:t>
        <a:bodyPr/>
        <a:lstStyle/>
        <a:p>
          <a:endParaRPr lang="en-US"/>
        </a:p>
      </dgm:t>
    </dgm:pt>
    <dgm:pt modelId="{B7565A9D-BF71-4756-85DA-9B85E4886079}" type="sibTrans" cxnId="{32C64700-2799-4134-BBD6-CF6D486D6C16}">
      <dgm:prSet/>
      <dgm:spPr/>
      <dgm:t>
        <a:bodyPr/>
        <a:lstStyle/>
        <a:p>
          <a:endParaRPr lang="en-US"/>
        </a:p>
      </dgm:t>
    </dgm:pt>
    <dgm:pt modelId="{D127A93E-1D56-4B57-9A65-0DB6D914BE1D}">
      <dgm:prSet phldrT="[Text]"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US" sz="14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Strengthen self-regulation</a:t>
          </a:r>
          <a:endParaRPr lang="en-US" sz="1400" dirty="0">
            <a:solidFill>
              <a:srgbClr val="FF000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6F0AB13-2C7F-4F42-8423-B22AC4FDD1A5}" type="parTrans" cxnId="{9C9C0483-5612-4293-B0A0-070D59E9F9FB}">
      <dgm:prSet/>
      <dgm:spPr/>
      <dgm:t>
        <a:bodyPr/>
        <a:lstStyle/>
        <a:p>
          <a:endParaRPr lang="en-US"/>
        </a:p>
      </dgm:t>
    </dgm:pt>
    <dgm:pt modelId="{518E2E3D-8FFD-4542-9B73-0DCC7984C9F2}" type="sibTrans" cxnId="{9C9C0483-5612-4293-B0A0-070D59E9F9FB}">
      <dgm:prSet/>
      <dgm:spPr/>
      <dgm:t>
        <a:bodyPr/>
        <a:lstStyle/>
        <a:p>
          <a:endParaRPr lang="en-US"/>
        </a:p>
      </dgm:t>
    </dgm:pt>
    <dgm:pt modelId="{43C1DA69-C37E-46DD-802A-25985016AD50}">
      <dgm:prSet phldrT="[Text]"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US" sz="105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Once you have analyzed your emotions, you will be able to;</a:t>
          </a:r>
        </a:p>
      </dgm:t>
    </dgm:pt>
    <dgm:pt modelId="{6B1B679A-B91A-4260-A144-29CC39BFA8C8}" type="parTrans" cxnId="{CD07382D-C5C0-4850-9AF0-E149C9C83D5C}">
      <dgm:prSet/>
      <dgm:spPr/>
      <dgm:t>
        <a:bodyPr/>
        <a:lstStyle/>
        <a:p>
          <a:endParaRPr lang="en-US"/>
        </a:p>
      </dgm:t>
    </dgm:pt>
    <dgm:pt modelId="{A836321F-3B82-42CB-837F-A8EF16EC1459}" type="sibTrans" cxnId="{CD07382D-C5C0-4850-9AF0-E149C9C83D5C}">
      <dgm:prSet/>
      <dgm:spPr/>
      <dgm:t>
        <a:bodyPr/>
        <a:lstStyle/>
        <a:p>
          <a:endParaRPr lang="en-US"/>
        </a:p>
      </dgm:t>
    </dgm:pt>
    <dgm:pt modelId="{A7257BBF-1087-4CEC-8E74-B90BED7DBD53}">
      <dgm:prSet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US" sz="105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Identify your trigger points</a:t>
          </a:r>
        </a:p>
      </dgm:t>
    </dgm:pt>
    <dgm:pt modelId="{E4849A2B-0E3B-4A14-996B-68CC6AD5ADFB}" type="parTrans" cxnId="{DFA409FD-D935-4AAE-84B8-8D77228C6111}">
      <dgm:prSet/>
      <dgm:spPr/>
      <dgm:t>
        <a:bodyPr/>
        <a:lstStyle/>
        <a:p>
          <a:endParaRPr lang="en-US"/>
        </a:p>
      </dgm:t>
    </dgm:pt>
    <dgm:pt modelId="{E5E719A2-256C-401D-8894-BD22936554F4}" type="sibTrans" cxnId="{DFA409FD-D935-4AAE-84B8-8D77228C6111}">
      <dgm:prSet/>
      <dgm:spPr/>
      <dgm:t>
        <a:bodyPr/>
        <a:lstStyle/>
        <a:p>
          <a:endParaRPr lang="en-US"/>
        </a:p>
      </dgm:t>
    </dgm:pt>
    <dgm:pt modelId="{4FF888DA-6CFD-4C3E-999A-14EBD2FB5254}">
      <dgm:prSet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US" sz="105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Name your emotions (angry, frustrated, happy, excited).</a:t>
          </a:r>
        </a:p>
      </dgm:t>
    </dgm:pt>
    <dgm:pt modelId="{9F3D289A-2329-4A02-BBDF-B88902D3515B}" type="parTrans" cxnId="{81C936C2-8D57-4AEB-A0AD-7DE93CE6AF76}">
      <dgm:prSet/>
      <dgm:spPr/>
      <dgm:t>
        <a:bodyPr/>
        <a:lstStyle/>
        <a:p>
          <a:endParaRPr lang="en-US"/>
        </a:p>
      </dgm:t>
    </dgm:pt>
    <dgm:pt modelId="{8ED84BBD-C894-4EA7-B787-774D3112BBE3}" type="sibTrans" cxnId="{81C936C2-8D57-4AEB-A0AD-7DE93CE6AF76}">
      <dgm:prSet/>
      <dgm:spPr/>
      <dgm:t>
        <a:bodyPr/>
        <a:lstStyle/>
        <a:p>
          <a:endParaRPr lang="en-US"/>
        </a:p>
      </dgm:t>
    </dgm:pt>
    <dgm:pt modelId="{C6F90527-6776-4CC1-AE12-DCE7CD31EBD8}">
      <dgm:prSet custT="1"/>
      <dgm:spPr/>
      <dgm:t>
        <a:bodyPr/>
        <a:lstStyle/>
        <a:p>
          <a:r>
            <a:rPr lang="en-US" sz="105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Act mindfully</a:t>
          </a:r>
        </a:p>
      </dgm:t>
    </dgm:pt>
    <dgm:pt modelId="{0E33902E-C20D-4D88-AFF9-989407E44422}" type="parTrans" cxnId="{98EAADAE-759A-4BD7-958B-3C9DAD19EDEF}">
      <dgm:prSet/>
      <dgm:spPr/>
      <dgm:t>
        <a:bodyPr/>
        <a:lstStyle/>
        <a:p>
          <a:endParaRPr lang="en-US"/>
        </a:p>
      </dgm:t>
    </dgm:pt>
    <dgm:pt modelId="{EAEAC037-1B95-4DB1-AECF-C76749DEFB0A}" type="sibTrans" cxnId="{98EAADAE-759A-4BD7-958B-3C9DAD19EDEF}">
      <dgm:prSet/>
      <dgm:spPr/>
      <dgm:t>
        <a:bodyPr/>
        <a:lstStyle/>
        <a:p>
          <a:endParaRPr lang="en-US"/>
        </a:p>
      </dgm:t>
    </dgm:pt>
    <dgm:pt modelId="{33798772-220F-41CC-89F8-C50C17E364FC}">
      <dgm:prSet custT="1"/>
      <dgm:spPr/>
      <dgm:t>
        <a:bodyPr/>
        <a:lstStyle/>
        <a:p>
          <a:r>
            <a:rPr lang="en-US" sz="105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Reframe negative thoughts</a:t>
          </a:r>
        </a:p>
      </dgm:t>
    </dgm:pt>
    <dgm:pt modelId="{A632F37E-BF95-417B-9E10-2EEA65A3D016}" type="parTrans" cxnId="{8F4756E3-AB1A-48E2-AA03-5EA0A05AABEB}">
      <dgm:prSet/>
      <dgm:spPr/>
      <dgm:t>
        <a:bodyPr/>
        <a:lstStyle/>
        <a:p>
          <a:endParaRPr lang="en-US"/>
        </a:p>
      </dgm:t>
    </dgm:pt>
    <dgm:pt modelId="{74EE9B39-C081-46E9-BFFC-D85683BED9A5}" type="sibTrans" cxnId="{8F4756E3-AB1A-48E2-AA03-5EA0A05AABEB}">
      <dgm:prSet/>
      <dgm:spPr/>
      <dgm:t>
        <a:bodyPr/>
        <a:lstStyle/>
        <a:p>
          <a:endParaRPr lang="en-US"/>
        </a:p>
      </dgm:t>
    </dgm:pt>
    <dgm:pt modelId="{EC442A68-109E-4061-8E7F-AFB07DC127DF}">
      <dgm:prSet custT="1"/>
      <dgm:spPr/>
      <dgm:t>
        <a:bodyPr/>
        <a:lstStyle/>
        <a:p>
          <a:r>
            <a:rPr lang="en-US" sz="105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Learn stress management techniques.</a:t>
          </a:r>
        </a:p>
      </dgm:t>
    </dgm:pt>
    <dgm:pt modelId="{F6FF4D1C-1DC2-434A-AE0E-153942DB0789}" type="parTrans" cxnId="{1319BC5F-1A06-40CD-8073-094D6FD154D4}">
      <dgm:prSet/>
      <dgm:spPr/>
      <dgm:t>
        <a:bodyPr/>
        <a:lstStyle/>
        <a:p>
          <a:endParaRPr lang="en-US"/>
        </a:p>
      </dgm:t>
    </dgm:pt>
    <dgm:pt modelId="{F933E7C1-8F0E-4731-B0FB-03D7226EE454}" type="sibTrans" cxnId="{1319BC5F-1A06-40CD-8073-094D6FD154D4}">
      <dgm:prSet/>
      <dgm:spPr/>
      <dgm:t>
        <a:bodyPr/>
        <a:lstStyle/>
        <a:p>
          <a:endParaRPr lang="en-US"/>
        </a:p>
      </dgm:t>
    </dgm:pt>
    <dgm:pt modelId="{2C8AA9B6-A80D-4E04-8913-488D899B8232}">
      <dgm:prSet custT="1"/>
      <dgm:spPr/>
      <dgm:t>
        <a:bodyPr/>
        <a:lstStyle/>
        <a:p>
          <a:pPr>
            <a:buNone/>
          </a:pPr>
          <a:r>
            <a:rPr lang="en-US" sz="20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rPr>
            <a:t>Build Empathy</a:t>
          </a:r>
        </a:p>
        <a:p>
          <a:pPr>
            <a:buNone/>
          </a:pPr>
          <a:r>
            <a:rPr lang="en-US" sz="1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rPr>
            <a:t>Empathy is the ability to listen to others, feel what they are feeling, and observe nonverbal cues </a:t>
          </a:r>
        </a:p>
      </dgm:t>
    </dgm:pt>
    <dgm:pt modelId="{96ADA409-37A5-4E51-854C-F2D515EB3B13}" type="parTrans" cxnId="{6D4A0D44-6DEE-4EFB-B8F5-7C83E86DCE6D}">
      <dgm:prSet/>
      <dgm:spPr/>
      <dgm:t>
        <a:bodyPr/>
        <a:lstStyle/>
        <a:p>
          <a:endParaRPr lang="en-US"/>
        </a:p>
      </dgm:t>
    </dgm:pt>
    <dgm:pt modelId="{90AE24D4-7C4C-4A59-9263-B244F507B8E7}" type="sibTrans" cxnId="{6D4A0D44-6DEE-4EFB-B8F5-7C83E86DCE6D}">
      <dgm:prSet/>
      <dgm:spPr/>
      <dgm:t>
        <a:bodyPr/>
        <a:lstStyle/>
        <a:p>
          <a:endParaRPr lang="en-US"/>
        </a:p>
      </dgm:t>
    </dgm:pt>
    <dgm:pt modelId="{A9F81F02-DDE5-4D24-8D5E-B8757592E0B5}">
      <dgm:prSet custT="1">
        <dgm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dgm:style>
      </dgm:prSet>
      <dgm:spPr/>
      <dgm:t>
        <a:bodyPr/>
        <a:lstStyle/>
        <a:p>
          <a:pPr>
            <a:buNone/>
          </a:pPr>
          <a:endParaRPr lang="en-US" sz="1000" dirty="0"/>
        </a:p>
      </dgm:t>
    </dgm:pt>
    <dgm:pt modelId="{D9F54EC4-E397-4F01-A801-8CF5D4042BCB}" type="parTrans" cxnId="{F47C0D8B-BF14-44E2-AF8F-49C3E337F95E}">
      <dgm:prSet/>
      <dgm:spPr/>
      <dgm:t>
        <a:bodyPr/>
        <a:lstStyle/>
        <a:p>
          <a:endParaRPr lang="en-US"/>
        </a:p>
      </dgm:t>
    </dgm:pt>
    <dgm:pt modelId="{0D43A1DB-9090-42A7-AD60-3C0D9ADA1911}" type="sibTrans" cxnId="{F47C0D8B-BF14-44E2-AF8F-49C3E337F95E}">
      <dgm:prSet/>
      <dgm:spPr/>
      <dgm:t>
        <a:bodyPr/>
        <a:lstStyle/>
        <a:p>
          <a:endParaRPr lang="en-US"/>
        </a:p>
      </dgm:t>
    </dgm:pt>
    <dgm:pt modelId="{6057FDF8-2FFB-4040-9E99-3E4451835329}">
      <dgm:prSet custT="1"/>
      <dgm:spPr/>
      <dgm:t>
        <a:bodyPr/>
        <a:lstStyle/>
        <a:p>
          <a:pPr>
            <a:buNone/>
          </a:pPr>
          <a:r>
            <a:rPr lang="en-US" sz="16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Improve social skills</a:t>
          </a:r>
        </a:p>
        <a:p>
          <a:pPr>
            <a:buNone/>
          </a:pPr>
          <a:r>
            <a:rPr lang="en-US" sz="11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Good social skills mean that.</a:t>
          </a:r>
        </a:p>
        <a:p>
          <a:pPr>
            <a:buFont typeface="Symbol" panose="05050102010706020507" pitchFamily="18" charset="2"/>
            <a:buChar char=""/>
          </a:pPr>
          <a:r>
            <a:rPr lang="en-US" sz="11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You must be able to communicate clearly and respectfully.</a:t>
          </a:r>
        </a:p>
        <a:p>
          <a:pPr>
            <a:buFont typeface="Symbol" panose="05050102010706020507" pitchFamily="18" charset="2"/>
            <a:buChar char=""/>
          </a:pPr>
          <a:r>
            <a:rPr lang="en-US" sz="11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Remain calm in harsh situations.</a:t>
          </a:r>
        </a:p>
        <a:p>
          <a:pPr>
            <a:buFont typeface="Symbol" panose="05050102010706020507" pitchFamily="18" charset="2"/>
            <a:buChar char=""/>
          </a:pPr>
          <a:r>
            <a:rPr lang="en-US" sz="11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Work collaboratively in a group.</a:t>
          </a:r>
        </a:p>
      </dgm:t>
    </dgm:pt>
    <dgm:pt modelId="{628137BE-16A8-4ECB-8779-7D70118DD4D3}" type="parTrans" cxnId="{2797635F-85A8-44FA-A8EE-526C07F74DEB}">
      <dgm:prSet/>
      <dgm:spPr/>
      <dgm:t>
        <a:bodyPr/>
        <a:lstStyle/>
        <a:p>
          <a:endParaRPr lang="en-US"/>
        </a:p>
      </dgm:t>
    </dgm:pt>
    <dgm:pt modelId="{49265A3F-B19B-4D1C-B2BA-5685CB177674}" type="sibTrans" cxnId="{2797635F-85A8-44FA-A8EE-526C07F74DEB}">
      <dgm:prSet/>
      <dgm:spPr/>
      <dgm:t>
        <a:bodyPr/>
        <a:lstStyle/>
        <a:p>
          <a:endParaRPr lang="en-US"/>
        </a:p>
      </dgm:t>
    </dgm:pt>
    <dgm:pt modelId="{4C9DB2F9-7277-40E0-BB67-0EB07EB9B64F}">
      <dgm:prSet custT="1">
        <dgm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dgm:style>
      </dgm:prSet>
      <dgm:spPr/>
      <dgm:t>
        <a:bodyPr/>
        <a:lstStyle/>
        <a:p>
          <a:pPr>
            <a:buNone/>
          </a:pPr>
          <a:endParaRPr lang="en-US" sz="1000" dirty="0"/>
        </a:p>
      </dgm:t>
    </dgm:pt>
    <dgm:pt modelId="{AAD85F88-4460-433D-A0C9-0D9478B9CCD1}" type="parTrans" cxnId="{E1B128D1-451F-4835-B9D7-26905D4AACF2}">
      <dgm:prSet/>
      <dgm:spPr/>
      <dgm:t>
        <a:bodyPr/>
        <a:lstStyle/>
        <a:p>
          <a:endParaRPr lang="en-US"/>
        </a:p>
      </dgm:t>
    </dgm:pt>
    <dgm:pt modelId="{7CCBD70E-4C58-45BD-9AEE-1D5E200521DD}" type="sibTrans" cxnId="{E1B128D1-451F-4835-B9D7-26905D4AACF2}">
      <dgm:prSet/>
      <dgm:spPr/>
      <dgm:t>
        <a:bodyPr/>
        <a:lstStyle/>
        <a:p>
          <a:endParaRPr lang="en-US"/>
        </a:p>
      </dgm:t>
    </dgm:pt>
    <dgm:pt modelId="{8DAA6670-0469-411C-BD7D-E4D949101559}" type="pres">
      <dgm:prSet presAssocID="{D2C9C7FF-AC40-43DD-B2AE-DFDA38E5DEB8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65F4C173-F616-4D5A-B827-45A584113C3D}" type="pres">
      <dgm:prSet presAssocID="{E087E69B-D4FF-46BD-B412-D926437EB120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D5CF967-DA74-4350-92AA-05F28ECEAF86}" type="pres">
      <dgm:prSet presAssocID="{0DFA345F-6884-4211-A5AB-7B2963848704}" presName="sibTrans" presStyleCnt="0"/>
      <dgm:spPr/>
    </dgm:pt>
    <dgm:pt modelId="{39E85932-1001-43C9-A064-F4FA86908B53}" type="pres">
      <dgm:prSet presAssocID="{D127A93E-1D56-4B57-9A65-0DB6D914BE1D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B2D76A9-9D3C-4571-974C-A384C5FBBE59}" type="pres">
      <dgm:prSet presAssocID="{518E2E3D-8FFD-4542-9B73-0DCC7984C9F2}" presName="sibTrans" presStyleCnt="0"/>
      <dgm:spPr/>
    </dgm:pt>
    <dgm:pt modelId="{7B45E720-B456-42AA-9C17-96E4918C17A4}" type="pres">
      <dgm:prSet presAssocID="{2C8AA9B6-A80D-4E04-8913-488D899B8232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C4D0A92-903D-41B9-89F5-E69B56338B51}" type="pres">
      <dgm:prSet presAssocID="{90AE24D4-7C4C-4A59-9263-B244F507B8E7}" presName="sibTrans" presStyleCnt="0"/>
      <dgm:spPr/>
    </dgm:pt>
    <dgm:pt modelId="{4110AF5A-EF7C-4EE1-98A6-F5611E255037}" type="pres">
      <dgm:prSet presAssocID="{A9F81F02-DDE5-4D24-8D5E-B8757592E0B5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B4DBBEB-B996-4D0D-A4D9-E233D0E1823F}" type="pres">
      <dgm:prSet presAssocID="{0D43A1DB-9090-42A7-AD60-3C0D9ADA1911}" presName="sibTrans" presStyleCnt="0"/>
      <dgm:spPr/>
    </dgm:pt>
    <dgm:pt modelId="{95E21A93-085A-4D65-A459-C7F4D603EA32}" type="pres">
      <dgm:prSet presAssocID="{6057FDF8-2FFB-4040-9E99-3E4451835329}" presName="node" presStyleLbl="node1" presStyleIdx="4" presStyleCnt="6" custLinFactX="10026" custLinFactY="-14783" custLinFactNeighborX="100000" custLinFactNeighborY="-10000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070D28B-750B-499D-B7F3-DB589418C4F4}" type="pres">
      <dgm:prSet presAssocID="{49265A3F-B19B-4D1C-B2BA-5685CB177674}" presName="sibTrans" presStyleCnt="0"/>
      <dgm:spPr/>
    </dgm:pt>
    <dgm:pt modelId="{5CE3BAA4-F2BA-4317-8F6E-58DD2AA53070}" type="pres">
      <dgm:prSet presAssocID="{4C9DB2F9-7277-40E0-BB67-0EB07EB9B64F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9EE1B450-7762-43F5-A191-150F988C622A}" type="presOf" srcId="{D2C9C7FF-AC40-43DD-B2AE-DFDA38E5DEB8}" destId="{8DAA6670-0469-411C-BD7D-E4D949101559}" srcOrd="0" destOrd="0" presId="urn:microsoft.com/office/officeart/2005/8/layout/default"/>
    <dgm:cxn modelId="{F5C52586-2C35-440C-A322-EAE27AF0F0DE}" type="presOf" srcId="{E087E69B-D4FF-46BD-B412-D926437EB120}" destId="{65F4C173-F616-4D5A-B827-45A584113C3D}" srcOrd="0" destOrd="0" presId="urn:microsoft.com/office/officeart/2005/8/layout/default"/>
    <dgm:cxn modelId="{EE087863-D6A4-4DA7-AD7B-D85280D9D055}" type="presOf" srcId="{2C8AA9B6-A80D-4E04-8913-488D899B8232}" destId="{7B45E720-B456-42AA-9C17-96E4918C17A4}" srcOrd="0" destOrd="0" presId="urn:microsoft.com/office/officeart/2005/8/layout/default"/>
    <dgm:cxn modelId="{DFA409FD-D935-4AAE-84B8-8D77228C6111}" srcId="{E087E69B-D4FF-46BD-B412-D926437EB120}" destId="{A7257BBF-1087-4CEC-8E74-B90BED7DBD53}" srcOrd="1" destOrd="0" parTransId="{E4849A2B-0E3B-4A14-996B-68CC6AD5ADFB}" sibTransId="{E5E719A2-256C-401D-8894-BD22936554F4}"/>
    <dgm:cxn modelId="{1319BC5F-1A06-40CD-8073-094D6FD154D4}" srcId="{D127A93E-1D56-4B57-9A65-0DB6D914BE1D}" destId="{EC442A68-109E-4061-8E7F-AFB07DC127DF}" srcOrd="3" destOrd="0" parTransId="{F6FF4D1C-1DC2-434A-AE0E-153942DB0789}" sibTransId="{F933E7C1-8F0E-4731-B0FB-03D7226EE454}"/>
    <dgm:cxn modelId="{E39D9D33-FD9F-47C9-BB44-CAF2FCCA60DC}" type="presOf" srcId="{A7257BBF-1087-4CEC-8E74-B90BED7DBD53}" destId="{65F4C173-F616-4D5A-B827-45A584113C3D}" srcOrd="0" destOrd="2" presId="urn:microsoft.com/office/officeart/2005/8/layout/default"/>
    <dgm:cxn modelId="{C1B56808-4439-4778-8AD1-297B0605B4F1}" type="presOf" srcId="{F793C3CD-EC1D-42B1-B785-56C0A79E364D}" destId="{65F4C173-F616-4D5A-B827-45A584113C3D}" srcOrd="0" destOrd="1" presId="urn:microsoft.com/office/officeart/2005/8/layout/default"/>
    <dgm:cxn modelId="{8F4756E3-AB1A-48E2-AA03-5EA0A05AABEB}" srcId="{D127A93E-1D56-4B57-9A65-0DB6D914BE1D}" destId="{33798772-220F-41CC-89F8-C50C17E364FC}" srcOrd="2" destOrd="0" parTransId="{A632F37E-BF95-417B-9E10-2EEA65A3D016}" sibTransId="{74EE9B39-C081-46E9-BFFC-D85683BED9A5}"/>
    <dgm:cxn modelId="{2247A622-215C-4321-98E3-8D940A874C17}" type="presOf" srcId="{4FF888DA-6CFD-4C3E-999A-14EBD2FB5254}" destId="{65F4C173-F616-4D5A-B827-45A584113C3D}" srcOrd="0" destOrd="3" presId="urn:microsoft.com/office/officeart/2005/8/layout/default"/>
    <dgm:cxn modelId="{9C9C0483-5612-4293-B0A0-070D59E9F9FB}" srcId="{D2C9C7FF-AC40-43DD-B2AE-DFDA38E5DEB8}" destId="{D127A93E-1D56-4B57-9A65-0DB6D914BE1D}" srcOrd="1" destOrd="0" parTransId="{16F0AB13-2C7F-4F42-8423-B22AC4FDD1A5}" sibTransId="{518E2E3D-8FFD-4542-9B73-0DCC7984C9F2}"/>
    <dgm:cxn modelId="{2797635F-85A8-44FA-A8EE-526C07F74DEB}" srcId="{D2C9C7FF-AC40-43DD-B2AE-DFDA38E5DEB8}" destId="{6057FDF8-2FFB-4040-9E99-3E4451835329}" srcOrd="4" destOrd="0" parTransId="{628137BE-16A8-4ECB-8779-7D70118DD4D3}" sibTransId="{49265A3F-B19B-4D1C-B2BA-5685CB177674}"/>
    <dgm:cxn modelId="{B33CD731-32C6-418F-94E8-3FCF0A776D74}" type="presOf" srcId="{43C1DA69-C37E-46DD-802A-25985016AD50}" destId="{39E85932-1001-43C9-A064-F4FA86908B53}" srcOrd="0" destOrd="1" presId="urn:microsoft.com/office/officeart/2005/8/layout/default"/>
    <dgm:cxn modelId="{31747F1C-4E77-426C-B9E8-D2E40CEF7FA6}" type="presOf" srcId="{4C9DB2F9-7277-40E0-BB67-0EB07EB9B64F}" destId="{5CE3BAA4-F2BA-4317-8F6E-58DD2AA53070}" srcOrd="0" destOrd="0" presId="urn:microsoft.com/office/officeart/2005/8/layout/default"/>
    <dgm:cxn modelId="{3BB9815F-E28E-4B89-AC33-3E7D1871208C}" type="presOf" srcId="{A9F81F02-DDE5-4D24-8D5E-B8757592E0B5}" destId="{4110AF5A-EF7C-4EE1-98A6-F5611E255037}" srcOrd="0" destOrd="0" presId="urn:microsoft.com/office/officeart/2005/8/layout/default"/>
    <dgm:cxn modelId="{98EAADAE-759A-4BD7-958B-3C9DAD19EDEF}" srcId="{D127A93E-1D56-4B57-9A65-0DB6D914BE1D}" destId="{C6F90527-6776-4CC1-AE12-DCE7CD31EBD8}" srcOrd="1" destOrd="0" parTransId="{0E33902E-C20D-4D88-AFF9-989407E44422}" sibTransId="{EAEAC037-1B95-4DB1-AECF-C76749DEFB0A}"/>
    <dgm:cxn modelId="{D6EC3D5F-4E31-4CAB-B0EA-334632C26490}" type="presOf" srcId="{6057FDF8-2FFB-4040-9E99-3E4451835329}" destId="{95E21A93-085A-4D65-A459-C7F4D603EA32}" srcOrd="0" destOrd="0" presId="urn:microsoft.com/office/officeart/2005/8/layout/default"/>
    <dgm:cxn modelId="{136773D0-9C0E-4C97-B2E7-02C7765B37BF}" type="presOf" srcId="{D127A93E-1D56-4B57-9A65-0DB6D914BE1D}" destId="{39E85932-1001-43C9-A064-F4FA86908B53}" srcOrd="0" destOrd="0" presId="urn:microsoft.com/office/officeart/2005/8/layout/default"/>
    <dgm:cxn modelId="{6D4A0D44-6DEE-4EFB-B8F5-7C83E86DCE6D}" srcId="{D2C9C7FF-AC40-43DD-B2AE-DFDA38E5DEB8}" destId="{2C8AA9B6-A80D-4E04-8913-488D899B8232}" srcOrd="2" destOrd="0" parTransId="{96ADA409-37A5-4E51-854C-F2D515EB3B13}" sibTransId="{90AE24D4-7C4C-4A59-9263-B244F507B8E7}"/>
    <dgm:cxn modelId="{E1B128D1-451F-4835-B9D7-26905D4AACF2}" srcId="{D2C9C7FF-AC40-43DD-B2AE-DFDA38E5DEB8}" destId="{4C9DB2F9-7277-40E0-BB67-0EB07EB9B64F}" srcOrd="5" destOrd="0" parTransId="{AAD85F88-4460-433D-A0C9-0D9478B9CCD1}" sibTransId="{7CCBD70E-4C58-45BD-9AEE-1D5E200521DD}"/>
    <dgm:cxn modelId="{DBFE37BB-1571-47FB-97F5-3416F01525A3}" srcId="{D2C9C7FF-AC40-43DD-B2AE-DFDA38E5DEB8}" destId="{E087E69B-D4FF-46BD-B412-D926437EB120}" srcOrd="0" destOrd="0" parTransId="{16165DC4-9BF4-4669-801A-DB93B3CB5858}" sibTransId="{0DFA345F-6884-4211-A5AB-7B2963848704}"/>
    <dgm:cxn modelId="{81C936C2-8D57-4AEB-A0AD-7DE93CE6AF76}" srcId="{E087E69B-D4FF-46BD-B412-D926437EB120}" destId="{4FF888DA-6CFD-4C3E-999A-14EBD2FB5254}" srcOrd="2" destOrd="0" parTransId="{9F3D289A-2329-4A02-BBDF-B88902D3515B}" sibTransId="{8ED84BBD-C894-4EA7-B787-774D3112BBE3}"/>
    <dgm:cxn modelId="{F47C0D8B-BF14-44E2-AF8F-49C3E337F95E}" srcId="{D2C9C7FF-AC40-43DD-B2AE-DFDA38E5DEB8}" destId="{A9F81F02-DDE5-4D24-8D5E-B8757592E0B5}" srcOrd="3" destOrd="0" parTransId="{D9F54EC4-E397-4F01-A801-8CF5D4042BCB}" sibTransId="{0D43A1DB-9090-42A7-AD60-3C0D9ADA1911}"/>
    <dgm:cxn modelId="{393FF8D9-1D97-489F-BE6E-211E2B900F38}" type="presOf" srcId="{EC442A68-109E-4061-8E7F-AFB07DC127DF}" destId="{39E85932-1001-43C9-A064-F4FA86908B53}" srcOrd="0" destOrd="4" presId="urn:microsoft.com/office/officeart/2005/8/layout/default"/>
    <dgm:cxn modelId="{32C64700-2799-4134-BBD6-CF6D486D6C16}" srcId="{E087E69B-D4FF-46BD-B412-D926437EB120}" destId="{F793C3CD-EC1D-42B1-B785-56C0A79E364D}" srcOrd="0" destOrd="0" parTransId="{6BB801DE-6190-405E-BFC0-417E05FC40A6}" sibTransId="{B7565A9D-BF71-4756-85DA-9B85E4886079}"/>
    <dgm:cxn modelId="{52EF8359-9192-4197-B876-856473B5C2C4}" type="presOf" srcId="{33798772-220F-41CC-89F8-C50C17E364FC}" destId="{39E85932-1001-43C9-A064-F4FA86908B53}" srcOrd="0" destOrd="3" presId="urn:microsoft.com/office/officeart/2005/8/layout/default"/>
    <dgm:cxn modelId="{CD07382D-C5C0-4850-9AF0-E149C9C83D5C}" srcId="{D127A93E-1D56-4B57-9A65-0DB6D914BE1D}" destId="{43C1DA69-C37E-46DD-802A-25985016AD50}" srcOrd="0" destOrd="0" parTransId="{6B1B679A-B91A-4260-A144-29CC39BFA8C8}" sibTransId="{A836321F-3B82-42CB-837F-A8EF16EC1459}"/>
    <dgm:cxn modelId="{1869C19D-DC6A-4C43-9587-4BB7D4023D71}" type="presOf" srcId="{C6F90527-6776-4CC1-AE12-DCE7CD31EBD8}" destId="{39E85932-1001-43C9-A064-F4FA86908B53}" srcOrd="0" destOrd="2" presId="urn:microsoft.com/office/officeart/2005/8/layout/default"/>
    <dgm:cxn modelId="{ABA2ABD2-237E-436B-8222-878FC36FB51B}" type="presParOf" srcId="{8DAA6670-0469-411C-BD7D-E4D949101559}" destId="{65F4C173-F616-4D5A-B827-45A584113C3D}" srcOrd="0" destOrd="0" presId="urn:microsoft.com/office/officeart/2005/8/layout/default"/>
    <dgm:cxn modelId="{4695E024-3291-404B-B09A-CE91BB544AA1}" type="presParOf" srcId="{8DAA6670-0469-411C-BD7D-E4D949101559}" destId="{3D5CF967-DA74-4350-92AA-05F28ECEAF86}" srcOrd="1" destOrd="0" presId="urn:microsoft.com/office/officeart/2005/8/layout/default"/>
    <dgm:cxn modelId="{6CC546DC-4B84-4543-9160-8118E9D9E91D}" type="presParOf" srcId="{8DAA6670-0469-411C-BD7D-E4D949101559}" destId="{39E85932-1001-43C9-A064-F4FA86908B53}" srcOrd="2" destOrd="0" presId="urn:microsoft.com/office/officeart/2005/8/layout/default"/>
    <dgm:cxn modelId="{9EAADFA2-0120-41BB-8933-58A2CD868BBC}" type="presParOf" srcId="{8DAA6670-0469-411C-BD7D-E4D949101559}" destId="{5B2D76A9-9D3C-4571-974C-A384C5FBBE59}" srcOrd="3" destOrd="0" presId="urn:microsoft.com/office/officeart/2005/8/layout/default"/>
    <dgm:cxn modelId="{C31442A3-06D5-441C-898C-66913F63D215}" type="presParOf" srcId="{8DAA6670-0469-411C-BD7D-E4D949101559}" destId="{7B45E720-B456-42AA-9C17-96E4918C17A4}" srcOrd="4" destOrd="0" presId="urn:microsoft.com/office/officeart/2005/8/layout/default"/>
    <dgm:cxn modelId="{03749BCB-0BF1-488E-8741-53B9AE60FFE4}" type="presParOf" srcId="{8DAA6670-0469-411C-BD7D-E4D949101559}" destId="{CC4D0A92-903D-41B9-89F5-E69B56338B51}" srcOrd="5" destOrd="0" presId="urn:microsoft.com/office/officeart/2005/8/layout/default"/>
    <dgm:cxn modelId="{018F8CBF-D2C8-47E9-BDB3-530F6295B8F7}" type="presParOf" srcId="{8DAA6670-0469-411C-BD7D-E4D949101559}" destId="{4110AF5A-EF7C-4EE1-98A6-F5611E255037}" srcOrd="6" destOrd="0" presId="urn:microsoft.com/office/officeart/2005/8/layout/default"/>
    <dgm:cxn modelId="{E7DF4624-F8DE-44D3-B525-302935A4EDB2}" type="presParOf" srcId="{8DAA6670-0469-411C-BD7D-E4D949101559}" destId="{8B4DBBEB-B996-4D0D-A4D9-E233D0E1823F}" srcOrd="7" destOrd="0" presId="urn:microsoft.com/office/officeart/2005/8/layout/default"/>
    <dgm:cxn modelId="{6FECD07F-3B6D-45D2-BE2D-80155918D8A7}" type="presParOf" srcId="{8DAA6670-0469-411C-BD7D-E4D949101559}" destId="{95E21A93-085A-4D65-A459-C7F4D603EA32}" srcOrd="8" destOrd="0" presId="urn:microsoft.com/office/officeart/2005/8/layout/default"/>
    <dgm:cxn modelId="{D5DD6AA0-12EE-4DAC-BC09-F02D3FD0D2EE}" type="presParOf" srcId="{8DAA6670-0469-411C-BD7D-E4D949101559}" destId="{F070D28B-750B-499D-B7F3-DB589418C4F4}" srcOrd="9" destOrd="0" presId="urn:microsoft.com/office/officeart/2005/8/layout/default"/>
    <dgm:cxn modelId="{B064B5BB-153E-4CB1-A496-E37EB5C9B858}" type="presParOf" srcId="{8DAA6670-0469-411C-BD7D-E4D949101559}" destId="{5CE3BAA4-F2BA-4317-8F6E-58DD2AA53070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F4C173-F616-4D5A-B827-45A584113C3D}">
      <dsp:nvSpPr>
        <dsp:cNvPr id="0" name=""/>
        <dsp:cNvSpPr/>
      </dsp:nvSpPr>
      <dsp:spPr>
        <a:xfrm>
          <a:off x="610" y="110496"/>
          <a:ext cx="2382622" cy="142957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b="1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Develop </a:t>
          </a:r>
          <a:r>
            <a:rPr lang="en-US" sz="1600" b="1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Self-awareness</a:t>
          </a:r>
          <a:endParaRPr lang="en-US" sz="1400" b="1" kern="1200" dirty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66725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••"/>
          </a:pPr>
          <a:r>
            <a:rPr lang="en-US" sz="1050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Assess your daily routine (can be done via journaling or quiet thinking)</a:t>
          </a:r>
        </a:p>
        <a:p>
          <a:pPr marL="57150" lvl="1" indent="-57150" algn="l" defTabSz="466725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••"/>
          </a:pPr>
          <a:r>
            <a:rPr lang="en-US" sz="1050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Identify your trigger points</a:t>
          </a:r>
        </a:p>
        <a:p>
          <a:pPr marL="57150" lvl="1" indent="-57150" algn="l" defTabSz="466725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••"/>
          </a:pPr>
          <a:r>
            <a:rPr lang="en-US" sz="1050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Name your emotions (angry, frustrated, happy, excited).</a:t>
          </a:r>
        </a:p>
      </dsp:txBody>
      <dsp:txXfrm>
        <a:off x="610" y="110496"/>
        <a:ext cx="2382622" cy="1429573"/>
      </dsp:txXfrm>
    </dsp:sp>
    <dsp:sp modelId="{39E85932-1001-43C9-A064-F4FA86908B53}">
      <dsp:nvSpPr>
        <dsp:cNvPr id="0" name=""/>
        <dsp:cNvSpPr/>
      </dsp:nvSpPr>
      <dsp:spPr>
        <a:xfrm>
          <a:off x="2621495" y="110496"/>
          <a:ext cx="2382622" cy="1429573"/>
        </a:xfrm>
        <a:prstGeom prst="rect">
          <a:avLst/>
        </a:prstGeom>
        <a:solidFill>
          <a:schemeClr val="accent5">
            <a:hueOff val="3801788"/>
            <a:satOff val="-5332"/>
            <a:lumOff val="-54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Char char=""/>
          </a:pPr>
          <a:r>
            <a:rPr lang="en-US" sz="1400" b="1" kern="1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Strengthen self-regulation</a:t>
          </a:r>
          <a:endParaRPr lang="en-US" sz="1400" kern="1200" dirty="0">
            <a:solidFill>
              <a:srgbClr val="FF0000"/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66725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••"/>
          </a:pPr>
          <a:r>
            <a:rPr lang="en-US" sz="1050" kern="1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Once you have analyzed your emotions, you will be able to;</a:t>
          </a:r>
        </a:p>
        <a:p>
          <a:pPr marL="57150" lvl="1" indent="-57150" algn="l" defTabSz="466725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050" kern="1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Act mindfully</a:t>
          </a:r>
        </a:p>
        <a:p>
          <a:pPr marL="57150" lvl="1" indent="-57150" algn="l" defTabSz="466725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050" kern="1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Reframe negative thoughts</a:t>
          </a:r>
        </a:p>
        <a:p>
          <a:pPr marL="57150" lvl="1" indent="-57150" algn="l" defTabSz="466725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050" kern="1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Learn stress management techniques.</a:t>
          </a:r>
        </a:p>
      </dsp:txBody>
      <dsp:txXfrm>
        <a:off x="2621495" y="110496"/>
        <a:ext cx="2382622" cy="1429573"/>
      </dsp:txXfrm>
    </dsp:sp>
    <dsp:sp modelId="{7B45E720-B456-42AA-9C17-96E4918C17A4}">
      <dsp:nvSpPr>
        <dsp:cNvPr id="0" name=""/>
        <dsp:cNvSpPr/>
      </dsp:nvSpPr>
      <dsp:spPr>
        <a:xfrm>
          <a:off x="610" y="1778331"/>
          <a:ext cx="2382622" cy="1429573"/>
        </a:xfrm>
        <a:prstGeom prst="rect">
          <a:avLst/>
        </a:prstGeom>
        <a:solidFill>
          <a:schemeClr val="accent5">
            <a:hueOff val="7603576"/>
            <a:satOff val="-10664"/>
            <a:lumOff val="-109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rPr>
            <a:t>Build Empathy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rPr>
            <a:t>Empathy is the ability to listen to others, feel what they are feeling, and observe nonverbal cues </a:t>
          </a:r>
        </a:p>
      </dsp:txBody>
      <dsp:txXfrm>
        <a:off x="610" y="1778331"/>
        <a:ext cx="2382622" cy="1429573"/>
      </dsp:txXfrm>
    </dsp:sp>
    <dsp:sp modelId="{4110AF5A-EF7C-4EE1-98A6-F5611E255037}">
      <dsp:nvSpPr>
        <dsp:cNvPr id="0" name=""/>
        <dsp:cNvSpPr/>
      </dsp:nvSpPr>
      <dsp:spPr>
        <a:xfrm>
          <a:off x="2621495" y="1778331"/>
          <a:ext cx="2382622" cy="1429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 dirty="0"/>
        </a:p>
      </dsp:txBody>
      <dsp:txXfrm>
        <a:off x="2621495" y="1778331"/>
        <a:ext cx="2382622" cy="1429573"/>
      </dsp:txXfrm>
    </dsp:sp>
    <dsp:sp modelId="{95E21A93-085A-4D65-A459-C7F4D603EA32}">
      <dsp:nvSpPr>
        <dsp:cNvPr id="0" name=""/>
        <dsp:cNvSpPr/>
      </dsp:nvSpPr>
      <dsp:spPr>
        <a:xfrm>
          <a:off x="2622106" y="1805260"/>
          <a:ext cx="2382622" cy="1429573"/>
        </a:xfrm>
        <a:prstGeom prst="rect">
          <a:avLst/>
        </a:prstGeom>
        <a:solidFill>
          <a:schemeClr val="accent5">
            <a:hueOff val="15207153"/>
            <a:satOff val="-21328"/>
            <a:lumOff val="-219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Improve social skills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Good social skills mean that.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Char char=""/>
          </a:pPr>
          <a:r>
            <a:rPr lang="en-US" sz="1100" kern="1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You must be able to communicate clearly and respectfully.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Char char=""/>
          </a:pPr>
          <a:r>
            <a:rPr lang="en-US" sz="1100" kern="1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Remain calm in harsh situations.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Char char=""/>
          </a:pPr>
          <a:r>
            <a:rPr lang="en-US" sz="1100" kern="1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Work collaboratively in a group.</a:t>
          </a:r>
        </a:p>
      </dsp:txBody>
      <dsp:txXfrm>
        <a:off x="2622106" y="1805260"/>
        <a:ext cx="2382622" cy="1429573"/>
      </dsp:txXfrm>
    </dsp:sp>
    <dsp:sp modelId="{5CE3BAA4-F2BA-4317-8F6E-58DD2AA53070}">
      <dsp:nvSpPr>
        <dsp:cNvPr id="0" name=""/>
        <dsp:cNvSpPr/>
      </dsp:nvSpPr>
      <dsp:spPr>
        <a:xfrm>
          <a:off x="2621495" y="3446167"/>
          <a:ext cx="2382622" cy="1429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 dirty="0"/>
        </a:p>
      </dsp:txBody>
      <dsp:txXfrm>
        <a:off x="2621495" y="3446167"/>
        <a:ext cx="2382622" cy="14295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0ACC54-2653-4973-84EC-78FF6005936B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C0FA74-9643-49AE-86AA-1E4AE81FAA8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73573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C0FA74-9643-49AE-86AA-1E4AE81FAA82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34899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99895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54370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34132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2/14/2026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13139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2/14/2026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91775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2/14/2026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38158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2/14/2026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82782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2/14/2026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06940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2/14/2026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21358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95060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57395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895041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78" r:id="rId6"/>
    <p:sldLayoutId id="2147483674" r:id="rId7"/>
    <p:sldLayoutId id="2147483675" r:id="rId8"/>
    <p:sldLayoutId id="2147483676" r:id="rId9"/>
    <p:sldLayoutId id="2147483677" r:id="rId10"/>
    <p:sldLayoutId id="214748367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png"/><Relationship Id="rId7" Type="http://schemas.openxmlformats.org/officeDocument/2006/relationships/diagramColors" Target="../diagrams/colors1.xml"/><Relationship Id="rId12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11" Type="http://schemas.openxmlformats.org/officeDocument/2006/relationships/image" Target="../media/image4.png"/><Relationship Id="rId5" Type="http://schemas.openxmlformats.org/officeDocument/2006/relationships/diagramLayout" Target="../diagrams/layout1.xml"/><Relationship Id="rId10" Type="http://schemas.openxmlformats.org/officeDocument/2006/relationships/image" Target="../media/image3.png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Rectangle 39">
            <a:extLst>
              <a:ext uri="{FF2B5EF4-FFF2-40B4-BE49-F238E27FC236}">
                <a16:creationId xmlns:a16="http://schemas.microsoft.com/office/drawing/2014/main" id="{8C048611-791A-466A-A5C1-B0415D43DD81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0ABE7C0B-A2D9-4202-A524-532DA2E2D58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A67A7D6-B895-3F53-725D-74DBF09F270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42"/>
          <a:stretch>
            <a:fillRect/>
          </a:stretch>
        </p:blipFill>
        <p:spPr>
          <a:xfrm>
            <a:off x="-1754444" y="0"/>
            <a:ext cx="16593391" cy="8614602"/>
          </a:xfrm>
          <a:prstGeom prst="rect">
            <a:avLst/>
          </a:prstGeom>
        </p:spPr>
      </p:pic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DD0E884A-93C9-44E4-842F-5B6C251F8C7A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476" y="723900"/>
            <a:ext cx="10610474" cy="0"/>
          </a:xfrm>
          <a:prstGeom prst="line">
            <a:avLst/>
          </a:prstGeom>
          <a:ln w="44450">
            <a:solidFill>
              <a:srgbClr val="FFFFFF"/>
            </a:solidFill>
          </a:ln>
          <a:effectLst>
            <a:outerShdw blurRad="50800" dist="25400" dir="2700000" sx="99000" sy="99000" algn="tl" rotWithShape="0">
              <a:prstClr val="black">
                <a:alpha val="2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D10EB31C-CD53-48C2-A9BE-DFB0681AE311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34100"/>
            <a:ext cx="10591800" cy="0"/>
          </a:xfrm>
          <a:prstGeom prst="line">
            <a:avLst/>
          </a:prstGeom>
          <a:ln w="12700">
            <a:solidFill>
              <a:srgbClr val="FFFFFF"/>
            </a:solidFill>
          </a:ln>
          <a:effectLst>
            <a:outerShdw blurRad="50800" dist="25400" dir="2700000" sx="99000" sy="99000" algn="tl" rotWithShape="0">
              <a:prstClr val="black">
                <a:alpha val="2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478A9694-C1D8-2CEB-8A3B-A70277D9CB17}"/>
              </a:ext>
            </a:extLst>
          </p:cNvPr>
          <p:cNvSpPr txBox="1"/>
          <p:nvPr/>
        </p:nvSpPr>
        <p:spPr>
          <a:xfrm>
            <a:off x="800100" y="339213"/>
            <a:ext cx="104676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1" dirty="0"/>
              <a:t>If you are tuned out of your own emotions, you will be poor at reading them in other people.”</a:t>
            </a:r>
            <a:endParaRPr lang="en-US" dirty="0"/>
          </a:p>
          <a:p>
            <a:pPr algn="ctr"/>
            <a:r>
              <a:rPr lang="en-US" dirty="0"/>
              <a:t>— </a:t>
            </a:r>
            <a:r>
              <a:rPr lang="en-US" sz="1200" dirty="0"/>
              <a:t>Daniel Goleman</a:t>
            </a:r>
          </a:p>
          <a:p>
            <a:endParaRPr lang="en-US" dirty="0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190D855D-1941-FF8E-2B67-9985A0FE2A3B}"/>
              </a:ext>
            </a:extLst>
          </p:cNvPr>
          <p:cNvSpPr/>
          <p:nvPr/>
        </p:nvSpPr>
        <p:spPr>
          <a:xfrm>
            <a:off x="230404" y="1051475"/>
            <a:ext cx="11849301" cy="1031071"/>
          </a:xfrm>
          <a:prstGeom prst="round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b="1" u="sng" dirty="0">
                <a:solidFill>
                  <a:srgbClr val="FF0000"/>
                </a:solidFill>
                <a:latin typeface="Amasis MT Pro Black" panose="020F0502020204030204" pitchFamily="18" charset="0"/>
              </a:rPr>
              <a:t>What is Emotional Intelligence?</a:t>
            </a:r>
          </a:p>
          <a:p>
            <a:pPr algn="ctr"/>
            <a:endParaRPr lang="en-US" sz="1400" b="1" u="sng" dirty="0">
              <a:solidFill>
                <a:srgbClr val="FF0000"/>
              </a:solidFill>
            </a:endParaRPr>
          </a:p>
          <a:p>
            <a:pPr algn="ctr"/>
            <a:r>
              <a:rPr lang="en-US" sz="17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ability to understand and manage your emotions and influence others’ emotions as well (Spector, 2005).</a:t>
            </a:r>
          </a:p>
          <a:p>
            <a:pPr algn="ctr"/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7683691-F783-5638-F77C-E515CDE7FA90}"/>
              </a:ext>
            </a:extLst>
          </p:cNvPr>
          <p:cNvSpPr txBox="1"/>
          <p:nvPr/>
        </p:nvSpPr>
        <p:spPr>
          <a:xfrm>
            <a:off x="164213" y="3360235"/>
            <a:ext cx="41885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How to develop emotional intelligence?</a:t>
            </a:r>
          </a:p>
          <a:p>
            <a:endParaRPr lang="en-US" dirty="0"/>
          </a:p>
        </p:txBody>
      </p:sp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4100F2E2-C197-D61F-BE5E-7B47A13BFFF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42794718"/>
              </p:ext>
            </p:extLst>
          </p:nvPr>
        </p:nvGraphicFramePr>
        <p:xfrm>
          <a:off x="164213" y="3606248"/>
          <a:ext cx="5004729" cy="49862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5" name="TextBox 14">
            <a:extLst>
              <a:ext uri="{FF2B5EF4-FFF2-40B4-BE49-F238E27FC236}">
                <a16:creationId xmlns:a16="http://schemas.microsoft.com/office/drawing/2014/main" id="{B5D744AA-EBCE-E864-BDEC-0050521506A2}"/>
              </a:ext>
            </a:extLst>
          </p:cNvPr>
          <p:cNvSpPr txBox="1"/>
          <p:nvPr/>
        </p:nvSpPr>
        <p:spPr>
          <a:xfrm>
            <a:off x="5117690" y="2697103"/>
            <a:ext cx="2698955" cy="41395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 student’s life is full of academic pressures, deadlines, and responsibilities, which can trigger anxiety, stress, or self-doubt.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Here is how I can control my emotions.</a:t>
            </a:r>
          </a:p>
          <a:p>
            <a:pPr marL="171450" lvl="0" indent="-171450"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 understand my trigger points. During a class or in a communication, I notice when my concentration level decreases. At that point, I have to refocus myself and think about the goals I must achieve.</a:t>
            </a:r>
          </a:p>
          <a:p>
            <a:pPr marL="171450" lvl="0" indent="-171450"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 practice deep breathing exercises before my presentation.</a:t>
            </a:r>
          </a:p>
          <a:p>
            <a:pPr marL="171450" lvl="0" indent="-171450"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 try to avoid negative conversations. When in a negative conversation, I try to convert it into constructive communication.</a:t>
            </a:r>
          </a:p>
          <a:p>
            <a:pPr marL="171450" lvl="0" indent="-171450"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Building healthy relationships with friends and peers.</a:t>
            </a:r>
          </a:p>
          <a:p>
            <a:endParaRPr lang="en-US" sz="11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F8BDC60-341B-C271-F131-3124D1318B30}"/>
              </a:ext>
            </a:extLst>
          </p:cNvPr>
          <p:cNvSpPr txBox="1"/>
          <p:nvPr/>
        </p:nvSpPr>
        <p:spPr>
          <a:xfrm>
            <a:off x="5117690" y="2256503"/>
            <a:ext cx="2163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Reflection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6F84725-EC0F-90DE-8601-C0DDD38FD714}"/>
              </a:ext>
            </a:extLst>
          </p:cNvPr>
          <p:cNvSpPr/>
          <p:nvPr/>
        </p:nvSpPr>
        <p:spPr>
          <a:xfrm>
            <a:off x="7816645" y="2267840"/>
            <a:ext cx="2433484" cy="2431697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rtlCol="0" anchor="ctr"/>
          <a:lstStyle/>
          <a:p>
            <a:r>
              <a:rPr lang="en-US" sz="1600" b="1" dirty="0"/>
              <a:t>Developing mindfulness</a:t>
            </a:r>
            <a:endParaRPr lang="en-US" sz="1600" dirty="0"/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Staying active during lectures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Understanding and completing my assignments on time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Maintain focus on learning rather than grades.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Reflecting weekly on strengths and areas for improvement.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Avoiding distractions during study time (social media)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Exercise time management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3A76B1AB-71CE-EF6E-310A-F8A6D4234E11}"/>
              </a:ext>
            </a:extLst>
          </p:cNvPr>
          <p:cNvSpPr/>
          <p:nvPr/>
        </p:nvSpPr>
        <p:spPr>
          <a:xfrm>
            <a:off x="7826367" y="4531446"/>
            <a:ext cx="2433484" cy="2112127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rtlCol="0" anchor="ctr"/>
          <a:lstStyle/>
          <a:p>
            <a:r>
              <a:rPr lang="en-US" sz="1600" b="1" dirty="0"/>
              <a:t>Factors for academic success</a:t>
            </a:r>
            <a:endParaRPr lang="en-US" sz="1600" dirty="0"/>
          </a:p>
          <a:p>
            <a:pPr marL="171450" lvl="0" indent="-171450">
              <a:buFont typeface="Wingdings" panose="05000000000000000000" pitchFamily="2" charset="2"/>
              <a:buChar char="ü"/>
            </a:pPr>
            <a:r>
              <a:rPr lang="en-US" sz="1200" dirty="0"/>
              <a:t>Time management skills</a:t>
            </a:r>
          </a:p>
          <a:p>
            <a:pPr marL="171450" lvl="0" indent="-171450">
              <a:buFont typeface="Wingdings" panose="05000000000000000000" pitchFamily="2" charset="2"/>
              <a:buChar char="ü"/>
            </a:pPr>
            <a:r>
              <a:rPr lang="en-US" sz="1200" dirty="0"/>
              <a:t>Goal setting</a:t>
            </a:r>
          </a:p>
          <a:p>
            <a:pPr marL="171450" lvl="0" indent="-171450">
              <a:buFont typeface="Wingdings" panose="05000000000000000000" pitchFamily="2" charset="2"/>
              <a:buChar char="ü"/>
            </a:pPr>
            <a:r>
              <a:rPr lang="en-US" sz="1200" dirty="0"/>
              <a:t>Self-discipline</a:t>
            </a:r>
          </a:p>
          <a:p>
            <a:pPr marL="171450" lvl="0" indent="-171450">
              <a:buFont typeface="Wingdings" panose="05000000000000000000" pitchFamily="2" charset="2"/>
              <a:buChar char="ü"/>
            </a:pPr>
            <a:r>
              <a:rPr lang="en-US" sz="1200" dirty="0"/>
              <a:t>Emotional resilience</a:t>
            </a:r>
          </a:p>
          <a:p>
            <a:pPr marL="171450" lvl="0" indent="-171450">
              <a:buFont typeface="Wingdings" panose="05000000000000000000" pitchFamily="2" charset="2"/>
              <a:buChar char="ü"/>
            </a:pPr>
            <a:r>
              <a:rPr lang="en-US" sz="1200" dirty="0"/>
              <a:t>Positive environment</a:t>
            </a:r>
          </a:p>
          <a:p>
            <a:pPr marL="171450" lvl="0" indent="-171450">
              <a:buFont typeface="Wingdings" panose="05000000000000000000" pitchFamily="2" charset="2"/>
              <a:buChar char="ü"/>
            </a:pPr>
            <a:r>
              <a:rPr lang="en-US" sz="1200" dirty="0"/>
              <a:t>Strong support system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C71A8AC5-29FB-03C4-CB52-AA33FA973BDC}"/>
              </a:ext>
            </a:extLst>
          </p:cNvPr>
          <p:cNvSpPr txBox="1"/>
          <p:nvPr/>
        </p:nvSpPr>
        <p:spPr>
          <a:xfrm>
            <a:off x="10391230" y="2355693"/>
            <a:ext cx="3228518" cy="923330"/>
          </a:xfrm>
          <a:prstGeom prst="rect">
            <a:avLst/>
          </a:prstGeom>
          <a:noFill/>
          <a:ln w="9525" cap="flat" cmpd="sng" algn="ctr">
            <a:solidFill>
              <a:schemeClr val="accent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wrap="square" rtlCol="0">
            <a:spAutoFit/>
          </a:bodyPr>
          <a:lstStyle/>
          <a:p>
            <a:r>
              <a:rPr lang="en-US" dirty="0"/>
              <a:t>Method</a:t>
            </a:r>
          </a:p>
          <a:p>
            <a:r>
              <a:rPr lang="en-US" sz="1200" dirty="0"/>
              <a:t>Literature review</a:t>
            </a:r>
          </a:p>
          <a:p>
            <a:r>
              <a:rPr lang="en-US" sz="1200" dirty="0" smtClean="0"/>
              <a:t>Reflective </a:t>
            </a:r>
            <a:r>
              <a:rPr lang="en-US" sz="1200" dirty="0"/>
              <a:t>practice</a:t>
            </a:r>
          </a:p>
          <a:p>
            <a:r>
              <a:rPr lang="en-US" sz="1200" dirty="0" smtClean="0"/>
              <a:t>Lecture </a:t>
            </a:r>
            <a:r>
              <a:rPr lang="en-US" sz="1200" dirty="0"/>
              <a:t>notes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0DAFCCE8-0BE5-C8C8-5252-6DA7BFD84B20}"/>
              </a:ext>
            </a:extLst>
          </p:cNvPr>
          <p:cNvSpPr txBox="1"/>
          <p:nvPr/>
        </p:nvSpPr>
        <p:spPr>
          <a:xfrm>
            <a:off x="112960" y="6945392"/>
            <a:ext cx="9624598" cy="12157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References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Antonopoulou, H. (2024). The Value of Emotional Intelligence: Self-Awareness, Self-Regulation, Motivation, and Empathy as Key Components. </a:t>
            </a:r>
            <a:r>
              <a:rPr lang="en-US" sz="11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Technium</a:t>
            </a:r>
            <a:r>
              <a:rPr lang="en-US" sz="11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Education and Humanities, 8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78-92.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Boyatzis, R. E. (2011). Managerial and Leadership Competencies: A Behavioral Approach to Emotional, Social and Cognitive Intelligence*: A Behavioral Approach to Emotional, Social and Cognitive Intelligence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*. Vision: The Journal of Business Perspective, 15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(2), 91-100.</a:t>
            </a:r>
          </a:p>
          <a:p>
            <a:endParaRPr lang="en-US" sz="110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7683691-F783-5638-F77C-E515CDE7FA90}"/>
              </a:ext>
            </a:extLst>
          </p:cNvPr>
          <p:cNvSpPr txBox="1"/>
          <p:nvPr/>
        </p:nvSpPr>
        <p:spPr>
          <a:xfrm>
            <a:off x="230404" y="2219478"/>
            <a:ext cx="4769843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smtClean="0"/>
              <a:t>Student Name: </a:t>
            </a:r>
            <a:r>
              <a:rPr lang="en-US" sz="1400" dirty="0" err="1" smtClean="0"/>
              <a:t>Asim</a:t>
            </a:r>
            <a:r>
              <a:rPr lang="en-US" sz="1400" dirty="0" smtClean="0"/>
              <a:t> </a:t>
            </a:r>
            <a:r>
              <a:rPr lang="en-US" sz="1400" dirty="0" err="1" smtClean="0"/>
              <a:t>Riaz</a:t>
            </a:r>
            <a:endParaRPr lang="en-US" sz="1400" dirty="0" smtClean="0"/>
          </a:p>
          <a:p>
            <a:r>
              <a:rPr lang="en-US" sz="1400" dirty="0" smtClean="0"/>
              <a:t>Student </a:t>
            </a:r>
            <a:r>
              <a:rPr lang="en-US" sz="1400" dirty="0"/>
              <a:t>ID: </a:t>
            </a:r>
            <a:r>
              <a:rPr lang="en-US" sz="1400" dirty="0" smtClean="0"/>
              <a:t>2331868</a:t>
            </a:r>
          </a:p>
          <a:p>
            <a:r>
              <a:rPr lang="en-US" sz="1400" dirty="0"/>
              <a:t>Module </a:t>
            </a:r>
            <a:r>
              <a:rPr lang="en-US" sz="1400" dirty="0" smtClean="0"/>
              <a:t>Name: Developing </a:t>
            </a:r>
            <a:r>
              <a:rPr lang="en-US" sz="1400" dirty="0"/>
              <a:t>Emotional Intelligence Skills  </a:t>
            </a:r>
          </a:p>
          <a:p>
            <a:r>
              <a:rPr lang="en-US" sz="1400" dirty="0"/>
              <a:t>Assignment Title</a:t>
            </a:r>
            <a:r>
              <a:rPr lang="en-US" sz="1400" dirty="0" smtClean="0"/>
              <a:t>: C1- </a:t>
            </a:r>
            <a:r>
              <a:rPr lang="en-US" sz="1400" dirty="0"/>
              <a:t>Individual Poster </a:t>
            </a:r>
            <a:r>
              <a:rPr lang="en-US" sz="1200" dirty="0"/>
              <a:t>Presentation </a:t>
            </a:r>
            <a:endParaRPr lang="en-US" sz="1200" dirty="0" smtClean="0"/>
          </a:p>
          <a:p>
            <a:r>
              <a:rPr lang="en-US" sz="1400" dirty="0" smtClean="0"/>
              <a:t>Lecturer Name: </a:t>
            </a:r>
            <a:r>
              <a:rPr lang="en-US" sz="1400" dirty="0" err="1" smtClean="0"/>
              <a:t>Aso</a:t>
            </a:r>
            <a:r>
              <a:rPr lang="en-US" sz="1400" dirty="0" smtClean="0"/>
              <a:t> Abdullah</a:t>
            </a:r>
            <a:endParaRPr lang="en-US" sz="14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391229" y="3319912"/>
            <a:ext cx="3260933" cy="1674833"/>
          </a:xfrm>
          <a:prstGeom prst="rect">
            <a:avLst/>
          </a:prstGeom>
        </p:spPr>
      </p:pic>
      <p:pic>
        <p:nvPicPr>
          <p:cNvPr id="22" name="Picture 21"/>
          <p:cNvPicPr>
            <a:picLocks noChangeAspect="1"/>
          </p:cNvPicPr>
          <p:nvPr/>
        </p:nvPicPr>
        <p:blipFill>
          <a:blip r:embed="rId10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92000" y="974974"/>
            <a:ext cx="2100949" cy="116719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0408719" y="4987573"/>
            <a:ext cx="3260934" cy="16560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0444574" y="6788289"/>
            <a:ext cx="3154241" cy="1522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6013397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8CDC95E386E0D459880DC2FDF0EA339" ma:contentTypeVersion="5" ma:contentTypeDescription="Create a new document." ma:contentTypeScope="" ma:versionID="c5ea14d0e43d7f2344b6fa6677d0d968">
  <xsd:schema xmlns:xsd="http://www.w3.org/2001/XMLSchema" xmlns:xs="http://www.w3.org/2001/XMLSchema" xmlns:p="http://schemas.microsoft.com/office/2006/metadata/properties" xmlns:ns3="2f4f4b93-0c13-451a-bde8-001cbada3017" targetNamespace="http://schemas.microsoft.com/office/2006/metadata/properties" ma:root="true" ma:fieldsID="2f26c8780743b34a7094db0d4a6294be" ns3:_="">
    <xsd:import namespace="2f4f4b93-0c13-451a-bde8-001cbada301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f4f4b93-0c13-451a-bde8-001cbada301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2f4f4b93-0c13-451a-bde8-001cbada3017" xsi:nil="true"/>
  </documentManagement>
</p:properties>
</file>

<file path=customXml/itemProps1.xml><?xml version="1.0" encoding="utf-8"?>
<ds:datastoreItem xmlns:ds="http://schemas.openxmlformats.org/officeDocument/2006/customXml" ds:itemID="{F1D49861-ECDE-4EE0-99E7-9377169BBFC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f4f4b93-0c13-451a-bde8-001cbada301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2BAE635-3B00-4788-97CD-383BDE209EB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ABEBB60-30DE-4672-B263-3D065C624C0C}">
  <ds:schemaRefs>
    <ds:schemaRef ds:uri="http://www.w3.org/XML/1998/namespace"/>
    <ds:schemaRef ds:uri="http://schemas.microsoft.com/office/2006/documentManagement/types"/>
    <ds:schemaRef ds:uri="http://purl.org/dc/dcmitype/"/>
    <ds:schemaRef ds:uri="http://schemas.microsoft.com/office/2006/metadata/properties"/>
    <ds:schemaRef ds:uri="2f4f4b93-0c13-451a-bde8-001cbada3017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88</TotalTime>
  <Words>455</Words>
  <Application>Microsoft Office PowerPoint</Application>
  <PresentationFormat>Widescreen</PresentationFormat>
  <Paragraphs>56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9" baseType="lpstr">
      <vt:lpstr>Amasis MT Pro Black</vt:lpstr>
      <vt:lpstr>Aptos</vt:lpstr>
      <vt:lpstr>Arial</vt:lpstr>
      <vt:lpstr>Calisto MT</vt:lpstr>
      <vt:lpstr>Symbol</vt:lpstr>
      <vt:lpstr>Univers Condensed</vt:lpstr>
      <vt:lpstr>Wingdings</vt:lpstr>
      <vt:lpstr>ChronicleVTI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Asim Riaz</dc:creator>
  <cp:lastModifiedBy>hatif</cp:lastModifiedBy>
  <cp:revision>13</cp:revision>
  <dcterms:created xsi:type="dcterms:W3CDTF">2026-02-13T11:59:02Z</dcterms:created>
  <dcterms:modified xsi:type="dcterms:W3CDTF">2026-02-14T17:06:51Z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0x01010098CDC95E386E0D459880DC2FDF0EA339</vt:lpwstr>
  </property>
</Properties>
</file>