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92" r:id="rId9"/>
    <p:sldId id="294" r:id="rId10"/>
    <p:sldId id="295" r:id="rId11"/>
    <p:sldId id="296" r:id="rId12"/>
    <p:sldId id="297" r:id="rId13"/>
    <p:sldId id="263" r:id="rId14"/>
    <p:sldId id="264" r:id="rId15"/>
    <p:sldId id="265" r:id="rId16"/>
    <p:sldId id="266" r:id="rId17"/>
    <p:sldId id="267" r:id="rId18"/>
    <p:sldId id="268" r:id="rId19"/>
    <p:sldId id="298" r:id="rId20"/>
    <p:sldId id="269" r:id="rId21"/>
    <p:sldId id="270" r:id="rId22"/>
    <p:sldId id="271" r:id="rId23"/>
    <p:sldId id="272" r:id="rId24"/>
    <p:sldId id="290" r:id="rId25"/>
    <p:sldId id="291" r:id="rId2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599" autoAdjust="0"/>
  </p:normalViewPr>
  <p:slideViewPr>
    <p:cSldViewPr>
      <p:cViewPr varScale="1">
        <p:scale>
          <a:sx n="100" d="100"/>
          <a:sy n="100" d="100"/>
        </p:scale>
        <p:origin x="96" y="21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addSld modSld">
      <pc:chgData name="Zita Draper" userId="b063123c-f51f-481b-b99c-f574606c9ace" providerId="ADAL" clId="{EF0E77A1-30A0-420A-8B5C-1D4447251AB8}" dt="2025-11-18T12:33:29.051" v="52" actId="26606"/>
      <pc:docMkLst>
        <pc:docMk/>
      </pc:docMkLst>
      <pc:sldChg chg="addSp delSp modSp new mod setBg">
        <pc:chgData name="Zita Draper" userId="b063123c-f51f-481b-b99c-f574606c9ace" providerId="ADAL" clId="{EF0E77A1-30A0-420A-8B5C-1D4447251AB8}" dt="2025-11-18T12:33:29.051" v="52" actId="26606"/>
        <pc:sldMkLst>
          <pc:docMk/>
          <pc:sldMk cId="801773660" sldId="298"/>
        </pc:sldMkLst>
        <pc:spChg chg="mod">
          <ac:chgData name="Zita Draper" userId="b063123c-f51f-481b-b99c-f574606c9ace" providerId="ADAL" clId="{EF0E77A1-30A0-420A-8B5C-1D4447251AB8}" dt="2025-11-18T12:33:29.051" v="52" actId="26606"/>
          <ac:spMkLst>
            <pc:docMk/>
            <pc:sldMk cId="801773660" sldId="298"/>
            <ac:spMk id="2" creationId="{A08434D3-CB39-228F-A5BD-6CCC228E18DB}"/>
          </ac:spMkLst>
        </pc:spChg>
        <pc:spChg chg="del mod">
          <ac:chgData name="Zita Draper" userId="b063123c-f51f-481b-b99c-f574606c9ace" providerId="ADAL" clId="{EF0E77A1-30A0-420A-8B5C-1D4447251AB8}" dt="2025-11-18T12:33:29.051" v="52" actId="26606"/>
          <ac:spMkLst>
            <pc:docMk/>
            <pc:sldMk cId="801773660" sldId="298"/>
            <ac:spMk id="3" creationId="{4E4A6BFF-5B05-9B42-8479-93D10F128DBC}"/>
          </ac:spMkLst>
        </pc:spChg>
        <pc:spChg chg="add">
          <ac:chgData name="Zita Draper" userId="b063123c-f51f-481b-b99c-f574606c9ace" providerId="ADAL" clId="{EF0E77A1-30A0-420A-8B5C-1D4447251AB8}" dt="2025-11-18T12:33:29.051" v="52" actId="26606"/>
          <ac:spMkLst>
            <pc:docMk/>
            <pc:sldMk cId="801773660" sldId="298"/>
            <ac:spMk id="9" creationId="{BDF02843-45E8-4403-8955-54CA98A197FD}"/>
          </ac:spMkLst>
        </pc:spChg>
        <pc:spChg chg="add">
          <ac:chgData name="Zita Draper" userId="b063123c-f51f-481b-b99c-f574606c9ace" providerId="ADAL" clId="{EF0E77A1-30A0-420A-8B5C-1D4447251AB8}" dt="2025-11-18T12:33:29.051" v="52" actId="26606"/>
          <ac:spMkLst>
            <pc:docMk/>
            <pc:sldMk cId="801773660" sldId="298"/>
            <ac:spMk id="11" creationId="{DC349214-DD18-4CC5-BBAC-F9C216BE7C2F}"/>
          </ac:spMkLst>
        </pc:spChg>
        <pc:graphicFrameChg chg="add">
          <ac:chgData name="Zita Draper" userId="b063123c-f51f-481b-b99c-f574606c9ace" providerId="ADAL" clId="{EF0E77A1-30A0-420A-8B5C-1D4447251AB8}" dt="2025-11-18T12:33:29.051" v="52" actId="26606"/>
          <ac:graphicFrameMkLst>
            <pc:docMk/>
            <pc:sldMk cId="801773660" sldId="298"/>
            <ac:graphicFrameMk id="5" creationId="{BBAFAC44-F63D-7BE9-0C54-B1B3DB1BE956}"/>
          </ac:graphicFrameMkLst>
        </pc:graphicFrameChg>
        <pc:picChg chg="add">
          <ac:chgData name="Zita Draper" userId="b063123c-f51f-481b-b99c-f574606c9ace" providerId="ADAL" clId="{EF0E77A1-30A0-420A-8B5C-1D4447251AB8}" dt="2025-11-18T12:33:29.051" v="52" actId="26606"/>
          <ac:picMkLst>
            <pc:docMk/>
            <pc:sldMk cId="801773660" sldId="298"/>
            <ac:picMk id="13" creationId="{E505542F-438B-4C62-B13A-916C7F79EC10}"/>
          </ac:picMkLst>
        </pc:picChg>
        <pc:picChg chg="add">
          <ac:chgData name="Zita Draper" userId="b063123c-f51f-481b-b99c-f574606c9ace" providerId="ADAL" clId="{EF0E77A1-30A0-420A-8B5C-1D4447251AB8}" dt="2025-11-18T12:33:29.051" v="52" actId="26606"/>
          <ac:picMkLst>
            <pc:docMk/>
            <pc:sldMk cId="801773660" sldId="298"/>
            <ac:picMk id="15" creationId="{154908BF-145E-4BE2-A6F0-0A464560144B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4" Type="http://schemas.openxmlformats.org/officeDocument/2006/relationships/image" Target="../media/image67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svg"/><Relationship Id="rId1" Type="http://schemas.openxmlformats.org/officeDocument/2006/relationships/image" Target="../media/image68.png"/><Relationship Id="rId6" Type="http://schemas.openxmlformats.org/officeDocument/2006/relationships/image" Target="../media/image73.svg"/><Relationship Id="rId5" Type="http://schemas.openxmlformats.org/officeDocument/2006/relationships/image" Target="../media/image72.png"/><Relationship Id="rId4" Type="http://schemas.openxmlformats.org/officeDocument/2006/relationships/image" Target="../media/image7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4" Type="http://schemas.openxmlformats.org/officeDocument/2006/relationships/image" Target="../media/image67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svg"/><Relationship Id="rId1" Type="http://schemas.openxmlformats.org/officeDocument/2006/relationships/image" Target="../media/image68.png"/><Relationship Id="rId6" Type="http://schemas.openxmlformats.org/officeDocument/2006/relationships/image" Target="../media/image73.svg"/><Relationship Id="rId5" Type="http://schemas.openxmlformats.org/officeDocument/2006/relationships/image" Target="../media/image72.png"/><Relationship Id="rId4" Type="http://schemas.openxmlformats.org/officeDocument/2006/relationships/image" Target="../media/image7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97DB8B-3CAA-4EC6-B18D-6419414CD979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1A3E1C2-0190-4D80-855E-F0215B93B2C3}">
      <dgm:prSet/>
      <dgm:spPr/>
      <dgm:t>
        <a:bodyPr/>
        <a:lstStyle/>
        <a:p>
          <a:r>
            <a:rPr lang="en-GB" baseline="0"/>
            <a:t>Trip Week </a:t>
          </a:r>
          <a:endParaRPr lang="en-US"/>
        </a:p>
      </dgm:t>
    </dgm:pt>
    <dgm:pt modelId="{3B58057C-A0CA-499E-AC15-9AF07D8B086D}" type="parTrans" cxnId="{A36BA0EA-2881-4E98-AF9A-61650D35BE25}">
      <dgm:prSet/>
      <dgm:spPr/>
      <dgm:t>
        <a:bodyPr/>
        <a:lstStyle/>
        <a:p>
          <a:endParaRPr lang="en-US"/>
        </a:p>
      </dgm:t>
    </dgm:pt>
    <dgm:pt modelId="{C4D2845B-1B3B-4BDE-81DB-A793BD830F40}" type="sibTrans" cxnId="{A36BA0EA-2881-4E98-AF9A-61650D35BE25}">
      <dgm:prSet/>
      <dgm:spPr/>
      <dgm:t>
        <a:bodyPr/>
        <a:lstStyle/>
        <a:p>
          <a:endParaRPr lang="en-US"/>
        </a:p>
      </dgm:t>
    </dgm:pt>
    <dgm:pt modelId="{5644B10A-20A7-4335-908A-DE4E6D672EF4}">
      <dgm:prSet/>
      <dgm:spPr/>
      <dgm:t>
        <a:bodyPr/>
        <a:lstStyle/>
        <a:p>
          <a:r>
            <a:rPr lang="en-GB" baseline="0"/>
            <a:t>Intentional tort </a:t>
          </a:r>
          <a:endParaRPr lang="en-US"/>
        </a:p>
      </dgm:t>
    </dgm:pt>
    <dgm:pt modelId="{F083D73F-0B48-4230-99F8-E383369C9C7B}" type="parTrans" cxnId="{DC30C7D5-9472-4931-B40C-B46E923ED440}">
      <dgm:prSet/>
      <dgm:spPr/>
      <dgm:t>
        <a:bodyPr/>
        <a:lstStyle/>
        <a:p>
          <a:endParaRPr lang="en-US"/>
        </a:p>
      </dgm:t>
    </dgm:pt>
    <dgm:pt modelId="{A836E96E-3189-41B4-8FA8-BAC645163A08}" type="sibTrans" cxnId="{DC30C7D5-9472-4931-B40C-B46E923ED440}">
      <dgm:prSet/>
      <dgm:spPr/>
      <dgm:t>
        <a:bodyPr/>
        <a:lstStyle/>
        <a:p>
          <a:endParaRPr lang="en-US"/>
        </a:p>
      </dgm:t>
    </dgm:pt>
    <dgm:pt modelId="{CF39EDD9-3641-4D75-BB4C-95DB80DA73CA}">
      <dgm:prSet/>
      <dgm:spPr/>
      <dgm:t>
        <a:bodyPr/>
        <a:lstStyle/>
        <a:p>
          <a:r>
            <a:rPr lang="en-GB" baseline="0"/>
            <a:t>Prerecording </a:t>
          </a:r>
          <a:endParaRPr lang="en-US"/>
        </a:p>
      </dgm:t>
    </dgm:pt>
    <dgm:pt modelId="{688CFD24-3CA9-4D06-B694-3087FE5CC9C2}" type="parTrans" cxnId="{D0A36242-E542-45FB-9A20-30822650012A}">
      <dgm:prSet/>
      <dgm:spPr/>
      <dgm:t>
        <a:bodyPr/>
        <a:lstStyle/>
        <a:p>
          <a:endParaRPr lang="en-US"/>
        </a:p>
      </dgm:t>
    </dgm:pt>
    <dgm:pt modelId="{2DBF85D5-1EF9-4C9E-BE1C-02E23302ABDD}" type="sibTrans" cxnId="{D0A36242-E542-45FB-9A20-30822650012A}">
      <dgm:prSet/>
      <dgm:spPr/>
      <dgm:t>
        <a:bodyPr/>
        <a:lstStyle/>
        <a:p>
          <a:endParaRPr lang="en-US"/>
        </a:p>
      </dgm:t>
    </dgm:pt>
    <dgm:pt modelId="{5BCEBEFC-6EA6-4A33-813A-CBD523DB08B6}">
      <dgm:prSet/>
      <dgm:spPr/>
      <dgm:t>
        <a:bodyPr/>
        <a:lstStyle/>
        <a:p>
          <a:r>
            <a:rPr lang="en-GB" baseline="0"/>
            <a:t>Activity </a:t>
          </a:r>
          <a:endParaRPr lang="en-US"/>
        </a:p>
      </dgm:t>
    </dgm:pt>
    <dgm:pt modelId="{180C2101-F440-457E-B9AE-FFDD0BA2790C}" type="parTrans" cxnId="{F5613501-3947-4180-B2A2-1BC1837A046A}">
      <dgm:prSet/>
      <dgm:spPr/>
      <dgm:t>
        <a:bodyPr/>
        <a:lstStyle/>
        <a:p>
          <a:endParaRPr lang="en-US"/>
        </a:p>
      </dgm:t>
    </dgm:pt>
    <dgm:pt modelId="{C5968C00-8533-448E-944B-9AF3B828A00D}" type="sibTrans" cxnId="{F5613501-3947-4180-B2A2-1BC1837A046A}">
      <dgm:prSet/>
      <dgm:spPr/>
      <dgm:t>
        <a:bodyPr/>
        <a:lstStyle/>
        <a:p>
          <a:endParaRPr lang="en-US"/>
        </a:p>
      </dgm:t>
    </dgm:pt>
    <dgm:pt modelId="{02FC580D-8ECA-4316-AC27-B6D4CE303C06}">
      <dgm:prSet/>
      <dgm:spPr/>
      <dgm:t>
        <a:bodyPr/>
        <a:lstStyle/>
        <a:p>
          <a:r>
            <a:rPr lang="en-GB" baseline="0"/>
            <a:t>Summary </a:t>
          </a:r>
          <a:endParaRPr lang="en-US"/>
        </a:p>
      </dgm:t>
    </dgm:pt>
    <dgm:pt modelId="{AF84176D-2C29-4C6B-8F8D-35E9C40EBB47}" type="parTrans" cxnId="{910F1942-8F1B-4FAD-BFA2-F3ACDEA4D863}">
      <dgm:prSet/>
      <dgm:spPr/>
      <dgm:t>
        <a:bodyPr/>
        <a:lstStyle/>
        <a:p>
          <a:endParaRPr lang="en-US"/>
        </a:p>
      </dgm:t>
    </dgm:pt>
    <dgm:pt modelId="{FA345A51-909F-4861-AAC0-7FA0A5A44841}" type="sibTrans" cxnId="{910F1942-8F1B-4FAD-BFA2-F3ACDEA4D863}">
      <dgm:prSet/>
      <dgm:spPr/>
      <dgm:t>
        <a:bodyPr/>
        <a:lstStyle/>
        <a:p>
          <a:endParaRPr lang="en-US"/>
        </a:p>
      </dgm:t>
    </dgm:pt>
    <dgm:pt modelId="{D65297A0-223E-4FC4-A7E9-9996108F8554}">
      <dgm:prSet/>
      <dgm:spPr/>
      <dgm:t>
        <a:bodyPr/>
        <a:lstStyle/>
        <a:p>
          <a:r>
            <a:rPr lang="en-GB" baseline="0"/>
            <a:t>Thank you, any questions?</a:t>
          </a:r>
          <a:endParaRPr lang="en-US"/>
        </a:p>
      </dgm:t>
    </dgm:pt>
    <dgm:pt modelId="{874A4D40-294B-4A27-8971-6DB7AB4E441D}" type="parTrans" cxnId="{A5EA0F98-5A6C-42C3-8173-39C3346C6910}">
      <dgm:prSet/>
      <dgm:spPr/>
      <dgm:t>
        <a:bodyPr/>
        <a:lstStyle/>
        <a:p>
          <a:endParaRPr lang="en-US"/>
        </a:p>
      </dgm:t>
    </dgm:pt>
    <dgm:pt modelId="{71F92D45-D191-4635-9CD3-13E983E404E0}" type="sibTrans" cxnId="{A5EA0F98-5A6C-42C3-8173-39C3346C6910}">
      <dgm:prSet/>
      <dgm:spPr/>
      <dgm:t>
        <a:bodyPr/>
        <a:lstStyle/>
        <a:p>
          <a:endParaRPr lang="en-US"/>
        </a:p>
      </dgm:t>
    </dgm:pt>
    <dgm:pt modelId="{C29B801D-8EF4-4A19-8827-9FA04B1BFF1F}" type="pres">
      <dgm:prSet presAssocID="{8997DB8B-3CAA-4EC6-B18D-6419414CD979}" presName="diagram" presStyleCnt="0">
        <dgm:presLayoutVars>
          <dgm:dir/>
          <dgm:resizeHandles val="exact"/>
        </dgm:presLayoutVars>
      </dgm:prSet>
      <dgm:spPr/>
    </dgm:pt>
    <dgm:pt modelId="{2A9C4C93-82CE-46D3-AF98-5C40942D5FEA}" type="pres">
      <dgm:prSet presAssocID="{21A3E1C2-0190-4D80-855E-F0215B93B2C3}" presName="node" presStyleLbl="node1" presStyleIdx="0" presStyleCnt="6">
        <dgm:presLayoutVars>
          <dgm:bulletEnabled val="1"/>
        </dgm:presLayoutVars>
      </dgm:prSet>
      <dgm:spPr/>
    </dgm:pt>
    <dgm:pt modelId="{9C743625-DA5C-478C-B704-1377434102A3}" type="pres">
      <dgm:prSet presAssocID="{C4D2845B-1B3B-4BDE-81DB-A793BD830F40}" presName="sibTrans" presStyleCnt="0"/>
      <dgm:spPr/>
    </dgm:pt>
    <dgm:pt modelId="{78F4C740-2A34-4A4C-8199-AAD96E6E9350}" type="pres">
      <dgm:prSet presAssocID="{5644B10A-20A7-4335-908A-DE4E6D672EF4}" presName="node" presStyleLbl="node1" presStyleIdx="1" presStyleCnt="6">
        <dgm:presLayoutVars>
          <dgm:bulletEnabled val="1"/>
        </dgm:presLayoutVars>
      </dgm:prSet>
      <dgm:spPr/>
    </dgm:pt>
    <dgm:pt modelId="{7453159B-76DF-42D2-9DC9-E6AAFC9ABEA6}" type="pres">
      <dgm:prSet presAssocID="{A836E96E-3189-41B4-8FA8-BAC645163A08}" presName="sibTrans" presStyleCnt="0"/>
      <dgm:spPr/>
    </dgm:pt>
    <dgm:pt modelId="{0E38BCE8-D787-44C9-8E7A-2C2FB4B61F9D}" type="pres">
      <dgm:prSet presAssocID="{CF39EDD9-3641-4D75-BB4C-95DB80DA73CA}" presName="node" presStyleLbl="node1" presStyleIdx="2" presStyleCnt="6">
        <dgm:presLayoutVars>
          <dgm:bulletEnabled val="1"/>
        </dgm:presLayoutVars>
      </dgm:prSet>
      <dgm:spPr/>
    </dgm:pt>
    <dgm:pt modelId="{25D94264-8ACF-44DC-BB47-8BB9EAC4F0B8}" type="pres">
      <dgm:prSet presAssocID="{2DBF85D5-1EF9-4C9E-BE1C-02E23302ABDD}" presName="sibTrans" presStyleCnt="0"/>
      <dgm:spPr/>
    </dgm:pt>
    <dgm:pt modelId="{826F2BE5-1827-44D0-8617-681602F9E240}" type="pres">
      <dgm:prSet presAssocID="{5BCEBEFC-6EA6-4A33-813A-CBD523DB08B6}" presName="node" presStyleLbl="node1" presStyleIdx="3" presStyleCnt="6">
        <dgm:presLayoutVars>
          <dgm:bulletEnabled val="1"/>
        </dgm:presLayoutVars>
      </dgm:prSet>
      <dgm:spPr/>
    </dgm:pt>
    <dgm:pt modelId="{0D3498BC-6AD4-4084-9F6B-EC72A48A90D5}" type="pres">
      <dgm:prSet presAssocID="{C5968C00-8533-448E-944B-9AF3B828A00D}" presName="sibTrans" presStyleCnt="0"/>
      <dgm:spPr/>
    </dgm:pt>
    <dgm:pt modelId="{C7A827C5-6477-4FAC-8D43-C6C3E6DF68D6}" type="pres">
      <dgm:prSet presAssocID="{02FC580D-8ECA-4316-AC27-B6D4CE303C06}" presName="node" presStyleLbl="node1" presStyleIdx="4" presStyleCnt="6">
        <dgm:presLayoutVars>
          <dgm:bulletEnabled val="1"/>
        </dgm:presLayoutVars>
      </dgm:prSet>
      <dgm:spPr/>
    </dgm:pt>
    <dgm:pt modelId="{27A28486-5F01-491C-8B6E-27F44531265E}" type="pres">
      <dgm:prSet presAssocID="{FA345A51-909F-4861-AAC0-7FA0A5A44841}" presName="sibTrans" presStyleCnt="0"/>
      <dgm:spPr/>
    </dgm:pt>
    <dgm:pt modelId="{5E8E701A-0C56-48E9-826A-C729E3E83412}" type="pres">
      <dgm:prSet presAssocID="{D65297A0-223E-4FC4-A7E9-9996108F8554}" presName="node" presStyleLbl="node1" presStyleIdx="5" presStyleCnt="6">
        <dgm:presLayoutVars>
          <dgm:bulletEnabled val="1"/>
        </dgm:presLayoutVars>
      </dgm:prSet>
      <dgm:spPr/>
    </dgm:pt>
  </dgm:ptLst>
  <dgm:cxnLst>
    <dgm:cxn modelId="{F5613501-3947-4180-B2A2-1BC1837A046A}" srcId="{8997DB8B-3CAA-4EC6-B18D-6419414CD979}" destId="{5BCEBEFC-6EA6-4A33-813A-CBD523DB08B6}" srcOrd="3" destOrd="0" parTransId="{180C2101-F440-457E-B9AE-FFDD0BA2790C}" sibTransId="{C5968C00-8533-448E-944B-9AF3B828A00D}"/>
    <dgm:cxn modelId="{841F1505-C1D8-4BCD-8745-A3A69618CAB6}" type="presOf" srcId="{21A3E1C2-0190-4D80-855E-F0215B93B2C3}" destId="{2A9C4C93-82CE-46D3-AF98-5C40942D5FEA}" srcOrd="0" destOrd="0" presId="urn:microsoft.com/office/officeart/2005/8/layout/default"/>
    <dgm:cxn modelId="{9F787211-B982-46F5-94F5-60874AED3809}" type="presOf" srcId="{8997DB8B-3CAA-4EC6-B18D-6419414CD979}" destId="{C29B801D-8EF4-4A19-8827-9FA04B1BFF1F}" srcOrd="0" destOrd="0" presId="urn:microsoft.com/office/officeart/2005/8/layout/default"/>
    <dgm:cxn modelId="{2850831C-C4A8-47EC-B049-501BB7C75C9B}" type="presOf" srcId="{02FC580D-8ECA-4316-AC27-B6D4CE303C06}" destId="{C7A827C5-6477-4FAC-8D43-C6C3E6DF68D6}" srcOrd="0" destOrd="0" presId="urn:microsoft.com/office/officeart/2005/8/layout/default"/>
    <dgm:cxn modelId="{EFC20322-00CD-4BF9-8EA4-EF076DA2042B}" type="presOf" srcId="{CF39EDD9-3641-4D75-BB4C-95DB80DA73CA}" destId="{0E38BCE8-D787-44C9-8E7A-2C2FB4B61F9D}" srcOrd="0" destOrd="0" presId="urn:microsoft.com/office/officeart/2005/8/layout/default"/>
    <dgm:cxn modelId="{72BDA828-DB02-4F87-A819-263DCC1FCAF0}" type="presOf" srcId="{D65297A0-223E-4FC4-A7E9-9996108F8554}" destId="{5E8E701A-0C56-48E9-826A-C729E3E83412}" srcOrd="0" destOrd="0" presId="urn:microsoft.com/office/officeart/2005/8/layout/default"/>
    <dgm:cxn modelId="{910F1942-8F1B-4FAD-BFA2-F3ACDEA4D863}" srcId="{8997DB8B-3CAA-4EC6-B18D-6419414CD979}" destId="{02FC580D-8ECA-4316-AC27-B6D4CE303C06}" srcOrd="4" destOrd="0" parTransId="{AF84176D-2C29-4C6B-8F8D-35E9C40EBB47}" sibTransId="{FA345A51-909F-4861-AAC0-7FA0A5A44841}"/>
    <dgm:cxn modelId="{D0A36242-E542-45FB-9A20-30822650012A}" srcId="{8997DB8B-3CAA-4EC6-B18D-6419414CD979}" destId="{CF39EDD9-3641-4D75-BB4C-95DB80DA73CA}" srcOrd="2" destOrd="0" parTransId="{688CFD24-3CA9-4D06-B694-3087FE5CC9C2}" sibTransId="{2DBF85D5-1EF9-4C9E-BE1C-02E23302ABDD}"/>
    <dgm:cxn modelId="{A5EA0F98-5A6C-42C3-8173-39C3346C6910}" srcId="{8997DB8B-3CAA-4EC6-B18D-6419414CD979}" destId="{D65297A0-223E-4FC4-A7E9-9996108F8554}" srcOrd="5" destOrd="0" parTransId="{874A4D40-294B-4A27-8971-6DB7AB4E441D}" sibTransId="{71F92D45-D191-4635-9CD3-13E983E404E0}"/>
    <dgm:cxn modelId="{45AA34BD-6BCD-46EA-BFC4-971F9DC6453D}" type="presOf" srcId="{5644B10A-20A7-4335-908A-DE4E6D672EF4}" destId="{78F4C740-2A34-4A4C-8199-AAD96E6E9350}" srcOrd="0" destOrd="0" presId="urn:microsoft.com/office/officeart/2005/8/layout/default"/>
    <dgm:cxn modelId="{DC30C7D5-9472-4931-B40C-B46E923ED440}" srcId="{8997DB8B-3CAA-4EC6-B18D-6419414CD979}" destId="{5644B10A-20A7-4335-908A-DE4E6D672EF4}" srcOrd="1" destOrd="0" parTransId="{F083D73F-0B48-4230-99F8-E383369C9C7B}" sibTransId="{A836E96E-3189-41B4-8FA8-BAC645163A08}"/>
    <dgm:cxn modelId="{BCABB6E2-8483-4674-9078-D8587993C1D5}" type="presOf" srcId="{5BCEBEFC-6EA6-4A33-813A-CBD523DB08B6}" destId="{826F2BE5-1827-44D0-8617-681602F9E240}" srcOrd="0" destOrd="0" presId="urn:microsoft.com/office/officeart/2005/8/layout/default"/>
    <dgm:cxn modelId="{A36BA0EA-2881-4E98-AF9A-61650D35BE25}" srcId="{8997DB8B-3CAA-4EC6-B18D-6419414CD979}" destId="{21A3E1C2-0190-4D80-855E-F0215B93B2C3}" srcOrd="0" destOrd="0" parTransId="{3B58057C-A0CA-499E-AC15-9AF07D8B086D}" sibTransId="{C4D2845B-1B3B-4BDE-81DB-A793BD830F40}"/>
    <dgm:cxn modelId="{03A44C25-6510-4D9E-AB27-D731FDE1A494}" type="presParOf" srcId="{C29B801D-8EF4-4A19-8827-9FA04B1BFF1F}" destId="{2A9C4C93-82CE-46D3-AF98-5C40942D5FEA}" srcOrd="0" destOrd="0" presId="urn:microsoft.com/office/officeart/2005/8/layout/default"/>
    <dgm:cxn modelId="{1E661FE0-4628-44D4-89DB-F117F4DCD64C}" type="presParOf" srcId="{C29B801D-8EF4-4A19-8827-9FA04B1BFF1F}" destId="{9C743625-DA5C-478C-B704-1377434102A3}" srcOrd="1" destOrd="0" presId="urn:microsoft.com/office/officeart/2005/8/layout/default"/>
    <dgm:cxn modelId="{940C06B0-9A44-470C-AB1F-BA94EC91E1D3}" type="presParOf" srcId="{C29B801D-8EF4-4A19-8827-9FA04B1BFF1F}" destId="{78F4C740-2A34-4A4C-8199-AAD96E6E9350}" srcOrd="2" destOrd="0" presId="urn:microsoft.com/office/officeart/2005/8/layout/default"/>
    <dgm:cxn modelId="{6AC3A8B6-2145-4A84-88FC-8B5A14B594CC}" type="presParOf" srcId="{C29B801D-8EF4-4A19-8827-9FA04B1BFF1F}" destId="{7453159B-76DF-42D2-9DC9-E6AAFC9ABEA6}" srcOrd="3" destOrd="0" presId="urn:microsoft.com/office/officeart/2005/8/layout/default"/>
    <dgm:cxn modelId="{7B079F3A-3CDB-4EE7-A120-7550D718ECF7}" type="presParOf" srcId="{C29B801D-8EF4-4A19-8827-9FA04B1BFF1F}" destId="{0E38BCE8-D787-44C9-8E7A-2C2FB4B61F9D}" srcOrd="4" destOrd="0" presId="urn:microsoft.com/office/officeart/2005/8/layout/default"/>
    <dgm:cxn modelId="{30A105A8-F661-4B4B-93C4-4E585F52CA6F}" type="presParOf" srcId="{C29B801D-8EF4-4A19-8827-9FA04B1BFF1F}" destId="{25D94264-8ACF-44DC-BB47-8BB9EAC4F0B8}" srcOrd="5" destOrd="0" presId="urn:microsoft.com/office/officeart/2005/8/layout/default"/>
    <dgm:cxn modelId="{E3E021D2-45D6-4E02-84EC-41BDBC0E9954}" type="presParOf" srcId="{C29B801D-8EF4-4A19-8827-9FA04B1BFF1F}" destId="{826F2BE5-1827-44D0-8617-681602F9E240}" srcOrd="6" destOrd="0" presId="urn:microsoft.com/office/officeart/2005/8/layout/default"/>
    <dgm:cxn modelId="{82ABA546-8E8F-4631-8AFB-990671589515}" type="presParOf" srcId="{C29B801D-8EF4-4A19-8827-9FA04B1BFF1F}" destId="{0D3498BC-6AD4-4084-9F6B-EC72A48A90D5}" srcOrd="7" destOrd="0" presId="urn:microsoft.com/office/officeart/2005/8/layout/default"/>
    <dgm:cxn modelId="{DABEF763-C163-4918-A767-0937C4DFE3D2}" type="presParOf" srcId="{C29B801D-8EF4-4A19-8827-9FA04B1BFF1F}" destId="{C7A827C5-6477-4FAC-8D43-C6C3E6DF68D6}" srcOrd="8" destOrd="0" presId="urn:microsoft.com/office/officeart/2005/8/layout/default"/>
    <dgm:cxn modelId="{AAD67B3C-7F5B-42EF-95ED-F313333C7236}" type="presParOf" srcId="{C29B801D-8EF4-4A19-8827-9FA04B1BFF1F}" destId="{27A28486-5F01-491C-8B6E-27F44531265E}" srcOrd="9" destOrd="0" presId="urn:microsoft.com/office/officeart/2005/8/layout/default"/>
    <dgm:cxn modelId="{30338D0F-5CCF-4C43-80DE-499EECFC54C9}" type="presParOf" srcId="{C29B801D-8EF4-4A19-8827-9FA04B1BFF1F}" destId="{5E8E701A-0C56-48E9-826A-C729E3E8341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D1AC13-B147-4899-97B1-9F25229A3F4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DFC562-A809-4CC3-B165-3D9278FCB47D}">
      <dgm:prSet/>
      <dgm:spPr/>
      <dgm:t>
        <a:bodyPr/>
        <a:lstStyle/>
        <a:p>
          <a:pPr>
            <a:defRPr cap="all"/>
          </a:pPr>
          <a:r>
            <a:rPr lang="en-GB" baseline="0"/>
            <a:t>Trip to the Senedd and the Crown Court in Cardiff </a:t>
          </a:r>
          <a:endParaRPr lang="en-US"/>
        </a:p>
      </dgm:t>
    </dgm:pt>
    <dgm:pt modelId="{37D56A01-36ED-450F-B139-33429C465F5E}" type="parTrans" cxnId="{12161FD5-9F07-4FA5-800C-92F554B9108A}">
      <dgm:prSet/>
      <dgm:spPr/>
      <dgm:t>
        <a:bodyPr/>
        <a:lstStyle/>
        <a:p>
          <a:endParaRPr lang="en-US"/>
        </a:p>
      </dgm:t>
    </dgm:pt>
    <dgm:pt modelId="{1473E247-35E1-47F6-9EE2-28473CB018A8}" type="sibTrans" cxnId="{12161FD5-9F07-4FA5-800C-92F554B9108A}">
      <dgm:prSet/>
      <dgm:spPr/>
      <dgm:t>
        <a:bodyPr/>
        <a:lstStyle/>
        <a:p>
          <a:endParaRPr lang="en-US"/>
        </a:p>
      </dgm:t>
    </dgm:pt>
    <dgm:pt modelId="{DE9E9736-BC2C-4FED-82D7-BFE9333F1CC4}">
      <dgm:prSet/>
      <dgm:spPr/>
      <dgm:t>
        <a:bodyPr/>
        <a:lstStyle/>
        <a:p>
          <a:pPr>
            <a:defRPr cap="all"/>
          </a:pPr>
          <a:r>
            <a:rPr lang="en-GB" baseline="0"/>
            <a:t>Buses are running </a:t>
          </a:r>
          <a:endParaRPr lang="en-US"/>
        </a:p>
      </dgm:t>
    </dgm:pt>
    <dgm:pt modelId="{1FD47373-D452-43DC-A3D1-8CF4D78421C0}" type="parTrans" cxnId="{A99D6BE4-29F4-4904-A19B-AEA30CCDE60C}">
      <dgm:prSet/>
      <dgm:spPr/>
      <dgm:t>
        <a:bodyPr/>
        <a:lstStyle/>
        <a:p>
          <a:endParaRPr lang="en-US"/>
        </a:p>
      </dgm:t>
    </dgm:pt>
    <dgm:pt modelId="{8947378C-904B-40E7-8201-DBCC2F4F705A}" type="sibTrans" cxnId="{A99D6BE4-29F4-4904-A19B-AEA30CCDE60C}">
      <dgm:prSet/>
      <dgm:spPr/>
      <dgm:t>
        <a:bodyPr/>
        <a:lstStyle/>
        <a:p>
          <a:endParaRPr lang="en-US"/>
        </a:p>
      </dgm:t>
    </dgm:pt>
    <dgm:pt modelId="{2BA5FBAC-E2F6-49A6-B080-351F03C38356}">
      <dgm:prSet/>
      <dgm:spPr/>
      <dgm:t>
        <a:bodyPr/>
        <a:lstStyle/>
        <a:p>
          <a:pPr>
            <a:defRPr cap="all"/>
          </a:pPr>
          <a:r>
            <a:rPr lang="en-GB" baseline="0"/>
            <a:t>There will be about a 2-hour break between each visit. </a:t>
          </a:r>
          <a:endParaRPr lang="en-US"/>
        </a:p>
      </dgm:t>
    </dgm:pt>
    <dgm:pt modelId="{2E18C98E-FD7B-4132-8EF6-265DCE03C107}" type="parTrans" cxnId="{91EEE3DF-5551-48F4-AAA3-04397F085524}">
      <dgm:prSet/>
      <dgm:spPr/>
      <dgm:t>
        <a:bodyPr/>
        <a:lstStyle/>
        <a:p>
          <a:endParaRPr lang="en-US"/>
        </a:p>
      </dgm:t>
    </dgm:pt>
    <dgm:pt modelId="{4E45C8A4-1835-449A-A2AF-C0864EAA0596}" type="sibTrans" cxnId="{91EEE3DF-5551-48F4-AAA3-04397F085524}">
      <dgm:prSet/>
      <dgm:spPr/>
      <dgm:t>
        <a:bodyPr/>
        <a:lstStyle/>
        <a:p>
          <a:endParaRPr lang="en-US"/>
        </a:p>
      </dgm:t>
    </dgm:pt>
    <dgm:pt modelId="{05D9870E-359C-43FC-88D8-B1CA87F3392A}">
      <dgm:prSet/>
      <dgm:spPr/>
      <dgm:t>
        <a:bodyPr/>
        <a:lstStyle/>
        <a:p>
          <a:pPr>
            <a:defRPr cap="all"/>
          </a:pPr>
          <a:r>
            <a:rPr lang="en-GB" baseline="0"/>
            <a:t>However, you cannot go shopping</a:t>
          </a:r>
          <a:endParaRPr lang="en-US"/>
        </a:p>
      </dgm:t>
    </dgm:pt>
    <dgm:pt modelId="{DF21D9FF-99B4-4540-9F99-4AD8B6325E6B}" type="parTrans" cxnId="{FFD7552A-48AF-43E3-A30A-D79E88FEAB69}">
      <dgm:prSet/>
      <dgm:spPr/>
      <dgm:t>
        <a:bodyPr/>
        <a:lstStyle/>
        <a:p>
          <a:endParaRPr lang="en-US"/>
        </a:p>
      </dgm:t>
    </dgm:pt>
    <dgm:pt modelId="{C3952A23-7B9F-481D-A220-099D0EF87A9D}" type="sibTrans" cxnId="{FFD7552A-48AF-43E3-A30A-D79E88FEAB69}">
      <dgm:prSet/>
      <dgm:spPr/>
      <dgm:t>
        <a:bodyPr/>
        <a:lstStyle/>
        <a:p>
          <a:endParaRPr lang="en-US"/>
        </a:p>
      </dgm:t>
    </dgm:pt>
    <dgm:pt modelId="{4F411694-AE04-4BC8-A591-D29C8661477B}">
      <dgm:prSet/>
      <dgm:spPr/>
      <dgm:t>
        <a:bodyPr/>
        <a:lstStyle/>
        <a:p>
          <a:pPr>
            <a:defRPr cap="all"/>
          </a:pPr>
          <a:r>
            <a:rPr lang="en-GB" baseline="0"/>
            <a:t>If you are not intending on coming please could I ask that you let us know asap. </a:t>
          </a:r>
          <a:endParaRPr lang="en-US"/>
        </a:p>
      </dgm:t>
    </dgm:pt>
    <dgm:pt modelId="{9C09854E-09F9-49E9-894E-56B94F775B00}" type="parTrans" cxnId="{DDD379B4-674A-418E-A42D-58CD81869863}">
      <dgm:prSet/>
      <dgm:spPr/>
      <dgm:t>
        <a:bodyPr/>
        <a:lstStyle/>
        <a:p>
          <a:endParaRPr lang="en-US"/>
        </a:p>
      </dgm:t>
    </dgm:pt>
    <dgm:pt modelId="{31433059-35AA-41DB-BF08-D5825D2950D4}" type="sibTrans" cxnId="{DDD379B4-674A-418E-A42D-58CD81869863}">
      <dgm:prSet/>
      <dgm:spPr/>
      <dgm:t>
        <a:bodyPr/>
        <a:lstStyle/>
        <a:p>
          <a:endParaRPr lang="en-US"/>
        </a:p>
      </dgm:t>
    </dgm:pt>
    <dgm:pt modelId="{6EBA0B37-3437-4DEE-AE93-4A7183DDBA96}">
      <dgm:prSet/>
      <dgm:spPr/>
      <dgm:t>
        <a:bodyPr/>
        <a:lstStyle/>
        <a:p>
          <a:pPr>
            <a:defRPr cap="all"/>
          </a:pPr>
          <a:r>
            <a:rPr lang="en-GB" baseline="0"/>
            <a:t>If you would prefer to meet us there, please let me know. </a:t>
          </a:r>
          <a:endParaRPr lang="en-US"/>
        </a:p>
      </dgm:t>
    </dgm:pt>
    <dgm:pt modelId="{1B94B78C-280F-45D8-A984-C2C18529AE81}" type="parTrans" cxnId="{61D22968-04A3-4EA3-87E9-0184E1F206E7}">
      <dgm:prSet/>
      <dgm:spPr/>
      <dgm:t>
        <a:bodyPr/>
        <a:lstStyle/>
        <a:p>
          <a:endParaRPr lang="en-US"/>
        </a:p>
      </dgm:t>
    </dgm:pt>
    <dgm:pt modelId="{B2DA1959-DEC8-41CB-A163-77A24CDCF899}" type="sibTrans" cxnId="{61D22968-04A3-4EA3-87E9-0184E1F206E7}">
      <dgm:prSet/>
      <dgm:spPr/>
      <dgm:t>
        <a:bodyPr/>
        <a:lstStyle/>
        <a:p>
          <a:endParaRPr lang="en-US"/>
        </a:p>
      </dgm:t>
    </dgm:pt>
    <dgm:pt modelId="{A5F30ABD-A6BA-4905-8D32-C08C51695D9C}" type="pres">
      <dgm:prSet presAssocID="{93D1AC13-B147-4899-97B1-9F25229A3F41}" presName="root" presStyleCnt="0">
        <dgm:presLayoutVars>
          <dgm:dir/>
          <dgm:resizeHandles val="exact"/>
        </dgm:presLayoutVars>
      </dgm:prSet>
      <dgm:spPr/>
    </dgm:pt>
    <dgm:pt modelId="{0CFB151F-3582-4CE8-8759-BEAE905F6C74}" type="pres">
      <dgm:prSet presAssocID="{A9DFC562-A809-4CC3-B165-3D9278FCB47D}" presName="compNode" presStyleCnt="0"/>
      <dgm:spPr/>
    </dgm:pt>
    <dgm:pt modelId="{C0721C39-32F2-4A65-B278-C94D366B7D8C}" type="pres">
      <dgm:prSet presAssocID="{A9DFC562-A809-4CC3-B165-3D9278FCB47D}" presName="iconBgRect" presStyleLbl="bgShp" presStyleIdx="0" presStyleCnt="6"/>
      <dgm:spPr/>
    </dgm:pt>
    <dgm:pt modelId="{5A8D3EE3-CFDD-4409-A2F1-D2052329B77A}" type="pres">
      <dgm:prSet presAssocID="{A9DFC562-A809-4CC3-B165-3D9278FCB47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AA46BB9-5ED9-4A7B-BDCC-1E183C86DAA7}" type="pres">
      <dgm:prSet presAssocID="{A9DFC562-A809-4CC3-B165-3D9278FCB47D}" presName="spaceRect" presStyleCnt="0"/>
      <dgm:spPr/>
    </dgm:pt>
    <dgm:pt modelId="{25DD062C-E407-4355-BE6E-54C4F47998B1}" type="pres">
      <dgm:prSet presAssocID="{A9DFC562-A809-4CC3-B165-3D9278FCB47D}" presName="textRect" presStyleLbl="revTx" presStyleIdx="0" presStyleCnt="6">
        <dgm:presLayoutVars>
          <dgm:chMax val="1"/>
          <dgm:chPref val="1"/>
        </dgm:presLayoutVars>
      </dgm:prSet>
      <dgm:spPr/>
    </dgm:pt>
    <dgm:pt modelId="{52513B60-A697-42F2-B176-19BCE9DC54EC}" type="pres">
      <dgm:prSet presAssocID="{1473E247-35E1-47F6-9EE2-28473CB018A8}" presName="sibTrans" presStyleCnt="0"/>
      <dgm:spPr/>
    </dgm:pt>
    <dgm:pt modelId="{57800BD6-0368-4C21-9979-9E31FCE2E5DD}" type="pres">
      <dgm:prSet presAssocID="{DE9E9736-BC2C-4FED-82D7-BFE9333F1CC4}" presName="compNode" presStyleCnt="0"/>
      <dgm:spPr/>
    </dgm:pt>
    <dgm:pt modelId="{04C140ED-E956-4846-912E-2BCF2F827C8E}" type="pres">
      <dgm:prSet presAssocID="{DE9E9736-BC2C-4FED-82D7-BFE9333F1CC4}" presName="iconBgRect" presStyleLbl="bgShp" presStyleIdx="1" presStyleCnt="6"/>
      <dgm:spPr/>
    </dgm:pt>
    <dgm:pt modelId="{75350DA7-8F6D-4668-B657-484F86E30056}" type="pres">
      <dgm:prSet presAssocID="{DE9E9736-BC2C-4FED-82D7-BFE9333F1CC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931AD115-F2F9-4CA0-9FE3-6D7D93887DDB}" type="pres">
      <dgm:prSet presAssocID="{DE9E9736-BC2C-4FED-82D7-BFE9333F1CC4}" presName="spaceRect" presStyleCnt="0"/>
      <dgm:spPr/>
    </dgm:pt>
    <dgm:pt modelId="{9A7EB18D-78E1-4E63-87FF-5C6BB53D79A6}" type="pres">
      <dgm:prSet presAssocID="{DE9E9736-BC2C-4FED-82D7-BFE9333F1CC4}" presName="textRect" presStyleLbl="revTx" presStyleIdx="1" presStyleCnt="6">
        <dgm:presLayoutVars>
          <dgm:chMax val="1"/>
          <dgm:chPref val="1"/>
        </dgm:presLayoutVars>
      </dgm:prSet>
      <dgm:spPr/>
    </dgm:pt>
    <dgm:pt modelId="{6C9D3584-7514-4A23-AB24-7CC14D1B972B}" type="pres">
      <dgm:prSet presAssocID="{8947378C-904B-40E7-8201-DBCC2F4F705A}" presName="sibTrans" presStyleCnt="0"/>
      <dgm:spPr/>
    </dgm:pt>
    <dgm:pt modelId="{185C6415-8B85-42BC-AFDD-7EA6CB89A446}" type="pres">
      <dgm:prSet presAssocID="{2BA5FBAC-E2F6-49A6-B080-351F03C38356}" presName="compNode" presStyleCnt="0"/>
      <dgm:spPr/>
    </dgm:pt>
    <dgm:pt modelId="{70DD23C7-5DAC-4B00-AF60-A368B0FF4BFC}" type="pres">
      <dgm:prSet presAssocID="{2BA5FBAC-E2F6-49A6-B080-351F03C38356}" presName="iconBgRect" presStyleLbl="bgShp" presStyleIdx="2" presStyleCnt="6"/>
      <dgm:spPr/>
    </dgm:pt>
    <dgm:pt modelId="{E4F9051B-EA9C-44EE-A4EB-3E9EC741479F}" type="pres">
      <dgm:prSet presAssocID="{2BA5FBAC-E2F6-49A6-B080-351F03C3835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532A077-1ABF-4825-8D70-A9E781F110E9}" type="pres">
      <dgm:prSet presAssocID="{2BA5FBAC-E2F6-49A6-B080-351F03C38356}" presName="spaceRect" presStyleCnt="0"/>
      <dgm:spPr/>
    </dgm:pt>
    <dgm:pt modelId="{C4F0CEBF-D534-4983-8157-0646289B00E1}" type="pres">
      <dgm:prSet presAssocID="{2BA5FBAC-E2F6-49A6-B080-351F03C38356}" presName="textRect" presStyleLbl="revTx" presStyleIdx="2" presStyleCnt="6">
        <dgm:presLayoutVars>
          <dgm:chMax val="1"/>
          <dgm:chPref val="1"/>
        </dgm:presLayoutVars>
      </dgm:prSet>
      <dgm:spPr/>
    </dgm:pt>
    <dgm:pt modelId="{55D18740-10C9-4C8F-B67F-57489AAE8CD1}" type="pres">
      <dgm:prSet presAssocID="{4E45C8A4-1835-449A-A2AF-C0864EAA0596}" presName="sibTrans" presStyleCnt="0"/>
      <dgm:spPr/>
    </dgm:pt>
    <dgm:pt modelId="{385A3A41-9331-49D2-AB27-8434573FE5EA}" type="pres">
      <dgm:prSet presAssocID="{05D9870E-359C-43FC-88D8-B1CA87F3392A}" presName="compNode" presStyleCnt="0"/>
      <dgm:spPr/>
    </dgm:pt>
    <dgm:pt modelId="{90A70BE5-5FD9-4E16-8A32-A7E59503E145}" type="pres">
      <dgm:prSet presAssocID="{05D9870E-359C-43FC-88D8-B1CA87F3392A}" presName="iconBgRect" presStyleLbl="bgShp" presStyleIdx="3" presStyleCnt="6"/>
      <dgm:spPr/>
    </dgm:pt>
    <dgm:pt modelId="{D139E08F-727A-4125-9827-319073FEEDE9}" type="pres">
      <dgm:prSet presAssocID="{05D9870E-359C-43FC-88D8-B1CA87F3392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B1902FC1-711D-4329-B88F-EDA07759DBBF}" type="pres">
      <dgm:prSet presAssocID="{05D9870E-359C-43FC-88D8-B1CA87F3392A}" presName="spaceRect" presStyleCnt="0"/>
      <dgm:spPr/>
    </dgm:pt>
    <dgm:pt modelId="{D05E7394-15B0-4F9C-8714-46DB79645DF0}" type="pres">
      <dgm:prSet presAssocID="{05D9870E-359C-43FC-88D8-B1CA87F3392A}" presName="textRect" presStyleLbl="revTx" presStyleIdx="3" presStyleCnt="6">
        <dgm:presLayoutVars>
          <dgm:chMax val="1"/>
          <dgm:chPref val="1"/>
        </dgm:presLayoutVars>
      </dgm:prSet>
      <dgm:spPr/>
    </dgm:pt>
    <dgm:pt modelId="{05191949-3C52-4D86-B239-4588A5C2A3D8}" type="pres">
      <dgm:prSet presAssocID="{C3952A23-7B9F-481D-A220-099D0EF87A9D}" presName="sibTrans" presStyleCnt="0"/>
      <dgm:spPr/>
    </dgm:pt>
    <dgm:pt modelId="{438B485A-BBC2-4EE1-A892-235391C20D01}" type="pres">
      <dgm:prSet presAssocID="{4F411694-AE04-4BC8-A591-D29C8661477B}" presName="compNode" presStyleCnt="0"/>
      <dgm:spPr/>
    </dgm:pt>
    <dgm:pt modelId="{8CF4202B-3CE1-4DC4-B607-0DC040191E0C}" type="pres">
      <dgm:prSet presAssocID="{4F411694-AE04-4BC8-A591-D29C8661477B}" presName="iconBgRect" presStyleLbl="bgShp" presStyleIdx="4" presStyleCnt="6"/>
      <dgm:spPr/>
    </dgm:pt>
    <dgm:pt modelId="{438D0C9B-B004-4BB3-A9AB-7FA9143958ED}" type="pres">
      <dgm:prSet presAssocID="{4F411694-AE04-4BC8-A591-D29C8661477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D75AE7DF-66CC-4529-B132-8A9A976B2D9A}" type="pres">
      <dgm:prSet presAssocID="{4F411694-AE04-4BC8-A591-D29C8661477B}" presName="spaceRect" presStyleCnt="0"/>
      <dgm:spPr/>
    </dgm:pt>
    <dgm:pt modelId="{AD070021-3CDB-4D7F-859B-FA869B2442B2}" type="pres">
      <dgm:prSet presAssocID="{4F411694-AE04-4BC8-A591-D29C8661477B}" presName="textRect" presStyleLbl="revTx" presStyleIdx="4" presStyleCnt="6">
        <dgm:presLayoutVars>
          <dgm:chMax val="1"/>
          <dgm:chPref val="1"/>
        </dgm:presLayoutVars>
      </dgm:prSet>
      <dgm:spPr/>
    </dgm:pt>
    <dgm:pt modelId="{089E2B99-5B6C-4650-931A-00F6480E922E}" type="pres">
      <dgm:prSet presAssocID="{31433059-35AA-41DB-BF08-D5825D2950D4}" presName="sibTrans" presStyleCnt="0"/>
      <dgm:spPr/>
    </dgm:pt>
    <dgm:pt modelId="{414B720F-39F4-4D88-ACFA-AD707D7E903A}" type="pres">
      <dgm:prSet presAssocID="{6EBA0B37-3437-4DEE-AE93-4A7183DDBA96}" presName="compNode" presStyleCnt="0"/>
      <dgm:spPr/>
    </dgm:pt>
    <dgm:pt modelId="{B3E5954F-403D-483A-8A88-5FA978A5F816}" type="pres">
      <dgm:prSet presAssocID="{6EBA0B37-3437-4DEE-AE93-4A7183DDBA96}" presName="iconBgRect" presStyleLbl="bgShp" presStyleIdx="5" presStyleCnt="6"/>
      <dgm:spPr/>
    </dgm:pt>
    <dgm:pt modelId="{93F3E0FF-E4F6-4DD7-BE30-69C46570C9B4}" type="pres">
      <dgm:prSet presAssocID="{6EBA0B37-3437-4DEE-AE93-4A7183DDBA9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1C1EAE08-D7AC-4BF7-8B6F-B3D35AA64357}" type="pres">
      <dgm:prSet presAssocID="{6EBA0B37-3437-4DEE-AE93-4A7183DDBA96}" presName="spaceRect" presStyleCnt="0"/>
      <dgm:spPr/>
    </dgm:pt>
    <dgm:pt modelId="{A08DEC06-AB92-4EBA-9BB5-24AEFF0BE499}" type="pres">
      <dgm:prSet presAssocID="{6EBA0B37-3437-4DEE-AE93-4A7183DDBA9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FD7552A-48AF-43E3-A30A-D79E88FEAB69}" srcId="{93D1AC13-B147-4899-97B1-9F25229A3F41}" destId="{05D9870E-359C-43FC-88D8-B1CA87F3392A}" srcOrd="3" destOrd="0" parTransId="{DF21D9FF-99B4-4540-9F99-4AD8B6325E6B}" sibTransId="{C3952A23-7B9F-481D-A220-099D0EF87A9D}"/>
    <dgm:cxn modelId="{2954813F-243D-413B-808D-B0E09B7B71C5}" type="presOf" srcId="{93D1AC13-B147-4899-97B1-9F25229A3F41}" destId="{A5F30ABD-A6BA-4905-8D32-C08C51695D9C}" srcOrd="0" destOrd="0" presId="urn:microsoft.com/office/officeart/2018/5/layout/IconCircleLabelList"/>
    <dgm:cxn modelId="{F74A8846-8130-42C8-AB6F-5A6A8CD1177D}" type="presOf" srcId="{A9DFC562-A809-4CC3-B165-3D9278FCB47D}" destId="{25DD062C-E407-4355-BE6E-54C4F47998B1}" srcOrd="0" destOrd="0" presId="urn:microsoft.com/office/officeart/2018/5/layout/IconCircleLabelList"/>
    <dgm:cxn modelId="{61D22968-04A3-4EA3-87E9-0184E1F206E7}" srcId="{93D1AC13-B147-4899-97B1-9F25229A3F41}" destId="{6EBA0B37-3437-4DEE-AE93-4A7183DDBA96}" srcOrd="5" destOrd="0" parTransId="{1B94B78C-280F-45D8-A984-C2C18529AE81}" sibTransId="{B2DA1959-DEC8-41CB-A163-77A24CDCF899}"/>
    <dgm:cxn modelId="{4208FE75-9087-4044-BDA5-01C9D101F0EF}" type="presOf" srcId="{05D9870E-359C-43FC-88D8-B1CA87F3392A}" destId="{D05E7394-15B0-4F9C-8714-46DB79645DF0}" srcOrd="0" destOrd="0" presId="urn:microsoft.com/office/officeart/2018/5/layout/IconCircleLabelList"/>
    <dgm:cxn modelId="{DDD379B4-674A-418E-A42D-58CD81869863}" srcId="{93D1AC13-B147-4899-97B1-9F25229A3F41}" destId="{4F411694-AE04-4BC8-A591-D29C8661477B}" srcOrd="4" destOrd="0" parTransId="{9C09854E-09F9-49E9-894E-56B94F775B00}" sibTransId="{31433059-35AA-41DB-BF08-D5825D2950D4}"/>
    <dgm:cxn modelId="{8938B5B4-B9AC-480A-9612-6209B47FFFF2}" type="presOf" srcId="{6EBA0B37-3437-4DEE-AE93-4A7183DDBA96}" destId="{A08DEC06-AB92-4EBA-9BB5-24AEFF0BE499}" srcOrd="0" destOrd="0" presId="urn:microsoft.com/office/officeart/2018/5/layout/IconCircleLabelList"/>
    <dgm:cxn modelId="{29F6E1B6-1EB8-4636-BA85-C4DBB531248C}" type="presOf" srcId="{4F411694-AE04-4BC8-A591-D29C8661477B}" destId="{AD070021-3CDB-4D7F-859B-FA869B2442B2}" srcOrd="0" destOrd="0" presId="urn:microsoft.com/office/officeart/2018/5/layout/IconCircleLabelList"/>
    <dgm:cxn modelId="{12161FD5-9F07-4FA5-800C-92F554B9108A}" srcId="{93D1AC13-B147-4899-97B1-9F25229A3F41}" destId="{A9DFC562-A809-4CC3-B165-3D9278FCB47D}" srcOrd="0" destOrd="0" parTransId="{37D56A01-36ED-450F-B139-33429C465F5E}" sibTransId="{1473E247-35E1-47F6-9EE2-28473CB018A8}"/>
    <dgm:cxn modelId="{91EEE3DF-5551-48F4-AAA3-04397F085524}" srcId="{93D1AC13-B147-4899-97B1-9F25229A3F41}" destId="{2BA5FBAC-E2F6-49A6-B080-351F03C38356}" srcOrd="2" destOrd="0" parTransId="{2E18C98E-FD7B-4132-8EF6-265DCE03C107}" sibTransId="{4E45C8A4-1835-449A-A2AF-C0864EAA0596}"/>
    <dgm:cxn modelId="{A99D6BE4-29F4-4904-A19B-AEA30CCDE60C}" srcId="{93D1AC13-B147-4899-97B1-9F25229A3F41}" destId="{DE9E9736-BC2C-4FED-82D7-BFE9333F1CC4}" srcOrd="1" destOrd="0" parTransId="{1FD47373-D452-43DC-A3D1-8CF4D78421C0}" sibTransId="{8947378C-904B-40E7-8201-DBCC2F4F705A}"/>
    <dgm:cxn modelId="{61C52DED-8A70-446D-9BC1-9B431A7CFB28}" type="presOf" srcId="{2BA5FBAC-E2F6-49A6-B080-351F03C38356}" destId="{C4F0CEBF-D534-4983-8157-0646289B00E1}" srcOrd="0" destOrd="0" presId="urn:microsoft.com/office/officeart/2018/5/layout/IconCircleLabelList"/>
    <dgm:cxn modelId="{DEE78EF7-47A9-4A59-9CFB-B82A1F724F59}" type="presOf" srcId="{DE9E9736-BC2C-4FED-82D7-BFE9333F1CC4}" destId="{9A7EB18D-78E1-4E63-87FF-5C6BB53D79A6}" srcOrd="0" destOrd="0" presId="urn:microsoft.com/office/officeart/2018/5/layout/IconCircleLabelList"/>
    <dgm:cxn modelId="{9BD394AE-609D-4555-B660-DD8D03C88512}" type="presParOf" srcId="{A5F30ABD-A6BA-4905-8D32-C08C51695D9C}" destId="{0CFB151F-3582-4CE8-8759-BEAE905F6C74}" srcOrd="0" destOrd="0" presId="urn:microsoft.com/office/officeart/2018/5/layout/IconCircleLabelList"/>
    <dgm:cxn modelId="{F50D9910-57C3-4FEF-A369-77A535ADA3A8}" type="presParOf" srcId="{0CFB151F-3582-4CE8-8759-BEAE905F6C74}" destId="{C0721C39-32F2-4A65-B278-C94D366B7D8C}" srcOrd="0" destOrd="0" presId="urn:microsoft.com/office/officeart/2018/5/layout/IconCircleLabelList"/>
    <dgm:cxn modelId="{BEC350FC-F457-4178-AA33-081E2B6250C9}" type="presParOf" srcId="{0CFB151F-3582-4CE8-8759-BEAE905F6C74}" destId="{5A8D3EE3-CFDD-4409-A2F1-D2052329B77A}" srcOrd="1" destOrd="0" presId="urn:microsoft.com/office/officeart/2018/5/layout/IconCircleLabelList"/>
    <dgm:cxn modelId="{91373219-2ADA-42DA-AFFB-07BA0EBE6CE7}" type="presParOf" srcId="{0CFB151F-3582-4CE8-8759-BEAE905F6C74}" destId="{3AA46BB9-5ED9-4A7B-BDCC-1E183C86DAA7}" srcOrd="2" destOrd="0" presId="urn:microsoft.com/office/officeart/2018/5/layout/IconCircleLabelList"/>
    <dgm:cxn modelId="{66687B4B-D391-43BF-9350-D9ABB895DB3E}" type="presParOf" srcId="{0CFB151F-3582-4CE8-8759-BEAE905F6C74}" destId="{25DD062C-E407-4355-BE6E-54C4F47998B1}" srcOrd="3" destOrd="0" presId="urn:microsoft.com/office/officeart/2018/5/layout/IconCircleLabelList"/>
    <dgm:cxn modelId="{DB2A509C-EC3F-4BD5-91AE-7E46A59F4048}" type="presParOf" srcId="{A5F30ABD-A6BA-4905-8D32-C08C51695D9C}" destId="{52513B60-A697-42F2-B176-19BCE9DC54EC}" srcOrd="1" destOrd="0" presId="urn:microsoft.com/office/officeart/2018/5/layout/IconCircleLabelList"/>
    <dgm:cxn modelId="{9A871DF8-1A9A-4F9A-B6C9-AE810F67BBEF}" type="presParOf" srcId="{A5F30ABD-A6BA-4905-8D32-C08C51695D9C}" destId="{57800BD6-0368-4C21-9979-9E31FCE2E5DD}" srcOrd="2" destOrd="0" presId="urn:microsoft.com/office/officeart/2018/5/layout/IconCircleLabelList"/>
    <dgm:cxn modelId="{717320D6-3DF6-445A-998F-1F8CC0D7A0A5}" type="presParOf" srcId="{57800BD6-0368-4C21-9979-9E31FCE2E5DD}" destId="{04C140ED-E956-4846-912E-2BCF2F827C8E}" srcOrd="0" destOrd="0" presId="urn:microsoft.com/office/officeart/2018/5/layout/IconCircleLabelList"/>
    <dgm:cxn modelId="{1E5E452D-B7FD-4671-B708-6B1C25823CA0}" type="presParOf" srcId="{57800BD6-0368-4C21-9979-9E31FCE2E5DD}" destId="{75350DA7-8F6D-4668-B657-484F86E30056}" srcOrd="1" destOrd="0" presId="urn:microsoft.com/office/officeart/2018/5/layout/IconCircleLabelList"/>
    <dgm:cxn modelId="{B070BF7C-C5A4-4800-90F9-D14762D0BCA5}" type="presParOf" srcId="{57800BD6-0368-4C21-9979-9E31FCE2E5DD}" destId="{931AD115-F2F9-4CA0-9FE3-6D7D93887DDB}" srcOrd="2" destOrd="0" presId="urn:microsoft.com/office/officeart/2018/5/layout/IconCircleLabelList"/>
    <dgm:cxn modelId="{ABFA653D-B7D2-4A35-9CC0-636B6C08AABC}" type="presParOf" srcId="{57800BD6-0368-4C21-9979-9E31FCE2E5DD}" destId="{9A7EB18D-78E1-4E63-87FF-5C6BB53D79A6}" srcOrd="3" destOrd="0" presId="urn:microsoft.com/office/officeart/2018/5/layout/IconCircleLabelList"/>
    <dgm:cxn modelId="{9FE24E94-3434-4FC8-B1BC-725D89DA955B}" type="presParOf" srcId="{A5F30ABD-A6BA-4905-8D32-C08C51695D9C}" destId="{6C9D3584-7514-4A23-AB24-7CC14D1B972B}" srcOrd="3" destOrd="0" presId="urn:microsoft.com/office/officeart/2018/5/layout/IconCircleLabelList"/>
    <dgm:cxn modelId="{17EBD617-E6E8-48A5-BC2F-E245AD6AF66A}" type="presParOf" srcId="{A5F30ABD-A6BA-4905-8D32-C08C51695D9C}" destId="{185C6415-8B85-42BC-AFDD-7EA6CB89A446}" srcOrd="4" destOrd="0" presId="urn:microsoft.com/office/officeart/2018/5/layout/IconCircleLabelList"/>
    <dgm:cxn modelId="{BEFF009B-4C21-4459-A4E8-5D0CAA7EB763}" type="presParOf" srcId="{185C6415-8B85-42BC-AFDD-7EA6CB89A446}" destId="{70DD23C7-5DAC-4B00-AF60-A368B0FF4BFC}" srcOrd="0" destOrd="0" presId="urn:microsoft.com/office/officeart/2018/5/layout/IconCircleLabelList"/>
    <dgm:cxn modelId="{E0741306-4439-41BA-A8F2-A81911619F24}" type="presParOf" srcId="{185C6415-8B85-42BC-AFDD-7EA6CB89A446}" destId="{E4F9051B-EA9C-44EE-A4EB-3E9EC741479F}" srcOrd="1" destOrd="0" presId="urn:microsoft.com/office/officeart/2018/5/layout/IconCircleLabelList"/>
    <dgm:cxn modelId="{0858154B-A87A-4837-90E8-24960E206B6C}" type="presParOf" srcId="{185C6415-8B85-42BC-AFDD-7EA6CB89A446}" destId="{9532A077-1ABF-4825-8D70-A9E781F110E9}" srcOrd="2" destOrd="0" presId="urn:microsoft.com/office/officeart/2018/5/layout/IconCircleLabelList"/>
    <dgm:cxn modelId="{E0782923-221A-4C24-BBA4-8CC704B99EA2}" type="presParOf" srcId="{185C6415-8B85-42BC-AFDD-7EA6CB89A446}" destId="{C4F0CEBF-D534-4983-8157-0646289B00E1}" srcOrd="3" destOrd="0" presId="urn:microsoft.com/office/officeart/2018/5/layout/IconCircleLabelList"/>
    <dgm:cxn modelId="{856AC47B-4CDC-4CFD-8EF3-1BA32893C140}" type="presParOf" srcId="{A5F30ABD-A6BA-4905-8D32-C08C51695D9C}" destId="{55D18740-10C9-4C8F-B67F-57489AAE8CD1}" srcOrd="5" destOrd="0" presId="urn:microsoft.com/office/officeart/2018/5/layout/IconCircleLabelList"/>
    <dgm:cxn modelId="{7B23386D-D946-4052-AF67-FF974693DB5D}" type="presParOf" srcId="{A5F30ABD-A6BA-4905-8D32-C08C51695D9C}" destId="{385A3A41-9331-49D2-AB27-8434573FE5EA}" srcOrd="6" destOrd="0" presId="urn:microsoft.com/office/officeart/2018/5/layout/IconCircleLabelList"/>
    <dgm:cxn modelId="{9EB044F1-4F11-4F77-992D-6673A0FD56BF}" type="presParOf" srcId="{385A3A41-9331-49D2-AB27-8434573FE5EA}" destId="{90A70BE5-5FD9-4E16-8A32-A7E59503E145}" srcOrd="0" destOrd="0" presId="urn:microsoft.com/office/officeart/2018/5/layout/IconCircleLabelList"/>
    <dgm:cxn modelId="{BC330A3F-B6BA-4B9E-BFC8-B9852A123C69}" type="presParOf" srcId="{385A3A41-9331-49D2-AB27-8434573FE5EA}" destId="{D139E08F-727A-4125-9827-319073FEEDE9}" srcOrd="1" destOrd="0" presId="urn:microsoft.com/office/officeart/2018/5/layout/IconCircleLabelList"/>
    <dgm:cxn modelId="{3F6290CE-8F81-4989-81C7-6B1635FAFBC2}" type="presParOf" srcId="{385A3A41-9331-49D2-AB27-8434573FE5EA}" destId="{B1902FC1-711D-4329-B88F-EDA07759DBBF}" srcOrd="2" destOrd="0" presId="urn:microsoft.com/office/officeart/2018/5/layout/IconCircleLabelList"/>
    <dgm:cxn modelId="{B9AB4B65-9275-4E28-B116-A45BB01DBB9F}" type="presParOf" srcId="{385A3A41-9331-49D2-AB27-8434573FE5EA}" destId="{D05E7394-15B0-4F9C-8714-46DB79645DF0}" srcOrd="3" destOrd="0" presId="urn:microsoft.com/office/officeart/2018/5/layout/IconCircleLabelList"/>
    <dgm:cxn modelId="{FD5C2B10-FF53-4B5E-8F6C-9743D42E053E}" type="presParOf" srcId="{A5F30ABD-A6BA-4905-8D32-C08C51695D9C}" destId="{05191949-3C52-4D86-B239-4588A5C2A3D8}" srcOrd="7" destOrd="0" presId="urn:microsoft.com/office/officeart/2018/5/layout/IconCircleLabelList"/>
    <dgm:cxn modelId="{C6A36364-0674-40E1-B86C-4AC3AE3A0C2D}" type="presParOf" srcId="{A5F30ABD-A6BA-4905-8D32-C08C51695D9C}" destId="{438B485A-BBC2-4EE1-A892-235391C20D01}" srcOrd="8" destOrd="0" presId="urn:microsoft.com/office/officeart/2018/5/layout/IconCircleLabelList"/>
    <dgm:cxn modelId="{B2ED479D-9D96-4572-885B-864304BDB198}" type="presParOf" srcId="{438B485A-BBC2-4EE1-A892-235391C20D01}" destId="{8CF4202B-3CE1-4DC4-B607-0DC040191E0C}" srcOrd="0" destOrd="0" presId="urn:microsoft.com/office/officeart/2018/5/layout/IconCircleLabelList"/>
    <dgm:cxn modelId="{C7A1DD0F-B68D-4247-8D63-882D344BD397}" type="presParOf" srcId="{438B485A-BBC2-4EE1-A892-235391C20D01}" destId="{438D0C9B-B004-4BB3-A9AB-7FA9143958ED}" srcOrd="1" destOrd="0" presId="urn:microsoft.com/office/officeart/2018/5/layout/IconCircleLabelList"/>
    <dgm:cxn modelId="{40491F06-4EF8-45DA-9260-6283EB832E78}" type="presParOf" srcId="{438B485A-BBC2-4EE1-A892-235391C20D01}" destId="{D75AE7DF-66CC-4529-B132-8A9A976B2D9A}" srcOrd="2" destOrd="0" presId="urn:microsoft.com/office/officeart/2018/5/layout/IconCircleLabelList"/>
    <dgm:cxn modelId="{C9223B8D-9F30-40DD-9FEF-674B12CD4889}" type="presParOf" srcId="{438B485A-BBC2-4EE1-A892-235391C20D01}" destId="{AD070021-3CDB-4D7F-859B-FA869B2442B2}" srcOrd="3" destOrd="0" presId="urn:microsoft.com/office/officeart/2018/5/layout/IconCircleLabelList"/>
    <dgm:cxn modelId="{C6A2F6AC-1F56-45AA-943A-F4202373D3F4}" type="presParOf" srcId="{A5F30ABD-A6BA-4905-8D32-C08C51695D9C}" destId="{089E2B99-5B6C-4650-931A-00F6480E922E}" srcOrd="9" destOrd="0" presId="urn:microsoft.com/office/officeart/2018/5/layout/IconCircleLabelList"/>
    <dgm:cxn modelId="{FF8616D8-40E1-4EB9-AF1A-F93DB54CD253}" type="presParOf" srcId="{A5F30ABD-A6BA-4905-8D32-C08C51695D9C}" destId="{414B720F-39F4-4D88-ACFA-AD707D7E903A}" srcOrd="10" destOrd="0" presId="urn:microsoft.com/office/officeart/2018/5/layout/IconCircleLabelList"/>
    <dgm:cxn modelId="{2AD1AB92-0832-46E1-9693-2963A908E812}" type="presParOf" srcId="{414B720F-39F4-4D88-ACFA-AD707D7E903A}" destId="{B3E5954F-403D-483A-8A88-5FA978A5F816}" srcOrd="0" destOrd="0" presId="urn:microsoft.com/office/officeart/2018/5/layout/IconCircleLabelList"/>
    <dgm:cxn modelId="{5047B0D7-A2CF-4EF4-B677-F5F193F13963}" type="presParOf" srcId="{414B720F-39F4-4D88-ACFA-AD707D7E903A}" destId="{93F3E0FF-E4F6-4DD7-BE30-69C46570C9B4}" srcOrd="1" destOrd="0" presId="urn:microsoft.com/office/officeart/2018/5/layout/IconCircleLabelList"/>
    <dgm:cxn modelId="{AC59DDD8-64C9-49F4-B392-392581FE7292}" type="presParOf" srcId="{414B720F-39F4-4D88-ACFA-AD707D7E903A}" destId="{1C1EAE08-D7AC-4BF7-8B6F-B3D35AA64357}" srcOrd="2" destOrd="0" presId="urn:microsoft.com/office/officeart/2018/5/layout/IconCircleLabelList"/>
    <dgm:cxn modelId="{509FAA4A-1DB1-470E-B3DD-6041813EA722}" type="presParOf" srcId="{414B720F-39F4-4D88-ACFA-AD707D7E903A}" destId="{A08DEC06-AB92-4EBA-9BB5-24AEFF0BE49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2ADEF1-BB51-43CE-86E2-DBD76D1BE6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D366094-269A-4956-B837-FF35B18895F7}">
      <dgm:prSet/>
      <dgm:spPr/>
      <dgm:t>
        <a:bodyPr/>
        <a:lstStyle/>
        <a:p>
          <a:r>
            <a:rPr lang="en-GB" baseline="0"/>
            <a:t>Dress code – smart casual or business dress/ no beach wear and your shoulders need to be covered. </a:t>
          </a:r>
          <a:endParaRPr lang="en-US"/>
        </a:p>
      </dgm:t>
    </dgm:pt>
    <dgm:pt modelId="{68B61F56-7B10-42AF-8EB9-3857FE669725}" type="parTrans" cxnId="{F34C272A-C20D-438D-8A22-1074824CAE2A}">
      <dgm:prSet/>
      <dgm:spPr/>
      <dgm:t>
        <a:bodyPr/>
        <a:lstStyle/>
        <a:p>
          <a:endParaRPr lang="en-US"/>
        </a:p>
      </dgm:t>
    </dgm:pt>
    <dgm:pt modelId="{22D3E4A5-5AE5-4E0B-B114-76846863C293}" type="sibTrans" cxnId="{F34C272A-C20D-438D-8A22-1074824CAE2A}">
      <dgm:prSet/>
      <dgm:spPr/>
      <dgm:t>
        <a:bodyPr/>
        <a:lstStyle/>
        <a:p>
          <a:endParaRPr lang="en-US"/>
        </a:p>
      </dgm:t>
    </dgm:pt>
    <dgm:pt modelId="{B09707D5-BCF6-4059-9667-A92E60AC2CA9}">
      <dgm:prSet/>
      <dgm:spPr/>
      <dgm:t>
        <a:bodyPr/>
        <a:lstStyle/>
        <a:p>
          <a:r>
            <a:rPr lang="en-GB" baseline="0"/>
            <a:t>Wear sensible shoes </a:t>
          </a:r>
          <a:endParaRPr lang="en-US"/>
        </a:p>
      </dgm:t>
    </dgm:pt>
    <dgm:pt modelId="{4B167E74-F6CF-4472-9E47-DC94426C927F}" type="parTrans" cxnId="{F34E6D2C-5DD3-4FEE-A3CD-21C45FA0FF5A}">
      <dgm:prSet/>
      <dgm:spPr/>
      <dgm:t>
        <a:bodyPr/>
        <a:lstStyle/>
        <a:p>
          <a:endParaRPr lang="en-US"/>
        </a:p>
      </dgm:t>
    </dgm:pt>
    <dgm:pt modelId="{0ED9FBD1-650C-4F85-B553-6A4B572D3A03}" type="sibTrans" cxnId="{F34E6D2C-5DD3-4FEE-A3CD-21C45FA0FF5A}">
      <dgm:prSet/>
      <dgm:spPr/>
      <dgm:t>
        <a:bodyPr/>
        <a:lstStyle/>
        <a:p>
          <a:endParaRPr lang="en-US"/>
        </a:p>
      </dgm:t>
    </dgm:pt>
    <dgm:pt modelId="{8905B525-8D98-41A8-AB07-06CA498119CB}">
      <dgm:prSet/>
      <dgm:spPr/>
      <dgm:t>
        <a:bodyPr/>
        <a:lstStyle/>
        <a:p>
          <a:r>
            <a:rPr lang="en-GB" baseline="0"/>
            <a:t>Will be searched on entry</a:t>
          </a:r>
          <a:endParaRPr lang="en-US"/>
        </a:p>
      </dgm:t>
    </dgm:pt>
    <dgm:pt modelId="{3098E5DF-3163-4813-AE45-A6B8642D7DD4}" type="parTrans" cxnId="{300E50B6-EF6C-43C4-9A4B-31E49B4B73CD}">
      <dgm:prSet/>
      <dgm:spPr/>
      <dgm:t>
        <a:bodyPr/>
        <a:lstStyle/>
        <a:p>
          <a:endParaRPr lang="en-US"/>
        </a:p>
      </dgm:t>
    </dgm:pt>
    <dgm:pt modelId="{18221E72-E215-4991-9C62-3BB34D979AFE}" type="sibTrans" cxnId="{300E50B6-EF6C-43C4-9A4B-31E49B4B73CD}">
      <dgm:prSet/>
      <dgm:spPr/>
      <dgm:t>
        <a:bodyPr/>
        <a:lstStyle/>
        <a:p>
          <a:endParaRPr lang="en-US"/>
        </a:p>
      </dgm:t>
    </dgm:pt>
    <dgm:pt modelId="{C784ADB6-6344-4CD1-8675-3979CD225BB4}">
      <dgm:prSet/>
      <dgm:spPr/>
      <dgm:t>
        <a:bodyPr/>
        <a:lstStyle/>
        <a:p>
          <a:r>
            <a:rPr lang="en-GB" baseline="0"/>
            <a:t>Perfumes/ sharp objects will be removed</a:t>
          </a:r>
          <a:endParaRPr lang="en-US"/>
        </a:p>
      </dgm:t>
    </dgm:pt>
    <dgm:pt modelId="{91DF1E60-3BC4-4DDC-8481-752F1156CB23}" type="parTrans" cxnId="{A2D2DC31-D006-4381-BF72-38C37A6884AE}">
      <dgm:prSet/>
      <dgm:spPr/>
      <dgm:t>
        <a:bodyPr/>
        <a:lstStyle/>
        <a:p>
          <a:endParaRPr lang="en-US"/>
        </a:p>
      </dgm:t>
    </dgm:pt>
    <dgm:pt modelId="{C26880C6-FACE-428E-8018-2E7476949BD1}" type="sibTrans" cxnId="{A2D2DC31-D006-4381-BF72-38C37A6884AE}">
      <dgm:prSet/>
      <dgm:spPr/>
      <dgm:t>
        <a:bodyPr/>
        <a:lstStyle/>
        <a:p>
          <a:endParaRPr lang="en-US"/>
        </a:p>
      </dgm:t>
    </dgm:pt>
    <dgm:pt modelId="{11C4BF62-E41A-493E-A19B-7AC612A9F179}">
      <dgm:prSet/>
      <dgm:spPr/>
      <dgm:t>
        <a:bodyPr/>
        <a:lstStyle/>
        <a:p>
          <a:r>
            <a:rPr lang="en-GB" baseline="0"/>
            <a:t>If you bring a drink, you will be asked to take a sip test</a:t>
          </a:r>
          <a:endParaRPr lang="en-US"/>
        </a:p>
      </dgm:t>
    </dgm:pt>
    <dgm:pt modelId="{636065F7-3DF1-458B-8497-286CA9033F26}" type="parTrans" cxnId="{F64F0E69-12C1-4EDA-BC23-C3D51DB9CB60}">
      <dgm:prSet/>
      <dgm:spPr/>
      <dgm:t>
        <a:bodyPr/>
        <a:lstStyle/>
        <a:p>
          <a:endParaRPr lang="en-US"/>
        </a:p>
      </dgm:t>
    </dgm:pt>
    <dgm:pt modelId="{487E1DC6-3107-4612-8FD1-DE6243FE21AF}" type="sibTrans" cxnId="{F64F0E69-12C1-4EDA-BC23-C3D51DB9CB60}">
      <dgm:prSet/>
      <dgm:spPr/>
      <dgm:t>
        <a:bodyPr/>
        <a:lstStyle/>
        <a:p>
          <a:endParaRPr lang="en-US"/>
        </a:p>
      </dgm:t>
    </dgm:pt>
    <dgm:pt modelId="{82342CBC-F979-4903-BA41-8FCE0AB47B00}">
      <dgm:prSet/>
      <dgm:spPr/>
      <dgm:t>
        <a:bodyPr/>
        <a:lstStyle/>
        <a:p>
          <a:r>
            <a:rPr lang="en-GB" baseline="0"/>
            <a:t>Mobile phones must be switched off</a:t>
          </a:r>
          <a:endParaRPr lang="en-US"/>
        </a:p>
      </dgm:t>
    </dgm:pt>
    <dgm:pt modelId="{FB0756B7-F8E8-49C0-9900-3493BAF6B393}" type="parTrans" cxnId="{719EB32F-2CA3-4E65-80C4-FB4404FF36AF}">
      <dgm:prSet/>
      <dgm:spPr/>
      <dgm:t>
        <a:bodyPr/>
        <a:lstStyle/>
        <a:p>
          <a:endParaRPr lang="en-US"/>
        </a:p>
      </dgm:t>
    </dgm:pt>
    <dgm:pt modelId="{B5A9A90C-A7F4-4F89-A505-3E16FC27711F}" type="sibTrans" cxnId="{719EB32F-2CA3-4E65-80C4-FB4404FF36AF}">
      <dgm:prSet/>
      <dgm:spPr/>
      <dgm:t>
        <a:bodyPr/>
        <a:lstStyle/>
        <a:p>
          <a:endParaRPr lang="en-US"/>
        </a:p>
      </dgm:t>
    </dgm:pt>
    <dgm:pt modelId="{6E73818D-44BA-4797-935F-0C20DAAD6D3E}" type="pres">
      <dgm:prSet presAssocID="{872ADEF1-BB51-43CE-86E2-DBD76D1BE635}" presName="root" presStyleCnt="0">
        <dgm:presLayoutVars>
          <dgm:dir/>
          <dgm:resizeHandles val="exact"/>
        </dgm:presLayoutVars>
      </dgm:prSet>
      <dgm:spPr/>
    </dgm:pt>
    <dgm:pt modelId="{D2404B34-E6B1-4A4F-9BC0-746B4D37E487}" type="pres">
      <dgm:prSet presAssocID="{1D366094-269A-4956-B837-FF35B18895F7}" presName="compNode" presStyleCnt="0"/>
      <dgm:spPr/>
    </dgm:pt>
    <dgm:pt modelId="{558E671C-42B1-478F-A34C-D326BCA01E1F}" type="pres">
      <dgm:prSet presAssocID="{1D366094-269A-4956-B837-FF35B18895F7}" presName="bgRect" presStyleLbl="bgShp" presStyleIdx="0" presStyleCnt="6"/>
      <dgm:spPr/>
    </dgm:pt>
    <dgm:pt modelId="{9CC5BEDE-6893-4743-AACF-15B80213DF3F}" type="pres">
      <dgm:prSet presAssocID="{1D366094-269A-4956-B837-FF35B18895F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3DBFED1F-64C5-4328-884F-E3F14CC39200}" type="pres">
      <dgm:prSet presAssocID="{1D366094-269A-4956-B837-FF35B18895F7}" presName="spaceRect" presStyleCnt="0"/>
      <dgm:spPr/>
    </dgm:pt>
    <dgm:pt modelId="{DE45478A-F5B0-4B0F-8DAD-F98B417CFE54}" type="pres">
      <dgm:prSet presAssocID="{1D366094-269A-4956-B837-FF35B18895F7}" presName="parTx" presStyleLbl="revTx" presStyleIdx="0" presStyleCnt="6">
        <dgm:presLayoutVars>
          <dgm:chMax val="0"/>
          <dgm:chPref val="0"/>
        </dgm:presLayoutVars>
      </dgm:prSet>
      <dgm:spPr/>
    </dgm:pt>
    <dgm:pt modelId="{C6223A1E-9A82-410A-BF0D-4F5E5BD6C662}" type="pres">
      <dgm:prSet presAssocID="{22D3E4A5-5AE5-4E0B-B114-76846863C293}" presName="sibTrans" presStyleCnt="0"/>
      <dgm:spPr/>
    </dgm:pt>
    <dgm:pt modelId="{18060309-00B0-4303-8502-64CB86B00B83}" type="pres">
      <dgm:prSet presAssocID="{B09707D5-BCF6-4059-9667-A92E60AC2CA9}" presName="compNode" presStyleCnt="0"/>
      <dgm:spPr/>
    </dgm:pt>
    <dgm:pt modelId="{A9012088-433C-4534-97CE-3A735FD2E7FE}" type="pres">
      <dgm:prSet presAssocID="{B09707D5-BCF6-4059-9667-A92E60AC2CA9}" presName="bgRect" presStyleLbl="bgShp" presStyleIdx="1" presStyleCnt="6"/>
      <dgm:spPr/>
    </dgm:pt>
    <dgm:pt modelId="{B11B61D8-38B2-4894-AD8A-3CE003499D70}" type="pres">
      <dgm:prSet presAssocID="{B09707D5-BCF6-4059-9667-A92E60AC2CA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e"/>
        </a:ext>
      </dgm:extLst>
    </dgm:pt>
    <dgm:pt modelId="{960CF886-7779-4F46-8737-C7CB50AD8FAB}" type="pres">
      <dgm:prSet presAssocID="{B09707D5-BCF6-4059-9667-A92E60AC2CA9}" presName="spaceRect" presStyleCnt="0"/>
      <dgm:spPr/>
    </dgm:pt>
    <dgm:pt modelId="{05A7B082-B3EA-4E65-AAA9-6E972DEAE443}" type="pres">
      <dgm:prSet presAssocID="{B09707D5-BCF6-4059-9667-A92E60AC2CA9}" presName="parTx" presStyleLbl="revTx" presStyleIdx="1" presStyleCnt="6">
        <dgm:presLayoutVars>
          <dgm:chMax val="0"/>
          <dgm:chPref val="0"/>
        </dgm:presLayoutVars>
      </dgm:prSet>
      <dgm:spPr/>
    </dgm:pt>
    <dgm:pt modelId="{6AB55451-5892-49BF-9E8D-317E99DBF3A0}" type="pres">
      <dgm:prSet presAssocID="{0ED9FBD1-650C-4F85-B553-6A4B572D3A03}" presName="sibTrans" presStyleCnt="0"/>
      <dgm:spPr/>
    </dgm:pt>
    <dgm:pt modelId="{6D05C7E0-1992-4722-911A-C945FB9E0E6A}" type="pres">
      <dgm:prSet presAssocID="{8905B525-8D98-41A8-AB07-06CA498119CB}" presName="compNode" presStyleCnt="0"/>
      <dgm:spPr/>
    </dgm:pt>
    <dgm:pt modelId="{7A436600-6C27-440A-B64C-A24D3A2D1B70}" type="pres">
      <dgm:prSet presAssocID="{8905B525-8D98-41A8-AB07-06CA498119CB}" presName="bgRect" presStyleLbl="bgShp" presStyleIdx="2" presStyleCnt="6"/>
      <dgm:spPr/>
    </dgm:pt>
    <dgm:pt modelId="{34A7D274-9D56-42E8-A8A3-0A10C8536BCB}" type="pres">
      <dgm:prSet presAssocID="{8905B525-8D98-41A8-AB07-06CA498119C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710639F-5279-4BD3-9FCF-30BEDDBCA42B}" type="pres">
      <dgm:prSet presAssocID="{8905B525-8D98-41A8-AB07-06CA498119CB}" presName="spaceRect" presStyleCnt="0"/>
      <dgm:spPr/>
    </dgm:pt>
    <dgm:pt modelId="{939FB553-5CC3-4DAB-ADF7-78D6F4AC8826}" type="pres">
      <dgm:prSet presAssocID="{8905B525-8D98-41A8-AB07-06CA498119CB}" presName="parTx" presStyleLbl="revTx" presStyleIdx="2" presStyleCnt="6">
        <dgm:presLayoutVars>
          <dgm:chMax val="0"/>
          <dgm:chPref val="0"/>
        </dgm:presLayoutVars>
      </dgm:prSet>
      <dgm:spPr/>
    </dgm:pt>
    <dgm:pt modelId="{41432002-9983-4881-8D8B-37C1C3DE1B81}" type="pres">
      <dgm:prSet presAssocID="{18221E72-E215-4991-9C62-3BB34D979AFE}" presName="sibTrans" presStyleCnt="0"/>
      <dgm:spPr/>
    </dgm:pt>
    <dgm:pt modelId="{B039EC0F-29DF-4AC1-A4FE-D8FF214FB46F}" type="pres">
      <dgm:prSet presAssocID="{C784ADB6-6344-4CD1-8675-3979CD225BB4}" presName="compNode" presStyleCnt="0"/>
      <dgm:spPr/>
    </dgm:pt>
    <dgm:pt modelId="{ACF8B3D4-9900-4160-8EC8-335C43823B33}" type="pres">
      <dgm:prSet presAssocID="{C784ADB6-6344-4CD1-8675-3979CD225BB4}" presName="bgRect" presStyleLbl="bgShp" presStyleIdx="3" presStyleCnt="6"/>
      <dgm:spPr/>
    </dgm:pt>
    <dgm:pt modelId="{415279FD-E16C-4272-A8F7-BAA0FE44FAE6}" type="pres">
      <dgm:prSet presAssocID="{C784ADB6-6344-4CD1-8675-3979CD225BB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shes"/>
        </a:ext>
      </dgm:extLst>
    </dgm:pt>
    <dgm:pt modelId="{77C3B5B6-152C-4B99-984E-F5B26E451EC2}" type="pres">
      <dgm:prSet presAssocID="{C784ADB6-6344-4CD1-8675-3979CD225BB4}" presName="spaceRect" presStyleCnt="0"/>
      <dgm:spPr/>
    </dgm:pt>
    <dgm:pt modelId="{521E46DD-2B9C-49F8-8E41-4D367D887867}" type="pres">
      <dgm:prSet presAssocID="{C784ADB6-6344-4CD1-8675-3979CD225BB4}" presName="parTx" presStyleLbl="revTx" presStyleIdx="3" presStyleCnt="6">
        <dgm:presLayoutVars>
          <dgm:chMax val="0"/>
          <dgm:chPref val="0"/>
        </dgm:presLayoutVars>
      </dgm:prSet>
      <dgm:spPr/>
    </dgm:pt>
    <dgm:pt modelId="{29A1D22F-AD00-47D6-A1DC-03689C723B82}" type="pres">
      <dgm:prSet presAssocID="{C26880C6-FACE-428E-8018-2E7476949BD1}" presName="sibTrans" presStyleCnt="0"/>
      <dgm:spPr/>
    </dgm:pt>
    <dgm:pt modelId="{505235CB-E0DF-4481-BA94-DB25761EC120}" type="pres">
      <dgm:prSet presAssocID="{11C4BF62-E41A-493E-A19B-7AC612A9F179}" presName="compNode" presStyleCnt="0"/>
      <dgm:spPr/>
    </dgm:pt>
    <dgm:pt modelId="{61EAF94C-E8F1-4668-BC2F-55EAD0C27145}" type="pres">
      <dgm:prSet presAssocID="{11C4BF62-E41A-493E-A19B-7AC612A9F179}" presName="bgRect" presStyleLbl="bgShp" presStyleIdx="4" presStyleCnt="6"/>
      <dgm:spPr/>
    </dgm:pt>
    <dgm:pt modelId="{CE84AE58-3F6A-4089-BCBC-4A44E749132B}" type="pres">
      <dgm:prSet presAssocID="{11C4BF62-E41A-493E-A19B-7AC612A9F17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A426B2BB-6478-4545-89CE-0727DC1628A7}" type="pres">
      <dgm:prSet presAssocID="{11C4BF62-E41A-493E-A19B-7AC612A9F179}" presName="spaceRect" presStyleCnt="0"/>
      <dgm:spPr/>
    </dgm:pt>
    <dgm:pt modelId="{C779A7F4-A332-4D37-A5B9-8664209C773C}" type="pres">
      <dgm:prSet presAssocID="{11C4BF62-E41A-493E-A19B-7AC612A9F179}" presName="parTx" presStyleLbl="revTx" presStyleIdx="4" presStyleCnt="6">
        <dgm:presLayoutVars>
          <dgm:chMax val="0"/>
          <dgm:chPref val="0"/>
        </dgm:presLayoutVars>
      </dgm:prSet>
      <dgm:spPr/>
    </dgm:pt>
    <dgm:pt modelId="{60945A6B-7B99-4B8F-A929-F01907D820EF}" type="pres">
      <dgm:prSet presAssocID="{487E1DC6-3107-4612-8FD1-DE6243FE21AF}" presName="sibTrans" presStyleCnt="0"/>
      <dgm:spPr/>
    </dgm:pt>
    <dgm:pt modelId="{ED874AC4-DB63-4EA7-9451-7F91A84D3E5C}" type="pres">
      <dgm:prSet presAssocID="{82342CBC-F979-4903-BA41-8FCE0AB47B00}" presName="compNode" presStyleCnt="0"/>
      <dgm:spPr/>
    </dgm:pt>
    <dgm:pt modelId="{382FBB7D-C4F6-4776-B7F6-8A6062D40BFD}" type="pres">
      <dgm:prSet presAssocID="{82342CBC-F979-4903-BA41-8FCE0AB47B00}" presName="bgRect" presStyleLbl="bgShp" presStyleIdx="5" presStyleCnt="6"/>
      <dgm:spPr/>
    </dgm:pt>
    <dgm:pt modelId="{F717D86A-33AE-4EEC-B861-044303A1BC1A}" type="pres">
      <dgm:prSet presAssocID="{82342CBC-F979-4903-BA41-8FCE0AB47B0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C4B9CE4-A6D6-4B57-8C32-B2005A273B8F}" type="pres">
      <dgm:prSet presAssocID="{82342CBC-F979-4903-BA41-8FCE0AB47B00}" presName="spaceRect" presStyleCnt="0"/>
      <dgm:spPr/>
    </dgm:pt>
    <dgm:pt modelId="{38967072-A785-478A-A3E8-3BED5B591CC4}" type="pres">
      <dgm:prSet presAssocID="{82342CBC-F979-4903-BA41-8FCE0AB47B0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63FAB01-BD18-4309-BC7D-714C65EB9301}" type="presOf" srcId="{11C4BF62-E41A-493E-A19B-7AC612A9F179}" destId="{C779A7F4-A332-4D37-A5B9-8664209C773C}" srcOrd="0" destOrd="0" presId="urn:microsoft.com/office/officeart/2018/2/layout/IconVerticalSolidList"/>
    <dgm:cxn modelId="{9043750E-B499-44EB-AC49-B3FA16052C30}" type="presOf" srcId="{C784ADB6-6344-4CD1-8675-3979CD225BB4}" destId="{521E46DD-2B9C-49F8-8E41-4D367D887867}" srcOrd="0" destOrd="0" presId="urn:microsoft.com/office/officeart/2018/2/layout/IconVerticalSolidList"/>
    <dgm:cxn modelId="{7F1F5D1D-785F-4711-80CD-2E18FCFB51C8}" type="presOf" srcId="{1D366094-269A-4956-B837-FF35B18895F7}" destId="{DE45478A-F5B0-4B0F-8DAD-F98B417CFE54}" srcOrd="0" destOrd="0" presId="urn:microsoft.com/office/officeart/2018/2/layout/IconVerticalSolidList"/>
    <dgm:cxn modelId="{F34C272A-C20D-438D-8A22-1074824CAE2A}" srcId="{872ADEF1-BB51-43CE-86E2-DBD76D1BE635}" destId="{1D366094-269A-4956-B837-FF35B18895F7}" srcOrd="0" destOrd="0" parTransId="{68B61F56-7B10-42AF-8EB9-3857FE669725}" sibTransId="{22D3E4A5-5AE5-4E0B-B114-76846863C293}"/>
    <dgm:cxn modelId="{F34E6D2C-5DD3-4FEE-A3CD-21C45FA0FF5A}" srcId="{872ADEF1-BB51-43CE-86E2-DBD76D1BE635}" destId="{B09707D5-BCF6-4059-9667-A92E60AC2CA9}" srcOrd="1" destOrd="0" parTransId="{4B167E74-F6CF-4472-9E47-DC94426C927F}" sibTransId="{0ED9FBD1-650C-4F85-B553-6A4B572D3A03}"/>
    <dgm:cxn modelId="{719EB32F-2CA3-4E65-80C4-FB4404FF36AF}" srcId="{872ADEF1-BB51-43CE-86E2-DBD76D1BE635}" destId="{82342CBC-F979-4903-BA41-8FCE0AB47B00}" srcOrd="5" destOrd="0" parTransId="{FB0756B7-F8E8-49C0-9900-3493BAF6B393}" sibTransId="{B5A9A90C-A7F4-4F89-A505-3E16FC27711F}"/>
    <dgm:cxn modelId="{A2D2DC31-D006-4381-BF72-38C37A6884AE}" srcId="{872ADEF1-BB51-43CE-86E2-DBD76D1BE635}" destId="{C784ADB6-6344-4CD1-8675-3979CD225BB4}" srcOrd="3" destOrd="0" parTransId="{91DF1E60-3BC4-4DDC-8481-752F1156CB23}" sibTransId="{C26880C6-FACE-428E-8018-2E7476949BD1}"/>
    <dgm:cxn modelId="{F64F0E69-12C1-4EDA-BC23-C3D51DB9CB60}" srcId="{872ADEF1-BB51-43CE-86E2-DBD76D1BE635}" destId="{11C4BF62-E41A-493E-A19B-7AC612A9F179}" srcOrd="4" destOrd="0" parTransId="{636065F7-3DF1-458B-8497-286CA9033F26}" sibTransId="{487E1DC6-3107-4612-8FD1-DE6243FE21AF}"/>
    <dgm:cxn modelId="{21DCAD57-E680-4D8E-A754-A150CFB23E06}" type="presOf" srcId="{872ADEF1-BB51-43CE-86E2-DBD76D1BE635}" destId="{6E73818D-44BA-4797-935F-0C20DAAD6D3E}" srcOrd="0" destOrd="0" presId="urn:microsoft.com/office/officeart/2018/2/layout/IconVerticalSolidList"/>
    <dgm:cxn modelId="{AC84838A-B28E-4DA2-9FCF-95D5DFCD0DF8}" type="presOf" srcId="{B09707D5-BCF6-4059-9667-A92E60AC2CA9}" destId="{05A7B082-B3EA-4E65-AAA9-6E972DEAE443}" srcOrd="0" destOrd="0" presId="urn:microsoft.com/office/officeart/2018/2/layout/IconVerticalSolidList"/>
    <dgm:cxn modelId="{300E50B6-EF6C-43C4-9A4B-31E49B4B73CD}" srcId="{872ADEF1-BB51-43CE-86E2-DBD76D1BE635}" destId="{8905B525-8D98-41A8-AB07-06CA498119CB}" srcOrd="2" destOrd="0" parTransId="{3098E5DF-3163-4813-AE45-A6B8642D7DD4}" sibTransId="{18221E72-E215-4991-9C62-3BB34D979AFE}"/>
    <dgm:cxn modelId="{E281B4B8-B3DF-4B90-BA31-484450B485A7}" type="presOf" srcId="{8905B525-8D98-41A8-AB07-06CA498119CB}" destId="{939FB553-5CC3-4DAB-ADF7-78D6F4AC8826}" srcOrd="0" destOrd="0" presId="urn:microsoft.com/office/officeart/2018/2/layout/IconVerticalSolidList"/>
    <dgm:cxn modelId="{9ECE0DE4-D809-4B08-B9BC-B6B5E959FE42}" type="presOf" srcId="{82342CBC-F979-4903-BA41-8FCE0AB47B00}" destId="{38967072-A785-478A-A3E8-3BED5B591CC4}" srcOrd="0" destOrd="0" presId="urn:microsoft.com/office/officeart/2018/2/layout/IconVerticalSolidList"/>
    <dgm:cxn modelId="{892E3676-0345-4585-AB7F-EFAC6F4A76A9}" type="presParOf" srcId="{6E73818D-44BA-4797-935F-0C20DAAD6D3E}" destId="{D2404B34-E6B1-4A4F-9BC0-746B4D37E487}" srcOrd="0" destOrd="0" presId="urn:microsoft.com/office/officeart/2018/2/layout/IconVerticalSolidList"/>
    <dgm:cxn modelId="{AFB33928-5C02-43C7-9B0D-6FDB324D32CA}" type="presParOf" srcId="{D2404B34-E6B1-4A4F-9BC0-746B4D37E487}" destId="{558E671C-42B1-478F-A34C-D326BCA01E1F}" srcOrd="0" destOrd="0" presId="urn:microsoft.com/office/officeart/2018/2/layout/IconVerticalSolidList"/>
    <dgm:cxn modelId="{439AABE3-9A76-4547-BE61-B472912C2B8D}" type="presParOf" srcId="{D2404B34-E6B1-4A4F-9BC0-746B4D37E487}" destId="{9CC5BEDE-6893-4743-AACF-15B80213DF3F}" srcOrd="1" destOrd="0" presId="urn:microsoft.com/office/officeart/2018/2/layout/IconVerticalSolidList"/>
    <dgm:cxn modelId="{0CEBAAC2-0D6C-4311-A745-132C610C1422}" type="presParOf" srcId="{D2404B34-E6B1-4A4F-9BC0-746B4D37E487}" destId="{3DBFED1F-64C5-4328-884F-E3F14CC39200}" srcOrd="2" destOrd="0" presId="urn:microsoft.com/office/officeart/2018/2/layout/IconVerticalSolidList"/>
    <dgm:cxn modelId="{3FE79569-3D9D-493C-A601-12305BE2ECD5}" type="presParOf" srcId="{D2404B34-E6B1-4A4F-9BC0-746B4D37E487}" destId="{DE45478A-F5B0-4B0F-8DAD-F98B417CFE54}" srcOrd="3" destOrd="0" presId="urn:microsoft.com/office/officeart/2018/2/layout/IconVerticalSolidList"/>
    <dgm:cxn modelId="{4139A790-E155-47AB-8644-0CE41D24B393}" type="presParOf" srcId="{6E73818D-44BA-4797-935F-0C20DAAD6D3E}" destId="{C6223A1E-9A82-410A-BF0D-4F5E5BD6C662}" srcOrd="1" destOrd="0" presId="urn:microsoft.com/office/officeart/2018/2/layout/IconVerticalSolidList"/>
    <dgm:cxn modelId="{7C91F502-6898-44A8-8C1D-4C5E8ED3BE93}" type="presParOf" srcId="{6E73818D-44BA-4797-935F-0C20DAAD6D3E}" destId="{18060309-00B0-4303-8502-64CB86B00B83}" srcOrd="2" destOrd="0" presId="urn:microsoft.com/office/officeart/2018/2/layout/IconVerticalSolidList"/>
    <dgm:cxn modelId="{D20ADEA7-AEFF-48B3-BAAF-9CCEFA2E4F3A}" type="presParOf" srcId="{18060309-00B0-4303-8502-64CB86B00B83}" destId="{A9012088-433C-4534-97CE-3A735FD2E7FE}" srcOrd="0" destOrd="0" presId="urn:microsoft.com/office/officeart/2018/2/layout/IconVerticalSolidList"/>
    <dgm:cxn modelId="{0519502C-7A49-4837-A3F0-44F49AAF1284}" type="presParOf" srcId="{18060309-00B0-4303-8502-64CB86B00B83}" destId="{B11B61D8-38B2-4894-AD8A-3CE003499D70}" srcOrd="1" destOrd="0" presId="urn:microsoft.com/office/officeart/2018/2/layout/IconVerticalSolidList"/>
    <dgm:cxn modelId="{A6D0C899-EEAE-4AC6-85F7-590C2C0D9FE6}" type="presParOf" srcId="{18060309-00B0-4303-8502-64CB86B00B83}" destId="{960CF886-7779-4F46-8737-C7CB50AD8FAB}" srcOrd="2" destOrd="0" presId="urn:microsoft.com/office/officeart/2018/2/layout/IconVerticalSolidList"/>
    <dgm:cxn modelId="{1B180552-9907-442C-9776-0BCD422A4933}" type="presParOf" srcId="{18060309-00B0-4303-8502-64CB86B00B83}" destId="{05A7B082-B3EA-4E65-AAA9-6E972DEAE443}" srcOrd="3" destOrd="0" presId="urn:microsoft.com/office/officeart/2018/2/layout/IconVerticalSolidList"/>
    <dgm:cxn modelId="{0BDDF0CA-2633-494F-8EB6-DD45B2D7E0A6}" type="presParOf" srcId="{6E73818D-44BA-4797-935F-0C20DAAD6D3E}" destId="{6AB55451-5892-49BF-9E8D-317E99DBF3A0}" srcOrd="3" destOrd="0" presId="urn:microsoft.com/office/officeart/2018/2/layout/IconVerticalSolidList"/>
    <dgm:cxn modelId="{A53C8A76-54DC-44E0-8FE3-D34A902BF90E}" type="presParOf" srcId="{6E73818D-44BA-4797-935F-0C20DAAD6D3E}" destId="{6D05C7E0-1992-4722-911A-C945FB9E0E6A}" srcOrd="4" destOrd="0" presId="urn:microsoft.com/office/officeart/2018/2/layout/IconVerticalSolidList"/>
    <dgm:cxn modelId="{E4B6F6F9-0769-44B1-B19F-EC2607969641}" type="presParOf" srcId="{6D05C7E0-1992-4722-911A-C945FB9E0E6A}" destId="{7A436600-6C27-440A-B64C-A24D3A2D1B70}" srcOrd="0" destOrd="0" presId="urn:microsoft.com/office/officeart/2018/2/layout/IconVerticalSolidList"/>
    <dgm:cxn modelId="{89A98E3E-E4BF-47DF-A26C-9B8A1E5496D0}" type="presParOf" srcId="{6D05C7E0-1992-4722-911A-C945FB9E0E6A}" destId="{34A7D274-9D56-42E8-A8A3-0A10C8536BCB}" srcOrd="1" destOrd="0" presId="urn:microsoft.com/office/officeart/2018/2/layout/IconVerticalSolidList"/>
    <dgm:cxn modelId="{5DA93F36-1457-46C7-B9AE-8A440D2A45DF}" type="presParOf" srcId="{6D05C7E0-1992-4722-911A-C945FB9E0E6A}" destId="{7710639F-5279-4BD3-9FCF-30BEDDBCA42B}" srcOrd="2" destOrd="0" presId="urn:microsoft.com/office/officeart/2018/2/layout/IconVerticalSolidList"/>
    <dgm:cxn modelId="{97B5DE96-B1C0-47A5-9FD0-A8F74F335283}" type="presParOf" srcId="{6D05C7E0-1992-4722-911A-C945FB9E0E6A}" destId="{939FB553-5CC3-4DAB-ADF7-78D6F4AC8826}" srcOrd="3" destOrd="0" presId="urn:microsoft.com/office/officeart/2018/2/layout/IconVerticalSolidList"/>
    <dgm:cxn modelId="{119CD635-4BC8-4AB0-BDEC-E70ED05C925A}" type="presParOf" srcId="{6E73818D-44BA-4797-935F-0C20DAAD6D3E}" destId="{41432002-9983-4881-8D8B-37C1C3DE1B81}" srcOrd="5" destOrd="0" presId="urn:microsoft.com/office/officeart/2018/2/layout/IconVerticalSolidList"/>
    <dgm:cxn modelId="{987CFCF0-EA2D-463B-8C1B-0AE346DE16F4}" type="presParOf" srcId="{6E73818D-44BA-4797-935F-0C20DAAD6D3E}" destId="{B039EC0F-29DF-4AC1-A4FE-D8FF214FB46F}" srcOrd="6" destOrd="0" presId="urn:microsoft.com/office/officeart/2018/2/layout/IconVerticalSolidList"/>
    <dgm:cxn modelId="{F2B822EF-1807-47CA-BFB3-0AF1C8E6681E}" type="presParOf" srcId="{B039EC0F-29DF-4AC1-A4FE-D8FF214FB46F}" destId="{ACF8B3D4-9900-4160-8EC8-335C43823B33}" srcOrd="0" destOrd="0" presId="urn:microsoft.com/office/officeart/2018/2/layout/IconVerticalSolidList"/>
    <dgm:cxn modelId="{28BED43A-775D-4B58-A2B6-3FEB4AF25DBC}" type="presParOf" srcId="{B039EC0F-29DF-4AC1-A4FE-D8FF214FB46F}" destId="{415279FD-E16C-4272-A8F7-BAA0FE44FAE6}" srcOrd="1" destOrd="0" presId="urn:microsoft.com/office/officeart/2018/2/layout/IconVerticalSolidList"/>
    <dgm:cxn modelId="{2E1D1063-C666-4F83-8039-8E9BC263AA66}" type="presParOf" srcId="{B039EC0F-29DF-4AC1-A4FE-D8FF214FB46F}" destId="{77C3B5B6-152C-4B99-984E-F5B26E451EC2}" srcOrd="2" destOrd="0" presId="urn:microsoft.com/office/officeart/2018/2/layout/IconVerticalSolidList"/>
    <dgm:cxn modelId="{80D325FA-6A64-4FFA-B706-2A3FD6F91671}" type="presParOf" srcId="{B039EC0F-29DF-4AC1-A4FE-D8FF214FB46F}" destId="{521E46DD-2B9C-49F8-8E41-4D367D887867}" srcOrd="3" destOrd="0" presId="urn:microsoft.com/office/officeart/2018/2/layout/IconVerticalSolidList"/>
    <dgm:cxn modelId="{4DDF62DD-BAE0-44EE-A9F3-6E82B519C7D4}" type="presParOf" srcId="{6E73818D-44BA-4797-935F-0C20DAAD6D3E}" destId="{29A1D22F-AD00-47D6-A1DC-03689C723B82}" srcOrd="7" destOrd="0" presId="urn:microsoft.com/office/officeart/2018/2/layout/IconVerticalSolidList"/>
    <dgm:cxn modelId="{336A9232-EE9D-4F39-86D0-A587AFF27A8D}" type="presParOf" srcId="{6E73818D-44BA-4797-935F-0C20DAAD6D3E}" destId="{505235CB-E0DF-4481-BA94-DB25761EC120}" srcOrd="8" destOrd="0" presId="urn:microsoft.com/office/officeart/2018/2/layout/IconVerticalSolidList"/>
    <dgm:cxn modelId="{A9B36124-81FC-4767-867B-043B383FCD52}" type="presParOf" srcId="{505235CB-E0DF-4481-BA94-DB25761EC120}" destId="{61EAF94C-E8F1-4668-BC2F-55EAD0C27145}" srcOrd="0" destOrd="0" presId="urn:microsoft.com/office/officeart/2018/2/layout/IconVerticalSolidList"/>
    <dgm:cxn modelId="{78034302-C330-4700-880B-8479FF2FFFCA}" type="presParOf" srcId="{505235CB-E0DF-4481-BA94-DB25761EC120}" destId="{CE84AE58-3F6A-4089-BCBC-4A44E749132B}" srcOrd="1" destOrd="0" presId="urn:microsoft.com/office/officeart/2018/2/layout/IconVerticalSolidList"/>
    <dgm:cxn modelId="{CDE58065-087E-4250-84A1-32CD0A2ED531}" type="presParOf" srcId="{505235CB-E0DF-4481-BA94-DB25761EC120}" destId="{A426B2BB-6478-4545-89CE-0727DC1628A7}" srcOrd="2" destOrd="0" presId="urn:microsoft.com/office/officeart/2018/2/layout/IconVerticalSolidList"/>
    <dgm:cxn modelId="{90377E00-75DD-4D28-84EB-A57B1A3ABD3E}" type="presParOf" srcId="{505235CB-E0DF-4481-BA94-DB25761EC120}" destId="{C779A7F4-A332-4D37-A5B9-8664209C773C}" srcOrd="3" destOrd="0" presId="urn:microsoft.com/office/officeart/2018/2/layout/IconVerticalSolidList"/>
    <dgm:cxn modelId="{0031F104-46C9-46AA-B929-5DBD6033E21D}" type="presParOf" srcId="{6E73818D-44BA-4797-935F-0C20DAAD6D3E}" destId="{60945A6B-7B99-4B8F-A929-F01907D820EF}" srcOrd="9" destOrd="0" presId="urn:microsoft.com/office/officeart/2018/2/layout/IconVerticalSolidList"/>
    <dgm:cxn modelId="{FCD7938D-C648-4A14-8C21-1D1ED44E7E25}" type="presParOf" srcId="{6E73818D-44BA-4797-935F-0C20DAAD6D3E}" destId="{ED874AC4-DB63-4EA7-9451-7F91A84D3E5C}" srcOrd="10" destOrd="0" presId="urn:microsoft.com/office/officeart/2018/2/layout/IconVerticalSolidList"/>
    <dgm:cxn modelId="{0BF17714-5C98-4145-88D6-EC8AC8AA634C}" type="presParOf" srcId="{ED874AC4-DB63-4EA7-9451-7F91A84D3E5C}" destId="{382FBB7D-C4F6-4776-B7F6-8A6062D40BFD}" srcOrd="0" destOrd="0" presId="urn:microsoft.com/office/officeart/2018/2/layout/IconVerticalSolidList"/>
    <dgm:cxn modelId="{B1AD6B7B-2BEA-4D8D-BC04-140C67ABD127}" type="presParOf" srcId="{ED874AC4-DB63-4EA7-9451-7F91A84D3E5C}" destId="{F717D86A-33AE-4EEC-B861-044303A1BC1A}" srcOrd="1" destOrd="0" presId="urn:microsoft.com/office/officeart/2018/2/layout/IconVerticalSolidList"/>
    <dgm:cxn modelId="{FA43F0BB-DA19-4578-AF6F-D8BF419D4DD8}" type="presParOf" srcId="{ED874AC4-DB63-4EA7-9451-7F91A84D3E5C}" destId="{DC4B9CE4-A6D6-4B57-8C32-B2005A273B8F}" srcOrd="2" destOrd="0" presId="urn:microsoft.com/office/officeart/2018/2/layout/IconVerticalSolidList"/>
    <dgm:cxn modelId="{AFDBD6D2-0CFC-4B90-A860-AF3C0AB063B9}" type="presParOf" srcId="{ED874AC4-DB63-4EA7-9451-7F91A84D3E5C}" destId="{38967072-A785-478A-A3E8-3BED5B591C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A9DEF6-69C3-4A61-8866-EC23BEDEAC5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52D71E3-7C4E-4253-BF4D-F14F07F01202}">
      <dgm:prSet/>
      <dgm:spPr/>
      <dgm:t>
        <a:bodyPr/>
        <a:lstStyle/>
        <a:p>
          <a:r>
            <a:rPr lang="en-GB"/>
            <a:t>Key Case; Collins v Wilcock [1984] </a:t>
          </a:r>
          <a:endParaRPr lang="en-US"/>
        </a:p>
      </dgm:t>
    </dgm:pt>
    <dgm:pt modelId="{E0045284-A8B9-4194-99BE-6C392A261967}" type="parTrans" cxnId="{2D8B3A21-6E66-4FD1-8A6E-32BB75CED5EB}">
      <dgm:prSet/>
      <dgm:spPr/>
      <dgm:t>
        <a:bodyPr/>
        <a:lstStyle/>
        <a:p>
          <a:endParaRPr lang="en-US"/>
        </a:p>
      </dgm:t>
    </dgm:pt>
    <dgm:pt modelId="{294429A9-1604-4760-9EB5-4D211BF079C6}" type="sibTrans" cxnId="{2D8B3A21-6E66-4FD1-8A6E-32BB75CED5EB}">
      <dgm:prSet/>
      <dgm:spPr/>
      <dgm:t>
        <a:bodyPr/>
        <a:lstStyle/>
        <a:p>
          <a:endParaRPr lang="en-US"/>
        </a:p>
      </dgm:t>
    </dgm:pt>
    <dgm:pt modelId="{15DEDA05-8FAB-4E76-8524-5BAEC414237C}">
      <dgm:prSet/>
      <dgm:spPr/>
      <dgm:t>
        <a:bodyPr/>
        <a:lstStyle/>
        <a:p>
          <a:r>
            <a:rPr lang="en-GB"/>
            <a:t>Need to be intentional, cause immediate and direct harm and be actionable per se.</a:t>
          </a:r>
          <a:endParaRPr lang="en-US"/>
        </a:p>
      </dgm:t>
    </dgm:pt>
    <dgm:pt modelId="{C0761206-B913-4C5C-999B-E4B816EF4CF3}" type="parTrans" cxnId="{9CC05D8D-CD73-4EF8-8B4E-396394380EB2}">
      <dgm:prSet/>
      <dgm:spPr/>
      <dgm:t>
        <a:bodyPr/>
        <a:lstStyle/>
        <a:p>
          <a:endParaRPr lang="en-US"/>
        </a:p>
      </dgm:t>
    </dgm:pt>
    <dgm:pt modelId="{7E98EF3F-BDA5-4ADE-A300-7C8548B6CC8F}" type="sibTrans" cxnId="{9CC05D8D-CD73-4EF8-8B4E-396394380EB2}">
      <dgm:prSet/>
      <dgm:spPr/>
      <dgm:t>
        <a:bodyPr/>
        <a:lstStyle/>
        <a:p>
          <a:endParaRPr lang="en-US"/>
        </a:p>
      </dgm:t>
    </dgm:pt>
    <dgm:pt modelId="{83FF5415-3530-4F5B-8ECE-8094F4CAD7B3}">
      <dgm:prSet/>
      <dgm:spPr/>
      <dgm:t>
        <a:bodyPr/>
        <a:lstStyle/>
        <a:p>
          <a:r>
            <a:rPr lang="en-GB"/>
            <a:t>Today, we will look at assault and battery</a:t>
          </a:r>
          <a:endParaRPr lang="en-US"/>
        </a:p>
      </dgm:t>
    </dgm:pt>
    <dgm:pt modelId="{3ECCCFCD-C432-4C3A-9DB8-E913E1224AD8}" type="parTrans" cxnId="{F2B6E270-B79C-4B42-8A83-B0E81E9A9A37}">
      <dgm:prSet/>
      <dgm:spPr/>
      <dgm:t>
        <a:bodyPr/>
        <a:lstStyle/>
        <a:p>
          <a:endParaRPr lang="en-US"/>
        </a:p>
      </dgm:t>
    </dgm:pt>
    <dgm:pt modelId="{FFAED7B8-A1DA-4BC7-BA54-B658B1B0D286}" type="sibTrans" cxnId="{F2B6E270-B79C-4B42-8A83-B0E81E9A9A37}">
      <dgm:prSet/>
      <dgm:spPr/>
      <dgm:t>
        <a:bodyPr/>
        <a:lstStyle/>
        <a:p>
          <a:endParaRPr lang="en-US"/>
        </a:p>
      </dgm:t>
    </dgm:pt>
    <dgm:pt modelId="{B99AA665-AD23-4D28-84ED-64CF25CA644C}" type="pres">
      <dgm:prSet presAssocID="{18A9DEF6-69C3-4A61-8866-EC23BEDEAC54}" presName="root" presStyleCnt="0">
        <dgm:presLayoutVars>
          <dgm:dir/>
          <dgm:resizeHandles val="exact"/>
        </dgm:presLayoutVars>
      </dgm:prSet>
      <dgm:spPr/>
    </dgm:pt>
    <dgm:pt modelId="{78B2E2FE-DD73-41D7-97D7-A63FB8B3708F}" type="pres">
      <dgm:prSet presAssocID="{652D71E3-7C4E-4253-BF4D-F14F07F01202}" presName="compNode" presStyleCnt="0"/>
      <dgm:spPr/>
    </dgm:pt>
    <dgm:pt modelId="{81EDD214-101B-45C8-B82A-EB752C34D3F7}" type="pres">
      <dgm:prSet presAssocID="{652D71E3-7C4E-4253-BF4D-F14F07F01202}" presName="bgRect" presStyleLbl="bgShp" presStyleIdx="0" presStyleCnt="3"/>
      <dgm:spPr/>
    </dgm:pt>
    <dgm:pt modelId="{2B158BF6-BBFD-4384-9506-AA3C6ECC65C1}" type="pres">
      <dgm:prSet presAssocID="{652D71E3-7C4E-4253-BF4D-F14F07F012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23B50D1-1E2A-4C86-90FB-3FF31DB5A1CE}" type="pres">
      <dgm:prSet presAssocID="{652D71E3-7C4E-4253-BF4D-F14F07F01202}" presName="spaceRect" presStyleCnt="0"/>
      <dgm:spPr/>
    </dgm:pt>
    <dgm:pt modelId="{27404FA2-9D4A-487E-877A-1694A24ECBCE}" type="pres">
      <dgm:prSet presAssocID="{652D71E3-7C4E-4253-BF4D-F14F07F01202}" presName="parTx" presStyleLbl="revTx" presStyleIdx="0" presStyleCnt="3">
        <dgm:presLayoutVars>
          <dgm:chMax val="0"/>
          <dgm:chPref val="0"/>
        </dgm:presLayoutVars>
      </dgm:prSet>
      <dgm:spPr/>
    </dgm:pt>
    <dgm:pt modelId="{981FA4F9-44BA-4500-8901-DB325D6D1FEB}" type="pres">
      <dgm:prSet presAssocID="{294429A9-1604-4760-9EB5-4D211BF079C6}" presName="sibTrans" presStyleCnt="0"/>
      <dgm:spPr/>
    </dgm:pt>
    <dgm:pt modelId="{31A51639-9501-456B-93AA-A4E8F1618178}" type="pres">
      <dgm:prSet presAssocID="{15DEDA05-8FAB-4E76-8524-5BAEC414237C}" presName="compNode" presStyleCnt="0"/>
      <dgm:spPr/>
    </dgm:pt>
    <dgm:pt modelId="{BD3332CC-C6BE-417C-BC48-808D9834AAFE}" type="pres">
      <dgm:prSet presAssocID="{15DEDA05-8FAB-4E76-8524-5BAEC414237C}" presName="bgRect" presStyleLbl="bgShp" presStyleIdx="1" presStyleCnt="3"/>
      <dgm:spPr/>
    </dgm:pt>
    <dgm:pt modelId="{86CED8FE-E51B-4566-8673-3F694305330D}" type="pres">
      <dgm:prSet presAssocID="{15DEDA05-8FAB-4E76-8524-5BAEC41423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7ABE1479-3D21-4EB0-A4CE-6108AF200E50}" type="pres">
      <dgm:prSet presAssocID="{15DEDA05-8FAB-4E76-8524-5BAEC414237C}" presName="spaceRect" presStyleCnt="0"/>
      <dgm:spPr/>
    </dgm:pt>
    <dgm:pt modelId="{364B6368-2174-4CC0-9574-48DAB293F963}" type="pres">
      <dgm:prSet presAssocID="{15DEDA05-8FAB-4E76-8524-5BAEC414237C}" presName="parTx" presStyleLbl="revTx" presStyleIdx="1" presStyleCnt="3">
        <dgm:presLayoutVars>
          <dgm:chMax val="0"/>
          <dgm:chPref val="0"/>
        </dgm:presLayoutVars>
      </dgm:prSet>
      <dgm:spPr/>
    </dgm:pt>
    <dgm:pt modelId="{C6E7E2F6-3E44-401D-AB50-20C8245675E5}" type="pres">
      <dgm:prSet presAssocID="{7E98EF3F-BDA5-4ADE-A300-7C8548B6CC8F}" presName="sibTrans" presStyleCnt="0"/>
      <dgm:spPr/>
    </dgm:pt>
    <dgm:pt modelId="{1D7977E9-EC54-4832-A56C-444465F7AC88}" type="pres">
      <dgm:prSet presAssocID="{83FF5415-3530-4F5B-8ECE-8094F4CAD7B3}" presName="compNode" presStyleCnt="0"/>
      <dgm:spPr/>
    </dgm:pt>
    <dgm:pt modelId="{D23F49A1-2FC5-4D81-B91A-3BDB915355FA}" type="pres">
      <dgm:prSet presAssocID="{83FF5415-3530-4F5B-8ECE-8094F4CAD7B3}" presName="bgRect" presStyleLbl="bgShp" presStyleIdx="2" presStyleCnt="3"/>
      <dgm:spPr/>
    </dgm:pt>
    <dgm:pt modelId="{6611E87B-6EB6-4783-8D09-0763877F82A4}" type="pres">
      <dgm:prSet presAssocID="{83FF5415-3530-4F5B-8ECE-8094F4CAD7B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ttery Charging"/>
        </a:ext>
      </dgm:extLst>
    </dgm:pt>
    <dgm:pt modelId="{9D34E2F0-CEFC-4831-AB86-6E896F1F9986}" type="pres">
      <dgm:prSet presAssocID="{83FF5415-3530-4F5B-8ECE-8094F4CAD7B3}" presName="spaceRect" presStyleCnt="0"/>
      <dgm:spPr/>
    </dgm:pt>
    <dgm:pt modelId="{42C3547E-0090-4984-A446-C1A7225D5382}" type="pres">
      <dgm:prSet presAssocID="{83FF5415-3530-4F5B-8ECE-8094F4CAD7B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D8B3A21-6E66-4FD1-8A6E-32BB75CED5EB}" srcId="{18A9DEF6-69C3-4A61-8866-EC23BEDEAC54}" destId="{652D71E3-7C4E-4253-BF4D-F14F07F01202}" srcOrd="0" destOrd="0" parTransId="{E0045284-A8B9-4194-99BE-6C392A261967}" sibTransId="{294429A9-1604-4760-9EB5-4D211BF079C6}"/>
    <dgm:cxn modelId="{9959763E-8F48-406F-8628-BFE737AD0ABB}" type="presOf" srcId="{652D71E3-7C4E-4253-BF4D-F14F07F01202}" destId="{27404FA2-9D4A-487E-877A-1694A24ECBCE}" srcOrd="0" destOrd="0" presId="urn:microsoft.com/office/officeart/2018/2/layout/IconVerticalSolidList"/>
    <dgm:cxn modelId="{F2B6E270-B79C-4B42-8A83-B0E81E9A9A37}" srcId="{18A9DEF6-69C3-4A61-8866-EC23BEDEAC54}" destId="{83FF5415-3530-4F5B-8ECE-8094F4CAD7B3}" srcOrd="2" destOrd="0" parTransId="{3ECCCFCD-C432-4C3A-9DB8-E913E1224AD8}" sibTransId="{FFAED7B8-A1DA-4BC7-BA54-B658B1B0D286}"/>
    <dgm:cxn modelId="{9CC05D8D-CD73-4EF8-8B4E-396394380EB2}" srcId="{18A9DEF6-69C3-4A61-8866-EC23BEDEAC54}" destId="{15DEDA05-8FAB-4E76-8524-5BAEC414237C}" srcOrd="1" destOrd="0" parTransId="{C0761206-B913-4C5C-999B-E4B816EF4CF3}" sibTransId="{7E98EF3F-BDA5-4ADE-A300-7C8548B6CC8F}"/>
    <dgm:cxn modelId="{2C5FC09C-EFA9-44EC-B553-2F9A63B7D930}" type="presOf" srcId="{83FF5415-3530-4F5B-8ECE-8094F4CAD7B3}" destId="{42C3547E-0090-4984-A446-C1A7225D5382}" srcOrd="0" destOrd="0" presId="urn:microsoft.com/office/officeart/2018/2/layout/IconVerticalSolidList"/>
    <dgm:cxn modelId="{F6BC37B1-7F17-4CBA-A9EE-5E22A6BD0A91}" type="presOf" srcId="{18A9DEF6-69C3-4A61-8866-EC23BEDEAC54}" destId="{B99AA665-AD23-4D28-84ED-64CF25CA644C}" srcOrd="0" destOrd="0" presId="urn:microsoft.com/office/officeart/2018/2/layout/IconVerticalSolidList"/>
    <dgm:cxn modelId="{026355E8-92CB-463D-A325-E768269633AD}" type="presOf" srcId="{15DEDA05-8FAB-4E76-8524-5BAEC414237C}" destId="{364B6368-2174-4CC0-9574-48DAB293F963}" srcOrd="0" destOrd="0" presId="urn:microsoft.com/office/officeart/2018/2/layout/IconVerticalSolidList"/>
    <dgm:cxn modelId="{057ED190-91E3-479E-9803-9226E1CE5388}" type="presParOf" srcId="{B99AA665-AD23-4D28-84ED-64CF25CA644C}" destId="{78B2E2FE-DD73-41D7-97D7-A63FB8B3708F}" srcOrd="0" destOrd="0" presId="urn:microsoft.com/office/officeart/2018/2/layout/IconVerticalSolidList"/>
    <dgm:cxn modelId="{EAFE473A-5FD8-4BAD-B603-E8D48AB41059}" type="presParOf" srcId="{78B2E2FE-DD73-41D7-97D7-A63FB8B3708F}" destId="{81EDD214-101B-45C8-B82A-EB752C34D3F7}" srcOrd="0" destOrd="0" presId="urn:microsoft.com/office/officeart/2018/2/layout/IconVerticalSolidList"/>
    <dgm:cxn modelId="{C5B9C2E8-2924-49C8-9207-9B6BBE0DB7D6}" type="presParOf" srcId="{78B2E2FE-DD73-41D7-97D7-A63FB8B3708F}" destId="{2B158BF6-BBFD-4384-9506-AA3C6ECC65C1}" srcOrd="1" destOrd="0" presId="urn:microsoft.com/office/officeart/2018/2/layout/IconVerticalSolidList"/>
    <dgm:cxn modelId="{B51A313D-F84D-47F0-A792-0777EA5E41D9}" type="presParOf" srcId="{78B2E2FE-DD73-41D7-97D7-A63FB8B3708F}" destId="{823B50D1-1E2A-4C86-90FB-3FF31DB5A1CE}" srcOrd="2" destOrd="0" presId="urn:microsoft.com/office/officeart/2018/2/layout/IconVerticalSolidList"/>
    <dgm:cxn modelId="{B43AEBF8-787B-4C64-A316-C693B9F664C6}" type="presParOf" srcId="{78B2E2FE-DD73-41D7-97D7-A63FB8B3708F}" destId="{27404FA2-9D4A-487E-877A-1694A24ECBCE}" srcOrd="3" destOrd="0" presId="urn:microsoft.com/office/officeart/2018/2/layout/IconVerticalSolidList"/>
    <dgm:cxn modelId="{0A8D82CB-D8AB-47CE-A96F-1F5DF14F8EC1}" type="presParOf" srcId="{B99AA665-AD23-4D28-84ED-64CF25CA644C}" destId="{981FA4F9-44BA-4500-8901-DB325D6D1FEB}" srcOrd="1" destOrd="0" presId="urn:microsoft.com/office/officeart/2018/2/layout/IconVerticalSolidList"/>
    <dgm:cxn modelId="{5312FB5E-77C2-4612-83BE-FA63FED58C56}" type="presParOf" srcId="{B99AA665-AD23-4D28-84ED-64CF25CA644C}" destId="{31A51639-9501-456B-93AA-A4E8F1618178}" srcOrd="2" destOrd="0" presId="urn:microsoft.com/office/officeart/2018/2/layout/IconVerticalSolidList"/>
    <dgm:cxn modelId="{8EB2318C-7C73-4510-8204-3A18F2A65DF8}" type="presParOf" srcId="{31A51639-9501-456B-93AA-A4E8F1618178}" destId="{BD3332CC-C6BE-417C-BC48-808D9834AAFE}" srcOrd="0" destOrd="0" presId="urn:microsoft.com/office/officeart/2018/2/layout/IconVerticalSolidList"/>
    <dgm:cxn modelId="{EFBEA045-AC5D-4FA1-A755-20E870CB6812}" type="presParOf" srcId="{31A51639-9501-456B-93AA-A4E8F1618178}" destId="{86CED8FE-E51B-4566-8673-3F694305330D}" srcOrd="1" destOrd="0" presId="urn:microsoft.com/office/officeart/2018/2/layout/IconVerticalSolidList"/>
    <dgm:cxn modelId="{CAF961B8-AE44-4F3A-B00C-A20613A42429}" type="presParOf" srcId="{31A51639-9501-456B-93AA-A4E8F1618178}" destId="{7ABE1479-3D21-4EB0-A4CE-6108AF200E50}" srcOrd="2" destOrd="0" presId="urn:microsoft.com/office/officeart/2018/2/layout/IconVerticalSolidList"/>
    <dgm:cxn modelId="{4245A6C3-FFA3-4544-BEED-FC526AE3345C}" type="presParOf" srcId="{31A51639-9501-456B-93AA-A4E8F1618178}" destId="{364B6368-2174-4CC0-9574-48DAB293F963}" srcOrd="3" destOrd="0" presId="urn:microsoft.com/office/officeart/2018/2/layout/IconVerticalSolidList"/>
    <dgm:cxn modelId="{2A74C5A5-CD19-44B3-BA3B-FB07453C87BA}" type="presParOf" srcId="{B99AA665-AD23-4D28-84ED-64CF25CA644C}" destId="{C6E7E2F6-3E44-401D-AB50-20C8245675E5}" srcOrd="3" destOrd="0" presId="urn:microsoft.com/office/officeart/2018/2/layout/IconVerticalSolidList"/>
    <dgm:cxn modelId="{F27FDE5E-08CD-4316-9CD9-4549FAAF2D07}" type="presParOf" srcId="{B99AA665-AD23-4D28-84ED-64CF25CA644C}" destId="{1D7977E9-EC54-4832-A56C-444465F7AC88}" srcOrd="4" destOrd="0" presId="urn:microsoft.com/office/officeart/2018/2/layout/IconVerticalSolidList"/>
    <dgm:cxn modelId="{CF8690CE-FF3B-4F96-A3DA-9326B87F98FF}" type="presParOf" srcId="{1D7977E9-EC54-4832-A56C-444465F7AC88}" destId="{D23F49A1-2FC5-4D81-B91A-3BDB915355FA}" srcOrd="0" destOrd="0" presId="urn:microsoft.com/office/officeart/2018/2/layout/IconVerticalSolidList"/>
    <dgm:cxn modelId="{4509D422-93F4-4587-A827-E110411541DD}" type="presParOf" srcId="{1D7977E9-EC54-4832-A56C-444465F7AC88}" destId="{6611E87B-6EB6-4783-8D09-0763877F82A4}" srcOrd="1" destOrd="0" presId="urn:microsoft.com/office/officeart/2018/2/layout/IconVerticalSolidList"/>
    <dgm:cxn modelId="{54897E20-6652-4035-B666-078475C8651E}" type="presParOf" srcId="{1D7977E9-EC54-4832-A56C-444465F7AC88}" destId="{9D34E2F0-CEFC-4831-AB86-6E896F1F9986}" srcOrd="2" destOrd="0" presId="urn:microsoft.com/office/officeart/2018/2/layout/IconVerticalSolidList"/>
    <dgm:cxn modelId="{42BE4F76-BA1B-4A42-A52D-4059B8ACF308}" type="presParOf" srcId="{1D7977E9-EC54-4832-A56C-444465F7AC88}" destId="{42C3547E-0090-4984-A446-C1A7225D53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400B00-E2C6-4626-A1D7-9170330E60B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3862AE-2706-4A51-A4B0-39F25DA6850B}">
      <dgm:prSet/>
      <dgm:spPr/>
      <dgm:t>
        <a:bodyPr/>
        <a:lstStyle/>
        <a:p>
          <a:r>
            <a:rPr lang="en-GB"/>
            <a:t>‘’ The actual infliction of unlawful force on another person’’.  </a:t>
          </a:r>
          <a:endParaRPr lang="en-US"/>
        </a:p>
      </dgm:t>
    </dgm:pt>
    <dgm:pt modelId="{75F07D51-C54E-42F7-9FCA-29FC6EDFB64D}" type="parTrans" cxnId="{5C2BA72C-D902-48D0-8114-D75D98881F66}">
      <dgm:prSet/>
      <dgm:spPr/>
      <dgm:t>
        <a:bodyPr/>
        <a:lstStyle/>
        <a:p>
          <a:endParaRPr lang="en-US"/>
        </a:p>
      </dgm:t>
    </dgm:pt>
    <dgm:pt modelId="{B81801D3-589F-48BF-82E1-55BE7E2D5F25}" type="sibTrans" cxnId="{5C2BA72C-D902-48D0-8114-D75D98881F66}">
      <dgm:prSet/>
      <dgm:spPr/>
      <dgm:t>
        <a:bodyPr/>
        <a:lstStyle/>
        <a:p>
          <a:endParaRPr lang="en-US"/>
        </a:p>
      </dgm:t>
    </dgm:pt>
    <dgm:pt modelId="{D3B5C67E-3EA1-49BB-BD76-EB06A9B7756C}">
      <dgm:prSet/>
      <dgm:spPr/>
      <dgm:t>
        <a:bodyPr/>
        <a:lstStyle/>
        <a:p>
          <a:r>
            <a:rPr lang="en-GB"/>
            <a:t>Collins v Wilcock</a:t>
          </a:r>
          <a:endParaRPr lang="en-US"/>
        </a:p>
      </dgm:t>
    </dgm:pt>
    <dgm:pt modelId="{CF86A969-03F7-44EC-BC70-36F8B5F19DA6}" type="parTrans" cxnId="{96CF0F07-0B92-4B51-A987-1F596A4E8D1E}">
      <dgm:prSet/>
      <dgm:spPr/>
      <dgm:t>
        <a:bodyPr/>
        <a:lstStyle/>
        <a:p>
          <a:endParaRPr lang="en-US"/>
        </a:p>
      </dgm:t>
    </dgm:pt>
    <dgm:pt modelId="{38E125B6-1985-4A30-96B7-D01379AE2F17}" type="sibTrans" cxnId="{96CF0F07-0B92-4B51-A987-1F596A4E8D1E}">
      <dgm:prSet/>
      <dgm:spPr/>
      <dgm:t>
        <a:bodyPr/>
        <a:lstStyle/>
        <a:p>
          <a:endParaRPr lang="en-US"/>
        </a:p>
      </dgm:t>
    </dgm:pt>
    <dgm:pt modelId="{BFE04BB5-73E7-4413-A9E3-94600FBA9C45}" type="pres">
      <dgm:prSet presAssocID="{44400B00-E2C6-4626-A1D7-9170330E60BF}" presName="linear" presStyleCnt="0">
        <dgm:presLayoutVars>
          <dgm:animLvl val="lvl"/>
          <dgm:resizeHandles val="exact"/>
        </dgm:presLayoutVars>
      </dgm:prSet>
      <dgm:spPr/>
    </dgm:pt>
    <dgm:pt modelId="{1D342E6B-148C-4F51-86EC-74EA335A319E}" type="pres">
      <dgm:prSet presAssocID="{793862AE-2706-4A51-A4B0-39F25DA6850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8D0A5DD-C6C0-4CDE-A688-8663FDEB5F13}" type="pres">
      <dgm:prSet presAssocID="{B81801D3-589F-48BF-82E1-55BE7E2D5F25}" presName="spacer" presStyleCnt="0"/>
      <dgm:spPr/>
    </dgm:pt>
    <dgm:pt modelId="{FCDCC8CD-30D8-4399-9436-25395A21194E}" type="pres">
      <dgm:prSet presAssocID="{D3B5C67E-3EA1-49BB-BD76-EB06A9B7756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6CF0F07-0B92-4B51-A987-1F596A4E8D1E}" srcId="{44400B00-E2C6-4626-A1D7-9170330E60BF}" destId="{D3B5C67E-3EA1-49BB-BD76-EB06A9B7756C}" srcOrd="1" destOrd="0" parTransId="{CF86A969-03F7-44EC-BC70-36F8B5F19DA6}" sibTransId="{38E125B6-1985-4A30-96B7-D01379AE2F17}"/>
    <dgm:cxn modelId="{5C2BA72C-D902-48D0-8114-D75D98881F66}" srcId="{44400B00-E2C6-4626-A1D7-9170330E60BF}" destId="{793862AE-2706-4A51-A4B0-39F25DA6850B}" srcOrd="0" destOrd="0" parTransId="{75F07D51-C54E-42F7-9FCA-29FC6EDFB64D}" sibTransId="{B81801D3-589F-48BF-82E1-55BE7E2D5F25}"/>
    <dgm:cxn modelId="{DBDE0FA3-96CB-4739-9E00-ACC8888E79A9}" type="presOf" srcId="{D3B5C67E-3EA1-49BB-BD76-EB06A9B7756C}" destId="{FCDCC8CD-30D8-4399-9436-25395A21194E}" srcOrd="0" destOrd="0" presId="urn:microsoft.com/office/officeart/2005/8/layout/vList2"/>
    <dgm:cxn modelId="{06AABAB3-C187-4E49-BEDA-9666B1905207}" type="presOf" srcId="{44400B00-E2C6-4626-A1D7-9170330E60BF}" destId="{BFE04BB5-73E7-4413-A9E3-94600FBA9C45}" srcOrd="0" destOrd="0" presId="urn:microsoft.com/office/officeart/2005/8/layout/vList2"/>
    <dgm:cxn modelId="{62D9C4E2-C5CF-4794-9D1B-493B85AB319B}" type="presOf" srcId="{793862AE-2706-4A51-A4B0-39F25DA6850B}" destId="{1D342E6B-148C-4F51-86EC-74EA335A319E}" srcOrd="0" destOrd="0" presId="urn:microsoft.com/office/officeart/2005/8/layout/vList2"/>
    <dgm:cxn modelId="{2AF4189B-022A-400F-BCD5-359BD27E7FCE}" type="presParOf" srcId="{BFE04BB5-73E7-4413-A9E3-94600FBA9C45}" destId="{1D342E6B-148C-4F51-86EC-74EA335A319E}" srcOrd="0" destOrd="0" presId="urn:microsoft.com/office/officeart/2005/8/layout/vList2"/>
    <dgm:cxn modelId="{55F4D389-30A7-4987-8898-DD3A1FFB7591}" type="presParOf" srcId="{BFE04BB5-73E7-4413-A9E3-94600FBA9C45}" destId="{48D0A5DD-C6C0-4CDE-A688-8663FDEB5F13}" srcOrd="1" destOrd="0" presId="urn:microsoft.com/office/officeart/2005/8/layout/vList2"/>
    <dgm:cxn modelId="{A74B1EE4-873C-4C4D-967C-8D9B59336BB1}" type="presParOf" srcId="{BFE04BB5-73E7-4413-A9E3-94600FBA9C45}" destId="{FCDCC8CD-30D8-4399-9436-25395A21194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E38086-F7C7-4D6B-AAA4-C7162947141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F111BE-ACAB-4ECF-A1FC-9F12F24228E6}">
      <dgm:prSet/>
      <dgm:spPr/>
      <dgm:t>
        <a:bodyPr/>
        <a:lstStyle/>
        <a:p>
          <a:r>
            <a:rPr lang="en-GB"/>
            <a:t>So to prove the offence we need to prove; </a:t>
          </a:r>
          <a:endParaRPr lang="en-US"/>
        </a:p>
      </dgm:t>
    </dgm:pt>
    <dgm:pt modelId="{1743BCF1-092F-4243-A695-4969682D6B98}" type="parTrans" cxnId="{D6291971-B32F-4AA5-91ED-04376EC9A280}">
      <dgm:prSet/>
      <dgm:spPr/>
      <dgm:t>
        <a:bodyPr/>
        <a:lstStyle/>
        <a:p>
          <a:endParaRPr lang="en-US"/>
        </a:p>
      </dgm:t>
    </dgm:pt>
    <dgm:pt modelId="{5CAF1948-F54C-4619-996F-30D870EE6BB2}" type="sibTrans" cxnId="{D6291971-B32F-4AA5-91ED-04376EC9A280}">
      <dgm:prSet/>
      <dgm:spPr/>
      <dgm:t>
        <a:bodyPr/>
        <a:lstStyle/>
        <a:p>
          <a:endParaRPr lang="en-US"/>
        </a:p>
      </dgm:t>
    </dgm:pt>
    <dgm:pt modelId="{18CE6709-34AA-4BE0-8EE3-322E1B9D92DB}">
      <dgm:prSet/>
      <dgm:spPr/>
      <dgm:t>
        <a:bodyPr/>
        <a:lstStyle/>
        <a:p>
          <a:r>
            <a:rPr lang="en-GB"/>
            <a:t>There was intentional unlawful touching/force</a:t>
          </a:r>
          <a:endParaRPr lang="en-US"/>
        </a:p>
      </dgm:t>
    </dgm:pt>
    <dgm:pt modelId="{AEEBD7C3-8C26-4B55-94E8-04517242AD6A}" type="parTrans" cxnId="{BCF643C8-BC8E-4502-9C8A-170D4C5E494E}">
      <dgm:prSet/>
      <dgm:spPr/>
      <dgm:t>
        <a:bodyPr/>
        <a:lstStyle/>
        <a:p>
          <a:endParaRPr lang="en-US"/>
        </a:p>
      </dgm:t>
    </dgm:pt>
    <dgm:pt modelId="{25799BF9-BED4-4DB2-A194-DB78D6AF81F7}" type="sibTrans" cxnId="{BCF643C8-BC8E-4502-9C8A-170D4C5E494E}">
      <dgm:prSet/>
      <dgm:spPr/>
      <dgm:t>
        <a:bodyPr/>
        <a:lstStyle/>
        <a:p>
          <a:endParaRPr lang="en-US"/>
        </a:p>
      </dgm:t>
    </dgm:pt>
    <dgm:pt modelId="{BC747E29-76A0-4D0A-BA67-C06939C47CDE}">
      <dgm:prSet/>
      <dgm:spPr/>
      <dgm:t>
        <a:bodyPr/>
        <a:lstStyle/>
        <a:p>
          <a:r>
            <a:rPr lang="en-GB"/>
            <a:t>No defence </a:t>
          </a:r>
          <a:endParaRPr lang="en-US"/>
        </a:p>
      </dgm:t>
    </dgm:pt>
    <dgm:pt modelId="{15795BED-B882-4D6D-8E2A-1574995A0ECA}" type="parTrans" cxnId="{1B425463-4D9D-486C-9859-C26DCCECBE9C}">
      <dgm:prSet/>
      <dgm:spPr/>
      <dgm:t>
        <a:bodyPr/>
        <a:lstStyle/>
        <a:p>
          <a:endParaRPr lang="en-US"/>
        </a:p>
      </dgm:t>
    </dgm:pt>
    <dgm:pt modelId="{1EC00136-96EF-4DDB-96DC-78D53F4AB69F}" type="sibTrans" cxnId="{1B425463-4D9D-486C-9859-C26DCCECBE9C}">
      <dgm:prSet/>
      <dgm:spPr/>
      <dgm:t>
        <a:bodyPr/>
        <a:lstStyle/>
        <a:p>
          <a:endParaRPr lang="en-US"/>
        </a:p>
      </dgm:t>
    </dgm:pt>
    <dgm:pt modelId="{2C4B8559-69D3-47B9-A916-4CB8CE82E8DD}">
      <dgm:prSet/>
      <dgm:spPr/>
      <dgm:t>
        <a:bodyPr/>
        <a:lstStyle/>
        <a:p>
          <a:r>
            <a:rPr lang="en-GB"/>
            <a:t>Direct and immediate </a:t>
          </a:r>
          <a:endParaRPr lang="en-US"/>
        </a:p>
      </dgm:t>
    </dgm:pt>
    <dgm:pt modelId="{65701376-9787-41AD-BB67-1A14265115C2}" type="parTrans" cxnId="{44E7707F-8E72-4E21-A505-1D8BF31C1618}">
      <dgm:prSet/>
      <dgm:spPr/>
      <dgm:t>
        <a:bodyPr/>
        <a:lstStyle/>
        <a:p>
          <a:endParaRPr lang="en-US"/>
        </a:p>
      </dgm:t>
    </dgm:pt>
    <dgm:pt modelId="{90B7771E-0951-4098-8772-3316270774B1}" type="sibTrans" cxnId="{44E7707F-8E72-4E21-A505-1D8BF31C1618}">
      <dgm:prSet/>
      <dgm:spPr/>
      <dgm:t>
        <a:bodyPr/>
        <a:lstStyle/>
        <a:p>
          <a:endParaRPr lang="en-US"/>
        </a:p>
      </dgm:t>
    </dgm:pt>
    <dgm:pt modelId="{856FA112-4CF4-4944-89A3-439988B11658}" type="pres">
      <dgm:prSet presAssocID="{8FE38086-F7C7-4D6B-AAA4-C71629471414}" presName="linear" presStyleCnt="0">
        <dgm:presLayoutVars>
          <dgm:animLvl val="lvl"/>
          <dgm:resizeHandles val="exact"/>
        </dgm:presLayoutVars>
      </dgm:prSet>
      <dgm:spPr/>
    </dgm:pt>
    <dgm:pt modelId="{CE1A05D2-300D-4210-9725-E9B6A9FD8379}" type="pres">
      <dgm:prSet presAssocID="{0FF111BE-ACAB-4ECF-A1FC-9F12F24228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F86747C-C1AB-44D0-9F60-ECCA75032FA1}" type="pres">
      <dgm:prSet presAssocID="{5CAF1948-F54C-4619-996F-30D870EE6BB2}" presName="spacer" presStyleCnt="0"/>
      <dgm:spPr/>
    </dgm:pt>
    <dgm:pt modelId="{1384B4DC-F0AC-461D-80BE-22905EE43D3A}" type="pres">
      <dgm:prSet presAssocID="{18CE6709-34AA-4BE0-8EE3-322E1B9D92D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6F91580-AA4D-4948-8149-F1B316893E30}" type="pres">
      <dgm:prSet presAssocID="{25799BF9-BED4-4DB2-A194-DB78D6AF81F7}" presName="spacer" presStyleCnt="0"/>
      <dgm:spPr/>
    </dgm:pt>
    <dgm:pt modelId="{B93F2B50-2FC1-4F09-B46A-D6DD3FE1A694}" type="pres">
      <dgm:prSet presAssocID="{BC747E29-76A0-4D0A-BA67-C06939C47CD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2888A2-0EF4-4913-A643-7D150B0A689D}" type="pres">
      <dgm:prSet presAssocID="{1EC00136-96EF-4DDB-96DC-78D53F4AB69F}" presName="spacer" presStyleCnt="0"/>
      <dgm:spPr/>
    </dgm:pt>
    <dgm:pt modelId="{789C85B9-00A6-4728-9B37-A5C5A30019F9}" type="pres">
      <dgm:prSet presAssocID="{2C4B8559-69D3-47B9-A916-4CB8CE82E8D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425463-4D9D-486C-9859-C26DCCECBE9C}" srcId="{8FE38086-F7C7-4D6B-AAA4-C71629471414}" destId="{BC747E29-76A0-4D0A-BA67-C06939C47CDE}" srcOrd="2" destOrd="0" parTransId="{15795BED-B882-4D6D-8E2A-1574995A0ECA}" sibTransId="{1EC00136-96EF-4DDB-96DC-78D53F4AB69F}"/>
    <dgm:cxn modelId="{C5E21264-2FB4-4174-89F5-6BF371A0F735}" type="presOf" srcId="{BC747E29-76A0-4D0A-BA67-C06939C47CDE}" destId="{B93F2B50-2FC1-4F09-B46A-D6DD3FE1A694}" srcOrd="0" destOrd="0" presId="urn:microsoft.com/office/officeart/2005/8/layout/vList2"/>
    <dgm:cxn modelId="{D6291971-B32F-4AA5-91ED-04376EC9A280}" srcId="{8FE38086-F7C7-4D6B-AAA4-C71629471414}" destId="{0FF111BE-ACAB-4ECF-A1FC-9F12F24228E6}" srcOrd="0" destOrd="0" parTransId="{1743BCF1-092F-4243-A695-4969682D6B98}" sibTransId="{5CAF1948-F54C-4619-996F-30D870EE6BB2}"/>
    <dgm:cxn modelId="{4D8B9773-77C5-4F48-BB9D-C38C062DABE2}" type="presOf" srcId="{2C4B8559-69D3-47B9-A916-4CB8CE82E8DD}" destId="{789C85B9-00A6-4728-9B37-A5C5A30019F9}" srcOrd="0" destOrd="0" presId="urn:microsoft.com/office/officeart/2005/8/layout/vList2"/>
    <dgm:cxn modelId="{44E7707F-8E72-4E21-A505-1D8BF31C1618}" srcId="{8FE38086-F7C7-4D6B-AAA4-C71629471414}" destId="{2C4B8559-69D3-47B9-A916-4CB8CE82E8DD}" srcOrd="3" destOrd="0" parTransId="{65701376-9787-41AD-BB67-1A14265115C2}" sibTransId="{90B7771E-0951-4098-8772-3316270774B1}"/>
    <dgm:cxn modelId="{A5015BA5-C9E5-4432-91C2-3221CABB8824}" type="presOf" srcId="{0FF111BE-ACAB-4ECF-A1FC-9F12F24228E6}" destId="{CE1A05D2-300D-4210-9725-E9B6A9FD8379}" srcOrd="0" destOrd="0" presId="urn:microsoft.com/office/officeart/2005/8/layout/vList2"/>
    <dgm:cxn modelId="{8975B7AB-1605-41C6-B393-1EF94C196621}" type="presOf" srcId="{18CE6709-34AA-4BE0-8EE3-322E1B9D92DB}" destId="{1384B4DC-F0AC-461D-80BE-22905EE43D3A}" srcOrd="0" destOrd="0" presId="urn:microsoft.com/office/officeart/2005/8/layout/vList2"/>
    <dgm:cxn modelId="{73B353C6-D895-4A8E-87E6-5AE67D274A33}" type="presOf" srcId="{8FE38086-F7C7-4D6B-AAA4-C71629471414}" destId="{856FA112-4CF4-4944-89A3-439988B11658}" srcOrd="0" destOrd="0" presId="urn:microsoft.com/office/officeart/2005/8/layout/vList2"/>
    <dgm:cxn modelId="{BCF643C8-BC8E-4502-9C8A-170D4C5E494E}" srcId="{8FE38086-F7C7-4D6B-AAA4-C71629471414}" destId="{18CE6709-34AA-4BE0-8EE3-322E1B9D92DB}" srcOrd="1" destOrd="0" parTransId="{AEEBD7C3-8C26-4B55-94E8-04517242AD6A}" sibTransId="{25799BF9-BED4-4DB2-A194-DB78D6AF81F7}"/>
    <dgm:cxn modelId="{1B12E65F-4CA7-44CD-99E8-131E8219C18B}" type="presParOf" srcId="{856FA112-4CF4-4944-89A3-439988B11658}" destId="{CE1A05D2-300D-4210-9725-E9B6A9FD8379}" srcOrd="0" destOrd="0" presId="urn:microsoft.com/office/officeart/2005/8/layout/vList2"/>
    <dgm:cxn modelId="{63ABF427-7687-4A6A-B8DF-85CDF5B4718F}" type="presParOf" srcId="{856FA112-4CF4-4944-89A3-439988B11658}" destId="{FF86747C-C1AB-44D0-9F60-ECCA75032FA1}" srcOrd="1" destOrd="0" presId="urn:microsoft.com/office/officeart/2005/8/layout/vList2"/>
    <dgm:cxn modelId="{73E4D85A-67AF-4F0D-BE7A-DF316369D781}" type="presParOf" srcId="{856FA112-4CF4-4944-89A3-439988B11658}" destId="{1384B4DC-F0AC-461D-80BE-22905EE43D3A}" srcOrd="2" destOrd="0" presId="urn:microsoft.com/office/officeart/2005/8/layout/vList2"/>
    <dgm:cxn modelId="{68A6BA3A-B110-4BC7-9DC4-181D446FE6AD}" type="presParOf" srcId="{856FA112-4CF4-4944-89A3-439988B11658}" destId="{86F91580-AA4D-4948-8149-F1B316893E30}" srcOrd="3" destOrd="0" presId="urn:microsoft.com/office/officeart/2005/8/layout/vList2"/>
    <dgm:cxn modelId="{E356C956-AF97-45FC-8381-DA27E5A69265}" type="presParOf" srcId="{856FA112-4CF4-4944-89A3-439988B11658}" destId="{B93F2B50-2FC1-4F09-B46A-D6DD3FE1A694}" srcOrd="4" destOrd="0" presId="urn:microsoft.com/office/officeart/2005/8/layout/vList2"/>
    <dgm:cxn modelId="{4E11E619-C37B-4040-BEEC-498E137D2A5E}" type="presParOf" srcId="{856FA112-4CF4-4944-89A3-439988B11658}" destId="{442888A2-0EF4-4913-A643-7D150B0A689D}" srcOrd="5" destOrd="0" presId="urn:microsoft.com/office/officeart/2005/8/layout/vList2"/>
    <dgm:cxn modelId="{865BF963-3387-4E0F-970C-FAB774472ECB}" type="presParOf" srcId="{856FA112-4CF4-4944-89A3-439988B11658}" destId="{789C85B9-00A6-4728-9B37-A5C5A30019F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0FC0BF5-497F-4166-94E7-8AB76DEC2F6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AE16DA-2622-413D-9776-F3C466263E6C}">
      <dgm:prSet/>
      <dgm:spPr/>
      <dgm:t>
        <a:bodyPr/>
        <a:lstStyle/>
        <a:p>
          <a:r>
            <a:rPr lang="en-GB"/>
            <a:t>Intentional – if involuntary it is not intentional </a:t>
          </a:r>
          <a:endParaRPr lang="en-US"/>
        </a:p>
      </dgm:t>
    </dgm:pt>
    <dgm:pt modelId="{137E972A-E397-4E40-A9D5-8BA5047B2B63}" type="parTrans" cxnId="{020A40A7-5F8D-43EB-ADA6-881E8F2686E1}">
      <dgm:prSet/>
      <dgm:spPr/>
      <dgm:t>
        <a:bodyPr/>
        <a:lstStyle/>
        <a:p>
          <a:endParaRPr lang="en-US"/>
        </a:p>
      </dgm:t>
    </dgm:pt>
    <dgm:pt modelId="{CD60161F-D07E-48C4-A0EC-24A195B5AEDB}" type="sibTrans" cxnId="{020A40A7-5F8D-43EB-ADA6-881E8F2686E1}">
      <dgm:prSet/>
      <dgm:spPr/>
      <dgm:t>
        <a:bodyPr/>
        <a:lstStyle/>
        <a:p>
          <a:endParaRPr lang="en-US"/>
        </a:p>
      </dgm:t>
    </dgm:pt>
    <dgm:pt modelId="{10BAEF5D-CD61-4BAD-9858-546F29C3517F}">
      <dgm:prSet/>
      <dgm:spPr/>
      <dgm:t>
        <a:bodyPr/>
        <a:lstStyle/>
        <a:p>
          <a:r>
            <a:rPr lang="en-GB"/>
            <a:t>Men’s rea – intention or recklessness </a:t>
          </a:r>
          <a:endParaRPr lang="en-US"/>
        </a:p>
      </dgm:t>
    </dgm:pt>
    <dgm:pt modelId="{1FB64F6A-CCCE-43D5-A78E-6D30D56F0424}" type="parTrans" cxnId="{1E30B8F1-43FE-47EE-8D93-9B9F43E215BC}">
      <dgm:prSet/>
      <dgm:spPr/>
      <dgm:t>
        <a:bodyPr/>
        <a:lstStyle/>
        <a:p>
          <a:endParaRPr lang="en-US"/>
        </a:p>
      </dgm:t>
    </dgm:pt>
    <dgm:pt modelId="{738E32AC-4C52-4E66-8894-00780F830FEC}" type="sibTrans" cxnId="{1E30B8F1-43FE-47EE-8D93-9B9F43E215BC}">
      <dgm:prSet/>
      <dgm:spPr/>
      <dgm:t>
        <a:bodyPr/>
        <a:lstStyle/>
        <a:p>
          <a:endParaRPr lang="en-US"/>
        </a:p>
      </dgm:t>
    </dgm:pt>
    <dgm:pt modelId="{BAE076DE-9F09-481C-8B4C-965A2A30426D}">
      <dgm:prSet/>
      <dgm:spPr/>
      <dgm:t>
        <a:bodyPr/>
        <a:lstStyle/>
        <a:p>
          <a:r>
            <a:rPr lang="en-GB"/>
            <a:t>Transferred Malice </a:t>
          </a:r>
          <a:endParaRPr lang="en-US"/>
        </a:p>
      </dgm:t>
    </dgm:pt>
    <dgm:pt modelId="{D5CF724B-D6F3-4EDA-AECB-C2124ADBFDCE}" type="parTrans" cxnId="{02E44BDB-290D-4538-93A3-073C09AD010F}">
      <dgm:prSet/>
      <dgm:spPr/>
      <dgm:t>
        <a:bodyPr/>
        <a:lstStyle/>
        <a:p>
          <a:endParaRPr lang="en-US"/>
        </a:p>
      </dgm:t>
    </dgm:pt>
    <dgm:pt modelId="{44AAE739-786B-450E-B770-D06DA5E0F44E}" type="sibTrans" cxnId="{02E44BDB-290D-4538-93A3-073C09AD010F}">
      <dgm:prSet/>
      <dgm:spPr/>
      <dgm:t>
        <a:bodyPr/>
        <a:lstStyle/>
        <a:p>
          <a:endParaRPr lang="en-US"/>
        </a:p>
      </dgm:t>
    </dgm:pt>
    <dgm:pt modelId="{40FC2B31-2ABE-4F7B-B843-BE31BD39C3AC}">
      <dgm:prSet/>
      <dgm:spPr/>
      <dgm:t>
        <a:bodyPr/>
        <a:lstStyle/>
        <a:p>
          <a:r>
            <a:rPr lang="en-GB"/>
            <a:t>Unlawful touching </a:t>
          </a:r>
          <a:endParaRPr lang="en-US"/>
        </a:p>
      </dgm:t>
    </dgm:pt>
    <dgm:pt modelId="{BE1202ED-6CB0-4AFB-BF21-33B647E61E61}" type="parTrans" cxnId="{918D8573-C3F8-4DA9-856C-2176D0E03DBF}">
      <dgm:prSet/>
      <dgm:spPr/>
      <dgm:t>
        <a:bodyPr/>
        <a:lstStyle/>
        <a:p>
          <a:endParaRPr lang="en-US"/>
        </a:p>
      </dgm:t>
    </dgm:pt>
    <dgm:pt modelId="{71899A06-30A1-4C35-8885-F6D418DB9BF8}" type="sibTrans" cxnId="{918D8573-C3F8-4DA9-856C-2176D0E03DBF}">
      <dgm:prSet/>
      <dgm:spPr/>
      <dgm:t>
        <a:bodyPr/>
        <a:lstStyle/>
        <a:p>
          <a:endParaRPr lang="en-US"/>
        </a:p>
      </dgm:t>
    </dgm:pt>
    <dgm:pt modelId="{53A4FA88-FBDB-48E1-8B44-DC2620FD6C91}" type="pres">
      <dgm:prSet presAssocID="{F0FC0BF5-497F-4166-94E7-8AB76DEC2F61}" presName="linear" presStyleCnt="0">
        <dgm:presLayoutVars>
          <dgm:animLvl val="lvl"/>
          <dgm:resizeHandles val="exact"/>
        </dgm:presLayoutVars>
      </dgm:prSet>
      <dgm:spPr/>
    </dgm:pt>
    <dgm:pt modelId="{02E9531F-2DA1-4E86-A46A-25EAA2CFBEF1}" type="pres">
      <dgm:prSet presAssocID="{0AAE16DA-2622-413D-9776-F3C466263E6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0F80F95-8A11-41BC-97E5-3766DC41E955}" type="pres">
      <dgm:prSet presAssocID="{CD60161F-D07E-48C4-A0EC-24A195B5AEDB}" presName="spacer" presStyleCnt="0"/>
      <dgm:spPr/>
    </dgm:pt>
    <dgm:pt modelId="{F49DCBAB-212C-4EF7-93B9-D3C7EEBEE023}" type="pres">
      <dgm:prSet presAssocID="{10BAEF5D-CD61-4BAD-9858-546F29C3517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DBED39-F056-4277-B425-696E623B0F71}" type="pres">
      <dgm:prSet presAssocID="{738E32AC-4C52-4E66-8894-00780F830FEC}" presName="spacer" presStyleCnt="0"/>
      <dgm:spPr/>
    </dgm:pt>
    <dgm:pt modelId="{6528155C-3BAB-4D05-9F0D-973E945A8433}" type="pres">
      <dgm:prSet presAssocID="{BAE076DE-9F09-481C-8B4C-965A2A30426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BEBDA52-46C9-453E-8D38-51DEF5089F98}" type="pres">
      <dgm:prSet presAssocID="{44AAE739-786B-450E-B770-D06DA5E0F44E}" presName="spacer" presStyleCnt="0"/>
      <dgm:spPr/>
    </dgm:pt>
    <dgm:pt modelId="{0194C9FA-5333-48D1-96F2-5FCD95AE0A8E}" type="pres">
      <dgm:prSet presAssocID="{40FC2B31-2ABE-4F7B-B843-BE31BD39C3A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DA83026-481C-4756-A78F-6196E9DD31D8}" type="presOf" srcId="{BAE076DE-9F09-481C-8B4C-965A2A30426D}" destId="{6528155C-3BAB-4D05-9F0D-973E945A8433}" srcOrd="0" destOrd="0" presId="urn:microsoft.com/office/officeart/2005/8/layout/vList2"/>
    <dgm:cxn modelId="{ACF7C969-D7DF-4631-8365-BF8EC9E359F0}" type="presOf" srcId="{10BAEF5D-CD61-4BAD-9858-546F29C3517F}" destId="{F49DCBAB-212C-4EF7-93B9-D3C7EEBEE023}" srcOrd="0" destOrd="0" presId="urn:microsoft.com/office/officeart/2005/8/layout/vList2"/>
    <dgm:cxn modelId="{918D8573-C3F8-4DA9-856C-2176D0E03DBF}" srcId="{F0FC0BF5-497F-4166-94E7-8AB76DEC2F61}" destId="{40FC2B31-2ABE-4F7B-B843-BE31BD39C3AC}" srcOrd="3" destOrd="0" parTransId="{BE1202ED-6CB0-4AFB-BF21-33B647E61E61}" sibTransId="{71899A06-30A1-4C35-8885-F6D418DB9BF8}"/>
    <dgm:cxn modelId="{A3994656-BF8E-4BB3-B35C-1EACA8116430}" type="presOf" srcId="{F0FC0BF5-497F-4166-94E7-8AB76DEC2F61}" destId="{53A4FA88-FBDB-48E1-8B44-DC2620FD6C91}" srcOrd="0" destOrd="0" presId="urn:microsoft.com/office/officeart/2005/8/layout/vList2"/>
    <dgm:cxn modelId="{15C90FA1-B10D-4CA5-88E1-A200D1A6FF84}" type="presOf" srcId="{0AAE16DA-2622-413D-9776-F3C466263E6C}" destId="{02E9531F-2DA1-4E86-A46A-25EAA2CFBEF1}" srcOrd="0" destOrd="0" presId="urn:microsoft.com/office/officeart/2005/8/layout/vList2"/>
    <dgm:cxn modelId="{020A40A7-5F8D-43EB-ADA6-881E8F2686E1}" srcId="{F0FC0BF5-497F-4166-94E7-8AB76DEC2F61}" destId="{0AAE16DA-2622-413D-9776-F3C466263E6C}" srcOrd="0" destOrd="0" parTransId="{137E972A-E397-4E40-A9D5-8BA5047B2B63}" sibTransId="{CD60161F-D07E-48C4-A0EC-24A195B5AEDB}"/>
    <dgm:cxn modelId="{02E44BDB-290D-4538-93A3-073C09AD010F}" srcId="{F0FC0BF5-497F-4166-94E7-8AB76DEC2F61}" destId="{BAE076DE-9F09-481C-8B4C-965A2A30426D}" srcOrd="2" destOrd="0" parTransId="{D5CF724B-D6F3-4EDA-AECB-C2124ADBFDCE}" sibTransId="{44AAE739-786B-450E-B770-D06DA5E0F44E}"/>
    <dgm:cxn modelId="{290EA1EE-87AA-46A9-A8FC-E7B85C6F76AF}" type="presOf" srcId="{40FC2B31-2ABE-4F7B-B843-BE31BD39C3AC}" destId="{0194C9FA-5333-48D1-96F2-5FCD95AE0A8E}" srcOrd="0" destOrd="0" presId="urn:microsoft.com/office/officeart/2005/8/layout/vList2"/>
    <dgm:cxn modelId="{1E30B8F1-43FE-47EE-8D93-9B9F43E215BC}" srcId="{F0FC0BF5-497F-4166-94E7-8AB76DEC2F61}" destId="{10BAEF5D-CD61-4BAD-9858-546F29C3517F}" srcOrd="1" destOrd="0" parTransId="{1FB64F6A-CCCE-43D5-A78E-6D30D56F0424}" sibTransId="{738E32AC-4C52-4E66-8894-00780F830FEC}"/>
    <dgm:cxn modelId="{ABDD27A4-542C-465B-80BC-F6E9C651E55D}" type="presParOf" srcId="{53A4FA88-FBDB-48E1-8B44-DC2620FD6C91}" destId="{02E9531F-2DA1-4E86-A46A-25EAA2CFBEF1}" srcOrd="0" destOrd="0" presId="urn:microsoft.com/office/officeart/2005/8/layout/vList2"/>
    <dgm:cxn modelId="{037724CC-9259-499D-81BF-BED86B3BB50D}" type="presParOf" srcId="{53A4FA88-FBDB-48E1-8B44-DC2620FD6C91}" destId="{60F80F95-8A11-41BC-97E5-3766DC41E955}" srcOrd="1" destOrd="0" presId="urn:microsoft.com/office/officeart/2005/8/layout/vList2"/>
    <dgm:cxn modelId="{226C7D61-9E5A-4B29-9FCA-6A7DC4546F41}" type="presParOf" srcId="{53A4FA88-FBDB-48E1-8B44-DC2620FD6C91}" destId="{F49DCBAB-212C-4EF7-93B9-D3C7EEBEE023}" srcOrd="2" destOrd="0" presId="urn:microsoft.com/office/officeart/2005/8/layout/vList2"/>
    <dgm:cxn modelId="{7FC5B21C-9CAF-4EC9-9C88-C23122806FDA}" type="presParOf" srcId="{53A4FA88-FBDB-48E1-8B44-DC2620FD6C91}" destId="{E3DBED39-F056-4277-B425-696E623B0F71}" srcOrd="3" destOrd="0" presId="urn:microsoft.com/office/officeart/2005/8/layout/vList2"/>
    <dgm:cxn modelId="{837F7CFC-ABA2-4B7F-AFCE-19258F95717F}" type="presParOf" srcId="{53A4FA88-FBDB-48E1-8B44-DC2620FD6C91}" destId="{6528155C-3BAB-4D05-9F0D-973E945A8433}" srcOrd="4" destOrd="0" presId="urn:microsoft.com/office/officeart/2005/8/layout/vList2"/>
    <dgm:cxn modelId="{8D983EB2-3369-449F-A4EB-A2D7FFC21A49}" type="presParOf" srcId="{53A4FA88-FBDB-48E1-8B44-DC2620FD6C91}" destId="{0BEBDA52-46C9-453E-8D38-51DEF5089F98}" srcOrd="5" destOrd="0" presId="urn:microsoft.com/office/officeart/2005/8/layout/vList2"/>
    <dgm:cxn modelId="{CD9A1FBC-2BCA-4998-AD85-51D2F3965D83}" type="presParOf" srcId="{53A4FA88-FBDB-48E1-8B44-DC2620FD6C91}" destId="{0194C9FA-5333-48D1-96F2-5FCD95AE0A8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E1DD08-AFB8-4D98-BB81-05359377E7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9631487-E066-4D37-99EC-98ACB3749228}">
      <dgm:prSet/>
      <dgm:spPr/>
      <dgm:t>
        <a:bodyPr/>
        <a:lstStyle/>
        <a:p>
          <a:r>
            <a:rPr lang="en-GB"/>
            <a:t>Everyday touching? </a:t>
          </a:r>
          <a:endParaRPr lang="en-US"/>
        </a:p>
      </dgm:t>
    </dgm:pt>
    <dgm:pt modelId="{D087C23B-1D4D-4778-B6E6-FD76D944DBD7}" type="parTrans" cxnId="{C7E435CF-67D0-44B3-94F6-C7EBA58E85C6}">
      <dgm:prSet/>
      <dgm:spPr/>
      <dgm:t>
        <a:bodyPr/>
        <a:lstStyle/>
        <a:p>
          <a:endParaRPr lang="en-US"/>
        </a:p>
      </dgm:t>
    </dgm:pt>
    <dgm:pt modelId="{9E2891F4-4C4C-47C0-AFE8-E9FA5E5E4198}" type="sibTrans" cxnId="{C7E435CF-67D0-44B3-94F6-C7EBA58E85C6}">
      <dgm:prSet/>
      <dgm:spPr/>
      <dgm:t>
        <a:bodyPr/>
        <a:lstStyle/>
        <a:p>
          <a:endParaRPr lang="en-US"/>
        </a:p>
      </dgm:t>
    </dgm:pt>
    <dgm:pt modelId="{E8A8B5CF-E329-4106-AB7B-EBD795561C90}">
      <dgm:prSet/>
      <dgm:spPr/>
      <dgm:t>
        <a:bodyPr/>
        <a:lstStyle/>
        <a:p>
          <a:r>
            <a:rPr lang="en-GB"/>
            <a:t>Direct force – </a:t>
          </a:r>
          <a:endParaRPr lang="en-US"/>
        </a:p>
      </dgm:t>
    </dgm:pt>
    <dgm:pt modelId="{3BD438E0-D0B6-46DE-9E9F-3C768C8E55A7}" type="parTrans" cxnId="{AEFAC1FD-F700-4898-B7B5-34C366808423}">
      <dgm:prSet/>
      <dgm:spPr/>
      <dgm:t>
        <a:bodyPr/>
        <a:lstStyle/>
        <a:p>
          <a:endParaRPr lang="en-US"/>
        </a:p>
      </dgm:t>
    </dgm:pt>
    <dgm:pt modelId="{3B6A0A80-6434-4F66-8030-17EE5CA105E0}" type="sibTrans" cxnId="{AEFAC1FD-F700-4898-B7B5-34C366808423}">
      <dgm:prSet/>
      <dgm:spPr/>
      <dgm:t>
        <a:bodyPr/>
        <a:lstStyle/>
        <a:p>
          <a:endParaRPr lang="en-US"/>
        </a:p>
      </dgm:t>
    </dgm:pt>
    <dgm:pt modelId="{E6A86703-BF5C-4060-A5F5-AC896858B5C4}">
      <dgm:prSet/>
      <dgm:spPr/>
      <dgm:t>
        <a:bodyPr/>
        <a:lstStyle/>
        <a:p>
          <a:r>
            <a:rPr lang="en-GB"/>
            <a:t>Scott v Shepherd [1773] </a:t>
          </a:r>
          <a:endParaRPr lang="en-US"/>
        </a:p>
      </dgm:t>
    </dgm:pt>
    <dgm:pt modelId="{EDFD6111-1905-4A05-B0BB-0A887EDC90A4}" type="parTrans" cxnId="{E337897B-8C3A-4F1F-8562-46D6E15468A1}">
      <dgm:prSet/>
      <dgm:spPr/>
      <dgm:t>
        <a:bodyPr/>
        <a:lstStyle/>
        <a:p>
          <a:endParaRPr lang="en-US"/>
        </a:p>
      </dgm:t>
    </dgm:pt>
    <dgm:pt modelId="{3DEDE2F6-695E-48B2-8707-E8317C9FE79C}" type="sibTrans" cxnId="{E337897B-8C3A-4F1F-8562-46D6E15468A1}">
      <dgm:prSet/>
      <dgm:spPr/>
      <dgm:t>
        <a:bodyPr/>
        <a:lstStyle/>
        <a:p>
          <a:endParaRPr lang="en-US"/>
        </a:p>
      </dgm:t>
    </dgm:pt>
    <dgm:pt modelId="{E2A2FC9B-6BAE-4D06-8D9E-0CF3C9A1F997}">
      <dgm:prSet/>
      <dgm:spPr/>
      <dgm:t>
        <a:bodyPr/>
        <a:lstStyle/>
        <a:p>
          <a:r>
            <a:rPr lang="en-GB"/>
            <a:t>DPP v K (A minor) [1990]</a:t>
          </a:r>
          <a:endParaRPr lang="en-US"/>
        </a:p>
      </dgm:t>
    </dgm:pt>
    <dgm:pt modelId="{D5FF7658-7811-40AD-9146-51E82513A35E}" type="parTrans" cxnId="{DBECEBDE-E4DB-454B-B2DB-265B97C9A435}">
      <dgm:prSet/>
      <dgm:spPr/>
      <dgm:t>
        <a:bodyPr/>
        <a:lstStyle/>
        <a:p>
          <a:endParaRPr lang="en-US"/>
        </a:p>
      </dgm:t>
    </dgm:pt>
    <dgm:pt modelId="{C707B13D-8CC9-4926-A793-B152CA74BFF3}" type="sibTrans" cxnId="{DBECEBDE-E4DB-454B-B2DB-265B97C9A435}">
      <dgm:prSet/>
      <dgm:spPr/>
      <dgm:t>
        <a:bodyPr/>
        <a:lstStyle/>
        <a:p>
          <a:endParaRPr lang="en-US"/>
        </a:p>
      </dgm:t>
    </dgm:pt>
    <dgm:pt modelId="{B17E3C33-C397-496F-954D-7DE433245C11}" type="pres">
      <dgm:prSet presAssocID="{0EE1DD08-AFB8-4D98-BB81-05359377E7EA}" presName="root" presStyleCnt="0">
        <dgm:presLayoutVars>
          <dgm:dir/>
          <dgm:resizeHandles val="exact"/>
        </dgm:presLayoutVars>
      </dgm:prSet>
      <dgm:spPr/>
    </dgm:pt>
    <dgm:pt modelId="{586EF5C0-473A-4741-9FC2-6BACC4DDA8F4}" type="pres">
      <dgm:prSet presAssocID="{D9631487-E066-4D37-99EC-98ACB3749228}" presName="compNode" presStyleCnt="0"/>
      <dgm:spPr/>
    </dgm:pt>
    <dgm:pt modelId="{AECA777A-83DE-4E6B-8067-7F992B908ECC}" type="pres">
      <dgm:prSet presAssocID="{D9631487-E066-4D37-99EC-98ACB3749228}" presName="bgRect" presStyleLbl="bgShp" presStyleIdx="0" presStyleCnt="4"/>
      <dgm:spPr/>
    </dgm:pt>
    <dgm:pt modelId="{6FA86556-FB7B-480D-BF83-66705ED94FA5}" type="pres">
      <dgm:prSet presAssocID="{D9631487-E066-4D37-99EC-98ACB374922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AE95D43D-F81C-495F-AF03-F3AC1698AF09}" type="pres">
      <dgm:prSet presAssocID="{D9631487-E066-4D37-99EC-98ACB3749228}" presName="spaceRect" presStyleCnt="0"/>
      <dgm:spPr/>
    </dgm:pt>
    <dgm:pt modelId="{EF6ED5DB-5642-4E35-B6BB-B54C54061EC9}" type="pres">
      <dgm:prSet presAssocID="{D9631487-E066-4D37-99EC-98ACB3749228}" presName="parTx" presStyleLbl="revTx" presStyleIdx="0" presStyleCnt="4">
        <dgm:presLayoutVars>
          <dgm:chMax val="0"/>
          <dgm:chPref val="0"/>
        </dgm:presLayoutVars>
      </dgm:prSet>
      <dgm:spPr/>
    </dgm:pt>
    <dgm:pt modelId="{1BD14EC2-F352-4EAC-B2EE-E77B4F8F0666}" type="pres">
      <dgm:prSet presAssocID="{9E2891F4-4C4C-47C0-AFE8-E9FA5E5E4198}" presName="sibTrans" presStyleCnt="0"/>
      <dgm:spPr/>
    </dgm:pt>
    <dgm:pt modelId="{6E3EEA91-B405-420C-9560-81758C831CB5}" type="pres">
      <dgm:prSet presAssocID="{E8A8B5CF-E329-4106-AB7B-EBD795561C90}" presName="compNode" presStyleCnt="0"/>
      <dgm:spPr/>
    </dgm:pt>
    <dgm:pt modelId="{B7CA1EE0-FF89-43C9-886A-96413D38A2F1}" type="pres">
      <dgm:prSet presAssocID="{E8A8B5CF-E329-4106-AB7B-EBD795561C90}" presName="bgRect" presStyleLbl="bgShp" presStyleIdx="1" presStyleCnt="4"/>
      <dgm:spPr/>
    </dgm:pt>
    <dgm:pt modelId="{3D42BD0C-2969-4F33-A083-C98D9F3C70DE}" type="pres">
      <dgm:prSet presAssocID="{E8A8B5CF-E329-4106-AB7B-EBD795561C9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27B2D5C9-4C39-4BF7-AF24-92B511A1B270}" type="pres">
      <dgm:prSet presAssocID="{E8A8B5CF-E329-4106-AB7B-EBD795561C90}" presName="spaceRect" presStyleCnt="0"/>
      <dgm:spPr/>
    </dgm:pt>
    <dgm:pt modelId="{76E0E5A0-E4A1-4768-93DD-512EA54AF451}" type="pres">
      <dgm:prSet presAssocID="{E8A8B5CF-E329-4106-AB7B-EBD795561C90}" presName="parTx" presStyleLbl="revTx" presStyleIdx="1" presStyleCnt="4">
        <dgm:presLayoutVars>
          <dgm:chMax val="0"/>
          <dgm:chPref val="0"/>
        </dgm:presLayoutVars>
      </dgm:prSet>
      <dgm:spPr/>
    </dgm:pt>
    <dgm:pt modelId="{1D0BBCD0-6EE7-44FB-AC06-D87AFAC8E1A6}" type="pres">
      <dgm:prSet presAssocID="{3B6A0A80-6434-4F66-8030-17EE5CA105E0}" presName="sibTrans" presStyleCnt="0"/>
      <dgm:spPr/>
    </dgm:pt>
    <dgm:pt modelId="{7921C9F6-FB92-4EFF-99EC-EF6E051E5819}" type="pres">
      <dgm:prSet presAssocID="{E6A86703-BF5C-4060-A5F5-AC896858B5C4}" presName="compNode" presStyleCnt="0"/>
      <dgm:spPr/>
    </dgm:pt>
    <dgm:pt modelId="{D0768B20-0775-43CB-985A-EBC9E19C7135}" type="pres">
      <dgm:prSet presAssocID="{E6A86703-BF5C-4060-A5F5-AC896858B5C4}" presName="bgRect" presStyleLbl="bgShp" presStyleIdx="2" presStyleCnt="4"/>
      <dgm:spPr/>
    </dgm:pt>
    <dgm:pt modelId="{0AA5C04A-FDAD-4413-92E6-DFD213ECEE36}" type="pres">
      <dgm:prSet presAssocID="{E6A86703-BF5C-4060-A5F5-AC896858B5C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eep"/>
        </a:ext>
      </dgm:extLst>
    </dgm:pt>
    <dgm:pt modelId="{31FFC257-0766-496C-A4E2-1FC29EE88A76}" type="pres">
      <dgm:prSet presAssocID="{E6A86703-BF5C-4060-A5F5-AC896858B5C4}" presName="spaceRect" presStyleCnt="0"/>
      <dgm:spPr/>
    </dgm:pt>
    <dgm:pt modelId="{2EFB4E8E-A3C9-4470-AE08-DFB128D3E064}" type="pres">
      <dgm:prSet presAssocID="{E6A86703-BF5C-4060-A5F5-AC896858B5C4}" presName="parTx" presStyleLbl="revTx" presStyleIdx="2" presStyleCnt="4">
        <dgm:presLayoutVars>
          <dgm:chMax val="0"/>
          <dgm:chPref val="0"/>
        </dgm:presLayoutVars>
      </dgm:prSet>
      <dgm:spPr/>
    </dgm:pt>
    <dgm:pt modelId="{98F0CE51-1ACC-4111-953C-AC97E62E9513}" type="pres">
      <dgm:prSet presAssocID="{3DEDE2F6-695E-48B2-8707-E8317C9FE79C}" presName="sibTrans" presStyleCnt="0"/>
      <dgm:spPr/>
    </dgm:pt>
    <dgm:pt modelId="{3B9625F3-DC6D-47BA-B166-7CCAD426502F}" type="pres">
      <dgm:prSet presAssocID="{E2A2FC9B-6BAE-4D06-8D9E-0CF3C9A1F997}" presName="compNode" presStyleCnt="0"/>
      <dgm:spPr/>
    </dgm:pt>
    <dgm:pt modelId="{271DF035-E113-43ED-BB8B-BDDF2DB73074}" type="pres">
      <dgm:prSet presAssocID="{E2A2FC9B-6BAE-4D06-8D9E-0CF3C9A1F997}" presName="bgRect" presStyleLbl="bgShp" presStyleIdx="3" presStyleCnt="4"/>
      <dgm:spPr/>
    </dgm:pt>
    <dgm:pt modelId="{364EC993-B1A7-414C-84DC-C728FF3AA09F}" type="pres">
      <dgm:prSet presAssocID="{E2A2FC9B-6BAE-4D06-8D9E-0CF3C9A1F99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10DC203F-9447-4B42-8BDB-2DFCC9F07D98}" type="pres">
      <dgm:prSet presAssocID="{E2A2FC9B-6BAE-4D06-8D9E-0CF3C9A1F997}" presName="spaceRect" presStyleCnt="0"/>
      <dgm:spPr/>
    </dgm:pt>
    <dgm:pt modelId="{C907C5DA-CBCC-4DA3-BAAA-5B08A52084FF}" type="pres">
      <dgm:prSet presAssocID="{E2A2FC9B-6BAE-4D06-8D9E-0CF3C9A1F99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46643D-50FA-45DD-9A26-18CDE56CB6D0}" type="presOf" srcId="{E6A86703-BF5C-4060-A5F5-AC896858B5C4}" destId="{2EFB4E8E-A3C9-4470-AE08-DFB128D3E064}" srcOrd="0" destOrd="0" presId="urn:microsoft.com/office/officeart/2018/2/layout/IconVerticalSolidList"/>
    <dgm:cxn modelId="{A602DB61-A636-4145-8523-F4C93176A270}" type="presOf" srcId="{0EE1DD08-AFB8-4D98-BB81-05359377E7EA}" destId="{B17E3C33-C397-496F-954D-7DE433245C11}" srcOrd="0" destOrd="0" presId="urn:microsoft.com/office/officeart/2018/2/layout/IconVerticalSolidList"/>
    <dgm:cxn modelId="{A10A2065-06B1-454A-BAA2-AF29C02AFFA2}" type="presOf" srcId="{E8A8B5CF-E329-4106-AB7B-EBD795561C90}" destId="{76E0E5A0-E4A1-4768-93DD-512EA54AF451}" srcOrd="0" destOrd="0" presId="urn:microsoft.com/office/officeart/2018/2/layout/IconVerticalSolidList"/>
    <dgm:cxn modelId="{E337897B-8C3A-4F1F-8562-46D6E15468A1}" srcId="{0EE1DD08-AFB8-4D98-BB81-05359377E7EA}" destId="{E6A86703-BF5C-4060-A5F5-AC896858B5C4}" srcOrd="2" destOrd="0" parTransId="{EDFD6111-1905-4A05-B0BB-0A887EDC90A4}" sibTransId="{3DEDE2F6-695E-48B2-8707-E8317C9FE79C}"/>
    <dgm:cxn modelId="{C316DEB6-ED59-4B68-B518-EAC6D67C4C1D}" type="presOf" srcId="{E2A2FC9B-6BAE-4D06-8D9E-0CF3C9A1F997}" destId="{C907C5DA-CBCC-4DA3-BAAA-5B08A52084FF}" srcOrd="0" destOrd="0" presId="urn:microsoft.com/office/officeart/2018/2/layout/IconVerticalSolidList"/>
    <dgm:cxn modelId="{C7E435CF-67D0-44B3-94F6-C7EBA58E85C6}" srcId="{0EE1DD08-AFB8-4D98-BB81-05359377E7EA}" destId="{D9631487-E066-4D37-99EC-98ACB3749228}" srcOrd="0" destOrd="0" parTransId="{D087C23B-1D4D-4778-B6E6-FD76D944DBD7}" sibTransId="{9E2891F4-4C4C-47C0-AFE8-E9FA5E5E4198}"/>
    <dgm:cxn modelId="{4665C5DD-7366-4626-ADDB-93E3A19EEDCA}" type="presOf" srcId="{D9631487-E066-4D37-99EC-98ACB3749228}" destId="{EF6ED5DB-5642-4E35-B6BB-B54C54061EC9}" srcOrd="0" destOrd="0" presId="urn:microsoft.com/office/officeart/2018/2/layout/IconVerticalSolidList"/>
    <dgm:cxn modelId="{DBECEBDE-E4DB-454B-B2DB-265B97C9A435}" srcId="{0EE1DD08-AFB8-4D98-BB81-05359377E7EA}" destId="{E2A2FC9B-6BAE-4D06-8D9E-0CF3C9A1F997}" srcOrd="3" destOrd="0" parTransId="{D5FF7658-7811-40AD-9146-51E82513A35E}" sibTransId="{C707B13D-8CC9-4926-A793-B152CA74BFF3}"/>
    <dgm:cxn modelId="{AEFAC1FD-F700-4898-B7B5-34C366808423}" srcId="{0EE1DD08-AFB8-4D98-BB81-05359377E7EA}" destId="{E8A8B5CF-E329-4106-AB7B-EBD795561C90}" srcOrd="1" destOrd="0" parTransId="{3BD438E0-D0B6-46DE-9E9F-3C768C8E55A7}" sibTransId="{3B6A0A80-6434-4F66-8030-17EE5CA105E0}"/>
    <dgm:cxn modelId="{D879C036-B20E-4B0F-8B28-F3E7273A5B28}" type="presParOf" srcId="{B17E3C33-C397-496F-954D-7DE433245C11}" destId="{586EF5C0-473A-4741-9FC2-6BACC4DDA8F4}" srcOrd="0" destOrd="0" presId="urn:microsoft.com/office/officeart/2018/2/layout/IconVerticalSolidList"/>
    <dgm:cxn modelId="{1DB53B89-0C24-4FE4-93C2-3C40E8C259C1}" type="presParOf" srcId="{586EF5C0-473A-4741-9FC2-6BACC4DDA8F4}" destId="{AECA777A-83DE-4E6B-8067-7F992B908ECC}" srcOrd="0" destOrd="0" presId="urn:microsoft.com/office/officeart/2018/2/layout/IconVerticalSolidList"/>
    <dgm:cxn modelId="{86FF88E6-E195-47C0-9055-8D839D4D6578}" type="presParOf" srcId="{586EF5C0-473A-4741-9FC2-6BACC4DDA8F4}" destId="{6FA86556-FB7B-480D-BF83-66705ED94FA5}" srcOrd="1" destOrd="0" presId="urn:microsoft.com/office/officeart/2018/2/layout/IconVerticalSolidList"/>
    <dgm:cxn modelId="{46A6A621-6DCA-4745-BA96-BDDBEF4508BC}" type="presParOf" srcId="{586EF5C0-473A-4741-9FC2-6BACC4DDA8F4}" destId="{AE95D43D-F81C-495F-AF03-F3AC1698AF09}" srcOrd="2" destOrd="0" presId="urn:microsoft.com/office/officeart/2018/2/layout/IconVerticalSolidList"/>
    <dgm:cxn modelId="{669E0B93-3182-410A-BF0F-5FC1904C9229}" type="presParOf" srcId="{586EF5C0-473A-4741-9FC2-6BACC4DDA8F4}" destId="{EF6ED5DB-5642-4E35-B6BB-B54C54061EC9}" srcOrd="3" destOrd="0" presId="urn:microsoft.com/office/officeart/2018/2/layout/IconVerticalSolidList"/>
    <dgm:cxn modelId="{59F41910-5BF2-462C-954A-C905CB406FD2}" type="presParOf" srcId="{B17E3C33-C397-496F-954D-7DE433245C11}" destId="{1BD14EC2-F352-4EAC-B2EE-E77B4F8F0666}" srcOrd="1" destOrd="0" presId="urn:microsoft.com/office/officeart/2018/2/layout/IconVerticalSolidList"/>
    <dgm:cxn modelId="{DBBCD5E1-E5F6-4653-B0EF-B93DBC7B6139}" type="presParOf" srcId="{B17E3C33-C397-496F-954D-7DE433245C11}" destId="{6E3EEA91-B405-420C-9560-81758C831CB5}" srcOrd="2" destOrd="0" presId="urn:microsoft.com/office/officeart/2018/2/layout/IconVerticalSolidList"/>
    <dgm:cxn modelId="{95434656-BCB7-4177-8EBB-18091054DD57}" type="presParOf" srcId="{6E3EEA91-B405-420C-9560-81758C831CB5}" destId="{B7CA1EE0-FF89-43C9-886A-96413D38A2F1}" srcOrd="0" destOrd="0" presId="urn:microsoft.com/office/officeart/2018/2/layout/IconVerticalSolidList"/>
    <dgm:cxn modelId="{E59DD2D3-4F2D-4EA7-8ACE-618388EED4DE}" type="presParOf" srcId="{6E3EEA91-B405-420C-9560-81758C831CB5}" destId="{3D42BD0C-2969-4F33-A083-C98D9F3C70DE}" srcOrd="1" destOrd="0" presId="urn:microsoft.com/office/officeart/2018/2/layout/IconVerticalSolidList"/>
    <dgm:cxn modelId="{AB4AB77E-AE28-4216-A4DB-778E37DF3A50}" type="presParOf" srcId="{6E3EEA91-B405-420C-9560-81758C831CB5}" destId="{27B2D5C9-4C39-4BF7-AF24-92B511A1B270}" srcOrd="2" destOrd="0" presId="urn:microsoft.com/office/officeart/2018/2/layout/IconVerticalSolidList"/>
    <dgm:cxn modelId="{AE2F1ECA-748F-487F-B1E5-8D565A3B195F}" type="presParOf" srcId="{6E3EEA91-B405-420C-9560-81758C831CB5}" destId="{76E0E5A0-E4A1-4768-93DD-512EA54AF451}" srcOrd="3" destOrd="0" presId="urn:microsoft.com/office/officeart/2018/2/layout/IconVerticalSolidList"/>
    <dgm:cxn modelId="{BA1079B0-FF78-484E-B8E2-2C8C3226ED7E}" type="presParOf" srcId="{B17E3C33-C397-496F-954D-7DE433245C11}" destId="{1D0BBCD0-6EE7-44FB-AC06-D87AFAC8E1A6}" srcOrd="3" destOrd="0" presId="urn:microsoft.com/office/officeart/2018/2/layout/IconVerticalSolidList"/>
    <dgm:cxn modelId="{4828F67B-1CD2-45D7-8538-08587E336149}" type="presParOf" srcId="{B17E3C33-C397-496F-954D-7DE433245C11}" destId="{7921C9F6-FB92-4EFF-99EC-EF6E051E5819}" srcOrd="4" destOrd="0" presId="urn:microsoft.com/office/officeart/2018/2/layout/IconVerticalSolidList"/>
    <dgm:cxn modelId="{D1829705-4D05-4C3B-A6AE-41204F9410AB}" type="presParOf" srcId="{7921C9F6-FB92-4EFF-99EC-EF6E051E5819}" destId="{D0768B20-0775-43CB-985A-EBC9E19C7135}" srcOrd="0" destOrd="0" presId="urn:microsoft.com/office/officeart/2018/2/layout/IconVerticalSolidList"/>
    <dgm:cxn modelId="{085E8042-A0F7-40B2-AC69-BFF8BD8997B3}" type="presParOf" srcId="{7921C9F6-FB92-4EFF-99EC-EF6E051E5819}" destId="{0AA5C04A-FDAD-4413-92E6-DFD213ECEE36}" srcOrd="1" destOrd="0" presId="urn:microsoft.com/office/officeart/2018/2/layout/IconVerticalSolidList"/>
    <dgm:cxn modelId="{2EDC13C0-6337-47AC-AE4C-82421EC5CEA0}" type="presParOf" srcId="{7921C9F6-FB92-4EFF-99EC-EF6E051E5819}" destId="{31FFC257-0766-496C-A4E2-1FC29EE88A76}" srcOrd="2" destOrd="0" presId="urn:microsoft.com/office/officeart/2018/2/layout/IconVerticalSolidList"/>
    <dgm:cxn modelId="{F88E3A7A-C14B-4C10-A2B2-4797471F1502}" type="presParOf" srcId="{7921C9F6-FB92-4EFF-99EC-EF6E051E5819}" destId="{2EFB4E8E-A3C9-4470-AE08-DFB128D3E064}" srcOrd="3" destOrd="0" presId="urn:microsoft.com/office/officeart/2018/2/layout/IconVerticalSolidList"/>
    <dgm:cxn modelId="{FABD72A4-069C-44DE-84A7-EB5777787A33}" type="presParOf" srcId="{B17E3C33-C397-496F-954D-7DE433245C11}" destId="{98F0CE51-1ACC-4111-953C-AC97E62E9513}" srcOrd="5" destOrd="0" presId="urn:microsoft.com/office/officeart/2018/2/layout/IconVerticalSolidList"/>
    <dgm:cxn modelId="{D6899AA3-6EC0-4078-9326-765FD969BDF5}" type="presParOf" srcId="{B17E3C33-C397-496F-954D-7DE433245C11}" destId="{3B9625F3-DC6D-47BA-B166-7CCAD426502F}" srcOrd="6" destOrd="0" presId="urn:microsoft.com/office/officeart/2018/2/layout/IconVerticalSolidList"/>
    <dgm:cxn modelId="{CED045D4-D586-43DE-8A53-C4A3DC405CE6}" type="presParOf" srcId="{3B9625F3-DC6D-47BA-B166-7CCAD426502F}" destId="{271DF035-E113-43ED-BB8B-BDDF2DB73074}" srcOrd="0" destOrd="0" presId="urn:microsoft.com/office/officeart/2018/2/layout/IconVerticalSolidList"/>
    <dgm:cxn modelId="{29C7318C-81BC-475D-AAE1-986F6317655B}" type="presParOf" srcId="{3B9625F3-DC6D-47BA-B166-7CCAD426502F}" destId="{364EC993-B1A7-414C-84DC-C728FF3AA09F}" srcOrd="1" destOrd="0" presId="urn:microsoft.com/office/officeart/2018/2/layout/IconVerticalSolidList"/>
    <dgm:cxn modelId="{52E40536-DF10-48AD-9D9B-CD62631CCE71}" type="presParOf" srcId="{3B9625F3-DC6D-47BA-B166-7CCAD426502F}" destId="{10DC203F-9447-4B42-8BDB-2DFCC9F07D98}" srcOrd="2" destOrd="0" presId="urn:microsoft.com/office/officeart/2018/2/layout/IconVerticalSolidList"/>
    <dgm:cxn modelId="{DE6D9F2E-668A-464F-9E24-35E5681B9EAE}" type="presParOf" srcId="{3B9625F3-DC6D-47BA-B166-7CCAD426502F}" destId="{C907C5DA-CBCC-4DA3-BAAA-5B08A52084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F92CD1F-3D8C-46FF-AE78-91E702E8D31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F467D84-7398-45CF-8142-7AA163625462}">
      <dgm:prSet/>
      <dgm:spPr/>
      <dgm:t>
        <a:bodyPr/>
        <a:lstStyle/>
        <a:p>
          <a:r>
            <a:rPr lang="en-GB"/>
            <a:t>Comes from the case of Collins v Wilcock as is defined as </a:t>
          </a:r>
          <a:endParaRPr lang="en-US"/>
        </a:p>
      </dgm:t>
    </dgm:pt>
    <dgm:pt modelId="{11E690F3-8095-4670-859A-37C5F618D861}" type="parTrans" cxnId="{25338056-67C0-4C6A-B287-B296261FB749}">
      <dgm:prSet/>
      <dgm:spPr/>
      <dgm:t>
        <a:bodyPr/>
        <a:lstStyle/>
        <a:p>
          <a:endParaRPr lang="en-US"/>
        </a:p>
      </dgm:t>
    </dgm:pt>
    <dgm:pt modelId="{E0D82BA4-B12B-40B1-81D1-202364DA1D21}" type="sibTrans" cxnId="{25338056-67C0-4C6A-B287-B296261FB749}">
      <dgm:prSet/>
      <dgm:spPr/>
      <dgm:t>
        <a:bodyPr/>
        <a:lstStyle/>
        <a:p>
          <a:endParaRPr lang="en-US"/>
        </a:p>
      </dgm:t>
    </dgm:pt>
    <dgm:pt modelId="{986CF8BE-531B-47CD-A65E-F91F4BA0B5BC}">
      <dgm:prSet/>
      <dgm:spPr/>
      <dgm:t>
        <a:bodyPr/>
        <a:lstStyle/>
        <a:p>
          <a:r>
            <a:rPr lang="en-GB"/>
            <a:t>‘’ An act which causes another person to apprehend the infliction of immediate unlawful force on his person’’</a:t>
          </a:r>
          <a:endParaRPr lang="en-US"/>
        </a:p>
      </dgm:t>
    </dgm:pt>
    <dgm:pt modelId="{7AFC5086-D536-4452-93B0-7AB35C0E6E74}" type="parTrans" cxnId="{AC501DE7-E461-464C-B225-53335DBE110E}">
      <dgm:prSet/>
      <dgm:spPr/>
      <dgm:t>
        <a:bodyPr/>
        <a:lstStyle/>
        <a:p>
          <a:endParaRPr lang="en-US"/>
        </a:p>
      </dgm:t>
    </dgm:pt>
    <dgm:pt modelId="{DDE00DD5-3BC9-482A-BE53-4F78EECF7CD3}" type="sibTrans" cxnId="{AC501DE7-E461-464C-B225-53335DBE110E}">
      <dgm:prSet/>
      <dgm:spPr/>
      <dgm:t>
        <a:bodyPr/>
        <a:lstStyle/>
        <a:p>
          <a:endParaRPr lang="en-US"/>
        </a:p>
      </dgm:t>
    </dgm:pt>
    <dgm:pt modelId="{AC02E8C4-9274-4FEE-B795-3A14D34CB6FD}">
      <dgm:prSet/>
      <dgm:spPr/>
      <dgm:t>
        <a:bodyPr/>
        <a:lstStyle/>
        <a:p>
          <a:r>
            <a:rPr lang="en-GB"/>
            <a:t>What do we need to prove?</a:t>
          </a:r>
          <a:endParaRPr lang="en-US"/>
        </a:p>
      </dgm:t>
    </dgm:pt>
    <dgm:pt modelId="{7A9CD241-0893-441F-84F7-D7740739ADFA}" type="parTrans" cxnId="{1D468999-26B2-40C6-B756-657D0AA9AD15}">
      <dgm:prSet/>
      <dgm:spPr/>
      <dgm:t>
        <a:bodyPr/>
        <a:lstStyle/>
        <a:p>
          <a:endParaRPr lang="en-US"/>
        </a:p>
      </dgm:t>
    </dgm:pt>
    <dgm:pt modelId="{5E8468E8-C2FF-4A0A-BA2E-C7321DADFDE9}" type="sibTrans" cxnId="{1D468999-26B2-40C6-B756-657D0AA9AD15}">
      <dgm:prSet/>
      <dgm:spPr/>
      <dgm:t>
        <a:bodyPr/>
        <a:lstStyle/>
        <a:p>
          <a:endParaRPr lang="en-US"/>
        </a:p>
      </dgm:t>
    </dgm:pt>
    <dgm:pt modelId="{8918B77D-E432-4E07-9EAE-0EC0FC69E0AB}" type="pres">
      <dgm:prSet presAssocID="{2F92CD1F-3D8C-46FF-AE78-91E702E8D316}" presName="linear" presStyleCnt="0">
        <dgm:presLayoutVars>
          <dgm:animLvl val="lvl"/>
          <dgm:resizeHandles val="exact"/>
        </dgm:presLayoutVars>
      </dgm:prSet>
      <dgm:spPr/>
    </dgm:pt>
    <dgm:pt modelId="{F2A922E2-D5DE-4C5E-B7F1-CC11B70CA4F4}" type="pres">
      <dgm:prSet presAssocID="{9F467D84-7398-45CF-8142-7AA16362546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46A4E6D-C219-4482-9B4E-3CA89C9729F3}" type="pres">
      <dgm:prSet presAssocID="{E0D82BA4-B12B-40B1-81D1-202364DA1D21}" presName="spacer" presStyleCnt="0"/>
      <dgm:spPr/>
    </dgm:pt>
    <dgm:pt modelId="{9A2D0F47-F35E-465C-A849-E6AE6E9B8A85}" type="pres">
      <dgm:prSet presAssocID="{986CF8BE-531B-47CD-A65E-F91F4BA0B5B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7D73F71-2B51-4A13-AFCD-51784328127F}" type="pres">
      <dgm:prSet presAssocID="{DDE00DD5-3BC9-482A-BE53-4F78EECF7CD3}" presName="spacer" presStyleCnt="0"/>
      <dgm:spPr/>
    </dgm:pt>
    <dgm:pt modelId="{7A4C7707-A6AF-4C21-9405-B2AA26414278}" type="pres">
      <dgm:prSet presAssocID="{AC02E8C4-9274-4FEE-B795-3A14D34CB6F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6C8D708-D960-4D62-9156-9105729E2462}" type="presOf" srcId="{986CF8BE-531B-47CD-A65E-F91F4BA0B5BC}" destId="{9A2D0F47-F35E-465C-A849-E6AE6E9B8A85}" srcOrd="0" destOrd="0" presId="urn:microsoft.com/office/officeart/2005/8/layout/vList2"/>
    <dgm:cxn modelId="{8B420F26-D921-46AC-8E48-8A93CB935AAB}" type="presOf" srcId="{2F92CD1F-3D8C-46FF-AE78-91E702E8D316}" destId="{8918B77D-E432-4E07-9EAE-0EC0FC69E0AB}" srcOrd="0" destOrd="0" presId="urn:microsoft.com/office/officeart/2005/8/layout/vList2"/>
    <dgm:cxn modelId="{D97E0460-2068-4B8E-B207-6FBE7741CE9E}" type="presOf" srcId="{AC02E8C4-9274-4FEE-B795-3A14D34CB6FD}" destId="{7A4C7707-A6AF-4C21-9405-B2AA26414278}" srcOrd="0" destOrd="0" presId="urn:microsoft.com/office/officeart/2005/8/layout/vList2"/>
    <dgm:cxn modelId="{437ADE41-B16E-4969-9E39-3E4E198FF18E}" type="presOf" srcId="{9F467D84-7398-45CF-8142-7AA163625462}" destId="{F2A922E2-D5DE-4C5E-B7F1-CC11B70CA4F4}" srcOrd="0" destOrd="0" presId="urn:microsoft.com/office/officeart/2005/8/layout/vList2"/>
    <dgm:cxn modelId="{25338056-67C0-4C6A-B287-B296261FB749}" srcId="{2F92CD1F-3D8C-46FF-AE78-91E702E8D316}" destId="{9F467D84-7398-45CF-8142-7AA163625462}" srcOrd="0" destOrd="0" parTransId="{11E690F3-8095-4670-859A-37C5F618D861}" sibTransId="{E0D82BA4-B12B-40B1-81D1-202364DA1D21}"/>
    <dgm:cxn modelId="{1D468999-26B2-40C6-B756-657D0AA9AD15}" srcId="{2F92CD1F-3D8C-46FF-AE78-91E702E8D316}" destId="{AC02E8C4-9274-4FEE-B795-3A14D34CB6FD}" srcOrd="2" destOrd="0" parTransId="{7A9CD241-0893-441F-84F7-D7740739ADFA}" sibTransId="{5E8468E8-C2FF-4A0A-BA2E-C7321DADFDE9}"/>
    <dgm:cxn modelId="{AC501DE7-E461-464C-B225-53335DBE110E}" srcId="{2F92CD1F-3D8C-46FF-AE78-91E702E8D316}" destId="{986CF8BE-531B-47CD-A65E-F91F4BA0B5BC}" srcOrd="1" destOrd="0" parTransId="{7AFC5086-D536-4452-93B0-7AB35C0E6E74}" sibTransId="{DDE00DD5-3BC9-482A-BE53-4F78EECF7CD3}"/>
    <dgm:cxn modelId="{343AA12C-E43F-48BB-B6C9-DEB7AF9A44D8}" type="presParOf" srcId="{8918B77D-E432-4E07-9EAE-0EC0FC69E0AB}" destId="{F2A922E2-D5DE-4C5E-B7F1-CC11B70CA4F4}" srcOrd="0" destOrd="0" presId="urn:microsoft.com/office/officeart/2005/8/layout/vList2"/>
    <dgm:cxn modelId="{A9AD8F4A-06AB-4C60-B7DE-09823A4C338A}" type="presParOf" srcId="{8918B77D-E432-4E07-9EAE-0EC0FC69E0AB}" destId="{646A4E6D-C219-4482-9B4E-3CA89C9729F3}" srcOrd="1" destOrd="0" presId="urn:microsoft.com/office/officeart/2005/8/layout/vList2"/>
    <dgm:cxn modelId="{62BAA7EE-EB1E-4A3D-B554-5F4A1694B700}" type="presParOf" srcId="{8918B77D-E432-4E07-9EAE-0EC0FC69E0AB}" destId="{9A2D0F47-F35E-465C-A849-E6AE6E9B8A85}" srcOrd="2" destOrd="0" presId="urn:microsoft.com/office/officeart/2005/8/layout/vList2"/>
    <dgm:cxn modelId="{8970798F-2C1B-4139-B73B-81E34EC862E8}" type="presParOf" srcId="{8918B77D-E432-4E07-9EAE-0EC0FC69E0AB}" destId="{C7D73F71-2B51-4A13-AFCD-51784328127F}" srcOrd="3" destOrd="0" presId="urn:microsoft.com/office/officeart/2005/8/layout/vList2"/>
    <dgm:cxn modelId="{080B5CED-56EE-4097-AEE6-4A8F4AD12B45}" type="presParOf" srcId="{8918B77D-E432-4E07-9EAE-0EC0FC69E0AB}" destId="{7A4C7707-A6AF-4C21-9405-B2AA2641427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7C2FE91-789A-4BD7-ABA7-7917CBB9D55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DA71EAB-B6EB-45F0-AADF-381E1CDB6736}">
      <dgm:prSet/>
      <dgm:spPr/>
      <dgm:t>
        <a:bodyPr/>
        <a:lstStyle/>
        <a:p>
          <a:r>
            <a:rPr lang="en-GB"/>
            <a:t>Apprehension is key here – only assault if there is apprehension </a:t>
          </a:r>
          <a:endParaRPr lang="en-US"/>
        </a:p>
      </dgm:t>
    </dgm:pt>
    <dgm:pt modelId="{61FE97FA-E68B-4BAE-89D2-764DFC74FC69}" type="parTrans" cxnId="{86F9B3CE-62F9-4B18-894F-3E3D8846DDD9}">
      <dgm:prSet/>
      <dgm:spPr/>
      <dgm:t>
        <a:bodyPr/>
        <a:lstStyle/>
        <a:p>
          <a:endParaRPr lang="en-US"/>
        </a:p>
      </dgm:t>
    </dgm:pt>
    <dgm:pt modelId="{DFAFD394-DBD0-4661-936C-DE6E79ABE3AA}" type="sibTrans" cxnId="{86F9B3CE-62F9-4B18-894F-3E3D8846DDD9}">
      <dgm:prSet/>
      <dgm:spPr/>
      <dgm:t>
        <a:bodyPr/>
        <a:lstStyle/>
        <a:p>
          <a:endParaRPr lang="en-US"/>
        </a:p>
      </dgm:t>
    </dgm:pt>
    <dgm:pt modelId="{9E6A46AA-19F1-45B6-BAD5-4F754FFF5C58}">
      <dgm:prSet/>
      <dgm:spPr/>
      <dgm:t>
        <a:bodyPr/>
        <a:lstStyle/>
        <a:p>
          <a:r>
            <a:rPr lang="en-GB"/>
            <a:t>We look at the reasonable person </a:t>
          </a:r>
          <a:endParaRPr lang="en-US"/>
        </a:p>
      </dgm:t>
    </dgm:pt>
    <dgm:pt modelId="{B758D8C6-65FD-4035-B10A-C2C342FC44FA}" type="parTrans" cxnId="{988C0D9A-DEDF-4553-AC6F-0E8D7B662582}">
      <dgm:prSet/>
      <dgm:spPr/>
      <dgm:t>
        <a:bodyPr/>
        <a:lstStyle/>
        <a:p>
          <a:endParaRPr lang="en-US"/>
        </a:p>
      </dgm:t>
    </dgm:pt>
    <dgm:pt modelId="{50BCD819-D074-4371-9A1B-1E8104B07D67}" type="sibTrans" cxnId="{988C0D9A-DEDF-4553-AC6F-0E8D7B662582}">
      <dgm:prSet/>
      <dgm:spPr/>
      <dgm:t>
        <a:bodyPr/>
        <a:lstStyle/>
        <a:p>
          <a:endParaRPr lang="en-US"/>
        </a:p>
      </dgm:t>
    </dgm:pt>
    <dgm:pt modelId="{8B5A9D32-6899-4BE3-8631-811D1A1A3C21}">
      <dgm:prSet/>
      <dgm:spPr/>
      <dgm:t>
        <a:bodyPr/>
        <a:lstStyle/>
        <a:p>
          <a:r>
            <a:rPr lang="en-GB"/>
            <a:t>No taking into consideration some personal characteristics such as timidness </a:t>
          </a:r>
          <a:endParaRPr lang="en-US"/>
        </a:p>
      </dgm:t>
    </dgm:pt>
    <dgm:pt modelId="{0678055D-6949-4B1F-872B-142211CE37C7}" type="parTrans" cxnId="{7D68B060-5273-41A7-8653-B3076FE89D3C}">
      <dgm:prSet/>
      <dgm:spPr/>
      <dgm:t>
        <a:bodyPr/>
        <a:lstStyle/>
        <a:p>
          <a:endParaRPr lang="en-US"/>
        </a:p>
      </dgm:t>
    </dgm:pt>
    <dgm:pt modelId="{2160208D-62E8-430B-AEE7-0F7A6AE59681}" type="sibTrans" cxnId="{7D68B060-5273-41A7-8653-B3076FE89D3C}">
      <dgm:prSet/>
      <dgm:spPr/>
      <dgm:t>
        <a:bodyPr/>
        <a:lstStyle/>
        <a:p>
          <a:endParaRPr lang="en-US"/>
        </a:p>
      </dgm:t>
    </dgm:pt>
    <dgm:pt modelId="{04CB3C45-2B23-4163-AEA9-773DD203FD2B}" type="pres">
      <dgm:prSet presAssocID="{B7C2FE91-789A-4BD7-ABA7-7917CBB9D550}" presName="linear" presStyleCnt="0">
        <dgm:presLayoutVars>
          <dgm:animLvl val="lvl"/>
          <dgm:resizeHandles val="exact"/>
        </dgm:presLayoutVars>
      </dgm:prSet>
      <dgm:spPr/>
    </dgm:pt>
    <dgm:pt modelId="{E87EEEA6-999C-4B4A-AF88-858936784B1E}" type="pres">
      <dgm:prSet presAssocID="{2DA71EAB-B6EB-45F0-AADF-381E1CDB67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96D139F-6A38-4F51-8772-E2B7A2F09F32}" type="pres">
      <dgm:prSet presAssocID="{DFAFD394-DBD0-4661-936C-DE6E79ABE3AA}" presName="spacer" presStyleCnt="0"/>
      <dgm:spPr/>
    </dgm:pt>
    <dgm:pt modelId="{731BF0BD-0787-47F9-8022-F39F220792FA}" type="pres">
      <dgm:prSet presAssocID="{9E6A46AA-19F1-45B6-BAD5-4F754FFF5C5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CAC4D89-DE9A-42D1-9213-22F7E108B69B}" type="pres">
      <dgm:prSet presAssocID="{50BCD819-D074-4371-9A1B-1E8104B07D67}" presName="spacer" presStyleCnt="0"/>
      <dgm:spPr/>
    </dgm:pt>
    <dgm:pt modelId="{A2A11E14-343E-4D60-9AD7-98CF8F8B66F6}" type="pres">
      <dgm:prSet presAssocID="{8B5A9D32-6899-4BE3-8631-811D1A1A3C2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0629B12-7B07-49C3-BBE8-5F9607942C2C}" type="presOf" srcId="{9E6A46AA-19F1-45B6-BAD5-4F754FFF5C58}" destId="{731BF0BD-0787-47F9-8022-F39F220792FA}" srcOrd="0" destOrd="0" presId="urn:microsoft.com/office/officeart/2005/8/layout/vList2"/>
    <dgm:cxn modelId="{7D68B060-5273-41A7-8653-B3076FE89D3C}" srcId="{B7C2FE91-789A-4BD7-ABA7-7917CBB9D550}" destId="{8B5A9D32-6899-4BE3-8631-811D1A1A3C21}" srcOrd="2" destOrd="0" parTransId="{0678055D-6949-4B1F-872B-142211CE37C7}" sibTransId="{2160208D-62E8-430B-AEE7-0F7A6AE59681}"/>
    <dgm:cxn modelId="{0519996C-5755-4369-9420-477EDFCAE0D9}" type="presOf" srcId="{2DA71EAB-B6EB-45F0-AADF-381E1CDB6736}" destId="{E87EEEA6-999C-4B4A-AF88-858936784B1E}" srcOrd="0" destOrd="0" presId="urn:microsoft.com/office/officeart/2005/8/layout/vList2"/>
    <dgm:cxn modelId="{988C0D9A-DEDF-4553-AC6F-0E8D7B662582}" srcId="{B7C2FE91-789A-4BD7-ABA7-7917CBB9D550}" destId="{9E6A46AA-19F1-45B6-BAD5-4F754FFF5C58}" srcOrd="1" destOrd="0" parTransId="{B758D8C6-65FD-4035-B10A-C2C342FC44FA}" sibTransId="{50BCD819-D074-4371-9A1B-1E8104B07D67}"/>
    <dgm:cxn modelId="{86F9B3CE-62F9-4B18-894F-3E3D8846DDD9}" srcId="{B7C2FE91-789A-4BD7-ABA7-7917CBB9D550}" destId="{2DA71EAB-B6EB-45F0-AADF-381E1CDB6736}" srcOrd="0" destOrd="0" parTransId="{61FE97FA-E68B-4BAE-89D2-764DFC74FC69}" sibTransId="{DFAFD394-DBD0-4661-936C-DE6E79ABE3AA}"/>
    <dgm:cxn modelId="{9DA733D5-5F43-454F-9F2F-64C5A30865C1}" type="presOf" srcId="{B7C2FE91-789A-4BD7-ABA7-7917CBB9D550}" destId="{04CB3C45-2B23-4163-AEA9-773DD203FD2B}" srcOrd="0" destOrd="0" presId="urn:microsoft.com/office/officeart/2005/8/layout/vList2"/>
    <dgm:cxn modelId="{DDB79CE1-DC7E-4C32-8593-EB4816E5FC6B}" type="presOf" srcId="{8B5A9D32-6899-4BE3-8631-811D1A1A3C21}" destId="{A2A11E14-343E-4D60-9AD7-98CF8F8B66F6}" srcOrd="0" destOrd="0" presId="urn:microsoft.com/office/officeart/2005/8/layout/vList2"/>
    <dgm:cxn modelId="{BFE8BD38-995B-4A01-8EAA-A01F3D14427B}" type="presParOf" srcId="{04CB3C45-2B23-4163-AEA9-773DD203FD2B}" destId="{E87EEEA6-999C-4B4A-AF88-858936784B1E}" srcOrd="0" destOrd="0" presId="urn:microsoft.com/office/officeart/2005/8/layout/vList2"/>
    <dgm:cxn modelId="{A22D3E64-24B1-4623-8601-DCA9174D5B2E}" type="presParOf" srcId="{04CB3C45-2B23-4163-AEA9-773DD203FD2B}" destId="{896D139F-6A38-4F51-8772-E2B7A2F09F32}" srcOrd="1" destOrd="0" presId="urn:microsoft.com/office/officeart/2005/8/layout/vList2"/>
    <dgm:cxn modelId="{9E1B8BC2-443C-4F1F-8E9F-335912116D3E}" type="presParOf" srcId="{04CB3C45-2B23-4163-AEA9-773DD203FD2B}" destId="{731BF0BD-0787-47F9-8022-F39F220792FA}" srcOrd="2" destOrd="0" presId="urn:microsoft.com/office/officeart/2005/8/layout/vList2"/>
    <dgm:cxn modelId="{228BC24C-ADBC-4627-9AD7-AF784C3FB017}" type="presParOf" srcId="{04CB3C45-2B23-4163-AEA9-773DD203FD2B}" destId="{0CAC4D89-DE9A-42D1-9213-22F7E108B69B}" srcOrd="3" destOrd="0" presId="urn:microsoft.com/office/officeart/2005/8/layout/vList2"/>
    <dgm:cxn modelId="{8F8E4064-39EC-48D5-9F0A-41DC5182ADC1}" type="presParOf" srcId="{04CB3C45-2B23-4163-AEA9-773DD203FD2B}" destId="{A2A11E14-343E-4D60-9AD7-98CF8F8B66F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B4EEB09-E97C-452F-9B9E-D379C9D1C80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D17E26-3A3B-46FB-A365-980B29C4C0CB}">
      <dgm:prSet/>
      <dgm:spPr/>
      <dgm:t>
        <a:bodyPr/>
        <a:lstStyle/>
        <a:p>
          <a:r>
            <a:rPr lang="en-GB"/>
            <a:t>Research the case of </a:t>
          </a:r>
          <a:endParaRPr lang="en-US"/>
        </a:p>
      </dgm:t>
    </dgm:pt>
    <dgm:pt modelId="{CEFCB9B8-749B-4786-AF81-2AAE8FF9F41C}" type="parTrans" cxnId="{71AF0793-9D27-4852-9ACB-2B3F5950BCCA}">
      <dgm:prSet/>
      <dgm:spPr/>
      <dgm:t>
        <a:bodyPr/>
        <a:lstStyle/>
        <a:p>
          <a:endParaRPr lang="en-US"/>
        </a:p>
      </dgm:t>
    </dgm:pt>
    <dgm:pt modelId="{C91C7B98-36B3-42F8-9E34-3F2328B9377F}" type="sibTrans" cxnId="{71AF0793-9D27-4852-9ACB-2B3F5950BCCA}">
      <dgm:prSet/>
      <dgm:spPr/>
      <dgm:t>
        <a:bodyPr/>
        <a:lstStyle/>
        <a:p>
          <a:endParaRPr lang="en-US"/>
        </a:p>
      </dgm:t>
    </dgm:pt>
    <dgm:pt modelId="{92E012A6-41A6-4BD5-BC54-735BC8663F1A}">
      <dgm:prSet/>
      <dgm:spPr/>
      <dgm:t>
        <a:bodyPr/>
        <a:lstStyle/>
        <a:p>
          <a:r>
            <a:rPr lang="en-GB"/>
            <a:t>Stephens v Myers [1830] </a:t>
          </a:r>
          <a:endParaRPr lang="en-US"/>
        </a:p>
      </dgm:t>
    </dgm:pt>
    <dgm:pt modelId="{8A128B11-1B2A-41C3-8116-F0F66D3DC216}" type="parTrans" cxnId="{50230936-E222-45A7-99F6-1A5921FC1695}">
      <dgm:prSet/>
      <dgm:spPr/>
      <dgm:t>
        <a:bodyPr/>
        <a:lstStyle/>
        <a:p>
          <a:endParaRPr lang="en-US"/>
        </a:p>
      </dgm:t>
    </dgm:pt>
    <dgm:pt modelId="{90A89BFC-211D-4B51-80E0-0F31707C6DA1}" type="sibTrans" cxnId="{50230936-E222-45A7-99F6-1A5921FC1695}">
      <dgm:prSet/>
      <dgm:spPr/>
      <dgm:t>
        <a:bodyPr/>
        <a:lstStyle/>
        <a:p>
          <a:endParaRPr lang="en-US"/>
        </a:p>
      </dgm:t>
    </dgm:pt>
    <dgm:pt modelId="{66AE6C8B-8024-40EC-B488-6D122FC05ED8}">
      <dgm:prSet/>
      <dgm:spPr/>
      <dgm:t>
        <a:bodyPr/>
        <a:lstStyle/>
        <a:p>
          <a:r>
            <a:rPr lang="en-GB"/>
            <a:t>Feedback the facts </a:t>
          </a:r>
          <a:endParaRPr lang="en-US"/>
        </a:p>
      </dgm:t>
    </dgm:pt>
    <dgm:pt modelId="{FA9E9152-94EB-4E70-BFA3-5EDCB9FED4CA}" type="parTrans" cxnId="{88349F99-2313-422A-B18E-ACF7287ABE0C}">
      <dgm:prSet/>
      <dgm:spPr/>
      <dgm:t>
        <a:bodyPr/>
        <a:lstStyle/>
        <a:p>
          <a:endParaRPr lang="en-US"/>
        </a:p>
      </dgm:t>
    </dgm:pt>
    <dgm:pt modelId="{D9C3F5C4-6927-43EF-82A2-D4DE8D53BD7B}" type="sibTrans" cxnId="{88349F99-2313-422A-B18E-ACF7287ABE0C}">
      <dgm:prSet/>
      <dgm:spPr/>
      <dgm:t>
        <a:bodyPr/>
        <a:lstStyle/>
        <a:p>
          <a:endParaRPr lang="en-US"/>
        </a:p>
      </dgm:t>
    </dgm:pt>
    <dgm:pt modelId="{8D649B8B-5E94-42F9-A7E0-92D6DA800B24}">
      <dgm:prSet/>
      <dgm:spPr/>
      <dgm:t>
        <a:bodyPr/>
        <a:lstStyle/>
        <a:p>
          <a:r>
            <a:rPr lang="en-GB"/>
            <a:t>Feedback the outcome</a:t>
          </a:r>
          <a:endParaRPr lang="en-US"/>
        </a:p>
      </dgm:t>
    </dgm:pt>
    <dgm:pt modelId="{4BE0F57B-AEE7-4597-A328-66C68CCD0E92}" type="parTrans" cxnId="{41C1B887-9294-48F4-9E7E-C335C97FC8CF}">
      <dgm:prSet/>
      <dgm:spPr/>
      <dgm:t>
        <a:bodyPr/>
        <a:lstStyle/>
        <a:p>
          <a:endParaRPr lang="en-US"/>
        </a:p>
      </dgm:t>
    </dgm:pt>
    <dgm:pt modelId="{E5FFBD7D-618A-4CB6-877A-C989263388F4}" type="sibTrans" cxnId="{41C1B887-9294-48F4-9E7E-C335C97FC8CF}">
      <dgm:prSet/>
      <dgm:spPr/>
      <dgm:t>
        <a:bodyPr/>
        <a:lstStyle/>
        <a:p>
          <a:endParaRPr lang="en-US"/>
        </a:p>
      </dgm:t>
    </dgm:pt>
    <dgm:pt modelId="{016F1158-0B52-42AB-9551-AE1AC89C52B3}" type="pres">
      <dgm:prSet presAssocID="{5B4EEB09-E97C-452F-9B9E-D379C9D1C809}" presName="root" presStyleCnt="0">
        <dgm:presLayoutVars>
          <dgm:dir/>
          <dgm:resizeHandles val="exact"/>
        </dgm:presLayoutVars>
      </dgm:prSet>
      <dgm:spPr/>
    </dgm:pt>
    <dgm:pt modelId="{7B15E660-BA61-4074-955D-2D1C168F3677}" type="pres">
      <dgm:prSet presAssocID="{4ED17E26-3A3B-46FB-A365-980B29C4C0CB}" presName="compNode" presStyleCnt="0"/>
      <dgm:spPr/>
    </dgm:pt>
    <dgm:pt modelId="{59BD65DC-12AE-4B52-AB74-9C478B88BDFC}" type="pres">
      <dgm:prSet presAssocID="{4ED17E26-3A3B-46FB-A365-980B29C4C0CB}" presName="bgRect" presStyleLbl="bgShp" presStyleIdx="0" presStyleCnt="4"/>
      <dgm:spPr/>
    </dgm:pt>
    <dgm:pt modelId="{DA468599-1575-4CD6-8FA8-2E697A68026D}" type="pres">
      <dgm:prSet presAssocID="{4ED17E26-3A3B-46FB-A365-980B29C4C0C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7779ABD-AE41-4A25-BC2F-7E9ECA78F602}" type="pres">
      <dgm:prSet presAssocID="{4ED17E26-3A3B-46FB-A365-980B29C4C0CB}" presName="spaceRect" presStyleCnt="0"/>
      <dgm:spPr/>
    </dgm:pt>
    <dgm:pt modelId="{16840055-3648-43BE-9991-2853C6CA8AA3}" type="pres">
      <dgm:prSet presAssocID="{4ED17E26-3A3B-46FB-A365-980B29C4C0CB}" presName="parTx" presStyleLbl="revTx" presStyleIdx="0" presStyleCnt="4">
        <dgm:presLayoutVars>
          <dgm:chMax val="0"/>
          <dgm:chPref val="0"/>
        </dgm:presLayoutVars>
      </dgm:prSet>
      <dgm:spPr/>
    </dgm:pt>
    <dgm:pt modelId="{2233C972-95C1-4100-88E5-D90E342021BE}" type="pres">
      <dgm:prSet presAssocID="{C91C7B98-36B3-42F8-9E34-3F2328B9377F}" presName="sibTrans" presStyleCnt="0"/>
      <dgm:spPr/>
    </dgm:pt>
    <dgm:pt modelId="{23422629-ED06-4064-B7CF-46718F6A5950}" type="pres">
      <dgm:prSet presAssocID="{92E012A6-41A6-4BD5-BC54-735BC8663F1A}" presName="compNode" presStyleCnt="0"/>
      <dgm:spPr/>
    </dgm:pt>
    <dgm:pt modelId="{1E70BC8B-6174-4203-9626-C89D3D655C0D}" type="pres">
      <dgm:prSet presAssocID="{92E012A6-41A6-4BD5-BC54-735BC8663F1A}" presName="bgRect" presStyleLbl="bgShp" presStyleIdx="1" presStyleCnt="4"/>
      <dgm:spPr/>
    </dgm:pt>
    <dgm:pt modelId="{82249BB7-9C46-45B3-9675-F3D25268B6D3}" type="pres">
      <dgm:prSet presAssocID="{92E012A6-41A6-4BD5-BC54-735BC8663F1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9D1B174B-A09E-4AFA-A0AF-B43A7C012CF2}" type="pres">
      <dgm:prSet presAssocID="{92E012A6-41A6-4BD5-BC54-735BC8663F1A}" presName="spaceRect" presStyleCnt="0"/>
      <dgm:spPr/>
    </dgm:pt>
    <dgm:pt modelId="{8DEE8883-B28D-4ACB-833E-1429983C1373}" type="pres">
      <dgm:prSet presAssocID="{92E012A6-41A6-4BD5-BC54-735BC8663F1A}" presName="parTx" presStyleLbl="revTx" presStyleIdx="1" presStyleCnt="4">
        <dgm:presLayoutVars>
          <dgm:chMax val="0"/>
          <dgm:chPref val="0"/>
        </dgm:presLayoutVars>
      </dgm:prSet>
      <dgm:spPr/>
    </dgm:pt>
    <dgm:pt modelId="{2FE60AAC-D936-46D2-BB06-C05E593EFA50}" type="pres">
      <dgm:prSet presAssocID="{90A89BFC-211D-4B51-80E0-0F31707C6DA1}" presName="sibTrans" presStyleCnt="0"/>
      <dgm:spPr/>
    </dgm:pt>
    <dgm:pt modelId="{2AD9DD01-BF5B-45F2-97AD-37D1B4CBE32D}" type="pres">
      <dgm:prSet presAssocID="{66AE6C8B-8024-40EC-B488-6D122FC05ED8}" presName="compNode" presStyleCnt="0"/>
      <dgm:spPr/>
    </dgm:pt>
    <dgm:pt modelId="{E8D5FF53-CDAE-4BD8-BD53-17BF0F092181}" type="pres">
      <dgm:prSet presAssocID="{66AE6C8B-8024-40EC-B488-6D122FC05ED8}" presName="bgRect" presStyleLbl="bgShp" presStyleIdx="2" presStyleCnt="4"/>
      <dgm:spPr/>
    </dgm:pt>
    <dgm:pt modelId="{77653706-659D-459D-ABE3-24289DF1B087}" type="pres">
      <dgm:prSet presAssocID="{66AE6C8B-8024-40EC-B488-6D122FC05ED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03EF307-9031-48BA-B296-2B06036AFB7B}" type="pres">
      <dgm:prSet presAssocID="{66AE6C8B-8024-40EC-B488-6D122FC05ED8}" presName="spaceRect" presStyleCnt="0"/>
      <dgm:spPr/>
    </dgm:pt>
    <dgm:pt modelId="{3490AFE5-1946-4C57-A87C-BE59CC9E736A}" type="pres">
      <dgm:prSet presAssocID="{66AE6C8B-8024-40EC-B488-6D122FC05ED8}" presName="parTx" presStyleLbl="revTx" presStyleIdx="2" presStyleCnt="4">
        <dgm:presLayoutVars>
          <dgm:chMax val="0"/>
          <dgm:chPref val="0"/>
        </dgm:presLayoutVars>
      </dgm:prSet>
      <dgm:spPr/>
    </dgm:pt>
    <dgm:pt modelId="{63A3ACDC-9272-4AED-A990-51A6C1DE6ADC}" type="pres">
      <dgm:prSet presAssocID="{D9C3F5C4-6927-43EF-82A2-D4DE8D53BD7B}" presName="sibTrans" presStyleCnt="0"/>
      <dgm:spPr/>
    </dgm:pt>
    <dgm:pt modelId="{D694925D-C422-4D6A-BFF0-A8BA88AD3221}" type="pres">
      <dgm:prSet presAssocID="{8D649B8B-5E94-42F9-A7E0-92D6DA800B24}" presName="compNode" presStyleCnt="0"/>
      <dgm:spPr/>
    </dgm:pt>
    <dgm:pt modelId="{026C7D70-F9AF-4C27-BACE-B7AC9B20F393}" type="pres">
      <dgm:prSet presAssocID="{8D649B8B-5E94-42F9-A7E0-92D6DA800B24}" presName="bgRect" presStyleLbl="bgShp" presStyleIdx="3" presStyleCnt="4"/>
      <dgm:spPr/>
    </dgm:pt>
    <dgm:pt modelId="{24F60D3C-C561-458B-9013-FD3B216BCE1C}" type="pres">
      <dgm:prSet presAssocID="{8D649B8B-5E94-42F9-A7E0-92D6DA800B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D7D76CAC-8D65-438D-BE18-6B9555885D53}" type="pres">
      <dgm:prSet presAssocID="{8D649B8B-5E94-42F9-A7E0-92D6DA800B24}" presName="spaceRect" presStyleCnt="0"/>
      <dgm:spPr/>
    </dgm:pt>
    <dgm:pt modelId="{4794E628-EB0D-4360-B881-9F3ED3F07E21}" type="pres">
      <dgm:prSet presAssocID="{8D649B8B-5E94-42F9-A7E0-92D6DA800B2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0490F34-DB20-4FEA-93C2-8F25D904C826}" type="presOf" srcId="{66AE6C8B-8024-40EC-B488-6D122FC05ED8}" destId="{3490AFE5-1946-4C57-A87C-BE59CC9E736A}" srcOrd="0" destOrd="0" presId="urn:microsoft.com/office/officeart/2018/2/layout/IconVerticalSolidList"/>
    <dgm:cxn modelId="{50230936-E222-45A7-99F6-1A5921FC1695}" srcId="{5B4EEB09-E97C-452F-9B9E-D379C9D1C809}" destId="{92E012A6-41A6-4BD5-BC54-735BC8663F1A}" srcOrd="1" destOrd="0" parTransId="{8A128B11-1B2A-41C3-8116-F0F66D3DC216}" sibTransId="{90A89BFC-211D-4B51-80E0-0F31707C6DA1}"/>
    <dgm:cxn modelId="{CC2B903C-081C-4CD7-8C99-DF3E03ECE3F1}" type="presOf" srcId="{5B4EEB09-E97C-452F-9B9E-D379C9D1C809}" destId="{016F1158-0B52-42AB-9551-AE1AC89C52B3}" srcOrd="0" destOrd="0" presId="urn:microsoft.com/office/officeart/2018/2/layout/IconVerticalSolidList"/>
    <dgm:cxn modelId="{E6B8BA5C-23B1-423C-972D-25503D49B529}" type="presOf" srcId="{4ED17E26-3A3B-46FB-A365-980B29C4C0CB}" destId="{16840055-3648-43BE-9991-2853C6CA8AA3}" srcOrd="0" destOrd="0" presId="urn:microsoft.com/office/officeart/2018/2/layout/IconVerticalSolidList"/>
    <dgm:cxn modelId="{7DA6C34E-CFCC-42C8-8C61-E93F56B7D0FC}" type="presOf" srcId="{92E012A6-41A6-4BD5-BC54-735BC8663F1A}" destId="{8DEE8883-B28D-4ACB-833E-1429983C1373}" srcOrd="0" destOrd="0" presId="urn:microsoft.com/office/officeart/2018/2/layout/IconVerticalSolidList"/>
    <dgm:cxn modelId="{7DBA6550-4EE2-4F72-959F-1EDC6C0FAA2F}" type="presOf" srcId="{8D649B8B-5E94-42F9-A7E0-92D6DA800B24}" destId="{4794E628-EB0D-4360-B881-9F3ED3F07E21}" srcOrd="0" destOrd="0" presId="urn:microsoft.com/office/officeart/2018/2/layout/IconVerticalSolidList"/>
    <dgm:cxn modelId="{41C1B887-9294-48F4-9E7E-C335C97FC8CF}" srcId="{5B4EEB09-E97C-452F-9B9E-D379C9D1C809}" destId="{8D649B8B-5E94-42F9-A7E0-92D6DA800B24}" srcOrd="3" destOrd="0" parTransId="{4BE0F57B-AEE7-4597-A328-66C68CCD0E92}" sibTransId="{E5FFBD7D-618A-4CB6-877A-C989263388F4}"/>
    <dgm:cxn modelId="{71AF0793-9D27-4852-9ACB-2B3F5950BCCA}" srcId="{5B4EEB09-E97C-452F-9B9E-D379C9D1C809}" destId="{4ED17E26-3A3B-46FB-A365-980B29C4C0CB}" srcOrd="0" destOrd="0" parTransId="{CEFCB9B8-749B-4786-AF81-2AAE8FF9F41C}" sibTransId="{C91C7B98-36B3-42F8-9E34-3F2328B9377F}"/>
    <dgm:cxn modelId="{88349F99-2313-422A-B18E-ACF7287ABE0C}" srcId="{5B4EEB09-E97C-452F-9B9E-D379C9D1C809}" destId="{66AE6C8B-8024-40EC-B488-6D122FC05ED8}" srcOrd="2" destOrd="0" parTransId="{FA9E9152-94EB-4E70-BFA3-5EDCB9FED4CA}" sibTransId="{D9C3F5C4-6927-43EF-82A2-D4DE8D53BD7B}"/>
    <dgm:cxn modelId="{21A15F0C-F4B8-44BF-AE88-4D68F4F87BF8}" type="presParOf" srcId="{016F1158-0B52-42AB-9551-AE1AC89C52B3}" destId="{7B15E660-BA61-4074-955D-2D1C168F3677}" srcOrd="0" destOrd="0" presId="urn:microsoft.com/office/officeart/2018/2/layout/IconVerticalSolidList"/>
    <dgm:cxn modelId="{9C392805-044E-4CC9-9CB2-EF133821CF8F}" type="presParOf" srcId="{7B15E660-BA61-4074-955D-2D1C168F3677}" destId="{59BD65DC-12AE-4B52-AB74-9C478B88BDFC}" srcOrd="0" destOrd="0" presId="urn:microsoft.com/office/officeart/2018/2/layout/IconVerticalSolidList"/>
    <dgm:cxn modelId="{B8BD9AC5-DF41-4EA6-BF0B-FF26C7573F0E}" type="presParOf" srcId="{7B15E660-BA61-4074-955D-2D1C168F3677}" destId="{DA468599-1575-4CD6-8FA8-2E697A68026D}" srcOrd="1" destOrd="0" presId="urn:microsoft.com/office/officeart/2018/2/layout/IconVerticalSolidList"/>
    <dgm:cxn modelId="{6A1C117D-F009-4A9D-A322-98C286DBF408}" type="presParOf" srcId="{7B15E660-BA61-4074-955D-2D1C168F3677}" destId="{47779ABD-AE41-4A25-BC2F-7E9ECA78F602}" srcOrd="2" destOrd="0" presId="urn:microsoft.com/office/officeart/2018/2/layout/IconVerticalSolidList"/>
    <dgm:cxn modelId="{3504A470-D801-4163-B682-02BD51645C67}" type="presParOf" srcId="{7B15E660-BA61-4074-955D-2D1C168F3677}" destId="{16840055-3648-43BE-9991-2853C6CA8AA3}" srcOrd="3" destOrd="0" presId="urn:microsoft.com/office/officeart/2018/2/layout/IconVerticalSolidList"/>
    <dgm:cxn modelId="{697DB8CE-82C0-4B21-89FB-A084C2F31320}" type="presParOf" srcId="{016F1158-0B52-42AB-9551-AE1AC89C52B3}" destId="{2233C972-95C1-4100-88E5-D90E342021BE}" srcOrd="1" destOrd="0" presId="urn:microsoft.com/office/officeart/2018/2/layout/IconVerticalSolidList"/>
    <dgm:cxn modelId="{51E3F0D1-9D4C-4717-812D-671B0451117F}" type="presParOf" srcId="{016F1158-0B52-42AB-9551-AE1AC89C52B3}" destId="{23422629-ED06-4064-B7CF-46718F6A5950}" srcOrd="2" destOrd="0" presId="urn:microsoft.com/office/officeart/2018/2/layout/IconVerticalSolidList"/>
    <dgm:cxn modelId="{FAC5EA9F-7AD4-4F00-8B12-2AC6AEF4EA69}" type="presParOf" srcId="{23422629-ED06-4064-B7CF-46718F6A5950}" destId="{1E70BC8B-6174-4203-9626-C89D3D655C0D}" srcOrd="0" destOrd="0" presId="urn:microsoft.com/office/officeart/2018/2/layout/IconVerticalSolidList"/>
    <dgm:cxn modelId="{F434312F-3ADE-40F5-8FBB-D1F532D25A1D}" type="presParOf" srcId="{23422629-ED06-4064-B7CF-46718F6A5950}" destId="{82249BB7-9C46-45B3-9675-F3D25268B6D3}" srcOrd="1" destOrd="0" presId="urn:microsoft.com/office/officeart/2018/2/layout/IconVerticalSolidList"/>
    <dgm:cxn modelId="{6D2A735E-4F20-4885-BB2D-B73E63EE0F1F}" type="presParOf" srcId="{23422629-ED06-4064-B7CF-46718F6A5950}" destId="{9D1B174B-A09E-4AFA-A0AF-B43A7C012CF2}" srcOrd="2" destOrd="0" presId="urn:microsoft.com/office/officeart/2018/2/layout/IconVerticalSolidList"/>
    <dgm:cxn modelId="{92FC59B5-DE77-4018-BA3E-304EE25CEA48}" type="presParOf" srcId="{23422629-ED06-4064-B7CF-46718F6A5950}" destId="{8DEE8883-B28D-4ACB-833E-1429983C1373}" srcOrd="3" destOrd="0" presId="urn:microsoft.com/office/officeart/2018/2/layout/IconVerticalSolidList"/>
    <dgm:cxn modelId="{A0047694-EEFA-414D-A684-947393426841}" type="presParOf" srcId="{016F1158-0B52-42AB-9551-AE1AC89C52B3}" destId="{2FE60AAC-D936-46D2-BB06-C05E593EFA50}" srcOrd="3" destOrd="0" presId="urn:microsoft.com/office/officeart/2018/2/layout/IconVerticalSolidList"/>
    <dgm:cxn modelId="{063BA1B0-4367-4BC3-9F93-7228EABF7DD6}" type="presParOf" srcId="{016F1158-0B52-42AB-9551-AE1AC89C52B3}" destId="{2AD9DD01-BF5B-45F2-97AD-37D1B4CBE32D}" srcOrd="4" destOrd="0" presId="urn:microsoft.com/office/officeart/2018/2/layout/IconVerticalSolidList"/>
    <dgm:cxn modelId="{9C6CD450-3B6C-4ACE-B58D-2B1A56D877B8}" type="presParOf" srcId="{2AD9DD01-BF5B-45F2-97AD-37D1B4CBE32D}" destId="{E8D5FF53-CDAE-4BD8-BD53-17BF0F092181}" srcOrd="0" destOrd="0" presId="urn:microsoft.com/office/officeart/2018/2/layout/IconVerticalSolidList"/>
    <dgm:cxn modelId="{8DCE86CA-8CCD-4031-91B8-186B9793AE13}" type="presParOf" srcId="{2AD9DD01-BF5B-45F2-97AD-37D1B4CBE32D}" destId="{77653706-659D-459D-ABE3-24289DF1B087}" srcOrd="1" destOrd="0" presId="urn:microsoft.com/office/officeart/2018/2/layout/IconVerticalSolidList"/>
    <dgm:cxn modelId="{E22FF34F-2372-4CAF-89DE-ED39413C2163}" type="presParOf" srcId="{2AD9DD01-BF5B-45F2-97AD-37D1B4CBE32D}" destId="{603EF307-9031-48BA-B296-2B06036AFB7B}" srcOrd="2" destOrd="0" presId="urn:microsoft.com/office/officeart/2018/2/layout/IconVerticalSolidList"/>
    <dgm:cxn modelId="{FCE40C03-B49C-44F6-B8ED-1387BB784ED2}" type="presParOf" srcId="{2AD9DD01-BF5B-45F2-97AD-37D1B4CBE32D}" destId="{3490AFE5-1946-4C57-A87C-BE59CC9E736A}" srcOrd="3" destOrd="0" presId="urn:microsoft.com/office/officeart/2018/2/layout/IconVerticalSolidList"/>
    <dgm:cxn modelId="{5BAF0793-2FA8-4451-805C-65E3A9AE2659}" type="presParOf" srcId="{016F1158-0B52-42AB-9551-AE1AC89C52B3}" destId="{63A3ACDC-9272-4AED-A990-51A6C1DE6ADC}" srcOrd="5" destOrd="0" presId="urn:microsoft.com/office/officeart/2018/2/layout/IconVerticalSolidList"/>
    <dgm:cxn modelId="{96E9B584-6DF8-4BE3-9A12-1EC9F4CFEBD1}" type="presParOf" srcId="{016F1158-0B52-42AB-9551-AE1AC89C52B3}" destId="{D694925D-C422-4D6A-BFF0-A8BA88AD3221}" srcOrd="6" destOrd="0" presId="urn:microsoft.com/office/officeart/2018/2/layout/IconVerticalSolidList"/>
    <dgm:cxn modelId="{D16B7EFD-8516-4F8E-8C21-B905A994DE5E}" type="presParOf" srcId="{D694925D-C422-4D6A-BFF0-A8BA88AD3221}" destId="{026C7D70-F9AF-4C27-BACE-B7AC9B20F393}" srcOrd="0" destOrd="0" presId="urn:microsoft.com/office/officeart/2018/2/layout/IconVerticalSolidList"/>
    <dgm:cxn modelId="{CB435DED-6259-4325-B197-AD1AD664F59E}" type="presParOf" srcId="{D694925D-C422-4D6A-BFF0-A8BA88AD3221}" destId="{24F60D3C-C561-458B-9013-FD3B216BCE1C}" srcOrd="1" destOrd="0" presId="urn:microsoft.com/office/officeart/2018/2/layout/IconVerticalSolidList"/>
    <dgm:cxn modelId="{ADAA3178-7D64-4453-9217-E042F105112A}" type="presParOf" srcId="{D694925D-C422-4D6A-BFF0-A8BA88AD3221}" destId="{D7D76CAC-8D65-438D-BE18-6B9555885D53}" srcOrd="2" destOrd="0" presId="urn:microsoft.com/office/officeart/2018/2/layout/IconVerticalSolidList"/>
    <dgm:cxn modelId="{BE79F784-D8A1-4216-A437-DD223530A8D1}" type="presParOf" srcId="{D694925D-C422-4D6A-BFF0-A8BA88AD3221}" destId="{4794E628-EB0D-4360-B881-9F3ED3F07E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7BE47B4-FDF5-4CDC-8737-08F1D133AFF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D7BBEA-080F-461A-AE2C-AC49F72FE93E}">
      <dgm:prSet/>
      <dgm:spPr/>
      <dgm:t>
        <a:bodyPr/>
        <a:lstStyle/>
        <a:p>
          <a:r>
            <a:rPr lang="en-GB"/>
            <a:t>There has to me a means to carrying the threat out </a:t>
          </a:r>
          <a:endParaRPr lang="en-US"/>
        </a:p>
      </dgm:t>
    </dgm:pt>
    <dgm:pt modelId="{7DFAD6E2-5292-49E1-88F8-800FC53D3A1C}" type="parTrans" cxnId="{51841889-88D5-46E9-BA26-334270222196}">
      <dgm:prSet/>
      <dgm:spPr/>
      <dgm:t>
        <a:bodyPr/>
        <a:lstStyle/>
        <a:p>
          <a:endParaRPr lang="en-US"/>
        </a:p>
      </dgm:t>
    </dgm:pt>
    <dgm:pt modelId="{838D9001-3FF1-4324-A52E-CC924FD0B0B8}" type="sibTrans" cxnId="{51841889-88D5-46E9-BA26-334270222196}">
      <dgm:prSet/>
      <dgm:spPr/>
      <dgm:t>
        <a:bodyPr/>
        <a:lstStyle/>
        <a:p>
          <a:endParaRPr lang="en-US"/>
        </a:p>
      </dgm:t>
    </dgm:pt>
    <dgm:pt modelId="{2273990D-D729-4E86-8807-639C0DA032A6}">
      <dgm:prSet/>
      <dgm:spPr/>
      <dgm:t>
        <a:bodyPr/>
        <a:lstStyle/>
        <a:p>
          <a:r>
            <a:rPr lang="en-GB"/>
            <a:t>Silence can constitute assault </a:t>
          </a:r>
          <a:endParaRPr lang="en-US"/>
        </a:p>
      </dgm:t>
    </dgm:pt>
    <dgm:pt modelId="{8E9A09CC-F4EF-4A4C-9F70-40D8F42EB784}" type="parTrans" cxnId="{37DBD3D8-26FE-46F9-A9EA-518FACD42EC4}">
      <dgm:prSet/>
      <dgm:spPr/>
      <dgm:t>
        <a:bodyPr/>
        <a:lstStyle/>
        <a:p>
          <a:endParaRPr lang="en-US"/>
        </a:p>
      </dgm:t>
    </dgm:pt>
    <dgm:pt modelId="{319379DE-06EC-4887-9C2A-2F3F37C3CD9C}" type="sibTrans" cxnId="{37DBD3D8-26FE-46F9-A9EA-518FACD42EC4}">
      <dgm:prSet/>
      <dgm:spPr/>
      <dgm:t>
        <a:bodyPr/>
        <a:lstStyle/>
        <a:p>
          <a:endParaRPr lang="en-US"/>
        </a:p>
      </dgm:t>
    </dgm:pt>
    <dgm:pt modelId="{3E26AE66-092A-4278-9B96-A0121456CFCB}" type="pres">
      <dgm:prSet presAssocID="{77BE47B4-FDF5-4CDC-8737-08F1D133AFFE}" presName="linear" presStyleCnt="0">
        <dgm:presLayoutVars>
          <dgm:animLvl val="lvl"/>
          <dgm:resizeHandles val="exact"/>
        </dgm:presLayoutVars>
      </dgm:prSet>
      <dgm:spPr/>
    </dgm:pt>
    <dgm:pt modelId="{A3255BE9-FD4A-4E1F-87C4-223E7A779BE3}" type="pres">
      <dgm:prSet presAssocID="{34D7BBEA-080F-461A-AE2C-AC49F72FE93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BF56459-ED2C-42F0-89BD-BEA5E22F91DE}" type="pres">
      <dgm:prSet presAssocID="{838D9001-3FF1-4324-A52E-CC924FD0B0B8}" presName="spacer" presStyleCnt="0"/>
      <dgm:spPr/>
    </dgm:pt>
    <dgm:pt modelId="{8471E2E3-EF6F-45FD-BAD6-B156E2C9A17B}" type="pres">
      <dgm:prSet presAssocID="{2273990D-D729-4E86-8807-639C0DA032A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1841889-88D5-46E9-BA26-334270222196}" srcId="{77BE47B4-FDF5-4CDC-8737-08F1D133AFFE}" destId="{34D7BBEA-080F-461A-AE2C-AC49F72FE93E}" srcOrd="0" destOrd="0" parTransId="{7DFAD6E2-5292-49E1-88F8-800FC53D3A1C}" sibTransId="{838D9001-3FF1-4324-A52E-CC924FD0B0B8}"/>
    <dgm:cxn modelId="{50EE5093-BD64-415D-8E4D-CC26DFBF788E}" type="presOf" srcId="{34D7BBEA-080F-461A-AE2C-AC49F72FE93E}" destId="{A3255BE9-FD4A-4E1F-87C4-223E7A779BE3}" srcOrd="0" destOrd="0" presId="urn:microsoft.com/office/officeart/2005/8/layout/vList2"/>
    <dgm:cxn modelId="{37DBD3D8-26FE-46F9-A9EA-518FACD42EC4}" srcId="{77BE47B4-FDF5-4CDC-8737-08F1D133AFFE}" destId="{2273990D-D729-4E86-8807-639C0DA032A6}" srcOrd="1" destOrd="0" parTransId="{8E9A09CC-F4EF-4A4C-9F70-40D8F42EB784}" sibTransId="{319379DE-06EC-4887-9C2A-2F3F37C3CD9C}"/>
    <dgm:cxn modelId="{60FA4DF0-CBD5-4C28-BFB1-37CDCA230B06}" type="presOf" srcId="{77BE47B4-FDF5-4CDC-8737-08F1D133AFFE}" destId="{3E26AE66-092A-4278-9B96-A0121456CFCB}" srcOrd="0" destOrd="0" presId="urn:microsoft.com/office/officeart/2005/8/layout/vList2"/>
    <dgm:cxn modelId="{28855AFE-8195-4AAC-A611-18E02B2E52EB}" type="presOf" srcId="{2273990D-D729-4E86-8807-639C0DA032A6}" destId="{8471E2E3-EF6F-45FD-BAD6-B156E2C9A17B}" srcOrd="0" destOrd="0" presId="urn:microsoft.com/office/officeart/2005/8/layout/vList2"/>
    <dgm:cxn modelId="{F1811622-A389-4BAD-B1B0-A7F389BE767A}" type="presParOf" srcId="{3E26AE66-092A-4278-9B96-A0121456CFCB}" destId="{A3255BE9-FD4A-4E1F-87C4-223E7A779BE3}" srcOrd="0" destOrd="0" presId="urn:microsoft.com/office/officeart/2005/8/layout/vList2"/>
    <dgm:cxn modelId="{791B1A51-3397-4C09-BE91-B8A2F71453A1}" type="presParOf" srcId="{3E26AE66-092A-4278-9B96-A0121456CFCB}" destId="{1BF56459-ED2C-42F0-89BD-BEA5E22F91DE}" srcOrd="1" destOrd="0" presId="urn:microsoft.com/office/officeart/2005/8/layout/vList2"/>
    <dgm:cxn modelId="{CAA674A4-0672-4592-BA51-EF5AFD13AB2E}" type="presParOf" srcId="{3E26AE66-092A-4278-9B96-A0121456CFCB}" destId="{8471E2E3-EF6F-45FD-BAD6-B156E2C9A17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DA42C58-66EF-4283-8E6A-D99C73BF0D7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6C518B-A1C7-4502-A14A-B637AB349494}">
      <dgm:prSet/>
      <dgm:spPr/>
      <dgm:t>
        <a:bodyPr/>
        <a:lstStyle/>
        <a:p>
          <a:r>
            <a:rPr lang="en-GB"/>
            <a:t>This is the same as battery</a:t>
          </a:r>
          <a:endParaRPr lang="en-US"/>
        </a:p>
      </dgm:t>
    </dgm:pt>
    <dgm:pt modelId="{DD5DFBA2-77B7-4D97-86C4-902F44A58278}" type="parTrans" cxnId="{83E117AE-4CA2-4E65-9328-6FA8AC35AAF0}">
      <dgm:prSet/>
      <dgm:spPr/>
      <dgm:t>
        <a:bodyPr/>
        <a:lstStyle/>
        <a:p>
          <a:endParaRPr lang="en-US"/>
        </a:p>
      </dgm:t>
    </dgm:pt>
    <dgm:pt modelId="{19F2E911-F0B2-4584-996B-A2E54BBACB8A}" type="sibTrans" cxnId="{83E117AE-4CA2-4E65-9328-6FA8AC35AAF0}">
      <dgm:prSet/>
      <dgm:spPr/>
      <dgm:t>
        <a:bodyPr/>
        <a:lstStyle/>
        <a:p>
          <a:endParaRPr lang="en-US"/>
        </a:p>
      </dgm:t>
    </dgm:pt>
    <dgm:pt modelId="{E99FF774-2CBC-4042-99FF-9E29EF182727}">
      <dgm:prSet/>
      <dgm:spPr/>
      <dgm:t>
        <a:bodyPr/>
        <a:lstStyle/>
        <a:p>
          <a:r>
            <a:rPr lang="en-GB"/>
            <a:t>Intention or recklessness </a:t>
          </a:r>
          <a:endParaRPr lang="en-US"/>
        </a:p>
      </dgm:t>
    </dgm:pt>
    <dgm:pt modelId="{0713599E-B295-476F-9026-FFCAF58D11A6}" type="parTrans" cxnId="{4BA8DAE4-F5CD-4FE3-A323-7BA961B609A8}">
      <dgm:prSet/>
      <dgm:spPr/>
      <dgm:t>
        <a:bodyPr/>
        <a:lstStyle/>
        <a:p>
          <a:endParaRPr lang="en-US"/>
        </a:p>
      </dgm:t>
    </dgm:pt>
    <dgm:pt modelId="{E20F324B-00AF-468E-B0EA-D0CFFBC60260}" type="sibTrans" cxnId="{4BA8DAE4-F5CD-4FE3-A323-7BA961B609A8}">
      <dgm:prSet/>
      <dgm:spPr/>
      <dgm:t>
        <a:bodyPr/>
        <a:lstStyle/>
        <a:p>
          <a:endParaRPr lang="en-US"/>
        </a:p>
      </dgm:t>
    </dgm:pt>
    <dgm:pt modelId="{3754696A-FB2E-4DD4-B9EB-18B0D10C7C70}" type="pres">
      <dgm:prSet presAssocID="{6DA42C58-66EF-4283-8E6A-D99C73BF0D7D}" presName="linear" presStyleCnt="0">
        <dgm:presLayoutVars>
          <dgm:animLvl val="lvl"/>
          <dgm:resizeHandles val="exact"/>
        </dgm:presLayoutVars>
      </dgm:prSet>
      <dgm:spPr/>
    </dgm:pt>
    <dgm:pt modelId="{41E7D87B-94C4-4FB1-B9EC-3DB2DD36B991}" type="pres">
      <dgm:prSet presAssocID="{0B6C518B-A1C7-4502-A14A-B637AB34949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635747-C734-4471-A57A-0E5009E82434}" type="pres">
      <dgm:prSet presAssocID="{19F2E911-F0B2-4584-996B-A2E54BBACB8A}" presName="spacer" presStyleCnt="0"/>
      <dgm:spPr/>
    </dgm:pt>
    <dgm:pt modelId="{1181770F-670F-4CBC-9072-F53231059BFF}" type="pres">
      <dgm:prSet presAssocID="{E99FF774-2CBC-4042-99FF-9E29EF18272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DD16855-5B3B-44F2-B4D2-A94738ED9E31}" type="presOf" srcId="{6DA42C58-66EF-4283-8E6A-D99C73BF0D7D}" destId="{3754696A-FB2E-4DD4-B9EB-18B0D10C7C70}" srcOrd="0" destOrd="0" presId="urn:microsoft.com/office/officeart/2005/8/layout/vList2"/>
    <dgm:cxn modelId="{83E117AE-4CA2-4E65-9328-6FA8AC35AAF0}" srcId="{6DA42C58-66EF-4283-8E6A-D99C73BF0D7D}" destId="{0B6C518B-A1C7-4502-A14A-B637AB349494}" srcOrd="0" destOrd="0" parTransId="{DD5DFBA2-77B7-4D97-86C4-902F44A58278}" sibTransId="{19F2E911-F0B2-4584-996B-A2E54BBACB8A}"/>
    <dgm:cxn modelId="{F1817EC5-F565-406B-8A08-48805EAE1C54}" type="presOf" srcId="{E99FF774-2CBC-4042-99FF-9E29EF182727}" destId="{1181770F-670F-4CBC-9072-F53231059BFF}" srcOrd="0" destOrd="0" presId="urn:microsoft.com/office/officeart/2005/8/layout/vList2"/>
    <dgm:cxn modelId="{4BA8DAE4-F5CD-4FE3-A323-7BA961B609A8}" srcId="{6DA42C58-66EF-4283-8E6A-D99C73BF0D7D}" destId="{E99FF774-2CBC-4042-99FF-9E29EF182727}" srcOrd="1" destOrd="0" parTransId="{0713599E-B295-476F-9026-FFCAF58D11A6}" sibTransId="{E20F324B-00AF-468E-B0EA-D0CFFBC60260}"/>
    <dgm:cxn modelId="{0C1A25F4-FFBE-4211-B41C-0AAF467F5CBD}" type="presOf" srcId="{0B6C518B-A1C7-4502-A14A-B637AB349494}" destId="{41E7D87B-94C4-4FB1-B9EC-3DB2DD36B991}" srcOrd="0" destOrd="0" presId="urn:microsoft.com/office/officeart/2005/8/layout/vList2"/>
    <dgm:cxn modelId="{8356205A-EC78-4706-BB0D-6BA50CBA1E44}" type="presParOf" srcId="{3754696A-FB2E-4DD4-B9EB-18B0D10C7C70}" destId="{41E7D87B-94C4-4FB1-B9EC-3DB2DD36B991}" srcOrd="0" destOrd="0" presId="urn:microsoft.com/office/officeart/2005/8/layout/vList2"/>
    <dgm:cxn modelId="{B702D92B-826C-40B7-BB44-436C2328EE81}" type="presParOf" srcId="{3754696A-FB2E-4DD4-B9EB-18B0D10C7C70}" destId="{82635747-C734-4471-A57A-0E5009E82434}" srcOrd="1" destOrd="0" presId="urn:microsoft.com/office/officeart/2005/8/layout/vList2"/>
    <dgm:cxn modelId="{4E63D1A4-7271-4A6B-909C-C901E92BF400}" type="presParOf" srcId="{3754696A-FB2E-4DD4-B9EB-18B0D10C7C70}" destId="{1181770F-670F-4CBC-9072-F53231059BF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A34199C-7BC2-4C0A-9975-85A88B480D5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3C649E5-4ED8-4D66-9C5C-89AFD30AB6F9}">
      <dgm:prSet/>
      <dgm:spPr/>
      <dgm:t>
        <a:bodyPr/>
        <a:lstStyle/>
        <a:p>
          <a:r>
            <a:rPr lang="en-GB"/>
            <a:t>Consent </a:t>
          </a:r>
          <a:endParaRPr lang="en-US"/>
        </a:p>
      </dgm:t>
    </dgm:pt>
    <dgm:pt modelId="{4C5C9EC4-EF3D-45D2-937A-C8D36B1D33DC}" type="parTrans" cxnId="{D1B6E711-6686-46E4-AA96-B19AE8B46761}">
      <dgm:prSet/>
      <dgm:spPr/>
      <dgm:t>
        <a:bodyPr/>
        <a:lstStyle/>
        <a:p>
          <a:endParaRPr lang="en-US"/>
        </a:p>
      </dgm:t>
    </dgm:pt>
    <dgm:pt modelId="{4EE497FD-A4DA-44B1-BC1E-7C9EE7EA8D06}" type="sibTrans" cxnId="{D1B6E711-6686-46E4-AA96-B19AE8B46761}">
      <dgm:prSet/>
      <dgm:spPr/>
      <dgm:t>
        <a:bodyPr/>
        <a:lstStyle/>
        <a:p>
          <a:endParaRPr lang="en-US"/>
        </a:p>
      </dgm:t>
    </dgm:pt>
    <dgm:pt modelId="{4928B8BA-3105-4954-8EF6-E0CA6B17D90F}">
      <dgm:prSet/>
      <dgm:spPr/>
      <dgm:t>
        <a:bodyPr/>
        <a:lstStyle/>
        <a:p>
          <a:r>
            <a:rPr lang="en-GB"/>
            <a:t>Necessity</a:t>
          </a:r>
          <a:endParaRPr lang="en-US"/>
        </a:p>
      </dgm:t>
    </dgm:pt>
    <dgm:pt modelId="{DDDA32F5-51F7-4B9E-A925-47624256FB73}" type="parTrans" cxnId="{96E67600-D504-4378-B236-4751024C901A}">
      <dgm:prSet/>
      <dgm:spPr/>
      <dgm:t>
        <a:bodyPr/>
        <a:lstStyle/>
        <a:p>
          <a:endParaRPr lang="en-US"/>
        </a:p>
      </dgm:t>
    </dgm:pt>
    <dgm:pt modelId="{D1EF9751-B1C2-4658-9C35-912FC0EA60C0}" type="sibTrans" cxnId="{96E67600-D504-4378-B236-4751024C901A}">
      <dgm:prSet/>
      <dgm:spPr/>
      <dgm:t>
        <a:bodyPr/>
        <a:lstStyle/>
        <a:p>
          <a:endParaRPr lang="en-US"/>
        </a:p>
      </dgm:t>
    </dgm:pt>
    <dgm:pt modelId="{62C6283D-2A71-4B18-AF24-C4E3C4C4E9D7}">
      <dgm:prSet/>
      <dgm:spPr/>
      <dgm:t>
        <a:bodyPr/>
        <a:lstStyle/>
        <a:p>
          <a:r>
            <a:rPr lang="en-GB"/>
            <a:t>Self defence  </a:t>
          </a:r>
          <a:endParaRPr lang="en-US"/>
        </a:p>
      </dgm:t>
    </dgm:pt>
    <dgm:pt modelId="{5985FB33-37E3-4F1E-9BBA-1789627F713C}" type="parTrans" cxnId="{AA41FCB1-021C-47C7-95FF-DC0AC6FF0927}">
      <dgm:prSet/>
      <dgm:spPr/>
      <dgm:t>
        <a:bodyPr/>
        <a:lstStyle/>
        <a:p>
          <a:endParaRPr lang="en-US"/>
        </a:p>
      </dgm:t>
    </dgm:pt>
    <dgm:pt modelId="{B421AA7C-57D1-4C06-90AB-68B9CA0E0C01}" type="sibTrans" cxnId="{AA41FCB1-021C-47C7-95FF-DC0AC6FF0927}">
      <dgm:prSet/>
      <dgm:spPr/>
      <dgm:t>
        <a:bodyPr/>
        <a:lstStyle/>
        <a:p>
          <a:endParaRPr lang="en-US"/>
        </a:p>
      </dgm:t>
    </dgm:pt>
    <dgm:pt modelId="{ACFFBC34-3DDC-4B2F-A0BE-CBD3A8E3B61E}" type="pres">
      <dgm:prSet presAssocID="{EA34199C-7BC2-4C0A-9975-85A88B480D52}" presName="linear" presStyleCnt="0">
        <dgm:presLayoutVars>
          <dgm:animLvl val="lvl"/>
          <dgm:resizeHandles val="exact"/>
        </dgm:presLayoutVars>
      </dgm:prSet>
      <dgm:spPr/>
    </dgm:pt>
    <dgm:pt modelId="{592E356C-AACA-4D6D-94FD-C89FF1C29080}" type="pres">
      <dgm:prSet presAssocID="{C3C649E5-4ED8-4D66-9C5C-89AFD30AB6F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FE11422-2461-4796-A82F-D6EA41829A6F}" type="pres">
      <dgm:prSet presAssocID="{4EE497FD-A4DA-44B1-BC1E-7C9EE7EA8D06}" presName="spacer" presStyleCnt="0"/>
      <dgm:spPr/>
    </dgm:pt>
    <dgm:pt modelId="{47927DBD-5BAC-45DA-905A-2FADF669593D}" type="pres">
      <dgm:prSet presAssocID="{4928B8BA-3105-4954-8EF6-E0CA6B17D9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0C35E8-EA83-48A0-9E48-DAC32347C169}" type="pres">
      <dgm:prSet presAssocID="{D1EF9751-B1C2-4658-9C35-912FC0EA60C0}" presName="spacer" presStyleCnt="0"/>
      <dgm:spPr/>
    </dgm:pt>
    <dgm:pt modelId="{9CA0B7A6-375D-447F-ACC6-632F016E2568}" type="pres">
      <dgm:prSet presAssocID="{62C6283D-2A71-4B18-AF24-C4E3C4C4E9D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6E67600-D504-4378-B236-4751024C901A}" srcId="{EA34199C-7BC2-4C0A-9975-85A88B480D52}" destId="{4928B8BA-3105-4954-8EF6-E0CA6B17D90F}" srcOrd="1" destOrd="0" parTransId="{DDDA32F5-51F7-4B9E-A925-47624256FB73}" sibTransId="{D1EF9751-B1C2-4658-9C35-912FC0EA60C0}"/>
    <dgm:cxn modelId="{D1B6E711-6686-46E4-AA96-B19AE8B46761}" srcId="{EA34199C-7BC2-4C0A-9975-85A88B480D52}" destId="{C3C649E5-4ED8-4D66-9C5C-89AFD30AB6F9}" srcOrd="0" destOrd="0" parTransId="{4C5C9EC4-EF3D-45D2-937A-C8D36B1D33DC}" sibTransId="{4EE497FD-A4DA-44B1-BC1E-7C9EE7EA8D06}"/>
    <dgm:cxn modelId="{1CEDCF90-D90C-400E-8492-7A8D0BB4D736}" type="presOf" srcId="{4928B8BA-3105-4954-8EF6-E0CA6B17D90F}" destId="{47927DBD-5BAC-45DA-905A-2FADF669593D}" srcOrd="0" destOrd="0" presId="urn:microsoft.com/office/officeart/2005/8/layout/vList2"/>
    <dgm:cxn modelId="{850022A7-9F2E-4E66-BAE6-E2B806F30EB5}" type="presOf" srcId="{62C6283D-2A71-4B18-AF24-C4E3C4C4E9D7}" destId="{9CA0B7A6-375D-447F-ACC6-632F016E2568}" srcOrd="0" destOrd="0" presId="urn:microsoft.com/office/officeart/2005/8/layout/vList2"/>
    <dgm:cxn modelId="{24652CAB-B530-409F-8E08-4B5FAD7EBE4B}" type="presOf" srcId="{C3C649E5-4ED8-4D66-9C5C-89AFD30AB6F9}" destId="{592E356C-AACA-4D6D-94FD-C89FF1C29080}" srcOrd="0" destOrd="0" presId="urn:microsoft.com/office/officeart/2005/8/layout/vList2"/>
    <dgm:cxn modelId="{AA41FCB1-021C-47C7-95FF-DC0AC6FF0927}" srcId="{EA34199C-7BC2-4C0A-9975-85A88B480D52}" destId="{62C6283D-2A71-4B18-AF24-C4E3C4C4E9D7}" srcOrd="2" destOrd="0" parTransId="{5985FB33-37E3-4F1E-9BBA-1789627F713C}" sibTransId="{B421AA7C-57D1-4C06-90AB-68B9CA0E0C01}"/>
    <dgm:cxn modelId="{51B28CCA-2610-45A4-A079-6FFB1D9E907E}" type="presOf" srcId="{EA34199C-7BC2-4C0A-9975-85A88B480D52}" destId="{ACFFBC34-3DDC-4B2F-A0BE-CBD3A8E3B61E}" srcOrd="0" destOrd="0" presId="urn:microsoft.com/office/officeart/2005/8/layout/vList2"/>
    <dgm:cxn modelId="{7B241845-E0A0-45E8-AF04-B71546649308}" type="presParOf" srcId="{ACFFBC34-3DDC-4B2F-A0BE-CBD3A8E3B61E}" destId="{592E356C-AACA-4D6D-94FD-C89FF1C29080}" srcOrd="0" destOrd="0" presId="urn:microsoft.com/office/officeart/2005/8/layout/vList2"/>
    <dgm:cxn modelId="{006ACE3C-E1A3-45F1-AA4C-A5EF6623EE55}" type="presParOf" srcId="{ACFFBC34-3DDC-4B2F-A0BE-CBD3A8E3B61E}" destId="{0FE11422-2461-4796-A82F-D6EA41829A6F}" srcOrd="1" destOrd="0" presId="urn:microsoft.com/office/officeart/2005/8/layout/vList2"/>
    <dgm:cxn modelId="{71E38A00-B720-4BAF-ACFC-850D7A49E0AA}" type="presParOf" srcId="{ACFFBC34-3DDC-4B2F-A0BE-CBD3A8E3B61E}" destId="{47927DBD-5BAC-45DA-905A-2FADF669593D}" srcOrd="2" destOrd="0" presId="urn:microsoft.com/office/officeart/2005/8/layout/vList2"/>
    <dgm:cxn modelId="{AE77F7DF-92F9-45C1-9B55-D81BBB02F81B}" type="presParOf" srcId="{ACFFBC34-3DDC-4B2F-A0BE-CBD3A8E3B61E}" destId="{9B0C35E8-EA83-48A0-9E48-DAC32347C169}" srcOrd="3" destOrd="0" presId="urn:microsoft.com/office/officeart/2005/8/layout/vList2"/>
    <dgm:cxn modelId="{2AFD691D-A4FC-46C2-BC4B-D549770FCF09}" type="presParOf" srcId="{ACFFBC34-3DDC-4B2F-A0BE-CBD3A8E3B61E}" destId="{9CA0B7A6-375D-447F-ACC6-632F016E256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CBC273A-CE09-4F51-B766-DD921D2CECC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F3E3679-94EA-46AF-8EE5-E8DAB46A1267}">
      <dgm:prSet/>
      <dgm:spPr/>
      <dgm:t>
        <a:bodyPr/>
        <a:lstStyle/>
        <a:p>
          <a:r>
            <a:rPr lang="en-GB"/>
            <a:t>Have a go at the scenario question on your desk in groups </a:t>
          </a:r>
          <a:endParaRPr lang="en-US"/>
        </a:p>
      </dgm:t>
    </dgm:pt>
    <dgm:pt modelId="{0CEBA610-0886-41BC-8203-B58B33EE4933}" type="parTrans" cxnId="{C8AB14DD-3267-482F-B286-E46BA0E63FAE}">
      <dgm:prSet/>
      <dgm:spPr/>
      <dgm:t>
        <a:bodyPr/>
        <a:lstStyle/>
        <a:p>
          <a:endParaRPr lang="en-US"/>
        </a:p>
      </dgm:t>
    </dgm:pt>
    <dgm:pt modelId="{465F46DA-C543-40A8-93AF-50C2B90A2EE7}" type="sibTrans" cxnId="{C8AB14DD-3267-482F-B286-E46BA0E63FAE}">
      <dgm:prSet/>
      <dgm:spPr/>
      <dgm:t>
        <a:bodyPr/>
        <a:lstStyle/>
        <a:p>
          <a:endParaRPr lang="en-US"/>
        </a:p>
      </dgm:t>
    </dgm:pt>
    <dgm:pt modelId="{F5184185-D52E-4DFA-9FBA-A0D4C7BEA5E4}">
      <dgm:prSet/>
      <dgm:spPr/>
      <dgm:t>
        <a:bodyPr/>
        <a:lstStyle/>
        <a:p>
          <a:r>
            <a:rPr lang="en-GB"/>
            <a:t>Break down your answer </a:t>
          </a:r>
          <a:endParaRPr lang="en-US"/>
        </a:p>
      </dgm:t>
    </dgm:pt>
    <dgm:pt modelId="{5BDA0FB3-E5BB-421C-BAB6-4BB2FAF19CC8}" type="parTrans" cxnId="{5F0729A7-232D-4851-8825-644F01767A12}">
      <dgm:prSet/>
      <dgm:spPr/>
      <dgm:t>
        <a:bodyPr/>
        <a:lstStyle/>
        <a:p>
          <a:endParaRPr lang="en-US"/>
        </a:p>
      </dgm:t>
    </dgm:pt>
    <dgm:pt modelId="{C18DD5EC-9923-453B-97EC-09B0C72D069A}" type="sibTrans" cxnId="{5F0729A7-232D-4851-8825-644F01767A12}">
      <dgm:prSet/>
      <dgm:spPr/>
      <dgm:t>
        <a:bodyPr/>
        <a:lstStyle/>
        <a:p>
          <a:endParaRPr lang="en-US"/>
        </a:p>
      </dgm:t>
    </dgm:pt>
    <dgm:pt modelId="{B8BBBB57-AC78-4C37-97C2-BCADD351FE2F}">
      <dgm:prSet/>
      <dgm:spPr/>
      <dgm:t>
        <a:bodyPr/>
        <a:lstStyle/>
        <a:p>
          <a:r>
            <a:rPr lang="en-GB"/>
            <a:t>Once done pass it to another group in the room who have a different scenario, they will then mark it, and we will feedback</a:t>
          </a:r>
          <a:endParaRPr lang="en-US"/>
        </a:p>
      </dgm:t>
    </dgm:pt>
    <dgm:pt modelId="{9003198A-1942-4648-9633-9651C3A26414}" type="parTrans" cxnId="{9388910C-8EBC-4D1A-811F-190930FB2EA1}">
      <dgm:prSet/>
      <dgm:spPr/>
      <dgm:t>
        <a:bodyPr/>
        <a:lstStyle/>
        <a:p>
          <a:endParaRPr lang="en-US"/>
        </a:p>
      </dgm:t>
    </dgm:pt>
    <dgm:pt modelId="{493CDFC5-99D0-41E1-8076-E8027079025C}" type="sibTrans" cxnId="{9388910C-8EBC-4D1A-811F-190930FB2EA1}">
      <dgm:prSet/>
      <dgm:spPr/>
      <dgm:t>
        <a:bodyPr/>
        <a:lstStyle/>
        <a:p>
          <a:endParaRPr lang="en-US"/>
        </a:p>
      </dgm:t>
    </dgm:pt>
    <dgm:pt modelId="{63B132E0-1454-4970-9981-DDB7A3C0849F}" type="pres">
      <dgm:prSet presAssocID="{1CBC273A-CE09-4F51-B766-DD921D2CECC1}" presName="root" presStyleCnt="0">
        <dgm:presLayoutVars>
          <dgm:dir/>
          <dgm:resizeHandles val="exact"/>
        </dgm:presLayoutVars>
      </dgm:prSet>
      <dgm:spPr/>
    </dgm:pt>
    <dgm:pt modelId="{C2FC7860-2C1C-4959-B744-81F7F67ABB4C}" type="pres">
      <dgm:prSet presAssocID="{FF3E3679-94EA-46AF-8EE5-E8DAB46A1267}" presName="compNode" presStyleCnt="0"/>
      <dgm:spPr/>
    </dgm:pt>
    <dgm:pt modelId="{85005C1D-BB28-4A2A-85AF-DEFA86D1DB81}" type="pres">
      <dgm:prSet presAssocID="{FF3E3679-94EA-46AF-8EE5-E8DAB46A1267}" presName="bgRect" presStyleLbl="bgShp" presStyleIdx="0" presStyleCnt="3"/>
      <dgm:spPr/>
    </dgm:pt>
    <dgm:pt modelId="{3B20D969-F55A-4E62-86C6-98FBD1476CD3}" type="pres">
      <dgm:prSet presAssocID="{FF3E3679-94EA-46AF-8EE5-E8DAB46A126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B9FA5BB-C59F-4DC4-93F8-71674CCA6753}" type="pres">
      <dgm:prSet presAssocID="{FF3E3679-94EA-46AF-8EE5-E8DAB46A1267}" presName="spaceRect" presStyleCnt="0"/>
      <dgm:spPr/>
    </dgm:pt>
    <dgm:pt modelId="{5F896BEB-24A6-4F0A-8005-4AFAF67308A0}" type="pres">
      <dgm:prSet presAssocID="{FF3E3679-94EA-46AF-8EE5-E8DAB46A1267}" presName="parTx" presStyleLbl="revTx" presStyleIdx="0" presStyleCnt="3">
        <dgm:presLayoutVars>
          <dgm:chMax val="0"/>
          <dgm:chPref val="0"/>
        </dgm:presLayoutVars>
      </dgm:prSet>
      <dgm:spPr/>
    </dgm:pt>
    <dgm:pt modelId="{EAE25D87-5228-456A-B6AE-B9780D288605}" type="pres">
      <dgm:prSet presAssocID="{465F46DA-C543-40A8-93AF-50C2B90A2EE7}" presName="sibTrans" presStyleCnt="0"/>
      <dgm:spPr/>
    </dgm:pt>
    <dgm:pt modelId="{F50DE2CD-5E66-4E80-9E31-02A37A9561BC}" type="pres">
      <dgm:prSet presAssocID="{F5184185-D52E-4DFA-9FBA-A0D4C7BEA5E4}" presName="compNode" presStyleCnt="0"/>
      <dgm:spPr/>
    </dgm:pt>
    <dgm:pt modelId="{29EF9533-B07D-46BC-AE8D-BF7C664B932A}" type="pres">
      <dgm:prSet presAssocID="{F5184185-D52E-4DFA-9FBA-A0D4C7BEA5E4}" presName="bgRect" presStyleLbl="bgShp" presStyleIdx="1" presStyleCnt="3"/>
      <dgm:spPr/>
    </dgm:pt>
    <dgm:pt modelId="{64CC0C42-2604-4850-89A4-9D4EEFA27153}" type="pres">
      <dgm:prSet presAssocID="{F5184185-D52E-4DFA-9FBA-A0D4C7BEA5E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86288C1F-97C0-4974-8BD4-7DA17CE0C5BE}" type="pres">
      <dgm:prSet presAssocID="{F5184185-D52E-4DFA-9FBA-A0D4C7BEA5E4}" presName="spaceRect" presStyleCnt="0"/>
      <dgm:spPr/>
    </dgm:pt>
    <dgm:pt modelId="{F6BE8E2D-26E3-4F88-9CC4-2B16B72AA40B}" type="pres">
      <dgm:prSet presAssocID="{F5184185-D52E-4DFA-9FBA-A0D4C7BEA5E4}" presName="parTx" presStyleLbl="revTx" presStyleIdx="1" presStyleCnt="3">
        <dgm:presLayoutVars>
          <dgm:chMax val="0"/>
          <dgm:chPref val="0"/>
        </dgm:presLayoutVars>
      </dgm:prSet>
      <dgm:spPr/>
    </dgm:pt>
    <dgm:pt modelId="{F752622F-7D9A-4514-8BBF-52CE0D43BC78}" type="pres">
      <dgm:prSet presAssocID="{C18DD5EC-9923-453B-97EC-09B0C72D069A}" presName="sibTrans" presStyleCnt="0"/>
      <dgm:spPr/>
    </dgm:pt>
    <dgm:pt modelId="{6EB9C142-375B-4CB9-B6B7-7DEC5C3DECAF}" type="pres">
      <dgm:prSet presAssocID="{B8BBBB57-AC78-4C37-97C2-BCADD351FE2F}" presName="compNode" presStyleCnt="0"/>
      <dgm:spPr/>
    </dgm:pt>
    <dgm:pt modelId="{D039B1DE-C8E4-403E-A9FF-1C923E75D2A6}" type="pres">
      <dgm:prSet presAssocID="{B8BBBB57-AC78-4C37-97C2-BCADD351FE2F}" presName="bgRect" presStyleLbl="bgShp" presStyleIdx="2" presStyleCnt="3"/>
      <dgm:spPr/>
    </dgm:pt>
    <dgm:pt modelId="{257F5ACF-1C22-42A6-8CE2-F365A06E54C1}" type="pres">
      <dgm:prSet presAssocID="{B8BBBB57-AC78-4C37-97C2-BCADD351FE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885834F-85F1-4144-9E03-FB6B42CBBE28}" type="pres">
      <dgm:prSet presAssocID="{B8BBBB57-AC78-4C37-97C2-BCADD351FE2F}" presName="spaceRect" presStyleCnt="0"/>
      <dgm:spPr/>
    </dgm:pt>
    <dgm:pt modelId="{64E55B65-B190-4C02-A432-EDBF87231607}" type="pres">
      <dgm:prSet presAssocID="{B8BBBB57-AC78-4C37-97C2-BCADD351FE2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388910C-8EBC-4D1A-811F-190930FB2EA1}" srcId="{1CBC273A-CE09-4F51-B766-DD921D2CECC1}" destId="{B8BBBB57-AC78-4C37-97C2-BCADD351FE2F}" srcOrd="2" destOrd="0" parTransId="{9003198A-1942-4648-9633-9651C3A26414}" sibTransId="{493CDFC5-99D0-41E1-8076-E8027079025C}"/>
    <dgm:cxn modelId="{79A3BD8C-E4D6-4A96-8BC3-6CE1800C76F9}" type="presOf" srcId="{1CBC273A-CE09-4F51-B766-DD921D2CECC1}" destId="{63B132E0-1454-4970-9981-DDB7A3C0849F}" srcOrd="0" destOrd="0" presId="urn:microsoft.com/office/officeart/2018/2/layout/IconVerticalSolidList"/>
    <dgm:cxn modelId="{ACFBC691-8734-4639-9982-36988249FD6B}" type="presOf" srcId="{B8BBBB57-AC78-4C37-97C2-BCADD351FE2F}" destId="{64E55B65-B190-4C02-A432-EDBF87231607}" srcOrd="0" destOrd="0" presId="urn:microsoft.com/office/officeart/2018/2/layout/IconVerticalSolidList"/>
    <dgm:cxn modelId="{1B795FA3-BEC6-4B5B-AD1C-2B2F35D8E14A}" type="presOf" srcId="{F5184185-D52E-4DFA-9FBA-A0D4C7BEA5E4}" destId="{F6BE8E2D-26E3-4F88-9CC4-2B16B72AA40B}" srcOrd="0" destOrd="0" presId="urn:microsoft.com/office/officeart/2018/2/layout/IconVerticalSolidList"/>
    <dgm:cxn modelId="{5F0729A7-232D-4851-8825-644F01767A12}" srcId="{1CBC273A-CE09-4F51-B766-DD921D2CECC1}" destId="{F5184185-D52E-4DFA-9FBA-A0D4C7BEA5E4}" srcOrd="1" destOrd="0" parTransId="{5BDA0FB3-E5BB-421C-BAB6-4BB2FAF19CC8}" sibTransId="{C18DD5EC-9923-453B-97EC-09B0C72D069A}"/>
    <dgm:cxn modelId="{C8AB14DD-3267-482F-B286-E46BA0E63FAE}" srcId="{1CBC273A-CE09-4F51-B766-DD921D2CECC1}" destId="{FF3E3679-94EA-46AF-8EE5-E8DAB46A1267}" srcOrd="0" destOrd="0" parTransId="{0CEBA610-0886-41BC-8203-B58B33EE4933}" sibTransId="{465F46DA-C543-40A8-93AF-50C2B90A2EE7}"/>
    <dgm:cxn modelId="{4CAAE2EF-3D2B-466F-8D78-671C359EF438}" type="presOf" srcId="{FF3E3679-94EA-46AF-8EE5-E8DAB46A1267}" destId="{5F896BEB-24A6-4F0A-8005-4AFAF67308A0}" srcOrd="0" destOrd="0" presId="urn:microsoft.com/office/officeart/2018/2/layout/IconVerticalSolidList"/>
    <dgm:cxn modelId="{B44FF35F-2EE8-4DD5-8ACD-085BAE9D9859}" type="presParOf" srcId="{63B132E0-1454-4970-9981-DDB7A3C0849F}" destId="{C2FC7860-2C1C-4959-B744-81F7F67ABB4C}" srcOrd="0" destOrd="0" presId="urn:microsoft.com/office/officeart/2018/2/layout/IconVerticalSolidList"/>
    <dgm:cxn modelId="{B35D9E6C-1A39-437C-8FCB-463152593413}" type="presParOf" srcId="{C2FC7860-2C1C-4959-B744-81F7F67ABB4C}" destId="{85005C1D-BB28-4A2A-85AF-DEFA86D1DB81}" srcOrd="0" destOrd="0" presId="urn:microsoft.com/office/officeart/2018/2/layout/IconVerticalSolidList"/>
    <dgm:cxn modelId="{2CD22A60-ACBE-4F89-92F9-E65EDE4CAE92}" type="presParOf" srcId="{C2FC7860-2C1C-4959-B744-81F7F67ABB4C}" destId="{3B20D969-F55A-4E62-86C6-98FBD1476CD3}" srcOrd="1" destOrd="0" presId="urn:microsoft.com/office/officeart/2018/2/layout/IconVerticalSolidList"/>
    <dgm:cxn modelId="{A5D00614-EEE3-4BD2-A107-7C2D292A86F1}" type="presParOf" srcId="{C2FC7860-2C1C-4959-B744-81F7F67ABB4C}" destId="{5B9FA5BB-C59F-4DC4-93F8-71674CCA6753}" srcOrd="2" destOrd="0" presId="urn:microsoft.com/office/officeart/2018/2/layout/IconVerticalSolidList"/>
    <dgm:cxn modelId="{8255525B-5A21-4AD7-932A-09F0059D359B}" type="presParOf" srcId="{C2FC7860-2C1C-4959-B744-81F7F67ABB4C}" destId="{5F896BEB-24A6-4F0A-8005-4AFAF67308A0}" srcOrd="3" destOrd="0" presId="urn:microsoft.com/office/officeart/2018/2/layout/IconVerticalSolidList"/>
    <dgm:cxn modelId="{FBCE60BC-6C0A-45D5-A22E-96996AD493A4}" type="presParOf" srcId="{63B132E0-1454-4970-9981-DDB7A3C0849F}" destId="{EAE25D87-5228-456A-B6AE-B9780D288605}" srcOrd="1" destOrd="0" presId="urn:microsoft.com/office/officeart/2018/2/layout/IconVerticalSolidList"/>
    <dgm:cxn modelId="{C87CEC40-74E7-4478-8D53-13B6CEADBCCF}" type="presParOf" srcId="{63B132E0-1454-4970-9981-DDB7A3C0849F}" destId="{F50DE2CD-5E66-4E80-9E31-02A37A9561BC}" srcOrd="2" destOrd="0" presId="urn:microsoft.com/office/officeart/2018/2/layout/IconVerticalSolidList"/>
    <dgm:cxn modelId="{FD4B7CBE-FEF6-4BC4-BFA7-637254797C50}" type="presParOf" srcId="{F50DE2CD-5E66-4E80-9E31-02A37A9561BC}" destId="{29EF9533-B07D-46BC-AE8D-BF7C664B932A}" srcOrd="0" destOrd="0" presId="urn:microsoft.com/office/officeart/2018/2/layout/IconVerticalSolidList"/>
    <dgm:cxn modelId="{75DD2750-4597-4765-89B1-40101382009C}" type="presParOf" srcId="{F50DE2CD-5E66-4E80-9E31-02A37A9561BC}" destId="{64CC0C42-2604-4850-89A4-9D4EEFA27153}" srcOrd="1" destOrd="0" presId="urn:microsoft.com/office/officeart/2018/2/layout/IconVerticalSolidList"/>
    <dgm:cxn modelId="{E01D5808-0DC4-4177-A520-D4E30ED92F86}" type="presParOf" srcId="{F50DE2CD-5E66-4E80-9E31-02A37A9561BC}" destId="{86288C1F-97C0-4974-8BD4-7DA17CE0C5BE}" srcOrd="2" destOrd="0" presId="urn:microsoft.com/office/officeart/2018/2/layout/IconVerticalSolidList"/>
    <dgm:cxn modelId="{7D12508E-45B2-4EB2-B1AC-B11A6F36BE39}" type="presParOf" srcId="{F50DE2CD-5E66-4E80-9E31-02A37A9561BC}" destId="{F6BE8E2D-26E3-4F88-9CC4-2B16B72AA40B}" srcOrd="3" destOrd="0" presId="urn:microsoft.com/office/officeart/2018/2/layout/IconVerticalSolidList"/>
    <dgm:cxn modelId="{656ED5DA-D539-4E8A-AAC5-9EA9301659C4}" type="presParOf" srcId="{63B132E0-1454-4970-9981-DDB7A3C0849F}" destId="{F752622F-7D9A-4514-8BBF-52CE0D43BC78}" srcOrd="3" destOrd="0" presId="urn:microsoft.com/office/officeart/2018/2/layout/IconVerticalSolidList"/>
    <dgm:cxn modelId="{A35A4CA1-672A-4F57-9420-DA2AD5B4C17C}" type="presParOf" srcId="{63B132E0-1454-4970-9981-DDB7A3C0849F}" destId="{6EB9C142-375B-4CB9-B6B7-7DEC5C3DECAF}" srcOrd="4" destOrd="0" presId="urn:microsoft.com/office/officeart/2018/2/layout/IconVerticalSolidList"/>
    <dgm:cxn modelId="{A84DE285-A1A0-4468-82DD-C5AB9738F129}" type="presParOf" srcId="{6EB9C142-375B-4CB9-B6B7-7DEC5C3DECAF}" destId="{D039B1DE-C8E4-403E-A9FF-1C923E75D2A6}" srcOrd="0" destOrd="0" presId="urn:microsoft.com/office/officeart/2018/2/layout/IconVerticalSolidList"/>
    <dgm:cxn modelId="{287AABA5-706F-4217-BBD4-3505D51C47A7}" type="presParOf" srcId="{6EB9C142-375B-4CB9-B6B7-7DEC5C3DECAF}" destId="{257F5ACF-1C22-42A6-8CE2-F365A06E54C1}" srcOrd="1" destOrd="0" presId="urn:microsoft.com/office/officeart/2018/2/layout/IconVerticalSolidList"/>
    <dgm:cxn modelId="{B38CC895-43F9-440E-A499-F8B6528A7F1A}" type="presParOf" srcId="{6EB9C142-375B-4CB9-B6B7-7DEC5C3DECAF}" destId="{7885834F-85F1-4144-9E03-FB6B42CBBE28}" srcOrd="2" destOrd="0" presId="urn:microsoft.com/office/officeart/2018/2/layout/IconVerticalSolidList"/>
    <dgm:cxn modelId="{B57E02F7-4CA4-417D-82A8-6B25D3F83952}" type="presParOf" srcId="{6EB9C142-375B-4CB9-B6B7-7DEC5C3DECAF}" destId="{64E55B65-B190-4C02-A432-EDBF872316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34DD437-1A44-4D8A-84A6-0C50722A3A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DA22003-D74C-48CF-BDCF-39AFAF675FF0}">
      <dgm:prSet/>
      <dgm:spPr/>
      <dgm:t>
        <a:bodyPr/>
        <a:lstStyle/>
        <a:p>
          <a:r>
            <a:rPr lang="en-GB"/>
            <a:t>As a last task, </a:t>
          </a:r>
          <a:endParaRPr lang="en-US"/>
        </a:p>
      </dgm:t>
    </dgm:pt>
    <dgm:pt modelId="{B4E9CCE9-261E-405E-921C-1B9E1A21322E}" type="parTrans" cxnId="{D6F974B7-82DD-429A-92C0-AE0EE69D4A54}">
      <dgm:prSet/>
      <dgm:spPr/>
      <dgm:t>
        <a:bodyPr/>
        <a:lstStyle/>
        <a:p>
          <a:endParaRPr lang="en-US"/>
        </a:p>
      </dgm:t>
    </dgm:pt>
    <dgm:pt modelId="{6B701C8C-D07B-4C03-A68A-F50238EF466F}" type="sibTrans" cxnId="{D6F974B7-82DD-429A-92C0-AE0EE69D4A54}">
      <dgm:prSet/>
      <dgm:spPr/>
      <dgm:t>
        <a:bodyPr/>
        <a:lstStyle/>
        <a:p>
          <a:endParaRPr lang="en-US"/>
        </a:p>
      </dgm:t>
    </dgm:pt>
    <dgm:pt modelId="{6AEFC1E6-39DE-448A-820E-94C6E070F94B}">
      <dgm:prSet/>
      <dgm:spPr/>
      <dgm:t>
        <a:bodyPr/>
        <a:lstStyle/>
        <a:p>
          <a:r>
            <a:rPr lang="en-GB"/>
            <a:t>In groups, please create 6 questions for the other group in the room. </a:t>
          </a:r>
          <a:endParaRPr lang="en-US"/>
        </a:p>
      </dgm:t>
    </dgm:pt>
    <dgm:pt modelId="{3DE81C5A-106B-4C00-8ADE-FFC1B6137533}" type="parTrans" cxnId="{D094CC2F-4C8F-4992-B996-9C717DD10B20}">
      <dgm:prSet/>
      <dgm:spPr/>
      <dgm:t>
        <a:bodyPr/>
        <a:lstStyle/>
        <a:p>
          <a:endParaRPr lang="en-US"/>
        </a:p>
      </dgm:t>
    </dgm:pt>
    <dgm:pt modelId="{E3E7B9EA-911C-4010-A4D1-55F451BE8E7A}" type="sibTrans" cxnId="{D094CC2F-4C8F-4992-B996-9C717DD10B20}">
      <dgm:prSet/>
      <dgm:spPr/>
      <dgm:t>
        <a:bodyPr/>
        <a:lstStyle/>
        <a:p>
          <a:endParaRPr lang="en-US"/>
        </a:p>
      </dgm:t>
    </dgm:pt>
    <dgm:pt modelId="{3254C388-1BB3-4CBA-BD6D-2B5B7EB1DF42}" type="pres">
      <dgm:prSet presAssocID="{834DD437-1A44-4D8A-84A6-0C50722A3A4A}" presName="root" presStyleCnt="0">
        <dgm:presLayoutVars>
          <dgm:dir/>
          <dgm:resizeHandles val="exact"/>
        </dgm:presLayoutVars>
      </dgm:prSet>
      <dgm:spPr/>
    </dgm:pt>
    <dgm:pt modelId="{4A171280-FDA3-4D21-8E87-C717A78BEFE6}" type="pres">
      <dgm:prSet presAssocID="{7DA22003-D74C-48CF-BDCF-39AFAF675FF0}" presName="compNode" presStyleCnt="0"/>
      <dgm:spPr/>
    </dgm:pt>
    <dgm:pt modelId="{06039939-2278-4287-9CE2-FF322E747FC3}" type="pres">
      <dgm:prSet presAssocID="{7DA22003-D74C-48CF-BDCF-39AFAF675FF0}" presName="bgRect" presStyleLbl="bgShp" presStyleIdx="0" presStyleCnt="2"/>
      <dgm:spPr/>
    </dgm:pt>
    <dgm:pt modelId="{BBDE4187-7EEF-4238-90D2-54E2A38C91A0}" type="pres">
      <dgm:prSet presAssocID="{7DA22003-D74C-48CF-BDCF-39AFAF675FF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72B8DAF-EE7A-4C27-A9CF-8C33D1EE3272}" type="pres">
      <dgm:prSet presAssocID="{7DA22003-D74C-48CF-BDCF-39AFAF675FF0}" presName="spaceRect" presStyleCnt="0"/>
      <dgm:spPr/>
    </dgm:pt>
    <dgm:pt modelId="{58CEC55B-87CC-4DDA-854E-FF41F61143CA}" type="pres">
      <dgm:prSet presAssocID="{7DA22003-D74C-48CF-BDCF-39AFAF675FF0}" presName="parTx" presStyleLbl="revTx" presStyleIdx="0" presStyleCnt="2">
        <dgm:presLayoutVars>
          <dgm:chMax val="0"/>
          <dgm:chPref val="0"/>
        </dgm:presLayoutVars>
      </dgm:prSet>
      <dgm:spPr/>
    </dgm:pt>
    <dgm:pt modelId="{D42F0D6A-FF8A-4B43-B2ED-559272231642}" type="pres">
      <dgm:prSet presAssocID="{6B701C8C-D07B-4C03-A68A-F50238EF466F}" presName="sibTrans" presStyleCnt="0"/>
      <dgm:spPr/>
    </dgm:pt>
    <dgm:pt modelId="{0727BD6A-0F90-4BB6-8901-E71A4AD0CC2B}" type="pres">
      <dgm:prSet presAssocID="{6AEFC1E6-39DE-448A-820E-94C6E070F94B}" presName="compNode" presStyleCnt="0"/>
      <dgm:spPr/>
    </dgm:pt>
    <dgm:pt modelId="{1DF6A3E8-A073-497B-A1FD-D9AAB5055CF2}" type="pres">
      <dgm:prSet presAssocID="{6AEFC1E6-39DE-448A-820E-94C6E070F94B}" presName="bgRect" presStyleLbl="bgShp" presStyleIdx="1" presStyleCnt="2"/>
      <dgm:spPr/>
    </dgm:pt>
    <dgm:pt modelId="{EAADDE56-55AB-42CC-B740-434C0F00F32C}" type="pres">
      <dgm:prSet presAssocID="{6AEFC1E6-39DE-448A-820E-94C6E070F94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85F52D2-EB5B-4576-BB64-25DF47B04D78}" type="pres">
      <dgm:prSet presAssocID="{6AEFC1E6-39DE-448A-820E-94C6E070F94B}" presName="spaceRect" presStyleCnt="0"/>
      <dgm:spPr/>
    </dgm:pt>
    <dgm:pt modelId="{8FB730AC-4761-4997-9923-96959B517B14}" type="pres">
      <dgm:prSet presAssocID="{6AEFC1E6-39DE-448A-820E-94C6E070F94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094CC2F-4C8F-4992-B996-9C717DD10B20}" srcId="{834DD437-1A44-4D8A-84A6-0C50722A3A4A}" destId="{6AEFC1E6-39DE-448A-820E-94C6E070F94B}" srcOrd="1" destOrd="0" parTransId="{3DE81C5A-106B-4C00-8ADE-FFC1B6137533}" sibTransId="{E3E7B9EA-911C-4010-A4D1-55F451BE8E7A}"/>
    <dgm:cxn modelId="{741C834C-DD7A-4E21-A683-DD18523C68D1}" type="presOf" srcId="{834DD437-1A44-4D8A-84A6-0C50722A3A4A}" destId="{3254C388-1BB3-4CBA-BD6D-2B5B7EB1DF42}" srcOrd="0" destOrd="0" presId="urn:microsoft.com/office/officeart/2018/2/layout/IconVerticalSolidList"/>
    <dgm:cxn modelId="{9C4CE990-C474-47AC-96E9-47F676896DEB}" type="presOf" srcId="{7DA22003-D74C-48CF-BDCF-39AFAF675FF0}" destId="{58CEC55B-87CC-4DDA-854E-FF41F61143CA}" srcOrd="0" destOrd="0" presId="urn:microsoft.com/office/officeart/2018/2/layout/IconVerticalSolidList"/>
    <dgm:cxn modelId="{D6F974B7-82DD-429A-92C0-AE0EE69D4A54}" srcId="{834DD437-1A44-4D8A-84A6-0C50722A3A4A}" destId="{7DA22003-D74C-48CF-BDCF-39AFAF675FF0}" srcOrd="0" destOrd="0" parTransId="{B4E9CCE9-261E-405E-921C-1B9E1A21322E}" sibTransId="{6B701C8C-D07B-4C03-A68A-F50238EF466F}"/>
    <dgm:cxn modelId="{EBCC13FF-CD12-431E-B6BC-A0877423AE98}" type="presOf" srcId="{6AEFC1E6-39DE-448A-820E-94C6E070F94B}" destId="{8FB730AC-4761-4997-9923-96959B517B14}" srcOrd="0" destOrd="0" presId="urn:microsoft.com/office/officeart/2018/2/layout/IconVerticalSolidList"/>
    <dgm:cxn modelId="{41BFFD69-726F-493C-A1BF-F6A36663ADDA}" type="presParOf" srcId="{3254C388-1BB3-4CBA-BD6D-2B5B7EB1DF42}" destId="{4A171280-FDA3-4D21-8E87-C717A78BEFE6}" srcOrd="0" destOrd="0" presId="urn:microsoft.com/office/officeart/2018/2/layout/IconVerticalSolidList"/>
    <dgm:cxn modelId="{9BC51983-5F94-48C7-AFA2-3F91D6386AE9}" type="presParOf" srcId="{4A171280-FDA3-4D21-8E87-C717A78BEFE6}" destId="{06039939-2278-4287-9CE2-FF322E747FC3}" srcOrd="0" destOrd="0" presId="urn:microsoft.com/office/officeart/2018/2/layout/IconVerticalSolidList"/>
    <dgm:cxn modelId="{D6EF8991-964E-4D8E-9217-E3FE12144E57}" type="presParOf" srcId="{4A171280-FDA3-4D21-8E87-C717A78BEFE6}" destId="{BBDE4187-7EEF-4238-90D2-54E2A38C91A0}" srcOrd="1" destOrd="0" presId="urn:microsoft.com/office/officeart/2018/2/layout/IconVerticalSolidList"/>
    <dgm:cxn modelId="{A90F3E28-58EC-4038-8AFC-7DC813606A4C}" type="presParOf" srcId="{4A171280-FDA3-4D21-8E87-C717A78BEFE6}" destId="{572B8DAF-EE7A-4C27-A9CF-8C33D1EE3272}" srcOrd="2" destOrd="0" presId="urn:microsoft.com/office/officeart/2018/2/layout/IconVerticalSolidList"/>
    <dgm:cxn modelId="{9F30B31E-3876-474C-9A46-296EFC0AEDE7}" type="presParOf" srcId="{4A171280-FDA3-4D21-8E87-C717A78BEFE6}" destId="{58CEC55B-87CC-4DDA-854E-FF41F61143CA}" srcOrd="3" destOrd="0" presId="urn:microsoft.com/office/officeart/2018/2/layout/IconVerticalSolidList"/>
    <dgm:cxn modelId="{E03BF024-F271-46E1-9B0D-F76D302B5510}" type="presParOf" srcId="{3254C388-1BB3-4CBA-BD6D-2B5B7EB1DF42}" destId="{D42F0D6A-FF8A-4B43-B2ED-559272231642}" srcOrd="1" destOrd="0" presId="urn:microsoft.com/office/officeart/2018/2/layout/IconVerticalSolidList"/>
    <dgm:cxn modelId="{85071DC5-FA8A-4DAE-9A14-64DAAE3710B5}" type="presParOf" srcId="{3254C388-1BB3-4CBA-BD6D-2B5B7EB1DF42}" destId="{0727BD6A-0F90-4BB6-8901-E71A4AD0CC2B}" srcOrd="2" destOrd="0" presId="urn:microsoft.com/office/officeart/2018/2/layout/IconVerticalSolidList"/>
    <dgm:cxn modelId="{A0373382-53EC-495D-B9D5-11FECD0FEE4E}" type="presParOf" srcId="{0727BD6A-0F90-4BB6-8901-E71A4AD0CC2B}" destId="{1DF6A3E8-A073-497B-A1FD-D9AAB5055CF2}" srcOrd="0" destOrd="0" presId="urn:microsoft.com/office/officeart/2018/2/layout/IconVerticalSolidList"/>
    <dgm:cxn modelId="{8168BC6A-3DA8-472B-B8BC-BC9DCA8D2A2E}" type="presParOf" srcId="{0727BD6A-0F90-4BB6-8901-E71A4AD0CC2B}" destId="{EAADDE56-55AB-42CC-B740-434C0F00F32C}" srcOrd="1" destOrd="0" presId="urn:microsoft.com/office/officeart/2018/2/layout/IconVerticalSolidList"/>
    <dgm:cxn modelId="{9292F7E7-B0C7-467E-9CE6-D5F4231EE7CE}" type="presParOf" srcId="{0727BD6A-0F90-4BB6-8901-E71A4AD0CC2B}" destId="{685F52D2-EB5B-4576-BB64-25DF47B04D78}" srcOrd="2" destOrd="0" presId="urn:microsoft.com/office/officeart/2018/2/layout/IconVerticalSolidList"/>
    <dgm:cxn modelId="{916F1C6E-5936-4CE6-965D-F60F0B77919C}" type="presParOf" srcId="{0727BD6A-0F90-4BB6-8901-E71A4AD0CC2B}" destId="{8FB730AC-4761-4997-9923-96959B517B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4B07A9B-9043-41C9-A1AA-7765E1E5E28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1B80037-8205-43B8-BC87-3572C355A85E}">
      <dgm:prSet/>
      <dgm:spPr/>
      <dgm:t>
        <a:bodyPr/>
        <a:lstStyle/>
        <a:p>
          <a:r>
            <a:rPr lang="en-GB"/>
            <a:t>1. Employers Liability </a:t>
          </a:r>
          <a:endParaRPr lang="en-US"/>
        </a:p>
      </dgm:t>
    </dgm:pt>
    <dgm:pt modelId="{40644451-66F3-436A-872E-82A4A70C77B9}" type="parTrans" cxnId="{E56E63AB-32BA-4E0E-A37E-87BD4A80869C}">
      <dgm:prSet/>
      <dgm:spPr/>
      <dgm:t>
        <a:bodyPr/>
        <a:lstStyle/>
        <a:p>
          <a:endParaRPr lang="en-US"/>
        </a:p>
      </dgm:t>
    </dgm:pt>
    <dgm:pt modelId="{6B6E84B7-6F77-4D2C-AF45-45E493AA4594}" type="sibTrans" cxnId="{E56E63AB-32BA-4E0E-A37E-87BD4A80869C}">
      <dgm:prSet/>
      <dgm:spPr/>
      <dgm:t>
        <a:bodyPr/>
        <a:lstStyle/>
        <a:p>
          <a:endParaRPr lang="en-US"/>
        </a:p>
      </dgm:t>
    </dgm:pt>
    <dgm:pt modelId="{EF64A125-FD7E-43F2-A8A2-AE34FC195CCF}">
      <dgm:prSet/>
      <dgm:spPr/>
      <dgm:t>
        <a:bodyPr/>
        <a:lstStyle/>
        <a:p>
          <a:r>
            <a:rPr lang="en-GB"/>
            <a:t>2. Emergency Service </a:t>
          </a:r>
          <a:endParaRPr lang="en-US"/>
        </a:p>
      </dgm:t>
    </dgm:pt>
    <dgm:pt modelId="{BB843996-392D-4881-A225-D0B355F23D0E}" type="parTrans" cxnId="{3002A9A4-CFA7-4F67-BE66-933605179561}">
      <dgm:prSet/>
      <dgm:spPr/>
      <dgm:t>
        <a:bodyPr/>
        <a:lstStyle/>
        <a:p>
          <a:endParaRPr lang="en-US"/>
        </a:p>
      </dgm:t>
    </dgm:pt>
    <dgm:pt modelId="{FF599EA5-96DF-445A-BDED-B8C4EFC4896C}" type="sibTrans" cxnId="{3002A9A4-CFA7-4F67-BE66-933605179561}">
      <dgm:prSet/>
      <dgm:spPr/>
      <dgm:t>
        <a:bodyPr/>
        <a:lstStyle/>
        <a:p>
          <a:endParaRPr lang="en-US"/>
        </a:p>
      </dgm:t>
    </dgm:pt>
    <dgm:pt modelId="{7F0BB944-DDD8-4A7A-AD3B-49DB45BE286E}">
      <dgm:prSet/>
      <dgm:spPr/>
      <dgm:t>
        <a:bodyPr/>
        <a:lstStyle/>
        <a:p>
          <a:r>
            <a:rPr lang="en-GB"/>
            <a:t>You must ensure that you listen to them in preparation for the following weeks session. </a:t>
          </a:r>
          <a:endParaRPr lang="en-US"/>
        </a:p>
      </dgm:t>
    </dgm:pt>
    <dgm:pt modelId="{4ECBA766-23A9-4570-981B-EEAC49D7F8E6}" type="parTrans" cxnId="{5DB48243-D4E5-4EB2-854E-F3845239EC5B}">
      <dgm:prSet/>
      <dgm:spPr/>
      <dgm:t>
        <a:bodyPr/>
        <a:lstStyle/>
        <a:p>
          <a:endParaRPr lang="en-US"/>
        </a:p>
      </dgm:t>
    </dgm:pt>
    <dgm:pt modelId="{0F1673EF-DE99-4666-86A1-3393E8A797EE}" type="sibTrans" cxnId="{5DB48243-D4E5-4EB2-854E-F3845239EC5B}">
      <dgm:prSet/>
      <dgm:spPr/>
      <dgm:t>
        <a:bodyPr/>
        <a:lstStyle/>
        <a:p>
          <a:endParaRPr lang="en-US"/>
        </a:p>
      </dgm:t>
    </dgm:pt>
    <dgm:pt modelId="{61E71FE1-5052-4891-80C7-90C70A3F2C21}" type="pres">
      <dgm:prSet presAssocID="{D4B07A9B-9043-41C9-A1AA-7765E1E5E281}" presName="root" presStyleCnt="0">
        <dgm:presLayoutVars>
          <dgm:dir/>
          <dgm:resizeHandles val="exact"/>
        </dgm:presLayoutVars>
      </dgm:prSet>
      <dgm:spPr/>
    </dgm:pt>
    <dgm:pt modelId="{045A6378-84EA-485F-922C-8C1571C9FA8E}" type="pres">
      <dgm:prSet presAssocID="{21B80037-8205-43B8-BC87-3572C355A85E}" presName="compNode" presStyleCnt="0"/>
      <dgm:spPr/>
    </dgm:pt>
    <dgm:pt modelId="{5D703587-0AB1-49CB-9D02-D325D86167C0}" type="pres">
      <dgm:prSet presAssocID="{21B80037-8205-43B8-BC87-3572C355A85E}" presName="bgRect" presStyleLbl="bgShp" presStyleIdx="0" presStyleCnt="3"/>
      <dgm:spPr/>
    </dgm:pt>
    <dgm:pt modelId="{86E70DE4-D0E5-4548-8248-14D6FCA85D33}" type="pres">
      <dgm:prSet presAssocID="{21B80037-8205-43B8-BC87-3572C355A85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DC5C706-E895-4090-AACD-A8FB23E4E102}" type="pres">
      <dgm:prSet presAssocID="{21B80037-8205-43B8-BC87-3572C355A85E}" presName="spaceRect" presStyleCnt="0"/>
      <dgm:spPr/>
    </dgm:pt>
    <dgm:pt modelId="{50411969-F1E8-4E69-897B-08E7B434E44F}" type="pres">
      <dgm:prSet presAssocID="{21B80037-8205-43B8-BC87-3572C355A85E}" presName="parTx" presStyleLbl="revTx" presStyleIdx="0" presStyleCnt="3">
        <dgm:presLayoutVars>
          <dgm:chMax val="0"/>
          <dgm:chPref val="0"/>
        </dgm:presLayoutVars>
      </dgm:prSet>
      <dgm:spPr/>
    </dgm:pt>
    <dgm:pt modelId="{515E418C-20F2-4BC8-8AAC-8B0FE5244A3F}" type="pres">
      <dgm:prSet presAssocID="{6B6E84B7-6F77-4D2C-AF45-45E493AA4594}" presName="sibTrans" presStyleCnt="0"/>
      <dgm:spPr/>
    </dgm:pt>
    <dgm:pt modelId="{AF96EA9D-1127-4290-8E65-3BFCD2CDF848}" type="pres">
      <dgm:prSet presAssocID="{EF64A125-FD7E-43F2-A8A2-AE34FC195CCF}" presName="compNode" presStyleCnt="0"/>
      <dgm:spPr/>
    </dgm:pt>
    <dgm:pt modelId="{28B5DCA6-6EFD-4F3C-95DC-7F8E1B35410A}" type="pres">
      <dgm:prSet presAssocID="{EF64A125-FD7E-43F2-A8A2-AE34FC195CCF}" presName="bgRect" presStyleLbl="bgShp" presStyleIdx="1" presStyleCnt="3"/>
      <dgm:spPr/>
    </dgm:pt>
    <dgm:pt modelId="{E44B696C-0E4A-47FE-BB8B-BCA8FD14AE3A}" type="pres">
      <dgm:prSet presAssocID="{EF64A125-FD7E-43F2-A8A2-AE34FC195C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F95901D9-2F05-4EEE-88CF-CD8CB87C22B7}" type="pres">
      <dgm:prSet presAssocID="{EF64A125-FD7E-43F2-A8A2-AE34FC195CCF}" presName="spaceRect" presStyleCnt="0"/>
      <dgm:spPr/>
    </dgm:pt>
    <dgm:pt modelId="{6090FDA1-D93B-44D6-8F93-74A180B415AD}" type="pres">
      <dgm:prSet presAssocID="{EF64A125-FD7E-43F2-A8A2-AE34FC195CCF}" presName="parTx" presStyleLbl="revTx" presStyleIdx="1" presStyleCnt="3">
        <dgm:presLayoutVars>
          <dgm:chMax val="0"/>
          <dgm:chPref val="0"/>
        </dgm:presLayoutVars>
      </dgm:prSet>
      <dgm:spPr/>
    </dgm:pt>
    <dgm:pt modelId="{056646AD-A2D2-4B0A-B46B-0FA6AC47D717}" type="pres">
      <dgm:prSet presAssocID="{FF599EA5-96DF-445A-BDED-B8C4EFC4896C}" presName="sibTrans" presStyleCnt="0"/>
      <dgm:spPr/>
    </dgm:pt>
    <dgm:pt modelId="{EBF6224A-2611-4BA9-B46C-980740E47BC7}" type="pres">
      <dgm:prSet presAssocID="{7F0BB944-DDD8-4A7A-AD3B-49DB45BE286E}" presName="compNode" presStyleCnt="0"/>
      <dgm:spPr/>
    </dgm:pt>
    <dgm:pt modelId="{FB803DEC-D2A4-4D2C-AE85-ED2284FA6D8A}" type="pres">
      <dgm:prSet presAssocID="{7F0BB944-DDD8-4A7A-AD3B-49DB45BE286E}" presName="bgRect" presStyleLbl="bgShp" presStyleIdx="2" presStyleCnt="3"/>
      <dgm:spPr/>
    </dgm:pt>
    <dgm:pt modelId="{ECF43DE7-9EE2-48C0-AA38-E297B6EE8F16}" type="pres">
      <dgm:prSet presAssocID="{7F0BB944-DDD8-4A7A-AD3B-49DB45BE28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EDC4AD4-52E9-458C-88E6-7F8812F88739}" type="pres">
      <dgm:prSet presAssocID="{7F0BB944-DDD8-4A7A-AD3B-49DB45BE286E}" presName="spaceRect" presStyleCnt="0"/>
      <dgm:spPr/>
    </dgm:pt>
    <dgm:pt modelId="{70A46B3D-7C85-4C73-B738-FCD4E1B8B7C5}" type="pres">
      <dgm:prSet presAssocID="{7F0BB944-DDD8-4A7A-AD3B-49DB45BE286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DB48243-D4E5-4EB2-854E-F3845239EC5B}" srcId="{D4B07A9B-9043-41C9-A1AA-7765E1E5E281}" destId="{7F0BB944-DDD8-4A7A-AD3B-49DB45BE286E}" srcOrd="2" destOrd="0" parTransId="{4ECBA766-23A9-4570-981B-EEAC49D7F8E6}" sibTransId="{0F1673EF-DE99-4666-86A1-3393E8A797EE}"/>
    <dgm:cxn modelId="{CFEDB24C-EC7B-45EC-B9A8-AB1B7693CE5F}" type="presOf" srcId="{21B80037-8205-43B8-BC87-3572C355A85E}" destId="{50411969-F1E8-4E69-897B-08E7B434E44F}" srcOrd="0" destOrd="0" presId="urn:microsoft.com/office/officeart/2018/2/layout/IconVerticalSolidList"/>
    <dgm:cxn modelId="{B15B7294-A109-43F9-9E23-902FECC0F589}" type="presOf" srcId="{7F0BB944-DDD8-4A7A-AD3B-49DB45BE286E}" destId="{70A46B3D-7C85-4C73-B738-FCD4E1B8B7C5}" srcOrd="0" destOrd="0" presId="urn:microsoft.com/office/officeart/2018/2/layout/IconVerticalSolidList"/>
    <dgm:cxn modelId="{3002A9A4-CFA7-4F67-BE66-933605179561}" srcId="{D4B07A9B-9043-41C9-A1AA-7765E1E5E281}" destId="{EF64A125-FD7E-43F2-A8A2-AE34FC195CCF}" srcOrd="1" destOrd="0" parTransId="{BB843996-392D-4881-A225-D0B355F23D0E}" sibTransId="{FF599EA5-96DF-445A-BDED-B8C4EFC4896C}"/>
    <dgm:cxn modelId="{E56E63AB-32BA-4E0E-A37E-87BD4A80869C}" srcId="{D4B07A9B-9043-41C9-A1AA-7765E1E5E281}" destId="{21B80037-8205-43B8-BC87-3572C355A85E}" srcOrd="0" destOrd="0" parTransId="{40644451-66F3-436A-872E-82A4A70C77B9}" sibTransId="{6B6E84B7-6F77-4D2C-AF45-45E493AA4594}"/>
    <dgm:cxn modelId="{5FEDCEC3-2DB0-4670-B6CE-7F1042C4E810}" type="presOf" srcId="{D4B07A9B-9043-41C9-A1AA-7765E1E5E281}" destId="{61E71FE1-5052-4891-80C7-90C70A3F2C21}" srcOrd="0" destOrd="0" presId="urn:microsoft.com/office/officeart/2018/2/layout/IconVerticalSolidList"/>
    <dgm:cxn modelId="{DD0435C7-AEC7-4D52-ABFE-A45240E7D876}" type="presOf" srcId="{EF64A125-FD7E-43F2-A8A2-AE34FC195CCF}" destId="{6090FDA1-D93B-44D6-8F93-74A180B415AD}" srcOrd="0" destOrd="0" presId="urn:microsoft.com/office/officeart/2018/2/layout/IconVerticalSolidList"/>
    <dgm:cxn modelId="{288EBD0D-F775-40D0-BA2D-00F801D37338}" type="presParOf" srcId="{61E71FE1-5052-4891-80C7-90C70A3F2C21}" destId="{045A6378-84EA-485F-922C-8C1571C9FA8E}" srcOrd="0" destOrd="0" presId="urn:microsoft.com/office/officeart/2018/2/layout/IconVerticalSolidList"/>
    <dgm:cxn modelId="{F68071DC-BCA0-4381-8014-44E0B6872C38}" type="presParOf" srcId="{045A6378-84EA-485F-922C-8C1571C9FA8E}" destId="{5D703587-0AB1-49CB-9D02-D325D86167C0}" srcOrd="0" destOrd="0" presId="urn:microsoft.com/office/officeart/2018/2/layout/IconVerticalSolidList"/>
    <dgm:cxn modelId="{6771C893-4C83-49DF-8F5C-A2678122D984}" type="presParOf" srcId="{045A6378-84EA-485F-922C-8C1571C9FA8E}" destId="{86E70DE4-D0E5-4548-8248-14D6FCA85D33}" srcOrd="1" destOrd="0" presId="urn:microsoft.com/office/officeart/2018/2/layout/IconVerticalSolidList"/>
    <dgm:cxn modelId="{EDE8F542-23C7-4F3D-8244-F0BD0C81AE6B}" type="presParOf" srcId="{045A6378-84EA-485F-922C-8C1571C9FA8E}" destId="{9DC5C706-E895-4090-AACD-A8FB23E4E102}" srcOrd="2" destOrd="0" presId="urn:microsoft.com/office/officeart/2018/2/layout/IconVerticalSolidList"/>
    <dgm:cxn modelId="{FCD15FF6-FEDC-4CB3-9601-32B195BF454E}" type="presParOf" srcId="{045A6378-84EA-485F-922C-8C1571C9FA8E}" destId="{50411969-F1E8-4E69-897B-08E7B434E44F}" srcOrd="3" destOrd="0" presId="urn:microsoft.com/office/officeart/2018/2/layout/IconVerticalSolidList"/>
    <dgm:cxn modelId="{FC9F03F5-33C4-4DAD-92E5-C1D6DE935D2D}" type="presParOf" srcId="{61E71FE1-5052-4891-80C7-90C70A3F2C21}" destId="{515E418C-20F2-4BC8-8AAC-8B0FE5244A3F}" srcOrd="1" destOrd="0" presId="urn:microsoft.com/office/officeart/2018/2/layout/IconVerticalSolidList"/>
    <dgm:cxn modelId="{42BE8B25-6796-418D-8822-56EAE392B8F8}" type="presParOf" srcId="{61E71FE1-5052-4891-80C7-90C70A3F2C21}" destId="{AF96EA9D-1127-4290-8E65-3BFCD2CDF848}" srcOrd="2" destOrd="0" presId="urn:microsoft.com/office/officeart/2018/2/layout/IconVerticalSolidList"/>
    <dgm:cxn modelId="{E320043C-1CF7-4CB1-8597-1E84253ECC6B}" type="presParOf" srcId="{AF96EA9D-1127-4290-8E65-3BFCD2CDF848}" destId="{28B5DCA6-6EFD-4F3C-95DC-7F8E1B35410A}" srcOrd="0" destOrd="0" presId="urn:microsoft.com/office/officeart/2018/2/layout/IconVerticalSolidList"/>
    <dgm:cxn modelId="{C2E1F175-29CA-4741-AA2B-7E3E7E62F7D5}" type="presParOf" srcId="{AF96EA9D-1127-4290-8E65-3BFCD2CDF848}" destId="{E44B696C-0E4A-47FE-BB8B-BCA8FD14AE3A}" srcOrd="1" destOrd="0" presId="urn:microsoft.com/office/officeart/2018/2/layout/IconVerticalSolidList"/>
    <dgm:cxn modelId="{E785A1EF-BE12-4226-97BA-54C52168242F}" type="presParOf" srcId="{AF96EA9D-1127-4290-8E65-3BFCD2CDF848}" destId="{F95901D9-2F05-4EEE-88CF-CD8CB87C22B7}" srcOrd="2" destOrd="0" presId="urn:microsoft.com/office/officeart/2018/2/layout/IconVerticalSolidList"/>
    <dgm:cxn modelId="{A7CAF16C-ECC6-40FA-8F32-4BF13EF6049A}" type="presParOf" srcId="{AF96EA9D-1127-4290-8E65-3BFCD2CDF848}" destId="{6090FDA1-D93B-44D6-8F93-74A180B415AD}" srcOrd="3" destOrd="0" presId="urn:microsoft.com/office/officeart/2018/2/layout/IconVerticalSolidList"/>
    <dgm:cxn modelId="{03AC560A-204B-4A8F-914E-84EF818E1AC4}" type="presParOf" srcId="{61E71FE1-5052-4891-80C7-90C70A3F2C21}" destId="{056646AD-A2D2-4B0A-B46B-0FA6AC47D717}" srcOrd="3" destOrd="0" presId="urn:microsoft.com/office/officeart/2018/2/layout/IconVerticalSolidList"/>
    <dgm:cxn modelId="{71206D22-133A-48C1-986C-5F406C908E6D}" type="presParOf" srcId="{61E71FE1-5052-4891-80C7-90C70A3F2C21}" destId="{EBF6224A-2611-4BA9-B46C-980740E47BC7}" srcOrd="4" destOrd="0" presId="urn:microsoft.com/office/officeart/2018/2/layout/IconVerticalSolidList"/>
    <dgm:cxn modelId="{A5A2B729-815A-4070-8D0A-D48F3325CC40}" type="presParOf" srcId="{EBF6224A-2611-4BA9-B46C-980740E47BC7}" destId="{FB803DEC-D2A4-4D2C-AE85-ED2284FA6D8A}" srcOrd="0" destOrd="0" presId="urn:microsoft.com/office/officeart/2018/2/layout/IconVerticalSolidList"/>
    <dgm:cxn modelId="{1BA4B0E6-E694-4754-94CF-F785430FFCDB}" type="presParOf" srcId="{EBF6224A-2611-4BA9-B46C-980740E47BC7}" destId="{ECF43DE7-9EE2-48C0-AA38-E297B6EE8F16}" srcOrd="1" destOrd="0" presId="urn:microsoft.com/office/officeart/2018/2/layout/IconVerticalSolidList"/>
    <dgm:cxn modelId="{5EF377DC-9DFB-46C4-977C-CC68A79DB233}" type="presParOf" srcId="{EBF6224A-2611-4BA9-B46C-980740E47BC7}" destId="{8EDC4AD4-52E9-458C-88E6-7F8812F88739}" srcOrd="2" destOrd="0" presId="urn:microsoft.com/office/officeart/2018/2/layout/IconVerticalSolidList"/>
    <dgm:cxn modelId="{998C15EC-A421-44B4-BE3D-3DC71065A4A9}" type="presParOf" srcId="{EBF6224A-2611-4BA9-B46C-980740E47BC7}" destId="{70A46B3D-7C85-4C73-B738-FCD4E1B8B7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9C4C93-82CE-46D3-AF98-5C40942D5FEA}">
      <dsp:nvSpPr>
        <dsp:cNvPr id="0" name=""/>
        <dsp:cNvSpPr/>
      </dsp:nvSpPr>
      <dsp:spPr>
        <a:xfrm>
          <a:off x="171621" y="296"/>
          <a:ext cx="2329595" cy="139775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Trip Week </a:t>
          </a:r>
          <a:endParaRPr lang="en-US" sz="3100" kern="1200"/>
        </a:p>
      </dsp:txBody>
      <dsp:txXfrm>
        <a:off x="171621" y="296"/>
        <a:ext cx="2329595" cy="1397757"/>
      </dsp:txXfrm>
    </dsp:sp>
    <dsp:sp modelId="{78F4C740-2A34-4A4C-8199-AAD96E6E9350}">
      <dsp:nvSpPr>
        <dsp:cNvPr id="0" name=""/>
        <dsp:cNvSpPr/>
      </dsp:nvSpPr>
      <dsp:spPr>
        <a:xfrm>
          <a:off x="2734175" y="296"/>
          <a:ext cx="2329595" cy="1397757"/>
        </a:xfrm>
        <a:prstGeom prst="rect">
          <a:avLst/>
        </a:prstGeom>
        <a:solidFill>
          <a:schemeClr val="accent5">
            <a:hueOff val="1225503"/>
            <a:satOff val="-733"/>
            <a:lumOff val="302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Intentional tort </a:t>
          </a:r>
          <a:endParaRPr lang="en-US" sz="3100" kern="1200"/>
        </a:p>
      </dsp:txBody>
      <dsp:txXfrm>
        <a:off x="2734175" y="296"/>
        <a:ext cx="2329595" cy="1397757"/>
      </dsp:txXfrm>
    </dsp:sp>
    <dsp:sp modelId="{0E38BCE8-D787-44C9-8E7A-2C2FB4B61F9D}">
      <dsp:nvSpPr>
        <dsp:cNvPr id="0" name=""/>
        <dsp:cNvSpPr/>
      </dsp:nvSpPr>
      <dsp:spPr>
        <a:xfrm>
          <a:off x="5296730" y="296"/>
          <a:ext cx="2329595" cy="1397757"/>
        </a:xfrm>
        <a:prstGeom prst="rect">
          <a:avLst/>
        </a:prstGeom>
        <a:solidFill>
          <a:schemeClr val="accent5">
            <a:hueOff val="2451006"/>
            <a:satOff val="-1466"/>
            <a:lumOff val="603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Prerecording </a:t>
          </a:r>
          <a:endParaRPr lang="en-US" sz="3100" kern="1200"/>
        </a:p>
      </dsp:txBody>
      <dsp:txXfrm>
        <a:off x="5296730" y="296"/>
        <a:ext cx="2329595" cy="1397757"/>
      </dsp:txXfrm>
    </dsp:sp>
    <dsp:sp modelId="{826F2BE5-1827-44D0-8617-681602F9E240}">
      <dsp:nvSpPr>
        <dsp:cNvPr id="0" name=""/>
        <dsp:cNvSpPr/>
      </dsp:nvSpPr>
      <dsp:spPr>
        <a:xfrm>
          <a:off x="7859285" y="296"/>
          <a:ext cx="2329595" cy="1397757"/>
        </a:xfrm>
        <a:prstGeom prst="rect">
          <a:avLst/>
        </a:prstGeom>
        <a:solidFill>
          <a:schemeClr val="accent5">
            <a:hueOff val="3676508"/>
            <a:satOff val="-2200"/>
            <a:lumOff val="905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Activity </a:t>
          </a:r>
          <a:endParaRPr lang="en-US" sz="3100" kern="1200"/>
        </a:p>
      </dsp:txBody>
      <dsp:txXfrm>
        <a:off x="7859285" y="296"/>
        <a:ext cx="2329595" cy="1397757"/>
      </dsp:txXfrm>
    </dsp:sp>
    <dsp:sp modelId="{C7A827C5-6477-4FAC-8D43-C6C3E6DF68D6}">
      <dsp:nvSpPr>
        <dsp:cNvPr id="0" name=""/>
        <dsp:cNvSpPr/>
      </dsp:nvSpPr>
      <dsp:spPr>
        <a:xfrm>
          <a:off x="2734175" y="1631013"/>
          <a:ext cx="2329595" cy="1397757"/>
        </a:xfrm>
        <a:prstGeom prst="rect">
          <a:avLst/>
        </a:prstGeom>
        <a:solidFill>
          <a:schemeClr val="accent5">
            <a:hueOff val="4902011"/>
            <a:satOff val="-2933"/>
            <a:lumOff val="12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Summary </a:t>
          </a:r>
          <a:endParaRPr lang="en-US" sz="3100" kern="1200"/>
        </a:p>
      </dsp:txBody>
      <dsp:txXfrm>
        <a:off x="2734175" y="1631013"/>
        <a:ext cx="2329595" cy="1397757"/>
      </dsp:txXfrm>
    </dsp:sp>
    <dsp:sp modelId="{5E8E701A-0C56-48E9-826A-C729E3E83412}">
      <dsp:nvSpPr>
        <dsp:cNvPr id="0" name=""/>
        <dsp:cNvSpPr/>
      </dsp:nvSpPr>
      <dsp:spPr>
        <a:xfrm>
          <a:off x="5296730" y="1631013"/>
          <a:ext cx="2329595" cy="1397757"/>
        </a:xfrm>
        <a:prstGeom prst="rect">
          <a:avLst/>
        </a:prstGeom>
        <a:solidFill>
          <a:schemeClr val="accent5">
            <a:hueOff val="6127514"/>
            <a:satOff val="-3666"/>
            <a:lumOff val="1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Thank you, any questions?</a:t>
          </a:r>
          <a:endParaRPr lang="en-US" sz="3100" kern="1200"/>
        </a:p>
      </dsp:txBody>
      <dsp:txXfrm>
        <a:off x="5296730" y="1631013"/>
        <a:ext cx="2329595" cy="1397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721C39-32F2-4A65-B278-C94D366B7D8C}">
      <dsp:nvSpPr>
        <dsp:cNvPr id="0" name=""/>
        <dsp:cNvSpPr/>
      </dsp:nvSpPr>
      <dsp:spPr>
        <a:xfrm>
          <a:off x="770473" y="2310"/>
          <a:ext cx="1059398" cy="10593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8D3EE3-CFDD-4409-A2F1-D2052329B77A}">
      <dsp:nvSpPr>
        <dsp:cNvPr id="0" name=""/>
        <dsp:cNvSpPr/>
      </dsp:nvSpPr>
      <dsp:spPr>
        <a:xfrm>
          <a:off x="99624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D062C-E407-4355-BE6E-54C4F47998B1}">
      <dsp:nvSpPr>
        <dsp:cNvPr id="0" name=""/>
        <dsp:cNvSpPr/>
      </dsp:nvSpPr>
      <dsp:spPr>
        <a:xfrm>
          <a:off x="43181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baseline="0"/>
            <a:t>Trip to the Senedd and the Crown Court in Cardiff </a:t>
          </a:r>
          <a:endParaRPr lang="en-US" sz="1200" kern="1200"/>
        </a:p>
      </dsp:txBody>
      <dsp:txXfrm>
        <a:off x="431813" y="1391685"/>
        <a:ext cx="1736718" cy="694687"/>
      </dsp:txXfrm>
    </dsp:sp>
    <dsp:sp modelId="{04C140ED-E956-4846-912E-2BCF2F827C8E}">
      <dsp:nvSpPr>
        <dsp:cNvPr id="0" name=""/>
        <dsp:cNvSpPr/>
      </dsp:nvSpPr>
      <dsp:spPr>
        <a:xfrm>
          <a:off x="2811118" y="2310"/>
          <a:ext cx="1059398" cy="10593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350DA7-8F6D-4668-B657-484F86E30056}">
      <dsp:nvSpPr>
        <dsp:cNvPr id="0" name=""/>
        <dsp:cNvSpPr/>
      </dsp:nvSpPr>
      <dsp:spPr>
        <a:xfrm>
          <a:off x="303689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EB18D-78E1-4E63-87FF-5C6BB53D79A6}">
      <dsp:nvSpPr>
        <dsp:cNvPr id="0" name=""/>
        <dsp:cNvSpPr/>
      </dsp:nvSpPr>
      <dsp:spPr>
        <a:xfrm>
          <a:off x="247245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baseline="0"/>
            <a:t>Buses are running </a:t>
          </a:r>
          <a:endParaRPr lang="en-US" sz="1200" kern="1200"/>
        </a:p>
      </dsp:txBody>
      <dsp:txXfrm>
        <a:off x="2472458" y="1391685"/>
        <a:ext cx="1736718" cy="694687"/>
      </dsp:txXfrm>
    </dsp:sp>
    <dsp:sp modelId="{70DD23C7-5DAC-4B00-AF60-A368B0FF4BFC}">
      <dsp:nvSpPr>
        <dsp:cNvPr id="0" name=""/>
        <dsp:cNvSpPr/>
      </dsp:nvSpPr>
      <dsp:spPr>
        <a:xfrm>
          <a:off x="4851762" y="2310"/>
          <a:ext cx="1059398" cy="10593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F9051B-EA9C-44EE-A4EB-3E9EC741479F}">
      <dsp:nvSpPr>
        <dsp:cNvPr id="0" name=""/>
        <dsp:cNvSpPr/>
      </dsp:nvSpPr>
      <dsp:spPr>
        <a:xfrm>
          <a:off x="507753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F0CEBF-D534-4983-8157-0646289B00E1}">
      <dsp:nvSpPr>
        <dsp:cNvPr id="0" name=""/>
        <dsp:cNvSpPr/>
      </dsp:nvSpPr>
      <dsp:spPr>
        <a:xfrm>
          <a:off x="451310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baseline="0"/>
            <a:t>There will be about a 2-hour break between each visit. </a:t>
          </a:r>
          <a:endParaRPr lang="en-US" sz="1200" kern="1200"/>
        </a:p>
      </dsp:txBody>
      <dsp:txXfrm>
        <a:off x="4513102" y="1391685"/>
        <a:ext cx="1736718" cy="694687"/>
      </dsp:txXfrm>
    </dsp:sp>
    <dsp:sp modelId="{90A70BE5-5FD9-4E16-8A32-A7E59503E145}">
      <dsp:nvSpPr>
        <dsp:cNvPr id="0" name=""/>
        <dsp:cNvSpPr/>
      </dsp:nvSpPr>
      <dsp:spPr>
        <a:xfrm>
          <a:off x="770473" y="2520552"/>
          <a:ext cx="1059398" cy="10593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9E08F-727A-4125-9827-319073FEEDE9}">
      <dsp:nvSpPr>
        <dsp:cNvPr id="0" name=""/>
        <dsp:cNvSpPr/>
      </dsp:nvSpPr>
      <dsp:spPr>
        <a:xfrm>
          <a:off x="99624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E7394-15B0-4F9C-8714-46DB79645DF0}">
      <dsp:nvSpPr>
        <dsp:cNvPr id="0" name=""/>
        <dsp:cNvSpPr/>
      </dsp:nvSpPr>
      <dsp:spPr>
        <a:xfrm>
          <a:off x="43181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baseline="0"/>
            <a:t>However, you cannot go shopping</a:t>
          </a:r>
          <a:endParaRPr lang="en-US" sz="1200" kern="1200"/>
        </a:p>
      </dsp:txBody>
      <dsp:txXfrm>
        <a:off x="431813" y="3909927"/>
        <a:ext cx="1736718" cy="694687"/>
      </dsp:txXfrm>
    </dsp:sp>
    <dsp:sp modelId="{8CF4202B-3CE1-4DC4-B607-0DC040191E0C}">
      <dsp:nvSpPr>
        <dsp:cNvPr id="0" name=""/>
        <dsp:cNvSpPr/>
      </dsp:nvSpPr>
      <dsp:spPr>
        <a:xfrm>
          <a:off x="2811118" y="2520552"/>
          <a:ext cx="1059398" cy="105939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D0C9B-B004-4BB3-A9AB-7FA9143958ED}">
      <dsp:nvSpPr>
        <dsp:cNvPr id="0" name=""/>
        <dsp:cNvSpPr/>
      </dsp:nvSpPr>
      <dsp:spPr>
        <a:xfrm>
          <a:off x="303689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70021-3CDB-4D7F-859B-FA869B2442B2}">
      <dsp:nvSpPr>
        <dsp:cNvPr id="0" name=""/>
        <dsp:cNvSpPr/>
      </dsp:nvSpPr>
      <dsp:spPr>
        <a:xfrm>
          <a:off x="247245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baseline="0"/>
            <a:t>If you are not intending on coming please could I ask that you let us know asap. </a:t>
          </a:r>
          <a:endParaRPr lang="en-US" sz="1200" kern="1200"/>
        </a:p>
      </dsp:txBody>
      <dsp:txXfrm>
        <a:off x="2472458" y="3909927"/>
        <a:ext cx="1736718" cy="694687"/>
      </dsp:txXfrm>
    </dsp:sp>
    <dsp:sp modelId="{B3E5954F-403D-483A-8A88-5FA978A5F816}">
      <dsp:nvSpPr>
        <dsp:cNvPr id="0" name=""/>
        <dsp:cNvSpPr/>
      </dsp:nvSpPr>
      <dsp:spPr>
        <a:xfrm>
          <a:off x="4851762" y="2520552"/>
          <a:ext cx="1059398" cy="10593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3E0FF-E4F6-4DD7-BE30-69C46570C9B4}">
      <dsp:nvSpPr>
        <dsp:cNvPr id="0" name=""/>
        <dsp:cNvSpPr/>
      </dsp:nvSpPr>
      <dsp:spPr>
        <a:xfrm>
          <a:off x="507753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DEC06-AB92-4EBA-9BB5-24AEFF0BE499}">
      <dsp:nvSpPr>
        <dsp:cNvPr id="0" name=""/>
        <dsp:cNvSpPr/>
      </dsp:nvSpPr>
      <dsp:spPr>
        <a:xfrm>
          <a:off x="451310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baseline="0"/>
            <a:t>If you would prefer to meet us there, please let me know. </a:t>
          </a:r>
          <a:endParaRPr lang="en-US" sz="1200" kern="1200"/>
        </a:p>
      </dsp:txBody>
      <dsp:txXfrm>
        <a:off x="4513102" y="3909927"/>
        <a:ext cx="1736718" cy="694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8E671C-42B1-478F-A34C-D326BCA01E1F}">
      <dsp:nvSpPr>
        <dsp:cNvPr id="0" name=""/>
        <dsp:cNvSpPr/>
      </dsp:nvSpPr>
      <dsp:spPr>
        <a:xfrm>
          <a:off x="0" y="1490"/>
          <a:ext cx="6681635" cy="6350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5BEDE-6893-4743-AACF-15B80213DF3F}">
      <dsp:nvSpPr>
        <dsp:cNvPr id="0" name=""/>
        <dsp:cNvSpPr/>
      </dsp:nvSpPr>
      <dsp:spPr>
        <a:xfrm>
          <a:off x="192095" y="144371"/>
          <a:ext cx="349264" cy="3492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5478A-F5B0-4B0F-8DAD-F98B417CFE54}">
      <dsp:nvSpPr>
        <dsp:cNvPr id="0" name=""/>
        <dsp:cNvSpPr/>
      </dsp:nvSpPr>
      <dsp:spPr>
        <a:xfrm>
          <a:off x="733455" y="1490"/>
          <a:ext cx="5948179" cy="635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207" tIns="67207" rIns="67207" bIns="672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Dress code – smart casual or business dress/ no beach wear and your shoulders need to be covered. </a:t>
          </a:r>
          <a:endParaRPr lang="en-US" sz="1900" kern="1200"/>
        </a:p>
      </dsp:txBody>
      <dsp:txXfrm>
        <a:off x="733455" y="1490"/>
        <a:ext cx="5948179" cy="635026"/>
      </dsp:txXfrm>
    </dsp:sp>
    <dsp:sp modelId="{A9012088-433C-4534-97CE-3A735FD2E7FE}">
      <dsp:nvSpPr>
        <dsp:cNvPr id="0" name=""/>
        <dsp:cNvSpPr/>
      </dsp:nvSpPr>
      <dsp:spPr>
        <a:xfrm>
          <a:off x="0" y="795273"/>
          <a:ext cx="6681635" cy="63502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B61D8-38B2-4894-AD8A-3CE003499D70}">
      <dsp:nvSpPr>
        <dsp:cNvPr id="0" name=""/>
        <dsp:cNvSpPr/>
      </dsp:nvSpPr>
      <dsp:spPr>
        <a:xfrm>
          <a:off x="192095" y="938154"/>
          <a:ext cx="349264" cy="3492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7B082-B3EA-4E65-AAA9-6E972DEAE443}">
      <dsp:nvSpPr>
        <dsp:cNvPr id="0" name=""/>
        <dsp:cNvSpPr/>
      </dsp:nvSpPr>
      <dsp:spPr>
        <a:xfrm>
          <a:off x="733455" y="795273"/>
          <a:ext cx="5948179" cy="635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207" tIns="67207" rIns="67207" bIns="672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Wear sensible shoes </a:t>
          </a:r>
          <a:endParaRPr lang="en-US" sz="1900" kern="1200"/>
        </a:p>
      </dsp:txBody>
      <dsp:txXfrm>
        <a:off x="733455" y="795273"/>
        <a:ext cx="5948179" cy="635026"/>
      </dsp:txXfrm>
    </dsp:sp>
    <dsp:sp modelId="{7A436600-6C27-440A-B64C-A24D3A2D1B70}">
      <dsp:nvSpPr>
        <dsp:cNvPr id="0" name=""/>
        <dsp:cNvSpPr/>
      </dsp:nvSpPr>
      <dsp:spPr>
        <a:xfrm>
          <a:off x="0" y="1589057"/>
          <a:ext cx="6681635" cy="63502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7D274-9D56-42E8-A8A3-0A10C8536BCB}">
      <dsp:nvSpPr>
        <dsp:cNvPr id="0" name=""/>
        <dsp:cNvSpPr/>
      </dsp:nvSpPr>
      <dsp:spPr>
        <a:xfrm>
          <a:off x="192095" y="1731938"/>
          <a:ext cx="349264" cy="3492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FB553-5CC3-4DAB-ADF7-78D6F4AC8826}">
      <dsp:nvSpPr>
        <dsp:cNvPr id="0" name=""/>
        <dsp:cNvSpPr/>
      </dsp:nvSpPr>
      <dsp:spPr>
        <a:xfrm>
          <a:off x="733455" y="1589057"/>
          <a:ext cx="5948179" cy="635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207" tIns="67207" rIns="67207" bIns="672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Will be searched on entry</a:t>
          </a:r>
          <a:endParaRPr lang="en-US" sz="1900" kern="1200"/>
        </a:p>
      </dsp:txBody>
      <dsp:txXfrm>
        <a:off x="733455" y="1589057"/>
        <a:ext cx="5948179" cy="635026"/>
      </dsp:txXfrm>
    </dsp:sp>
    <dsp:sp modelId="{ACF8B3D4-9900-4160-8EC8-335C43823B33}">
      <dsp:nvSpPr>
        <dsp:cNvPr id="0" name=""/>
        <dsp:cNvSpPr/>
      </dsp:nvSpPr>
      <dsp:spPr>
        <a:xfrm>
          <a:off x="0" y="2382840"/>
          <a:ext cx="6681635" cy="6350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279FD-E16C-4272-A8F7-BAA0FE44FAE6}">
      <dsp:nvSpPr>
        <dsp:cNvPr id="0" name=""/>
        <dsp:cNvSpPr/>
      </dsp:nvSpPr>
      <dsp:spPr>
        <a:xfrm>
          <a:off x="192095" y="2525721"/>
          <a:ext cx="349264" cy="3492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E46DD-2B9C-49F8-8E41-4D367D887867}">
      <dsp:nvSpPr>
        <dsp:cNvPr id="0" name=""/>
        <dsp:cNvSpPr/>
      </dsp:nvSpPr>
      <dsp:spPr>
        <a:xfrm>
          <a:off x="733455" y="2382840"/>
          <a:ext cx="5948179" cy="635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207" tIns="67207" rIns="67207" bIns="672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Perfumes/ sharp objects will be removed</a:t>
          </a:r>
          <a:endParaRPr lang="en-US" sz="1900" kern="1200"/>
        </a:p>
      </dsp:txBody>
      <dsp:txXfrm>
        <a:off x="733455" y="2382840"/>
        <a:ext cx="5948179" cy="635026"/>
      </dsp:txXfrm>
    </dsp:sp>
    <dsp:sp modelId="{61EAF94C-E8F1-4668-BC2F-55EAD0C27145}">
      <dsp:nvSpPr>
        <dsp:cNvPr id="0" name=""/>
        <dsp:cNvSpPr/>
      </dsp:nvSpPr>
      <dsp:spPr>
        <a:xfrm>
          <a:off x="0" y="3176624"/>
          <a:ext cx="6681635" cy="63502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84AE58-3F6A-4089-BCBC-4A44E749132B}">
      <dsp:nvSpPr>
        <dsp:cNvPr id="0" name=""/>
        <dsp:cNvSpPr/>
      </dsp:nvSpPr>
      <dsp:spPr>
        <a:xfrm>
          <a:off x="192095" y="3319505"/>
          <a:ext cx="349264" cy="34926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9A7F4-A332-4D37-A5B9-8664209C773C}">
      <dsp:nvSpPr>
        <dsp:cNvPr id="0" name=""/>
        <dsp:cNvSpPr/>
      </dsp:nvSpPr>
      <dsp:spPr>
        <a:xfrm>
          <a:off x="733455" y="3176624"/>
          <a:ext cx="5948179" cy="635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207" tIns="67207" rIns="67207" bIns="672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If you bring a drink, you will be asked to take a sip test</a:t>
          </a:r>
          <a:endParaRPr lang="en-US" sz="1900" kern="1200"/>
        </a:p>
      </dsp:txBody>
      <dsp:txXfrm>
        <a:off x="733455" y="3176624"/>
        <a:ext cx="5948179" cy="635026"/>
      </dsp:txXfrm>
    </dsp:sp>
    <dsp:sp modelId="{382FBB7D-C4F6-4776-B7F6-8A6062D40BFD}">
      <dsp:nvSpPr>
        <dsp:cNvPr id="0" name=""/>
        <dsp:cNvSpPr/>
      </dsp:nvSpPr>
      <dsp:spPr>
        <a:xfrm>
          <a:off x="0" y="3970407"/>
          <a:ext cx="6681635" cy="6350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17D86A-33AE-4EEC-B861-044303A1BC1A}">
      <dsp:nvSpPr>
        <dsp:cNvPr id="0" name=""/>
        <dsp:cNvSpPr/>
      </dsp:nvSpPr>
      <dsp:spPr>
        <a:xfrm>
          <a:off x="192095" y="4113288"/>
          <a:ext cx="349264" cy="34926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67072-A785-478A-A3E8-3BED5B591CC4}">
      <dsp:nvSpPr>
        <dsp:cNvPr id="0" name=""/>
        <dsp:cNvSpPr/>
      </dsp:nvSpPr>
      <dsp:spPr>
        <a:xfrm>
          <a:off x="733455" y="3970407"/>
          <a:ext cx="5948179" cy="635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207" tIns="67207" rIns="67207" bIns="6720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Mobile phones must be switched off</a:t>
          </a:r>
          <a:endParaRPr lang="en-US" sz="1900" kern="1200"/>
        </a:p>
      </dsp:txBody>
      <dsp:txXfrm>
        <a:off x="733455" y="3970407"/>
        <a:ext cx="5948179" cy="6350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EDD214-101B-45C8-B82A-EB752C34D3F7}">
      <dsp:nvSpPr>
        <dsp:cNvPr id="0" name=""/>
        <dsp:cNvSpPr/>
      </dsp:nvSpPr>
      <dsp:spPr>
        <a:xfrm>
          <a:off x="0" y="562"/>
          <a:ext cx="6681635" cy="13159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158BF6-BBFD-4384-9506-AA3C6ECC65C1}">
      <dsp:nvSpPr>
        <dsp:cNvPr id="0" name=""/>
        <dsp:cNvSpPr/>
      </dsp:nvSpPr>
      <dsp:spPr>
        <a:xfrm>
          <a:off x="398072" y="296649"/>
          <a:ext cx="723768" cy="723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04FA2-9D4A-487E-877A-1694A24ECBCE}">
      <dsp:nvSpPr>
        <dsp:cNvPr id="0" name=""/>
        <dsp:cNvSpPr/>
      </dsp:nvSpPr>
      <dsp:spPr>
        <a:xfrm>
          <a:off x="1519914" y="562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Case; Collins v Wilcock [1984] </a:t>
          </a:r>
          <a:endParaRPr lang="en-US" sz="2500" kern="1200"/>
        </a:p>
      </dsp:txBody>
      <dsp:txXfrm>
        <a:off x="1519914" y="562"/>
        <a:ext cx="5161720" cy="1315942"/>
      </dsp:txXfrm>
    </dsp:sp>
    <dsp:sp modelId="{BD3332CC-C6BE-417C-BC48-808D9834AAFE}">
      <dsp:nvSpPr>
        <dsp:cNvPr id="0" name=""/>
        <dsp:cNvSpPr/>
      </dsp:nvSpPr>
      <dsp:spPr>
        <a:xfrm>
          <a:off x="0" y="1645491"/>
          <a:ext cx="6681635" cy="13159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CED8FE-E51B-4566-8673-3F694305330D}">
      <dsp:nvSpPr>
        <dsp:cNvPr id="0" name=""/>
        <dsp:cNvSpPr/>
      </dsp:nvSpPr>
      <dsp:spPr>
        <a:xfrm>
          <a:off x="398072" y="1941578"/>
          <a:ext cx="723768" cy="723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B6368-2174-4CC0-9574-48DAB293F963}">
      <dsp:nvSpPr>
        <dsp:cNvPr id="0" name=""/>
        <dsp:cNvSpPr/>
      </dsp:nvSpPr>
      <dsp:spPr>
        <a:xfrm>
          <a:off x="1519914" y="1645491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 to be intentional, cause immediate and direct harm and be actionable per se.</a:t>
          </a:r>
          <a:endParaRPr lang="en-US" sz="2500" kern="1200"/>
        </a:p>
      </dsp:txBody>
      <dsp:txXfrm>
        <a:off x="1519914" y="1645491"/>
        <a:ext cx="5161720" cy="1315942"/>
      </dsp:txXfrm>
    </dsp:sp>
    <dsp:sp modelId="{D23F49A1-2FC5-4D81-B91A-3BDB915355FA}">
      <dsp:nvSpPr>
        <dsp:cNvPr id="0" name=""/>
        <dsp:cNvSpPr/>
      </dsp:nvSpPr>
      <dsp:spPr>
        <a:xfrm>
          <a:off x="0" y="3290419"/>
          <a:ext cx="6681635" cy="13159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11E87B-6EB6-4783-8D09-0763877F82A4}">
      <dsp:nvSpPr>
        <dsp:cNvPr id="0" name=""/>
        <dsp:cNvSpPr/>
      </dsp:nvSpPr>
      <dsp:spPr>
        <a:xfrm>
          <a:off x="398072" y="3586506"/>
          <a:ext cx="723768" cy="723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3547E-0090-4984-A446-C1A7225D5382}">
      <dsp:nvSpPr>
        <dsp:cNvPr id="0" name=""/>
        <dsp:cNvSpPr/>
      </dsp:nvSpPr>
      <dsp:spPr>
        <a:xfrm>
          <a:off x="1519914" y="3290419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Today, we will look at assault and battery</a:t>
          </a:r>
          <a:endParaRPr lang="en-US" sz="2500" kern="1200"/>
        </a:p>
      </dsp:txBody>
      <dsp:txXfrm>
        <a:off x="1519914" y="3290419"/>
        <a:ext cx="5161720" cy="131594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42E6B-148C-4F51-86EC-74EA335A319E}">
      <dsp:nvSpPr>
        <dsp:cNvPr id="0" name=""/>
        <dsp:cNvSpPr/>
      </dsp:nvSpPr>
      <dsp:spPr>
        <a:xfrm>
          <a:off x="0" y="26462"/>
          <a:ext cx="6681635" cy="22136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‘’ The actual infliction of unlawful force on another person’’.  </a:t>
          </a:r>
          <a:endParaRPr lang="en-US" sz="4400" kern="1200"/>
        </a:p>
      </dsp:txBody>
      <dsp:txXfrm>
        <a:off x="108061" y="134523"/>
        <a:ext cx="6465513" cy="1997518"/>
      </dsp:txXfrm>
    </dsp:sp>
    <dsp:sp modelId="{FCDCC8CD-30D8-4399-9436-25395A21194E}">
      <dsp:nvSpPr>
        <dsp:cNvPr id="0" name=""/>
        <dsp:cNvSpPr/>
      </dsp:nvSpPr>
      <dsp:spPr>
        <a:xfrm>
          <a:off x="0" y="2366822"/>
          <a:ext cx="6681635" cy="221364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Collins v Wilcock</a:t>
          </a:r>
          <a:endParaRPr lang="en-US" sz="4400" kern="1200"/>
        </a:p>
      </dsp:txBody>
      <dsp:txXfrm>
        <a:off x="108061" y="2474883"/>
        <a:ext cx="6465513" cy="19975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A05D2-300D-4210-9725-E9B6A9FD8379}">
      <dsp:nvSpPr>
        <dsp:cNvPr id="0" name=""/>
        <dsp:cNvSpPr/>
      </dsp:nvSpPr>
      <dsp:spPr>
        <a:xfrm>
          <a:off x="0" y="69220"/>
          <a:ext cx="6681635" cy="1054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 to prove the offence we need to prove; </a:t>
          </a:r>
          <a:endParaRPr lang="en-US" sz="2900" kern="1200"/>
        </a:p>
      </dsp:txBody>
      <dsp:txXfrm>
        <a:off x="51475" y="120695"/>
        <a:ext cx="6578685" cy="951530"/>
      </dsp:txXfrm>
    </dsp:sp>
    <dsp:sp modelId="{1384B4DC-F0AC-461D-80BE-22905EE43D3A}">
      <dsp:nvSpPr>
        <dsp:cNvPr id="0" name=""/>
        <dsp:cNvSpPr/>
      </dsp:nvSpPr>
      <dsp:spPr>
        <a:xfrm>
          <a:off x="0" y="1207221"/>
          <a:ext cx="6681635" cy="105448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There was intentional unlawful touching/force</a:t>
          </a:r>
          <a:endParaRPr lang="en-US" sz="2900" kern="1200"/>
        </a:p>
      </dsp:txBody>
      <dsp:txXfrm>
        <a:off x="51475" y="1258696"/>
        <a:ext cx="6578685" cy="951530"/>
      </dsp:txXfrm>
    </dsp:sp>
    <dsp:sp modelId="{B93F2B50-2FC1-4F09-B46A-D6DD3FE1A694}">
      <dsp:nvSpPr>
        <dsp:cNvPr id="0" name=""/>
        <dsp:cNvSpPr/>
      </dsp:nvSpPr>
      <dsp:spPr>
        <a:xfrm>
          <a:off x="0" y="2345222"/>
          <a:ext cx="6681635" cy="105448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defence </a:t>
          </a:r>
          <a:endParaRPr lang="en-US" sz="2900" kern="1200"/>
        </a:p>
      </dsp:txBody>
      <dsp:txXfrm>
        <a:off x="51475" y="2396697"/>
        <a:ext cx="6578685" cy="951530"/>
      </dsp:txXfrm>
    </dsp:sp>
    <dsp:sp modelId="{789C85B9-00A6-4728-9B37-A5C5A30019F9}">
      <dsp:nvSpPr>
        <dsp:cNvPr id="0" name=""/>
        <dsp:cNvSpPr/>
      </dsp:nvSpPr>
      <dsp:spPr>
        <a:xfrm>
          <a:off x="0" y="3483223"/>
          <a:ext cx="6681635" cy="105448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Direct and immediate </a:t>
          </a:r>
          <a:endParaRPr lang="en-US" sz="2900" kern="1200"/>
        </a:p>
      </dsp:txBody>
      <dsp:txXfrm>
        <a:off x="51475" y="3534698"/>
        <a:ext cx="6578685" cy="95153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9531F-2DA1-4E86-A46A-25EAA2CFBEF1}">
      <dsp:nvSpPr>
        <dsp:cNvPr id="0" name=""/>
        <dsp:cNvSpPr/>
      </dsp:nvSpPr>
      <dsp:spPr>
        <a:xfrm>
          <a:off x="0" y="74522"/>
          <a:ext cx="6681635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Intentional – if involuntary it is not intentional </a:t>
          </a:r>
          <a:endParaRPr lang="en-US" sz="2900" kern="1200"/>
        </a:p>
      </dsp:txBody>
      <dsp:txXfrm>
        <a:off x="51346" y="125868"/>
        <a:ext cx="6578943" cy="949138"/>
      </dsp:txXfrm>
    </dsp:sp>
    <dsp:sp modelId="{F49DCBAB-212C-4EF7-93B9-D3C7EEBEE023}">
      <dsp:nvSpPr>
        <dsp:cNvPr id="0" name=""/>
        <dsp:cNvSpPr/>
      </dsp:nvSpPr>
      <dsp:spPr>
        <a:xfrm>
          <a:off x="0" y="1209872"/>
          <a:ext cx="6681635" cy="105183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Men’s rea – intention or recklessness </a:t>
          </a:r>
          <a:endParaRPr lang="en-US" sz="2900" kern="1200"/>
        </a:p>
      </dsp:txBody>
      <dsp:txXfrm>
        <a:off x="51346" y="1261218"/>
        <a:ext cx="6578943" cy="949138"/>
      </dsp:txXfrm>
    </dsp:sp>
    <dsp:sp modelId="{6528155C-3BAB-4D05-9F0D-973E945A8433}">
      <dsp:nvSpPr>
        <dsp:cNvPr id="0" name=""/>
        <dsp:cNvSpPr/>
      </dsp:nvSpPr>
      <dsp:spPr>
        <a:xfrm>
          <a:off x="0" y="2345222"/>
          <a:ext cx="6681635" cy="105183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Transferred Malice </a:t>
          </a:r>
          <a:endParaRPr lang="en-US" sz="2900" kern="1200"/>
        </a:p>
      </dsp:txBody>
      <dsp:txXfrm>
        <a:off x="51346" y="2396568"/>
        <a:ext cx="6578943" cy="949138"/>
      </dsp:txXfrm>
    </dsp:sp>
    <dsp:sp modelId="{0194C9FA-5333-48D1-96F2-5FCD95AE0A8E}">
      <dsp:nvSpPr>
        <dsp:cNvPr id="0" name=""/>
        <dsp:cNvSpPr/>
      </dsp:nvSpPr>
      <dsp:spPr>
        <a:xfrm>
          <a:off x="0" y="3480572"/>
          <a:ext cx="6681635" cy="105183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Unlawful touching </a:t>
          </a:r>
          <a:endParaRPr lang="en-US" sz="2900" kern="1200"/>
        </a:p>
      </dsp:txBody>
      <dsp:txXfrm>
        <a:off x="51346" y="3531918"/>
        <a:ext cx="6578943" cy="9491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CA777A-83DE-4E6B-8067-7F992B908ECC}">
      <dsp:nvSpPr>
        <dsp:cNvPr id="0" name=""/>
        <dsp:cNvSpPr/>
      </dsp:nvSpPr>
      <dsp:spPr>
        <a:xfrm>
          <a:off x="0" y="1912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A86556-FB7B-480D-BF83-66705ED94FA5}">
      <dsp:nvSpPr>
        <dsp:cNvPr id="0" name=""/>
        <dsp:cNvSpPr/>
      </dsp:nvSpPr>
      <dsp:spPr>
        <a:xfrm>
          <a:off x="293144" y="219953"/>
          <a:ext cx="532990" cy="532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ED5DB-5642-4E35-B6BB-B54C54061EC9}">
      <dsp:nvSpPr>
        <dsp:cNvPr id="0" name=""/>
        <dsp:cNvSpPr/>
      </dsp:nvSpPr>
      <dsp:spPr>
        <a:xfrm>
          <a:off x="1119280" y="1912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Everyday touching? </a:t>
          </a:r>
          <a:endParaRPr lang="en-US" sz="2200" kern="1200"/>
        </a:p>
      </dsp:txBody>
      <dsp:txXfrm>
        <a:off x="1119280" y="1912"/>
        <a:ext cx="5562354" cy="969073"/>
      </dsp:txXfrm>
    </dsp:sp>
    <dsp:sp modelId="{B7CA1EE0-FF89-43C9-886A-96413D38A2F1}">
      <dsp:nvSpPr>
        <dsp:cNvPr id="0" name=""/>
        <dsp:cNvSpPr/>
      </dsp:nvSpPr>
      <dsp:spPr>
        <a:xfrm>
          <a:off x="0" y="1213254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42BD0C-2969-4F33-A083-C98D9F3C70DE}">
      <dsp:nvSpPr>
        <dsp:cNvPr id="0" name=""/>
        <dsp:cNvSpPr/>
      </dsp:nvSpPr>
      <dsp:spPr>
        <a:xfrm>
          <a:off x="293144" y="1431296"/>
          <a:ext cx="532990" cy="532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0E5A0-E4A1-4768-93DD-512EA54AF451}">
      <dsp:nvSpPr>
        <dsp:cNvPr id="0" name=""/>
        <dsp:cNvSpPr/>
      </dsp:nvSpPr>
      <dsp:spPr>
        <a:xfrm>
          <a:off x="1119280" y="1213254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Direct force – </a:t>
          </a:r>
          <a:endParaRPr lang="en-US" sz="2200" kern="1200"/>
        </a:p>
      </dsp:txBody>
      <dsp:txXfrm>
        <a:off x="1119280" y="1213254"/>
        <a:ext cx="5562354" cy="969073"/>
      </dsp:txXfrm>
    </dsp:sp>
    <dsp:sp modelId="{D0768B20-0775-43CB-985A-EBC9E19C7135}">
      <dsp:nvSpPr>
        <dsp:cNvPr id="0" name=""/>
        <dsp:cNvSpPr/>
      </dsp:nvSpPr>
      <dsp:spPr>
        <a:xfrm>
          <a:off x="0" y="2424596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A5C04A-FDAD-4413-92E6-DFD213ECEE36}">
      <dsp:nvSpPr>
        <dsp:cNvPr id="0" name=""/>
        <dsp:cNvSpPr/>
      </dsp:nvSpPr>
      <dsp:spPr>
        <a:xfrm>
          <a:off x="293144" y="2642638"/>
          <a:ext cx="532990" cy="532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FB4E8E-A3C9-4470-AE08-DFB128D3E064}">
      <dsp:nvSpPr>
        <dsp:cNvPr id="0" name=""/>
        <dsp:cNvSpPr/>
      </dsp:nvSpPr>
      <dsp:spPr>
        <a:xfrm>
          <a:off x="1119280" y="2424596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Scott v Shepherd [1773] </a:t>
          </a:r>
          <a:endParaRPr lang="en-US" sz="2200" kern="1200"/>
        </a:p>
      </dsp:txBody>
      <dsp:txXfrm>
        <a:off x="1119280" y="2424596"/>
        <a:ext cx="5562354" cy="969073"/>
      </dsp:txXfrm>
    </dsp:sp>
    <dsp:sp modelId="{271DF035-E113-43ED-BB8B-BDDF2DB73074}">
      <dsp:nvSpPr>
        <dsp:cNvPr id="0" name=""/>
        <dsp:cNvSpPr/>
      </dsp:nvSpPr>
      <dsp:spPr>
        <a:xfrm>
          <a:off x="0" y="3635939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EC993-B1A7-414C-84DC-C728FF3AA09F}">
      <dsp:nvSpPr>
        <dsp:cNvPr id="0" name=""/>
        <dsp:cNvSpPr/>
      </dsp:nvSpPr>
      <dsp:spPr>
        <a:xfrm>
          <a:off x="293144" y="3853980"/>
          <a:ext cx="532990" cy="532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7C5DA-CBCC-4DA3-BAAA-5B08A52084FF}">
      <dsp:nvSpPr>
        <dsp:cNvPr id="0" name=""/>
        <dsp:cNvSpPr/>
      </dsp:nvSpPr>
      <dsp:spPr>
        <a:xfrm>
          <a:off x="1119280" y="3635939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DPP v K (A minor) [1990]</a:t>
          </a:r>
          <a:endParaRPr lang="en-US" sz="2200" kern="1200"/>
        </a:p>
      </dsp:txBody>
      <dsp:txXfrm>
        <a:off x="1119280" y="3635939"/>
        <a:ext cx="5562354" cy="9690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A922E2-D5DE-4C5E-B7F1-CC11B70CA4F4}">
      <dsp:nvSpPr>
        <dsp:cNvPr id="0" name=""/>
        <dsp:cNvSpPr/>
      </dsp:nvSpPr>
      <dsp:spPr>
        <a:xfrm>
          <a:off x="0" y="50543"/>
          <a:ext cx="6681635" cy="144626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Comes from the case of Collins v Wilcock as is defined as </a:t>
          </a:r>
          <a:endParaRPr lang="en-US" sz="2900" kern="1200"/>
        </a:p>
      </dsp:txBody>
      <dsp:txXfrm>
        <a:off x="70601" y="121144"/>
        <a:ext cx="6540433" cy="1305064"/>
      </dsp:txXfrm>
    </dsp:sp>
    <dsp:sp modelId="{9A2D0F47-F35E-465C-A849-E6AE6E9B8A85}">
      <dsp:nvSpPr>
        <dsp:cNvPr id="0" name=""/>
        <dsp:cNvSpPr/>
      </dsp:nvSpPr>
      <dsp:spPr>
        <a:xfrm>
          <a:off x="0" y="1580329"/>
          <a:ext cx="6681635" cy="1446266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‘’ An act which causes another person to apprehend the infliction of immediate unlawful force on his person’’</a:t>
          </a:r>
          <a:endParaRPr lang="en-US" sz="2900" kern="1200"/>
        </a:p>
      </dsp:txBody>
      <dsp:txXfrm>
        <a:off x="70601" y="1650930"/>
        <a:ext cx="6540433" cy="1305064"/>
      </dsp:txXfrm>
    </dsp:sp>
    <dsp:sp modelId="{7A4C7707-A6AF-4C21-9405-B2AA26414278}">
      <dsp:nvSpPr>
        <dsp:cNvPr id="0" name=""/>
        <dsp:cNvSpPr/>
      </dsp:nvSpPr>
      <dsp:spPr>
        <a:xfrm>
          <a:off x="0" y="3110115"/>
          <a:ext cx="6681635" cy="1446266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do we need to prove?</a:t>
          </a:r>
          <a:endParaRPr lang="en-US" sz="2900" kern="1200"/>
        </a:p>
      </dsp:txBody>
      <dsp:txXfrm>
        <a:off x="70601" y="3180716"/>
        <a:ext cx="6540433" cy="13050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EEEA6-999C-4B4A-AF88-858936784B1E}">
      <dsp:nvSpPr>
        <dsp:cNvPr id="0" name=""/>
        <dsp:cNvSpPr/>
      </dsp:nvSpPr>
      <dsp:spPr>
        <a:xfrm>
          <a:off x="0" y="584912"/>
          <a:ext cx="6681635" cy="10881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Apprehension is key here – only assault if there is apprehension </a:t>
          </a:r>
          <a:endParaRPr lang="en-US" sz="3000" kern="1200"/>
        </a:p>
      </dsp:txBody>
      <dsp:txXfrm>
        <a:off x="53117" y="638029"/>
        <a:ext cx="6575401" cy="981866"/>
      </dsp:txXfrm>
    </dsp:sp>
    <dsp:sp modelId="{731BF0BD-0787-47F9-8022-F39F220792FA}">
      <dsp:nvSpPr>
        <dsp:cNvPr id="0" name=""/>
        <dsp:cNvSpPr/>
      </dsp:nvSpPr>
      <dsp:spPr>
        <a:xfrm>
          <a:off x="0" y="1759412"/>
          <a:ext cx="6681635" cy="1088100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We look at the reasonable person </a:t>
          </a:r>
          <a:endParaRPr lang="en-US" sz="3000" kern="1200"/>
        </a:p>
      </dsp:txBody>
      <dsp:txXfrm>
        <a:off x="53117" y="1812529"/>
        <a:ext cx="6575401" cy="981866"/>
      </dsp:txXfrm>
    </dsp:sp>
    <dsp:sp modelId="{A2A11E14-343E-4D60-9AD7-98CF8F8B66F6}">
      <dsp:nvSpPr>
        <dsp:cNvPr id="0" name=""/>
        <dsp:cNvSpPr/>
      </dsp:nvSpPr>
      <dsp:spPr>
        <a:xfrm>
          <a:off x="0" y="2933912"/>
          <a:ext cx="6681635" cy="108810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No taking into consideration some personal characteristics such as timidness </a:t>
          </a:r>
          <a:endParaRPr lang="en-US" sz="3000" kern="1200"/>
        </a:p>
      </dsp:txBody>
      <dsp:txXfrm>
        <a:off x="53117" y="2987029"/>
        <a:ext cx="6575401" cy="98186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D65DC-12AE-4B52-AB74-9C478B88BDFC}">
      <dsp:nvSpPr>
        <dsp:cNvPr id="0" name=""/>
        <dsp:cNvSpPr/>
      </dsp:nvSpPr>
      <dsp:spPr>
        <a:xfrm>
          <a:off x="0" y="1912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68599-1575-4CD6-8FA8-2E697A68026D}">
      <dsp:nvSpPr>
        <dsp:cNvPr id="0" name=""/>
        <dsp:cNvSpPr/>
      </dsp:nvSpPr>
      <dsp:spPr>
        <a:xfrm>
          <a:off x="293144" y="219953"/>
          <a:ext cx="532990" cy="532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840055-3648-43BE-9991-2853C6CA8AA3}">
      <dsp:nvSpPr>
        <dsp:cNvPr id="0" name=""/>
        <dsp:cNvSpPr/>
      </dsp:nvSpPr>
      <dsp:spPr>
        <a:xfrm>
          <a:off x="1119280" y="1912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the case of </a:t>
          </a:r>
          <a:endParaRPr lang="en-US" sz="2200" kern="1200"/>
        </a:p>
      </dsp:txBody>
      <dsp:txXfrm>
        <a:off x="1119280" y="1912"/>
        <a:ext cx="5562354" cy="969073"/>
      </dsp:txXfrm>
    </dsp:sp>
    <dsp:sp modelId="{1E70BC8B-6174-4203-9626-C89D3D655C0D}">
      <dsp:nvSpPr>
        <dsp:cNvPr id="0" name=""/>
        <dsp:cNvSpPr/>
      </dsp:nvSpPr>
      <dsp:spPr>
        <a:xfrm>
          <a:off x="0" y="1213254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49BB7-9C46-45B3-9675-F3D25268B6D3}">
      <dsp:nvSpPr>
        <dsp:cNvPr id="0" name=""/>
        <dsp:cNvSpPr/>
      </dsp:nvSpPr>
      <dsp:spPr>
        <a:xfrm>
          <a:off x="293144" y="1431296"/>
          <a:ext cx="532990" cy="532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E8883-B28D-4ACB-833E-1429983C1373}">
      <dsp:nvSpPr>
        <dsp:cNvPr id="0" name=""/>
        <dsp:cNvSpPr/>
      </dsp:nvSpPr>
      <dsp:spPr>
        <a:xfrm>
          <a:off x="1119280" y="1213254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Stephens v Myers [1830] </a:t>
          </a:r>
          <a:endParaRPr lang="en-US" sz="2200" kern="1200"/>
        </a:p>
      </dsp:txBody>
      <dsp:txXfrm>
        <a:off x="1119280" y="1213254"/>
        <a:ext cx="5562354" cy="969073"/>
      </dsp:txXfrm>
    </dsp:sp>
    <dsp:sp modelId="{E8D5FF53-CDAE-4BD8-BD53-17BF0F092181}">
      <dsp:nvSpPr>
        <dsp:cNvPr id="0" name=""/>
        <dsp:cNvSpPr/>
      </dsp:nvSpPr>
      <dsp:spPr>
        <a:xfrm>
          <a:off x="0" y="2424596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653706-659D-459D-ABE3-24289DF1B087}">
      <dsp:nvSpPr>
        <dsp:cNvPr id="0" name=""/>
        <dsp:cNvSpPr/>
      </dsp:nvSpPr>
      <dsp:spPr>
        <a:xfrm>
          <a:off x="293144" y="2642638"/>
          <a:ext cx="532990" cy="532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90AFE5-1946-4C57-A87C-BE59CC9E736A}">
      <dsp:nvSpPr>
        <dsp:cNvPr id="0" name=""/>
        <dsp:cNvSpPr/>
      </dsp:nvSpPr>
      <dsp:spPr>
        <a:xfrm>
          <a:off x="1119280" y="2424596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Feedback the facts </a:t>
          </a:r>
          <a:endParaRPr lang="en-US" sz="2200" kern="1200"/>
        </a:p>
      </dsp:txBody>
      <dsp:txXfrm>
        <a:off x="1119280" y="2424596"/>
        <a:ext cx="5562354" cy="969073"/>
      </dsp:txXfrm>
    </dsp:sp>
    <dsp:sp modelId="{026C7D70-F9AF-4C27-BACE-B7AC9B20F393}">
      <dsp:nvSpPr>
        <dsp:cNvPr id="0" name=""/>
        <dsp:cNvSpPr/>
      </dsp:nvSpPr>
      <dsp:spPr>
        <a:xfrm>
          <a:off x="0" y="3635939"/>
          <a:ext cx="6681635" cy="9690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60D3C-C561-458B-9013-FD3B216BCE1C}">
      <dsp:nvSpPr>
        <dsp:cNvPr id="0" name=""/>
        <dsp:cNvSpPr/>
      </dsp:nvSpPr>
      <dsp:spPr>
        <a:xfrm>
          <a:off x="293144" y="3853980"/>
          <a:ext cx="532990" cy="532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4E628-EB0D-4360-B881-9F3ED3F07E21}">
      <dsp:nvSpPr>
        <dsp:cNvPr id="0" name=""/>
        <dsp:cNvSpPr/>
      </dsp:nvSpPr>
      <dsp:spPr>
        <a:xfrm>
          <a:off x="1119280" y="3635939"/>
          <a:ext cx="5562354" cy="969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560" tIns="102560" rIns="102560" bIns="10256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Feedback the outcome</a:t>
          </a:r>
          <a:endParaRPr lang="en-US" sz="2200" kern="1200"/>
        </a:p>
      </dsp:txBody>
      <dsp:txXfrm>
        <a:off x="1119280" y="3635939"/>
        <a:ext cx="5562354" cy="96907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55BE9-FD4A-4E1F-87C4-223E7A779BE3}">
      <dsp:nvSpPr>
        <dsp:cNvPr id="0" name=""/>
        <dsp:cNvSpPr/>
      </dsp:nvSpPr>
      <dsp:spPr>
        <a:xfrm>
          <a:off x="0" y="493382"/>
          <a:ext cx="6681635" cy="1740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There has to me a means to carrying the threat out </a:t>
          </a:r>
          <a:endParaRPr lang="en-US" sz="4800" kern="1200"/>
        </a:p>
      </dsp:txBody>
      <dsp:txXfrm>
        <a:off x="84987" y="578369"/>
        <a:ext cx="6511661" cy="1570986"/>
      </dsp:txXfrm>
    </dsp:sp>
    <dsp:sp modelId="{8471E2E3-EF6F-45FD-BAD6-B156E2C9A17B}">
      <dsp:nvSpPr>
        <dsp:cNvPr id="0" name=""/>
        <dsp:cNvSpPr/>
      </dsp:nvSpPr>
      <dsp:spPr>
        <a:xfrm>
          <a:off x="0" y="2372582"/>
          <a:ext cx="6681635" cy="174096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Silence can constitute assault </a:t>
          </a:r>
          <a:endParaRPr lang="en-US" sz="4800" kern="1200"/>
        </a:p>
      </dsp:txBody>
      <dsp:txXfrm>
        <a:off x="84987" y="2457569"/>
        <a:ext cx="6511661" cy="157098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E7D87B-94C4-4FB1-B9EC-3DB2DD36B991}">
      <dsp:nvSpPr>
        <dsp:cNvPr id="0" name=""/>
        <dsp:cNvSpPr/>
      </dsp:nvSpPr>
      <dsp:spPr>
        <a:xfrm>
          <a:off x="0" y="3152"/>
          <a:ext cx="6681635" cy="22124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/>
            <a:t>This is the same as battery</a:t>
          </a:r>
          <a:endParaRPr lang="en-US" sz="6100" kern="1200"/>
        </a:p>
      </dsp:txBody>
      <dsp:txXfrm>
        <a:off x="108004" y="111156"/>
        <a:ext cx="6465627" cy="1996462"/>
      </dsp:txXfrm>
    </dsp:sp>
    <dsp:sp modelId="{1181770F-670F-4CBC-9072-F53231059BFF}">
      <dsp:nvSpPr>
        <dsp:cNvPr id="0" name=""/>
        <dsp:cNvSpPr/>
      </dsp:nvSpPr>
      <dsp:spPr>
        <a:xfrm>
          <a:off x="0" y="2391302"/>
          <a:ext cx="6681635" cy="221247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/>
            <a:t>Intention or recklessness </a:t>
          </a:r>
          <a:endParaRPr lang="en-US" sz="6100" kern="1200"/>
        </a:p>
      </dsp:txBody>
      <dsp:txXfrm>
        <a:off x="108004" y="2499306"/>
        <a:ext cx="6465627" cy="19964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E356C-AACA-4D6D-94FD-C89FF1C29080}">
      <dsp:nvSpPr>
        <dsp:cNvPr id="0" name=""/>
        <dsp:cNvSpPr/>
      </dsp:nvSpPr>
      <dsp:spPr>
        <a:xfrm>
          <a:off x="0" y="3107"/>
          <a:ext cx="6681635" cy="141452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/>
            <a:t>Consent </a:t>
          </a:r>
          <a:endParaRPr lang="en-US" sz="6200" kern="1200"/>
        </a:p>
      </dsp:txBody>
      <dsp:txXfrm>
        <a:off x="69052" y="72159"/>
        <a:ext cx="6543531" cy="1276425"/>
      </dsp:txXfrm>
    </dsp:sp>
    <dsp:sp modelId="{47927DBD-5BAC-45DA-905A-2FADF669593D}">
      <dsp:nvSpPr>
        <dsp:cNvPr id="0" name=""/>
        <dsp:cNvSpPr/>
      </dsp:nvSpPr>
      <dsp:spPr>
        <a:xfrm>
          <a:off x="0" y="1596197"/>
          <a:ext cx="6681635" cy="1414529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/>
            <a:t>Necessity</a:t>
          </a:r>
          <a:endParaRPr lang="en-US" sz="6200" kern="1200"/>
        </a:p>
      </dsp:txBody>
      <dsp:txXfrm>
        <a:off x="69052" y="1665249"/>
        <a:ext cx="6543531" cy="1276425"/>
      </dsp:txXfrm>
    </dsp:sp>
    <dsp:sp modelId="{9CA0B7A6-375D-447F-ACC6-632F016E2568}">
      <dsp:nvSpPr>
        <dsp:cNvPr id="0" name=""/>
        <dsp:cNvSpPr/>
      </dsp:nvSpPr>
      <dsp:spPr>
        <a:xfrm>
          <a:off x="0" y="3189287"/>
          <a:ext cx="6681635" cy="1414529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/>
            <a:t>Self defence  </a:t>
          </a:r>
          <a:endParaRPr lang="en-US" sz="6200" kern="1200"/>
        </a:p>
      </dsp:txBody>
      <dsp:txXfrm>
        <a:off x="69052" y="3258339"/>
        <a:ext cx="6543531" cy="127642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05C1D-BB28-4A2A-85AF-DEFA86D1DB81}">
      <dsp:nvSpPr>
        <dsp:cNvPr id="0" name=""/>
        <dsp:cNvSpPr/>
      </dsp:nvSpPr>
      <dsp:spPr>
        <a:xfrm>
          <a:off x="0" y="562"/>
          <a:ext cx="6681635" cy="13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0D969-F55A-4E62-86C6-98FBD1476CD3}">
      <dsp:nvSpPr>
        <dsp:cNvPr id="0" name=""/>
        <dsp:cNvSpPr/>
      </dsp:nvSpPr>
      <dsp:spPr>
        <a:xfrm>
          <a:off x="398072" y="296649"/>
          <a:ext cx="723768" cy="723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96BEB-24A6-4F0A-8005-4AFAF67308A0}">
      <dsp:nvSpPr>
        <dsp:cNvPr id="0" name=""/>
        <dsp:cNvSpPr/>
      </dsp:nvSpPr>
      <dsp:spPr>
        <a:xfrm>
          <a:off x="1519914" y="562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a go at the scenario question on your desk in groups </a:t>
          </a:r>
          <a:endParaRPr lang="en-US" sz="2200" kern="1200"/>
        </a:p>
      </dsp:txBody>
      <dsp:txXfrm>
        <a:off x="1519914" y="562"/>
        <a:ext cx="5161720" cy="1315942"/>
      </dsp:txXfrm>
    </dsp:sp>
    <dsp:sp modelId="{29EF9533-B07D-46BC-AE8D-BF7C664B932A}">
      <dsp:nvSpPr>
        <dsp:cNvPr id="0" name=""/>
        <dsp:cNvSpPr/>
      </dsp:nvSpPr>
      <dsp:spPr>
        <a:xfrm>
          <a:off x="0" y="1645491"/>
          <a:ext cx="6681635" cy="13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CC0C42-2604-4850-89A4-9D4EEFA27153}">
      <dsp:nvSpPr>
        <dsp:cNvPr id="0" name=""/>
        <dsp:cNvSpPr/>
      </dsp:nvSpPr>
      <dsp:spPr>
        <a:xfrm>
          <a:off x="398072" y="1941578"/>
          <a:ext cx="723768" cy="723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E8E2D-26E3-4F88-9CC4-2B16B72AA40B}">
      <dsp:nvSpPr>
        <dsp:cNvPr id="0" name=""/>
        <dsp:cNvSpPr/>
      </dsp:nvSpPr>
      <dsp:spPr>
        <a:xfrm>
          <a:off x="1519914" y="1645491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Break down your answer </a:t>
          </a:r>
          <a:endParaRPr lang="en-US" sz="2200" kern="1200"/>
        </a:p>
      </dsp:txBody>
      <dsp:txXfrm>
        <a:off x="1519914" y="1645491"/>
        <a:ext cx="5161720" cy="1315942"/>
      </dsp:txXfrm>
    </dsp:sp>
    <dsp:sp modelId="{D039B1DE-C8E4-403E-A9FF-1C923E75D2A6}">
      <dsp:nvSpPr>
        <dsp:cNvPr id="0" name=""/>
        <dsp:cNvSpPr/>
      </dsp:nvSpPr>
      <dsp:spPr>
        <a:xfrm>
          <a:off x="0" y="3290419"/>
          <a:ext cx="6681635" cy="13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7F5ACF-1C22-42A6-8CE2-F365A06E54C1}">
      <dsp:nvSpPr>
        <dsp:cNvPr id="0" name=""/>
        <dsp:cNvSpPr/>
      </dsp:nvSpPr>
      <dsp:spPr>
        <a:xfrm>
          <a:off x="398072" y="3586506"/>
          <a:ext cx="723768" cy="723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55B65-B190-4C02-A432-EDBF87231607}">
      <dsp:nvSpPr>
        <dsp:cNvPr id="0" name=""/>
        <dsp:cNvSpPr/>
      </dsp:nvSpPr>
      <dsp:spPr>
        <a:xfrm>
          <a:off x="1519914" y="3290419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Once done pass it to another group in the room who have a different scenario, they will then mark it, and we will feedback</a:t>
          </a:r>
          <a:endParaRPr lang="en-US" sz="2200" kern="1200"/>
        </a:p>
      </dsp:txBody>
      <dsp:txXfrm>
        <a:off x="1519914" y="3290419"/>
        <a:ext cx="5161720" cy="131594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039939-2278-4287-9CE2-FF322E747FC3}">
      <dsp:nvSpPr>
        <dsp:cNvPr id="0" name=""/>
        <dsp:cNvSpPr/>
      </dsp:nvSpPr>
      <dsp:spPr>
        <a:xfrm>
          <a:off x="0" y="748625"/>
          <a:ext cx="6681635" cy="13820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DE4187-7EEF-4238-90D2-54E2A38C91A0}">
      <dsp:nvSpPr>
        <dsp:cNvPr id="0" name=""/>
        <dsp:cNvSpPr/>
      </dsp:nvSpPr>
      <dsp:spPr>
        <a:xfrm>
          <a:off x="418078" y="1059592"/>
          <a:ext cx="760142" cy="7601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EC55B-87CC-4DDA-854E-FF41F61143CA}">
      <dsp:nvSpPr>
        <dsp:cNvPr id="0" name=""/>
        <dsp:cNvSpPr/>
      </dsp:nvSpPr>
      <dsp:spPr>
        <a:xfrm>
          <a:off x="1596299" y="748625"/>
          <a:ext cx="5085335" cy="1382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270" tIns="146270" rIns="146270" bIns="1462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 a last task, </a:t>
          </a:r>
          <a:endParaRPr lang="en-US" sz="2500" kern="1200"/>
        </a:p>
      </dsp:txBody>
      <dsp:txXfrm>
        <a:off x="1596299" y="748625"/>
        <a:ext cx="5085335" cy="1382077"/>
      </dsp:txXfrm>
    </dsp:sp>
    <dsp:sp modelId="{1DF6A3E8-A073-497B-A1FD-D9AAB5055CF2}">
      <dsp:nvSpPr>
        <dsp:cNvPr id="0" name=""/>
        <dsp:cNvSpPr/>
      </dsp:nvSpPr>
      <dsp:spPr>
        <a:xfrm>
          <a:off x="0" y="2476222"/>
          <a:ext cx="6681635" cy="13820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DDE56-55AB-42CC-B740-434C0F00F32C}">
      <dsp:nvSpPr>
        <dsp:cNvPr id="0" name=""/>
        <dsp:cNvSpPr/>
      </dsp:nvSpPr>
      <dsp:spPr>
        <a:xfrm>
          <a:off x="418078" y="2787189"/>
          <a:ext cx="760142" cy="7601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730AC-4761-4997-9923-96959B517B14}">
      <dsp:nvSpPr>
        <dsp:cNvPr id="0" name=""/>
        <dsp:cNvSpPr/>
      </dsp:nvSpPr>
      <dsp:spPr>
        <a:xfrm>
          <a:off x="1596299" y="2476222"/>
          <a:ext cx="5085335" cy="1382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270" tIns="146270" rIns="146270" bIns="1462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groups, please create 6 questions for the other group in the room. </a:t>
          </a:r>
          <a:endParaRPr lang="en-US" sz="2500" kern="1200"/>
        </a:p>
      </dsp:txBody>
      <dsp:txXfrm>
        <a:off x="1596299" y="2476222"/>
        <a:ext cx="5085335" cy="138207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703587-0AB1-49CB-9D02-D325D86167C0}">
      <dsp:nvSpPr>
        <dsp:cNvPr id="0" name=""/>
        <dsp:cNvSpPr/>
      </dsp:nvSpPr>
      <dsp:spPr>
        <a:xfrm>
          <a:off x="0" y="562"/>
          <a:ext cx="6681635" cy="13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70DE4-D0E5-4548-8248-14D6FCA85D33}">
      <dsp:nvSpPr>
        <dsp:cNvPr id="0" name=""/>
        <dsp:cNvSpPr/>
      </dsp:nvSpPr>
      <dsp:spPr>
        <a:xfrm>
          <a:off x="398072" y="296649"/>
          <a:ext cx="723768" cy="723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11969-F1E8-4E69-897B-08E7B434E44F}">
      <dsp:nvSpPr>
        <dsp:cNvPr id="0" name=""/>
        <dsp:cNvSpPr/>
      </dsp:nvSpPr>
      <dsp:spPr>
        <a:xfrm>
          <a:off x="1519914" y="562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Employers Liability </a:t>
          </a:r>
          <a:endParaRPr lang="en-US" sz="2500" kern="1200"/>
        </a:p>
      </dsp:txBody>
      <dsp:txXfrm>
        <a:off x="1519914" y="562"/>
        <a:ext cx="5161720" cy="1315942"/>
      </dsp:txXfrm>
    </dsp:sp>
    <dsp:sp modelId="{28B5DCA6-6EFD-4F3C-95DC-7F8E1B35410A}">
      <dsp:nvSpPr>
        <dsp:cNvPr id="0" name=""/>
        <dsp:cNvSpPr/>
      </dsp:nvSpPr>
      <dsp:spPr>
        <a:xfrm>
          <a:off x="0" y="1645491"/>
          <a:ext cx="6681635" cy="13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B696C-0E4A-47FE-BB8B-BCA8FD14AE3A}">
      <dsp:nvSpPr>
        <dsp:cNvPr id="0" name=""/>
        <dsp:cNvSpPr/>
      </dsp:nvSpPr>
      <dsp:spPr>
        <a:xfrm>
          <a:off x="398072" y="1941578"/>
          <a:ext cx="723768" cy="723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0FDA1-D93B-44D6-8F93-74A180B415AD}">
      <dsp:nvSpPr>
        <dsp:cNvPr id="0" name=""/>
        <dsp:cNvSpPr/>
      </dsp:nvSpPr>
      <dsp:spPr>
        <a:xfrm>
          <a:off x="1519914" y="1645491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Emergency Service </a:t>
          </a:r>
          <a:endParaRPr lang="en-US" sz="2500" kern="1200"/>
        </a:p>
      </dsp:txBody>
      <dsp:txXfrm>
        <a:off x="1519914" y="1645491"/>
        <a:ext cx="5161720" cy="1315942"/>
      </dsp:txXfrm>
    </dsp:sp>
    <dsp:sp modelId="{FB803DEC-D2A4-4D2C-AE85-ED2284FA6D8A}">
      <dsp:nvSpPr>
        <dsp:cNvPr id="0" name=""/>
        <dsp:cNvSpPr/>
      </dsp:nvSpPr>
      <dsp:spPr>
        <a:xfrm>
          <a:off x="0" y="3290419"/>
          <a:ext cx="6681635" cy="13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F43DE7-9EE2-48C0-AA38-E297B6EE8F16}">
      <dsp:nvSpPr>
        <dsp:cNvPr id="0" name=""/>
        <dsp:cNvSpPr/>
      </dsp:nvSpPr>
      <dsp:spPr>
        <a:xfrm>
          <a:off x="398072" y="3586506"/>
          <a:ext cx="723768" cy="723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46B3D-7C85-4C73-B738-FCD4E1B8B7C5}">
      <dsp:nvSpPr>
        <dsp:cNvPr id="0" name=""/>
        <dsp:cNvSpPr/>
      </dsp:nvSpPr>
      <dsp:spPr>
        <a:xfrm>
          <a:off x="1519914" y="3290419"/>
          <a:ext cx="516172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must ensure that you listen to them in preparation for the following weeks session. </a:t>
          </a:r>
          <a:endParaRPr lang="en-US" sz="2500" kern="1200"/>
        </a:p>
      </dsp:txBody>
      <dsp:txXfrm>
        <a:off x="1519914" y="3290419"/>
        <a:ext cx="5161720" cy="13159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96DEEBB-8103-4905-BFA7-1AABD791E139}" type="datetime1">
              <a:rPr lang="en-GB" smtClean="0"/>
              <a:t>18/11/2025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50423A-8BCE-448E-A97B-03A88B2B12C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49FB856-3FCA-4EC2-AB16-994754ED6FD3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F2A70B-78F2-4DCF-B53B-C990D2FAFB8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188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124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0556" y="1300786"/>
            <a:ext cx="8687713" cy="2509213"/>
          </a:xfrm>
        </p:spPr>
        <p:txBody>
          <a:bodyPr anchor="b">
            <a:normAutofit/>
          </a:bodyPr>
          <a:lstStyle>
            <a:lvl1pPr algn="ctr">
              <a:defRPr sz="47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0556" y="3886201"/>
            <a:ext cx="8687713" cy="1371599"/>
          </a:xfrm>
        </p:spPr>
        <p:txBody>
          <a:bodyPr>
            <a:normAutofit/>
          </a:bodyPr>
          <a:lstStyle>
            <a:lvl1pPr marL="0" indent="0" algn="ctr">
              <a:buNone/>
              <a:defRPr sz="2199">
                <a:solidFill>
                  <a:schemeClr val="bg1">
                    <a:lumMod val="50000"/>
                  </a:schemeClr>
                </a:solidFill>
              </a:defRPr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9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536" y="2367093"/>
            <a:ext cx="10361127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1098301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6" y="828564"/>
            <a:ext cx="10349056" cy="2736819"/>
          </a:xfrm>
        </p:spPr>
        <p:txBody>
          <a:bodyPr anchor="b">
            <a:normAutofit/>
          </a:bodyPr>
          <a:lstStyle>
            <a:lvl1pPr>
              <a:defRPr sz="3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536" y="3657458"/>
            <a:ext cx="10349056" cy="1368183"/>
          </a:xfrm>
        </p:spPr>
        <p:txBody>
          <a:bodyPr>
            <a:normAutofit/>
          </a:bodyPr>
          <a:lstStyle>
            <a:lvl1pPr marL="0" indent="0" algn="ctr">
              <a:buNone/>
              <a:defRPr sz="1999">
                <a:solidFill>
                  <a:schemeClr val="bg1">
                    <a:lumMod val="50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1477E428-61DC-401C-9C5A-7D8110D5B815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16344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537" y="618518"/>
            <a:ext cx="10361752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536" y="2367093"/>
            <a:ext cx="510469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0593" y="2367093"/>
            <a:ext cx="51040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6956785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537" y="618518"/>
            <a:ext cx="10361752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029" y="2371018"/>
            <a:ext cx="4872205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5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537" y="3051013"/>
            <a:ext cx="510469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4757" y="2371018"/>
            <a:ext cx="4880533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5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0593" y="3051013"/>
            <a:ext cx="510407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6730908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DCADDC3-2727-4063-BB81-E3F3203602F5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8780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7772DB9-C9B8-44AB-B475-8FBE6654A9DF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72764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7" y="609600"/>
            <a:ext cx="3934663" cy="2023252"/>
          </a:xfrm>
        </p:spPr>
        <p:txBody>
          <a:bodyPr anchor="b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6740" y="609601"/>
            <a:ext cx="6198548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7" y="2632852"/>
            <a:ext cx="3934664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6334558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7" y="609600"/>
            <a:ext cx="5933423" cy="2023254"/>
          </a:xfrm>
        </p:spPr>
        <p:txBody>
          <a:bodyPr anchor="b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2870" y="609601"/>
            <a:ext cx="3254510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57" y="2632853"/>
            <a:ext cx="5933403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17677632-CA4B-4713-9C71-8235A90B37CA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883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56" y="4289374"/>
            <a:ext cx="10361733" cy="81161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435" y="698261"/>
            <a:ext cx="9819974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6" y="5108728"/>
            <a:ext cx="10361753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1146634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6" y="609600"/>
            <a:ext cx="10361753" cy="3427245"/>
          </a:xfrm>
        </p:spPr>
        <p:txBody>
          <a:bodyPr anchor="ctr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7" y="4204821"/>
            <a:ext cx="10361753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9052113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5836" y="609600"/>
            <a:ext cx="9300329" cy="2992904"/>
          </a:xfrm>
        </p:spPr>
        <p:txBody>
          <a:bodyPr anchor="ctr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196" y="3610032"/>
            <a:ext cx="8750020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6" y="4372797"/>
            <a:ext cx="10361753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3" name="TextBox 12"/>
          <p:cNvSpPr txBox="1"/>
          <p:nvPr/>
        </p:nvSpPr>
        <p:spPr>
          <a:xfrm>
            <a:off x="1001227" y="75416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4809" y="2993578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29547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7" y="2138722"/>
            <a:ext cx="10361753" cy="2511835"/>
          </a:xfrm>
        </p:spPr>
        <p:txBody>
          <a:bodyPr anchor="b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7" y="4662335"/>
            <a:ext cx="1036175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2990350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536" y="609600"/>
            <a:ext cx="10361753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536" y="2367093"/>
            <a:ext cx="329811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536" y="2943356"/>
            <a:ext cx="3298117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1230" y="2367093"/>
            <a:ext cx="3290664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0192" y="2943356"/>
            <a:ext cx="330249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1222" y="2367093"/>
            <a:ext cx="330406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1222" y="2943356"/>
            <a:ext cx="3304067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5850382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536" y="610772"/>
            <a:ext cx="10361753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536" y="4204820"/>
            <a:ext cx="329555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1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536" y="2367093"/>
            <a:ext cx="3295551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536" y="4781082"/>
            <a:ext cx="3295551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1602" y="4204820"/>
            <a:ext cx="330096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1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0191" y="2367093"/>
            <a:ext cx="330249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0191" y="4781081"/>
            <a:ext cx="330249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1222" y="4204820"/>
            <a:ext cx="32998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1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1222" y="2367093"/>
            <a:ext cx="3304067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1097" y="4781079"/>
            <a:ext cx="3304192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028791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537" y="2367094"/>
            <a:ext cx="10361753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4546179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609602"/>
            <a:ext cx="2552661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537" y="609602"/>
            <a:ext cx="7656730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94789814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4C2B27-CDC4-4488-B4F8-08B7920E8965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6829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88828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537" y="618518"/>
            <a:ext cx="10361752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537" y="2367094"/>
            <a:ext cx="10361753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6737" y="5883276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EBE58C63-4303-4FBA-9190-6BCFBC223E4B}" type="datetime1">
              <a:rPr lang="en-GB" noProof="0" smtClean="0"/>
              <a:t>18/11/2025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537" y="5883276"/>
            <a:ext cx="66711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1273" y="5883276"/>
            <a:ext cx="7640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38525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  <p:sldLayoutId id="2147483747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ctr" defTabSz="914126" rtl="0" eaLnBrk="1" latinLnBrk="0" hangingPunct="1">
        <a:lnSpc>
          <a:spcPct val="90000"/>
        </a:lnSpc>
        <a:spcBef>
          <a:spcPct val="0"/>
        </a:spcBef>
        <a:buNone/>
        <a:defRPr sz="3599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1999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799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n.com/en-ca/politics/general/war-political-violence-fuels-family-violence-and-aggression-according-to-new-study/ar-AA1QvVHZ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svgsilh.com/image/1300528.html" TargetMode="Externa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57.sv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sv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Blue megaphone on blue background">
            <a:extLst>
              <a:ext uri="{FF2B5EF4-FFF2-40B4-BE49-F238E27FC236}">
                <a16:creationId xmlns:a16="http://schemas.microsoft.com/office/drawing/2014/main" id="{0D9D3741-0113-19E9-30CB-E44201F99B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3" b="23987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0556" y="1300785"/>
            <a:ext cx="8687712" cy="2509213"/>
          </a:xfrm>
        </p:spPr>
        <p:txBody>
          <a:bodyPr rtlCol="0">
            <a:normAutofit/>
          </a:bodyPr>
          <a:lstStyle/>
          <a:p>
            <a:pPr rtl="0"/>
            <a:r>
              <a:rPr lang="en-GB" u="sng" dirty="0"/>
              <a:t>Intentional Torts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0556" y="3886200"/>
            <a:ext cx="8687712" cy="1371599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913537" y="618517"/>
            <a:ext cx="10361751" cy="1596177"/>
          </a:xfrm>
        </p:spPr>
        <p:txBody>
          <a:bodyPr rtlCol="0">
            <a:normAutofit/>
          </a:bodyPr>
          <a:lstStyle/>
          <a:p>
            <a:pPr rtl="0"/>
            <a:r>
              <a:rPr lang="en-GB" sz="5400" b="1" i="1" u="sng" dirty="0"/>
              <a:t>Content </a:t>
            </a:r>
          </a:p>
        </p:txBody>
      </p:sp>
      <p:graphicFrame>
        <p:nvGraphicFramePr>
          <p:cNvPr id="16" name="Content Placeholder 13">
            <a:extLst>
              <a:ext uri="{FF2B5EF4-FFF2-40B4-BE49-F238E27FC236}">
                <a16:creationId xmlns:a16="http://schemas.microsoft.com/office/drawing/2014/main" id="{233789AC-93EB-CFB5-5EA8-25DFDB998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48175"/>
              </p:ext>
            </p:extLst>
          </p:nvPr>
        </p:nvGraphicFramePr>
        <p:xfrm>
          <a:off x="914161" y="2532475"/>
          <a:ext cx="10360502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DF4E2-CC83-6CBF-7264-3CF976E4D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u="sng" dirty="0"/>
              <a:t>Trip Week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078273-EC82-7320-AF4C-BA620925F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799403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75410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B0EF5-1116-77B2-91DE-58F18FD85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u="sng" dirty="0"/>
              <a:t>Court Etiquette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A5C380-9E32-435F-DC02-8AF6CD1F84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189148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2363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80DF651B-0216-4CE1-9993-9C81C4629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8827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B703B97-31D0-4D92-B70B-F64FFB490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ving bus">
            <a:extLst>
              <a:ext uri="{FF2B5EF4-FFF2-40B4-BE49-F238E27FC236}">
                <a16:creationId xmlns:a16="http://schemas.microsoft.com/office/drawing/2014/main" id="{F74957FF-203A-3C9B-2010-68459C19B4D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t="5008" b="10700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C6C66E-641C-9BB0-2807-D3B84B96F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0556" y="1300785"/>
            <a:ext cx="8687712" cy="25092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800" u="sng"/>
              <a:t>Finally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DF2E3-AEA0-2B1A-B0BE-246F02EC8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0556" y="3886200"/>
            <a:ext cx="8687712" cy="137159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 defTabSz="914400">
              <a:buNone/>
            </a:pPr>
            <a:r>
              <a:rPr lang="en-US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You need to be here on the 25th of November 2025 by 8:30am to catch the bus. </a:t>
            </a:r>
          </a:p>
        </p:txBody>
      </p:sp>
    </p:spTree>
    <p:extLst>
      <p:ext uri="{BB962C8B-B14F-4D97-AF65-F5344CB8AC3E}">
        <p14:creationId xmlns:p14="http://schemas.microsoft.com/office/powerpoint/2010/main" val="3247315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erson and person standing in front of a brick wall&#10;&#10;AI-generated content may be incorrect.">
            <a:extLst>
              <a:ext uri="{FF2B5EF4-FFF2-40B4-BE49-F238E27FC236}">
                <a16:creationId xmlns:a16="http://schemas.microsoft.com/office/drawing/2014/main" id="{1F3473C2-2099-5506-9932-EFEDB46AE4A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640" b="5131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75449F6-61C9-C85C-D18D-432C4CAE80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0556" y="1300785"/>
            <a:ext cx="8687712" cy="2509213"/>
          </a:xfrm>
        </p:spPr>
        <p:txBody>
          <a:bodyPr>
            <a:normAutofit/>
          </a:bodyPr>
          <a:lstStyle/>
          <a:p>
            <a:r>
              <a:rPr lang="en-GB" u="sng" dirty="0"/>
              <a:t>Intentional torts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331F6C-B787-39BB-7E22-7ACF8D709F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0556" y="3886200"/>
            <a:ext cx="8687712" cy="13715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Assault and Battery</a:t>
            </a:r>
          </a:p>
        </p:txBody>
      </p:sp>
    </p:spTree>
    <p:extLst>
      <p:ext uri="{BB962C8B-B14F-4D97-AF65-F5344CB8AC3E}">
        <p14:creationId xmlns:p14="http://schemas.microsoft.com/office/powerpoint/2010/main" val="4000109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1F211-FEB3-2E5E-F63B-7C6BAF322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3700" b="1" u="sng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C9D584-0142-0EFE-0597-259EA98E92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576794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8452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E43006C0-9CF0-4AD0-9C72-B3F9942A8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8827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A20B43-EA35-4D51-8E25-05F8B334E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D1018B-412F-4D92-8F80-6D1E41C8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B59371E8-E3A5-457E-A234-8A4F8B825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88827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A0825C4C-A3C9-653C-0085-518F15B98E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419480" y="957486"/>
            <a:ext cx="4484116" cy="493513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108FAA8-9416-4584-94E0-E60C0EF6F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C2074C-C122-34EC-BB25-01C2FDCB3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69" y="957486"/>
            <a:ext cx="4174384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800" b="1" u="sng" dirty="0"/>
              <a:t>Battery</a:t>
            </a:r>
          </a:p>
        </p:txBody>
      </p:sp>
    </p:spTree>
    <p:extLst>
      <p:ext uri="{BB962C8B-B14F-4D97-AF65-F5344CB8AC3E}">
        <p14:creationId xmlns:p14="http://schemas.microsoft.com/office/powerpoint/2010/main" val="85870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AF4E7-DFCF-CDDE-D13E-13CA59AC5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u="sng"/>
              <a:t>What is Battery?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A2A4B-0253-4D0C-6EA4-3F03FC8F55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89050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40714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6B118-7061-94A3-05BC-5016D3A8C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3037959" cy="3680244"/>
          </a:xfrm>
        </p:spPr>
        <p:txBody>
          <a:bodyPr>
            <a:normAutofit/>
          </a:bodyPr>
          <a:lstStyle/>
          <a:p>
            <a:pPr algn="l"/>
            <a:r>
              <a:rPr lang="en-GB" sz="4400" u="sng" dirty="0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30BA57-3387-8F5D-7E86-33DE268E29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223464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95931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BC123-170B-8A7C-0A27-26E1A88F1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u="sng"/>
              <a:t>Let’s look at some key terms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53D843-E363-9E5D-3FAF-271F5AAB9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9922776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52272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35A89-B605-0685-2412-5F257743F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100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597905-A2C1-F9D3-11C2-CA5E61959E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692808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50802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Woman in panic">
            <a:extLst>
              <a:ext uri="{FF2B5EF4-FFF2-40B4-BE49-F238E27FC236}">
                <a16:creationId xmlns:a16="http://schemas.microsoft.com/office/drawing/2014/main" id="{BD759473-4D3E-CC06-0696-4D19C06A5DA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08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7FAC439-E758-ACF0-ACEA-45E130E0A1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0556" y="1300785"/>
            <a:ext cx="8687712" cy="2509213"/>
          </a:xfrm>
        </p:spPr>
        <p:txBody>
          <a:bodyPr>
            <a:normAutofit/>
          </a:bodyPr>
          <a:lstStyle/>
          <a:p>
            <a:r>
              <a:rPr lang="en-GB" dirty="0"/>
              <a:t>Assault</a:t>
            </a:r>
          </a:p>
        </p:txBody>
      </p:sp>
    </p:spTree>
    <p:extLst>
      <p:ext uri="{BB962C8B-B14F-4D97-AF65-F5344CB8AC3E}">
        <p14:creationId xmlns:p14="http://schemas.microsoft.com/office/powerpoint/2010/main" val="3339030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BB1F3-7EA4-189F-92E0-E51FDCAB4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r>
              <a:rPr lang="en-GB" sz="4100" u="sng" dirty="0"/>
              <a:t>What is the definition?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03F99D-FDD2-E8E0-0E99-827704CE3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3086322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82217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FD9C5E-0F3F-BC17-98DE-6998BCBD8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3700" b="1" u="sng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EC92C0-5016-D404-7BE1-21D5B17131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082160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22752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A8ACB-E65D-2E93-2A62-CD63D16FF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u="sng" dirty="0"/>
              <a:t>Activity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A88725-BC7A-070C-83DB-49FF51CF0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042557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244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6BF26-C309-BBE2-1DD8-2A6268106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100" u="sng" dirty="0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FFC329-8904-3F57-7655-664154E0B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558119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2275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A5D62-E6E4-96F3-895B-E64FF869B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u="sng"/>
              <a:t>Men’s rea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AF3FFF-8666-44DB-BE61-1D1AA3150A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943369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3654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434D3-CB39-228F-A5BD-6CCC228E1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u="sng"/>
              <a:t>Defences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AFAC44-F63D-7BE9-0C54-B1B3DB1BE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423474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01773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D1018B-412F-4D92-8F80-6D1E41C8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B59371E8-E3A5-457E-A234-8A4F8B825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88827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phic 7" descr="Pencil">
            <a:extLst>
              <a:ext uri="{FF2B5EF4-FFF2-40B4-BE49-F238E27FC236}">
                <a16:creationId xmlns:a16="http://schemas.microsoft.com/office/drawing/2014/main" id="{4066F98D-DAD2-4221-83C8-3DF9D0DF00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93973" y="957486"/>
            <a:ext cx="4935130" cy="493513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108FAA8-9416-4584-94E0-E60C0EF6F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5D69614-B374-E6C8-F35C-BCEDCF351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869" y="957486"/>
            <a:ext cx="4174384" cy="3131913"/>
          </a:xfrm>
        </p:spPr>
        <p:txBody>
          <a:bodyPr>
            <a:normAutofit/>
          </a:bodyPr>
          <a:lstStyle/>
          <a:p>
            <a:r>
              <a:rPr lang="en-GB" b="1" u="sng"/>
              <a:t>Activity </a:t>
            </a:r>
          </a:p>
        </p:txBody>
      </p:sp>
    </p:spTree>
    <p:extLst>
      <p:ext uri="{BB962C8B-B14F-4D97-AF65-F5344CB8AC3E}">
        <p14:creationId xmlns:p14="http://schemas.microsoft.com/office/powerpoint/2010/main" val="1706009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4CFFD-8772-8E41-514C-3A81CEBEA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u="sng" dirty="0"/>
              <a:t>Scenario Question</a:t>
            </a:r>
            <a:endParaRPr lang="en-GB" sz="4400" b="1" u="sng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9FD3A8-0D4E-CA03-6E1D-FA05D18EA1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2898572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63966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1E638-C659-419E-1439-BF6617BE1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u="sng"/>
              <a:t>6 Questions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7E59DB-946B-4BEA-9529-872B392BDB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9920560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20158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8877" y="0"/>
            <a:ext cx="81299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8877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E96776-321E-CA3A-5DCD-B20F855BE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907" y="1314450"/>
            <a:ext cx="2843261" cy="3680244"/>
          </a:xfrm>
        </p:spPr>
        <p:txBody>
          <a:bodyPr>
            <a:normAutofit/>
          </a:bodyPr>
          <a:lstStyle/>
          <a:p>
            <a:r>
              <a:rPr lang="en-GB" sz="4400" u="sng" dirty="0"/>
              <a:t>Pre recorded content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8877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6700" y="5962903"/>
            <a:ext cx="2590125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D90350-F7C2-1FBD-5DDE-3C946CAB21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9508251"/>
              </p:ext>
            </p:extLst>
          </p:nvPr>
        </p:nvGraphicFramePr>
        <p:xfrm>
          <a:off x="4593028" y="889000"/>
          <a:ext cx="668163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5940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1B501-8807-980C-BE3D-2A94864D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ctr"/>
            <a:r>
              <a:rPr lang="en-GB" sz="6600" b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6C46A-7780-A91F-96E7-391AE18BB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GB" dirty="0"/>
              <a:t>Trip Week 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GB" dirty="0"/>
              <a:t>Intentional torts 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GB" dirty="0"/>
              <a:t>Activities </a:t>
            </a:r>
          </a:p>
          <a:p>
            <a:pPr marL="0" indent="0">
              <a:spcAft>
                <a:spcPts val="600"/>
              </a:spcAft>
              <a:buNone/>
            </a:pPr>
            <a:endParaRPr lang="en-GB" sz="1700" dirty="0"/>
          </a:p>
        </p:txBody>
      </p:sp>
      <p:pic>
        <p:nvPicPr>
          <p:cNvPr id="5" name="Graphic 4" descr="Checklist outline">
            <a:extLst>
              <a:ext uri="{FF2B5EF4-FFF2-40B4-BE49-F238E27FC236}">
                <a16:creationId xmlns:a16="http://schemas.microsoft.com/office/drawing/2014/main" id="{16650F38-0F68-E689-47C2-13AD6F41CB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06580" y="2204864"/>
            <a:ext cx="3337520" cy="333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5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elting wall clock on gray background">
            <a:extLst>
              <a:ext uri="{FF2B5EF4-FFF2-40B4-BE49-F238E27FC236}">
                <a16:creationId xmlns:a16="http://schemas.microsoft.com/office/drawing/2014/main" id="{BCED6657-81B6-A5F4-A0DC-A96C5884A59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7212" cy="6884763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72DFBD6-0700-C57F-0F15-1FABD9EF6B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1884" y="-1333500"/>
            <a:ext cx="9144000" cy="2667000"/>
          </a:xfrm>
        </p:spPr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D64D9B6-7E73-980B-6BAC-AFCEE5433C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7908" y="5661248"/>
            <a:ext cx="9143999" cy="10668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07254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518</Words>
  <Application>Microsoft Office PowerPoint</Application>
  <PresentationFormat>Custom</PresentationFormat>
  <Paragraphs>94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Corbel</vt:lpstr>
      <vt:lpstr>Tw Cen MT</vt:lpstr>
      <vt:lpstr>Droplet</vt:lpstr>
      <vt:lpstr>Intentional Torts</vt:lpstr>
      <vt:lpstr>Content </vt:lpstr>
      <vt:lpstr>Trip Week </vt:lpstr>
      <vt:lpstr>Court Etiquette </vt:lpstr>
      <vt:lpstr>Finally </vt:lpstr>
      <vt:lpstr>Intentional torts </vt:lpstr>
      <vt:lpstr>Continued</vt:lpstr>
      <vt:lpstr>Battery</vt:lpstr>
      <vt:lpstr>What is Battery?</vt:lpstr>
      <vt:lpstr>Continued</vt:lpstr>
      <vt:lpstr>Let’s look at some key terms </vt:lpstr>
      <vt:lpstr>Continued </vt:lpstr>
      <vt:lpstr>Assault</vt:lpstr>
      <vt:lpstr>What is the definition?</vt:lpstr>
      <vt:lpstr>Continued</vt:lpstr>
      <vt:lpstr>Activity</vt:lpstr>
      <vt:lpstr>Continued</vt:lpstr>
      <vt:lpstr>Men’s rea</vt:lpstr>
      <vt:lpstr>Defences </vt:lpstr>
      <vt:lpstr>Activity </vt:lpstr>
      <vt:lpstr>Scenario Question</vt:lpstr>
      <vt:lpstr>6 Questions</vt:lpstr>
      <vt:lpstr>Pre recorded content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2025-11-18T09:04:06Z</dcterms:created>
  <dcterms:modified xsi:type="dcterms:W3CDTF">2025-11-18T12:33:34Z</dcterms:modified>
</cp:coreProperties>
</file>