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1" r:id="rId6"/>
    <p:sldId id="276" r:id="rId7"/>
    <p:sldId id="277" r:id="rId8"/>
    <p:sldId id="278" r:id="rId9"/>
    <p:sldId id="279" r:id="rId10"/>
    <p:sldId id="262" r:id="rId11"/>
    <p:sldId id="263" r:id="rId12"/>
    <p:sldId id="265" r:id="rId13"/>
    <p:sldId id="264" r:id="rId14"/>
    <p:sldId id="266" r:id="rId15"/>
    <p:sldId id="267" r:id="rId16"/>
    <p:sldId id="268" r:id="rId17"/>
    <p:sldId id="269" r:id="rId18"/>
    <p:sldId id="270" r:id="rId19"/>
    <p:sldId id="271" r:id="rId20"/>
    <p:sldId id="260" r:id="rId21"/>
    <p:sldId id="272" r:id="rId22"/>
    <p:sldId id="273" r:id="rId23"/>
    <p:sldId id="274" r:id="rId24"/>
    <p:sldId id="284" r:id="rId25"/>
    <p:sldId id="285" r:id="rId26"/>
    <p:sldId id="275" r:id="rId27"/>
    <p:sldId id="280" r:id="rId28"/>
    <p:sldId id="287" r:id="rId29"/>
    <p:sldId id="286" r:id="rId30"/>
    <p:sldId id="282" r:id="rId31"/>
    <p:sldId id="288" r:id="rId32"/>
    <p:sldId id="289" r:id="rId33"/>
    <p:sldId id="283" r:id="rId3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6F6070-BEE1-78DB-87E5-DDC3DE255F2A}" v="3" dt="2025-04-02T08:48:03.2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3071A606-63C6-C4F2-400D-EFC4660962F5}"/>
    <pc:docChg chg="addSld delSld modSld sldOrd">
      <pc:chgData name="Corey Edwards" userId="S::corey.edwards@uwtsd.ac.uk::7a967df3-e232-40a5-b10c-dee8f912d80a" providerId="AD" clId="Web-{3071A606-63C6-C4F2-400D-EFC4660962F5}" dt="2025-03-19T12:05:16.920" v="1607"/>
      <pc:docMkLst>
        <pc:docMk/>
      </pc:docMkLst>
      <pc:sldChg chg="addSp delSp modSp mod setBg">
        <pc:chgData name="Corey Edwards" userId="S::corey.edwards@uwtsd.ac.uk::7a967df3-e232-40a5-b10c-dee8f912d80a" providerId="AD" clId="Web-{3071A606-63C6-C4F2-400D-EFC4660962F5}" dt="2025-03-19T09:43:46.067" v="868"/>
        <pc:sldMkLst>
          <pc:docMk/>
          <pc:sldMk cId="476069774" sldId="257"/>
        </pc:sldMkLst>
        <pc:spChg chg="mod">
          <ac:chgData name="Corey Edwards" userId="S::corey.edwards@uwtsd.ac.uk::7a967df3-e232-40a5-b10c-dee8f912d80a" providerId="AD" clId="Web-{3071A606-63C6-C4F2-400D-EFC4660962F5}" dt="2025-03-19T09:43:46.067" v="868"/>
          <ac:spMkLst>
            <pc:docMk/>
            <pc:sldMk cId="476069774" sldId="257"/>
            <ac:spMk id="2" creationId="{446528B0-27EB-3522-952B-2392BCB3ECC9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3:46.067" v="868"/>
          <ac:spMkLst>
            <pc:docMk/>
            <pc:sldMk cId="476069774" sldId="257"/>
            <ac:spMk id="3" creationId="{74335B7D-198E-36DB-5B09-54105037A364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3:46.067" v="868"/>
          <ac:spMkLst>
            <pc:docMk/>
            <pc:sldMk cId="476069774" sldId="257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3:46.067" v="868"/>
          <ac:spMkLst>
            <pc:docMk/>
            <pc:sldMk cId="476069774" sldId="257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3:46.067" v="868"/>
          <ac:graphicFrameMkLst>
            <pc:docMk/>
            <pc:sldMk cId="476069774" sldId="257"/>
            <ac:graphicFrameMk id="5" creationId="{221E026D-EF12-9DE6-8F63-E15742507CB4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43:49.614" v="869"/>
        <pc:sldMkLst>
          <pc:docMk/>
          <pc:sldMk cId="1311847446" sldId="258"/>
        </pc:sldMkLst>
        <pc:spChg chg="mod">
          <ac:chgData name="Corey Edwards" userId="S::corey.edwards@uwtsd.ac.uk::7a967df3-e232-40a5-b10c-dee8f912d80a" providerId="AD" clId="Web-{3071A606-63C6-C4F2-400D-EFC4660962F5}" dt="2025-03-19T09:43:49.614" v="869"/>
          <ac:spMkLst>
            <pc:docMk/>
            <pc:sldMk cId="1311847446" sldId="258"/>
            <ac:spMk id="2" creationId="{18453DC3-83E3-BD45-978F-2D6586BBA316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3:49.614" v="869"/>
          <ac:spMkLst>
            <pc:docMk/>
            <pc:sldMk cId="1311847446" sldId="258"/>
            <ac:spMk id="3" creationId="{ED2A062E-A0AE-8EB5-91BF-E51D36A2A199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3:49.614" v="869"/>
          <ac:spMkLst>
            <pc:docMk/>
            <pc:sldMk cId="1311847446" sldId="258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3:49.614" v="869"/>
          <ac:spMkLst>
            <pc:docMk/>
            <pc:sldMk cId="1311847446" sldId="258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3:49.614" v="869"/>
          <ac:graphicFrameMkLst>
            <pc:docMk/>
            <pc:sldMk cId="1311847446" sldId="258"/>
            <ac:graphicFrameMk id="5" creationId="{DB2253C9-1399-1EAF-023A-69EC5A469AA9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43:53.818" v="870"/>
        <pc:sldMkLst>
          <pc:docMk/>
          <pc:sldMk cId="2473987457" sldId="259"/>
        </pc:sldMkLst>
        <pc:spChg chg="mod">
          <ac:chgData name="Corey Edwards" userId="S::corey.edwards@uwtsd.ac.uk::7a967df3-e232-40a5-b10c-dee8f912d80a" providerId="AD" clId="Web-{3071A606-63C6-C4F2-400D-EFC4660962F5}" dt="2025-03-19T09:43:53.818" v="870"/>
          <ac:spMkLst>
            <pc:docMk/>
            <pc:sldMk cId="2473987457" sldId="259"/>
            <ac:spMk id="2" creationId="{6156BDC6-6AD2-97EA-DCEF-0AEFB179BB4B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3:53.818" v="870"/>
          <ac:spMkLst>
            <pc:docMk/>
            <pc:sldMk cId="2473987457" sldId="259"/>
            <ac:spMk id="3" creationId="{405E17E8-4087-B64D-86F7-BAF3BD19E248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3:53.818" v="870"/>
          <ac:spMkLst>
            <pc:docMk/>
            <pc:sldMk cId="2473987457" sldId="259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3:53.818" v="870"/>
          <ac:spMkLst>
            <pc:docMk/>
            <pc:sldMk cId="2473987457" sldId="259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3:53.818" v="870"/>
          <ac:graphicFrameMkLst>
            <pc:docMk/>
            <pc:sldMk cId="2473987457" sldId="259"/>
            <ac:graphicFrameMk id="5" creationId="{C8CCAB2F-5127-32D8-9FB0-918E7E27220F}"/>
          </ac:graphicFrameMkLst>
        </pc:graphicFrameChg>
      </pc:sldChg>
      <pc:sldChg chg="addSp modSp new mod ord setBg">
        <pc:chgData name="Corey Edwards" userId="S::corey.edwards@uwtsd.ac.uk::7a967df3-e232-40a5-b10c-dee8f912d80a" providerId="AD" clId="Web-{3071A606-63C6-C4F2-400D-EFC4660962F5}" dt="2025-03-19T09:44:52.101" v="878"/>
        <pc:sldMkLst>
          <pc:docMk/>
          <pc:sldMk cId="899862977" sldId="260"/>
        </pc:sldMkLst>
        <pc:spChg chg="mod">
          <ac:chgData name="Corey Edwards" userId="S::corey.edwards@uwtsd.ac.uk::7a967df3-e232-40a5-b10c-dee8f912d80a" providerId="AD" clId="Web-{3071A606-63C6-C4F2-400D-EFC4660962F5}" dt="2025-03-19T09:44:52.101" v="878"/>
          <ac:spMkLst>
            <pc:docMk/>
            <pc:sldMk cId="899862977" sldId="260"/>
            <ac:spMk id="2" creationId="{5933B12F-93FC-89C7-0682-1989FD2FF3F4}"/>
          </ac:spMkLst>
        </pc:spChg>
        <pc:spChg chg="mod">
          <ac:chgData name="Corey Edwards" userId="S::corey.edwards@uwtsd.ac.uk::7a967df3-e232-40a5-b10c-dee8f912d80a" providerId="AD" clId="Web-{3071A606-63C6-C4F2-400D-EFC4660962F5}" dt="2025-03-19T09:44:52.101" v="878"/>
          <ac:spMkLst>
            <pc:docMk/>
            <pc:sldMk cId="899862977" sldId="260"/>
            <ac:spMk id="3" creationId="{86A2D877-4529-6F22-BB0C-CF7A23783DEB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52.101" v="878"/>
          <ac:spMkLst>
            <pc:docMk/>
            <pc:sldMk cId="899862977" sldId="260"/>
            <ac:spMk id="10" creationId="{1AEB7F98-32EC-40D3-89EE-C8433023163A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52.101" v="878"/>
          <ac:spMkLst>
            <pc:docMk/>
            <pc:sldMk cId="899862977" sldId="260"/>
            <ac:spMk id="14" creationId="{DAD9000E-708C-464D-A86F-4ABE391B6BE8}"/>
          </ac:spMkLst>
        </pc:spChg>
        <pc:picChg chg="add">
          <ac:chgData name="Corey Edwards" userId="S::corey.edwards@uwtsd.ac.uk::7a967df3-e232-40a5-b10c-dee8f912d80a" providerId="AD" clId="Web-{3071A606-63C6-C4F2-400D-EFC4660962F5}" dt="2025-03-19T09:44:52.101" v="878"/>
          <ac:picMkLst>
            <pc:docMk/>
            <pc:sldMk cId="899862977" sldId="260"/>
            <ac:picMk id="7" creationId="{4E83C2B1-AC30-88AC-D21A-0AC666A32749}"/>
          </ac:picMkLst>
        </pc:picChg>
        <pc:cxnChg chg="add">
          <ac:chgData name="Corey Edwards" userId="S::corey.edwards@uwtsd.ac.uk::7a967df3-e232-40a5-b10c-dee8f912d80a" providerId="AD" clId="Web-{3071A606-63C6-C4F2-400D-EFC4660962F5}" dt="2025-03-19T09:44:52.101" v="878"/>
          <ac:cxnSpMkLst>
            <pc:docMk/>
            <pc:sldMk cId="899862977" sldId="260"/>
            <ac:cxnSpMk id="12" creationId="{77C6DF49-CBE3-4038-AC78-35DE4FD7CE8E}"/>
          </ac:cxnSpMkLst>
        </pc:cxn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44:00.646" v="871"/>
        <pc:sldMkLst>
          <pc:docMk/>
          <pc:sldMk cId="212579455" sldId="261"/>
        </pc:sldMkLst>
        <pc:spChg chg="mod">
          <ac:chgData name="Corey Edwards" userId="S::corey.edwards@uwtsd.ac.uk::7a967df3-e232-40a5-b10c-dee8f912d80a" providerId="AD" clId="Web-{3071A606-63C6-C4F2-400D-EFC4660962F5}" dt="2025-03-19T09:44:00.646" v="871"/>
          <ac:spMkLst>
            <pc:docMk/>
            <pc:sldMk cId="212579455" sldId="261"/>
            <ac:spMk id="2" creationId="{548375C8-A483-6F00-0F11-B81BFD67C581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4:00.646" v="871"/>
          <ac:spMkLst>
            <pc:docMk/>
            <pc:sldMk cId="212579455" sldId="261"/>
            <ac:spMk id="3" creationId="{3E34BB8B-44DC-3AB9-75F1-33ED3566C83F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00.646" v="871"/>
          <ac:spMkLst>
            <pc:docMk/>
            <pc:sldMk cId="212579455" sldId="261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00.646" v="871"/>
          <ac:spMkLst>
            <pc:docMk/>
            <pc:sldMk cId="212579455" sldId="261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4:00.646" v="871"/>
          <ac:graphicFrameMkLst>
            <pc:docMk/>
            <pc:sldMk cId="212579455" sldId="261"/>
            <ac:graphicFrameMk id="5" creationId="{6477AB60-C35B-87CE-8E36-45C7FC3F39AF}"/>
          </ac:graphicFrameMkLst>
        </pc:graphicFrameChg>
      </pc:sldChg>
      <pc:sldChg chg="addSp delSp modSp new mod ord setBg">
        <pc:chgData name="Corey Edwards" userId="S::corey.edwards@uwtsd.ac.uk::7a967df3-e232-40a5-b10c-dee8f912d80a" providerId="AD" clId="Web-{3071A606-63C6-C4F2-400D-EFC4660962F5}" dt="2025-03-19T09:44:40.788" v="876"/>
        <pc:sldMkLst>
          <pc:docMk/>
          <pc:sldMk cId="2838531225" sldId="262"/>
        </pc:sldMkLst>
        <pc:spChg chg="mod">
          <ac:chgData name="Corey Edwards" userId="S::corey.edwards@uwtsd.ac.uk::7a967df3-e232-40a5-b10c-dee8f912d80a" providerId="AD" clId="Web-{3071A606-63C6-C4F2-400D-EFC4660962F5}" dt="2025-03-19T09:44:40.788" v="876"/>
          <ac:spMkLst>
            <pc:docMk/>
            <pc:sldMk cId="2838531225" sldId="262"/>
            <ac:spMk id="2" creationId="{66949062-57E9-67F8-702F-9227B0405CFF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4:40.788" v="876"/>
          <ac:spMkLst>
            <pc:docMk/>
            <pc:sldMk cId="2838531225" sldId="262"/>
            <ac:spMk id="3" creationId="{56965151-17B3-8587-2FC8-CEA79EA5D236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40.788" v="876"/>
          <ac:spMkLst>
            <pc:docMk/>
            <pc:sldMk cId="2838531225" sldId="262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40.788" v="876"/>
          <ac:spMkLst>
            <pc:docMk/>
            <pc:sldMk cId="2838531225" sldId="262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4:40.788" v="876"/>
          <ac:graphicFrameMkLst>
            <pc:docMk/>
            <pc:sldMk cId="2838531225" sldId="262"/>
            <ac:graphicFrameMk id="5" creationId="{13A1D42B-4877-9624-74AB-D876246DCEA0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44:45.960" v="877"/>
        <pc:sldMkLst>
          <pc:docMk/>
          <pc:sldMk cId="1658877584" sldId="263"/>
        </pc:sldMkLst>
        <pc:spChg chg="mod">
          <ac:chgData name="Corey Edwards" userId="S::corey.edwards@uwtsd.ac.uk::7a967df3-e232-40a5-b10c-dee8f912d80a" providerId="AD" clId="Web-{3071A606-63C6-C4F2-400D-EFC4660962F5}" dt="2025-03-19T09:44:45.960" v="877"/>
          <ac:spMkLst>
            <pc:docMk/>
            <pc:sldMk cId="1658877584" sldId="263"/>
            <ac:spMk id="2" creationId="{022D94A8-1F9D-2753-AAE6-50ABBE79716D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4:45.960" v="877"/>
          <ac:spMkLst>
            <pc:docMk/>
            <pc:sldMk cId="1658877584" sldId="263"/>
            <ac:spMk id="3" creationId="{CDCF000D-59B5-A292-4C34-6BB44F84406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45.960" v="877"/>
          <ac:spMkLst>
            <pc:docMk/>
            <pc:sldMk cId="1658877584" sldId="263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45.960" v="877"/>
          <ac:spMkLst>
            <pc:docMk/>
            <pc:sldMk cId="1658877584" sldId="263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4:45.960" v="877"/>
          <ac:graphicFrameMkLst>
            <pc:docMk/>
            <pc:sldMk cId="1658877584" sldId="263"/>
            <ac:graphicFrameMk id="5" creationId="{DFCD610F-255A-15CF-F2A4-B43D079B7009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15:37.749" v="337"/>
        <pc:sldMkLst>
          <pc:docMk/>
          <pc:sldMk cId="941778926" sldId="264"/>
        </pc:sldMkLst>
        <pc:spChg chg="del">
          <ac:chgData name="Corey Edwards" userId="S::corey.edwards@uwtsd.ac.uk::7a967df3-e232-40a5-b10c-dee8f912d80a" providerId="AD" clId="Web-{3071A606-63C6-C4F2-400D-EFC4660962F5}" dt="2025-03-19T09:15:37.749" v="337"/>
          <ac:spMkLst>
            <pc:docMk/>
            <pc:sldMk cId="941778926" sldId="264"/>
            <ac:spMk id="2" creationId="{3EF80D3D-8EC4-CFF7-CAF9-18E1258C8C56}"/>
          </ac:spMkLst>
        </pc:spChg>
        <pc:spChg chg="del">
          <ac:chgData name="Corey Edwards" userId="S::corey.edwards@uwtsd.ac.uk::7a967df3-e232-40a5-b10c-dee8f912d80a" providerId="AD" clId="Web-{3071A606-63C6-C4F2-400D-EFC4660962F5}" dt="2025-03-19T09:15:33.327" v="336"/>
          <ac:spMkLst>
            <pc:docMk/>
            <pc:sldMk cId="941778926" sldId="264"/>
            <ac:spMk id="3" creationId="{B14C305E-736E-E46B-DE48-F6388DD81995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15:37.749" v="337"/>
          <ac:spMkLst>
            <pc:docMk/>
            <pc:sldMk cId="941778926" sldId="264"/>
            <ac:spMk id="9" creationId="{2C627EC6-61A4-4CA2-925A-D9C31421C43E}"/>
          </ac:spMkLst>
        </pc:spChg>
        <pc:picChg chg="add mod ord">
          <ac:chgData name="Corey Edwards" userId="S::corey.edwards@uwtsd.ac.uk::7a967df3-e232-40a5-b10c-dee8f912d80a" providerId="AD" clId="Web-{3071A606-63C6-C4F2-400D-EFC4660962F5}" dt="2025-03-19T09:15:37.749" v="337"/>
          <ac:picMkLst>
            <pc:docMk/>
            <pc:sldMk cId="941778926" sldId="264"/>
            <ac:picMk id="4" creationId="{033D3D57-24AA-1EB9-8B27-4B62C2DC64D9}"/>
          </ac:picMkLst>
        </pc:picChg>
      </pc:sldChg>
      <pc:sldChg chg="addSp delSp modSp new mod ord setBg">
        <pc:chgData name="Corey Edwards" userId="S::corey.edwards@uwtsd.ac.uk::7a967df3-e232-40a5-b10c-dee8f912d80a" providerId="AD" clId="Web-{3071A606-63C6-C4F2-400D-EFC4660962F5}" dt="2025-03-19T09:15:44.890" v="340"/>
        <pc:sldMkLst>
          <pc:docMk/>
          <pc:sldMk cId="1888188434" sldId="265"/>
        </pc:sldMkLst>
        <pc:spChg chg="del">
          <ac:chgData name="Corey Edwards" userId="S::corey.edwards@uwtsd.ac.uk::7a967df3-e232-40a5-b10c-dee8f912d80a" providerId="AD" clId="Web-{3071A606-63C6-C4F2-400D-EFC4660962F5}" dt="2025-03-19T09:15:44.890" v="340"/>
          <ac:spMkLst>
            <pc:docMk/>
            <pc:sldMk cId="1888188434" sldId="265"/>
            <ac:spMk id="2" creationId="{B9122EF1-673A-6008-497A-8C8B57FFCB6D}"/>
          </ac:spMkLst>
        </pc:spChg>
        <pc:spChg chg="del">
          <ac:chgData name="Corey Edwards" userId="S::corey.edwards@uwtsd.ac.uk::7a967df3-e232-40a5-b10c-dee8f912d80a" providerId="AD" clId="Web-{3071A606-63C6-C4F2-400D-EFC4660962F5}" dt="2025-03-19T09:15:41.984" v="339"/>
          <ac:spMkLst>
            <pc:docMk/>
            <pc:sldMk cId="1888188434" sldId="265"/>
            <ac:spMk id="3" creationId="{AF350E50-2A1A-E4EA-DED5-9ED034422136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15:44.890" v="340"/>
          <ac:spMkLst>
            <pc:docMk/>
            <pc:sldMk cId="1888188434" sldId="265"/>
            <ac:spMk id="9" creationId="{2C627EC6-61A4-4CA2-925A-D9C31421C43E}"/>
          </ac:spMkLst>
        </pc:spChg>
        <pc:picChg chg="add mod ord">
          <ac:chgData name="Corey Edwards" userId="S::corey.edwards@uwtsd.ac.uk::7a967df3-e232-40a5-b10c-dee8f912d80a" providerId="AD" clId="Web-{3071A606-63C6-C4F2-400D-EFC4660962F5}" dt="2025-03-19T09:15:44.890" v="340"/>
          <ac:picMkLst>
            <pc:docMk/>
            <pc:sldMk cId="1888188434" sldId="265"/>
            <ac:picMk id="4" creationId="{23D675D0-A60A-A9BA-6A67-34764E03B48C}"/>
          </ac:picMkLst>
        </pc:pic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15:59.203" v="342"/>
        <pc:sldMkLst>
          <pc:docMk/>
          <pc:sldMk cId="3451652773" sldId="266"/>
        </pc:sldMkLst>
        <pc:spChg chg="del">
          <ac:chgData name="Corey Edwards" userId="S::corey.edwards@uwtsd.ac.uk::7a967df3-e232-40a5-b10c-dee8f912d80a" providerId="AD" clId="Web-{3071A606-63C6-C4F2-400D-EFC4660962F5}" dt="2025-03-19T09:15:59.203" v="342"/>
          <ac:spMkLst>
            <pc:docMk/>
            <pc:sldMk cId="3451652773" sldId="266"/>
            <ac:spMk id="2" creationId="{BDF0F9B3-B7C5-B570-87C8-D70D165F96A2}"/>
          </ac:spMkLst>
        </pc:spChg>
        <pc:spChg chg="del">
          <ac:chgData name="Corey Edwards" userId="S::corey.edwards@uwtsd.ac.uk::7a967df3-e232-40a5-b10c-dee8f912d80a" providerId="AD" clId="Web-{3071A606-63C6-C4F2-400D-EFC4660962F5}" dt="2025-03-19T09:15:56.406" v="341"/>
          <ac:spMkLst>
            <pc:docMk/>
            <pc:sldMk cId="3451652773" sldId="266"/>
            <ac:spMk id="3" creationId="{A55B2BF2-F405-D72D-AC61-173F9BEAFA02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15:59.203" v="342"/>
          <ac:spMkLst>
            <pc:docMk/>
            <pc:sldMk cId="3451652773" sldId="266"/>
            <ac:spMk id="9" creationId="{2C627EC6-61A4-4CA2-925A-D9C31421C43E}"/>
          </ac:spMkLst>
        </pc:spChg>
        <pc:picChg chg="add mod ord">
          <ac:chgData name="Corey Edwards" userId="S::corey.edwards@uwtsd.ac.uk::7a967df3-e232-40a5-b10c-dee8f912d80a" providerId="AD" clId="Web-{3071A606-63C6-C4F2-400D-EFC4660962F5}" dt="2025-03-19T09:15:59.203" v="342"/>
          <ac:picMkLst>
            <pc:docMk/>
            <pc:sldMk cId="3451652773" sldId="266"/>
            <ac:picMk id="4" creationId="{67C4F800-6723-F683-F122-C827E9D6E192}"/>
          </ac:picMkLst>
        </pc:pic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16:07.406" v="344"/>
        <pc:sldMkLst>
          <pc:docMk/>
          <pc:sldMk cId="2935978804" sldId="267"/>
        </pc:sldMkLst>
        <pc:spChg chg="del">
          <ac:chgData name="Corey Edwards" userId="S::corey.edwards@uwtsd.ac.uk::7a967df3-e232-40a5-b10c-dee8f912d80a" providerId="AD" clId="Web-{3071A606-63C6-C4F2-400D-EFC4660962F5}" dt="2025-03-19T09:16:07.406" v="344"/>
          <ac:spMkLst>
            <pc:docMk/>
            <pc:sldMk cId="2935978804" sldId="267"/>
            <ac:spMk id="2" creationId="{2EF4C0DA-2CA4-2C79-1D54-F34E6FC9E35F}"/>
          </ac:spMkLst>
        </pc:spChg>
        <pc:spChg chg="del">
          <ac:chgData name="Corey Edwards" userId="S::corey.edwards@uwtsd.ac.uk::7a967df3-e232-40a5-b10c-dee8f912d80a" providerId="AD" clId="Web-{3071A606-63C6-C4F2-400D-EFC4660962F5}" dt="2025-03-19T09:16:03.641" v="343"/>
          <ac:spMkLst>
            <pc:docMk/>
            <pc:sldMk cId="2935978804" sldId="267"/>
            <ac:spMk id="3" creationId="{811376FF-E409-6357-6BA6-FEAB06FA8623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16:07.406" v="344"/>
          <ac:spMkLst>
            <pc:docMk/>
            <pc:sldMk cId="2935978804" sldId="267"/>
            <ac:spMk id="9" creationId="{2C627EC6-61A4-4CA2-925A-D9C31421C43E}"/>
          </ac:spMkLst>
        </pc:spChg>
        <pc:picChg chg="add mod ord">
          <ac:chgData name="Corey Edwards" userId="S::corey.edwards@uwtsd.ac.uk::7a967df3-e232-40a5-b10c-dee8f912d80a" providerId="AD" clId="Web-{3071A606-63C6-C4F2-400D-EFC4660962F5}" dt="2025-03-19T09:16:07.406" v="344"/>
          <ac:picMkLst>
            <pc:docMk/>
            <pc:sldMk cId="2935978804" sldId="267"/>
            <ac:picMk id="4" creationId="{1ADC8CFE-1E75-EE7B-2595-169075C9907B}"/>
          </ac:picMkLst>
        </pc:pic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16:21.735" v="347"/>
        <pc:sldMkLst>
          <pc:docMk/>
          <pc:sldMk cId="838413566" sldId="268"/>
        </pc:sldMkLst>
        <pc:spChg chg="del mod ord">
          <ac:chgData name="Corey Edwards" userId="S::corey.edwards@uwtsd.ac.uk::7a967df3-e232-40a5-b10c-dee8f912d80a" providerId="AD" clId="Web-{3071A606-63C6-C4F2-400D-EFC4660962F5}" dt="2025-03-19T09:16:21.735" v="347"/>
          <ac:spMkLst>
            <pc:docMk/>
            <pc:sldMk cId="838413566" sldId="268"/>
            <ac:spMk id="2" creationId="{B1C140A7-25A2-85F9-6EE7-0AE68A42F62E}"/>
          </ac:spMkLst>
        </pc:spChg>
        <pc:spChg chg="del">
          <ac:chgData name="Corey Edwards" userId="S::corey.edwards@uwtsd.ac.uk::7a967df3-e232-40a5-b10c-dee8f912d80a" providerId="AD" clId="Web-{3071A606-63C6-C4F2-400D-EFC4660962F5}" dt="2025-03-19T09:16:10.766" v="345"/>
          <ac:spMkLst>
            <pc:docMk/>
            <pc:sldMk cId="838413566" sldId="268"/>
            <ac:spMk id="3" creationId="{A085B580-668C-CE44-6E39-F554221F676B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16:14.516" v="346"/>
          <ac:spMkLst>
            <pc:docMk/>
            <pc:sldMk cId="838413566" sldId="268"/>
            <ac:spMk id="17" creationId="{1F4CD6D0-88B6-45F4-AC60-54587D3C92A0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16:14.516" v="346"/>
          <ac:spMkLst>
            <pc:docMk/>
            <pc:sldMk cId="838413566" sldId="268"/>
            <ac:spMk id="19" creationId="{C2E86F6D-198D-45C3-AC93-8D31B8A4DDDD}"/>
          </ac:spMkLst>
        </pc:spChg>
        <pc:grpChg chg="add">
          <ac:chgData name="Corey Edwards" userId="S::corey.edwards@uwtsd.ac.uk::7a967df3-e232-40a5-b10c-dee8f912d80a" providerId="AD" clId="Web-{3071A606-63C6-C4F2-400D-EFC4660962F5}" dt="2025-03-19T09:16:14.516" v="346"/>
          <ac:grpSpMkLst>
            <pc:docMk/>
            <pc:sldMk cId="838413566" sldId="268"/>
            <ac:grpSpMk id="11" creationId="{F982E0B2-AA9C-441C-A08E-A9DF9CF12116}"/>
          </ac:grpSpMkLst>
        </pc:grpChg>
        <pc:picChg chg="add mod ord">
          <ac:chgData name="Corey Edwards" userId="S::corey.edwards@uwtsd.ac.uk::7a967df3-e232-40a5-b10c-dee8f912d80a" providerId="AD" clId="Web-{3071A606-63C6-C4F2-400D-EFC4660962F5}" dt="2025-03-19T09:16:14.516" v="346"/>
          <ac:picMkLst>
            <pc:docMk/>
            <pc:sldMk cId="838413566" sldId="268"/>
            <ac:picMk id="4" creationId="{3A405183-B48C-F083-6ECF-A58FADF1F162}"/>
          </ac:picMkLst>
        </pc:picChg>
        <pc:cxnChg chg="add">
          <ac:chgData name="Corey Edwards" userId="S::corey.edwards@uwtsd.ac.uk::7a967df3-e232-40a5-b10c-dee8f912d80a" providerId="AD" clId="Web-{3071A606-63C6-C4F2-400D-EFC4660962F5}" dt="2025-03-19T09:16:14.516" v="346"/>
          <ac:cxnSpMkLst>
            <pc:docMk/>
            <pc:sldMk cId="838413566" sldId="268"/>
            <ac:cxnSpMk id="9" creationId="{701C0CAB-6A03-4C6A-9FAA-219847753628}"/>
          </ac:cxnSpMkLst>
        </pc:cxnChg>
        <pc:cxnChg chg="add">
          <ac:chgData name="Corey Edwards" userId="S::corey.edwards@uwtsd.ac.uk::7a967df3-e232-40a5-b10c-dee8f912d80a" providerId="AD" clId="Web-{3071A606-63C6-C4F2-400D-EFC4660962F5}" dt="2025-03-19T09:16:14.516" v="346"/>
          <ac:cxnSpMkLst>
            <pc:docMk/>
            <pc:sldMk cId="838413566" sldId="268"/>
            <ac:cxnSpMk id="21" creationId="{6C14D892-36B8-4065-9158-50C22E1E6986}"/>
          </ac:cxnSpMkLst>
        </pc:cxn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16:52.439" v="349"/>
        <pc:sldMkLst>
          <pc:docMk/>
          <pc:sldMk cId="1605349179" sldId="269"/>
        </pc:sldMkLst>
        <pc:spChg chg="del">
          <ac:chgData name="Corey Edwards" userId="S::corey.edwards@uwtsd.ac.uk::7a967df3-e232-40a5-b10c-dee8f912d80a" providerId="AD" clId="Web-{3071A606-63C6-C4F2-400D-EFC4660962F5}" dt="2025-03-19T09:16:52.439" v="349"/>
          <ac:spMkLst>
            <pc:docMk/>
            <pc:sldMk cId="1605349179" sldId="269"/>
            <ac:spMk id="2" creationId="{8BC64A39-031F-8AEE-D9FE-E17A708FE352}"/>
          </ac:spMkLst>
        </pc:spChg>
        <pc:spChg chg="del">
          <ac:chgData name="Corey Edwards" userId="S::corey.edwards@uwtsd.ac.uk::7a967df3-e232-40a5-b10c-dee8f912d80a" providerId="AD" clId="Web-{3071A606-63C6-C4F2-400D-EFC4660962F5}" dt="2025-03-19T09:16:48.876" v="348"/>
          <ac:spMkLst>
            <pc:docMk/>
            <pc:sldMk cId="1605349179" sldId="269"/>
            <ac:spMk id="3" creationId="{0664680C-784B-8261-8DD2-2363A797B9B6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16:52.439" v="349"/>
          <ac:spMkLst>
            <pc:docMk/>
            <pc:sldMk cId="1605349179" sldId="269"/>
            <ac:spMk id="9" creationId="{2C627EC6-61A4-4CA2-925A-D9C31421C43E}"/>
          </ac:spMkLst>
        </pc:spChg>
        <pc:picChg chg="add mod ord">
          <ac:chgData name="Corey Edwards" userId="S::corey.edwards@uwtsd.ac.uk::7a967df3-e232-40a5-b10c-dee8f912d80a" providerId="AD" clId="Web-{3071A606-63C6-C4F2-400D-EFC4660962F5}" dt="2025-03-19T09:16:52.439" v="349"/>
          <ac:picMkLst>
            <pc:docMk/>
            <pc:sldMk cId="1605349179" sldId="269"/>
            <ac:picMk id="4" creationId="{6CF62CA2-46ED-0785-FFEF-C47BEBDA575C}"/>
          </ac:picMkLst>
        </pc:picChg>
      </pc:sldChg>
      <pc:sldChg chg="addSp delSp modSp new">
        <pc:chgData name="Corey Edwards" userId="S::corey.edwards@uwtsd.ac.uk::7a967df3-e232-40a5-b10c-dee8f912d80a" providerId="AD" clId="Web-{3071A606-63C6-C4F2-400D-EFC4660962F5}" dt="2025-03-19T09:19:29.725" v="369"/>
        <pc:sldMkLst>
          <pc:docMk/>
          <pc:sldMk cId="2769295229" sldId="270"/>
        </pc:sldMkLst>
        <pc:spChg chg="del">
          <ac:chgData name="Corey Edwards" userId="S::corey.edwards@uwtsd.ac.uk::7a967df3-e232-40a5-b10c-dee8f912d80a" providerId="AD" clId="Web-{3071A606-63C6-C4F2-400D-EFC4660962F5}" dt="2025-03-19T09:19:29.725" v="369"/>
          <ac:spMkLst>
            <pc:docMk/>
            <pc:sldMk cId="2769295229" sldId="270"/>
            <ac:spMk id="2" creationId="{1597176C-FD9C-DA77-65C6-BB030D1C1687}"/>
          </ac:spMkLst>
        </pc:spChg>
        <pc:spChg chg="del">
          <ac:chgData name="Corey Edwards" userId="S::corey.edwards@uwtsd.ac.uk::7a967df3-e232-40a5-b10c-dee8f912d80a" providerId="AD" clId="Web-{3071A606-63C6-C4F2-400D-EFC4660962F5}" dt="2025-03-19T09:16:57.158" v="350"/>
          <ac:spMkLst>
            <pc:docMk/>
            <pc:sldMk cId="2769295229" sldId="270"/>
            <ac:spMk id="3" creationId="{78CB3479-3DD5-60C7-9C0B-AEE5C25D9976}"/>
          </ac:spMkLst>
        </pc:spChg>
        <pc:picChg chg="add mod ord">
          <ac:chgData name="Corey Edwards" userId="S::corey.edwards@uwtsd.ac.uk::7a967df3-e232-40a5-b10c-dee8f912d80a" providerId="AD" clId="Web-{3071A606-63C6-C4F2-400D-EFC4660962F5}" dt="2025-03-19T09:18:30.676" v="357" actId="1076"/>
          <ac:picMkLst>
            <pc:docMk/>
            <pc:sldMk cId="2769295229" sldId="270"/>
            <ac:picMk id="4" creationId="{FE38EB12-8D21-C2A7-A01F-599DEBCE6404}"/>
          </ac:picMkLst>
        </pc:picChg>
        <pc:picChg chg="add mod">
          <ac:chgData name="Corey Edwards" userId="S::corey.edwards@uwtsd.ac.uk::7a967df3-e232-40a5-b10c-dee8f912d80a" providerId="AD" clId="Web-{3071A606-63C6-C4F2-400D-EFC4660962F5}" dt="2025-03-19T09:18:26.973" v="356" actId="1076"/>
          <ac:picMkLst>
            <pc:docMk/>
            <pc:sldMk cId="2769295229" sldId="270"/>
            <ac:picMk id="5" creationId="{2E6BC70A-6245-CB00-F7EF-BAB9C93952C7}"/>
          </ac:picMkLst>
        </pc:picChg>
        <pc:picChg chg="add mod ord modCrop">
          <ac:chgData name="Corey Edwards" userId="S::corey.edwards@uwtsd.ac.uk::7a967df3-e232-40a5-b10c-dee8f912d80a" providerId="AD" clId="Web-{3071A606-63C6-C4F2-400D-EFC4660962F5}" dt="2025-03-19T09:19:06.131" v="366"/>
          <ac:picMkLst>
            <pc:docMk/>
            <pc:sldMk cId="2769295229" sldId="270"/>
            <ac:picMk id="6" creationId="{86C31F76-411E-5235-763C-F18F13F416CF}"/>
          </ac:picMkLst>
        </pc:picChg>
        <pc:picChg chg="add mod ord modCrop">
          <ac:chgData name="Corey Edwards" userId="S::corey.edwards@uwtsd.ac.uk::7a967df3-e232-40a5-b10c-dee8f912d80a" providerId="AD" clId="Web-{3071A606-63C6-C4F2-400D-EFC4660962F5}" dt="2025-03-19T09:19:22.616" v="368"/>
          <ac:picMkLst>
            <pc:docMk/>
            <pc:sldMk cId="2769295229" sldId="270"/>
            <ac:picMk id="7" creationId="{95FA60CF-9F80-6C3C-B0CD-1A95FBC9967B}"/>
          </ac:picMkLst>
        </pc:picChg>
      </pc:sldChg>
      <pc:sldChg chg="addSp delSp modSp new">
        <pc:chgData name="Corey Edwards" userId="S::corey.edwards@uwtsd.ac.uk::7a967df3-e232-40a5-b10c-dee8f912d80a" providerId="AD" clId="Web-{3071A606-63C6-C4F2-400D-EFC4660962F5}" dt="2025-03-19T09:20:03.554" v="374" actId="14100"/>
        <pc:sldMkLst>
          <pc:docMk/>
          <pc:sldMk cId="3466988754" sldId="271"/>
        </pc:sldMkLst>
        <pc:spChg chg="del">
          <ac:chgData name="Corey Edwards" userId="S::corey.edwards@uwtsd.ac.uk::7a967df3-e232-40a5-b10c-dee8f912d80a" providerId="AD" clId="Web-{3071A606-63C6-C4F2-400D-EFC4660962F5}" dt="2025-03-19T09:19:53.538" v="371"/>
          <ac:spMkLst>
            <pc:docMk/>
            <pc:sldMk cId="3466988754" sldId="271"/>
            <ac:spMk id="2" creationId="{508D3DB6-F9E6-1806-B5EC-BB9C5F7BF00A}"/>
          </ac:spMkLst>
        </pc:spChg>
        <pc:spChg chg="del">
          <ac:chgData name="Corey Edwards" userId="S::corey.edwards@uwtsd.ac.uk::7a967df3-e232-40a5-b10c-dee8f912d80a" providerId="AD" clId="Web-{3071A606-63C6-C4F2-400D-EFC4660962F5}" dt="2025-03-19T09:19:46.241" v="370"/>
          <ac:spMkLst>
            <pc:docMk/>
            <pc:sldMk cId="3466988754" sldId="271"/>
            <ac:spMk id="3" creationId="{44C54572-0D82-6E57-E4F7-AE582318822A}"/>
          </ac:spMkLst>
        </pc:spChg>
        <pc:picChg chg="add mod ord">
          <ac:chgData name="Corey Edwards" userId="S::corey.edwards@uwtsd.ac.uk::7a967df3-e232-40a5-b10c-dee8f912d80a" providerId="AD" clId="Web-{3071A606-63C6-C4F2-400D-EFC4660962F5}" dt="2025-03-19T09:20:03.554" v="374" actId="14100"/>
          <ac:picMkLst>
            <pc:docMk/>
            <pc:sldMk cId="3466988754" sldId="271"/>
            <ac:picMk id="4" creationId="{87F7849E-FB5D-D195-ACE2-DA60E4364E1E}"/>
          </ac:picMkLst>
        </pc:picChg>
      </pc:sldChg>
      <pc:sldChg chg="addSp delSp modSp new">
        <pc:chgData name="Corey Edwards" userId="S::corey.edwards@uwtsd.ac.uk::7a967df3-e232-40a5-b10c-dee8f912d80a" providerId="AD" clId="Web-{3071A606-63C6-C4F2-400D-EFC4660962F5}" dt="2025-03-19T09:26:50.208" v="444" actId="14100"/>
        <pc:sldMkLst>
          <pc:docMk/>
          <pc:sldMk cId="2567886724" sldId="272"/>
        </pc:sldMkLst>
        <pc:spChg chg="del">
          <ac:chgData name="Corey Edwards" userId="S::corey.edwards@uwtsd.ac.uk::7a967df3-e232-40a5-b10c-dee8f912d80a" providerId="AD" clId="Web-{3071A606-63C6-C4F2-400D-EFC4660962F5}" dt="2025-03-19T09:23:58.577" v="404"/>
          <ac:spMkLst>
            <pc:docMk/>
            <pc:sldMk cId="2567886724" sldId="272"/>
            <ac:spMk id="3" creationId="{0043A5CE-BAD6-4934-91FA-73EA9A54EE9B}"/>
          </ac:spMkLst>
        </pc:spChg>
        <pc:picChg chg="add mod ord">
          <ac:chgData name="Corey Edwards" userId="S::corey.edwards@uwtsd.ac.uk::7a967df3-e232-40a5-b10c-dee8f912d80a" providerId="AD" clId="Web-{3071A606-63C6-C4F2-400D-EFC4660962F5}" dt="2025-03-19T09:26:23.910" v="441" actId="14100"/>
          <ac:picMkLst>
            <pc:docMk/>
            <pc:sldMk cId="2567886724" sldId="272"/>
            <ac:picMk id="4" creationId="{8887A386-95A0-71BB-D29B-C2778617F477}"/>
          </ac:picMkLst>
        </pc:picChg>
        <pc:picChg chg="add mod">
          <ac:chgData name="Corey Edwards" userId="S::corey.edwards@uwtsd.ac.uk::7a967df3-e232-40a5-b10c-dee8f912d80a" providerId="AD" clId="Web-{3071A606-63C6-C4F2-400D-EFC4660962F5}" dt="2025-03-19T09:24:56.063" v="435" actId="1076"/>
          <ac:picMkLst>
            <pc:docMk/>
            <pc:sldMk cId="2567886724" sldId="272"/>
            <ac:picMk id="5" creationId="{C9F7DADF-F73B-0D3A-D7D8-638B7BB07429}"/>
          </ac:picMkLst>
        </pc:picChg>
        <pc:picChg chg="add mod">
          <ac:chgData name="Corey Edwards" userId="S::corey.edwards@uwtsd.ac.uk::7a967df3-e232-40a5-b10c-dee8f912d80a" providerId="AD" clId="Web-{3071A606-63C6-C4F2-400D-EFC4660962F5}" dt="2025-03-19T09:24:39" v="429" actId="1076"/>
          <ac:picMkLst>
            <pc:docMk/>
            <pc:sldMk cId="2567886724" sldId="272"/>
            <ac:picMk id="6" creationId="{58349F32-F966-43E6-0F95-9CA676A565B6}"/>
          </ac:picMkLst>
        </pc:picChg>
        <pc:picChg chg="add mod">
          <ac:chgData name="Corey Edwards" userId="S::corey.edwards@uwtsd.ac.uk::7a967df3-e232-40a5-b10c-dee8f912d80a" providerId="AD" clId="Web-{3071A606-63C6-C4F2-400D-EFC4660962F5}" dt="2025-03-19T09:24:35.953" v="427" actId="1076"/>
          <ac:picMkLst>
            <pc:docMk/>
            <pc:sldMk cId="2567886724" sldId="272"/>
            <ac:picMk id="7" creationId="{110301EE-3F8C-B542-ABEB-4722EFCFD0D4}"/>
          </ac:picMkLst>
        </pc:picChg>
        <pc:picChg chg="add mod">
          <ac:chgData name="Corey Edwards" userId="S::corey.edwards@uwtsd.ac.uk::7a967df3-e232-40a5-b10c-dee8f912d80a" providerId="AD" clId="Web-{3071A606-63C6-C4F2-400D-EFC4660962F5}" dt="2025-03-19T09:24:53.063" v="434" actId="1076"/>
          <ac:picMkLst>
            <pc:docMk/>
            <pc:sldMk cId="2567886724" sldId="272"/>
            <ac:picMk id="8" creationId="{D200CA3B-8D41-A29F-5FDF-DDF6F9C06EB4}"/>
          </ac:picMkLst>
        </pc:picChg>
        <pc:picChg chg="add mod">
          <ac:chgData name="Corey Edwards" userId="S::corey.edwards@uwtsd.ac.uk::7a967df3-e232-40a5-b10c-dee8f912d80a" providerId="AD" clId="Web-{3071A606-63C6-C4F2-400D-EFC4660962F5}" dt="2025-03-19T09:24:32.797" v="426" actId="1076"/>
          <ac:picMkLst>
            <pc:docMk/>
            <pc:sldMk cId="2567886724" sldId="272"/>
            <ac:picMk id="9" creationId="{F0AE719C-5F68-904D-BC6E-30BE31ECE6FC}"/>
          </ac:picMkLst>
        </pc:picChg>
        <pc:picChg chg="add mod modCrop">
          <ac:chgData name="Corey Edwards" userId="S::corey.edwards@uwtsd.ac.uk::7a967df3-e232-40a5-b10c-dee8f912d80a" providerId="AD" clId="Web-{3071A606-63C6-C4F2-400D-EFC4660962F5}" dt="2025-03-19T09:24:28.625" v="425" actId="14100"/>
          <ac:picMkLst>
            <pc:docMk/>
            <pc:sldMk cId="2567886724" sldId="272"/>
            <ac:picMk id="10" creationId="{3C96D057-4668-B5E6-B9A4-B95525066883}"/>
          </ac:picMkLst>
        </pc:picChg>
        <pc:picChg chg="add mod">
          <ac:chgData name="Corey Edwards" userId="S::corey.edwards@uwtsd.ac.uk::7a967df3-e232-40a5-b10c-dee8f912d80a" providerId="AD" clId="Web-{3071A606-63C6-C4F2-400D-EFC4660962F5}" dt="2025-03-19T09:26:20.488" v="440" actId="1076"/>
          <ac:picMkLst>
            <pc:docMk/>
            <pc:sldMk cId="2567886724" sldId="272"/>
            <ac:picMk id="11" creationId="{98EC3076-D5F0-F27B-5A51-753940F5A36D}"/>
          </ac:picMkLst>
        </pc:picChg>
        <pc:picChg chg="add mod">
          <ac:chgData name="Corey Edwards" userId="S::corey.edwards@uwtsd.ac.uk::7a967df3-e232-40a5-b10c-dee8f912d80a" providerId="AD" clId="Web-{3071A606-63C6-C4F2-400D-EFC4660962F5}" dt="2025-03-19T09:26:50.208" v="444" actId="14100"/>
          <ac:picMkLst>
            <pc:docMk/>
            <pc:sldMk cId="2567886724" sldId="272"/>
            <ac:picMk id="12" creationId="{4E1C8880-6012-CD42-1227-4423CDDF0AB0}"/>
          </ac:picMkLst>
        </pc:pic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44:56.695" v="879"/>
        <pc:sldMkLst>
          <pc:docMk/>
          <pc:sldMk cId="1112544967" sldId="273"/>
        </pc:sldMkLst>
        <pc:spChg chg="mod">
          <ac:chgData name="Corey Edwards" userId="S::corey.edwards@uwtsd.ac.uk::7a967df3-e232-40a5-b10c-dee8f912d80a" providerId="AD" clId="Web-{3071A606-63C6-C4F2-400D-EFC4660962F5}" dt="2025-03-19T09:44:56.695" v="879"/>
          <ac:spMkLst>
            <pc:docMk/>
            <pc:sldMk cId="1112544967" sldId="273"/>
            <ac:spMk id="2" creationId="{4BE4B261-B6BD-82F3-1B8F-594D3B6AB792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4:56.695" v="879"/>
          <ac:spMkLst>
            <pc:docMk/>
            <pc:sldMk cId="1112544967" sldId="273"/>
            <ac:spMk id="3" creationId="{D738F625-A3E5-D5E1-2EB7-678F2E05894A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56.695" v="879"/>
          <ac:spMkLst>
            <pc:docMk/>
            <pc:sldMk cId="1112544967" sldId="273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56.695" v="879"/>
          <ac:spMkLst>
            <pc:docMk/>
            <pc:sldMk cId="1112544967" sldId="273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4:56.695" v="879"/>
          <ac:graphicFrameMkLst>
            <pc:docMk/>
            <pc:sldMk cId="1112544967" sldId="273"/>
            <ac:graphicFrameMk id="5" creationId="{97E7B872-DD7E-2EE0-CB9B-FCB9BD2DCEA1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3071A606-63C6-C4F2-400D-EFC4660962F5}" dt="2025-03-19T12:04:39.325" v="1599"/>
        <pc:sldMkLst>
          <pc:docMk/>
          <pc:sldMk cId="4238321779" sldId="274"/>
        </pc:sldMkLst>
        <pc:spChg chg="mod">
          <ac:chgData name="Corey Edwards" userId="S::corey.edwards@uwtsd.ac.uk::7a967df3-e232-40a5-b10c-dee8f912d80a" providerId="AD" clId="Web-{3071A606-63C6-C4F2-400D-EFC4660962F5}" dt="2025-03-19T12:04:39.325" v="1599"/>
          <ac:spMkLst>
            <pc:docMk/>
            <pc:sldMk cId="4238321779" sldId="274"/>
            <ac:spMk id="2" creationId="{B46EEB02-96DE-1E98-52A8-9B367A68E01B}"/>
          </ac:spMkLst>
        </pc:spChg>
        <pc:spChg chg="add del mod">
          <ac:chgData name="Corey Edwards" userId="S::corey.edwards@uwtsd.ac.uk::7a967df3-e232-40a5-b10c-dee8f912d80a" providerId="AD" clId="Web-{3071A606-63C6-C4F2-400D-EFC4660962F5}" dt="2025-03-19T12:04:39.325" v="1599"/>
          <ac:spMkLst>
            <pc:docMk/>
            <pc:sldMk cId="4238321779" sldId="274"/>
            <ac:spMk id="3" creationId="{E2CB9AC2-A7D8-BF09-DEEC-17B0AB7EBD0D}"/>
          </ac:spMkLst>
        </pc:spChg>
        <pc:spChg chg="add del">
          <ac:chgData name="Corey Edwards" userId="S::corey.edwards@uwtsd.ac.uk::7a967df3-e232-40a5-b10c-dee8f912d80a" providerId="AD" clId="Web-{3071A606-63C6-C4F2-400D-EFC4660962F5}" dt="2025-03-19T12:04:39.325" v="1599"/>
          <ac:spMkLst>
            <pc:docMk/>
            <pc:sldMk cId="4238321779" sldId="274"/>
            <ac:spMk id="9" creationId="{EEE96A74-B62B-4642-AB22-7776A5F48CE7}"/>
          </ac:spMkLst>
        </pc:spChg>
        <pc:spChg chg="add del">
          <ac:chgData name="Corey Edwards" userId="S::corey.edwards@uwtsd.ac.uk::7a967df3-e232-40a5-b10c-dee8f912d80a" providerId="AD" clId="Web-{3071A606-63C6-C4F2-400D-EFC4660962F5}" dt="2025-03-19T12:04:39.325" v="1599"/>
          <ac:spMkLst>
            <pc:docMk/>
            <pc:sldMk cId="4238321779" sldId="274"/>
            <ac:spMk id="11" creationId="{8576A6EA-4B09-480F-BB03-9616027234E4}"/>
          </ac:spMkLst>
        </pc:spChg>
        <pc:graphicFrameChg chg="add del">
          <ac:chgData name="Corey Edwards" userId="S::corey.edwards@uwtsd.ac.uk::7a967df3-e232-40a5-b10c-dee8f912d80a" providerId="AD" clId="Web-{3071A606-63C6-C4F2-400D-EFC4660962F5}" dt="2025-03-19T12:04:39.325" v="1599"/>
          <ac:graphicFrameMkLst>
            <pc:docMk/>
            <pc:sldMk cId="4238321779" sldId="274"/>
            <ac:graphicFrameMk id="5" creationId="{8AE44B8A-3B7D-C82E-3A11-7CCE8CEF86DC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3071A606-63C6-C4F2-400D-EFC4660962F5}" dt="2025-03-19T12:04:52.670" v="1602"/>
        <pc:sldMkLst>
          <pc:docMk/>
          <pc:sldMk cId="1627736987" sldId="275"/>
        </pc:sldMkLst>
        <pc:spChg chg="mod">
          <ac:chgData name="Corey Edwards" userId="S::corey.edwards@uwtsd.ac.uk::7a967df3-e232-40a5-b10c-dee8f912d80a" providerId="AD" clId="Web-{3071A606-63C6-C4F2-400D-EFC4660962F5}" dt="2025-03-19T12:04:52.670" v="1602"/>
          <ac:spMkLst>
            <pc:docMk/>
            <pc:sldMk cId="1627736987" sldId="275"/>
            <ac:spMk id="2" creationId="{13DFFDC6-B3C9-FF28-9089-8DFE30632F8F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12:04:52.670" v="1602"/>
          <ac:spMkLst>
            <pc:docMk/>
            <pc:sldMk cId="1627736987" sldId="275"/>
            <ac:spMk id="3" creationId="{A0CE82BB-0B99-CCDA-9E59-DC9B433F1E29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4:52.670" v="1602"/>
          <ac:spMkLst>
            <pc:docMk/>
            <pc:sldMk cId="1627736987" sldId="275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12:04:52.670" v="1602"/>
          <ac:graphicFrameMkLst>
            <pc:docMk/>
            <pc:sldMk cId="1627736987" sldId="275"/>
            <ac:graphicFrameMk id="5" creationId="{678E7A38-1D4E-EF08-F545-8CDAD35A40E8}"/>
          </ac:graphicFrameMkLst>
        </pc:graphicFrameChg>
        <pc:cxnChg chg="add">
          <ac:chgData name="Corey Edwards" userId="S::corey.edwards@uwtsd.ac.uk::7a967df3-e232-40a5-b10c-dee8f912d80a" providerId="AD" clId="Web-{3071A606-63C6-C4F2-400D-EFC4660962F5}" dt="2025-03-19T12:04:52.670" v="1602"/>
          <ac:cxnSpMkLst>
            <pc:docMk/>
            <pc:sldMk cId="1627736987" sldId="275"/>
            <ac:cxnSpMk id="11" creationId="{3A513CAD-9784-4D35-BAF9-1F7DDD697BDB}"/>
          </ac:cxnSpMkLst>
        </pc:cxn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44:03.818" v="872"/>
        <pc:sldMkLst>
          <pc:docMk/>
          <pc:sldMk cId="2784938652" sldId="276"/>
        </pc:sldMkLst>
        <pc:spChg chg="mod">
          <ac:chgData name="Corey Edwards" userId="S::corey.edwards@uwtsd.ac.uk::7a967df3-e232-40a5-b10c-dee8f912d80a" providerId="AD" clId="Web-{3071A606-63C6-C4F2-400D-EFC4660962F5}" dt="2025-03-19T09:44:03.818" v="872"/>
          <ac:spMkLst>
            <pc:docMk/>
            <pc:sldMk cId="2784938652" sldId="276"/>
            <ac:spMk id="2" creationId="{C418B953-0B78-DCFA-1C87-14409F46691A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4:03.818" v="872"/>
          <ac:spMkLst>
            <pc:docMk/>
            <pc:sldMk cId="2784938652" sldId="276"/>
            <ac:spMk id="3" creationId="{D046F1AC-37BF-BC46-FF5C-32B0DFF27D5D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03.818" v="872"/>
          <ac:spMkLst>
            <pc:docMk/>
            <pc:sldMk cId="2784938652" sldId="276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03.818" v="872"/>
          <ac:spMkLst>
            <pc:docMk/>
            <pc:sldMk cId="2784938652" sldId="276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4:03.818" v="872"/>
          <ac:graphicFrameMkLst>
            <pc:docMk/>
            <pc:sldMk cId="2784938652" sldId="276"/>
            <ac:graphicFrameMk id="5" creationId="{700DEF48-7167-417F-1B93-25BB49532BE2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44:28.444" v="873"/>
        <pc:sldMkLst>
          <pc:docMk/>
          <pc:sldMk cId="1331020696" sldId="277"/>
        </pc:sldMkLst>
        <pc:spChg chg="mod">
          <ac:chgData name="Corey Edwards" userId="S::corey.edwards@uwtsd.ac.uk::7a967df3-e232-40a5-b10c-dee8f912d80a" providerId="AD" clId="Web-{3071A606-63C6-C4F2-400D-EFC4660962F5}" dt="2025-03-19T09:44:28.444" v="873"/>
          <ac:spMkLst>
            <pc:docMk/>
            <pc:sldMk cId="1331020696" sldId="277"/>
            <ac:spMk id="2" creationId="{0B9EDB5B-B1AE-BA1D-5920-CAC0BD92ADDF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4:28.444" v="873"/>
          <ac:spMkLst>
            <pc:docMk/>
            <pc:sldMk cId="1331020696" sldId="277"/>
            <ac:spMk id="3" creationId="{741CE83B-FA34-909B-DCCA-12C98AAFC8E4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28.444" v="873"/>
          <ac:spMkLst>
            <pc:docMk/>
            <pc:sldMk cId="1331020696" sldId="277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28.444" v="873"/>
          <ac:spMkLst>
            <pc:docMk/>
            <pc:sldMk cId="1331020696" sldId="277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4:28.444" v="873"/>
          <ac:graphicFrameMkLst>
            <pc:docMk/>
            <pc:sldMk cId="1331020696" sldId="277"/>
            <ac:graphicFrameMk id="5" creationId="{CA741E58-0E53-4789-6229-D33EC675D6AE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44:32.475" v="874"/>
        <pc:sldMkLst>
          <pc:docMk/>
          <pc:sldMk cId="548386851" sldId="278"/>
        </pc:sldMkLst>
        <pc:spChg chg="mod">
          <ac:chgData name="Corey Edwards" userId="S::corey.edwards@uwtsd.ac.uk::7a967df3-e232-40a5-b10c-dee8f912d80a" providerId="AD" clId="Web-{3071A606-63C6-C4F2-400D-EFC4660962F5}" dt="2025-03-19T09:44:32.475" v="874"/>
          <ac:spMkLst>
            <pc:docMk/>
            <pc:sldMk cId="548386851" sldId="278"/>
            <ac:spMk id="2" creationId="{302F73A0-25E4-F670-F846-F06A15C38E15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4:32.475" v="874"/>
          <ac:spMkLst>
            <pc:docMk/>
            <pc:sldMk cId="548386851" sldId="278"/>
            <ac:spMk id="3" creationId="{40CC3848-BD1E-9A3E-B0B1-0EB8FB4EB42D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32.475" v="874"/>
          <ac:spMkLst>
            <pc:docMk/>
            <pc:sldMk cId="548386851" sldId="278"/>
            <ac:spMk id="9" creationId="{DB66C9CD-6BF4-44CA-8078-0BB819080761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4:32.475" v="874"/>
          <ac:graphicFrameMkLst>
            <pc:docMk/>
            <pc:sldMk cId="548386851" sldId="278"/>
            <ac:graphicFrameMk id="5" creationId="{A21ACA47-F58D-9A83-AC12-EC7F2199A386}"/>
          </ac:graphicFrameMkLst>
        </pc:graphicFrameChg>
        <pc:cxnChg chg="add">
          <ac:chgData name="Corey Edwards" userId="S::corey.edwards@uwtsd.ac.uk::7a967df3-e232-40a5-b10c-dee8f912d80a" providerId="AD" clId="Web-{3071A606-63C6-C4F2-400D-EFC4660962F5}" dt="2025-03-19T09:44:32.475" v="874"/>
          <ac:cxnSpMkLst>
            <pc:docMk/>
            <pc:sldMk cId="548386851" sldId="278"/>
            <ac:cxnSpMk id="11" creationId="{D9BF9BF3-7E9D-458B-A5D2-E730C5FFD0CD}"/>
          </ac:cxnSpMkLst>
        </pc:cxnChg>
      </pc:sldChg>
      <pc:sldChg chg="addSp delSp modSp new mod setBg">
        <pc:chgData name="Corey Edwards" userId="S::corey.edwards@uwtsd.ac.uk::7a967df3-e232-40a5-b10c-dee8f912d80a" providerId="AD" clId="Web-{3071A606-63C6-C4F2-400D-EFC4660962F5}" dt="2025-03-19T09:44:37.319" v="875"/>
        <pc:sldMkLst>
          <pc:docMk/>
          <pc:sldMk cId="1468370404" sldId="279"/>
        </pc:sldMkLst>
        <pc:spChg chg="mod">
          <ac:chgData name="Corey Edwards" userId="S::corey.edwards@uwtsd.ac.uk::7a967df3-e232-40a5-b10c-dee8f912d80a" providerId="AD" clId="Web-{3071A606-63C6-C4F2-400D-EFC4660962F5}" dt="2025-03-19T09:44:37.319" v="875"/>
          <ac:spMkLst>
            <pc:docMk/>
            <pc:sldMk cId="1468370404" sldId="279"/>
            <ac:spMk id="2" creationId="{1C2888D5-5BA6-25FE-A422-263CCF3C07BA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09:44:37.319" v="875"/>
          <ac:spMkLst>
            <pc:docMk/>
            <pc:sldMk cId="1468370404" sldId="279"/>
            <ac:spMk id="3" creationId="{F210CB86-1B90-394E-EFD7-1085C57A1BD9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37.319" v="875"/>
          <ac:spMkLst>
            <pc:docMk/>
            <pc:sldMk cId="1468370404" sldId="279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09:44:37.319" v="875"/>
          <ac:spMkLst>
            <pc:docMk/>
            <pc:sldMk cId="1468370404" sldId="279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09:44:37.319" v="875"/>
          <ac:graphicFrameMkLst>
            <pc:docMk/>
            <pc:sldMk cId="1468370404" sldId="279"/>
            <ac:graphicFrameMk id="5" creationId="{E7DE586F-8244-A26B-97A1-B029411B5318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3071A606-63C6-C4F2-400D-EFC4660962F5}" dt="2025-03-19T12:04:56.951" v="1603"/>
        <pc:sldMkLst>
          <pc:docMk/>
          <pc:sldMk cId="2595689834" sldId="280"/>
        </pc:sldMkLst>
        <pc:spChg chg="mod">
          <ac:chgData name="Corey Edwards" userId="S::corey.edwards@uwtsd.ac.uk::7a967df3-e232-40a5-b10c-dee8f912d80a" providerId="AD" clId="Web-{3071A606-63C6-C4F2-400D-EFC4660962F5}" dt="2025-03-19T12:04:56.951" v="1603"/>
          <ac:spMkLst>
            <pc:docMk/>
            <pc:sldMk cId="2595689834" sldId="280"/>
            <ac:spMk id="2" creationId="{4C8EFD8E-A514-E3E1-1807-EEBF3BE85A78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12:04:56.951" v="1603"/>
          <ac:spMkLst>
            <pc:docMk/>
            <pc:sldMk cId="2595689834" sldId="280"/>
            <ac:spMk id="3" creationId="{5A0E385B-7172-5649-6AC7-09A707786C9C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4:56.951" v="1603"/>
          <ac:spMkLst>
            <pc:docMk/>
            <pc:sldMk cId="2595689834" sldId="280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4:56.951" v="1603"/>
          <ac:spMkLst>
            <pc:docMk/>
            <pc:sldMk cId="2595689834" sldId="280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12:04:56.951" v="1603"/>
          <ac:graphicFrameMkLst>
            <pc:docMk/>
            <pc:sldMk cId="2595689834" sldId="280"/>
            <ac:graphicFrameMk id="5" creationId="{94282A7A-25D5-20F5-20B0-958F271E40BB}"/>
          </ac:graphicFrameMkLst>
        </pc:graphicFrameChg>
      </pc:sldChg>
      <pc:sldChg chg="modSp new del">
        <pc:chgData name="Corey Edwards" userId="S::corey.edwards@uwtsd.ac.uk::7a967df3-e232-40a5-b10c-dee8f912d80a" providerId="AD" clId="Web-{3071A606-63C6-C4F2-400D-EFC4660962F5}" dt="2025-03-19T12:00:30.050" v="1499"/>
        <pc:sldMkLst>
          <pc:docMk/>
          <pc:sldMk cId="1982847484" sldId="281"/>
        </pc:sldMkLst>
        <pc:spChg chg="mod">
          <ac:chgData name="Corey Edwards" userId="S::corey.edwards@uwtsd.ac.uk::7a967df3-e232-40a5-b10c-dee8f912d80a" providerId="AD" clId="Web-{3071A606-63C6-C4F2-400D-EFC4660962F5}" dt="2025-03-19T09:43:24.192" v="846" actId="20577"/>
          <ac:spMkLst>
            <pc:docMk/>
            <pc:sldMk cId="1982847484" sldId="281"/>
            <ac:spMk id="2" creationId="{66C98270-F1B1-9858-C3AD-DCCF7EBB1EC8}"/>
          </ac:spMkLst>
        </pc:spChg>
      </pc:sldChg>
      <pc:sldChg chg="addSp delSp modSp new mod setBg">
        <pc:chgData name="Corey Edwards" userId="S::corey.edwards@uwtsd.ac.uk::7a967df3-e232-40a5-b10c-dee8f912d80a" providerId="AD" clId="Web-{3071A606-63C6-C4F2-400D-EFC4660962F5}" dt="2025-03-19T12:05:09.498" v="1605"/>
        <pc:sldMkLst>
          <pc:docMk/>
          <pc:sldMk cId="2564208364" sldId="282"/>
        </pc:sldMkLst>
        <pc:spChg chg="mod">
          <ac:chgData name="Corey Edwards" userId="S::corey.edwards@uwtsd.ac.uk::7a967df3-e232-40a5-b10c-dee8f912d80a" providerId="AD" clId="Web-{3071A606-63C6-C4F2-400D-EFC4660962F5}" dt="2025-03-19T12:05:09.498" v="1605"/>
          <ac:spMkLst>
            <pc:docMk/>
            <pc:sldMk cId="2564208364" sldId="282"/>
            <ac:spMk id="2" creationId="{20CEBC49-8F67-DEB6-CE85-425096C69FA2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12:05:09.498" v="1605"/>
          <ac:spMkLst>
            <pc:docMk/>
            <pc:sldMk cId="2564208364" sldId="282"/>
            <ac:spMk id="3" creationId="{1C2B8B64-0613-1604-ECDA-F18FAC61C1CC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5:09.498" v="1605"/>
          <ac:spMkLst>
            <pc:docMk/>
            <pc:sldMk cId="2564208364" sldId="282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5:09.498" v="1605"/>
          <ac:spMkLst>
            <pc:docMk/>
            <pc:sldMk cId="2564208364" sldId="282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12:05:09.498" v="1605"/>
          <ac:graphicFrameMkLst>
            <pc:docMk/>
            <pc:sldMk cId="2564208364" sldId="282"/>
            <ac:graphicFrameMk id="5" creationId="{B676E57B-CD0C-A98A-ED1C-40509AE5AF77}"/>
          </ac:graphicFrameMkLst>
        </pc:graphicFrameChg>
      </pc:sldChg>
      <pc:sldChg chg="modSp new">
        <pc:chgData name="Corey Edwards" userId="S::corey.edwards@uwtsd.ac.uk::7a967df3-e232-40a5-b10c-dee8f912d80a" providerId="AD" clId="Web-{3071A606-63C6-C4F2-400D-EFC4660962F5}" dt="2025-03-19T11:34:44.051" v="950" actId="20577"/>
        <pc:sldMkLst>
          <pc:docMk/>
          <pc:sldMk cId="3224676416" sldId="283"/>
        </pc:sldMkLst>
        <pc:spChg chg="mod">
          <ac:chgData name="Corey Edwards" userId="S::corey.edwards@uwtsd.ac.uk::7a967df3-e232-40a5-b10c-dee8f912d80a" providerId="AD" clId="Web-{3071A606-63C6-C4F2-400D-EFC4660962F5}" dt="2025-03-19T11:25:35.248" v="904" actId="20577"/>
          <ac:spMkLst>
            <pc:docMk/>
            <pc:sldMk cId="3224676416" sldId="283"/>
            <ac:spMk id="2" creationId="{7E3932E4-7E1B-8153-1678-0887D80C0DD8}"/>
          </ac:spMkLst>
        </pc:spChg>
        <pc:spChg chg="mod">
          <ac:chgData name="Corey Edwards" userId="S::corey.edwards@uwtsd.ac.uk::7a967df3-e232-40a5-b10c-dee8f912d80a" providerId="AD" clId="Web-{3071A606-63C6-C4F2-400D-EFC4660962F5}" dt="2025-03-19T11:34:44.051" v="950" actId="20577"/>
          <ac:spMkLst>
            <pc:docMk/>
            <pc:sldMk cId="3224676416" sldId="283"/>
            <ac:spMk id="3" creationId="{09E38EEF-4C08-0B2E-4A79-816FA1F873DC}"/>
          </ac:spMkLst>
        </pc:spChg>
      </pc:sldChg>
      <pc:sldChg chg="addSp delSp modSp new mod setBg">
        <pc:chgData name="Corey Edwards" userId="S::corey.edwards@uwtsd.ac.uk::7a967df3-e232-40a5-b10c-dee8f912d80a" providerId="AD" clId="Web-{3071A606-63C6-C4F2-400D-EFC4660962F5}" dt="2025-03-19T12:04:42.857" v="1600"/>
        <pc:sldMkLst>
          <pc:docMk/>
          <pc:sldMk cId="1263060516" sldId="284"/>
        </pc:sldMkLst>
        <pc:spChg chg="mod">
          <ac:chgData name="Corey Edwards" userId="S::corey.edwards@uwtsd.ac.uk::7a967df3-e232-40a5-b10c-dee8f912d80a" providerId="AD" clId="Web-{3071A606-63C6-C4F2-400D-EFC4660962F5}" dt="2025-03-19T12:04:42.857" v="1600"/>
          <ac:spMkLst>
            <pc:docMk/>
            <pc:sldMk cId="1263060516" sldId="284"/>
            <ac:spMk id="2" creationId="{F480C664-8F5A-982B-01A7-D699F7B8A4C6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12:04:42.857" v="1600"/>
          <ac:spMkLst>
            <pc:docMk/>
            <pc:sldMk cId="1263060516" sldId="284"/>
            <ac:spMk id="3" creationId="{884DFFE4-D76C-B0EB-BBD5-13F38E7C9542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4:42.857" v="1600"/>
          <ac:spMkLst>
            <pc:docMk/>
            <pc:sldMk cId="1263060516" sldId="284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4:42.857" v="1600"/>
          <ac:spMkLst>
            <pc:docMk/>
            <pc:sldMk cId="1263060516" sldId="284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12:04:42.857" v="1600"/>
          <ac:graphicFrameMkLst>
            <pc:docMk/>
            <pc:sldMk cId="1263060516" sldId="284"/>
            <ac:graphicFrameMk id="5" creationId="{A5E1ED26-245E-F4E9-B4CE-446B85F997E0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3071A606-63C6-C4F2-400D-EFC4660962F5}" dt="2025-03-19T12:04:47.669" v="1601"/>
        <pc:sldMkLst>
          <pc:docMk/>
          <pc:sldMk cId="2223051152" sldId="285"/>
        </pc:sldMkLst>
        <pc:spChg chg="mod">
          <ac:chgData name="Corey Edwards" userId="S::corey.edwards@uwtsd.ac.uk::7a967df3-e232-40a5-b10c-dee8f912d80a" providerId="AD" clId="Web-{3071A606-63C6-C4F2-400D-EFC4660962F5}" dt="2025-03-19T12:04:47.669" v="1601"/>
          <ac:spMkLst>
            <pc:docMk/>
            <pc:sldMk cId="2223051152" sldId="285"/>
            <ac:spMk id="2" creationId="{7D025B87-7EB6-657B-336B-1D7E9A855E3D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12:04:47.669" v="1601"/>
          <ac:spMkLst>
            <pc:docMk/>
            <pc:sldMk cId="2223051152" sldId="285"/>
            <ac:spMk id="3" creationId="{EF0D59FE-9FF3-93EE-0FE7-0BAA084B2CBF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4:47.669" v="1601"/>
          <ac:spMkLst>
            <pc:docMk/>
            <pc:sldMk cId="2223051152" sldId="285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4:47.669" v="1601"/>
          <ac:spMkLst>
            <pc:docMk/>
            <pc:sldMk cId="2223051152" sldId="285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12:04:47.669" v="1601"/>
          <ac:graphicFrameMkLst>
            <pc:docMk/>
            <pc:sldMk cId="2223051152" sldId="285"/>
            <ac:graphicFrameMk id="5" creationId="{9D4D8835-262F-412C-5F76-B65B26BACB02}"/>
          </ac:graphicFrameMkLst>
        </pc:graphicFrameChg>
      </pc:sldChg>
      <pc:sldChg chg="modSp new">
        <pc:chgData name="Corey Edwards" userId="S::corey.edwards@uwtsd.ac.uk::7a967df3-e232-40a5-b10c-dee8f912d80a" providerId="AD" clId="Web-{3071A606-63C6-C4F2-400D-EFC4660962F5}" dt="2025-03-19T12:00:22.768" v="1498" actId="20577"/>
        <pc:sldMkLst>
          <pc:docMk/>
          <pc:sldMk cId="1517207780" sldId="286"/>
        </pc:sldMkLst>
        <pc:spChg chg="mod">
          <ac:chgData name="Corey Edwards" userId="S::corey.edwards@uwtsd.ac.uk::7a967df3-e232-40a5-b10c-dee8f912d80a" providerId="AD" clId="Web-{3071A606-63C6-C4F2-400D-EFC4660962F5}" dt="2025-03-19T11:50:59.902" v="1182" actId="20577"/>
          <ac:spMkLst>
            <pc:docMk/>
            <pc:sldMk cId="1517207780" sldId="286"/>
            <ac:spMk id="2" creationId="{5F300993-EAFB-4DD2-EEA9-140346F6DE06}"/>
          </ac:spMkLst>
        </pc:spChg>
        <pc:spChg chg="mod">
          <ac:chgData name="Corey Edwards" userId="S::corey.edwards@uwtsd.ac.uk::7a967df3-e232-40a5-b10c-dee8f912d80a" providerId="AD" clId="Web-{3071A606-63C6-C4F2-400D-EFC4660962F5}" dt="2025-03-19T12:00:22.768" v="1498" actId="20577"/>
          <ac:spMkLst>
            <pc:docMk/>
            <pc:sldMk cId="1517207780" sldId="286"/>
            <ac:spMk id="3" creationId="{78704878-8315-C8C8-C0D3-AB4F774C3652}"/>
          </ac:spMkLst>
        </pc:spChg>
      </pc:sldChg>
      <pc:sldChg chg="addSp delSp modSp new mod setBg">
        <pc:chgData name="Corey Edwards" userId="S::corey.edwards@uwtsd.ac.uk::7a967df3-e232-40a5-b10c-dee8f912d80a" providerId="AD" clId="Web-{3071A606-63C6-C4F2-400D-EFC4660962F5}" dt="2025-03-19T12:05:01.920" v="1604"/>
        <pc:sldMkLst>
          <pc:docMk/>
          <pc:sldMk cId="3690839561" sldId="287"/>
        </pc:sldMkLst>
        <pc:spChg chg="mod">
          <ac:chgData name="Corey Edwards" userId="S::corey.edwards@uwtsd.ac.uk::7a967df3-e232-40a5-b10c-dee8f912d80a" providerId="AD" clId="Web-{3071A606-63C6-C4F2-400D-EFC4660962F5}" dt="2025-03-19T12:05:01.920" v="1604"/>
          <ac:spMkLst>
            <pc:docMk/>
            <pc:sldMk cId="3690839561" sldId="287"/>
            <ac:spMk id="2" creationId="{0797C2B4-8328-0CD6-6573-E0979EEE3EBD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12:05:01.920" v="1604"/>
          <ac:spMkLst>
            <pc:docMk/>
            <pc:sldMk cId="3690839561" sldId="287"/>
            <ac:spMk id="3" creationId="{6D4F7285-0109-A2E4-FBCC-94B95C407495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5:01.920" v="1604"/>
          <ac:spMkLst>
            <pc:docMk/>
            <pc:sldMk cId="3690839561" sldId="287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5:01.920" v="1604"/>
          <ac:spMkLst>
            <pc:docMk/>
            <pc:sldMk cId="3690839561" sldId="287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12:05:01.920" v="1604"/>
          <ac:graphicFrameMkLst>
            <pc:docMk/>
            <pc:sldMk cId="3690839561" sldId="287"/>
            <ac:graphicFrameMk id="5" creationId="{A1A2E0DA-4FFD-76BE-CCF0-674921C70865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3071A606-63C6-C4F2-400D-EFC4660962F5}" dt="2025-03-19T12:05:12.639" v="1606"/>
        <pc:sldMkLst>
          <pc:docMk/>
          <pc:sldMk cId="2859235043" sldId="288"/>
        </pc:sldMkLst>
        <pc:spChg chg="mod">
          <ac:chgData name="Corey Edwards" userId="S::corey.edwards@uwtsd.ac.uk::7a967df3-e232-40a5-b10c-dee8f912d80a" providerId="AD" clId="Web-{3071A606-63C6-C4F2-400D-EFC4660962F5}" dt="2025-03-19T12:05:12.639" v="1606"/>
          <ac:spMkLst>
            <pc:docMk/>
            <pc:sldMk cId="2859235043" sldId="288"/>
            <ac:spMk id="2" creationId="{14B87EA1-CA21-9784-56E7-92466F3B7D0F}"/>
          </ac:spMkLst>
        </pc:spChg>
        <pc:spChg chg="mod">
          <ac:chgData name="Corey Edwards" userId="S::corey.edwards@uwtsd.ac.uk::7a967df3-e232-40a5-b10c-dee8f912d80a" providerId="AD" clId="Web-{3071A606-63C6-C4F2-400D-EFC4660962F5}" dt="2025-03-19T12:05:12.639" v="1606"/>
          <ac:spMkLst>
            <pc:docMk/>
            <pc:sldMk cId="2859235043" sldId="288"/>
            <ac:spMk id="3" creationId="{F16F783F-5E75-0049-1768-10AA96565F95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5:12.639" v="1606"/>
          <ac:spMkLst>
            <pc:docMk/>
            <pc:sldMk cId="2859235043" sldId="288"/>
            <ac:spMk id="16" creationId="{3011B0B3-5679-4759-90B8-3B908C4CBD21}"/>
          </ac:spMkLst>
        </pc:spChg>
        <pc:grpChg chg="add">
          <ac:chgData name="Corey Edwards" userId="S::corey.edwards@uwtsd.ac.uk::7a967df3-e232-40a5-b10c-dee8f912d80a" providerId="AD" clId="Web-{3071A606-63C6-C4F2-400D-EFC4660962F5}" dt="2025-03-19T12:05:12.639" v="1606"/>
          <ac:grpSpMkLst>
            <pc:docMk/>
            <pc:sldMk cId="2859235043" sldId="288"/>
            <ac:grpSpMk id="10" creationId="{F982E0B2-AA9C-441C-A08E-A9DF9CF12116}"/>
          </ac:grpSpMkLst>
        </pc:grpChg>
        <pc:grpChg chg="add">
          <ac:chgData name="Corey Edwards" userId="S::corey.edwards@uwtsd.ac.uk::7a967df3-e232-40a5-b10c-dee8f912d80a" providerId="AD" clId="Web-{3071A606-63C6-C4F2-400D-EFC4660962F5}" dt="2025-03-19T12:05:12.639" v="1606"/>
          <ac:grpSpMkLst>
            <pc:docMk/>
            <pc:sldMk cId="2859235043" sldId="288"/>
            <ac:grpSpMk id="18" creationId="{49E013D9-9421-47E7-9080-30F6E544BE45}"/>
          </ac:grpSpMkLst>
        </pc:grpChg>
        <pc:cxnChg chg="add">
          <ac:chgData name="Corey Edwards" userId="S::corey.edwards@uwtsd.ac.uk::7a967df3-e232-40a5-b10c-dee8f912d80a" providerId="AD" clId="Web-{3071A606-63C6-C4F2-400D-EFC4660962F5}" dt="2025-03-19T12:05:12.639" v="1606"/>
          <ac:cxnSpMkLst>
            <pc:docMk/>
            <pc:sldMk cId="2859235043" sldId="288"/>
            <ac:cxnSpMk id="8" creationId="{701C0CAB-6A03-4C6A-9FAA-219847753628}"/>
          </ac:cxnSpMkLst>
        </pc:cxnChg>
      </pc:sldChg>
      <pc:sldChg chg="addSp delSp modSp new mod setBg">
        <pc:chgData name="Corey Edwards" userId="S::corey.edwards@uwtsd.ac.uk::7a967df3-e232-40a5-b10c-dee8f912d80a" providerId="AD" clId="Web-{3071A606-63C6-C4F2-400D-EFC4660962F5}" dt="2025-03-19T12:05:16.920" v="1607"/>
        <pc:sldMkLst>
          <pc:docMk/>
          <pc:sldMk cId="4091550878" sldId="289"/>
        </pc:sldMkLst>
        <pc:spChg chg="mod">
          <ac:chgData name="Corey Edwards" userId="S::corey.edwards@uwtsd.ac.uk::7a967df3-e232-40a5-b10c-dee8f912d80a" providerId="AD" clId="Web-{3071A606-63C6-C4F2-400D-EFC4660962F5}" dt="2025-03-19T12:05:16.920" v="1607"/>
          <ac:spMkLst>
            <pc:docMk/>
            <pc:sldMk cId="4091550878" sldId="289"/>
            <ac:spMk id="2" creationId="{9153C7F1-9DC4-963E-84C0-FD82AEA8CA9F}"/>
          </ac:spMkLst>
        </pc:spChg>
        <pc:spChg chg="del mod">
          <ac:chgData name="Corey Edwards" userId="S::corey.edwards@uwtsd.ac.uk::7a967df3-e232-40a5-b10c-dee8f912d80a" providerId="AD" clId="Web-{3071A606-63C6-C4F2-400D-EFC4660962F5}" dt="2025-03-19T12:05:16.920" v="1607"/>
          <ac:spMkLst>
            <pc:docMk/>
            <pc:sldMk cId="4091550878" sldId="289"/>
            <ac:spMk id="3" creationId="{61A53753-B45D-8861-EF9D-ACBC33F1EB95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5:16.920" v="1607"/>
          <ac:spMkLst>
            <pc:docMk/>
            <pc:sldMk cId="4091550878" sldId="289"/>
            <ac:spMk id="9" creationId="{EEE96A74-B62B-4642-AB22-7776A5F48CE7}"/>
          </ac:spMkLst>
        </pc:spChg>
        <pc:spChg chg="add">
          <ac:chgData name="Corey Edwards" userId="S::corey.edwards@uwtsd.ac.uk::7a967df3-e232-40a5-b10c-dee8f912d80a" providerId="AD" clId="Web-{3071A606-63C6-C4F2-400D-EFC4660962F5}" dt="2025-03-19T12:05:16.920" v="1607"/>
          <ac:spMkLst>
            <pc:docMk/>
            <pc:sldMk cId="4091550878" sldId="289"/>
            <ac:spMk id="11" creationId="{8576A6EA-4B09-480F-BB03-9616027234E4}"/>
          </ac:spMkLst>
        </pc:spChg>
        <pc:graphicFrameChg chg="add">
          <ac:chgData name="Corey Edwards" userId="S::corey.edwards@uwtsd.ac.uk::7a967df3-e232-40a5-b10c-dee8f912d80a" providerId="AD" clId="Web-{3071A606-63C6-C4F2-400D-EFC4660962F5}" dt="2025-03-19T12:05:16.920" v="1607"/>
          <ac:graphicFrameMkLst>
            <pc:docMk/>
            <pc:sldMk cId="4091550878" sldId="289"/>
            <ac:graphicFrameMk id="5" creationId="{20E9151A-376D-B375-7E98-DEA769B96EC8}"/>
          </ac:graphicFrameMkLst>
        </pc:graphicFrameChg>
      </pc:sldChg>
    </pc:docChg>
  </pc:docChgLst>
  <pc:docChgLst>
    <pc:chgData clId="Web-{D369AFCA-67E0-C313-3ECD-D64DE94DFB48}"/>
    <pc:docChg chg="modSld">
      <pc:chgData name="" userId="" providerId="" clId="Web-{D369AFCA-67E0-C313-3ECD-D64DE94DFB48}" dt="2025-02-20T13:48:12.902" v="22" actId="20577"/>
      <pc:docMkLst>
        <pc:docMk/>
      </pc:docMkLst>
      <pc:sldChg chg="modSp">
        <pc:chgData name="" userId="" providerId="" clId="Web-{D369AFCA-67E0-C313-3ECD-D64DE94DFB48}" dt="2025-02-20T13:48:12.902" v="22" actId="20577"/>
        <pc:sldMkLst>
          <pc:docMk/>
          <pc:sldMk cId="109857222" sldId="256"/>
        </pc:sldMkLst>
        <pc:spChg chg="mod">
          <ac:chgData name="" userId="" providerId="" clId="Web-{D369AFCA-67E0-C313-3ECD-D64DE94DFB48}" dt="2025-02-20T13:48:12.902" v="2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orey Edwards" userId="S::corey.edwards@uwtsd.ac.uk::7a967df3-e232-40a5-b10c-dee8f912d80a" providerId="AD" clId="Web-{D369AFCA-67E0-C313-3ECD-D64DE94DFB48}"/>
    <pc:docChg chg="addSld delSld modSld addMainMaster delMainMaster">
      <pc:chgData name="Corey Edwards" userId="S::corey.edwards@uwtsd.ac.uk::7a967df3-e232-40a5-b10c-dee8f912d80a" providerId="AD" clId="Web-{D369AFCA-67E0-C313-3ECD-D64DE94DFB48}" dt="2025-02-20T13:48:48.186" v="13" actId="20577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D369AFCA-67E0-C313-3ECD-D64DE94DFB48}" dt="2025-02-20T13:48:41.342" v="9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D369AFCA-67E0-C313-3ECD-D64DE94DFB48}" dt="2025-02-20T13:48:41.342" v="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D369AFCA-67E0-C313-3ECD-D64DE94DFB48}" dt="2025-02-20T13:48:41.342" v="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orey Edwards" userId="S::corey.edwards@uwtsd.ac.uk::7a967df3-e232-40a5-b10c-dee8f912d80a" providerId="AD" clId="Web-{D369AFCA-67E0-C313-3ECD-D64DE94DFB48}" dt="2025-02-20T13:48:37.857" v="8"/>
          <ac:spMkLst>
            <pc:docMk/>
            <pc:sldMk cId="109857222" sldId="256"/>
            <ac:spMk id="5" creationId="{55B419A7-F817-4767-8CCB-FB0E189C4ACD}"/>
          </ac:spMkLst>
        </pc:spChg>
        <pc:spChg chg="add">
          <ac:chgData name="Corey Edwards" userId="S::corey.edwards@uwtsd.ac.uk::7a967df3-e232-40a5-b10c-dee8f912d80a" providerId="AD" clId="Web-{D369AFCA-67E0-C313-3ECD-D64DE94DFB48}" dt="2025-02-20T13:48:41.342" v="9"/>
          <ac:spMkLst>
            <pc:docMk/>
            <pc:sldMk cId="109857222" sldId="256"/>
            <ac:spMk id="8" creationId="{CA5B2A81-2C8E-4963-AFD4-E539D168B475}"/>
          </ac:spMkLst>
        </pc:spChg>
        <pc:spChg chg="add del">
          <ac:chgData name="Corey Edwards" userId="S::corey.edwards@uwtsd.ac.uk::7a967df3-e232-40a5-b10c-dee8f912d80a" providerId="AD" clId="Web-{D369AFCA-67E0-C313-3ECD-D64DE94DFB48}" dt="2025-02-20T13:48:29.716" v="4"/>
          <ac:spMkLst>
            <pc:docMk/>
            <pc:sldMk cId="109857222" sldId="256"/>
            <ac:spMk id="9" creationId="{ED587E41-605C-A8E4-8BA5-0E0B3797C9AA}"/>
          </ac:spMkLst>
        </pc:spChg>
        <pc:spChg chg="add del">
          <ac:chgData name="Corey Edwards" userId="S::corey.edwards@uwtsd.ac.uk::7a967df3-e232-40a5-b10c-dee8f912d80a" providerId="AD" clId="Web-{D369AFCA-67E0-C313-3ECD-D64DE94DFB48}" dt="2025-02-20T13:48:29.716" v="4"/>
          <ac:spMkLst>
            <pc:docMk/>
            <pc:sldMk cId="109857222" sldId="256"/>
            <ac:spMk id="11" creationId="{EBD48A03-0DF9-3063-CB15-1BC2AEC79F1C}"/>
          </ac:spMkLst>
        </pc:spChg>
        <pc:spChg chg="add del">
          <ac:chgData name="Corey Edwards" userId="S::corey.edwards@uwtsd.ac.uk::7a967df3-e232-40a5-b10c-dee8f912d80a" providerId="AD" clId="Web-{D369AFCA-67E0-C313-3ECD-D64DE94DFB48}" dt="2025-02-20T13:48:37.857" v="8"/>
          <ac:spMkLst>
            <pc:docMk/>
            <pc:sldMk cId="109857222" sldId="256"/>
            <ac:spMk id="13" creationId="{ADA271CD-3011-4A05-B4A3-80F1794684F2}"/>
          </ac:spMkLst>
        </pc:spChg>
        <pc:picChg chg="add del">
          <ac:chgData name="Corey Edwards" userId="S::corey.edwards@uwtsd.ac.uk::7a967df3-e232-40a5-b10c-dee8f912d80a" providerId="AD" clId="Web-{D369AFCA-67E0-C313-3ECD-D64DE94DFB48}" dt="2025-02-20T13:48:29.716" v="4"/>
          <ac:picMkLst>
            <pc:docMk/>
            <pc:sldMk cId="109857222" sldId="256"/>
            <ac:picMk id="4" creationId="{ABACE033-6BFB-AD3C-E762-E67AEDC8D53A}"/>
          </ac:picMkLst>
        </pc:picChg>
        <pc:picChg chg="add del">
          <ac:chgData name="Corey Edwards" userId="S::corey.edwards@uwtsd.ac.uk::7a967df3-e232-40a5-b10c-dee8f912d80a" providerId="AD" clId="Web-{D369AFCA-67E0-C313-3ECD-D64DE94DFB48}" dt="2025-02-20T13:48:37.857" v="8"/>
          <ac:picMkLst>
            <pc:docMk/>
            <pc:sldMk cId="109857222" sldId="256"/>
            <ac:picMk id="6" creationId="{CF60D354-DA8D-2E8A-8324-79C8E48F466C}"/>
          </ac:picMkLst>
        </pc:picChg>
        <pc:picChg chg="add">
          <ac:chgData name="Corey Edwards" userId="S::corey.edwards@uwtsd.ac.uk::7a967df3-e232-40a5-b10c-dee8f912d80a" providerId="AD" clId="Web-{D369AFCA-67E0-C313-3ECD-D64DE94DFB48}" dt="2025-02-20T13:48:41.342" v="9"/>
          <ac:picMkLst>
            <pc:docMk/>
            <pc:sldMk cId="109857222" sldId="256"/>
            <ac:picMk id="10" creationId="{B5799F94-A516-6E38-D060-7DC611DC6924}"/>
          </ac:picMkLst>
        </pc:picChg>
        <pc:cxnChg chg="add del">
          <ac:chgData name="Corey Edwards" userId="S::corey.edwards@uwtsd.ac.uk::7a967df3-e232-40a5-b10c-dee8f912d80a" providerId="AD" clId="Web-{D369AFCA-67E0-C313-3ECD-D64DE94DFB48}" dt="2025-02-20T13:48:37.857" v="8"/>
          <ac:cxnSpMkLst>
            <pc:docMk/>
            <pc:sldMk cId="109857222" sldId="256"/>
            <ac:cxnSpMk id="7" creationId="{E3B95BE3-D5B2-4F38-9A01-17866C9FBA6E}"/>
          </ac:cxnSpMkLst>
        </pc:cxnChg>
        <pc:cxnChg chg="add">
          <ac:chgData name="Corey Edwards" userId="S::corey.edwards@uwtsd.ac.uk::7a967df3-e232-40a5-b10c-dee8f912d80a" providerId="AD" clId="Web-{D369AFCA-67E0-C313-3ECD-D64DE94DFB48}" dt="2025-02-20T13:48:41.342" v="9"/>
          <ac:cxnSpMkLst>
            <pc:docMk/>
            <pc:sldMk cId="109857222" sldId="256"/>
            <ac:cxnSpMk id="12" creationId="{9E7C23BC-DAA6-40E1-8166-B8C4439D1430}"/>
          </ac:cxnSpMkLst>
        </pc:cxnChg>
      </pc:sldChg>
      <pc:sldChg chg="new del">
        <pc:chgData name="Corey Edwards" userId="S::corey.edwards@uwtsd.ac.uk::7a967df3-e232-40a5-b10c-dee8f912d80a" providerId="AD" clId="Web-{D369AFCA-67E0-C313-3ECD-D64DE94DFB48}" dt="2025-02-20T13:48:36.701" v="7"/>
        <pc:sldMkLst>
          <pc:docMk/>
          <pc:sldMk cId="298326082" sldId="257"/>
        </pc:sldMkLst>
      </pc:sldChg>
      <pc:sldChg chg="new del">
        <pc:chgData name="Corey Edwards" userId="S::corey.edwards@uwtsd.ac.uk::7a967df3-e232-40a5-b10c-dee8f912d80a" providerId="AD" clId="Web-{D369AFCA-67E0-C313-3ECD-D64DE94DFB48}" dt="2025-02-20T13:48:28.544" v="3"/>
        <pc:sldMkLst>
          <pc:docMk/>
          <pc:sldMk cId="391047244" sldId="257"/>
        </pc:sldMkLst>
      </pc:sldChg>
      <pc:sldChg chg="modSp new">
        <pc:chgData name="Corey Edwards" userId="S::corey.edwards@uwtsd.ac.uk::7a967df3-e232-40a5-b10c-dee8f912d80a" providerId="AD" clId="Web-{D369AFCA-67E0-C313-3ECD-D64DE94DFB48}" dt="2025-02-20T13:48:48.186" v="13" actId="20577"/>
        <pc:sldMkLst>
          <pc:docMk/>
          <pc:sldMk cId="476069774" sldId="257"/>
        </pc:sldMkLst>
        <pc:spChg chg="mod">
          <ac:chgData name="Corey Edwards" userId="S::corey.edwards@uwtsd.ac.uk::7a967df3-e232-40a5-b10c-dee8f912d80a" providerId="AD" clId="Web-{D369AFCA-67E0-C313-3ECD-D64DE94DFB48}" dt="2025-02-20T13:48:48.186" v="13" actId="20577"/>
          <ac:spMkLst>
            <pc:docMk/>
            <pc:sldMk cId="476069774" sldId="257"/>
            <ac:spMk id="2" creationId="{446528B0-27EB-3522-952B-2392BCB3ECC9}"/>
          </ac:spMkLst>
        </pc:spChg>
      </pc:sldChg>
      <pc:sldMasterChg chg="add del addSldLayout delSldLayout">
        <pc:chgData name="Corey Edwards" userId="S::corey.edwards@uwtsd.ac.uk::7a967df3-e232-40a5-b10c-dee8f912d80a" providerId="AD" clId="Web-{D369AFCA-67E0-C313-3ECD-D64DE94DFB48}" dt="2025-02-20T13:48:41.342" v="9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D369AFCA-67E0-C313-3ECD-D64DE94DFB48}" dt="2025-02-20T13:48:29.716" v="4"/>
        <pc:sldMasterMkLst>
          <pc:docMk/>
          <pc:sldMasterMk cId="3620391144" sldId="2147483721"/>
        </pc:sldMasterMkLst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911628436" sldId="2147483710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389082122" sldId="2147483711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793688472" sldId="2147483712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3686231703" sldId="2147483713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1222871163" sldId="2147483714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3732473728" sldId="2147483715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170521108" sldId="2147483716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3314778486" sldId="2147483717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918339430" sldId="2147483718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3594830801" sldId="2147483719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29.716" v="4"/>
          <pc:sldLayoutMkLst>
            <pc:docMk/>
            <pc:sldMasterMk cId="3620391144" sldId="2147483721"/>
            <pc:sldLayoutMk cId="38502803" sldId="2147483720"/>
          </pc:sldLayoutMkLst>
        </pc:sldLayoutChg>
      </pc:sldMasterChg>
      <pc:sldMasterChg chg="add addSldLayout">
        <pc:chgData name="Corey Edwards" userId="S::corey.edwards@uwtsd.ac.uk::7a967df3-e232-40a5-b10c-dee8f912d80a" providerId="AD" clId="Web-{D369AFCA-67E0-C313-3ECD-D64DE94DFB48}" dt="2025-02-20T13:48:41.342" v="9"/>
        <pc:sldMasterMkLst>
          <pc:docMk/>
          <pc:sldMasterMk cId="1848923225" sldId="2147483747"/>
        </pc:sldMasterMkLst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1181002184" sldId="2147483736"/>
          </pc:sldLayoutMkLst>
        </pc:sldLayoutChg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953068391" sldId="2147483737"/>
          </pc:sldLayoutMkLst>
        </pc:sldLayoutChg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165350634" sldId="2147483738"/>
          </pc:sldLayoutMkLst>
        </pc:sldLayoutChg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2233502623" sldId="2147483739"/>
          </pc:sldLayoutMkLst>
        </pc:sldLayoutChg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2251991736" sldId="2147483740"/>
          </pc:sldLayoutMkLst>
        </pc:sldLayoutChg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1365962135" sldId="2147483741"/>
          </pc:sldLayoutMkLst>
        </pc:sldLayoutChg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3129121782" sldId="2147483742"/>
          </pc:sldLayoutMkLst>
        </pc:sldLayoutChg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4222428275" sldId="2147483743"/>
          </pc:sldLayoutMkLst>
        </pc:sldLayoutChg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2084880045" sldId="2147483744"/>
          </pc:sldLayoutMkLst>
        </pc:sldLayoutChg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743245712" sldId="2147483745"/>
          </pc:sldLayoutMkLst>
        </pc:sldLayoutChg>
        <pc:sldLayoutChg chg="add">
          <pc:chgData name="Corey Edwards" userId="S::corey.edwards@uwtsd.ac.uk::7a967df3-e232-40a5-b10c-dee8f912d80a" providerId="AD" clId="Web-{D369AFCA-67E0-C313-3ECD-D64DE94DFB48}" dt="2025-02-20T13:48:41.342" v="9"/>
          <pc:sldLayoutMkLst>
            <pc:docMk/>
            <pc:sldMasterMk cId="1848923225" sldId="2147483747"/>
            <pc:sldLayoutMk cId="3681771136" sldId="2147483746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D369AFCA-67E0-C313-3ECD-D64DE94DFB48}" dt="2025-02-20T13:48:37.857" v="8"/>
        <pc:sldMasterMkLst>
          <pc:docMk/>
          <pc:sldMasterMk cId="3563490708" sldId="2147483747"/>
        </pc:sldMasterMkLst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2320199584" sldId="2147483736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4270338403" sldId="2147483737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50040295" sldId="2147483738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2435424686" sldId="2147483739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2783167807" sldId="2147483740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3055580674" sldId="2147483741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994725422" sldId="2147483742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3027533074" sldId="2147483743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2084265353" sldId="2147483744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2574568956" sldId="2147483745"/>
          </pc:sldLayoutMkLst>
        </pc:sldLayoutChg>
        <pc:sldLayoutChg chg="add del">
          <pc:chgData name="Corey Edwards" userId="S::corey.edwards@uwtsd.ac.uk::7a967df3-e232-40a5-b10c-dee8f912d80a" providerId="AD" clId="Web-{D369AFCA-67E0-C313-3ECD-D64DE94DFB48}" dt="2025-02-20T13:48:37.857" v="8"/>
          <pc:sldLayoutMkLst>
            <pc:docMk/>
            <pc:sldMasterMk cId="3563490708" sldId="2147483747"/>
            <pc:sldLayoutMk cId="1223718243" sldId="2147483746"/>
          </pc:sldLayoutMkLst>
        </pc:sldLayoutChg>
      </pc:sldMasterChg>
    </pc:docChg>
  </pc:docChgLst>
  <pc:docChgLst>
    <pc:chgData name="Corey Edwards" userId="S::corey.edwards@uwtsd.ac.uk::7a967df3-e232-40a5-b10c-dee8f912d80a" providerId="AD" clId="Web-{EB6F6070-BEE1-78DB-87E5-DDC3DE255F2A}"/>
    <pc:docChg chg="modSld">
      <pc:chgData name="Corey Edwards" userId="S::corey.edwards@uwtsd.ac.uk::7a967df3-e232-40a5-b10c-dee8f912d80a" providerId="AD" clId="Web-{EB6F6070-BEE1-78DB-87E5-DDC3DE255F2A}" dt="2025-04-02T08:48:03.210" v="2" actId="20577"/>
      <pc:docMkLst>
        <pc:docMk/>
      </pc:docMkLst>
      <pc:sldChg chg="modSp">
        <pc:chgData name="Corey Edwards" userId="S::corey.edwards@uwtsd.ac.uk::7a967df3-e232-40a5-b10c-dee8f912d80a" providerId="AD" clId="Web-{EB6F6070-BEE1-78DB-87E5-DDC3DE255F2A}" dt="2025-04-02T08:48:03.210" v="2" actId="20577"/>
        <pc:sldMkLst>
          <pc:docMk/>
          <pc:sldMk cId="3224676416" sldId="283"/>
        </pc:sldMkLst>
        <pc:spChg chg="mod">
          <ac:chgData name="Corey Edwards" userId="S::corey.edwards@uwtsd.ac.uk::7a967df3-e232-40a5-b10c-dee8f912d80a" providerId="AD" clId="Web-{EB6F6070-BEE1-78DB-87E5-DDC3DE255F2A}" dt="2025-04-02T08:48:03.210" v="2" actId="20577"/>
          <ac:spMkLst>
            <pc:docMk/>
            <pc:sldMk cId="3224676416" sldId="283"/>
            <ac:spMk id="3" creationId="{09E38EEF-4C08-0B2E-4A79-816FA1F873D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C14FBD-C18F-4A77-8670-B0CAB569A5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DA9ED80-D814-4EF8-8A28-BFF8CB7293BF}">
      <dgm:prSet/>
      <dgm:spPr/>
      <dgm:t>
        <a:bodyPr/>
        <a:lstStyle/>
        <a:p>
          <a:r>
            <a:rPr lang="en-GB"/>
            <a:t>Aim: To uncover the impacts of innovation and inspiration.</a:t>
          </a:r>
          <a:endParaRPr lang="en-US"/>
        </a:p>
      </dgm:t>
    </dgm:pt>
    <dgm:pt modelId="{20B50AC4-DD57-4951-81E2-61D932FF89A5}" type="parTrans" cxnId="{6C911C8E-C510-4ACC-927E-2F36FEC9C128}">
      <dgm:prSet/>
      <dgm:spPr/>
      <dgm:t>
        <a:bodyPr/>
        <a:lstStyle/>
        <a:p>
          <a:endParaRPr lang="en-US"/>
        </a:p>
      </dgm:t>
    </dgm:pt>
    <dgm:pt modelId="{A6EFAA8A-E82B-4A5D-A427-B8CECDFC9648}" type="sibTrans" cxnId="{6C911C8E-C510-4ACC-927E-2F36FEC9C128}">
      <dgm:prSet/>
      <dgm:spPr/>
      <dgm:t>
        <a:bodyPr/>
        <a:lstStyle/>
        <a:p>
          <a:endParaRPr lang="en-US"/>
        </a:p>
      </dgm:t>
    </dgm:pt>
    <dgm:pt modelId="{BCA09594-6A02-47F6-A1D8-AC6345BAD2D1}">
      <dgm:prSet/>
      <dgm:spPr/>
      <dgm:t>
        <a:bodyPr/>
        <a:lstStyle/>
        <a:p>
          <a:r>
            <a:rPr lang="en-GB"/>
            <a:t>Discuss the relationship between inspiration and innovation and vice-versa.</a:t>
          </a:r>
          <a:endParaRPr lang="en-US"/>
        </a:p>
      </dgm:t>
    </dgm:pt>
    <dgm:pt modelId="{A2E901C9-FFB5-427E-BF56-67B35995A42B}" type="parTrans" cxnId="{5531D3E5-3252-4568-85C6-58FE1520C7E6}">
      <dgm:prSet/>
      <dgm:spPr/>
      <dgm:t>
        <a:bodyPr/>
        <a:lstStyle/>
        <a:p>
          <a:endParaRPr lang="en-US"/>
        </a:p>
      </dgm:t>
    </dgm:pt>
    <dgm:pt modelId="{2F71DC00-C380-47E4-AE0B-F220C13EA7C4}" type="sibTrans" cxnId="{5531D3E5-3252-4568-85C6-58FE1520C7E6}">
      <dgm:prSet/>
      <dgm:spPr/>
      <dgm:t>
        <a:bodyPr/>
        <a:lstStyle/>
        <a:p>
          <a:endParaRPr lang="en-US"/>
        </a:p>
      </dgm:t>
    </dgm:pt>
    <dgm:pt modelId="{0317C464-4003-4365-87E8-60DE02BA710B}">
      <dgm:prSet/>
      <dgm:spPr/>
      <dgm:t>
        <a:bodyPr/>
        <a:lstStyle/>
        <a:p>
          <a:r>
            <a:rPr lang="en-GB"/>
            <a:t>Explain diverse sources of inspiration. </a:t>
          </a:r>
          <a:endParaRPr lang="en-US"/>
        </a:p>
      </dgm:t>
    </dgm:pt>
    <dgm:pt modelId="{C9B19508-EDBA-4689-BD9E-6FAFF9920038}" type="parTrans" cxnId="{52786DE7-FEE7-49D8-9B0E-8D6E71B24D8B}">
      <dgm:prSet/>
      <dgm:spPr/>
      <dgm:t>
        <a:bodyPr/>
        <a:lstStyle/>
        <a:p>
          <a:endParaRPr lang="en-US"/>
        </a:p>
      </dgm:t>
    </dgm:pt>
    <dgm:pt modelId="{CD8F41EB-5F82-4987-BD7E-01A9745322BB}" type="sibTrans" cxnId="{52786DE7-FEE7-49D8-9B0E-8D6E71B24D8B}">
      <dgm:prSet/>
      <dgm:spPr/>
      <dgm:t>
        <a:bodyPr/>
        <a:lstStyle/>
        <a:p>
          <a:endParaRPr lang="en-US"/>
        </a:p>
      </dgm:t>
    </dgm:pt>
    <dgm:pt modelId="{D52431F8-FDA2-4D8E-808C-3A415A5F26A7}">
      <dgm:prSet/>
      <dgm:spPr/>
      <dgm:t>
        <a:bodyPr/>
        <a:lstStyle/>
        <a:p>
          <a:r>
            <a:rPr lang="en-GB"/>
            <a:t>Analyse the process of transforming inspiration into tangible innovation. </a:t>
          </a:r>
          <a:endParaRPr lang="en-US"/>
        </a:p>
      </dgm:t>
    </dgm:pt>
    <dgm:pt modelId="{96B16F82-47AB-47B0-A325-33666F982837}" type="parTrans" cxnId="{7CC5419A-615C-409E-95B3-0D08053D3351}">
      <dgm:prSet/>
      <dgm:spPr/>
      <dgm:t>
        <a:bodyPr/>
        <a:lstStyle/>
        <a:p>
          <a:endParaRPr lang="en-US"/>
        </a:p>
      </dgm:t>
    </dgm:pt>
    <dgm:pt modelId="{721A57FE-3938-43D0-8612-BA913B420826}" type="sibTrans" cxnId="{7CC5419A-615C-409E-95B3-0D08053D3351}">
      <dgm:prSet/>
      <dgm:spPr/>
      <dgm:t>
        <a:bodyPr/>
        <a:lstStyle/>
        <a:p>
          <a:endParaRPr lang="en-US"/>
        </a:p>
      </dgm:t>
    </dgm:pt>
    <dgm:pt modelId="{D2C24E8B-709B-4922-ACF2-9F14399EFE8E}">
      <dgm:prSet/>
      <dgm:spPr/>
      <dgm:t>
        <a:bodyPr/>
        <a:lstStyle/>
        <a:p>
          <a:r>
            <a:rPr lang="en-GB"/>
            <a:t>Critically evaluate the value creation potential of innovative ideas. </a:t>
          </a:r>
          <a:endParaRPr lang="en-US"/>
        </a:p>
      </dgm:t>
    </dgm:pt>
    <dgm:pt modelId="{A014DAD8-0B58-4309-AD98-D4D8E9A8D7AD}" type="parTrans" cxnId="{A4EA47B9-222F-459D-BA38-CF93B081693B}">
      <dgm:prSet/>
      <dgm:spPr/>
      <dgm:t>
        <a:bodyPr/>
        <a:lstStyle/>
        <a:p>
          <a:endParaRPr lang="en-US"/>
        </a:p>
      </dgm:t>
    </dgm:pt>
    <dgm:pt modelId="{21364D00-E49B-4C71-8C07-BD4F87E68557}" type="sibTrans" cxnId="{A4EA47B9-222F-459D-BA38-CF93B081693B}">
      <dgm:prSet/>
      <dgm:spPr/>
      <dgm:t>
        <a:bodyPr/>
        <a:lstStyle/>
        <a:p>
          <a:endParaRPr lang="en-US"/>
        </a:p>
      </dgm:t>
    </dgm:pt>
    <dgm:pt modelId="{DF3A1A15-3AA5-4ABF-A271-769FA96223C3}" type="pres">
      <dgm:prSet presAssocID="{A4C14FBD-C18F-4A77-8670-B0CAB569A52C}" presName="root" presStyleCnt="0">
        <dgm:presLayoutVars>
          <dgm:dir/>
          <dgm:resizeHandles val="exact"/>
        </dgm:presLayoutVars>
      </dgm:prSet>
      <dgm:spPr/>
    </dgm:pt>
    <dgm:pt modelId="{707188A5-B2CE-4589-AA58-E0457F391C5C}" type="pres">
      <dgm:prSet presAssocID="{0DA9ED80-D814-4EF8-8A28-BFF8CB7293BF}" presName="compNode" presStyleCnt="0"/>
      <dgm:spPr/>
    </dgm:pt>
    <dgm:pt modelId="{7B294B96-4471-4BF1-9AD8-5DF034EA55E7}" type="pres">
      <dgm:prSet presAssocID="{0DA9ED80-D814-4EF8-8A28-BFF8CB7293BF}" presName="bgRect" presStyleLbl="bgShp" presStyleIdx="0" presStyleCnt="5"/>
      <dgm:spPr/>
    </dgm:pt>
    <dgm:pt modelId="{3B4958D9-98C0-47A9-B143-AD7254F1FFF3}" type="pres">
      <dgm:prSet presAssocID="{0DA9ED80-D814-4EF8-8A28-BFF8CB7293B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2C789A6-ECB8-492B-A497-E1CCF0CA80A0}" type="pres">
      <dgm:prSet presAssocID="{0DA9ED80-D814-4EF8-8A28-BFF8CB7293BF}" presName="spaceRect" presStyleCnt="0"/>
      <dgm:spPr/>
    </dgm:pt>
    <dgm:pt modelId="{5D7A3958-4A01-4DC6-85C2-AB7C9ACAA3CD}" type="pres">
      <dgm:prSet presAssocID="{0DA9ED80-D814-4EF8-8A28-BFF8CB7293BF}" presName="parTx" presStyleLbl="revTx" presStyleIdx="0" presStyleCnt="5">
        <dgm:presLayoutVars>
          <dgm:chMax val="0"/>
          <dgm:chPref val="0"/>
        </dgm:presLayoutVars>
      </dgm:prSet>
      <dgm:spPr/>
    </dgm:pt>
    <dgm:pt modelId="{68D3B6EF-474D-41F8-A874-7AECFB762BF7}" type="pres">
      <dgm:prSet presAssocID="{A6EFAA8A-E82B-4A5D-A427-B8CECDFC9648}" presName="sibTrans" presStyleCnt="0"/>
      <dgm:spPr/>
    </dgm:pt>
    <dgm:pt modelId="{90261B37-94B2-4C09-85F0-5F82A4A7F5FD}" type="pres">
      <dgm:prSet presAssocID="{BCA09594-6A02-47F6-A1D8-AC6345BAD2D1}" presName="compNode" presStyleCnt="0"/>
      <dgm:spPr/>
    </dgm:pt>
    <dgm:pt modelId="{BA4674FA-A138-491D-80A3-E87A29AF5074}" type="pres">
      <dgm:prSet presAssocID="{BCA09594-6A02-47F6-A1D8-AC6345BAD2D1}" presName="bgRect" presStyleLbl="bgShp" presStyleIdx="1" presStyleCnt="5"/>
      <dgm:spPr/>
    </dgm:pt>
    <dgm:pt modelId="{6FDEE943-3152-4CB0-9D8E-5ED43568C656}" type="pres">
      <dgm:prSet presAssocID="{BCA09594-6A02-47F6-A1D8-AC6345BAD2D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4B46516-7F81-487E-8480-02255D02AA4B}" type="pres">
      <dgm:prSet presAssocID="{BCA09594-6A02-47F6-A1D8-AC6345BAD2D1}" presName="spaceRect" presStyleCnt="0"/>
      <dgm:spPr/>
    </dgm:pt>
    <dgm:pt modelId="{93766D3B-C649-49EC-91B9-50615DA31ECD}" type="pres">
      <dgm:prSet presAssocID="{BCA09594-6A02-47F6-A1D8-AC6345BAD2D1}" presName="parTx" presStyleLbl="revTx" presStyleIdx="1" presStyleCnt="5">
        <dgm:presLayoutVars>
          <dgm:chMax val="0"/>
          <dgm:chPref val="0"/>
        </dgm:presLayoutVars>
      </dgm:prSet>
      <dgm:spPr/>
    </dgm:pt>
    <dgm:pt modelId="{2158DF6D-3863-4215-99E1-C8D114B0B552}" type="pres">
      <dgm:prSet presAssocID="{2F71DC00-C380-47E4-AE0B-F220C13EA7C4}" presName="sibTrans" presStyleCnt="0"/>
      <dgm:spPr/>
    </dgm:pt>
    <dgm:pt modelId="{7AE9AF10-1DD7-4E56-82E2-F20373AFA22A}" type="pres">
      <dgm:prSet presAssocID="{0317C464-4003-4365-87E8-60DE02BA710B}" presName="compNode" presStyleCnt="0"/>
      <dgm:spPr/>
    </dgm:pt>
    <dgm:pt modelId="{45403CD6-8F17-41C7-A66C-282DC676C410}" type="pres">
      <dgm:prSet presAssocID="{0317C464-4003-4365-87E8-60DE02BA710B}" presName="bgRect" presStyleLbl="bgShp" presStyleIdx="2" presStyleCnt="5"/>
      <dgm:spPr/>
    </dgm:pt>
    <dgm:pt modelId="{87CFB7E9-01B3-4647-AAD6-2DFEC931ADC8}" type="pres">
      <dgm:prSet presAssocID="{0317C464-4003-4365-87E8-60DE02BA710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4801EFF-D767-41EC-86D3-1446CB11D7CE}" type="pres">
      <dgm:prSet presAssocID="{0317C464-4003-4365-87E8-60DE02BA710B}" presName="spaceRect" presStyleCnt="0"/>
      <dgm:spPr/>
    </dgm:pt>
    <dgm:pt modelId="{109C8C0F-4F0B-4894-A137-2A324003B0A7}" type="pres">
      <dgm:prSet presAssocID="{0317C464-4003-4365-87E8-60DE02BA710B}" presName="parTx" presStyleLbl="revTx" presStyleIdx="2" presStyleCnt="5">
        <dgm:presLayoutVars>
          <dgm:chMax val="0"/>
          <dgm:chPref val="0"/>
        </dgm:presLayoutVars>
      </dgm:prSet>
      <dgm:spPr/>
    </dgm:pt>
    <dgm:pt modelId="{DEB96A75-5333-42C0-9FF1-3E1831C61FBA}" type="pres">
      <dgm:prSet presAssocID="{CD8F41EB-5F82-4987-BD7E-01A9745322BB}" presName="sibTrans" presStyleCnt="0"/>
      <dgm:spPr/>
    </dgm:pt>
    <dgm:pt modelId="{E7C27479-FC6D-46CB-AF2C-BEFA104EFC1B}" type="pres">
      <dgm:prSet presAssocID="{D52431F8-FDA2-4D8E-808C-3A415A5F26A7}" presName="compNode" presStyleCnt="0"/>
      <dgm:spPr/>
    </dgm:pt>
    <dgm:pt modelId="{BA5B5421-0581-4166-B314-7590CFC3B1AF}" type="pres">
      <dgm:prSet presAssocID="{D52431F8-FDA2-4D8E-808C-3A415A5F26A7}" presName="bgRect" presStyleLbl="bgShp" presStyleIdx="3" presStyleCnt="5"/>
      <dgm:spPr/>
    </dgm:pt>
    <dgm:pt modelId="{528CB347-9087-4948-AF6D-3C61DC8FD4AC}" type="pres">
      <dgm:prSet presAssocID="{D52431F8-FDA2-4D8E-808C-3A415A5F26A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25421E44-36B2-4BDC-A09E-BAA7DD56A11D}" type="pres">
      <dgm:prSet presAssocID="{D52431F8-FDA2-4D8E-808C-3A415A5F26A7}" presName="spaceRect" presStyleCnt="0"/>
      <dgm:spPr/>
    </dgm:pt>
    <dgm:pt modelId="{32A00E8B-A7A6-4F19-8BE6-56C55D6AF4A5}" type="pres">
      <dgm:prSet presAssocID="{D52431F8-FDA2-4D8E-808C-3A415A5F26A7}" presName="parTx" presStyleLbl="revTx" presStyleIdx="3" presStyleCnt="5">
        <dgm:presLayoutVars>
          <dgm:chMax val="0"/>
          <dgm:chPref val="0"/>
        </dgm:presLayoutVars>
      </dgm:prSet>
      <dgm:spPr/>
    </dgm:pt>
    <dgm:pt modelId="{1BFCAEE0-42D2-4639-92E3-D5D52B9EC424}" type="pres">
      <dgm:prSet presAssocID="{721A57FE-3938-43D0-8612-BA913B420826}" presName="sibTrans" presStyleCnt="0"/>
      <dgm:spPr/>
    </dgm:pt>
    <dgm:pt modelId="{90798874-6CE9-4906-9CA2-45D0218FB083}" type="pres">
      <dgm:prSet presAssocID="{D2C24E8B-709B-4922-ACF2-9F14399EFE8E}" presName="compNode" presStyleCnt="0"/>
      <dgm:spPr/>
    </dgm:pt>
    <dgm:pt modelId="{A8D26329-700C-4152-9419-8D1D4D3F15A0}" type="pres">
      <dgm:prSet presAssocID="{D2C24E8B-709B-4922-ACF2-9F14399EFE8E}" presName="bgRect" presStyleLbl="bgShp" presStyleIdx="4" presStyleCnt="5"/>
      <dgm:spPr/>
    </dgm:pt>
    <dgm:pt modelId="{6F26D63D-7336-4604-B5D3-5B72D2FACC89}" type="pres">
      <dgm:prSet presAssocID="{D2C24E8B-709B-4922-ACF2-9F14399EFE8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54FFA64-4A3A-46B0-83A3-8E3E1170D558}" type="pres">
      <dgm:prSet presAssocID="{D2C24E8B-709B-4922-ACF2-9F14399EFE8E}" presName="spaceRect" presStyleCnt="0"/>
      <dgm:spPr/>
    </dgm:pt>
    <dgm:pt modelId="{15AE6B5B-75E1-4A7C-A748-06E7C987FA0A}" type="pres">
      <dgm:prSet presAssocID="{D2C24E8B-709B-4922-ACF2-9F14399EFE8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FCB3C44-132D-4B92-8134-EF39C49A0450}" type="presOf" srcId="{D52431F8-FDA2-4D8E-808C-3A415A5F26A7}" destId="{32A00E8B-A7A6-4F19-8BE6-56C55D6AF4A5}" srcOrd="0" destOrd="0" presId="urn:microsoft.com/office/officeart/2018/2/layout/IconVerticalSolidList"/>
    <dgm:cxn modelId="{28C6A98C-EDDD-4391-A6E5-56723A96F875}" type="presOf" srcId="{D2C24E8B-709B-4922-ACF2-9F14399EFE8E}" destId="{15AE6B5B-75E1-4A7C-A748-06E7C987FA0A}" srcOrd="0" destOrd="0" presId="urn:microsoft.com/office/officeart/2018/2/layout/IconVerticalSolidList"/>
    <dgm:cxn modelId="{6C911C8E-C510-4ACC-927E-2F36FEC9C128}" srcId="{A4C14FBD-C18F-4A77-8670-B0CAB569A52C}" destId="{0DA9ED80-D814-4EF8-8A28-BFF8CB7293BF}" srcOrd="0" destOrd="0" parTransId="{20B50AC4-DD57-4951-81E2-61D932FF89A5}" sibTransId="{A6EFAA8A-E82B-4A5D-A427-B8CECDFC9648}"/>
    <dgm:cxn modelId="{7CC5419A-615C-409E-95B3-0D08053D3351}" srcId="{A4C14FBD-C18F-4A77-8670-B0CAB569A52C}" destId="{D52431F8-FDA2-4D8E-808C-3A415A5F26A7}" srcOrd="3" destOrd="0" parTransId="{96B16F82-47AB-47B0-A325-33666F982837}" sibTransId="{721A57FE-3938-43D0-8612-BA913B420826}"/>
    <dgm:cxn modelId="{A74AB1A3-F029-4F56-AA97-CD2E62DAFDC5}" type="presOf" srcId="{0317C464-4003-4365-87E8-60DE02BA710B}" destId="{109C8C0F-4F0B-4894-A137-2A324003B0A7}" srcOrd="0" destOrd="0" presId="urn:microsoft.com/office/officeart/2018/2/layout/IconVerticalSolidList"/>
    <dgm:cxn modelId="{3E25ACAE-9B0C-4136-ADD9-4463B5A1A27C}" type="presOf" srcId="{A4C14FBD-C18F-4A77-8670-B0CAB569A52C}" destId="{DF3A1A15-3AA5-4ABF-A271-769FA96223C3}" srcOrd="0" destOrd="0" presId="urn:microsoft.com/office/officeart/2018/2/layout/IconVerticalSolidList"/>
    <dgm:cxn modelId="{A4EA47B9-222F-459D-BA38-CF93B081693B}" srcId="{A4C14FBD-C18F-4A77-8670-B0CAB569A52C}" destId="{D2C24E8B-709B-4922-ACF2-9F14399EFE8E}" srcOrd="4" destOrd="0" parTransId="{A014DAD8-0B58-4309-AD98-D4D8E9A8D7AD}" sibTransId="{21364D00-E49B-4C71-8C07-BD4F87E68557}"/>
    <dgm:cxn modelId="{5531D3E5-3252-4568-85C6-58FE1520C7E6}" srcId="{A4C14FBD-C18F-4A77-8670-B0CAB569A52C}" destId="{BCA09594-6A02-47F6-A1D8-AC6345BAD2D1}" srcOrd="1" destOrd="0" parTransId="{A2E901C9-FFB5-427E-BF56-67B35995A42B}" sibTransId="{2F71DC00-C380-47E4-AE0B-F220C13EA7C4}"/>
    <dgm:cxn modelId="{52786DE7-FEE7-49D8-9B0E-8D6E71B24D8B}" srcId="{A4C14FBD-C18F-4A77-8670-B0CAB569A52C}" destId="{0317C464-4003-4365-87E8-60DE02BA710B}" srcOrd="2" destOrd="0" parTransId="{C9B19508-EDBA-4689-BD9E-6FAFF9920038}" sibTransId="{CD8F41EB-5F82-4987-BD7E-01A9745322BB}"/>
    <dgm:cxn modelId="{A8927FE7-D5E5-41C9-8E0E-6F9B9BB7297A}" type="presOf" srcId="{0DA9ED80-D814-4EF8-8A28-BFF8CB7293BF}" destId="{5D7A3958-4A01-4DC6-85C2-AB7C9ACAA3CD}" srcOrd="0" destOrd="0" presId="urn:microsoft.com/office/officeart/2018/2/layout/IconVerticalSolidList"/>
    <dgm:cxn modelId="{21C6AEEF-B505-46BF-90C1-EAA426D26F34}" type="presOf" srcId="{BCA09594-6A02-47F6-A1D8-AC6345BAD2D1}" destId="{93766D3B-C649-49EC-91B9-50615DA31ECD}" srcOrd="0" destOrd="0" presId="urn:microsoft.com/office/officeart/2018/2/layout/IconVerticalSolidList"/>
    <dgm:cxn modelId="{9A08F8E0-64DC-4579-BCA5-58B30D1493F8}" type="presParOf" srcId="{DF3A1A15-3AA5-4ABF-A271-769FA96223C3}" destId="{707188A5-B2CE-4589-AA58-E0457F391C5C}" srcOrd="0" destOrd="0" presId="urn:microsoft.com/office/officeart/2018/2/layout/IconVerticalSolidList"/>
    <dgm:cxn modelId="{FEA2C213-5777-49E5-AF76-E9E356274B53}" type="presParOf" srcId="{707188A5-B2CE-4589-AA58-E0457F391C5C}" destId="{7B294B96-4471-4BF1-9AD8-5DF034EA55E7}" srcOrd="0" destOrd="0" presId="urn:microsoft.com/office/officeart/2018/2/layout/IconVerticalSolidList"/>
    <dgm:cxn modelId="{6B47628B-987B-411C-8EBA-BCB1966194C5}" type="presParOf" srcId="{707188A5-B2CE-4589-AA58-E0457F391C5C}" destId="{3B4958D9-98C0-47A9-B143-AD7254F1FFF3}" srcOrd="1" destOrd="0" presId="urn:microsoft.com/office/officeart/2018/2/layout/IconVerticalSolidList"/>
    <dgm:cxn modelId="{9B23176A-CDF4-49B0-9932-9797490DA251}" type="presParOf" srcId="{707188A5-B2CE-4589-AA58-E0457F391C5C}" destId="{92C789A6-ECB8-492B-A497-E1CCF0CA80A0}" srcOrd="2" destOrd="0" presId="urn:microsoft.com/office/officeart/2018/2/layout/IconVerticalSolidList"/>
    <dgm:cxn modelId="{E19FE94C-9651-429B-9F82-F56DED4E1DA4}" type="presParOf" srcId="{707188A5-B2CE-4589-AA58-E0457F391C5C}" destId="{5D7A3958-4A01-4DC6-85C2-AB7C9ACAA3CD}" srcOrd="3" destOrd="0" presId="urn:microsoft.com/office/officeart/2018/2/layout/IconVerticalSolidList"/>
    <dgm:cxn modelId="{5FC20BB9-79F0-4ED5-A675-DD81175D1B06}" type="presParOf" srcId="{DF3A1A15-3AA5-4ABF-A271-769FA96223C3}" destId="{68D3B6EF-474D-41F8-A874-7AECFB762BF7}" srcOrd="1" destOrd="0" presId="urn:microsoft.com/office/officeart/2018/2/layout/IconVerticalSolidList"/>
    <dgm:cxn modelId="{B59E813E-9F19-4D16-A32C-D3CC89A0184F}" type="presParOf" srcId="{DF3A1A15-3AA5-4ABF-A271-769FA96223C3}" destId="{90261B37-94B2-4C09-85F0-5F82A4A7F5FD}" srcOrd="2" destOrd="0" presId="urn:microsoft.com/office/officeart/2018/2/layout/IconVerticalSolidList"/>
    <dgm:cxn modelId="{9D6D53E9-F38E-4185-B532-40F8AF1319E7}" type="presParOf" srcId="{90261B37-94B2-4C09-85F0-5F82A4A7F5FD}" destId="{BA4674FA-A138-491D-80A3-E87A29AF5074}" srcOrd="0" destOrd="0" presId="urn:microsoft.com/office/officeart/2018/2/layout/IconVerticalSolidList"/>
    <dgm:cxn modelId="{F847E479-3643-4125-B0B8-249D7F9A9C1B}" type="presParOf" srcId="{90261B37-94B2-4C09-85F0-5F82A4A7F5FD}" destId="{6FDEE943-3152-4CB0-9D8E-5ED43568C656}" srcOrd="1" destOrd="0" presId="urn:microsoft.com/office/officeart/2018/2/layout/IconVerticalSolidList"/>
    <dgm:cxn modelId="{1A98867C-8243-40F3-A093-10BDCDDD25C3}" type="presParOf" srcId="{90261B37-94B2-4C09-85F0-5F82A4A7F5FD}" destId="{B4B46516-7F81-487E-8480-02255D02AA4B}" srcOrd="2" destOrd="0" presId="urn:microsoft.com/office/officeart/2018/2/layout/IconVerticalSolidList"/>
    <dgm:cxn modelId="{622E0C38-EF6D-4DE8-B7F3-5C027CBDD98D}" type="presParOf" srcId="{90261B37-94B2-4C09-85F0-5F82A4A7F5FD}" destId="{93766D3B-C649-49EC-91B9-50615DA31ECD}" srcOrd="3" destOrd="0" presId="urn:microsoft.com/office/officeart/2018/2/layout/IconVerticalSolidList"/>
    <dgm:cxn modelId="{1A51EB07-8230-4560-BF7A-91EDC648F1AC}" type="presParOf" srcId="{DF3A1A15-3AA5-4ABF-A271-769FA96223C3}" destId="{2158DF6D-3863-4215-99E1-C8D114B0B552}" srcOrd="3" destOrd="0" presId="urn:microsoft.com/office/officeart/2018/2/layout/IconVerticalSolidList"/>
    <dgm:cxn modelId="{5D1FD348-8CCD-4F59-993D-38FBC0F7B571}" type="presParOf" srcId="{DF3A1A15-3AA5-4ABF-A271-769FA96223C3}" destId="{7AE9AF10-1DD7-4E56-82E2-F20373AFA22A}" srcOrd="4" destOrd="0" presId="urn:microsoft.com/office/officeart/2018/2/layout/IconVerticalSolidList"/>
    <dgm:cxn modelId="{68E2B8BD-1255-4C87-8C1A-8FF98152A7B2}" type="presParOf" srcId="{7AE9AF10-1DD7-4E56-82E2-F20373AFA22A}" destId="{45403CD6-8F17-41C7-A66C-282DC676C410}" srcOrd="0" destOrd="0" presId="urn:microsoft.com/office/officeart/2018/2/layout/IconVerticalSolidList"/>
    <dgm:cxn modelId="{35ECF44F-DB7B-4D97-9D81-BCCA24ECD891}" type="presParOf" srcId="{7AE9AF10-1DD7-4E56-82E2-F20373AFA22A}" destId="{87CFB7E9-01B3-4647-AAD6-2DFEC931ADC8}" srcOrd="1" destOrd="0" presId="urn:microsoft.com/office/officeart/2018/2/layout/IconVerticalSolidList"/>
    <dgm:cxn modelId="{75353902-72C0-40BF-B9C8-FA601216D225}" type="presParOf" srcId="{7AE9AF10-1DD7-4E56-82E2-F20373AFA22A}" destId="{64801EFF-D767-41EC-86D3-1446CB11D7CE}" srcOrd="2" destOrd="0" presId="urn:microsoft.com/office/officeart/2018/2/layout/IconVerticalSolidList"/>
    <dgm:cxn modelId="{66A537BB-1B1C-400E-B1A7-4B153F696854}" type="presParOf" srcId="{7AE9AF10-1DD7-4E56-82E2-F20373AFA22A}" destId="{109C8C0F-4F0B-4894-A137-2A324003B0A7}" srcOrd="3" destOrd="0" presId="urn:microsoft.com/office/officeart/2018/2/layout/IconVerticalSolidList"/>
    <dgm:cxn modelId="{C2FC2F8F-154C-4005-87AC-47B20E8037D4}" type="presParOf" srcId="{DF3A1A15-3AA5-4ABF-A271-769FA96223C3}" destId="{DEB96A75-5333-42C0-9FF1-3E1831C61FBA}" srcOrd="5" destOrd="0" presId="urn:microsoft.com/office/officeart/2018/2/layout/IconVerticalSolidList"/>
    <dgm:cxn modelId="{2A4E53C4-46D1-43CA-9598-3E00FC170304}" type="presParOf" srcId="{DF3A1A15-3AA5-4ABF-A271-769FA96223C3}" destId="{E7C27479-FC6D-46CB-AF2C-BEFA104EFC1B}" srcOrd="6" destOrd="0" presId="urn:microsoft.com/office/officeart/2018/2/layout/IconVerticalSolidList"/>
    <dgm:cxn modelId="{6105755C-0A82-41CC-A206-1A9DB7D63EBC}" type="presParOf" srcId="{E7C27479-FC6D-46CB-AF2C-BEFA104EFC1B}" destId="{BA5B5421-0581-4166-B314-7590CFC3B1AF}" srcOrd="0" destOrd="0" presId="urn:microsoft.com/office/officeart/2018/2/layout/IconVerticalSolidList"/>
    <dgm:cxn modelId="{CD463B8A-3B75-4DED-B654-7F1BAC1E4A71}" type="presParOf" srcId="{E7C27479-FC6D-46CB-AF2C-BEFA104EFC1B}" destId="{528CB347-9087-4948-AF6D-3C61DC8FD4AC}" srcOrd="1" destOrd="0" presId="urn:microsoft.com/office/officeart/2018/2/layout/IconVerticalSolidList"/>
    <dgm:cxn modelId="{0C0D7B0B-D90C-45AC-918F-854862CA4F98}" type="presParOf" srcId="{E7C27479-FC6D-46CB-AF2C-BEFA104EFC1B}" destId="{25421E44-36B2-4BDC-A09E-BAA7DD56A11D}" srcOrd="2" destOrd="0" presId="urn:microsoft.com/office/officeart/2018/2/layout/IconVerticalSolidList"/>
    <dgm:cxn modelId="{EF5D36F9-1F51-4016-B459-D66C4706D3D3}" type="presParOf" srcId="{E7C27479-FC6D-46CB-AF2C-BEFA104EFC1B}" destId="{32A00E8B-A7A6-4F19-8BE6-56C55D6AF4A5}" srcOrd="3" destOrd="0" presId="urn:microsoft.com/office/officeart/2018/2/layout/IconVerticalSolidList"/>
    <dgm:cxn modelId="{58AC3E44-1D39-4E66-A01A-654B92EC01C7}" type="presParOf" srcId="{DF3A1A15-3AA5-4ABF-A271-769FA96223C3}" destId="{1BFCAEE0-42D2-4639-92E3-D5D52B9EC424}" srcOrd="7" destOrd="0" presId="urn:microsoft.com/office/officeart/2018/2/layout/IconVerticalSolidList"/>
    <dgm:cxn modelId="{E1D36401-E262-4541-9280-7A1BF5A4CA00}" type="presParOf" srcId="{DF3A1A15-3AA5-4ABF-A271-769FA96223C3}" destId="{90798874-6CE9-4906-9CA2-45D0218FB083}" srcOrd="8" destOrd="0" presId="urn:microsoft.com/office/officeart/2018/2/layout/IconVerticalSolidList"/>
    <dgm:cxn modelId="{49118447-402F-4748-B448-EE92E19A191F}" type="presParOf" srcId="{90798874-6CE9-4906-9CA2-45D0218FB083}" destId="{A8D26329-700C-4152-9419-8D1D4D3F15A0}" srcOrd="0" destOrd="0" presId="urn:microsoft.com/office/officeart/2018/2/layout/IconVerticalSolidList"/>
    <dgm:cxn modelId="{2F4A9B81-B6AE-4BEE-AE68-4BC36B325C43}" type="presParOf" srcId="{90798874-6CE9-4906-9CA2-45D0218FB083}" destId="{6F26D63D-7336-4604-B5D3-5B72D2FACC89}" srcOrd="1" destOrd="0" presId="urn:microsoft.com/office/officeart/2018/2/layout/IconVerticalSolidList"/>
    <dgm:cxn modelId="{0212EE75-1065-4D09-BC9E-8EAD29AA6783}" type="presParOf" srcId="{90798874-6CE9-4906-9CA2-45D0218FB083}" destId="{654FFA64-4A3A-46B0-83A3-8E3E1170D558}" srcOrd="2" destOrd="0" presId="urn:microsoft.com/office/officeart/2018/2/layout/IconVerticalSolidList"/>
    <dgm:cxn modelId="{80ED4F18-64B7-4D1F-95F6-4F5DACCE2F04}" type="presParOf" srcId="{90798874-6CE9-4906-9CA2-45D0218FB083}" destId="{15AE6B5B-75E1-4A7C-A748-06E7C987FA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5116E2-B0F7-48B4-96D3-9005E73343E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8115637-2A6A-461D-80DE-5329C753DB32}">
      <dgm:prSet/>
      <dgm:spPr/>
      <dgm:t>
        <a:bodyPr/>
        <a:lstStyle/>
        <a:p>
          <a:r>
            <a:rPr lang="en-GB"/>
            <a:t>A quick activity to get your brains working.</a:t>
          </a:r>
          <a:endParaRPr lang="en-US"/>
        </a:p>
      </dgm:t>
    </dgm:pt>
    <dgm:pt modelId="{BEEB8B63-4FE8-4925-89C1-3F67E5D84C35}" type="parTrans" cxnId="{5CA5B46D-71FC-433E-9CC6-A3BBC848F1E7}">
      <dgm:prSet/>
      <dgm:spPr/>
      <dgm:t>
        <a:bodyPr/>
        <a:lstStyle/>
        <a:p>
          <a:endParaRPr lang="en-US"/>
        </a:p>
      </dgm:t>
    </dgm:pt>
    <dgm:pt modelId="{6FD66509-000B-45A6-85FA-1080BDE5D51A}" type="sibTrans" cxnId="{5CA5B46D-71FC-433E-9CC6-A3BBC848F1E7}">
      <dgm:prSet/>
      <dgm:spPr/>
      <dgm:t>
        <a:bodyPr/>
        <a:lstStyle/>
        <a:p>
          <a:endParaRPr lang="en-US"/>
        </a:p>
      </dgm:t>
    </dgm:pt>
    <dgm:pt modelId="{6B8C9E67-2425-488D-A9A2-95D31D512F8D}">
      <dgm:prSet/>
      <dgm:spPr/>
      <dgm:t>
        <a:bodyPr/>
        <a:lstStyle/>
        <a:p>
          <a:r>
            <a:rPr lang="en-GB"/>
            <a:t>Think of the most innovative products/services that you have seen/used. </a:t>
          </a:r>
          <a:endParaRPr lang="en-US"/>
        </a:p>
      </dgm:t>
    </dgm:pt>
    <dgm:pt modelId="{366C541C-CB5A-493F-BC55-A9B2D4178F4B}" type="parTrans" cxnId="{3923EE55-BF17-4024-A7D4-F8C5C44E9DC6}">
      <dgm:prSet/>
      <dgm:spPr/>
      <dgm:t>
        <a:bodyPr/>
        <a:lstStyle/>
        <a:p>
          <a:endParaRPr lang="en-US"/>
        </a:p>
      </dgm:t>
    </dgm:pt>
    <dgm:pt modelId="{99C43D2D-8084-4957-8C48-33615B8F84CC}" type="sibTrans" cxnId="{3923EE55-BF17-4024-A7D4-F8C5C44E9DC6}">
      <dgm:prSet/>
      <dgm:spPr/>
      <dgm:t>
        <a:bodyPr/>
        <a:lstStyle/>
        <a:p>
          <a:endParaRPr lang="en-US"/>
        </a:p>
      </dgm:t>
    </dgm:pt>
    <dgm:pt modelId="{2E7FA36D-8515-46E1-A1E8-D2C2AFCB224E}">
      <dgm:prSet/>
      <dgm:spPr/>
      <dgm:t>
        <a:bodyPr/>
        <a:lstStyle/>
        <a:p>
          <a:r>
            <a:rPr lang="en-GB"/>
            <a:t>It could be as simple as an electric toothbrush, or as complex as a moving and handling machine in a hospital. </a:t>
          </a:r>
          <a:endParaRPr lang="en-US"/>
        </a:p>
      </dgm:t>
    </dgm:pt>
    <dgm:pt modelId="{244763B9-74DC-4BD1-91E9-79420977CA25}" type="parTrans" cxnId="{57686219-16BE-4491-8966-4D620C024994}">
      <dgm:prSet/>
      <dgm:spPr/>
      <dgm:t>
        <a:bodyPr/>
        <a:lstStyle/>
        <a:p>
          <a:endParaRPr lang="en-US"/>
        </a:p>
      </dgm:t>
    </dgm:pt>
    <dgm:pt modelId="{E5BF41CF-EABF-4D58-886D-9955923EF4CF}" type="sibTrans" cxnId="{57686219-16BE-4491-8966-4D620C024994}">
      <dgm:prSet/>
      <dgm:spPr/>
      <dgm:t>
        <a:bodyPr/>
        <a:lstStyle/>
        <a:p>
          <a:endParaRPr lang="en-US"/>
        </a:p>
      </dgm:t>
    </dgm:pt>
    <dgm:pt modelId="{432FED80-87C7-4420-A7B2-869EB1029DFC}">
      <dgm:prSet/>
      <dgm:spPr/>
      <dgm:t>
        <a:bodyPr/>
        <a:lstStyle/>
        <a:p>
          <a:r>
            <a:rPr lang="en-GB"/>
            <a:t>(5 minutes)</a:t>
          </a:r>
          <a:endParaRPr lang="en-US"/>
        </a:p>
      </dgm:t>
    </dgm:pt>
    <dgm:pt modelId="{5EA467B5-F5F3-4567-A958-66ED926966AA}" type="parTrans" cxnId="{31EDE965-C3A4-4D8A-8436-DF7600324D0D}">
      <dgm:prSet/>
      <dgm:spPr/>
      <dgm:t>
        <a:bodyPr/>
        <a:lstStyle/>
        <a:p>
          <a:endParaRPr lang="en-US"/>
        </a:p>
      </dgm:t>
    </dgm:pt>
    <dgm:pt modelId="{0C6496F1-E335-482D-8202-031A3D09DB7C}" type="sibTrans" cxnId="{31EDE965-C3A4-4D8A-8436-DF7600324D0D}">
      <dgm:prSet/>
      <dgm:spPr/>
      <dgm:t>
        <a:bodyPr/>
        <a:lstStyle/>
        <a:p>
          <a:endParaRPr lang="en-US"/>
        </a:p>
      </dgm:t>
    </dgm:pt>
    <dgm:pt modelId="{02D3F00E-C91C-4248-AB53-D3F7373376F8}" type="pres">
      <dgm:prSet presAssocID="{715116E2-B0F7-48B4-96D3-9005E73343EA}" presName="root" presStyleCnt="0">
        <dgm:presLayoutVars>
          <dgm:dir/>
          <dgm:resizeHandles val="exact"/>
        </dgm:presLayoutVars>
      </dgm:prSet>
      <dgm:spPr/>
    </dgm:pt>
    <dgm:pt modelId="{19DF5DD2-2DB0-442C-8460-263645B3F5EB}" type="pres">
      <dgm:prSet presAssocID="{18115637-2A6A-461D-80DE-5329C753DB32}" presName="compNode" presStyleCnt="0"/>
      <dgm:spPr/>
    </dgm:pt>
    <dgm:pt modelId="{A5A77B34-A3EF-4D54-A745-20D3A3060DCE}" type="pres">
      <dgm:prSet presAssocID="{18115637-2A6A-461D-80DE-5329C753DB32}" presName="bgRect" presStyleLbl="bgShp" presStyleIdx="0" presStyleCnt="4"/>
      <dgm:spPr/>
    </dgm:pt>
    <dgm:pt modelId="{7342F59F-EE5F-4F59-BE1D-D6424FF856EB}" type="pres">
      <dgm:prSet presAssocID="{18115637-2A6A-461D-80DE-5329C753DB3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F3AA044-09C7-4F42-AA62-2055F8B01ECD}" type="pres">
      <dgm:prSet presAssocID="{18115637-2A6A-461D-80DE-5329C753DB32}" presName="spaceRect" presStyleCnt="0"/>
      <dgm:spPr/>
    </dgm:pt>
    <dgm:pt modelId="{A41E99B4-AA7B-4D03-A6AB-62931CB49AAA}" type="pres">
      <dgm:prSet presAssocID="{18115637-2A6A-461D-80DE-5329C753DB32}" presName="parTx" presStyleLbl="revTx" presStyleIdx="0" presStyleCnt="4">
        <dgm:presLayoutVars>
          <dgm:chMax val="0"/>
          <dgm:chPref val="0"/>
        </dgm:presLayoutVars>
      </dgm:prSet>
      <dgm:spPr/>
    </dgm:pt>
    <dgm:pt modelId="{AAF11814-DAF8-44F5-9DFC-81E59576AF0D}" type="pres">
      <dgm:prSet presAssocID="{6FD66509-000B-45A6-85FA-1080BDE5D51A}" presName="sibTrans" presStyleCnt="0"/>
      <dgm:spPr/>
    </dgm:pt>
    <dgm:pt modelId="{3BF6869D-C7E6-4C74-9D3B-41AD9040C34F}" type="pres">
      <dgm:prSet presAssocID="{6B8C9E67-2425-488D-A9A2-95D31D512F8D}" presName="compNode" presStyleCnt="0"/>
      <dgm:spPr/>
    </dgm:pt>
    <dgm:pt modelId="{534C2565-59B4-435D-810D-0E0A43DA8819}" type="pres">
      <dgm:prSet presAssocID="{6B8C9E67-2425-488D-A9A2-95D31D512F8D}" presName="bgRect" presStyleLbl="bgShp" presStyleIdx="1" presStyleCnt="4"/>
      <dgm:spPr/>
    </dgm:pt>
    <dgm:pt modelId="{90DFE27E-458F-4912-9E44-F44F97DF5049}" type="pres">
      <dgm:prSet presAssocID="{6B8C9E67-2425-488D-A9A2-95D31D512F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095B14D-5E3E-4F5D-826E-2789E9DAA3D9}" type="pres">
      <dgm:prSet presAssocID="{6B8C9E67-2425-488D-A9A2-95D31D512F8D}" presName="spaceRect" presStyleCnt="0"/>
      <dgm:spPr/>
    </dgm:pt>
    <dgm:pt modelId="{56B75B36-00E2-4D61-B7C5-50CCA6D82D12}" type="pres">
      <dgm:prSet presAssocID="{6B8C9E67-2425-488D-A9A2-95D31D512F8D}" presName="parTx" presStyleLbl="revTx" presStyleIdx="1" presStyleCnt="4">
        <dgm:presLayoutVars>
          <dgm:chMax val="0"/>
          <dgm:chPref val="0"/>
        </dgm:presLayoutVars>
      </dgm:prSet>
      <dgm:spPr/>
    </dgm:pt>
    <dgm:pt modelId="{D5B65584-A16B-426D-9F9B-683EBED767F7}" type="pres">
      <dgm:prSet presAssocID="{99C43D2D-8084-4957-8C48-33615B8F84CC}" presName="sibTrans" presStyleCnt="0"/>
      <dgm:spPr/>
    </dgm:pt>
    <dgm:pt modelId="{3825BF0C-9D07-4D31-827A-7E471A4DAB4C}" type="pres">
      <dgm:prSet presAssocID="{2E7FA36D-8515-46E1-A1E8-D2C2AFCB224E}" presName="compNode" presStyleCnt="0"/>
      <dgm:spPr/>
    </dgm:pt>
    <dgm:pt modelId="{098E3539-1555-4DDF-AC91-D06FA979E9E1}" type="pres">
      <dgm:prSet presAssocID="{2E7FA36D-8515-46E1-A1E8-D2C2AFCB224E}" presName="bgRect" presStyleLbl="bgShp" presStyleIdx="2" presStyleCnt="4"/>
      <dgm:spPr/>
    </dgm:pt>
    <dgm:pt modelId="{92B9CFEB-9055-4E38-88E2-453433D03F89}" type="pres">
      <dgm:prSet presAssocID="{2E7FA36D-8515-46E1-A1E8-D2C2AFCB224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7E461531-F3FD-4F06-BE69-A18421D31ED8}" type="pres">
      <dgm:prSet presAssocID="{2E7FA36D-8515-46E1-A1E8-D2C2AFCB224E}" presName="spaceRect" presStyleCnt="0"/>
      <dgm:spPr/>
    </dgm:pt>
    <dgm:pt modelId="{E2AE362C-D9BA-4576-ACCF-E8FDC7F2EA2A}" type="pres">
      <dgm:prSet presAssocID="{2E7FA36D-8515-46E1-A1E8-D2C2AFCB224E}" presName="parTx" presStyleLbl="revTx" presStyleIdx="2" presStyleCnt="4">
        <dgm:presLayoutVars>
          <dgm:chMax val="0"/>
          <dgm:chPref val="0"/>
        </dgm:presLayoutVars>
      </dgm:prSet>
      <dgm:spPr/>
    </dgm:pt>
    <dgm:pt modelId="{EB6163F3-DD91-40FF-A924-A2BF5F217227}" type="pres">
      <dgm:prSet presAssocID="{E5BF41CF-EABF-4D58-886D-9955923EF4CF}" presName="sibTrans" presStyleCnt="0"/>
      <dgm:spPr/>
    </dgm:pt>
    <dgm:pt modelId="{D829B04A-C7CF-4D9C-A39E-AE7E89977568}" type="pres">
      <dgm:prSet presAssocID="{432FED80-87C7-4420-A7B2-869EB1029DFC}" presName="compNode" presStyleCnt="0"/>
      <dgm:spPr/>
    </dgm:pt>
    <dgm:pt modelId="{7FBA8901-1D8E-4E53-9C87-6DEF71F1EAEE}" type="pres">
      <dgm:prSet presAssocID="{432FED80-87C7-4420-A7B2-869EB1029DFC}" presName="bgRect" presStyleLbl="bgShp" presStyleIdx="3" presStyleCnt="4"/>
      <dgm:spPr/>
    </dgm:pt>
    <dgm:pt modelId="{D2B83542-7BFA-4D39-9D86-CDB7E513D974}" type="pres">
      <dgm:prSet presAssocID="{432FED80-87C7-4420-A7B2-869EB1029DF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EED5997-4B4A-402C-BFEB-9CD2EE11DEF7}" type="pres">
      <dgm:prSet presAssocID="{432FED80-87C7-4420-A7B2-869EB1029DFC}" presName="spaceRect" presStyleCnt="0"/>
      <dgm:spPr/>
    </dgm:pt>
    <dgm:pt modelId="{C3691792-591B-48F4-8B25-AC172D78EB10}" type="pres">
      <dgm:prSet presAssocID="{432FED80-87C7-4420-A7B2-869EB1029DF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B73DD18-FFBD-48BC-BD84-85CD47E6A8C8}" type="presOf" srcId="{18115637-2A6A-461D-80DE-5329C753DB32}" destId="{A41E99B4-AA7B-4D03-A6AB-62931CB49AAA}" srcOrd="0" destOrd="0" presId="urn:microsoft.com/office/officeart/2018/2/layout/IconVerticalSolidList"/>
    <dgm:cxn modelId="{57686219-16BE-4491-8966-4D620C024994}" srcId="{715116E2-B0F7-48B4-96D3-9005E73343EA}" destId="{2E7FA36D-8515-46E1-A1E8-D2C2AFCB224E}" srcOrd="2" destOrd="0" parTransId="{244763B9-74DC-4BD1-91E9-79420977CA25}" sibTransId="{E5BF41CF-EABF-4D58-886D-9955923EF4CF}"/>
    <dgm:cxn modelId="{BE10263A-8678-4810-89AD-1A879843AE32}" type="presOf" srcId="{6B8C9E67-2425-488D-A9A2-95D31D512F8D}" destId="{56B75B36-00E2-4D61-B7C5-50CCA6D82D12}" srcOrd="0" destOrd="0" presId="urn:microsoft.com/office/officeart/2018/2/layout/IconVerticalSolidList"/>
    <dgm:cxn modelId="{31EDE965-C3A4-4D8A-8436-DF7600324D0D}" srcId="{715116E2-B0F7-48B4-96D3-9005E73343EA}" destId="{432FED80-87C7-4420-A7B2-869EB1029DFC}" srcOrd="3" destOrd="0" parTransId="{5EA467B5-F5F3-4567-A958-66ED926966AA}" sibTransId="{0C6496F1-E335-482D-8202-031A3D09DB7C}"/>
    <dgm:cxn modelId="{5CA5B46D-71FC-433E-9CC6-A3BBC848F1E7}" srcId="{715116E2-B0F7-48B4-96D3-9005E73343EA}" destId="{18115637-2A6A-461D-80DE-5329C753DB32}" srcOrd="0" destOrd="0" parTransId="{BEEB8B63-4FE8-4925-89C1-3F67E5D84C35}" sibTransId="{6FD66509-000B-45A6-85FA-1080BDE5D51A}"/>
    <dgm:cxn modelId="{B471DA74-F38A-4049-9927-5C05ADE08240}" type="presOf" srcId="{432FED80-87C7-4420-A7B2-869EB1029DFC}" destId="{C3691792-591B-48F4-8B25-AC172D78EB10}" srcOrd="0" destOrd="0" presId="urn:microsoft.com/office/officeart/2018/2/layout/IconVerticalSolidList"/>
    <dgm:cxn modelId="{3923EE55-BF17-4024-A7D4-F8C5C44E9DC6}" srcId="{715116E2-B0F7-48B4-96D3-9005E73343EA}" destId="{6B8C9E67-2425-488D-A9A2-95D31D512F8D}" srcOrd="1" destOrd="0" parTransId="{366C541C-CB5A-493F-BC55-A9B2D4178F4B}" sibTransId="{99C43D2D-8084-4957-8C48-33615B8F84CC}"/>
    <dgm:cxn modelId="{CD1AF479-091A-4646-9CFA-4AE6186F2879}" type="presOf" srcId="{2E7FA36D-8515-46E1-A1E8-D2C2AFCB224E}" destId="{E2AE362C-D9BA-4576-ACCF-E8FDC7F2EA2A}" srcOrd="0" destOrd="0" presId="urn:microsoft.com/office/officeart/2018/2/layout/IconVerticalSolidList"/>
    <dgm:cxn modelId="{8AD022EA-6000-408A-87FB-8522E254E622}" type="presOf" srcId="{715116E2-B0F7-48B4-96D3-9005E73343EA}" destId="{02D3F00E-C91C-4248-AB53-D3F7373376F8}" srcOrd="0" destOrd="0" presId="urn:microsoft.com/office/officeart/2018/2/layout/IconVerticalSolidList"/>
    <dgm:cxn modelId="{DAAD3E2A-C021-43F4-8A31-680F8561BD2A}" type="presParOf" srcId="{02D3F00E-C91C-4248-AB53-D3F7373376F8}" destId="{19DF5DD2-2DB0-442C-8460-263645B3F5EB}" srcOrd="0" destOrd="0" presId="urn:microsoft.com/office/officeart/2018/2/layout/IconVerticalSolidList"/>
    <dgm:cxn modelId="{0883CB01-11EF-4DF5-829A-DF8323BB13E9}" type="presParOf" srcId="{19DF5DD2-2DB0-442C-8460-263645B3F5EB}" destId="{A5A77B34-A3EF-4D54-A745-20D3A3060DCE}" srcOrd="0" destOrd="0" presId="urn:microsoft.com/office/officeart/2018/2/layout/IconVerticalSolidList"/>
    <dgm:cxn modelId="{6FC6D822-A4D5-4A88-990F-147055575B27}" type="presParOf" srcId="{19DF5DD2-2DB0-442C-8460-263645B3F5EB}" destId="{7342F59F-EE5F-4F59-BE1D-D6424FF856EB}" srcOrd="1" destOrd="0" presId="urn:microsoft.com/office/officeart/2018/2/layout/IconVerticalSolidList"/>
    <dgm:cxn modelId="{E2AE027A-5C69-4E0A-B68D-98FD73CEFA60}" type="presParOf" srcId="{19DF5DD2-2DB0-442C-8460-263645B3F5EB}" destId="{5F3AA044-09C7-4F42-AA62-2055F8B01ECD}" srcOrd="2" destOrd="0" presId="urn:microsoft.com/office/officeart/2018/2/layout/IconVerticalSolidList"/>
    <dgm:cxn modelId="{2656B83C-04EE-486E-BCC9-D5D0BB9198D2}" type="presParOf" srcId="{19DF5DD2-2DB0-442C-8460-263645B3F5EB}" destId="{A41E99B4-AA7B-4D03-A6AB-62931CB49AAA}" srcOrd="3" destOrd="0" presId="urn:microsoft.com/office/officeart/2018/2/layout/IconVerticalSolidList"/>
    <dgm:cxn modelId="{0842ED98-8D1A-45DD-8690-8A4B8A5D338B}" type="presParOf" srcId="{02D3F00E-C91C-4248-AB53-D3F7373376F8}" destId="{AAF11814-DAF8-44F5-9DFC-81E59576AF0D}" srcOrd="1" destOrd="0" presId="urn:microsoft.com/office/officeart/2018/2/layout/IconVerticalSolidList"/>
    <dgm:cxn modelId="{B62983AB-382A-4C36-9C47-E26706C3ADF5}" type="presParOf" srcId="{02D3F00E-C91C-4248-AB53-D3F7373376F8}" destId="{3BF6869D-C7E6-4C74-9D3B-41AD9040C34F}" srcOrd="2" destOrd="0" presId="urn:microsoft.com/office/officeart/2018/2/layout/IconVerticalSolidList"/>
    <dgm:cxn modelId="{047A4CC7-A7B2-46F8-BC15-8DC58B333B9F}" type="presParOf" srcId="{3BF6869D-C7E6-4C74-9D3B-41AD9040C34F}" destId="{534C2565-59B4-435D-810D-0E0A43DA8819}" srcOrd="0" destOrd="0" presId="urn:microsoft.com/office/officeart/2018/2/layout/IconVerticalSolidList"/>
    <dgm:cxn modelId="{81C0BF00-BAA3-4C3F-AE60-8D9946F31D7F}" type="presParOf" srcId="{3BF6869D-C7E6-4C74-9D3B-41AD9040C34F}" destId="{90DFE27E-458F-4912-9E44-F44F97DF5049}" srcOrd="1" destOrd="0" presId="urn:microsoft.com/office/officeart/2018/2/layout/IconVerticalSolidList"/>
    <dgm:cxn modelId="{6D027242-F2CA-4067-893F-1DB1BB7D2C34}" type="presParOf" srcId="{3BF6869D-C7E6-4C74-9D3B-41AD9040C34F}" destId="{B095B14D-5E3E-4F5D-826E-2789E9DAA3D9}" srcOrd="2" destOrd="0" presId="urn:microsoft.com/office/officeart/2018/2/layout/IconVerticalSolidList"/>
    <dgm:cxn modelId="{D3C8CBB8-1A8A-4B1A-AFBF-9D592DD86952}" type="presParOf" srcId="{3BF6869D-C7E6-4C74-9D3B-41AD9040C34F}" destId="{56B75B36-00E2-4D61-B7C5-50CCA6D82D12}" srcOrd="3" destOrd="0" presId="urn:microsoft.com/office/officeart/2018/2/layout/IconVerticalSolidList"/>
    <dgm:cxn modelId="{06B0C94C-6FBB-4A33-A5D8-E6EAA0D9A958}" type="presParOf" srcId="{02D3F00E-C91C-4248-AB53-D3F7373376F8}" destId="{D5B65584-A16B-426D-9F9B-683EBED767F7}" srcOrd="3" destOrd="0" presId="urn:microsoft.com/office/officeart/2018/2/layout/IconVerticalSolidList"/>
    <dgm:cxn modelId="{0294246A-E080-43F3-A04D-B615D7400EAC}" type="presParOf" srcId="{02D3F00E-C91C-4248-AB53-D3F7373376F8}" destId="{3825BF0C-9D07-4D31-827A-7E471A4DAB4C}" srcOrd="4" destOrd="0" presId="urn:microsoft.com/office/officeart/2018/2/layout/IconVerticalSolidList"/>
    <dgm:cxn modelId="{F2C57A11-5F79-4CD8-9DBB-9DA9A9EB5052}" type="presParOf" srcId="{3825BF0C-9D07-4D31-827A-7E471A4DAB4C}" destId="{098E3539-1555-4DDF-AC91-D06FA979E9E1}" srcOrd="0" destOrd="0" presId="urn:microsoft.com/office/officeart/2018/2/layout/IconVerticalSolidList"/>
    <dgm:cxn modelId="{7F8FE31E-D06A-4A0F-9C07-3D6E341F1E98}" type="presParOf" srcId="{3825BF0C-9D07-4D31-827A-7E471A4DAB4C}" destId="{92B9CFEB-9055-4E38-88E2-453433D03F89}" srcOrd="1" destOrd="0" presId="urn:microsoft.com/office/officeart/2018/2/layout/IconVerticalSolidList"/>
    <dgm:cxn modelId="{9CD70B9F-42A9-4E01-BAAB-C220F67F0273}" type="presParOf" srcId="{3825BF0C-9D07-4D31-827A-7E471A4DAB4C}" destId="{7E461531-F3FD-4F06-BE69-A18421D31ED8}" srcOrd="2" destOrd="0" presId="urn:microsoft.com/office/officeart/2018/2/layout/IconVerticalSolidList"/>
    <dgm:cxn modelId="{683BD9AD-F602-461E-BD08-588462185C4B}" type="presParOf" srcId="{3825BF0C-9D07-4D31-827A-7E471A4DAB4C}" destId="{E2AE362C-D9BA-4576-ACCF-E8FDC7F2EA2A}" srcOrd="3" destOrd="0" presId="urn:microsoft.com/office/officeart/2018/2/layout/IconVerticalSolidList"/>
    <dgm:cxn modelId="{998CB91F-EDCB-42CE-A699-6426DF8080B4}" type="presParOf" srcId="{02D3F00E-C91C-4248-AB53-D3F7373376F8}" destId="{EB6163F3-DD91-40FF-A924-A2BF5F217227}" srcOrd="5" destOrd="0" presId="urn:microsoft.com/office/officeart/2018/2/layout/IconVerticalSolidList"/>
    <dgm:cxn modelId="{E4C23CE3-5934-4370-9089-21889BF6A043}" type="presParOf" srcId="{02D3F00E-C91C-4248-AB53-D3F7373376F8}" destId="{D829B04A-C7CF-4D9C-A39E-AE7E89977568}" srcOrd="6" destOrd="0" presId="urn:microsoft.com/office/officeart/2018/2/layout/IconVerticalSolidList"/>
    <dgm:cxn modelId="{20A0D386-48AB-4260-BAC1-63F174F85D99}" type="presParOf" srcId="{D829B04A-C7CF-4D9C-A39E-AE7E89977568}" destId="{7FBA8901-1D8E-4E53-9C87-6DEF71F1EAEE}" srcOrd="0" destOrd="0" presId="urn:microsoft.com/office/officeart/2018/2/layout/IconVerticalSolidList"/>
    <dgm:cxn modelId="{E0AD052D-3EF5-4F8D-89F6-71BAD841C39C}" type="presParOf" srcId="{D829B04A-C7CF-4D9C-A39E-AE7E89977568}" destId="{D2B83542-7BFA-4D39-9D86-CDB7E513D974}" srcOrd="1" destOrd="0" presId="urn:microsoft.com/office/officeart/2018/2/layout/IconVerticalSolidList"/>
    <dgm:cxn modelId="{3CA4E17C-B4B4-44B9-8ED5-61CCF112CCD7}" type="presParOf" srcId="{D829B04A-C7CF-4D9C-A39E-AE7E89977568}" destId="{5EED5997-4B4A-402C-BFEB-9CD2EE11DEF7}" srcOrd="2" destOrd="0" presId="urn:microsoft.com/office/officeart/2018/2/layout/IconVerticalSolidList"/>
    <dgm:cxn modelId="{6C1B3CC4-3167-4BA6-9F33-DE64574FCB68}" type="presParOf" srcId="{D829B04A-C7CF-4D9C-A39E-AE7E89977568}" destId="{C3691792-591B-48F4-8B25-AC172D78EB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49CA57-24A1-4A50-83A5-83A1D03012A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F187D5-D21F-4823-A0FA-C5041F7E7E99}">
      <dgm:prSet/>
      <dgm:spPr/>
      <dgm:t>
        <a:bodyPr/>
        <a:lstStyle/>
        <a:p>
          <a:r>
            <a:rPr lang="en-GB"/>
            <a:t>What makes something innovative? </a:t>
          </a:r>
          <a:endParaRPr lang="en-US"/>
        </a:p>
      </dgm:t>
    </dgm:pt>
    <dgm:pt modelId="{0AF255BA-C99B-4557-B865-80E345CF8DEF}" type="parTrans" cxnId="{FD2D3719-62DD-4C8F-9A98-723BB1887A98}">
      <dgm:prSet/>
      <dgm:spPr/>
      <dgm:t>
        <a:bodyPr/>
        <a:lstStyle/>
        <a:p>
          <a:endParaRPr lang="en-US"/>
        </a:p>
      </dgm:t>
    </dgm:pt>
    <dgm:pt modelId="{DC52CDA9-4B19-48F4-9743-6E7086A9A94A}" type="sibTrans" cxnId="{FD2D3719-62DD-4C8F-9A98-723BB1887A98}">
      <dgm:prSet/>
      <dgm:spPr/>
      <dgm:t>
        <a:bodyPr/>
        <a:lstStyle/>
        <a:p>
          <a:endParaRPr lang="en-US"/>
        </a:p>
      </dgm:t>
    </dgm:pt>
    <dgm:pt modelId="{47D7BA62-6987-4DDE-B24F-C9D5AEBE1BF9}">
      <dgm:prSet/>
      <dgm:spPr/>
      <dgm:t>
        <a:bodyPr/>
        <a:lstStyle/>
        <a:p>
          <a:r>
            <a:rPr lang="en-GB"/>
            <a:t>What does this mean?</a:t>
          </a:r>
          <a:endParaRPr lang="en-US"/>
        </a:p>
      </dgm:t>
    </dgm:pt>
    <dgm:pt modelId="{B65D40F9-ECE4-4924-BFCC-3F7CB87B86AA}" type="parTrans" cxnId="{7633C20A-5679-4B9B-9710-700930CC8FCF}">
      <dgm:prSet/>
      <dgm:spPr/>
      <dgm:t>
        <a:bodyPr/>
        <a:lstStyle/>
        <a:p>
          <a:endParaRPr lang="en-US"/>
        </a:p>
      </dgm:t>
    </dgm:pt>
    <dgm:pt modelId="{D735542C-A0AB-4B37-B631-CD0828673A98}" type="sibTrans" cxnId="{7633C20A-5679-4B9B-9710-700930CC8FCF}">
      <dgm:prSet/>
      <dgm:spPr/>
      <dgm:t>
        <a:bodyPr/>
        <a:lstStyle/>
        <a:p>
          <a:endParaRPr lang="en-US"/>
        </a:p>
      </dgm:t>
    </dgm:pt>
    <dgm:pt modelId="{370D1E65-1DF6-455A-BB9E-756BAB24548A}" type="pres">
      <dgm:prSet presAssocID="{5849CA57-24A1-4A50-83A5-83A1D03012AD}" presName="linear" presStyleCnt="0">
        <dgm:presLayoutVars>
          <dgm:animLvl val="lvl"/>
          <dgm:resizeHandles val="exact"/>
        </dgm:presLayoutVars>
      </dgm:prSet>
      <dgm:spPr/>
    </dgm:pt>
    <dgm:pt modelId="{CA20D553-AFF5-440C-A78B-D7086DE6BB5A}" type="pres">
      <dgm:prSet presAssocID="{98F187D5-D21F-4823-A0FA-C5041F7E7E9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DF30D34-23D0-44EC-922D-1A006C210A14}" type="pres">
      <dgm:prSet presAssocID="{DC52CDA9-4B19-48F4-9743-6E7086A9A94A}" presName="spacer" presStyleCnt="0"/>
      <dgm:spPr/>
    </dgm:pt>
    <dgm:pt modelId="{E8DA940D-D24F-466B-8490-2813A18BCC91}" type="pres">
      <dgm:prSet presAssocID="{47D7BA62-6987-4DDE-B24F-C9D5AEBE1BF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633C20A-5679-4B9B-9710-700930CC8FCF}" srcId="{5849CA57-24A1-4A50-83A5-83A1D03012AD}" destId="{47D7BA62-6987-4DDE-B24F-C9D5AEBE1BF9}" srcOrd="1" destOrd="0" parTransId="{B65D40F9-ECE4-4924-BFCC-3F7CB87B86AA}" sibTransId="{D735542C-A0AB-4B37-B631-CD0828673A98}"/>
    <dgm:cxn modelId="{FD2D3719-62DD-4C8F-9A98-723BB1887A98}" srcId="{5849CA57-24A1-4A50-83A5-83A1D03012AD}" destId="{98F187D5-D21F-4823-A0FA-C5041F7E7E99}" srcOrd="0" destOrd="0" parTransId="{0AF255BA-C99B-4557-B865-80E345CF8DEF}" sibTransId="{DC52CDA9-4B19-48F4-9743-6E7086A9A94A}"/>
    <dgm:cxn modelId="{8FBB3866-ECA6-474F-AFF5-540AD2375234}" type="presOf" srcId="{47D7BA62-6987-4DDE-B24F-C9D5AEBE1BF9}" destId="{E8DA940D-D24F-466B-8490-2813A18BCC91}" srcOrd="0" destOrd="0" presId="urn:microsoft.com/office/officeart/2005/8/layout/vList2"/>
    <dgm:cxn modelId="{CF07E392-2020-4328-B995-B403BE24EB4F}" type="presOf" srcId="{98F187D5-D21F-4823-A0FA-C5041F7E7E99}" destId="{CA20D553-AFF5-440C-A78B-D7086DE6BB5A}" srcOrd="0" destOrd="0" presId="urn:microsoft.com/office/officeart/2005/8/layout/vList2"/>
    <dgm:cxn modelId="{CDF939F6-F8B6-4237-AD0A-BF983D591BA1}" type="presOf" srcId="{5849CA57-24A1-4A50-83A5-83A1D03012AD}" destId="{370D1E65-1DF6-455A-BB9E-756BAB24548A}" srcOrd="0" destOrd="0" presId="urn:microsoft.com/office/officeart/2005/8/layout/vList2"/>
    <dgm:cxn modelId="{A41D1E38-867A-426F-9576-238A9BD4B729}" type="presParOf" srcId="{370D1E65-1DF6-455A-BB9E-756BAB24548A}" destId="{CA20D553-AFF5-440C-A78B-D7086DE6BB5A}" srcOrd="0" destOrd="0" presId="urn:microsoft.com/office/officeart/2005/8/layout/vList2"/>
    <dgm:cxn modelId="{142001AB-D8BC-4350-AD2C-A29606BD0B80}" type="presParOf" srcId="{370D1E65-1DF6-455A-BB9E-756BAB24548A}" destId="{FDF30D34-23D0-44EC-922D-1A006C210A14}" srcOrd="1" destOrd="0" presId="urn:microsoft.com/office/officeart/2005/8/layout/vList2"/>
    <dgm:cxn modelId="{0C3FC9B1-BDB8-4584-8E4B-2B4080BA57A2}" type="presParOf" srcId="{370D1E65-1DF6-455A-BB9E-756BAB24548A}" destId="{E8DA940D-D24F-466B-8490-2813A18BCC9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056DAA8-EE63-435E-8AAA-0616129DD31D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4947CE-7911-498F-85B3-46107D39D114}">
      <dgm:prSet/>
      <dgm:spPr/>
      <dgm:t>
        <a:bodyPr/>
        <a:lstStyle/>
        <a:p>
          <a:r>
            <a:rPr lang="en-GB"/>
            <a:t>Innovation simply means a new idea.</a:t>
          </a:r>
          <a:endParaRPr lang="en-US"/>
        </a:p>
      </dgm:t>
    </dgm:pt>
    <dgm:pt modelId="{A863B0C2-C541-43E5-B918-DB6823940DCB}" type="parTrans" cxnId="{FA6A8874-4376-4684-81E8-310BBACAF127}">
      <dgm:prSet/>
      <dgm:spPr/>
      <dgm:t>
        <a:bodyPr/>
        <a:lstStyle/>
        <a:p>
          <a:endParaRPr lang="en-US"/>
        </a:p>
      </dgm:t>
    </dgm:pt>
    <dgm:pt modelId="{5F16A1C5-4663-413B-B4F6-7513623AF187}" type="sibTrans" cxnId="{FA6A8874-4376-4684-81E8-310BBACAF127}">
      <dgm:prSet/>
      <dgm:spPr/>
      <dgm:t>
        <a:bodyPr/>
        <a:lstStyle/>
        <a:p>
          <a:endParaRPr lang="en-US"/>
        </a:p>
      </dgm:t>
    </dgm:pt>
    <dgm:pt modelId="{9DF2F6E4-D92D-4C8B-94A7-CB5B5767A49B}">
      <dgm:prSet/>
      <dgm:spPr/>
      <dgm:t>
        <a:bodyPr/>
        <a:lstStyle/>
        <a:p>
          <a:r>
            <a:rPr lang="en-GB"/>
            <a:t>Something being innovative, it means it's new. </a:t>
          </a:r>
          <a:endParaRPr lang="en-US"/>
        </a:p>
      </dgm:t>
    </dgm:pt>
    <dgm:pt modelId="{78F48D5D-32B7-43D4-9C12-9E10F30166F1}" type="parTrans" cxnId="{F8670560-35CB-457F-B037-DA74119FA6E7}">
      <dgm:prSet/>
      <dgm:spPr/>
      <dgm:t>
        <a:bodyPr/>
        <a:lstStyle/>
        <a:p>
          <a:endParaRPr lang="en-US"/>
        </a:p>
      </dgm:t>
    </dgm:pt>
    <dgm:pt modelId="{073E4F92-93D3-4FA9-8DD3-78CCA0B35D9D}" type="sibTrans" cxnId="{F8670560-35CB-457F-B037-DA74119FA6E7}">
      <dgm:prSet/>
      <dgm:spPr/>
      <dgm:t>
        <a:bodyPr/>
        <a:lstStyle/>
        <a:p>
          <a:endParaRPr lang="en-US"/>
        </a:p>
      </dgm:t>
    </dgm:pt>
    <dgm:pt modelId="{CCCD0E17-D607-4F44-8108-CEF2746C7E6B}">
      <dgm:prSet/>
      <dgm:spPr/>
      <dgm:t>
        <a:bodyPr/>
        <a:lstStyle/>
        <a:p>
          <a:r>
            <a:rPr lang="en-GB"/>
            <a:t>BUT. </a:t>
          </a:r>
          <a:endParaRPr lang="en-US"/>
        </a:p>
      </dgm:t>
    </dgm:pt>
    <dgm:pt modelId="{4A6BA26E-A91A-4E0A-BED4-3FC71938BD0C}" type="parTrans" cxnId="{B56E099D-10BA-46C7-B334-A9BE1E4EF447}">
      <dgm:prSet/>
      <dgm:spPr/>
      <dgm:t>
        <a:bodyPr/>
        <a:lstStyle/>
        <a:p>
          <a:endParaRPr lang="en-US"/>
        </a:p>
      </dgm:t>
    </dgm:pt>
    <dgm:pt modelId="{2659E941-6B90-412B-99EB-84DDF1D5FC3E}" type="sibTrans" cxnId="{B56E099D-10BA-46C7-B334-A9BE1E4EF447}">
      <dgm:prSet/>
      <dgm:spPr/>
      <dgm:t>
        <a:bodyPr/>
        <a:lstStyle/>
        <a:p>
          <a:endParaRPr lang="en-US"/>
        </a:p>
      </dgm:t>
    </dgm:pt>
    <dgm:pt modelId="{78D339FF-F567-4EBC-BDF6-0C638B6DBE64}">
      <dgm:prSet/>
      <dgm:spPr/>
      <dgm:t>
        <a:bodyPr/>
        <a:lstStyle/>
        <a:p>
          <a:r>
            <a:rPr lang="en-GB"/>
            <a:t>Also original. </a:t>
          </a:r>
          <a:endParaRPr lang="en-US"/>
        </a:p>
      </dgm:t>
    </dgm:pt>
    <dgm:pt modelId="{B209B9B1-6C36-48DA-8A65-E449E6D23BB1}" type="parTrans" cxnId="{E6AEEB3F-3BE6-4ABC-8891-35EEFBA561BA}">
      <dgm:prSet/>
      <dgm:spPr/>
      <dgm:t>
        <a:bodyPr/>
        <a:lstStyle/>
        <a:p>
          <a:endParaRPr lang="en-US"/>
        </a:p>
      </dgm:t>
    </dgm:pt>
    <dgm:pt modelId="{9196974B-265B-435E-A73E-E9FA6DA82CD9}" type="sibTrans" cxnId="{E6AEEB3F-3BE6-4ABC-8891-35EEFBA561BA}">
      <dgm:prSet/>
      <dgm:spPr/>
      <dgm:t>
        <a:bodyPr/>
        <a:lstStyle/>
        <a:p>
          <a:endParaRPr lang="en-US"/>
        </a:p>
      </dgm:t>
    </dgm:pt>
    <dgm:pt modelId="{CF07F93D-2CD7-4851-B59E-0455F194817E}" type="pres">
      <dgm:prSet presAssocID="{9056DAA8-EE63-435E-8AAA-0616129DD31D}" presName="vert0" presStyleCnt="0">
        <dgm:presLayoutVars>
          <dgm:dir/>
          <dgm:animOne val="branch"/>
          <dgm:animLvl val="lvl"/>
        </dgm:presLayoutVars>
      </dgm:prSet>
      <dgm:spPr/>
    </dgm:pt>
    <dgm:pt modelId="{32AE23A8-7D2E-46CF-97FF-5CB749CD0310}" type="pres">
      <dgm:prSet presAssocID="{374947CE-7911-498F-85B3-46107D39D114}" presName="thickLine" presStyleLbl="alignNode1" presStyleIdx="0" presStyleCnt="4"/>
      <dgm:spPr/>
    </dgm:pt>
    <dgm:pt modelId="{3342F1EF-E291-494E-818E-C655686040D6}" type="pres">
      <dgm:prSet presAssocID="{374947CE-7911-498F-85B3-46107D39D114}" presName="horz1" presStyleCnt="0"/>
      <dgm:spPr/>
    </dgm:pt>
    <dgm:pt modelId="{F36C1A07-95A4-4352-899E-6520C941815D}" type="pres">
      <dgm:prSet presAssocID="{374947CE-7911-498F-85B3-46107D39D114}" presName="tx1" presStyleLbl="revTx" presStyleIdx="0" presStyleCnt="4"/>
      <dgm:spPr/>
    </dgm:pt>
    <dgm:pt modelId="{F98063FF-DA68-4465-9473-AFB18E00F925}" type="pres">
      <dgm:prSet presAssocID="{374947CE-7911-498F-85B3-46107D39D114}" presName="vert1" presStyleCnt="0"/>
      <dgm:spPr/>
    </dgm:pt>
    <dgm:pt modelId="{C8B12C88-6C7E-46B4-B055-3D32E44FD2B5}" type="pres">
      <dgm:prSet presAssocID="{9DF2F6E4-D92D-4C8B-94A7-CB5B5767A49B}" presName="thickLine" presStyleLbl="alignNode1" presStyleIdx="1" presStyleCnt="4"/>
      <dgm:spPr/>
    </dgm:pt>
    <dgm:pt modelId="{67D88EEF-80BA-4EDD-B6D4-06F9823B622E}" type="pres">
      <dgm:prSet presAssocID="{9DF2F6E4-D92D-4C8B-94A7-CB5B5767A49B}" presName="horz1" presStyleCnt="0"/>
      <dgm:spPr/>
    </dgm:pt>
    <dgm:pt modelId="{F8BDC930-B35D-4FAA-93F4-3DF12CE338DE}" type="pres">
      <dgm:prSet presAssocID="{9DF2F6E4-D92D-4C8B-94A7-CB5B5767A49B}" presName="tx1" presStyleLbl="revTx" presStyleIdx="1" presStyleCnt="4"/>
      <dgm:spPr/>
    </dgm:pt>
    <dgm:pt modelId="{5D3E6D77-7F36-4625-8682-ED98D2BE0241}" type="pres">
      <dgm:prSet presAssocID="{9DF2F6E4-D92D-4C8B-94A7-CB5B5767A49B}" presName="vert1" presStyleCnt="0"/>
      <dgm:spPr/>
    </dgm:pt>
    <dgm:pt modelId="{F96DF301-5100-4694-A4E3-5BF0DCC170FF}" type="pres">
      <dgm:prSet presAssocID="{CCCD0E17-D607-4F44-8108-CEF2746C7E6B}" presName="thickLine" presStyleLbl="alignNode1" presStyleIdx="2" presStyleCnt="4"/>
      <dgm:spPr/>
    </dgm:pt>
    <dgm:pt modelId="{9119DF35-D44E-4990-BF4D-072EF7A9B0FC}" type="pres">
      <dgm:prSet presAssocID="{CCCD0E17-D607-4F44-8108-CEF2746C7E6B}" presName="horz1" presStyleCnt="0"/>
      <dgm:spPr/>
    </dgm:pt>
    <dgm:pt modelId="{868476E5-F349-4E7A-B70B-8F447A0D2754}" type="pres">
      <dgm:prSet presAssocID="{CCCD0E17-D607-4F44-8108-CEF2746C7E6B}" presName="tx1" presStyleLbl="revTx" presStyleIdx="2" presStyleCnt="4"/>
      <dgm:spPr/>
    </dgm:pt>
    <dgm:pt modelId="{13D90AA7-2137-4CAE-AD6A-D23C542B4F3E}" type="pres">
      <dgm:prSet presAssocID="{CCCD0E17-D607-4F44-8108-CEF2746C7E6B}" presName="vert1" presStyleCnt="0"/>
      <dgm:spPr/>
    </dgm:pt>
    <dgm:pt modelId="{E29D7F9A-CF89-437D-B1DC-B3207F842716}" type="pres">
      <dgm:prSet presAssocID="{78D339FF-F567-4EBC-BDF6-0C638B6DBE64}" presName="thickLine" presStyleLbl="alignNode1" presStyleIdx="3" presStyleCnt="4"/>
      <dgm:spPr/>
    </dgm:pt>
    <dgm:pt modelId="{5E3099D0-B524-48E9-BF07-646087A66561}" type="pres">
      <dgm:prSet presAssocID="{78D339FF-F567-4EBC-BDF6-0C638B6DBE64}" presName="horz1" presStyleCnt="0"/>
      <dgm:spPr/>
    </dgm:pt>
    <dgm:pt modelId="{8881EA1E-C6E1-400F-800C-0500CE9BB6C6}" type="pres">
      <dgm:prSet presAssocID="{78D339FF-F567-4EBC-BDF6-0C638B6DBE64}" presName="tx1" presStyleLbl="revTx" presStyleIdx="3" presStyleCnt="4"/>
      <dgm:spPr/>
    </dgm:pt>
    <dgm:pt modelId="{4B6A86A1-3881-46E9-97C8-F24619F8A08D}" type="pres">
      <dgm:prSet presAssocID="{78D339FF-F567-4EBC-BDF6-0C638B6DBE64}" presName="vert1" presStyleCnt="0"/>
      <dgm:spPr/>
    </dgm:pt>
  </dgm:ptLst>
  <dgm:cxnLst>
    <dgm:cxn modelId="{D01E5E1C-F3B9-43B2-80D1-130AABD6E9BE}" type="presOf" srcId="{374947CE-7911-498F-85B3-46107D39D114}" destId="{F36C1A07-95A4-4352-899E-6520C941815D}" srcOrd="0" destOrd="0" presId="urn:microsoft.com/office/officeart/2008/layout/LinedList"/>
    <dgm:cxn modelId="{E6AEEB3F-3BE6-4ABC-8891-35EEFBA561BA}" srcId="{9056DAA8-EE63-435E-8AAA-0616129DD31D}" destId="{78D339FF-F567-4EBC-BDF6-0C638B6DBE64}" srcOrd="3" destOrd="0" parTransId="{B209B9B1-6C36-48DA-8A65-E449E6D23BB1}" sibTransId="{9196974B-265B-435E-A73E-E9FA6DA82CD9}"/>
    <dgm:cxn modelId="{F8670560-35CB-457F-B037-DA74119FA6E7}" srcId="{9056DAA8-EE63-435E-8AAA-0616129DD31D}" destId="{9DF2F6E4-D92D-4C8B-94A7-CB5B5767A49B}" srcOrd="1" destOrd="0" parTransId="{78F48D5D-32B7-43D4-9C12-9E10F30166F1}" sibTransId="{073E4F92-93D3-4FA9-8DD3-78CCA0B35D9D}"/>
    <dgm:cxn modelId="{F21C1D48-7011-40AD-B754-E36CE8CBB3CE}" type="presOf" srcId="{78D339FF-F567-4EBC-BDF6-0C638B6DBE64}" destId="{8881EA1E-C6E1-400F-800C-0500CE9BB6C6}" srcOrd="0" destOrd="0" presId="urn:microsoft.com/office/officeart/2008/layout/LinedList"/>
    <dgm:cxn modelId="{F5B9CD4E-BC5A-4ABF-B4AF-0E8974DF08B3}" type="presOf" srcId="{9056DAA8-EE63-435E-8AAA-0616129DD31D}" destId="{CF07F93D-2CD7-4851-B59E-0455F194817E}" srcOrd="0" destOrd="0" presId="urn:microsoft.com/office/officeart/2008/layout/LinedList"/>
    <dgm:cxn modelId="{1F82CD4F-CC8B-4F44-80F1-0D8637DA2558}" type="presOf" srcId="{9DF2F6E4-D92D-4C8B-94A7-CB5B5767A49B}" destId="{F8BDC930-B35D-4FAA-93F4-3DF12CE338DE}" srcOrd="0" destOrd="0" presId="urn:microsoft.com/office/officeart/2008/layout/LinedList"/>
    <dgm:cxn modelId="{FA6A8874-4376-4684-81E8-310BBACAF127}" srcId="{9056DAA8-EE63-435E-8AAA-0616129DD31D}" destId="{374947CE-7911-498F-85B3-46107D39D114}" srcOrd="0" destOrd="0" parTransId="{A863B0C2-C541-43E5-B918-DB6823940DCB}" sibTransId="{5F16A1C5-4663-413B-B4F6-7513623AF187}"/>
    <dgm:cxn modelId="{FC7D0C7F-5E8F-4273-AD21-5371F0B8CEF3}" type="presOf" srcId="{CCCD0E17-D607-4F44-8108-CEF2746C7E6B}" destId="{868476E5-F349-4E7A-B70B-8F447A0D2754}" srcOrd="0" destOrd="0" presId="urn:microsoft.com/office/officeart/2008/layout/LinedList"/>
    <dgm:cxn modelId="{B56E099D-10BA-46C7-B334-A9BE1E4EF447}" srcId="{9056DAA8-EE63-435E-8AAA-0616129DD31D}" destId="{CCCD0E17-D607-4F44-8108-CEF2746C7E6B}" srcOrd="2" destOrd="0" parTransId="{4A6BA26E-A91A-4E0A-BED4-3FC71938BD0C}" sibTransId="{2659E941-6B90-412B-99EB-84DDF1D5FC3E}"/>
    <dgm:cxn modelId="{C4517B52-BB56-4D29-9AD3-2D0F49E4CED1}" type="presParOf" srcId="{CF07F93D-2CD7-4851-B59E-0455F194817E}" destId="{32AE23A8-7D2E-46CF-97FF-5CB749CD0310}" srcOrd="0" destOrd="0" presId="urn:microsoft.com/office/officeart/2008/layout/LinedList"/>
    <dgm:cxn modelId="{CB23C605-B38C-46D4-A778-13697DE8C39D}" type="presParOf" srcId="{CF07F93D-2CD7-4851-B59E-0455F194817E}" destId="{3342F1EF-E291-494E-818E-C655686040D6}" srcOrd="1" destOrd="0" presId="urn:microsoft.com/office/officeart/2008/layout/LinedList"/>
    <dgm:cxn modelId="{5E4BC12F-01EE-4ED2-B5D9-1D9396087F82}" type="presParOf" srcId="{3342F1EF-E291-494E-818E-C655686040D6}" destId="{F36C1A07-95A4-4352-899E-6520C941815D}" srcOrd="0" destOrd="0" presId="urn:microsoft.com/office/officeart/2008/layout/LinedList"/>
    <dgm:cxn modelId="{69DF0FC2-4AD2-41DE-9A81-549FDE124A61}" type="presParOf" srcId="{3342F1EF-E291-494E-818E-C655686040D6}" destId="{F98063FF-DA68-4465-9473-AFB18E00F925}" srcOrd="1" destOrd="0" presId="urn:microsoft.com/office/officeart/2008/layout/LinedList"/>
    <dgm:cxn modelId="{21409996-1ED4-4E34-9FAC-1CAF52681CC2}" type="presParOf" srcId="{CF07F93D-2CD7-4851-B59E-0455F194817E}" destId="{C8B12C88-6C7E-46B4-B055-3D32E44FD2B5}" srcOrd="2" destOrd="0" presId="urn:microsoft.com/office/officeart/2008/layout/LinedList"/>
    <dgm:cxn modelId="{DEA1556B-3088-4C9E-9DC3-50FA05690719}" type="presParOf" srcId="{CF07F93D-2CD7-4851-B59E-0455F194817E}" destId="{67D88EEF-80BA-4EDD-B6D4-06F9823B622E}" srcOrd="3" destOrd="0" presId="urn:microsoft.com/office/officeart/2008/layout/LinedList"/>
    <dgm:cxn modelId="{8C0E8E7B-431B-4137-B7FE-7BB945B67032}" type="presParOf" srcId="{67D88EEF-80BA-4EDD-B6D4-06F9823B622E}" destId="{F8BDC930-B35D-4FAA-93F4-3DF12CE338DE}" srcOrd="0" destOrd="0" presId="urn:microsoft.com/office/officeart/2008/layout/LinedList"/>
    <dgm:cxn modelId="{F46090A6-3EA5-4FD5-A48F-B70B1B2C80E9}" type="presParOf" srcId="{67D88EEF-80BA-4EDD-B6D4-06F9823B622E}" destId="{5D3E6D77-7F36-4625-8682-ED98D2BE0241}" srcOrd="1" destOrd="0" presId="urn:microsoft.com/office/officeart/2008/layout/LinedList"/>
    <dgm:cxn modelId="{37297CA9-6A2F-480F-B6C6-0C89C2B0F59F}" type="presParOf" srcId="{CF07F93D-2CD7-4851-B59E-0455F194817E}" destId="{F96DF301-5100-4694-A4E3-5BF0DCC170FF}" srcOrd="4" destOrd="0" presId="urn:microsoft.com/office/officeart/2008/layout/LinedList"/>
    <dgm:cxn modelId="{DB6B1683-4D0C-4030-8E0B-6109D2348861}" type="presParOf" srcId="{CF07F93D-2CD7-4851-B59E-0455F194817E}" destId="{9119DF35-D44E-4990-BF4D-072EF7A9B0FC}" srcOrd="5" destOrd="0" presId="urn:microsoft.com/office/officeart/2008/layout/LinedList"/>
    <dgm:cxn modelId="{FA25E8CD-54E3-4583-A020-CC159EC34293}" type="presParOf" srcId="{9119DF35-D44E-4990-BF4D-072EF7A9B0FC}" destId="{868476E5-F349-4E7A-B70B-8F447A0D2754}" srcOrd="0" destOrd="0" presId="urn:microsoft.com/office/officeart/2008/layout/LinedList"/>
    <dgm:cxn modelId="{1F73340B-BFC8-4270-95E6-BBF599CD1961}" type="presParOf" srcId="{9119DF35-D44E-4990-BF4D-072EF7A9B0FC}" destId="{13D90AA7-2137-4CAE-AD6A-D23C542B4F3E}" srcOrd="1" destOrd="0" presId="urn:microsoft.com/office/officeart/2008/layout/LinedList"/>
    <dgm:cxn modelId="{2B5FD10A-E603-4661-8236-C052D581D3CD}" type="presParOf" srcId="{CF07F93D-2CD7-4851-B59E-0455F194817E}" destId="{E29D7F9A-CF89-437D-B1DC-B3207F842716}" srcOrd="6" destOrd="0" presId="urn:microsoft.com/office/officeart/2008/layout/LinedList"/>
    <dgm:cxn modelId="{CE2547C0-5337-4E10-A102-77C20FE0C291}" type="presParOf" srcId="{CF07F93D-2CD7-4851-B59E-0455F194817E}" destId="{5E3099D0-B524-48E9-BF07-646087A66561}" srcOrd="7" destOrd="0" presId="urn:microsoft.com/office/officeart/2008/layout/LinedList"/>
    <dgm:cxn modelId="{71313F74-A057-498A-8504-3D1B4D5CA63B}" type="presParOf" srcId="{5E3099D0-B524-48E9-BF07-646087A66561}" destId="{8881EA1E-C6E1-400F-800C-0500CE9BB6C6}" srcOrd="0" destOrd="0" presId="urn:microsoft.com/office/officeart/2008/layout/LinedList"/>
    <dgm:cxn modelId="{BFAA4C11-8DBE-4A9D-A831-15FB004DABFD}" type="presParOf" srcId="{5E3099D0-B524-48E9-BF07-646087A66561}" destId="{4B6A86A1-3881-46E9-97C8-F24619F8A0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152E17-923C-45E6-8048-A723E6F8F77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FBB6F5-E0BE-40B7-9F92-524ABFE18482}">
      <dgm:prSet/>
      <dgm:spPr/>
      <dgm:t>
        <a:bodyPr/>
        <a:lstStyle/>
        <a:p>
          <a:r>
            <a:rPr lang="en-GB"/>
            <a:t>How can we innovate? </a:t>
          </a:r>
          <a:endParaRPr lang="en-US"/>
        </a:p>
      </dgm:t>
    </dgm:pt>
    <dgm:pt modelId="{8B9B1DC0-3390-41E0-8718-089B1080C1C5}" type="parTrans" cxnId="{1B3873BC-9619-4FAF-9AB9-7551834EFA56}">
      <dgm:prSet/>
      <dgm:spPr/>
      <dgm:t>
        <a:bodyPr/>
        <a:lstStyle/>
        <a:p>
          <a:endParaRPr lang="en-US"/>
        </a:p>
      </dgm:t>
    </dgm:pt>
    <dgm:pt modelId="{CE23246E-BC5A-4816-AE7C-71EADA53C7AB}" type="sibTrans" cxnId="{1B3873BC-9619-4FAF-9AB9-7551834EFA56}">
      <dgm:prSet/>
      <dgm:spPr/>
      <dgm:t>
        <a:bodyPr/>
        <a:lstStyle/>
        <a:p>
          <a:endParaRPr lang="en-US"/>
        </a:p>
      </dgm:t>
    </dgm:pt>
    <dgm:pt modelId="{90AC4E6F-3692-49AF-97A9-03DC664CE16E}">
      <dgm:prSet/>
      <dgm:spPr/>
      <dgm:t>
        <a:bodyPr/>
        <a:lstStyle/>
        <a:p>
          <a:r>
            <a:rPr lang="en-GB"/>
            <a:t>Are we designed to innovate or stagnate?</a:t>
          </a:r>
          <a:endParaRPr lang="en-US"/>
        </a:p>
      </dgm:t>
    </dgm:pt>
    <dgm:pt modelId="{5DB4CA01-3AF2-49B8-ABFD-560E07BFDB2B}" type="parTrans" cxnId="{D93B19EB-1536-4162-91A9-732349CC97D0}">
      <dgm:prSet/>
      <dgm:spPr/>
      <dgm:t>
        <a:bodyPr/>
        <a:lstStyle/>
        <a:p>
          <a:endParaRPr lang="en-US"/>
        </a:p>
      </dgm:t>
    </dgm:pt>
    <dgm:pt modelId="{DB62833F-274F-4560-A8F2-D65A5EBB9EA2}" type="sibTrans" cxnId="{D93B19EB-1536-4162-91A9-732349CC97D0}">
      <dgm:prSet/>
      <dgm:spPr/>
      <dgm:t>
        <a:bodyPr/>
        <a:lstStyle/>
        <a:p>
          <a:endParaRPr lang="en-US"/>
        </a:p>
      </dgm:t>
    </dgm:pt>
    <dgm:pt modelId="{B2ACFAC3-2F6C-4A55-9715-C2B2D69D0B73}" type="pres">
      <dgm:prSet presAssocID="{CF152E17-923C-45E6-8048-A723E6F8F77D}" presName="linear" presStyleCnt="0">
        <dgm:presLayoutVars>
          <dgm:animLvl val="lvl"/>
          <dgm:resizeHandles val="exact"/>
        </dgm:presLayoutVars>
      </dgm:prSet>
      <dgm:spPr/>
    </dgm:pt>
    <dgm:pt modelId="{337E6AA0-003E-4166-A0B7-49E1E00EB8A5}" type="pres">
      <dgm:prSet presAssocID="{8DFBB6F5-E0BE-40B7-9F92-524ABFE1848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219E415-5B15-4C2F-98A2-34570683205C}" type="pres">
      <dgm:prSet presAssocID="{CE23246E-BC5A-4816-AE7C-71EADA53C7AB}" presName="spacer" presStyleCnt="0"/>
      <dgm:spPr/>
    </dgm:pt>
    <dgm:pt modelId="{8185DD7A-A5C7-42BF-B5EB-6F9CEB72B625}" type="pres">
      <dgm:prSet presAssocID="{90AC4E6F-3692-49AF-97A9-03DC664CE16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D157938-B8C9-49B6-8B6E-44484FCB5925}" type="presOf" srcId="{CF152E17-923C-45E6-8048-A723E6F8F77D}" destId="{B2ACFAC3-2F6C-4A55-9715-C2B2D69D0B73}" srcOrd="0" destOrd="0" presId="urn:microsoft.com/office/officeart/2005/8/layout/vList2"/>
    <dgm:cxn modelId="{E844DA87-22FC-4C99-946F-D84237775BC0}" type="presOf" srcId="{90AC4E6F-3692-49AF-97A9-03DC664CE16E}" destId="{8185DD7A-A5C7-42BF-B5EB-6F9CEB72B625}" srcOrd="0" destOrd="0" presId="urn:microsoft.com/office/officeart/2005/8/layout/vList2"/>
    <dgm:cxn modelId="{1B3873BC-9619-4FAF-9AB9-7551834EFA56}" srcId="{CF152E17-923C-45E6-8048-A723E6F8F77D}" destId="{8DFBB6F5-E0BE-40B7-9F92-524ABFE18482}" srcOrd="0" destOrd="0" parTransId="{8B9B1DC0-3390-41E0-8718-089B1080C1C5}" sibTransId="{CE23246E-BC5A-4816-AE7C-71EADA53C7AB}"/>
    <dgm:cxn modelId="{68FD30D0-2DBD-465B-B7FE-D62555FD337F}" type="presOf" srcId="{8DFBB6F5-E0BE-40B7-9F92-524ABFE18482}" destId="{337E6AA0-003E-4166-A0B7-49E1E00EB8A5}" srcOrd="0" destOrd="0" presId="urn:microsoft.com/office/officeart/2005/8/layout/vList2"/>
    <dgm:cxn modelId="{D93B19EB-1536-4162-91A9-732349CC97D0}" srcId="{CF152E17-923C-45E6-8048-A723E6F8F77D}" destId="{90AC4E6F-3692-49AF-97A9-03DC664CE16E}" srcOrd="1" destOrd="0" parTransId="{5DB4CA01-3AF2-49B8-ABFD-560E07BFDB2B}" sibTransId="{DB62833F-274F-4560-A8F2-D65A5EBB9EA2}"/>
    <dgm:cxn modelId="{F678BB91-9842-4A14-8EF4-292901CDAB69}" type="presParOf" srcId="{B2ACFAC3-2F6C-4A55-9715-C2B2D69D0B73}" destId="{337E6AA0-003E-4166-A0B7-49E1E00EB8A5}" srcOrd="0" destOrd="0" presId="urn:microsoft.com/office/officeart/2005/8/layout/vList2"/>
    <dgm:cxn modelId="{C6494FDE-5985-4D50-BCEB-006A1F9A0A1E}" type="presParOf" srcId="{B2ACFAC3-2F6C-4A55-9715-C2B2D69D0B73}" destId="{B219E415-5B15-4C2F-98A2-34570683205C}" srcOrd="1" destOrd="0" presId="urn:microsoft.com/office/officeart/2005/8/layout/vList2"/>
    <dgm:cxn modelId="{EFCA8B30-5FF6-4D72-9F5E-B86BBB47C689}" type="presParOf" srcId="{B2ACFAC3-2F6C-4A55-9715-C2B2D69D0B73}" destId="{8185DD7A-A5C7-42BF-B5EB-6F9CEB72B62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57F492D-D935-479D-83EF-C51A3849ABB9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8166AE7-9E2C-4E4A-80A8-DB7023908CC1}">
      <dgm:prSet/>
      <dgm:spPr/>
      <dgm:t>
        <a:bodyPr/>
        <a:lstStyle/>
        <a:p>
          <a:r>
            <a:rPr lang="en-GB"/>
            <a:t>Embrace experimentation and positive risk-taking.</a:t>
          </a:r>
          <a:endParaRPr lang="en-US"/>
        </a:p>
      </dgm:t>
    </dgm:pt>
    <dgm:pt modelId="{C5ADE615-694E-404A-AC97-85EA11E10431}" type="parTrans" cxnId="{2CE0B925-B781-419E-9651-B494D53BE103}">
      <dgm:prSet/>
      <dgm:spPr/>
      <dgm:t>
        <a:bodyPr/>
        <a:lstStyle/>
        <a:p>
          <a:endParaRPr lang="en-US"/>
        </a:p>
      </dgm:t>
    </dgm:pt>
    <dgm:pt modelId="{88A2FE0D-7291-4D93-A073-6412D75F358B}" type="sibTrans" cxnId="{2CE0B925-B781-419E-9651-B494D53BE103}">
      <dgm:prSet/>
      <dgm:spPr/>
      <dgm:t>
        <a:bodyPr/>
        <a:lstStyle/>
        <a:p>
          <a:endParaRPr lang="en-US"/>
        </a:p>
      </dgm:t>
    </dgm:pt>
    <dgm:pt modelId="{F771AFAA-B7D3-4B10-AE3B-5FAD5FB6F136}">
      <dgm:prSet/>
      <dgm:spPr/>
      <dgm:t>
        <a:bodyPr/>
        <a:lstStyle/>
        <a:p>
          <a:r>
            <a:rPr lang="en-GB"/>
            <a:t>Promote psychological safety to share ideas.</a:t>
          </a:r>
          <a:endParaRPr lang="en-US"/>
        </a:p>
      </dgm:t>
    </dgm:pt>
    <dgm:pt modelId="{5EDC1BE8-81FC-4D46-943F-2DC22FACC4B1}" type="parTrans" cxnId="{A8CECEA3-6CFF-47BF-98E3-611F5E5F9EDF}">
      <dgm:prSet/>
      <dgm:spPr/>
      <dgm:t>
        <a:bodyPr/>
        <a:lstStyle/>
        <a:p>
          <a:endParaRPr lang="en-US"/>
        </a:p>
      </dgm:t>
    </dgm:pt>
    <dgm:pt modelId="{DD021456-48F5-4A31-A30B-580784B560EC}" type="sibTrans" cxnId="{A8CECEA3-6CFF-47BF-98E3-611F5E5F9EDF}">
      <dgm:prSet/>
      <dgm:spPr/>
      <dgm:t>
        <a:bodyPr/>
        <a:lstStyle/>
        <a:p>
          <a:endParaRPr lang="en-US"/>
        </a:p>
      </dgm:t>
    </dgm:pt>
    <dgm:pt modelId="{C0E3F7C7-340C-4EA1-AD69-FFF209257161}">
      <dgm:prSet/>
      <dgm:spPr/>
      <dgm:t>
        <a:bodyPr/>
        <a:lstStyle/>
        <a:p>
          <a:r>
            <a:rPr lang="en-GB"/>
            <a:t>Encourage cross-collaborative functioning.</a:t>
          </a:r>
          <a:endParaRPr lang="en-US"/>
        </a:p>
      </dgm:t>
    </dgm:pt>
    <dgm:pt modelId="{4316598D-151C-4A54-AC4C-91A6797FFD30}" type="parTrans" cxnId="{853A5CD3-9E84-40C0-BEE5-380199728F3E}">
      <dgm:prSet/>
      <dgm:spPr/>
      <dgm:t>
        <a:bodyPr/>
        <a:lstStyle/>
        <a:p>
          <a:endParaRPr lang="en-US"/>
        </a:p>
      </dgm:t>
    </dgm:pt>
    <dgm:pt modelId="{11210502-E5F1-46DF-9CB1-46C95E5817C6}" type="sibTrans" cxnId="{853A5CD3-9E84-40C0-BEE5-380199728F3E}">
      <dgm:prSet/>
      <dgm:spPr/>
      <dgm:t>
        <a:bodyPr/>
        <a:lstStyle/>
        <a:p>
          <a:endParaRPr lang="en-US"/>
        </a:p>
      </dgm:t>
    </dgm:pt>
    <dgm:pt modelId="{C7DDAAEE-7E64-42B8-A22D-EFC7C4E7F710}">
      <dgm:prSet/>
      <dgm:spPr/>
      <dgm:t>
        <a:bodyPr/>
        <a:lstStyle/>
        <a:p>
          <a:r>
            <a:rPr lang="en-GB"/>
            <a:t>Positive cultures that celebrate innovation.</a:t>
          </a:r>
          <a:endParaRPr lang="en-US"/>
        </a:p>
      </dgm:t>
    </dgm:pt>
    <dgm:pt modelId="{48D7751C-7201-49B2-9BE2-F38820B4EB6B}" type="parTrans" cxnId="{03F7C42F-394E-4D78-A466-12AF64355744}">
      <dgm:prSet/>
      <dgm:spPr/>
      <dgm:t>
        <a:bodyPr/>
        <a:lstStyle/>
        <a:p>
          <a:endParaRPr lang="en-US"/>
        </a:p>
      </dgm:t>
    </dgm:pt>
    <dgm:pt modelId="{09CE3ADF-D596-4DB4-8BB9-4CF6A37DBA0C}" type="sibTrans" cxnId="{03F7C42F-394E-4D78-A466-12AF64355744}">
      <dgm:prSet/>
      <dgm:spPr/>
      <dgm:t>
        <a:bodyPr/>
        <a:lstStyle/>
        <a:p>
          <a:endParaRPr lang="en-US"/>
        </a:p>
      </dgm:t>
    </dgm:pt>
    <dgm:pt modelId="{2DAF97D9-3D17-4653-97F8-C3C544D759B0}">
      <dgm:prSet/>
      <dgm:spPr/>
      <dgm:t>
        <a:bodyPr/>
        <a:lstStyle/>
        <a:p>
          <a:r>
            <a:rPr lang="en-GB"/>
            <a:t>Have strategies. </a:t>
          </a:r>
          <a:endParaRPr lang="en-US"/>
        </a:p>
      </dgm:t>
    </dgm:pt>
    <dgm:pt modelId="{86C9FF95-D8D5-4637-90D6-FBEF560AF3BE}" type="parTrans" cxnId="{A6340695-C2D1-4716-8AA6-127664C38B99}">
      <dgm:prSet/>
      <dgm:spPr/>
      <dgm:t>
        <a:bodyPr/>
        <a:lstStyle/>
        <a:p>
          <a:endParaRPr lang="en-US"/>
        </a:p>
      </dgm:t>
    </dgm:pt>
    <dgm:pt modelId="{F3D6A164-011C-470C-A39A-88EDEB34AA6C}" type="sibTrans" cxnId="{A6340695-C2D1-4716-8AA6-127664C38B99}">
      <dgm:prSet/>
      <dgm:spPr/>
      <dgm:t>
        <a:bodyPr/>
        <a:lstStyle/>
        <a:p>
          <a:endParaRPr lang="en-US"/>
        </a:p>
      </dgm:t>
    </dgm:pt>
    <dgm:pt modelId="{E32D24D3-2CBF-4863-9587-2659C93B4EBD}" type="pres">
      <dgm:prSet presAssocID="{E57F492D-D935-479D-83EF-C51A3849ABB9}" presName="vert0" presStyleCnt="0">
        <dgm:presLayoutVars>
          <dgm:dir/>
          <dgm:animOne val="branch"/>
          <dgm:animLvl val="lvl"/>
        </dgm:presLayoutVars>
      </dgm:prSet>
      <dgm:spPr/>
    </dgm:pt>
    <dgm:pt modelId="{E927FB8D-27AF-4ECA-A3B1-A5579A1F011E}" type="pres">
      <dgm:prSet presAssocID="{28166AE7-9E2C-4E4A-80A8-DB7023908CC1}" presName="thickLine" presStyleLbl="alignNode1" presStyleIdx="0" presStyleCnt="5"/>
      <dgm:spPr/>
    </dgm:pt>
    <dgm:pt modelId="{91D6F400-06B2-489A-A86E-98F3F00A5C50}" type="pres">
      <dgm:prSet presAssocID="{28166AE7-9E2C-4E4A-80A8-DB7023908CC1}" presName="horz1" presStyleCnt="0"/>
      <dgm:spPr/>
    </dgm:pt>
    <dgm:pt modelId="{E3779D7C-CF8E-4201-97F3-4E5239227A10}" type="pres">
      <dgm:prSet presAssocID="{28166AE7-9E2C-4E4A-80A8-DB7023908CC1}" presName="tx1" presStyleLbl="revTx" presStyleIdx="0" presStyleCnt="5"/>
      <dgm:spPr/>
    </dgm:pt>
    <dgm:pt modelId="{B4C67CCA-31D2-44A6-87FC-ABF0AE1D5637}" type="pres">
      <dgm:prSet presAssocID="{28166AE7-9E2C-4E4A-80A8-DB7023908CC1}" presName="vert1" presStyleCnt="0"/>
      <dgm:spPr/>
    </dgm:pt>
    <dgm:pt modelId="{A273D4AE-2C9F-4EAD-8263-D58A61E765AD}" type="pres">
      <dgm:prSet presAssocID="{F771AFAA-B7D3-4B10-AE3B-5FAD5FB6F136}" presName="thickLine" presStyleLbl="alignNode1" presStyleIdx="1" presStyleCnt="5"/>
      <dgm:spPr/>
    </dgm:pt>
    <dgm:pt modelId="{EAA5E70A-2673-4854-B401-6A10F220EE42}" type="pres">
      <dgm:prSet presAssocID="{F771AFAA-B7D3-4B10-AE3B-5FAD5FB6F136}" presName="horz1" presStyleCnt="0"/>
      <dgm:spPr/>
    </dgm:pt>
    <dgm:pt modelId="{3120A9A8-E5CD-40A9-923D-C2C7524BE7F1}" type="pres">
      <dgm:prSet presAssocID="{F771AFAA-B7D3-4B10-AE3B-5FAD5FB6F136}" presName="tx1" presStyleLbl="revTx" presStyleIdx="1" presStyleCnt="5"/>
      <dgm:spPr/>
    </dgm:pt>
    <dgm:pt modelId="{DE752F60-0E3C-40E0-957E-1B04F925B480}" type="pres">
      <dgm:prSet presAssocID="{F771AFAA-B7D3-4B10-AE3B-5FAD5FB6F136}" presName="vert1" presStyleCnt="0"/>
      <dgm:spPr/>
    </dgm:pt>
    <dgm:pt modelId="{3F7955DE-09FC-4266-863A-31DBF42DBC8F}" type="pres">
      <dgm:prSet presAssocID="{C0E3F7C7-340C-4EA1-AD69-FFF209257161}" presName="thickLine" presStyleLbl="alignNode1" presStyleIdx="2" presStyleCnt="5"/>
      <dgm:spPr/>
    </dgm:pt>
    <dgm:pt modelId="{B050C010-B538-4161-9771-404491A8BC68}" type="pres">
      <dgm:prSet presAssocID="{C0E3F7C7-340C-4EA1-AD69-FFF209257161}" presName="horz1" presStyleCnt="0"/>
      <dgm:spPr/>
    </dgm:pt>
    <dgm:pt modelId="{E5D109EB-3394-464D-965F-2F751B067773}" type="pres">
      <dgm:prSet presAssocID="{C0E3F7C7-340C-4EA1-AD69-FFF209257161}" presName="tx1" presStyleLbl="revTx" presStyleIdx="2" presStyleCnt="5"/>
      <dgm:spPr/>
    </dgm:pt>
    <dgm:pt modelId="{1ED7403B-3531-4D8E-B73E-014CF33A5293}" type="pres">
      <dgm:prSet presAssocID="{C0E3F7C7-340C-4EA1-AD69-FFF209257161}" presName="vert1" presStyleCnt="0"/>
      <dgm:spPr/>
    </dgm:pt>
    <dgm:pt modelId="{85AE678E-3894-420D-BE0C-92FDE1A1522A}" type="pres">
      <dgm:prSet presAssocID="{C7DDAAEE-7E64-42B8-A22D-EFC7C4E7F710}" presName="thickLine" presStyleLbl="alignNode1" presStyleIdx="3" presStyleCnt="5"/>
      <dgm:spPr/>
    </dgm:pt>
    <dgm:pt modelId="{B0E6EF37-9BEA-4274-9D9C-935A3737614B}" type="pres">
      <dgm:prSet presAssocID="{C7DDAAEE-7E64-42B8-A22D-EFC7C4E7F710}" presName="horz1" presStyleCnt="0"/>
      <dgm:spPr/>
    </dgm:pt>
    <dgm:pt modelId="{D8EEE79B-4EA7-4073-AACF-BB197C156B1F}" type="pres">
      <dgm:prSet presAssocID="{C7DDAAEE-7E64-42B8-A22D-EFC7C4E7F710}" presName="tx1" presStyleLbl="revTx" presStyleIdx="3" presStyleCnt="5"/>
      <dgm:spPr/>
    </dgm:pt>
    <dgm:pt modelId="{AF1BB54F-D5D9-4438-989A-87A2D795AAF1}" type="pres">
      <dgm:prSet presAssocID="{C7DDAAEE-7E64-42B8-A22D-EFC7C4E7F710}" presName="vert1" presStyleCnt="0"/>
      <dgm:spPr/>
    </dgm:pt>
    <dgm:pt modelId="{A449C9D3-962F-4A66-8D86-558B25E3D82F}" type="pres">
      <dgm:prSet presAssocID="{2DAF97D9-3D17-4653-97F8-C3C544D759B0}" presName="thickLine" presStyleLbl="alignNode1" presStyleIdx="4" presStyleCnt="5"/>
      <dgm:spPr/>
    </dgm:pt>
    <dgm:pt modelId="{C0DC2934-92C8-473A-8A73-CD03449A6777}" type="pres">
      <dgm:prSet presAssocID="{2DAF97D9-3D17-4653-97F8-C3C544D759B0}" presName="horz1" presStyleCnt="0"/>
      <dgm:spPr/>
    </dgm:pt>
    <dgm:pt modelId="{771ECFC8-1A5E-45E7-A6BA-807F5D3452A9}" type="pres">
      <dgm:prSet presAssocID="{2DAF97D9-3D17-4653-97F8-C3C544D759B0}" presName="tx1" presStyleLbl="revTx" presStyleIdx="4" presStyleCnt="5"/>
      <dgm:spPr/>
    </dgm:pt>
    <dgm:pt modelId="{DED031C2-5311-4998-99D8-03A87B465924}" type="pres">
      <dgm:prSet presAssocID="{2DAF97D9-3D17-4653-97F8-C3C544D759B0}" presName="vert1" presStyleCnt="0"/>
      <dgm:spPr/>
    </dgm:pt>
  </dgm:ptLst>
  <dgm:cxnLst>
    <dgm:cxn modelId="{C5B7E202-ABFE-49EF-8B6F-9D7F301B08F4}" type="presOf" srcId="{28166AE7-9E2C-4E4A-80A8-DB7023908CC1}" destId="{E3779D7C-CF8E-4201-97F3-4E5239227A10}" srcOrd="0" destOrd="0" presId="urn:microsoft.com/office/officeart/2008/layout/LinedList"/>
    <dgm:cxn modelId="{06E9D920-B582-4AA6-BE5D-8F49D7B211B1}" type="presOf" srcId="{F771AFAA-B7D3-4B10-AE3B-5FAD5FB6F136}" destId="{3120A9A8-E5CD-40A9-923D-C2C7524BE7F1}" srcOrd="0" destOrd="0" presId="urn:microsoft.com/office/officeart/2008/layout/LinedList"/>
    <dgm:cxn modelId="{2CE0B925-B781-419E-9651-B494D53BE103}" srcId="{E57F492D-D935-479D-83EF-C51A3849ABB9}" destId="{28166AE7-9E2C-4E4A-80A8-DB7023908CC1}" srcOrd="0" destOrd="0" parTransId="{C5ADE615-694E-404A-AC97-85EA11E10431}" sibTransId="{88A2FE0D-7291-4D93-A073-6412D75F358B}"/>
    <dgm:cxn modelId="{03F7C42F-394E-4D78-A466-12AF64355744}" srcId="{E57F492D-D935-479D-83EF-C51A3849ABB9}" destId="{C7DDAAEE-7E64-42B8-A22D-EFC7C4E7F710}" srcOrd="3" destOrd="0" parTransId="{48D7751C-7201-49B2-9BE2-F38820B4EB6B}" sibTransId="{09CE3ADF-D596-4DB4-8BB9-4CF6A37DBA0C}"/>
    <dgm:cxn modelId="{A691053E-70E7-4C7E-B983-A29B3279B93B}" type="presOf" srcId="{2DAF97D9-3D17-4653-97F8-C3C544D759B0}" destId="{771ECFC8-1A5E-45E7-A6BA-807F5D3452A9}" srcOrd="0" destOrd="0" presId="urn:microsoft.com/office/officeart/2008/layout/LinedList"/>
    <dgm:cxn modelId="{2FB36167-D8CE-45FB-90A1-ABEFE73B5EB0}" type="presOf" srcId="{E57F492D-D935-479D-83EF-C51A3849ABB9}" destId="{E32D24D3-2CBF-4863-9587-2659C93B4EBD}" srcOrd="0" destOrd="0" presId="urn:microsoft.com/office/officeart/2008/layout/LinedList"/>
    <dgm:cxn modelId="{A6340695-C2D1-4716-8AA6-127664C38B99}" srcId="{E57F492D-D935-479D-83EF-C51A3849ABB9}" destId="{2DAF97D9-3D17-4653-97F8-C3C544D759B0}" srcOrd="4" destOrd="0" parTransId="{86C9FF95-D8D5-4637-90D6-FBEF560AF3BE}" sibTransId="{F3D6A164-011C-470C-A39A-88EDEB34AA6C}"/>
    <dgm:cxn modelId="{A8CECEA3-6CFF-47BF-98E3-611F5E5F9EDF}" srcId="{E57F492D-D935-479D-83EF-C51A3849ABB9}" destId="{F771AFAA-B7D3-4B10-AE3B-5FAD5FB6F136}" srcOrd="1" destOrd="0" parTransId="{5EDC1BE8-81FC-4D46-943F-2DC22FACC4B1}" sibTransId="{DD021456-48F5-4A31-A30B-580784B560EC}"/>
    <dgm:cxn modelId="{519AEBA4-B248-46BC-93BA-2B5B6FF6F962}" type="presOf" srcId="{C0E3F7C7-340C-4EA1-AD69-FFF209257161}" destId="{E5D109EB-3394-464D-965F-2F751B067773}" srcOrd="0" destOrd="0" presId="urn:microsoft.com/office/officeart/2008/layout/LinedList"/>
    <dgm:cxn modelId="{853A5CD3-9E84-40C0-BEE5-380199728F3E}" srcId="{E57F492D-D935-479D-83EF-C51A3849ABB9}" destId="{C0E3F7C7-340C-4EA1-AD69-FFF209257161}" srcOrd="2" destOrd="0" parTransId="{4316598D-151C-4A54-AC4C-91A6797FFD30}" sibTransId="{11210502-E5F1-46DF-9CB1-46C95E5817C6}"/>
    <dgm:cxn modelId="{5A2055FF-ED03-4B8D-B03C-DB37F4CE1508}" type="presOf" srcId="{C7DDAAEE-7E64-42B8-A22D-EFC7C4E7F710}" destId="{D8EEE79B-4EA7-4073-AACF-BB197C156B1F}" srcOrd="0" destOrd="0" presId="urn:microsoft.com/office/officeart/2008/layout/LinedList"/>
    <dgm:cxn modelId="{05C4E349-00B2-4012-B685-B60256301D59}" type="presParOf" srcId="{E32D24D3-2CBF-4863-9587-2659C93B4EBD}" destId="{E927FB8D-27AF-4ECA-A3B1-A5579A1F011E}" srcOrd="0" destOrd="0" presId="urn:microsoft.com/office/officeart/2008/layout/LinedList"/>
    <dgm:cxn modelId="{9B09C72E-658F-4935-BC68-35E0687261E1}" type="presParOf" srcId="{E32D24D3-2CBF-4863-9587-2659C93B4EBD}" destId="{91D6F400-06B2-489A-A86E-98F3F00A5C50}" srcOrd="1" destOrd="0" presId="urn:microsoft.com/office/officeart/2008/layout/LinedList"/>
    <dgm:cxn modelId="{12D481C2-B5D5-4A33-8303-1A3FADDA5F7D}" type="presParOf" srcId="{91D6F400-06B2-489A-A86E-98F3F00A5C50}" destId="{E3779D7C-CF8E-4201-97F3-4E5239227A10}" srcOrd="0" destOrd="0" presId="urn:microsoft.com/office/officeart/2008/layout/LinedList"/>
    <dgm:cxn modelId="{EB05148C-EB6C-476D-81D6-F861D0F77C63}" type="presParOf" srcId="{91D6F400-06B2-489A-A86E-98F3F00A5C50}" destId="{B4C67CCA-31D2-44A6-87FC-ABF0AE1D5637}" srcOrd="1" destOrd="0" presId="urn:microsoft.com/office/officeart/2008/layout/LinedList"/>
    <dgm:cxn modelId="{001D613E-5140-448C-8ECC-B2DCF92D5166}" type="presParOf" srcId="{E32D24D3-2CBF-4863-9587-2659C93B4EBD}" destId="{A273D4AE-2C9F-4EAD-8263-D58A61E765AD}" srcOrd="2" destOrd="0" presId="urn:microsoft.com/office/officeart/2008/layout/LinedList"/>
    <dgm:cxn modelId="{B152EA5F-D1B6-4EDF-8E3F-8AACA0B2E7E9}" type="presParOf" srcId="{E32D24D3-2CBF-4863-9587-2659C93B4EBD}" destId="{EAA5E70A-2673-4854-B401-6A10F220EE42}" srcOrd="3" destOrd="0" presId="urn:microsoft.com/office/officeart/2008/layout/LinedList"/>
    <dgm:cxn modelId="{0A5E71F7-BC70-4235-A0AC-4E2C66818ADE}" type="presParOf" srcId="{EAA5E70A-2673-4854-B401-6A10F220EE42}" destId="{3120A9A8-E5CD-40A9-923D-C2C7524BE7F1}" srcOrd="0" destOrd="0" presId="urn:microsoft.com/office/officeart/2008/layout/LinedList"/>
    <dgm:cxn modelId="{D9FD8DFA-FA7F-4158-9D3D-1389E291628B}" type="presParOf" srcId="{EAA5E70A-2673-4854-B401-6A10F220EE42}" destId="{DE752F60-0E3C-40E0-957E-1B04F925B480}" srcOrd="1" destOrd="0" presId="urn:microsoft.com/office/officeart/2008/layout/LinedList"/>
    <dgm:cxn modelId="{FF343611-45E8-493A-BE07-45E6E94CD65D}" type="presParOf" srcId="{E32D24D3-2CBF-4863-9587-2659C93B4EBD}" destId="{3F7955DE-09FC-4266-863A-31DBF42DBC8F}" srcOrd="4" destOrd="0" presId="urn:microsoft.com/office/officeart/2008/layout/LinedList"/>
    <dgm:cxn modelId="{F99E9342-2B4B-4AC6-8307-47AEA21EAAF5}" type="presParOf" srcId="{E32D24D3-2CBF-4863-9587-2659C93B4EBD}" destId="{B050C010-B538-4161-9771-404491A8BC68}" srcOrd="5" destOrd="0" presId="urn:microsoft.com/office/officeart/2008/layout/LinedList"/>
    <dgm:cxn modelId="{DC2771D2-4741-44AA-8CBF-CC094E952DBD}" type="presParOf" srcId="{B050C010-B538-4161-9771-404491A8BC68}" destId="{E5D109EB-3394-464D-965F-2F751B067773}" srcOrd="0" destOrd="0" presId="urn:microsoft.com/office/officeart/2008/layout/LinedList"/>
    <dgm:cxn modelId="{B2A3D21C-010B-4678-80A9-5B4300D9D630}" type="presParOf" srcId="{B050C010-B538-4161-9771-404491A8BC68}" destId="{1ED7403B-3531-4D8E-B73E-014CF33A5293}" srcOrd="1" destOrd="0" presId="urn:microsoft.com/office/officeart/2008/layout/LinedList"/>
    <dgm:cxn modelId="{24B3ACF1-3EA8-4A0F-9FB0-BE7E5467441F}" type="presParOf" srcId="{E32D24D3-2CBF-4863-9587-2659C93B4EBD}" destId="{85AE678E-3894-420D-BE0C-92FDE1A1522A}" srcOrd="6" destOrd="0" presId="urn:microsoft.com/office/officeart/2008/layout/LinedList"/>
    <dgm:cxn modelId="{40012755-52CD-404A-9CD3-CE4674C3B390}" type="presParOf" srcId="{E32D24D3-2CBF-4863-9587-2659C93B4EBD}" destId="{B0E6EF37-9BEA-4274-9D9C-935A3737614B}" srcOrd="7" destOrd="0" presId="urn:microsoft.com/office/officeart/2008/layout/LinedList"/>
    <dgm:cxn modelId="{03278D98-1174-4C45-AC26-1DF8D923551A}" type="presParOf" srcId="{B0E6EF37-9BEA-4274-9D9C-935A3737614B}" destId="{D8EEE79B-4EA7-4073-AACF-BB197C156B1F}" srcOrd="0" destOrd="0" presId="urn:microsoft.com/office/officeart/2008/layout/LinedList"/>
    <dgm:cxn modelId="{834FF1FB-073C-4974-B38E-AF1034297D03}" type="presParOf" srcId="{B0E6EF37-9BEA-4274-9D9C-935A3737614B}" destId="{AF1BB54F-D5D9-4438-989A-87A2D795AAF1}" srcOrd="1" destOrd="0" presId="urn:microsoft.com/office/officeart/2008/layout/LinedList"/>
    <dgm:cxn modelId="{DD88FC83-FF1F-4BD3-82FD-C142040AF8F2}" type="presParOf" srcId="{E32D24D3-2CBF-4863-9587-2659C93B4EBD}" destId="{A449C9D3-962F-4A66-8D86-558B25E3D82F}" srcOrd="8" destOrd="0" presId="urn:microsoft.com/office/officeart/2008/layout/LinedList"/>
    <dgm:cxn modelId="{B4A1BB64-33B4-4EBC-B5FF-8D3FF1C71F8B}" type="presParOf" srcId="{E32D24D3-2CBF-4863-9587-2659C93B4EBD}" destId="{C0DC2934-92C8-473A-8A73-CD03449A6777}" srcOrd="9" destOrd="0" presId="urn:microsoft.com/office/officeart/2008/layout/LinedList"/>
    <dgm:cxn modelId="{D3A50C96-FFEB-454B-8D6B-0DABD3952D69}" type="presParOf" srcId="{C0DC2934-92C8-473A-8A73-CD03449A6777}" destId="{771ECFC8-1A5E-45E7-A6BA-807F5D3452A9}" srcOrd="0" destOrd="0" presId="urn:microsoft.com/office/officeart/2008/layout/LinedList"/>
    <dgm:cxn modelId="{36A53663-CDA0-48C9-B9F5-3E3BE48C23ED}" type="presParOf" srcId="{C0DC2934-92C8-473A-8A73-CD03449A6777}" destId="{DED031C2-5311-4998-99D8-03A87B4659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80E4402-6AA4-4751-9DAC-08C74E7552DA}" type="doc">
      <dgm:prSet loTypeId="urn:microsoft.com/office/officeart/2005/8/layout/hProcess9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D556880-ABC4-4C18-9DB0-93FD132F9174}">
      <dgm:prSet/>
      <dgm:spPr/>
      <dgm:t>
        <a:bodyPr/>
        <a:lstStyle/>
        <a:p>
          <a:r>
            <a:rPr lang="en-GB"/>
            <a:t>Design Thinking</a:t>
          </a:r>
          <a:endParaRPr lang="en-US"/>
        </a:p>
      </dgm:t>
    </dgm:pt>
    <dgm:pt modelId="{74ADD521-A3AE-4DF5-A249-2D1A46FB0AEA}" type="parTrans" cxnId="{C5882764-F226-4917-8798-414FB5904F56}">
      <dgm:prSet/>
      <dgm:spPr/>
      <dgm:t>
        <a:bodyPr/>
        <a:lstStyle/>
        <a:p>
          <a:endParaRPr lang="en-US"/>
        </a:p>
      </dgm:t>
    </dgm:pt>
    <dgm:pt modelId="{CA456030-45E7-4168-AA37-94943B5F1F62}" type="sibTrans" cxnId="{C5882764-F226-4917-8798-414FB5904F56}">
      <dgm:prSet/>
      <dgm:spPr/>
      <dgm:t>
        <a:bodyPr/>
        <a:lstStyle/>
        <a:p>
          <a:endParaRPr lang="en-US"/>
        </a:p>
      </dgm:t>
    </dgm:pt>
    <dgm:pt modelId="{E65A0102-F92C-4952-B095-A00B6A7F6FA2}">
      <dgm:prSet/>
      <dgm:spPr/>
      <dgm:t>
        <a:bodyPr/>
        <a:lstStyle/>
        <a:p>
          <a:r>
            <a:rPr lang="en-GB"/>
            <a:t>Empathise</a:t>
          </a:r>
          <a:endParaRPr lang="en-US"/>
        </a:p>
      </dgm:t>
    </dgm:pt>
    <dgm:pt modelId="{508A8E69-F92B-479D-9510-4E94E3DA8FDD}" type="parTrans" cxnId="{544E6B5C-D40E-48A9-82EA-B8D9D9C9C94F}">
      <dgm:prSet/>
      <dgm:spPr/>
      <dgm:t>
        <a:bodyPr/>
        <a:lstStyle/>
        <a:p>
          <a:endParaRPr lang="en-US"/>
        </a:p>
      </dgm:t>
    </dgm:pt>
    <dgm:pt modelId="{5744D5E5-07D9-4CD8-8A58-1673FD56C840}" type="sibTrans" cxnId="{544E6B5C-D40E-48A9-82EA-B8D9D9C9C94F}">
      <dgm:prSet/>
      <dgm:spPr/>
      <dgm:t>
        <a:bodyPr/>
        <a:lstStyle/>
        <a:p>
          <a:endParaRPr lang="en-US"/>
        </a:p>
      </dgm:t>
    </dgm:pt>
    <dgm:pt modelId="{A1C086F4-2CBE-4502-9B57-0F46828C3DD4}">
      <dgm:prSet/>
      <dgm:spPr/>
      <dgm:t>
        <a:bodyPr/>
        <a:lstStyle/>
        <a:p>
          <a:r>
            <a:rPr lang="en-GB"/>
            <a:t>Define</a:t>
          </a:r>
          <a:endParaRPr lang="en-US"/>
        </a:p>
      </dgm:t>
    </dgm:pt>
    <dgm:pt modelId="{8EDDC656-5253-462F-9E0B-BC59D87ED73E}" type="parTrans" cxnId="{BF08DAAC-9F7A-4AD5-AB3A-B236D6D3E4CE}">
      <dgm:prSet/>
      <dgm:spPr/>
      <dgm:t>
        <a:bodyPr/>
        <a:lstStyle/>
        <a:p>
          <a:endParaRPr lang="en-US"/>
        </a:p>
      </dgm:t>
    </dgm:pt>
    <dgm:pt modelId="{91AD91FB-5360-4A74-A755-74470A1CBE33}" type="sibTrans" cxnId="{BF08DAAC-9F7A-4AD5-AB3A-B236D6D3E4CE}">
      <dgm:prSet/>
      <dgm:spPr/>
      <dgm:t>
        <a:bodyPr/>
        <a:lstStyle/>
        <a:p>
          <a:endParaRPr lang="en-US"/>
        </a:p>
      </dgm:t>
    </dgm:pt>
    <dgm:pt modelId="{468832D8-2482-4EF8-8421-A1BD0BB6AE06}">
      <dgm:prSet/>
      <dgm:spPr/>
      <dgm:t>
        <a:bodyPr/>
        <a:lstStyle/>
        <a:p>
          <a:r>
            <a:rPr lang="en-GB"/>
            <a:t>Ideate</a:t>
          </a:r>
          <a:endParaRPr lang="en-US"/>
        </a:p>
      </dgm:t>
    </dgm:pt>
    <dgm:pt modelId="{89CE5A26-2CCE-46F2-BDC8-E62FF27DB2A4}" type="parTrans" cxnId="{55AEE8E1-224C-4C92-8132-9454F874B02F}">
      <dgm:prSet/>
      <dgm:spPr/>
      <dgm:t>
        <a:bodyPr/>
        <a:lstStyle/>
        <a:p>
          <a:endParaRPr lang="en-US"/>
        </a:p>
      </dgm:t>
    </dgm:pt>
    <dgm:pt modelId="{92B69C4D-9BE7-48E2-8488-6AC67BA5CDE1}" type="sibTrans" cxnId="{55AEE8E1-224C-4C92-8132-9454F874B02F}">
      <dgm:prSet/>
      <dgm:spPr/>
      <dgm:t>
        <a:bodyPr/>
        <a:lstStyle/>
        <a:p>
          <a:endParaRPr lang="en-US"/>
        </a:p>
      </dgm:t>
    </dgm:pt>
    <dgm:pt modelId="{D9867391-313A-4100-A30B-381EECE02D45}">
      <dgm:prSet/>
      <dgm:spPr/>
      <dgm:t>
        <a:bodyPr/>
        <a:lstStyle/>
        <a:p>
          <a:r>
            <a:rPr lang="en-GB"/>
            <a:t>Prototype</a:t>
          </a:r>
          <a:endParaRPr lang="en-US"/>
        </a:p>
      </dgm:t>
    </dgm:pt>
    <dgm:pt modelId="{2C695B35-F935-4225-B6FE-28D9C80A464C}" type="parTrans" cxnId="{2523AE1F-5EBF-48FE-8C31-53C93C24B4AC}">
      <dgm:prSet/>
      <dgm:spPr/>
      <dgm:t>
        <a:bodyPr/>
        <a:lstStyle/>
        <a:p>
          <a:endParaRPr lang="en-US"/>
        </a:p>
      </dgm:t>
    </dgm:pt>
    <dgm:pt modelId="{D004AC29-B018-414C-9C56-55C0A2C77B9D}" type="sibTrans" cxnId="{2523AE1F-5EBF-48FE-8C31-53C93C24B4AC}">
      <dgm:prSet/>
      <dgm:spPr/>
      <dgm:t>
        <a:bodyPr/>
        <a:lstStyle/>
        <a:p>
          <a:endParaRPr lang="en-US"/>
        </a:p>
      </dgm:t>
    </dgm:pt>
    <dgm:pt modelId="{D756AF21-BC5E-4738-96A4-F6642E3242B8}">
      <dgm:prSet/>
      <dgm:spPr/>
      <dgm:t>
        <a:bodyPr/>
        <a:lstStyle/>
        <a:p>
          <a:r>
            <a:rPr lang="en-GB"/>
            <a:t>Test</a:t>
          </a:r>
          <a:endParaRPr lang="en-US"/>
        </a:p>
      </dgm:t>
    </dgm:pt>
    <dgm:pt modelId="{D9C5835D-1E46-43EB-90B8-0211FD3155B6}" type="parTrans" cxnId="{66000A07-8611-44E1-AFB8-146663636988}">
      <dgm:prSet/>
      <dgm:spPr/>
      <dgm:t>
        <a:bodyPr/>
        <a:lstStyle/>
        <a:p>
          <a:endParaRPr lang="en-US"/>
        </a:p>
      </dgm:t>
    </dgm:pt>
    <dgm:pt modelId="{96E15214-DB3D-4ECA-BC9A-914343C02F68}" type="sibTrans" cxnId="{66000A07-8611-44E1-AFB8-146663636988}">
      <dgm:prSet/>
      <dgm:spPr/>
      <dgm:t>
        <a:bodyPr/>
        <a:lstStyle/>
        <a:p>
          <a:endParaRPr lang="en-US"/>
        </a:p>
      </dgm:t>
    </dgm:pt>
    <dgm:pt modelId="{9F8D84C9-B8EA-4A5B-9A10-8DF56D520FDB}" type="pres">
      <dgm:prSet presAssocID="{080E4402-6AA4-4751-9DAC-08C74E7552DA}" presName="CompostProcess" presStyleCnt="0">
        <dgm:presLayoutVars>
          <dgm:dir/>
          <dgm:resizeHandles val="exact"/>
        </dgm:presLayoutVars>
      </dgm:prSet>
      <dgm:spPr/>
    </dgm:pt>
    <dgm:pt modelId="{791F1D02-21BA-4BC5-A481-61E861371F4E}" type="pres">
      <dgm:prSet presAssocID="{080E4402-6AA4-4751-9DAC-08C74E7552DA}" presName="arrow" presStyleLbl="bgShp" presStyleIdx="0" presStyleCnt="1"/>
      <dgm:spPr/>
    </dgm:pt>
    <dgm:pt modelId="{413DEF33-1BDF-4318-9B4E-261E52E811CE}" type="pres">
      <dgm:prSet presAssocID="{080E4402-6AA4-4751-9DAC-08C74E7552DA}" presName="linearProcess" presStyleCnt="0"/>
      <dgm:spPr/>
    </dgm:pt>
    <dgm:pt modelId="{68E8C066-0713-4861-8564-B750EF1243E2}" type="pres">
      <dgm:prSet presAssocID="{BD556880-ABC4-4C18-9DB0-93FD132F9174}" presName="textNode" presStyleLbl="node1" presStyleIdx="0" presStyleCnt="6">
        <dgm:presLayoutVars>
          <dgm:bulletEnabled val="1"/>
        </dgm:presLayoutVars>
      </dgm:prSet>
      <dgm:spPr/>
    </dgm:pt>
    <dgm:pt modelId="{B2AA4385-FD44-4724-939C-9E9BB75D54E2}" type="pres">
      <dgm:prSet presAssocID="{CA456030-45E7-4168-AA37-94943B5F1F62}" presName="sibTrans" presStyleCnt="0"/>
      <dgm:spPr/>
    </dgm:pt>
    <dgm:pt modelId="{374527EB-5650-43E4-AD60-826E4163F5C6}" type="pres">
      <dgm:prSet presAssocID="{E65A0102-F92C-4952-B095-A00B6A7F6FA2}" presName="textNode" presStyleLbl="node1" presStyleIdx="1" presStyleCnt="6">
        <dgm:presLayoutVars>
          <dgm:bulletEnabled val="1"/>
        </dgm:presLayoutVars>
      </dgm:prSet>
      <dgm:spPr/>
    </dgm:pt>
    <dgm:pt modelId="{41E78069-93C8-4A86-8E0C-801E3BDEFAE6}" type="pres">
      <dgm:prSet presAssocID="{5744D5E5-07D9-4CD8-8A58-1673FD56C840}" presName="sibTrans" presStyleCnt="0"/>
      <dgm:spPr/>
    </dgm:pt>
    <dgm:pt modelId="{064DB11E-58EA-4F4E-BE28-F8799AA97581}" type="pres">
      <dgm:prSet presAssocID="{A1C086F4-2CBE-4502-9B57-0F46828C3DD4}" presName="textNode" presStyleLbl="node1" presStyleIdx="2" presStyleCnt="6">
        <dgm:presLayoutVars>
          <dgm:bulletEnabled val="1"/>
        </dgm:presLayoutVars>
      </dgm:prSet>
      <dgm:spPr/>
    </dgm:pt>
    <dgm:pt modelId="{790AFC11-7FD0-4B02-B297-F65B5C791961}" type="pres">
      <dgm:prSet presAssocID="{91AD91FB-5360-4A74-A755-74470A1CBE33}" presName="sibTrans" presStyleCnt="0"/>
      <dgm:spPr/>
    </dgm:pt>
    <dgm:pt modelId="{97369141-C1CD-4E1F-A4BD-554A069961C6}" type="pres">
      <dgm:prSet presAssocID="{468832D8-2482-4EF8-8421-A1BD0BB6AE06}" presName="textNode" presStyleLbl="node1" presStyleIdx="3" presStyleCnt="6">
        <dgm:presLayoutVars>
          <dgm:bulletEnabled val="1"/>
        </dgm:presLayoutVars>
      </dgm:prSet>
      <dgm:spPr/>
    </dgm:pt>
    <dgm:pt modelId="{9B9D1B82-B1D1-4A62-B86D-C004A230CEAC}" type="pres">
      <dgm:prSet presAssocID="{92B69C4D-9BE7-48E2-8488-6AC67BA5CDE1}" presName="sibTrans" presStyleCnt="0"/>
      <dgm:spPr/>
    </dgm:pt>
    <dgm:pt modelId="{21F2D01C-AAC3-482A-9314-63CF35C9E981}" type="pres">
      <dgm:prSet presAssocID="{D9867391-313A-4100-A30B-381EECE02D45}" presName="textNode" presStyleLbl="node1" presStyleIdx="4" presStyleCnt="6">
        <dgm:presLayoutVars>
          <dgm:bulletEnabled val="1"/>
        </dgm:presLayoutVars>
      </dgm:prSet>
      <dgm:spPr/>
    </dgm:pt>
    <dgm:pt modelId="{7249BBB6-F262-49AB-B2CF-85302F7C2E68}" type="pres">
      <dgm:prSet presAssocID="{D004AC29-B018-414C-9C56-55C0A2C77B9D}" presName="sibTrans" presStyleCnt="0"/>
      <dgm:spPr/>
    </dgm:pt>
    <dgm:pt modelId="{76CD3DDE-6E30-40D2-8262-7F48551B9F88}" type="pres">
      <dgm:prSet presAssocID="{D756AF21-BC5E-4738-96A4-F6642E3242B8}" presName="textNode" presStyleLbl="node1" presStyleIdx="5" presStyleCnt="6">
        <dgm:presLayoutVars>
          <dgm:bulletEnabled val="1"/>
        </dgm:presLayoutVars>
      </dgm:prSet>
      <dgm:spPr/>
    </dgm:pt>
  </dgm:ptLst>
  <dgm:cxnLst>
    <dgm:cxn modelId="{66000A07-8611-44E1-AFB8-146663636988}" srcId="{080E4402-6AA4-4751-9DAC-08C74E7552DA}" destId="{D756AF21-BC5E-4738-96A4-F6642E3242B8}" srcOrd="5" destOrd="0" parTransId="{D9C5835D-1E46-43EB-90B8-0211FD3155B6}" sibTransId="{96E15214-DB3D-4ECA-BC9A-914343C02F68}"/>
    <dgm:cxn modelId="{658DE719-0B8D-4924-A6C2-C3B66E1D67AE}" type="presOf" srcId="{E65A0102-F92C-4952-B095-A00B6A7F6FA2}" destId="{374527EB-5650-43E4-AD60-826E4163F5C6}" srcOrd="0" destOrd="0" presId="urn:microsoft.com/office/officeart/2005/8/layout/hProcess9"/>
    <dgm:cxn modelId="{2523AE1F-5EBF-48FE-8C31-53C93C24B4AC}" srcId="{080E4402-6AA4-4751-9DAC-08C74E7552DA}" destId="{D9867391-313A-4100-A30B-381EECE02D45}" srcOrd="4" destOrd="0" parTransId="{2C695B35-F935-4225-B6FE-28D9C80A464C}" sibTransId="{D004AC29-B018-414C-9C56-55C0A2C77B9D}"/>
    <dgm:cxn modelId="{544E6B5C-D40E-48A9-82EA-B8D9D9C9C94F}" srcId="{080E4402-6AA4-4751-9DAC-08C74E7552DA}" destId="{E65A0102-F92C-4952-B095-A00B6A7F6FA2}" srcOrd="1" destOrd="0" parTransId="{508A8E69-F92B-479D-9510-4E94E3DA8FDD}" sibTransId="{5744D5E5-07D9-4CD8-8A58-1673FD56C840}"/>
    <dgm:cxn modelId="{C5882764-F226-4917-8798-414FB5904F56}" srcId="{080E4402-6AA4-4751-9DAC-08C74E7552DA}" destId="{BD556880-ABC4-4C18-9DB0-93FD132F9174}" srcOrd="0" destOrd="0" parTransId="{74ADD521-A3AE-4DF5-A249-2D1A46FB0AEA}" sibTransId="{CA456030-45E7-4168-AA37-94943B5F1F62}"/>
    <dgm:cxn modelId="{CA671350-898E-4425-A393-8BAC12B67EBE}" type="presOf" srcId="{080E4402-6AA4-4751-9DAC-08C74E7552DA}" destId="{9F8D84C9-B8EA-4A5B-9A10-8DF56D520FDB}" srcOrd="0" destOrd="0" presId="urn:microsoft.com/office/officeart/2005/8/layout/hProcess9"/>
    <dgm:cxn modelId="{DC625C5A-D1EE-4199-9911-DEFA9496667E}" type="presOf" srcId="{BD556880-ABC4-4C18-9DB0-93FD132F9174}" destId="{68E8C066-0713-4861-8564-B750EF1243E2}" srcOrd="0" destOrd="0" presId="urn:microsoft.com/office/officeart/2005/8/layout/hProcess9"/>
    <dgm:cxn modelId="{8467958B-4152-4AC6-85C7-E5C8C8B37305}" type="presOf" srcId="{A1C086F4-2CBE-4502-9B57-0F46828C3DD4}" destId="{064DB11E-58EA-4F4E-BE28-F8799AA97581}" srcOrd="0" destOrd="0" presId="urn:microsoft.com/office/officeart/2005/8/layout/hProcess9"/>
    <dgm:cxn modelId="{04313BA2-904F-45CF-833A-82A5057ECC51}" type="presOf" srcId="{D9867391-313A-4100-A30B-381EECE02D45}" destId="{21F2D01C-AAC3-482A-9314-63CF35C9E981}" srcOrd="0" destOrd="0" presId="urn:microsoft.com/office/officeart/2005/8/layout/hProcess9"/>
    <dgm:cxn modelId="{BF08DAAC-9F7A-4AD5-AB3A-B236D6D3E4CE}" srcId="{080E4402-6AA4-4751-9DAC-08C74E7552DA}" destId="{A1C086F4-2CBE-4502-9B57-0F46828C3DD4}" srcOrd="2" destOrd="0" parTransId="{8EDDC656-5253-462F-9E0B-BC59D87ED73E}" sibTransId="{91AD91FB-5360-4A74-A755-74470A1CBE33}"/>
    <dgm:cxn modelId="{C7E514B8-7AD2-41EB-AA49-073DA8F97B13}" type="presOf" srcId="{D756AF21-BC5E-4738-96A4-F6642E3242B8}" destId="{76CD3DDE-6E30-40D2-8262-7F48551B9F88}" srcOrd="0" destOrd="0" presId="urn:microsoft.com/office/officeart/2005/8/layout/hProcess9"/>
    <dgm:cxn modelId="{863D07C5-1827-4B84-B80F-8D45F08DE14A}" type="presOf" srcId="{468832D8-2482-4EF8-8421-A1BD0BB6AE06}" destId="{97369141-C1CD-4E1F-A4BD-554A069961C6}" srcOrd="0" destOrd="0" presId="urn:microsoft.com/office/officeart/2005/8/layout/hProcess9"/>
    <dgm:cxn modelId="{55AEE8E1-224C-4C92-8132-9454F874B02F}" srcId="{080E4402-6AA4-4751-9DAC-08C74E7552DA}" destId="{468832D8-2482-4EF8-8421-A1BD0BB6AE06}" srcOrd="3" destOrd="0" parTransId="{89CE5A26-2CCE-46F2-BDC8-E62FF27DB2A4}" sibTransId="{92B69C4D-9BE7-48E2-8488-6AC67BA5CDE1}"/>
    <dgm:cxn modelId="{86871D45-6237-4312-B0E8-76389EE20D09}" type="presParOf" srcId="{9F8D84C9-B8EA-4A5B-9A10-8DF56D520FDB}" destId="{791F1D02-21BA-4BC5-A481-61E861371F4E}" srcOrd="0" destOrd="0" presId="urn:microsoft.com/office/officeart/2005/8/layout/hProcess9"/>
    <dgm:cxn modelId="{75022ACF-ABEB-4865-957F-B941CD8703AF}" type="presParOf" srcId="{9F8D84C9-B8EA-4A5B-9A10-8DF56D520FDB}" destId="{413DEF33-1BDF-4318-9B4E-261E52E811CE}" srcOrd="1" destOrd="0" presId="urn:microsoft.com/office/officeart/2005/8/layout/hProcess9"/>
    <dgm:cxn modelId="{FA111F8E-5E0B-4852-B2BF-A3A44ADFFF8D}" type="presParOf" srcId="{413DEF33-1BDF-4318-9B4E-261E52E811CE}" destId="{68E8C066-0713-4861-8564-B750EF1243E2}" srcOrd="0" destOrd="0" presId="urn:microsoft.com/office/officeart/2005/8/layout/hProcess9"/>
    <dgm:cxn modelId="{8925BF04-B5B9-4F77-B0F4-A9269FB8B092}" type="presParOf" srcId="{413DEF33-1BDF-4318-9B4E-261E52E811CE}" destId="{B2AA4385-FD44-4724-939C-9E9BB75D54E2}" srcOrd="1" destOrd="0" presId="urn:microsoft.com/office/officeart/2005/8/layout/hProcess9"/>
    <dgm:cxn modelId="{8924CA91-2018-430A-A270-5945647F83C4}" type="presParOf" srcId="{413DEF33-1BDF-4318-9B4E-261E52E811CE}" destId="{374527EB-5650-43E4-AD60-826E4163F5C6}" srcOrd="2" destOrd="0" presId="urn:microsoft.com/office/officeart/2005/8/layout/hProcess9"/>
    <dgm:cxn modelId="{0D4A7C03-C408-4B5F-8893-89CA776212E8}" type="presParOf" srcId="{413DEF33-1BDF-4318-9B4E-261E52E811CE}" destId="{41E78069-93C8-4A86-8E0C-801E3BDEFAE6}" srcOrd="3" destOrd="0" presId="urn:microsoft.com/office/officeart/2005/8/layout/hProcess9"/>
    <dgm:cxn modelId="{B37898FB-B9D1-4708-9DBD-1F6DDBA98051}" type="presParOf" srcId="{413DEF33-1BDF-4318-9B4E-261E52E811CE}" destId="{064DB11E-58EA-4F4E-BE28-F8799AA97581}" srcOrd="4" destOrd="0" presId="urn:microsoft.com/office/officeart/2005/8/layout/hProcess9"/>
    <dgm:cxn modelId="{C2B5E0CF-2010-4C18-81FC-3DB562CD74D9}" type="presParOf" srcId="{413DEF33-1BDF-4318-9B4E-261E52E811CE}" destId="{790AFC11-7FD0-4B02-B297-F65B5C791961}" srcOrd="5" destOrd="0" presId="urn:microsoft.com/office/officeart/2005/8/layout/hProcess9"/>
    <dgm:cxn modelId="{7BF1D137-8528-4B2E-86F2-826965EF5D0B}" type="presParOf" srcId="{413DEF33-1BDF-4318-9B4E-261E52E811CE}" destId="{97369141-C1CD-4E1F-A4BD-554A069961C6}" srcOrd="6" destOrd="0" presId="urn:microsoft.com/office/officeart/2005/8/layout/hProcess9"/>
    <dgm:cxn modelId="{A3118A1D-746F-4E99-98A2-16699889D710}" type="presParOf" srcId="{413DEF33-1BDF-4318-9B4E-261E52E811CE}" destId="{9B9D1B82-B1D1-4A62-B86D-C004A230CEAC}" srcOrd="7" destOrd="0" presId="urn:microsoft.com/office/officeart/2005/8/layout/hProcess9"/>
    <dgm:cxn modelId="{2895C8D9-ABDA-4B26-916C-2B6A9B65A2E8}" type="presParOf" srcId="{413DEF33-1BDF-4318-9B4E-261E52E811CE}" destId="{21F2D01C-AAC3-482A-9314-63CF35C9E981}" srcOrd="8" destOrd="0" presId="urn:microsoft.com/office/officeart/2005/8/layout/hProcess9"/>
    <dgm:cxn modelId="{963AF638-4B38-43B8-A1D3-A93F6C2E7869}" type="presParOf" srcId="{413DEF33-1BDF-4318-9B4E-261E52E811CE}" destId="{7249BBB6-F262-49AB-B2CF-85302F7C2E68}" srcOrd="9" destOrd="0" presId="urn:microsoft.com/office/officeart/2005/8/layout/hProcess9"/>
    <dgm:cxn modelId="{1EFC7CDD-C2B2-4500-A56C-DDE32CEE2DF4}" type="presParOf" srcId="{413DEF33-1BDF-4318-9B4E-261E52E811CE}" destId="{76CD3DDE-6E30-40D2-8262-7F48551B9F88}" srcOrd="1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1D6E5BE-C131-4379-AC58-F4A66763FA65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0DBA22-3178-4057-BD1F-1E2B4E3446CC}">
      <dgm:prSet/>
      <dgm:spPr/>
      <dgm:t>
        <a:bodyPr/>
        <a:lstStyle/>
        <a:p>
          <a:r>
            <a:rPr lang="en-GB"/>
            <a:t>Celebrate failures.</a:t>
          </a:r>
          <a:endParaRPr lang="en-US"/>
        </a:p>
      </dgm:t>
    </dgm:pt>
    <dgm:pt modelId="{DA42AF55-4D51-4F1B-8BB2-731968DBDE66}" type="parTrans" cxnId="{542DD61A-B1F6-4D66-8D2A-397CFF1EE08C}">
      <dgm:prSet/>
      <dgm:spPr/>
      <dgm:t>
        <a:bodyPr/>
        <a:lstStyle/>
        <a:p>
          <a:endParaRPr lang="en-US"/>
        </a:p>
      </dgm:t>
    </dgm:pt>
    <dgm:pt modelId="{6A7C9E22-E77B-4512-AD2C-AF1ADC8F0477}" type="sibTrans" cxnId="{542DD61A-B1F6-4D66-8D2A-397CFF1EE08C}">
      <dgm:prSet/>
      <dgm:spPr/>
      <dgm:t>
        <a:bodyPr/>
        <a:lstStyle/>
        <a:p>
          <a:endParaRPr lang="en-US"/>
        </a:p>
      </dgm:t>
    </dgm:pt>
    <dgm:pt modelId="{EE4740B4-9A2A-480F-90D6-3F7B87FA1FDB}">
      <dgm:prSet/>
      <dgm:spPr/>
      <dgm:t>
        <a:bodyPr/>
        <a:lstStyle/>
        <a:p>
          <a:r>
            <a:rPr lang="en-GB"/>
            <a:t>Remember the worst ideas first. </a:t>
          </a:r>
          <a:endParaRPr lang="en-US"/>
        </a:p>
      </dgm:t>
    </dgm:pt>
    <dgm:pt modelId="{C17D4845-94D0-448D-AD04-9057BD1892A3}" type="parTrans" cxnId="{251C6401-75FE-40D7-A3AF-1374876FD552}">
      <dgm:prSet/>
      <dgm:spPr/>
      <dgm:t>
        <a:bodyPr/>
        <a:lstStyle/>
        <a:p>
          <a:endParaRPr lang="en-US"/>
        </a:p>
      </dgm:t>
    </dgm:pt>
    <dgm:pt modelId="{709CCC3C-2B2B-4E27-B690-7146E8B93FBE}" type="sibTrans" cxnId="{251C6401-75FE-40D7-A3AF-1374876FD552}">
      <dgm:prSet/>
      <dgm:spPr/>
      <dgm:t>
        <a:bodyPr/>
        <a:lstStyle/>
        <a:p>
          <a:endParaRPr lang="en-US"/>
        </a:p>
      </dgm:t>
    </dgm:pt>
    <dgm:pt modelId="{846BF5B3-9089-41C4-B220-AD5BC09AD571}">
      <dgm:prSet/>
      <dgm:spPr/>
      <dgm:t>
        <a:bodyPr/>
        <a:lstStyle/>
        <a:p>
          <a:r>
            <a:rPr lang="en-GB"/>
            <a:t>Allow for an environment that communicates well. </a:t>
          </a:r>
          <a:endParaRPr lang="en-US"/>
        </a:p>
      </dgm:t>
    </dgm:pt>
    <dgm:pt modelId="{F404BF95-BCEE-432A-83B3-B204C946FC36}" type="parTrans" cxnId="{A3DB0C65-4930-4C83-8DBB-CBDD144D42D2}">
      <dgm:prSet/>
      <dgm:spPr/>
      <dgm:t>
        <a:bodyPr/>
        <a:lstStyle/>
        <a:p>
          <a:endParaRPr lang="en-US"/>
        </a:p>
      </dgm:t>
    </dgm:pt>
    <dgm:pt modelId="{A7DCC0FC-056C-46E1-A04C-F67293F85BE7}" type="sibTrans" cxnId="{A3DB0C65-4930-4C83-8DBB-CBDD144D42D2}">
      <dgm:prSet/>
      <dgm:spPr/>
      <dgm:t>
        <a:bodyPr/>
        <a:lstStyle/>
        <a:p>
          <a:endParaRPr lang="en-US"/>
        </a:p>
      </dgm:t>
    </dgm:pt>
    <dgm:pt modelId="{AFA8B9FC-7EB8-43BD-A6EA-EF8AC461B2A7}">
      <dgm:prSet/>
      <dgm:spPr/>
      <dgm:t>
        <a:bodyPr/>
        <a:lstStyle/>
        <a:p>
          <a:r>
            <a:rPr lang="en-GB"/>
            <a:t>Autonomy, ownership, time.</a:t>
          </a:r>
          <a:endParaRPr lang="en-US"/>
        </a:p>
      </dgm:t>
    </dgm:pt>
    <dgm:pt modelId="{9631A830-1C11-4CBC-8C65-E8C545F1A3B1}" type="parTrans" cxnId="{1A10D326-04D5-456C-90FC-AEF94EAB4AB9}">
      <dgm:prSet/>
      <dgm:spPr/>
      <dgm:t>
        <a:bodyPr/>
        <a:lstStyle/>
        <a:p>
          <a:endParaRPr lang="en-US"/>
        </a:p>
      </dgm:t>
    </dgm:pt>
    <dgm:pt modelId="{F1D9A37C-254F-40DE-8238-739C2F23963D}" type="sibTrans" cxnId="{1A10D326-04D5-456C-90FC-AEF94EAB4AB9}">
      <dgm:prSet/>
      <dgm:spPr/>
      <dgm:t>
        <a:bodyPr/>
        <a:lstStyle/>
        <a:p>
          <a:endParaRPr lang="en-US"/>
        </a:p>
      </dgm:t>
    </dgm:pt>
    <dgm:pt modelId="{412D85C3-BFC8-443C-8576-6AF791781882}">
      <dgm:prSet/>
      <dgm:spPr/>
      <dgm:t>
        <a:bodyPr/>
        <a:lstStyle/>
        <a:p>
          <a:r>
            <a:rPr lang="en-GB"/>
            <a:t>Leadership roles.</a:t>
          </a:r>
          <a:endParaRPr lang="en-US"/>
        </a:p>
      </dgm:t>
    </dgm:pt>
    <dgm:pt modelId="{7D389613-56E8-41FB-9ACD-1642F78D81E0}" type="parTrans" cxnId="{D614BB65-D1A1-409D-ADD1-6A3B2B2F9C1B}">
      <dgm:prSet/>
      <dgm:spPr/>
      <dgm:t>
        <a:bodyPr/>
        <a:lstStyle/>
        <a:p>
          <a:endParaRPr lang="en-US"/>
        </a:p>
      </dgm:t>
    </dgm:pt>
    <dgm:pt modelId="{81EAEDD2-B98E-445C-BB09-315D556B8E17}" type="sibTrans" cxnId="{D614BB65-D1A1-409D-ADD1-6A3B2B2F9C1B}">
      <dgm:prSet/>
      <dgm:spPr/>
      <dgm:t>
        <a:bodyPr/>
        <a:lstStyle/>
        <a:p>
          <a:endParaRPr lang="en-US"/>
        </a:p>
      </dgm:t>
    </dgm:pt>
    <dgm:pt modelId="{C7C197EC-FC7F-4AB7-8CEC-7D39FEE3B946}" type="pres">
      <dgm:prSet presAssocID="{21D6E5BE-C131-4379-AC58-F4A66763FA65}" presName="vert0" presStyleCnt="0">
        <dgm:presLayoutVars>
          <dgm:dir/>
          <dgm:animOne val="branch"/>
          <dgm:animLvl val="lvl"/>
        </dgm:presLayoutVars>
      </dgm:prSet>
      <dgm:spPr/>
    </dgm:pt>
    <dgm:pt modelId="{EF3689D0-0750-4BC8-810D-BD15FBAEF74B}" type="pres">
      <dgm:prSet presAssocID="{B00DBA22-3178-4057-BD1F-1E2B4E3446CC}" presName="thickLine" presStyleLbl="alignNode1" presStyleIdx="0" presStyleCnt="5"/>
      <dgm:spPr/>
    </dgm:pt>
    <dgm:pt modelId="{CF7E5DC9-4EF1-4F1C-A1CC-174DAF51FB9D}" type="pres">
      <dgm:prSet presAssocID="{B00DBA22-3178-4057-BD1F-1E2B4E3446CC}" presName="horz1" presStyleCnt="0"/>
      <dgm:spPr/>
    </dgm:pt>
    <dgm:pt modelId="{40F0EDA6-57BF-44AC-BE80-4249D308282C}" type="pres">
      <dgm:prSet presAssocID="{B00DBA22-3178-4057-BD1F-1E2B4E3446CC}" presName="tx1" presStyleLbl="revTx" presStyleIdx="0" presStyleCnt="5"/>
      <dgm:spPr/>
    </dgm:pt>
    <dgm:pt modelId="{08AD24B2-5F2E-4937-89C7-5688D91F9731}" type="pres">
      <dgm:prSet presAssocID="{B00DBA22-3178-4057-BD1F-1E2B4E3446CC}" presName="vert1" presStyleCnt="0"/>
      <dgm:spPr/>
    </dgm:pt>
    <dgm:pt modelId="{25DF72D6-0572-4C09-AB2B-0AA55076BFE5}" type="pres">
      <dgm:prSet presAssocID="{EE4740B4-9A2A-480F-90D6-3F7B87FA1FDB}" presName="thickLine" presStyleLbl="alignNode1" presStyleIdx="1" presStyleCnt="5"/>
      <dgm:spPr/>
    </dgm:pt>
    <dgm:pt modelId="{EF729E4E-F8DB-497D-BD13-911227FB6EDE}" type="pres">
      <dgm:prSet presAssocID="{EE4740B4-9A2A-480F-90D6-3F7B87FA1FDB}" presName="horz1" presStyleCnt="0"/>
      <dgm:spPr/>
    </dgm:pt>
    <dgm:pt modelId="{A92C0A2B-9CAB-4D95-AB36-1E78AD02707E}" type="pres">
      <dgm:prSet presAssocID="{EE4740B4-9A2A-480F-90D6-3F7B87FA1FDB}" presName="tx1" presStyleLbl="revTx" presStyleIdx="1" presStyleCnt="5"/>
      <dgm:spPr/>
    </dgm:pt>
    <dgm:pt modelId="{8ADBB568-DB5F-45E0-A6AA-E64BDA0E4D5C}" type="pres">
      <dgm:prSet presAssocID="{EE4740B4-9A2A-480F-90D6-3F7B87FA1FDB}" presName="vert1" presStyleCnt="0"/>
      <dgm:spPr/>
    </dgm:pt>
    <dgm:pt modelId="{5582CDDA-2294-4A1C-A713-B0D12F618890}" type="pres">
      <dgm:prSet presAssocID="{846BF5B3-9089-41C4-B220-AD5BC09AD571}" presName="thickLine" presStyleLbl="alignNode1" presStyleIdx="2" presStyleCnt="5"/>
      <dgm:spPr/>
    </dgm:pt>
    <dgm:pt modelId="{5B249858-75C6-487B-B9B7-2369B1AB424D}" type="pres">
      <dgm:prSet presAssocID="{846BF5B3-9089-41C4-B220-AD5BC09AD571}" presName="horz1" presStyleCnt="0"/>
      <dgm:spPr/>
    </dgm:pt>
    <dgm:pt modelId="{8B92F39B-4502-4119-B973-8B37B63C10DF}" type="pres">
      <dgm:prSet presAssocID="{846BF5B3-9089-41C4-B220-AD5BC09AD571}" presName="tx1" presStyleLbl="revTx" presStyleIdx="2" presStyleCnt="5"/>
      <dgm:spPr/>
    </dgm:pt>
    <dgm:pt modelId="{6C13B552-C014-43A5-9B2E-D3E4999EA4BD}" type="pres">
      <dgm:prSet presAssocID="{846BF5B3-9089-41C4-B220-AD5BC09AD571}" presName="vert1" presStyleCnt="0"/>
      <dgm:spPr/>
    </dgm:pt>
    <dgm:pt modelId="{F5F03D0A-B1AD-4780-8E0E-64597DAAC6FE}" type="pres">
      <dgm:prSet presAssocID="{AFA8B9FC-7EB8-43BD-A6EA-EF8AC461B2A7}" presName="thickLine" presStyleLbl="alignNode1" presStyleIdx="3" presStyleCnt="5"/>
      <dgm:spPr/>
    </dgm:pt>
    <dgm:pt modelId="{4978B2B6-7F7C-466C-A78C-6B9C5CF72382}" type="pres">
      <dgm:prSet presAssocID="{AFA8B9FC-7EB8-43BD-A6EA-EF8AC461B2A7}" presName="horz1" presStyleCnt="0"/>
      <dgm:spPr/>
    </dgm:pt>
    <dgm:pt modelId="{EDE75EBA-5781-4180-9703-DBF8872B51A5}" type="pres">
      <dgm:prSet presAssocID="{AFA8B9FC-7EB8-43BD-A6EA-EF8AC461B2A7}" presName="tx1" presStyleLbl="revTx" presStyleIdx="3" presStyleCnt="5"/>
      <dgm:spPr/>
    </dgm:pt>
    <dgm:pt modelId="{70D01D08-DD9D-4D4E-AC2A-D84255BDC6A8}" type="pres">
      <dgm:prSet presAssocID="{AFA8B9FC-7EB8-43BD-A6EA-EF8AC461B2A7}" presName="vert1" presStyleCnt="0"/>
      <dgm:spPr/>
    </dgm:pt>
    <dgm:pt modelId="{88F971DF-AF8F-46A8-9CB1-4D39AFC17A4F}" type="pres">
      <dgm:prSet presAssocID="{412D85C3-BFC8-443C-8576-6AF791781882}" presName="thickLine" presStyleLbl="alignNode1" presStyleIdx="4" presStyleCnt="5"/>
      <dgm:spPr/>
    </dgm:pt>
    <dgm:pt modelId="{05CEBDC8-D5C4-4C32-95B6-08BC0400BB05}" type="pres">
      <dgm:prSet presAssocID="{412D85C3-BFC8-443C-8576-6AF791781882}" presName="horz1" presStyleCnt="0"/>
      <dgm:spPr/>
    </dgm:pt>
    <dgm:pt modelId="{6E6E1300-413B-45C4-9BD8-7909509F0A86}" type="pres">
      <dgm:prSet presAssocID="{412D85C3-BFC8-443C-8576-6AF791781882}" presName="tx1" presStyleLbl="revTx" presStyleIdx="4" presStyleCnt="5"/>
      <dgm:spPr/>
    </dgm:pt>
    <dgm:pt modelId="{3B864D65-0403-44C8-A64D-B80C926AF955}" type="pres">
      <dgm:prSet presAssocID="{412D85C3-BFC8-443C-8576-6AF791781882}" presName="vert1" presStyleCnt="0"/>
      <dgm:spPr/>
    </dgm:pt>
  </dgm:ptLst>
  <dgm:cxnLst>
    <dgm:cxn modelId="{251C6401-75FE-40D7-A3AF-1374876FD552}" srcId="{21D6E5BE-C131-4379-AC58-F4A66763FA65}" destId="{EE4740B4-9A2A-480F-90D6-3F7B87FA1FDB}" srcOrd="1" destOrd="0" parTransId="{C17D4845-94D0-448D-AD04-9057BD1892A3}" sibTransId="{709CCC3C-2B2B-4E27-B690-7146E8B93FBE}"/>
    <dgm:cxn modelId="{36248A0E-0EC8-4222-8B22-6AB6E37C65BA}" type="presOf" srcId="{412D85C3-BFC8-443C-8576-6AF791781882}" destId="{6E6E1300-413B-45C4-9BD8-7909509F0A86}" srcOrd="0" destOrd="0" presId="urn:microsoft.com/office/officeart/2008/layout/LinedList"/>
    <dgm:cxn modelId="{27B8A211-37FB-4189-9EFF-50FBF72E5570}" type="presOf" srcId="{EE4740B4-9A2A-480F-90D6-3F7B87FA1FDB}" destId="{A92C0A2B-9CAB-4D95-AB36-1E78AD02707E}" srcOrd="0" destOrd="0" presId="urn:microsoft.com/office/officeart/2008/layout/LinedList"/>
    <dgm:cxn modelId="{5014D613-CAA0-46BA-A49A-537671D7B138}" type="presOf" srcId="{846BF5B3-9089-41C4-B220-AD5BC09AD571}" destId="{8B92F39B-4502-4119-B973-8B37B63C10DF}" srcOrd="0" destOrd="0" presId="urn:microsoft.com/office/officeart/2008/layout/LinedList"/>
    <dgm:cxn modelId="{542DD61A-B1F6-4D66-8D2A-397CFF1EE08C}" srcId="{21D6E5BE-C131-4379-AC58-F4A66763FA65}" destId="{B00DBA22-3178-4057-BD1F-1E2B4E3446CC}" srcOrd="0" destOrd="0" parTransId="{DA42AF55-4D51-4F1B-8BB2-731968DBDE66}" sibTransId="{6A7C9E22-E77B-4512-AD2C-AF1ADC8F0477}"/>
    <dgm:cxn modelId="{1A10D326-04D5-456C-90FC-AEF94EAB4AB9}" srcId="{21D6E5BE-C131-4379-AC58-F4A66763FA65}" destId="{AFA8B9FC-7EB8-43BD-A6EA-EF8AC461B2A7}" srcOrd="3" destOrd="0" parTransId="{9631A830-1C11-4CBC-8C65-E8C545F1A3B1}" sibTransId="{F1D9A37C-254F-40DE-8238-739C2F23963D}"/>
    <dgm:cxn modelId="{0DD7523C-BE60-415A-B6F6-AEAE15D85467}" type="presOf" srcId="{21D6E5BE-C131-4379-AC58-F4A66763FA65}" destId="{C7C197EC-FC7F-4AB7-8CEC-7D39FEE3B946}" srcOrd="0" destOrd="0" presId="urn:microsoft.com/office/officeart/2008/layout/LinedList"/>
    <dgm:cxn modelId="{A3DB0C65-4930-4C83-8DBB-CBDD144D42D2}" srcId="{21D6E5BE-C131-4379-AC58-F4A66763FA65}" destId="{846BF5B3-9089-41C4-B220-AD5BC09AD571}" srcOrd="2" destOrd="0" parTransId="{F404BF95-BCEE-432A-83B3-B204C946FC36}" sibTransId="{A7DCC0FC-056C-46E1-A04C-F67293F85BE7}"/>
    <dgm:cxn modelId="{D614BB65-D1A1-409D-ADD1-6A3B2B2F9C1B}" srcId="{21D6E5BE-C131-4379-AC58-F4A66763FA65}" destId="{412D85C3-BFC8-443C-8576-6AF791781882}" srcOrd="4" destOrd="0" parTransId="{7D389613-56E8-41FB-9ACD-1642F78D81E0}" sibTransId="{81EAEDD2-B98E-445C-BB09-315D556B8E17}"/>
    <dgm:cxn modelId="{20B600AF-7FED-43C8-A5DD-88B953679179}" type="presOf" srcId="{AFA8B9FC-7EB8-43BD-A6EA-EF8AC461B2A7}" destId="{EDE75EBA-5781-4180-9703-DBF8872B51A5}" srcOrd="0" destOrd="0" presId="urn:microsoft.com/office/officeart/2008/layout/LinedList"/>
    <dgm:cxn modelId="{5329F1B9-0A08-439E-8A16-61E08E46AE3B}" type="presOf" srcId="{B00DBA22-3178-4057-BD1F-1E2B4E3446CC}" destId="{40F0EDA6-57BF-44AC-BE80-4249D308282C}" srcOrd="0" destOrd="0" presId="urn:microsoft.com/office/officeart/2008/layout/LinedList"/>
    <dgm:cxn modelId="{A8B8E0F3-535C-4A90-956D-F461C648B497}" type="presParOf" srcId="{C7C197EC-FC7F-4AB7-8CEC-7D39FEE3B946}" destId="{EF3689D0-0750-4BC8-810D-BD15FBAEF74B}" srcOrd="0" destOrd="0" presId="urn:microsoft.com/office/officeart/2008/layout/LinedList"/>
    <dgm:cxn modelId="{8FC2118E-BD15-4CD4-81CE-E7EEE898496B}" type="presParOf" srcId="{C7C197EC-FC7F-4AB7-8CEC-7D39FEE3B946}" destId="{CF7E5DC9-4EF1-4F1C-A1CC-174DAF51FB9D}" srcOrd="1" destOrd="0" presId="urn:microsoft.com/office/officeart/2008/layout/LinedList"/>
    <dgm:cxn modelId="{B942750F-B985-40A8-A7FE-6E3C73A5CFD2}" type="presParOf" srcId="{CF7E5DC9-4EF1-4F1C-A1CC-174DAF51FB9D}" destId="{40F0EDA6-57BF-44AC-BE80-4249D308282C}" srcOrd="0" destOrd="0" presId="urn:microsoft.com/office/officeart/2008/layout/LinedList"/>
    <dgm:cxn modelId="{8C642A66-D98D-41D2-BBAE-C087D74791CB}" type="presParOf" srcId="{CF7E5DC9-4EF1-4F1C-A1CC-174DAF51FB9D}" destId="{08AD24B2-5F2E-4937-89C7-5688D91F9731}" srcOrd="1" destOrd="0" presId="urn:microsoft.com/office/officeart/2008/layout/LinedList"/>
    <dgm:cxn modelId="{33A57146-EC52-488D-A32C-2AAB0A5E8BCF}" type="presParOf" srcId="{C7C197EC-FC7F-4AB7-8CEC-7D39FEE3B946}" destId="{25DF72D6-0572-4C09-AB2B-0AA55076BFE5}" srcOrd="2" destOrd="0" presId="urn:microsoft.com/office/officeart/2008/layout/LinedList"/>
    <dgm:cxn modelId="{D103316E-99DF-4E05-B861-FDAC99E490BE}" type="presParOf" srcId="{C7C197EC-FC7F-4AB7-8CEC-7D39FEE3B946}" destId="{EF729E4E-F8DB-497D-BD13-911227FB6EDE}" srcOrd="3" destOrd="0" presId="urn:microsoft.com/office/officeart/2008/layout/LinedList"/>
    <dgm:cxn modelId="{3AE8E933-E67B-4800-A087-1051CB1F0755}" type="presParOf" srcId="{EF729E4E-F8DB-497D-BD13-911227FB6EDE}" destId="{A92C0A2B-9CAB-4D95-AB36-1E78AD02707E}" srcOrd="0" destOrd="0" presId="urn:microsoft.com/office/officeart/2008/layout/LinedList"/>
    <dgm:cxn modelId="{EAABEDAA-4944-4DF7-AD2C-0E20CC65A6CB}" type="presParOf" srcId="{EF729E4E-F8DB-497D-BD13-911227FB6EDE}" destId="{8ADBB568-DB5F-45E0-A6AA-E64BDA0E4D5C}" srcOrd="1" destOrd="0" presId="urn:microsoft.com/office/officeart/2008/layout/LinedList"/>
    <dgm:cxn modelId="{B51AFFD6-9153-40FC-9118-83DC03AB74B4}" type="presParOf" srcId="{C7C197EC-FC7F-4AB7-8CEC-7D39FEE3B946}" destId="{5582CDDA-2294-4A1C-A713-B0D12F618890}" srcOrd="4" destOrd="0" presId="urn:microsoft.com/office/officeart/2008/layout/LinedList"/>
    <dgm:cxn modelId="{B4C28199-3A58-493A-BB18-600317B45348}" type="presParOf" srcId="{C7C197EC-FC7F-4AB7-8CEC-7D39FEE3B946}" destId="{5B249858-75C6-487B-B9B7-2369B1AB424D}" srcOrd="5" destOrd="0" presId="urn:microsoft.com/office/officeart/2008/layout/LinedList"/>
    <dgm:cxn modelId="{8A5AE951-D4EE-4AFB-B221-479ED27DA0EA}" type="presParOf" srcId="{5B249858-75C6-487B-B9B7-2369B1AB424D}" destId="{8B92F39B-4502-4119-B973-8B37B63C10DF}" srcOrd="0" destOrd="0" presId="urn:microsoft.com/office/officeart/2008/layout/LinedList"/>
    <dgm:cxn modelId="{078EFD1E-1A43-4492-99AD-99C5103C8F44}" type="presParOf" srcId="{5B249858-75C6-487B-B9B7-2369B1AB424D}" destId="{6C13B552-C014-43A5-9B2E-D3E4999EA4BD}" srcOrd="1" destOrd="0" presId="urn:microsoft.com/office/officeart/2008/layout/LinedList"/>
    <dgm:cxn modelId="{4C06DA06-5872-4AA3-9CDD-88365A867C62}" type="presParOf" srcId="{C7C197EC-FC7F-4AB7-8CEC-7D39FEE3B946}" destId="{F5F03D0A-B1AD-4780-8E0E-64597DAAC6FE}" srcOrd="6" destOrd="0" presId="urn:microsoft.com/office/officeart/2008/layout/LinedList"/>
    <dgm:cxn modelId="{8FB2F328-5A7C-4B42-A91D-AA90F12237EA}" type="presParOf" srcId="{C7C197EC-FC7F-4AB7-8CEC-7D39FEE3B946}" destId="{4978B2B6-7F7C-466C-A78C-6B9C5CF72382}" srcOrd="7" destOrd="0" presId="urn:microsoft.com/office/officeart/2008/layout/LinedList"/>
    <dgm:cxn modelId="{55E47597-6974-478E-ADB0-C3D104ED5BE2}" type="presParOf" srcId="{4978B2B6-7F7C-466C-A78C-6B9C5CF72382}" destId="{EDE75EBA-5781-4180-9703-DBF8872B51A5}" srcOrd="0" destOrd="0" presId="urn:microsoft.com/office/officeart/2008/layout/LinedList"/>
    <dgm:cxn modelId="{E55C6C80-EFBC-4BE9-B22B-412B9EE324A4}" type="presParOf" srcId="{4978B2B6-7F7C-466C-A78C-6B9C5CF72382}" destId="{70D01D08-DD9D-4D4E-AC2A-D84255BDC6A8}" srcOrd="1" destOrd="0" presId="urn:microsoft.com/office/officeart/2008/layout/LinedList"/>
    <dgm:cxn modelId="{0E03A290-CAA6-4ECF-9174-29A7CF2948A0}" type="presParOf" srcId="{C7C197EC-FC7F-4AB7-8CEC-7D39FEE3B946}" destId="{88F971DF-AF8F-46A8-9CB1-4D39AFC17A4F}" srcOrd="8" destOrd="0" presId="urn:microsoft.com/office/officeart/2008/layout/LinedList"/>
    <dgm:cxn modelId="{CC719CC1-CF59-44B9-8418-E801BE1574D8}" type="presParOf" srcId="{C7C197EC-FC7F-4AB7-8CEC-7D39FEE3B946}" destId="{05CEBDC8-D5C4-4C32-95B6-08BC0400BB05}" srcOrd="9" destOrd="0" presId="urn:microsoft.com/office/officeart/2008/layout/LinedList"/>
    <dgm:cxn modelId="{AFBFE413-4E8B-466E-A5FE-399C62B5DE18}" type="presParOf" srcId="{05CEBDC8-D5C4-4C32-95B6-08BC0400BB05}" destId="{6E6E1300-413B-45C4-9BD8-7909509F0A86}" srcOrd="0" destOrd="0" presId="urn:microsoft.com/office/officeart/2008/layout/LinedList"/>
    <dgm:cxn modelId="{C8BB4D48-C5FB-491B-9521-4B47BBD1ABF0}" type="presParOf" srcId="{05CEBDC8-D5C4-4C32-95B6-08BC0400BB05}" destId="{3B864D65-0403-44C8-A64D-B80C926AF9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651C5F1-2161-4554-84A3-058152F6C730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624B9F-A416-478C-844B-974B04BA591A}">
      <dgm:prSet/>
      <dgm:spPr/>
      <dgm:t>
        <a:bodyPr/>
        <a:lstStyle/>
        <a:p>
          <a:r>
            <a:rPr lang="en-GB"/>
            <a:t>Take a piece of paper. </a:t>
          </a:r>
          <a:endParaRPr lang="en-US"/>
        </a:p>
      </dgm:t>
    </dgm:pt>
    <dgm:pt modelId="{F428BFC6-5CBF-4ED5-941B-94C3F24353A9}" type="parTrans" cxnId="{0F13C17F-E533-4F96-BCC5-B54AFFD9C306}">
      <dgm:prSet/>
      <dgm:spPr/>
      <dgm:t>
        <a:bodyPr/>
        <a:lstStyle/>
        <a:p>
          <a:endParaRPr lang="en-US"/>
        </a:p>
      </dgm:t>
    </dgm:pt>
    <dgm:pt modelId="{D80750C2-8D3A-4DC0-AECF-40A52A64B7E0}" type="sibTrans" cxnId="{0F13C17F-E533-4F96-BCC5-B54AFFD9C306}">
      <dgm:prSet/>
      <dgm:spPr/>
      <dgm:t>
        <a:bodyPr/>
        <a:lstStyle/>
        <a:p>
          <a:endParaRPr lang="en-US"/>
        </a:p>
      </dgm:t>
    </dgm:pt>
    <dgm:pt modelId="{814E92B8-6D43-4037-8EA6-838F2D1BA583}">
      <dgm:prSet/>
      <dgm:spPr/>
      <dgm:t>
        <a:bodyPr/>
        <a:lstStyle/>
        <a:p>
          <a:r>
            <a:rPr lang="en-GB"/>
            <a:t>Draw a squiggle.</a:t>
          </a:r>
          <a:endParaRPr lang="en-US"/>
        </a:p>
      </dgm:t>
    </dgm:pt>
    <dgm:pt modelId="{2ECEACDD-5686-4467-8662-677B30A42E04}" type="parTrans" cxnId="{88CA9A33-53EC-4F27-A8F6-1529C5830936}">
      <dgm:prSet/>
      <dgm:spPr/>
      <dgm:t>
        <a:bodyPr/>
        <a:lstStyle/>
        <a:p>
          <a:endParaRPr lang="en-US"/>
        </a:p>
      </dgm:t>
    </dgm:pt>
    <dgm:pt modelId="{AFE6C174-9C6D-4944-8662-B1E40349D941}" type="sibTrans" cxnId="{88CA9A33-53EC-4F27-A8F6-1529C5830936}">
      <dgm:prSet/>
      <dgm:spPr/>
      <dgm:t>
        <a:bodyPr/>
        <a:lstStyle/>
        <a:p>
          <a:endParaRPr lang="en-US"/>
        </a:p>
      </dgm:t>
    </dgm:pt>
    <dgm:pt modelId="{B62F6824-497B-401E-AE0E-DC30FC43B59C}">
      <dgm:prSet/>
      <dgm:spPr/>
      <dgm:t>
        <a:bodyPr/>
        <a:lstStyle/>
        <a:p>
          <a:r>
            <a:rPr lang="en-GB"/>
            <a:t>Anything. A line, a pattern, something without taking up your pen. </a:t>
          </a:r>
          <a:endParaRPr lang="en-US"/>
        </a:p>
      </dgm:t>
    </dgm:pt>
    <dgm:pt modelId="{99268AD1-F8AC-4A7D-966C-7370181295F4}" type="parTrans" cxnId="{98AC44E3-5E2D-4232-A2AB-474C8A2F0CA6}">
      <dgm:prSet/>
      <dgm:spPr/>
      <dgm:t>
        <a:bodyPr/>
        <a:lstStyle/>
        <a:p>
          <a:endParaRPr lang="en-US"/>
        </a:p>
      </dgm:t>
    </dgm:pt>
    <dgm:pt modelId="{9D8E50F2-8D93-4AF8-B859-F7FDA903B6EF}" type="sibTrans" cxnId="{98AC44E3-5E2D-4232-A2AB-474C8A2F0CA6}">
      <dgm:prSet/>
      <dgm:spPr/>
      <dgm:t>
        <a:bodyPr/>
        <a:lstStyle/>
        <a:p>
          <a:endParaRPr lang="en-US"/>
        </a:p>
      </dgm:t>
    </dgm:pt>
    <dgm:pt modelId="{65C3F280-4FFA-4B1D-9097-808BF89016A3}">
      <dgm:prSet/>
      <dgm:spPr/>
      <dgm:t>
        <a:bodyPr/>
        <a:lstStyle/>
        <a:p>
          <a:r>
            <a:rPr lang="en-GB"/>
            <a:t>Now take 60 seconds, turn it into SOMETHING. </a:t>
          </a:r>
          <a:endParaRPr lang="en-US"/>
        </a:p>
      </dgm:t>
    </dgm:pt>
    <dgm:pt modelId="{334B8DDD-5073-4AC8-A315-965A338417B9}" type="parTrans" cxnId="{8C659AF4-9201-4137-AA2E-A385FD813D6D}">
      <dgm:prSet/>
      <dgm:spPr/>
      <dgm:t>
        <a:bodyPr/>
        <a:lstStyle/>
        <a:p>
          <a:endParaRPr lang="en-US"/>
        </a:p>
      </dgm:t>
    </dgm:pt>
    <dgm:pt modelId="{F17A2CEA-6DDB-45F6-B62A-22AB9ED4B7FC}" type="sibTrans" cxnId="{8C659AF4-9201-4137-AA2E-A385FD813D6D}">
      <dgm:prSet/>
      <dgm:spPr/>
      <dgm:t>
        <a:bodyPr/>
        <a:lstStyle/>
        <a:p>
          <a:endParaRPr lang="en-US"/>
        </a:p>
      </dgm:t>
    </dgm:pt>
    <dgm:pt modelId="{462CE596-3C98-4C32-9081-F2C0270EABA2}" type="pres">
      <dgm:prSet presAssocID="{4651C5F1-2161-4554-84A3-058152F6C730}" presName="vert0" presStyleCnt="0">
        <dgm:presLayoutVars>
          <dgm:dir/>
          <dgm:animOne val="branch"/>
          <dgm:animLvl val="lvl"/>
        </dgm:presLayoutVars>
      </dgm:prSet>
      <dgm:spPr/>
    </dgm:pt>
    <dgm:pt modelId="{F9C1CBF8-2EE9-4A2C-ADE7-62235ACF05A9}" type="pres">
      <dgm:prSet presAssocID="{1C624B9F-A416-478C-844B-974B04BA591A}" presName="thickLine" presStyleLbl="alignNode1" presStyleIdx="0" presStyleCnt="4"/>
      <dgm:spPr/>
    </dgm:pt>
    <dgm:pt modelId="{497F9F3C-FEBA-450E-871C-BBAAF13A54F8}" type="pres">
      <dgm:prSet presAssocID="{1C624B9F-A416-478C-844B-974B04BA591A}" presName="horz1" presStyleCnt="0"/>
      <dgm:spPr/>
    </dgm:pt>
    <dgm:pt modelId="{418C6A70-29D4-4181-BAF3-77883CBC68FA}" type="pres">
      <dgm:prSet presAssocID="{1C624B9F-A416-478C-844B-974B04BA591A}" presName="tx1" presStyleLbl="revTx" presStyleIdx="0" presStyleCnt="4"/>
      <dgm:spPr/>
    </dgm:pt>
    <dgm:pt modelId="{C238F648-7081-4DA7-846A-4E9373BF2CB5}" type="pres">
      <dgm:prSet presAssocID="{1C624B9F-A416-478C-844B-974B04BA591A}" presName="vert1" presStyleCnt="0"/>
      <dgm:spPr/>
    </dgm:pt>
    <dgm:pt modelId="{4A711523-D9D8-4D24-99F6-A47F6D0E6631}" type="pres">
      <dgm:prSet presAssocID="{814E92B8-6D43-4037-8EA6-838F2D1BA583}" presName="thickLine" presStyleLbl="alignNode1" presStyleIdx="1" presStyleCnt="4"/>
      <dgm:spPr/>
    </dgm:pt>
    <dgm:pt modelId="{1B6C56B9-CA1C-4B8C-9BE7-657E7E9E3E9C}" type="pres">
      <dgm:prSet presAssocID="{814E92B8-6D43-4037-8EA6-838F2D1BA583}" presName="horz1" presStyleCnt="0"/>
      <dgm:spPr/>
    </dgm:pt>
    <dgm:pt modelId="{8A969795-E16E-4011-A178-85B225B7CF95}" type="pres">
      <dgm:prSet presAssocID="{814E92B8-6D43-4037-8EA6-838F2D1BA583}" presName="tx1" presStyleLbl="revTx" presStyleIdx="1" presStyleCnt="4"/>
      <dgm:spPr/>
    </dgm:pt>
    <dgm:pt modelId="{7FBC903E-4A3D-4B56-9FFF-109EA91B33A9}" type="pres">
      <dgm:prSet presAssocID="{814E92B8-6D43-4037-8EA6-838F2D1BA583}" presName="vert1" presStyleCnt="0"/>
      <dgm:spPr/>
    </dgm:pt>
    <dgm:pt modelId="{11FFF223-3248-49C8-B92F-726E868B4D91}" type="pres">
      <dgm:prSet presAssocID="{B62F6824-497B-401E-AE0E-DC30FC43B59C}" presName="thickLine" presStyleLbl="alignNode1" presStyleIdx="2" presStyleCnt="4"/>
      <dgm:spPr/>
    </dgm:pt>
    <dgm:pt modelId="{20DF5E9A-6FE3-4B96-BB68-74662EF1784D}" type="pres">
      <dgm:prSet presAssocID="{B62F6824-497B-401E-AE0E-DC30FC43B59C}" presName="horz1" presStyleCnt="0"/>
      <dgm:spPr/>
    </dgm:pt>
    <dgm:pt modelId="{CA9AB00E-B108-4EC9-AF7F-30D90108ADD0}" type="pres">
      <dgm:prSet presAssocID="{B62F6824-497B-401E-AE0E-DC30FC43B59C}" presName="tx1" presStyleLbl="revTx" presStyleIdx="2" presStyleCnt="4"/>
      <dgm:spPr/>
    </dgm:pt>
    <dgm:pt modelId="{4B03025B-5941-4E55-8A26-24DF7BF7DC74}" type="pres">
      <dgm:prSet presAssocID="{B62F6824-497B-401E-AE0E-DC30FC43B59C}" presName="vert1" presStyleCnt="0"/>
      <dgm:spPr/>
    </dgm:pt>
    <dgm:pt modelId="{8ECF9ED9-FCB2-4124-8F2E-F9015E406AC6}" type="pres">
      <dgm:prSet presAssocID="{65C3F280-4FFA-4B1D-9097-808BF89016A3}" presName="thickLine" presStyleLbl="alignNode1" presStyleIdx="3" presStyleCnt="4"/>
      <dgm:spPr/>
    </dgm:pt>
    <dgm:pt modelId="{2FAC887F-6789-4EEF-B9DE-86CC541FC739}" type="pres">
      <dgm:prSet presAssocID="{65C3F280-4FFA-4B1D-9097-808BF89016A3}" presName="horz1" presStyleCnt="0"/>
      <dgm:spPr/>
    </dgm:pt>
    <dgm:pt modelId="{30F8D5FF-B741-43CC-A2E7-AA3778788B7E}" type="pres">
      <dgm:prSet presAssocID="{65C3F280-4FFA-4B1D-9097-808BF89016A3}" presName="tx1" presStyleLbl="revTx" presStyleIdx="3" presStyleCnt="4"/>
      <dgm:spPr/>
    </dgm:pt>
    <dgm:pt modelId="{5F5A21E0-A092-4101-9F20-79FA2298EBC3}" type="pres">
      <dgm:prSet presAssocID="{65C3F280-4FFA-4B1D-9097-808BF89016A3}" presName="vert1" presStyleCnt="0"/>
      <dgm:spPr/>
    </dgm:pt>
  </dgm:ptLst>
  <dgm:cxnLst>
    <dgm:cxn modelId="{E15ABF00-E642-4854-A391-CE90F860892F}" type="presOf" srcId="{814E92B8-6D43-4037-8EA6-838F2D1BA583}" destId="{8A969795-E16E-4011-A178-85B225B7CF95}" srcOrd="0" destOrd="0" presId="urn:microsoft.com/office/officeart/2008/layout/LinedList"/>
    <dgm:cxn modelId="{88CA9A33-53EC-4F27-A8F6-1529C5830936}" srcId="{4651C5F1-2161-4554-84A3-058152F6C730}" destId="{814E92B8-6D43-4037-8EA6-838F2D1BA583}" srcOrd="1" destOrd="0" parTransId="{2ECEACDD-5686-4467-8662-677B30A42E04}" sibTransId="{AFE6C174-9C6D-4944-8662-B1E40349D941}"/>
    <dgm:cxn modelId="{05CB554C-11E4-4CD0-AC71-BEBDBE5ACB7D}" type="presOf" srcId="{1C624B9F-A416-478C-844B-974B04BA591A}" destId="{418C6A70-29D4-4181-BAF3-77883CBC68FA}" srcOrd="0" destOrd="0" presId="urn:microsoft.com/office/officeart/2008/layout/LinedList"/>
    <dgm:cxn modelId="{0F13C17F-E533-4F96-BCC5-B54AFFD9C306}" srcId="{4651C5F1-2161-4554-84A3-058152F6C730}" destId="{1C624B9F-A416-478C-844B-974B04BA591A}" srcOrd="0" destOrd="0" parTransId="{F428BFC6-5CBF-4ED5-941B-94C3F24353A9}" sibTransId="{D80750C2-8D3A-4DC0-AECF-40A52A64B7E0}"/>
    <dgm:cxn modelId="{461B9E98-649F-4B19-94AA-8F32E15059B3}" type="presOf" srcId="{4651C5F1-2161-4554-84A3-058152F6C730}" destId="{462CE596-3C98-4C32-9081-F2C0270EABA2}" srcOrd="0" destOrd="0" presId="urn:microsoft.com/office/officeart/2008/layout/LinedList"/>
    <dgm:cxn modelId="{F2DEA4E0-0997-4CD4-A8F6-2CD277B3C0F5}" type="presOf" srcId="{B62F6824-497B-401E-AE0E-DC30FC43B59C}" destId="{CA9AB00E-B108-4EC9-AF7F-30D90108ADD0}" srcOrd="0" destOrd="0" presId="urn:microsoft.com/office/officeart/2008/layout/LinedList"/>
    <dgm:cxn modelId="{98AC44E3-5E2D-4232-A2AB-474C8A2F0CA6}" srcId="{4651C5F1-2161-4554-84A3-058152F6C730}" destId="{B62F6824-497B-401E-AE0E-DC30FC43B59C}" srcOrd="2" destOrd="0" parTransId="{99268AD1-F8AC-4A7D-966C-7370181295F4}" sibTransId="{9D8E50F2-8D93-4AF8-B859-F7FDA903B6EF}"/>
    <dgm:cxn modelId="{CF9C91EC-D55F-4A7A-86E7-6C26CD4CD232}" type="presOf" srcId="{65C3F280-4FFA-4B1D-9097-808BF89016A3}" destId="{30F8D5FF-B741-43CC-A2E7-AA3778788B7E}" srcOrd="0" destOrd="0" presId="urn:microsoft.com/office/officeart/2008/layout/LinedList"/>
    <dgm:cxn modelId="{8C659AF4-9201-4137-AA2E-A385FD813D6D}" srcId="{4651C5F1-2161-4554-84A3-058152F6C730}" destId="{65C3F280-4FFA-4B1D-9097-808BF89016A3}" srcOrd="3" destOrd="0" parTransId="{334B8DDD-5073-4AC8-A315-965A338417B9}" sibTransId="{F17A2CEA-6DDB-45F6-B62A-22AB9ED4B7FC}"/>
    <dgm:cxn modelId="{62470323-6BD5-4D6C-A6BD-0C6E11E29029}" type="presParOf" srcId="{462CE596-3C98-4C32-9081-F2C0270EABA2}" destId="{F9C1CBF8-2EE9-4A2C-ADE7-62235ACF05A9}" srcOrd="0" destOrd="0" presId="urn:microsoft.com/office/officeart/2008/layout/LinedList"/>
    <dgm:cxn modelId="{AD87D1C1-2F77-4B6E-A7E0-714E4F92E922}" type="presParOf" srcId="{462CE596-3C98-4C32-9081-F2C0270EABA2}" destId="{497F9F3C-FEBA-450E-871C-BBAAF13A54F8}" srcOrd="1" destOrd="0" presId="urn:microsoft.com/office/officeart/2008/layout/LinedList"/>
    <dgm:cxn modelId="{C73D1F59-AFE9-468D-B6D7-2AAF42C16A22}" type="presParOf" srcId="{497F9F3C-FEBA-450E-871C-BBAAF13A54F8}" destId="{418C6A70-29D4-4181-BAF3-77883CBC68FA}" srcOrd="0" destOrd="0" presId="urn:microsoft.com/office/officeart/2008/layout/LinedList"/>
    <dgm:cxn modelId="{97028FEB-55B7-47CC-86F0-95D65762A35D}" type="presParOf" srcId="{497F9F3C-FEBA-450E-871C-BBAAF13A54F8}" destId="{C238F648-7081-4DA7-846A-4E9373BF2CB5}" srcOrd="1" destOrd="0" presId="urn:microsoft.com/office/officeart/2008/layout/LinedList"/>
    <dgm:cxn modelId="{908463E7-E188-4629-8C11-FF99E7151136}" type="presParOf" srcId="{462CE596-3C98-4C32-9081-F2C0270EABA2}" destId="{4A711523-D9D8-4D24-99F6-A47F6D0E6631}" srcOrd="2" destOrd="0" presId="urn:microsoft.com/office/officeart/2008/layout/LinedList"/>
    <dgm:cxn modelId="{E84D143C-AE31-472F-9799-3F0D94499965}" type="presParOf" srcId="{462CE596-3C98-4C32-9081-F2C0270EABA2}" destId="{1B6C56B9-CA1C-4B8C-9BE7-657E7E9E3E9C}" srcOrd="3" destOrd="0" presId="urn:microsoft.com/office/officeart/2008/layout/LinedList"/>
    <dgm:cxn modelId="{680A272B-854A-43BD-ADFE-56F5A4201CE3}" type="presParOf" srcId="{1B6C56B9-CA1C-4B8C-9BE7-657E7E9E3E9C}" destId="{8A969795-E16E-4011-A178-85B225B7CF95}" srcOrd="0" destOrd="0" presId="urn:microsoft.com/office/officeart/2008/layout/LinedList"/>
    <dgm:cxn modelId="{F60EE30E-F750-4E8B-98B8-8061A9C6D939}" type="presParOf" srcId="{1B6C56B9-CA1C-4B8C-9BE7-657E7E9E3E9C}" destId="{7FBC903E-4A3D-4B56-9FFF-109EA91B33A9}" srcOrd="1" destOrd="0" presId="urn:microsoft.com/office/officeart/2008/layout/LinedList"/>
    <dgm:cxn modelId="{9A988A5B-78D9-4834-84F2-AEC5F72EBE54}" type="presParOf" srcId="{462CE596-3C98-4C32-9081-F2C0270EABA2}" destId="{11FFF223-3248-49C8-B92F-726E868B4D91}" srcOrd="4" destOrd="0" presId="urn:microsoft.com/office/officeart/2008/layout/LinedList"/>
    <dgm:cxn modelId="{DD44F40A-47EF-4513-9847-5B667F7217DA}" type="presParOf" srcId="{462CE596-3C98-4C32-9081-F2C0270EABA2}" destId="{20DF5E9A-6FE3-4B96-BB68-74662EF1784D}" srcOrd="5" destOrd="0" presId="urn:microsoft.com/office/officeart/2008/layout/LinedList"/>
    <dgm:cxn modelId="{42B927EB-8C8C-458C-982B-4BB137E4DA26}" type="presParOf" srcId="{20DF5E9A-6FE3-4B96-BB68-74662EF1784D}" destId="{CA9AB00E-B108-4EC9-AF7F-30D90108ADD0}" srcOrd="0" destOrd="0" presId="urn:microsoft.com/office/officeart/2008/layout/LinedList"/>
    <dgm:cxn modelId="{E093ED2D-A732-4B43-A406-40E2F953386B}" type="presParOf" srcId="{20DF5E9A-6FE3-4B96-BB68-74662EF1784D}" destId="{4B03025B-5941-4E55-8A26-24DF7BF7DC74}" srcOrd="1" destOrd="0" presId="urn:microsoft.com/office/officeart/2008/layout/LinedList"/>
    <dgm:cxn modelId="{C3A591DD-CCB6-48BA-8298-136F4116BB18}" type="presParOf" srcId="{462CE596-3C98-4C32-9081-F2C0270EABA2}" destId="{8ECF9ED9-FCB2-4124-8F2E-F9015E406AC6}" srcOrd="6" destOrd="0" presId="urn:microsoft.com/office/officeart/2008/layout/LinedList"/>
    <dgm:cxn modelId="{A29F24D9-AC45-428C-94A0-51EC408985A7}" type="presParOf" srcId="{462CE596-3C98-4C32-9081-F2C0270EABA2}" destId="{2FAC887F-6789-4EEF-B9DE-86CC541FC739}" srcOrd="7" destOrd="0" presId="urn:microsoft.com/office/officeart/2008/layout/LinedList"/>
    <dgm:cxn modelId="{4668E09C-C568-46BF-B66A-0777805E869A}" type="presParOf" srcId="{2FAC887F-6789-4EEF-B9DE-86CC541FC739}" destId="{30F8D5FF-B741-43CC-A2E7-AA3778788B7E}" srcOrd="0" destOrd="0" presId="urn:microsoft.com/office/officeart/2008/layout/LinedList"/>
    <dgm:cxn modelId="{4E2C8DF5-3E81-40F4-8A31-F2255B275545}" type="presParOf" srcId="{2FAC887F-6789-4EEF-B9DE-86CC541FC739}" destId="{5F5A21E0-A092-4101-9F20-79FA2298EB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5B1489D-0AEA-45B8-A906-AF9C90BBEC8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3D220E-E699-49F1-B16F-C1860FA78292}">
      <dgm:prSet/>
      <dgm:spPr/>
      <dgm:t>
        <a:bodyPr/>
        <a:lstStyle/>
        <a:p>
          <a:r>
            <a:rPr lang="en-GB"/>
            <a:t>To be inspired by something, or someone, is an interesting process.</a:t>
          </a:r>
          <a:endParaRPr lang="en-US"/>
        </a:p>
      </dgm:t>
    </dgm:pt>
    <dgm:pt modelId="{93DDEBA2-DF31-4126-9923-9B6A8E140261}" type="parTrans" cxnId="{789F1D94-7401-4919-BDAA-B3290CD588D8}">
      <dgm:prSet/>
      <dgm:spPr/>
      <dgm:t>
        <a:bodyPr/>
        <a:lstStyle/>
        <a:p>
          <a:endParaRPr lang="en-US"/>
        </a:p>
      </dgm:t>
    </dgm:pt>
    <dgm:pt modelId="{BFB23493-0331-4CC8-A6FC-37D49999C740}" type="sibTrans" cxnId="{789F1D94-7401-4919-BDAA-B3290CD588D8}">
      <dgm:prSet/>
      <dgm:spPr/>
      <dgm:t>
        <a:bodyPr/>
        <a:lstStyle/>
        <a:p>
          <a:endParaRPr lang="en-US"/>
        </a:p>
      </dgm:t>
    </dgm:pt>
    <dgm:pt modelId="{C22E8F47-5503-4C1A-BDB7-7716C2C703AF}">
      <dgm:prSet/>
      <dgm:spPr/>
      <dgm:t>
        <a:bodyPr/>
        <a:lstStyle/>
        <a:p>
          <a:r>
            <a:rPr lang="en-GB"/>
            <a:t>We can find inspiration in the most unlikely of places.</a:t>
          </a:r>
          <a:endParaRPr lang="en-US"/>
        </a:p>
      </dgm:t>
    </dgm:pt>
    <dgm:pt modelId="{8FECCAF5-2388-4ECF-BA00-CA93F4575FD2}" type="parTrans" cxnId="{E40609F9-057B-43B1-98B0-035E52987821}">
      <dgm:prSet/>
      <dgm:spPr/>
      <dgm:t>
        <a:bodyPr/>
        <a:lstStyle/>
        <a:p>
          <a:endParaRPr lang="en-US"/>
        </a:p>
      </dgm:t>
    </dgm:pt>
    <dgm:pt modelId="{C5853353-0690-42DD-A35E-387CAC15A395}" type="sibTrans" cxnId="{E40609F9-057B-43B1-98B0-035E52987821}">
      <dgm:prSet/>
      <dgm:spPr/>
      <dgm:t>
        <a:bodyPr/>
        <a:lstStyle/>
        <a:p>
          <a:endParaRPr lang="en-US"/>
        </a:p>
      </dgm:t>
    </dgm:pt>
    <dgm:pt modelId="{AF374AE7-592B-4406-8FDB-85EA822956E2}" type="pres">
      <dgm:prSet presAssocID="{E5B1489D-0AEA-45B8-A906-AF9C90BBEC84}" presName="linear" presStyleCnt="0">
        <dgm:presLayoutVars>
          <dgm:animLvl val="lvl"/>
          <dgm:resizeHandles val="exact"/>
        </dgm:presLayoutVars>
      </dgm:prSet>
      <dgm:spPr/>
    </dgm:pt>
    <dgm:pt modelId="{75488EEC-D115-4091-96F0-E10AC58E908B}" type="pres">
      <dgm:prSet presAssocID="{863D220E-E699-49F1-B16F-C1860FA7829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6F20A0-3383-40C0-A8C1-27E0A6CC52EF}" type="pres">
      <dgm:prSet presAssocID="{BFB23493-0331-4CC8-A6FC-37D49999C740}" presName="spacer" presStyleCnt="0"/>
      <dgm:spPr/>
    </dgm:pt>
    <dgm:pt modelId="{A48F4D9B-3F47-4A8C-8044-0C072E1BDD56}" type="pres">
      <dgm:prSet presAssocID="{C22E8F47-5503-4C1A-BDB7-7716C2C703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7791059-39E1-4FCC-A796-305F0ABDD629}" type="presOf" srcId="{C22E8F47-5503-4C1A-BDB7-7716C2C703AF}" destId="{A48F4D9B-3F47-4A8C-8044-0C072E1BDD56}" srcOrd="0" destOrd="0" presId="urn:microsoft.com/office/officeart/2005/8/layout/vList2"/>
    <dgm:cxn modelId="{789F1D94-7401-4919-BDAA-B3290CD588D8}" srcId="{E5B1489D-0AEA-45B8-A906-AF9C90BBEC84}" destId="{863D220E-E699-49F1-B16F-C1860FA78292}" srcOrd="0" destOrd="0" parTransId="{93DDEBA2-DF31-4126-9923-9B6A8E140261}" sibTransId="{BFB23493-0331-4CC8-A6FC-37D49999C740}"/>
    <dgm:cxn modelId="{5FBA4BF0-0FD8-4BF9-BA43-FEA352841884}" type="presOf" srcId="{E5B1489D-0AEA-45B8-A906-AF9C90BBEC84}" destId="{AF374AE7-592B-4406-8FDB-85EA822956E2}" srcOrd="0" destOrd="0" presId="urn:microsoft.com/office/officeart/2005/8/layout/vList2"/>
    <dgm:cxn modelId="{2E30E1F5-A992-4B05-BDEC-C26D28F8B021}" type="presOf" srcId="{863D220E-E699-49F1-B16F-C1860FA78292}" destId="{75488EEC-D115-4091-96F0-E10AC58E908B}" srcOrd="0" destOrd="0" presId="urn:microsoft.com/office/officeart/2005/8/layout/vList2"/>
    <dgm:cxn modelId="{E40609F9-057B-43B1-98B0-035E52987821}" srcId="{E5B1489D-0AEA-45B8-A906-AF9C90BBEC84}" destId="{C22E8F47-5503-4C1A-BDB7-7716C2C703AF}" srcOrd="1" destOrd="0" parTransId="{8FECCAF5-2388-4ECF-BA00-CA93F4575FD2}" sibTransId="{C5853353-0690-42DD-A35E-387CAC15A395}"/>
    <dgm:cxn modelId="{3A60A577-5733-447E-A439-403108F774DF}" type="presParOf" srcId="{AF374AE7-592B-4406-8FDB-85EA822956E2}" destId="{75488EEC-D115-4091-96F0-E10AC58E908B}" srcOrd="0" destOrd="0" presId="urn:microsoft.com/office/officeart/2005/8/layout/vList2"/>
    <dgm:cxn modelId="{4526D670-0B9F-47C5-8295-7B77F9EE7EF9}" type="presParOf" srcId="{AF374AE7-592B-4406-8FDB-85EA822956E2}" destId="{B36F20A0-3383-40C0-A8C1-27E0A6CC52EF}" srcOrd="1" destOrd="0" presId="urn:microsoft.com/office/officeart/2005/8/layout/vList2"/>
    <dgm:cxn modelId="{D97B559C-764E-4105-8ADE-0540301ED9D2}" type="presParOf" srcId="{AF374AE7-592B-4406-8FDB-85EA822956E2}" destId="{A48F4D9B-3F47-4A8C-8044-0C072E1BDD5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E26A4B6-F605-493D-A90E-DD0D2314BCA4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3CEA504-6C88-400A-A0AC-F5D762EBB4E1}">
      <dgm:prSet/>
      <dgm:spPr/>
      <dgm:t>
        <a:bodyPr/>
        <a:lstStyle/>
        <a:p>
          <a:r>
            <a:rPr lang="en-GB"/>
            <a:t>The Inspiration Map</a:t>
          </a:r>
          <a:endParaRPr lang="en-US"/>
        </a:p>
      </dgm:t>
    </dgm:pt>
    <dgm:pt modelId="{11796AF6-AB7D-4053-AEF5-0E3C27A24C59}" type="parTrans" cxnId="{E52FA1D4-D7E1-4782-B33F-61151A4D40E5}">
      <dgm:prSet/>
      <dgm:spPr/>
      <dgm:t>
        <a:bodyPr/>
        <a:lstStyle/>
        <a:p>
          <a:endParaRPr lang="en-US"/>
        </a:p>
      </dgm:t>
    </dgm:pt>
    <dgm:pt modelId="{CAC8AA72-98EC-4A1B-BD90-220BB35E37A8}" type="sibTrans" cxnId="{E52FA1D4-D7E1-4782-B33F-61151A4D40E5}">
      <dgm:prSet/>
      <dgm:spPr/>
      <dgm:t>
        <a:bodyPr/>
        <a:lstStyle/>
        <a:p>
          <a:endParaRPr lang="en-US"/>
        </a:p>
      </dgm:t>
    </dgm:pt>
    <dgm:pt modelId="{FD3C7C18-2F66-4B4F-AB56-57BBAA1B387C}">
      <dgm:prSet/>
      <dgm:spPr/>
      <dgm:t>
        <a:bodyPr/>
        <a:lstStyle/>
        <a:p>
          <a:r>
            <a:rPr lang="en-GB"/>
            <a:t>Start with a little stick person, that's you! </a:t>
          </a:r>
          <a:endParaRPr lang="en-US"/>
        </a:p>
      </dgm:t>
    </dgm:pt>
    <dgm:pt modelId="{CA483A89-CE75-45DE-B3C3-C9DBA71D6081}" type="parTrans" cxnId="{9B2D345B-9192-4580-A0B2-68931FF1EA98}">
      <dgm:prSet/>
      <dgm:spPr/>
      <dgm:t>
        <a:bodyPr/>
        <a:lstStyle/>
        <a:p>
          <a:endParaRPr lang="en-US"/>
        </a:p>
      </dgm:t>
    </dgm:pt>
    <dgm:pt modelId="{EAD91B9F-C20F-4C03-A8B5-60B8AF02BF94}" type="sibTrans" cxnId="{9B2D345B-9192-4580-A0B2-68931FF1EA98}">
      <dgm:prSet/>
      <dgm:spPr/>
      <dgm:t>
        <a:bodyPr/>
        <a:lstStyle/>
        <a:p>
          <a:endParaRPr lang="en-US"/>
        </a:p>
      </dgm:t>
    </dgm:pt>
    <dgm:pt modelId="{FC7252AD-E94D-431E-B4D0-6BBA72430D06}">
      <dgm:prSet/>
      <dgm:spPr/>
      <dgm:t>
        <a:bodyPr/>
        <a:lstStyle/>
        <a:p>
          <a:r>
            <a:rPr lang="en-GB"/>
            <a:t>Draw circles around you.</a:t>
          </a:r>
          <a:endParaRPr lang="en-US"/>
        </a:p>
      </dgm:t>
    </dgm:pt>
    <dgm:pt modelId="{C7658DFD-6359-4224-BC81-43D656CC9F51}" type="parTrans" cxnId="{09F4B904-C9B0-48EB-9871-EAE95EA815F8}">
      <dgm:prSet/>
      <dgm:spPr/>
      <dgm:t>
        <a:bodyPr/>
        <a:lstStyle/>
        <a:p>
          <a:endParaRPr lang="en-US"/>
        </a:p>
      </dgm:t>
    </dgm:pt>
    <dgm:pt modelId="{45B9A36E-6059-45DF-977A-87F720BA3E2C}" type="sibTrans" cxnId="{09F4B904-C9B0-48EB-9871-EAE95EA815F8}">
      <dgm:prSet/>
      <dgm:spPr/>
      <dgm:t>
        <a:bodyPr/>
        <a:lstStyle/>
        <a:p>
          <a:endParaRPr lang="en-US"/>
        </a:p>
      </dgm:t>
    </dgm:pt>
    <dgm:pt modelId="{91F13663-E452-438C-A319-4A2C1EC466C6}">
      <dgm:prSet/>
      <dgm:spPr/>
      <dgm:t>
        <a:bodyPr/>
        <a:lstStyle/>
        <a:p>
          <a:r>
            <a:rPr lang="en-GB"/>
            <a:t>Now write in those circles your sources of inspiration.</a:t>
          </a:r>
          <a:endParaRPr lang="en-US"/>
        </a:p>
      </dgm:t>
    </dgm:pt>
    <dgm:pt modelId="{BC1FC359-843F-4C90-93FC-FF568645E2F7}" type="parTrans" cxnId="{D961ACFC-3DA0-4148-B246-62424E8FCC44}">
      <dgm:prSet/>
      <dgm:spPr/>
      <dgm:t>
        <a:bodyPr/>
        <a:lstStyle/>
        <a:p>
          <a:endParaRPr lang="en-US"/>
        </a:p>
      </dgm:t>
    </dgm:pt>
    <dgm:pt modelId="{5EDD53B9-1F96-43B1-883D-64E3DE8D34A8}" type="sibTrans" cxnId="{D961ACFC-3DA0-4148-B246-62424E8FCC44}">
      <dgm:prSet/>
      <dgm:spPr/>
      <dgm:t>
        <a:bodyPr/>
        <a:lstStyle/>
        <a:p>
          <a:endParaRPr lang="en-US"/>
        </a:p>
      </dgm:t>
    </dgm:pt>
    <dgm:pt modelId="{4270CF94-DEC8-4A6C-BE1C-B7FE1FBC865B}">
      <dgm:prSet/>
      <dgm:spPr/>
      <dgm:t>
        <a:bodyPr/>
        <a:lstStyle/>
        <a:p>
          <a:r>
            <a:rPr lang="en-GB"/>
            <a:t>The closer they are, the more impact they have. </a:t>
          </a:r>
          <a:endParaRPr lang="en-US"/>
        </a:p>
      </dgm:t>
    </dgm:pt>
    <dgm:pt modelId="{818A107B-73FB-48E3-A83F-34A49D491670}" type="parTrans" cxnId="{A3E197D5-DF4E-455E-9D44-1CD6E99F5341}">
      <dgm:prSet/>
      <dgm:spPr/>
      <dgm:t>
        <a:bodyPr/>
        <a:lstStyle/>
        <a:p>
          <a:endParaRPr lang="en-US"/>
        </a:p>
      </dgm:t>
    </dgm:pt>
    <dgm:pt modelId="{724A7F67-4833-485E-8349-210B6CDE25F2}" type="sibTrans" cxnId="{A3E197D5-DF4E-455E-9D44-1CD6E99F5341}">
      <dgm:prSet/>
      <dgm:spPr/>
      <dgm:t>
        <a:bodyPr/>
        <a:lstStyle/>
        <a:p>
          <a:endParaRPr lang="en-US"/>
        </a:p>
      </dgm:t>
    </dgm:pt>
    <dgm:pt modelId="{238BB823-4207-468D-BD53-62F27988B4B7}">
      <dgm:prSet/>
      <dgm:spPr/>
      <dgm:t>
        <a:bodyPr/>
        <a:lstStyle/>
        <a:p>
          <a:r>
            <a:rPr lang="en-GB"/>
            <a:t>(10 minutes)</a:t>
          </a:r>
          <a:endParaRPr lang="en-US"/>
        </a:p>
      </dgm:t>
    </dgm:pt>
    <dgm:pt modelId="{F4ABBDFC-E757-4FAD-907F-2FC30871A1A2}" type="parTrans" cxnId="{B6C5FE37-EA27-4B94-913B-5FD32B381CF3}">
      <dgm:prSet/>
      <dgm:spPr/>
      <dgm:t>
        <a:bodyPr/>
        <a:lstStyle/>
        <a:p>
          <a:endParaRPr lang="en-US"/>
        </a:p>
      </dgm:t>
    </dgm:pt>
    <dgm:pt modelId="{B14ED9E7-C1B4-4AFC-AB52-72BFEA7C3566}" type="sibTrans" cxnId="{B6C5FE37-EA27-4B94-913B-5FD32B381CF3}">
      <dgm:prSet/>
      <dgm:spPr/>
      <dgm:t>
        <a:bodyPr/>
        <a:lstStyle/>
        <a:p>
          <a:endParaRPr lang="en-US"/>
        </a:p>
      </dgm:t>
    </dgm:pt>
    <dgm:pt modelId="{1F866267-F813-4E9B-95EC-C533EE744EE1}">
      <dgm:prSet/>
      <dgm:spPr/>
      <dgm:t>
        <a:bodyPr/>
        <a:lstStyle/>
        <a:p>
          <a:r>
            <a:rPr lang="en-GB"/>
            <a:t>PS. Be as artistic as you like.</a:t>
          </a:r>
          <a:endParaRPr lang="en-US"/>
        </a:p>
      </dgm:t>
    </dgm:pt>
    <dgm:pt modelId="{786C132B-97B0-477D-9D7B-2A131F9FB168}" type="parTrans" cxnId="{58B6B40C-C022-42E7-AB9C-8E4B4F90F061}">
      <dgm:prSet/>
      <dgm:spPr/>
      <dgm:t>
        <a:bodyPr/>
        <a:lstStyle/>
        <a:p>
          <a:endParaRPr lang="en-US"/>
        </a:p>
      </dgm:t>
    </dgm:pt>
    <dgm:pt modelId="{4247EAA3-822B-4BFF-B9AF-6C38709B2EEB}" type="sibTrans" cxnId="{58B6B40C-C022-42E7-AB9C-8E4B4F90F061}">
      <dgm:prSet/>
      <dgm:spPr/>
      <dgm:t>
        <a:bodyPr/>
        <a:lstStyle/>
        <a:p>
          <a:endParaRPr lang="en-US"/>
        </a:p>
      </dgm:t>
    </dgm:pt>
    <dgm:pt modelId="{B7D699AB-BB9A-4B3E-9E75-19BE2A7BCD62}" type="pres">
      <dgm:prSet presAssocID="{4E26A4B6-F605-493D-A90E-DD0D2314BCA4}" presName="vert0" presStyleCnt="0">
        <dgm:presLayoutVars>
          <dgm:dir/>
          <dgm:animOne val="branch"/>
          <dgm:animLvl val="lvl"/>
        </dgm:presLayoutVars>
      </dgm:prSet>
      <dgm:spPr/>
    </dgm:pt>
    <dgm:pt modelId="{A759E2D5-CBAB-4F74-A613-ABD83BB9D41A}" type="pres">
      <dgm:prSet presAssocID="{A3CEA504-6C88-400A-A0AC-F5D762EBB4E1}" presName="thickLine" presStyleLbl="alignNode1" presStyleIdx="0" presStyleCnt="7"/>
      <dgm:spPr/>
    </dgm:pt>
    <dgm:pt modelId="{81C81606-A328-4283-A9C4-D9CCDA896EF8}" type="pres">
      <dgm:prSet presAssocID="{A3CEA504-6C88-400A-A0AC-F5D762EBB4E1}" presName="horz1" presStyleCnt="0"/>
      <dgm:spPr/>
    </dgm:pt>
    <dgm:pt modelId="{24A4DF26-7530-476A-9C3F-0779123D3A38}" type="pres">
      <dgm:prSet presAssocID="{A3CEA504-6C88-400A-A0AC-F5D762EBB4E1}" presName="tx1" presStyleLbl="revTx" presStyleIdx="0" presStyleCnt="7"/>
      <dgm:spPr/>
    </dgm:pt>
    <dgm:pt modelId="{E80634FD-3A45-48ED-B2BA-69118A6645C9}" type="pres">
      <dgm:prSet presAssocID="{A3CEA504-6C88-400A-A0AC-F5D762EBB4E1}" presName="vert1" presStyleCnt="0"/>
      <dgm:spPr/>
    </dgm:pt>
    <dgm:pt modelId="{0583E655-FC26-4C36-B443-4C7D1DA53AB0}" type="pres">
      <dgm:prSet presAssocID="{FD3C7C18-2F66-4B4F-AB56-57BBAA1B387C}" presName="thickLine" presStyleLbl="alignNode1" presStyleIdx="1" presStyleCnt="7"/>
      <dgm:spPr/>
    </dgm:pt>
    <dgm:pt modelId="{ABD552C9-94D0-421A-B9D9-4E61BD39A8FC}" type="pres">
      <dgm:prSet presAssocID="{FD3C7C18-2F66-4B4F-AB56-57BBAA1B387C}" presName="horz1" presStyleCnt="0"/>
      <dgm:spPr/>
    </dgm:pt>
    <dgm:pt modelId="{E682D406-B751-4231-9D0E-DA5731B72A4E}" type="pres">
      <dgm:prSet presAssocID="{FD3C7C18-2F66-4B4F-AB56-57BBAA1B387C}" presName="tx1" presStyleLbl="revTx" presStyleIdx="1" presStyleCnt="7"/>
      <dgm:spPr/>
    </dgm:pt>
    <dgm:pt modelId="{C1B60EEA-A34D-47FD-AF63-C90201DF6906}" type="pres">
      <dgm:prSet presAssocID="{FD3C7C18-2F66-4B4F-AB56-57BBAA1B387C}" presName="vert1" presStyleCnt="0"/>
      <dgm:spPr/>
    </dgm:pt>
    <dgm:pt modelId="{BCF8EA89-7C00-4AB8-8CBD-7E4FCD0D55B5}" type="pres">
      <dgm:prSet presAssocID="{FC7252AD-E94D-431E-B4D0-6BBA72430D06}" presName="thickLine" presStyleLbl="alignNode1" presStyleIdx="2" presStyleCnt="7"/>
      <dgm:spPr/>
    </dgm:pt>
    <dgm:pt modelId="{1DC678AA-B79A-4F76-B8E7-369BC7574CD5}" type="pres">
      <dgm:prSet presAssocID="{FC7252AD-E94D-431E-B4D0-6BBA72430D06}" presName="horz1" presStyleCnt="0"/>
      <dgm:spPr/>
    </dgm:pt>
    <dgm:pt modelId="{D6CA24A4-E9DF-45AC-8B64-C23E3D9D98A8}" type="pres">
      <dgm:prSet presAssocID="{FC7252AD-E94D-431E-B4D0-6BBA72430D06}" presName="tx1" presStyleLbl="revTx" presStyleIdx="2" presStyleCnt="7"/>
      <dgm:spPr/>
    </dgm:pt>
    <dgm:pt modelId="{1E813DA8-75C2-482F-A33A-7FC8B27646C0}" type="pres">
      <dgm:prSet presAssocID="{FC7252AD-E94D-431E-B4D0-6BBA72430D06}" presName="vert1" presStyleCnt="0"/>
      <dgm:spPr/>
    </dgm:pt>
    <dgm:pt modelId="{A50A4A1B-AFAB-4F27-A3A7-5446293E4CD3}" type="pres">
      <dgm:prSet presAssocID="{91F13663-E452-438C-A319-4A2C1EC466C6}" presName="thickLine" presStyleLbl="alignNode1" presStyleIdx="3" presStyleCnt="7"/>
      <dgm:spPr/>
    </dgm:pt>
    <dgm:pt modelId="{446389B1-D650-4030-B6C9-3C7B60C5B194}" type="pres">
      <dgm:prSet presAssocID="{91F13663-E452-438C-A319-4A2C1EC466C6}" presName="horz1" presStyleCnt="0"/>
      <dgm:spPr/>
    </dgm:pt>
    <dgm:pt modelId="{A196AF09-BBB0-4C81-B0EB-A6794FE2420A}" type="pres">
      <dgm:prSet presAssocID="{91F13663-E452-438C-A319-4A2C1EC466C6}" presName="tx1" presStyleLbl="revTx" presStyleIdx="3" presStyleCnt="7"/>
      <dgm:spPr/>
    </dgm:pt>
    <dgm:pt modelId="{2D6C81C3-EDE9-4B1C-81DA-2345649907FF}" type="pres">
      <dgm:prSet presAssocID="{91F13663-E452-438C-A319-4A2C1EC466C6}" presName="vert1" presStyleCnt="0"/>
      <dgm:spPr/>
    </dgm:pt>
    <dgm:pt modelId="{E97930BD-835B-4238-8642-5E8E808FD773}" type="pres">
      <dgm:prSet presAssocID="{4270CF94-DEC8-4A6C-BE1C-B7FE1FBC865B}" presName="thickLine" presStyleLbl="alignNode1" presStyleIdx="4" presStyleCnt="7"/>
      <dgm:spPr/>
    </dgm:pt>
    <dgm:pt modelId="{90ADA218-EBD0-4439-9765-FE5B68AF007B}" type="pres">
      <dgm:prSet presAssocID="{4270CF94-DEC8-4A6C-BE1C-B7FE1FBC865B}" presName="horz1" presStyleCnt="0"/>
      <dgm:spPr/>
    </dgm:pt>
    <dgm:pt modelId="{EED82B9B-E248-4028-9277-9BD8FEC61EA8}" type="pres">
      <dgm:prSet presAssocID="{4270CF94-DEC8-4A6C-BE1C-B7FE1FBC865B}" presName="tx1" presStyleLbl="revTx" presStyleIdx="4" presStyleCnt="7"/>
      <dgm:spPr/>
    </dgm:pt>
    <dgm:pt modelId="{2122A4EB-B0D6-4A45-96AA-7AB0E81F2611}" type="pres">
      <dgm:prSet presAssocID="{4270CF94-DEC8-4A6C-BE1C-B7FE1FBC865B}" presName="vert1" presStyleCnt="0"/>
      <dgm:spPr/>
    </dgm:pt>
    <dgm:pt modelId="{88FB4E79-6058-4C82-8D3C-4819443A469F}" type="pres">
      <dgm:prSet presAssocID="{238BB823-4207-468D-BD53-62F27988B4B7}" presName="thickLine" presStyleLbl="alignNode1" presStyleIdx="5" presStyleCnt="7"/>
      <dgm:spPr/>
    </dgm:pt>
    <dgm:pt modelId="{DCC43E07-EE2D-4A21-9940-B2063DD9ED2C}" type="pres">
      <dgm:prSet presAssocID="{238BB823-4207-468D-BD53-62F27988B4B7}" presName="horz1" presStyleCnt="0"/>
      <dgm:spPr/>
    </dgm:pt>
    <dgm:pt modelId="{0882D684-9010-4B1A-9454-A0928566DE69}" type="pres">
      <dgm:prSet presAssocID="{238BB823-4207-468D-BD53-62F27988B4B7}" presName="tx1" presStyleLbl="revTx" presStyleIdx="5" presStyleCnt="7"/>
      <dgm:spPr/>
    </dgm:pt>
    <dgm:pt modelId="{F55B6A53-F673-4AC4-B5B8-1CC323AEBD00}" type="pres">
      <dgm:prSet presAssocID="{238BB823-4207-468D-BD53-62F27988B4B7}" presName="vert1" presStyleCnt="0"/>
      <dgm:spPr/>
    </dgm:pt>
    <dgm:pt modelId="{0A00BC3E-FBAA-4AD8-8238-57C9D85E8D35}" type="pres">
      <dgm:prSet presAssocID="{1F866267-F813-4E9B-95EC-C533EE744EE1}" presName="thickLine" presStyleLbl="alignNode1" presStyleIdx="6" presStyleCnt="7"/>
      <dgm:spPr/>
    </dgm:pt>
    <dgm:pt modelId="{BB5CCEC3-1E43-4CEB-A3F8-39713E7437A4}" type="pres">
      <dgm:prSet presAssocID="{1F866267-F813-4E9B-95EC-C533EE744EE1}" presName="horz1" presStyleCnt="0"/>
      <dgm:spPr/>
    </dgm:pt>
    <dgm:pt modelId="{C41733CE-0D97-4D6B-8BF3-ED800E2A21C2}" type="pres">
      <dgm:prSet presAssocID="{1F866267-F813-4E9B-95EC-C533EE744EE1}" presName="tx1" presStyleLbl="revTx" presStyleIdx="6" presStyleCnt="7"/>
      <dgm:spPr/>
    </dgm:pt>
    <dgm:pt modelId="{7B8E7B25-E38C-4D58-8909-001C9F2F5562}" type="pres">
      <dgm:prSet presAssocID="{1F866267-F813-4E9B-95EC-C533EE744EE1}" presName="vert1" presStyleCnt="0"/>
      <dgm:spPr/>
    </dgm:pt>
  </dgm:ptLst>
  <dgm:cxnLst>
    <dgm:cxn modelId="{09F4B904-C9B0-48EB-9871-EAE95EA815F8}" srcId="{4E26A4B6-F605-493D-A90E-DD0D2314BCA4}" destId="{FC7252AD-E94D-431E-B4D0-6BBA72430D06}" srcOrd="2" destOrd="0" parTransId="{C7658DFD-6359-4224-BC81-43D656CC9F51}" sibTransId="{45B9A36E-6059-45DF-977A-87F720BA3E2C}"/>
    <dgm:cxn modelId="{58B6B40C-C022-42E7-AB9C-8E4B4F90F061}" srcId="{4E26A4B6-F605-493D-A90E-DD0D2314BCA4}" destId="{1F866267-F813-4E9B-95EC-C533EE744EE1}" srcOrd="6" destOrd="0" parTransId="{786C132B-97B0-477D-9D7B-2A131F9FB168}" sibTransId="{4247EAA3-822B-4BFF-B9AF-6C38709B2EEB}"/>
    <dgm:cxn modelId="{DE665220-82D9-4A72-B293-E9AA9B4D33F2}" type="presOf" srcId="{FD3C7C18-2F66-4B4F-AB56-57BBAA1B387C}" destId="{E682D406-B751-4231-9D0E-DA5731B72A4E}" srcOrd="0" destOrd="0" presId="urn:microsoft.com/office/officeart/2008/layout/LinedList"/>
    <dgm:cxn modelId="{62997D34-3CE6-4F54-9EB4-5DCB9A04E5C1}" type="presOf" srcId="{A3CEA504-6C88-400A-A0AC-F5D762EBB4E1}" destId="{24A4DF26-7530-476A-9C3F-0779123D3A38}" srcOrd="0" destOrd="0" presId="urn:microsoft.com/office/officeart/2008/layout/LinedList"/>
    <dgm:cxn modelId="{B6C5FE37-EA27-4B94-913B-5FD32B381CF3}" srcId="{4E26A4B6-F605-493D-A90E-DD0D2314BCA4}" destId="{238BB823-4207-468D-BD53-62F27988B4B7}" srcOrd="5" destOrd="0" parTransId="{F4ABBDFC-E757-4FAD-907F-2FC30871A1A2}" sibTransId="{B14ED9E7-C1B4-4AFC-AB52-72BFEA7C3566}"/>
    <dgm:cxn modelId="{70B8813E-3F70-4741-9F3D-97D8F0979AF8}" type="presOf" srcId="{4270CF94-DEC8-4A6C-BE1C-B7FE1FBC865B}" destId="{EED82B9B-E248-4028-9277-9BD8FEC61EA8}" srcOrd="0" destOrd="0" presId="urn:microsoft.com/office/officeart/2008/layout/LinedList"/>
    <dgm:cxn modelId="{9B2D345B-9192-4580-A0B2-68931FF1EA98}" srcId="{4E26A4B6-F605-493D-A90E-DD0D2314BCA4}" destId="{FD3C7C18-2F66-4B4F-AB56-57BBAA1B387C}" srcOrd="1" destOrd="0" parTransId="{CA483A89-CE75-45DE-B3C3-C9DBA71D6081}" sibTransId="{EAD91B9F-C20F-4C03-A8B5-60B8AF02BF94}"/>
    <dgm:cxn modelId="{28EA7066-84D4-4C82-B8EA-9BC6C06304AB}" type="presOf" srcId="{1F866267-F813-4E9B-95EC-C533EE744EE1}" destId="{C41733CE-0D97-4D6B-8BF3-ED800E2A21C2}" srcOrd="0" destOrd="0" presId="urn:microsoft.com/office/officeart/2008/layout/LinedList"/>
    <dgm:cxn modelId="{6937D96B-E356-4AE8-83B9-D417FE94AFA1}" type="presOf" srcId="{91F13663-E452-438C-A319-4A2C1EC466C6}" destId="{A196AF09-BBB0-4C81-B0EB-A6794FE2420A}" srcOrd="0" destOrd="0" presId="urn:microsoft.com/office/officeart/2008/layout/LinedList"/>
    <dgm:cxn modelId="{D89BE95A-AD4E-40AD-BCEC-5059B187740A}" type="presOf" srcId="{FC7252AD-E94D-431E-B4D0-6BBA72430D06}" destId="{D6CA24A4-E9DF-45AC-8B64-C23E3D9D98A8}" srcOrd="0" destOrd="0" presId="urn:microsoft.com/office/officeart/2008/layout/LinedList"/>
    <dgm:cxn modelId="{F3BD767E-AD5C-4DC5-86B5-2C62262B9CBF}" type="presOf" srcId="{4E26A4B6-F605-493D-A90E-DD0D2314BCA4}" destId="{B7D699AB-BB9A-4B3E-9E75-19BE2A7BCD62}" srcOrd="0" destOrd="0" presId="urn:microsoft.com/office/officeart/2008/layout/LinedList"/>
    <dgm:cxn modelId="{85D8CEBA-E3AE-4F14-8DE8-16AF480F0DF2}" type="presOf" srcId="{238BB823-4207-468D-BD53-62F27988B4B7}" destId="{0882D684-9010-4B1A-9454-A0928566DE69}" srcOrd="0" destOrd="0" presId="urn:microsoft.com/office/officeart/2008/layout/LinedList"/>
    <dgm:cxn modelId="{E52FA1D4-D7E1-4782-B33F-61151A4D40E5}" srcId="{4E26A4B6-F605-493D-A90E-DD0D2314BCA4}" destId="{A3CEA504-6C88-400A-A0AC-F5D762EBB4E1}" srcOrd="0" destOrd="0" parTransId="{11796AF6-AB7D-4053-AEF5-0E3C27A24C59}" sibTransId="{CAC8AA72-98EC-4A1B-BD90-220BB35E37A8}"/>
    <dgm:cxn modelId="{A3E197D5-DF4E-455E-9D44-1CD6E99F5341}" srcId="{4E26A4B6-F605-493D-A90E-DD0D2314BCA4}" destId="{4270CF94-DEC8-4A6C-BE1C-B7FE1FBC865B}" srcOrd="4" destOrd="0" parTransId="{818A107B-73FB-48E3-A83F-34A49D491670}" sibTransId="{724A7F67-4833-485E-8349-210B6CDE25F2}"/>
    <dgm:cxn modelId="{D961ACFC-3DA0-4148-B246-62424E8FCC44}" srcId="{4E26A4B6-F605-493D-A90E-DD0D2314BCA4}" destId="{91F13663-E452-438C-A319-4A2C1EC466C6}" srcOrd="3" destOrd="0" parTransId="{BC1FC359-843F-4C90-93FC-FF568645E2F7}" sibTransId="{5EDD53B9-1F96-43B1-883D-64E3DE8D34A8}"/>
    <dgm:cxn modelId="{31228051-BF9B-4235-A90F-FCD9D6DD92B4}" type="presParOf" srcId="{B7D699AB-BB9A-4B3E-9E75-19BE2A7BCD62}" destId="{A759E2D5-CBAB-4F74-A613-ABD83BB9D41A}" srcOrd="0" destOrd="0" presId="urn:microsoft.com/office/officeart/2008/layout/LinedList"/>
    <dgm:cxn modelId="{C9A2642C-FDEB-45B7-B0D1-6EDDED3325F5}" type="presParOf" srcId="{B7D699AB-BB9A-4B3E-9E75-19BE2A7BCD62}" destId="{81C81606-A328-4283-A9C4-D9CCDA896EF8}" srcOrd="1" destOrd="0" presId="urn:microsoft.com/office/officeart/2008/layout/LinedList"/>
    <dgm:cxn modelId="{A747AE89-AFFB-462C-9102-363CC8EAE0F9}" type="presParOf" srcId="{81C81606-A328-4283-A9C4-D9CCDA896EF8}" destId="{24A4DF26-7530-476A-9C3F-0779123D3A38}" srcOrd="0" destOrd="0" presId="urn:microsoft.com/office/officeart/2008/layout/LinedList"/>
    <dgm:cxn modelId="{40C9AD1A-11E9-4BA3-9C90-C56D5EACA43B}" type="presParOf" srcId="{81C81606-A328-4283-A9C4-D9CCDA896EF8}" destId="{E80634FD-3A45-48ED-B2BA-69118A6645C9}" srcOrd="1" destOrd="0" presId="urn:microsoft.com/office/officeart/2008/layout/LinedList"/>
    <dgm:cxn modelId="{58490E0F-BCA2-45AE-A54D-59BC21923996}" type="presParOf" srcId="{B7D699AB-BB9A-4B3E-9E75-19BE2A7BCD62}" destId="{0583E655-FC26-4C36-B443-4C7D1DA53AB0}" srcOrd="2" destOrd="0" presId="urn:microsoft.com/office/officeart/2008/layout/LinedList"/>
    <dgm:cxn modelId="{B4EC5698-8BD5-423D-AEB1-0CA4A71C49E7}" type="presParOf" srcId="{B7D699AB-BB9A-4B3E-9E75-19BE2A7BCD62}" destId="{ABD552C9-94D0-421A-B9D9-4E61BD39A8FC}" srcOrd="3" destOrd="0" presId="urn:microsoft.com/office/officeart/2008/layout/LinedList"/>
    <dgm:cxn modelId="{7C54C469-05B3-451E-AB47-8743A0982450}" type="presParOf" srcId="{ABD552C9-94D0-421A-B9D9-4E61BD39A8FC}" destId="{E682D406-B751-4231-9D0E-DA5731B72A4E}" srcOrd="0" destOrd="0" presId="urn:microsoft.com/office/officeart/2008/layout/LinedList"/>
    <dgm:cxn modelId="{F9156BA8-D0F5-4CB0-A5B7-1C9C970F5E44}" type="presParOf" srcId="{ABD552C9-94D0-421A-B9D9-4E61BD39A8FC}" destId="{C1B60EEA-A34D-47FD-AF63-C90201DF6906}" srcOrd="1" destOrd="0" presId="urn:microsoft.com/office/officeart/2008/layout/LinedList"/>
    <dgm:cxn modelId="{4A3B1F05-7E45-4FE2-83F6-B4A831DACD3E}" type="presParOf" srcId="{B7D699AB-BB9A-4B3E-9E75-19BE2A7BCD62}" destId="{BCF8EA89-7C00-4AB8-8CBD-7E4FCD0D55B5}" srcOrd="4" destOrd="0" presId="urn:microsoft.com/office/officeart/2008/layout/LinedList"/>
    <dgm:cxn modelId="{05633088-F65F-4784-A54D-3CA73ACC2AA7}" type="presParOf" srcId="{B7D699AB-BB9A-4B3E-9E75-19BE2A7BCD62}" destId="{1DC678AA-B79A-4F76-B8E7-369BC7574CD5}" srcOrd="5" destOrd="0" presId="urn:microsoft.com/office/officeart/2008/layout/LinedList"/>
    <dgm:cxn modelId="{A81F7A9B-EF6D-4B8E-A86D-312C337D75D2}" type="presParOf" srcId="{1DC678AA-B79A-4F76-B8E7-369BC7574CD5}" destId="{D6CA24A4-E9DF-45AC-8B64-C23E3D9D98A8}" srcOrd="0" destOrd="0" presId="urn:microsoft.com/office/officeart/2008/layout/LinedList"/>
    <dgm:cxn modelId="{2D924FBE-414E-4C02-9F64-31FF3D1D632E}" type="presParOf" srcId="{1DC678AA-B79A-4F76-B8E7-369BC7574CD5}" destId="{1E813DA8-75C2-482F-A33A-7FC8B27646C0}" srcOrd="1" destOrd="0" presId="urn:microsoft.com/office/officeart/2008/layout/LinedList"/>
    <dgm:cxn modelId="{FA5FC80F-F5F8-434E-BE98-29C64D4601D2}" type="presParOf" srcId="{B7D699AB-BB9A-4B3E-9E75-19BE2A7BCD62}" destId="{A50A4A1B-AFAB-4F27-A3A7-5446293E4CD3}" srcOrd="6" destOrd="0" presId="urn:microsoft.com/office/officeart/2008/layout/LinedList"/>
    <dgm:cxn modelId="{E54A0E0B-83E1-4BFD-8CA0-FE96EE07FF33}" type="presParOf" srcId="{B7D699AB-BB9A-4B3E-9E75-19BE2A7BCD62}" destId="{446389B1-D650-4030-B6C9-3C7B60C5B194}" srcOrd="7" destOrd="0" presId="urn:microsoft.com/office/officeart/2008/layout/LinedList"/>
    <dgm:cxn modelId="{A719C865-46D3-4245-8A02-89E8D0AC2CF3}" type="presParOf" srcId="{446389B1-D650-4030-B6C9-3C7B60C5B194}" destId="{A196AF09-BBB0-4C81-B0EB-A6794FE2420A}" srcOrd="0" destOrd="0" presId="urn:microsoft.com/office/officeart/2008/layout/LinedList"/>
    <dgm:cxn modelId="{D8BB3E69-86BE-48D5-9685-5E68C2D9550B}" type="presParOf" srcId="{446389B1-D650-4030-B6C9-3C7B60C5B194}" destId="{2D6C81C3-EDE9-4B1C-81DA-2345649907FF}" srcOrd="1" destOrd="0" presId="urn:microsoft.com/office/officeart/2008/layout/LinedList"/>
    <dgm:cxn modelId="{C221DBEF-0918-4D5A-9DE3-FB35F1DC8E9B}" type="presParOf" srcId="{B7D699AB-BB9A-4B3E-9E75-19BE2A7BCD62}" destId="{E97930BD-835B-4238-8642-5E8E808FD773}" srcOrd="8" destOrd="0" presId="urn:microsoft.com/office/officeart/2008/layout/LinedList"/>
    <dgm:cxn modelId="{49A19DC4-FF37-490F-8951-CB72040601B6}" type="presParOf" srcId="{B7D699AB-BB9A-4B3E-9E75-19BE2A7BCD62}" destId="{90ADA218-EBD0-4439-9765-FE5B68AF007B}" srcOrd="9" destOrd="0" presId="urn:microsoft.com/office/officeart/2008/layout/LinedList"/>
    <dgm:cxn modelId="{400C2CB5-0DBD-4EB9-AB76-E8251B12C4C9}" type="presParOf" srcId="{90ADA218-EBD0-4439-9765-FE5B68AF007B}" destId="{EED82B9B-E248-4028-9277-9BD8FEC61EA8}" srcOrd="0" destOrd="0" presId="urn:microsoft.com/office/officeart/2008/layout/LinedList"/>
    <dgm:cxn modelId="{05052789-5906-44A9-AE1D-F2BE0D3D6964}" type="presParOf" srcId="{90ADA218-EBD0-4439-9765-FE5B68AF007B}" destId="{2122A4EB-B0D6-4A45-96AA-7AB0E81F2611}" srcOrd="1" destOrd="0" presId="urn:microsoft.com/office/officeart/2008/layout/LinedList"/>
    <dgm:cxn modelId="{16377DCF-0F93-4796-BA5B-FC0F600EFD83}" type="presParOf" srcId="{B7D699AB-BB9A-4B3E-9E75-19BE2A7BCD62}" destId="{88FB4E79-6058-4C82-8D3C-4819443A469F}" srcOrd="10" destOrd="0" presId="urn:microsoft.com/office/officeart/2008/layout/LinedList"/>
    <dgm:cxn modelId="{617EF4AD-0329-4023-AD70-4ADB54B1373B}" type="presParOf" srcId="{B7D699AB-BB9A-4B3E-9E75-19BE2A7BCD62}" destId="{DCC43E07-EE2D-4A21-9940-B2063DD9ED2C}" srcOrd="11" destOrd="0" presId="urn:microsoft.com/office/officeart/2008/layout/LinedList"/>
    <dgm:cxn modelId="{E81E1A28-9388-4F27-A057-0EBA4F8511BA}" type="presParOf" srcId="{DCC43E07-EE2D-4A21-9940-B2063DD9ED2C}" destId="{0882D684-9010-4B1A-9454-A0928566DE69}" srcOrd="0" destOrd="0" presId="urn:microsoft.com/office/officeart/2008/layout/LinedList"/>
    <dgm:cxn modelId="{369B87F8-D14A-4632-A210-B77B969B4C69}" type="presParOf" srcId="{DCC43E07-EE2D-4A21-9940-B2063DD9ED2C}" destId="{F55B6A53-F673-4AC4-B5B8-1CC323AEBD00}" srcOrd="1" destOrd="0" presId="urn:microsoft.com/office/officeart/2008/layout/LinedList"/>
    <dgm:cxn modelId="{F4AE1645-CA29-4E3F-B82B-E1810785E161}" type="presParOf" srcId="{B7D699AB-BB9A-4B3E-9E75-19BE2A7BCD62}" destId="{0A00BC3E-FBAA-4AD8-8238-57C9D85E8D35}" srcOrd="12" destOrd="0" presId="urn:microsoft.com/office/officeart/2008/layout/LinedList"/>
    <dgm:cxn modelId="{2264F405-76D2-48A6-BD5A-C1E50E93C3AD}" type="presParOf" srcId="{B7D699AB-BB9A-4B3E-9E75-19BE2A7BCD62}" destId="{BB5CCEC3-1E43-4CEB-A3F8-39713E7437A4}" srcOrd="13" destOrd="0" presId="urn:microsoft.com/office/officeart/2008/layout/LinedList"/>
    <dgm:cxn modelId="{664E5438-7028-4877-BAB8-2A3E563436FA}" type="presParOf" srcId="{BB5CCEC3-1E43-4CEB-A3F8-39713E7437A4}" destId="{C41733CE-0D97-4D6B-8BF3-ED800E2A21C2}" srcOrd="0" destOrd="0" presId="urn:microsoft.com/office/officeart/2008/layout/LinedList"/>
    <dgm:cxn modelId="{9BAB47F1-4981-4A2A-951C-C3D9AED9B41A}" type="presParOf" srcId="{BB5CCEC3-1E43-4CEB-A3F8-39713E7437A4}" destId="{7B8E7B25-E38C-4D58-8909-001C9F2F55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C43C45C-E669-427B-ABA8-DDFE5CA886A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51BEFC-2965-4119-B056-2C65EDAD9214}">
      <dgm:prSet/>
      <dgm:spPr/>
      <dgm:t>
        <a:bodyPr/>
        <a:lstStyle/>
        <a:p>
          <a:r>
            <a:rPr lang="en-GB"/>
            <a:t>As a concept for research, there is not a wealth of literature, but it is summarised nicely by Thrash and Elliot (2003) as:</a:t>
          </a:r>
          <a:endParaRPr lang="en-US"/>
        </a:p>
      </dgm:t>
    </dgm:pt>
    <dgm:pt modelId="{98219348-1768-41A1-931A-0B29E6EE179E}" type="parTrans" cxnId="{0B2EB0C8-0208-4F46-9498-9203EFF385CD}">
      <dgm:prSet/>
      <dgm:spPr/>
      <dgm:t>
        <a:bodyPr/>
        <a:lstStyle/>
        <a:p>
          <a:endParaRPr lang="en-US"/>
        </a:p>
      </dgm:t>
    </dgm:pt>
    <dgm:pt modelId="{E91D5EC7-91BB-4A83-94F0-F77CFBC5F246}" type="sibTrans" cxnId="{0B2EB0C8-0208-4F46-9498-9203EFF385CD}">
      <dgm:prSet/>
      <dgm:spPr/>
      <dgm:t>
        <a:bodyPr/>
        <a:lstStyle/>
        <a:p>
          <a:endParaRPr lang="en-US"/>
        </a:p>
      </dgm:t>
    </dgm:pt>
    <dgm:pt modelId="{428DDF6A-821D-46E6-93DD-CC0E04566673}">
      <dgm:prSet/>
      <dgm:spPr/>
      <dgm:t>
        <a:bodyPr/>
        <a:lstStyle/>
        <a:p>
          <a:r>
            <a:rPr lang="en-GB"/>
            <a:t>A breathing in of an idea and also made of three stages.</a:t>
          </a:r>
          <a:endParaRPr lang="en-US"/>
        </a:p>
      </dgm:t>
    </dgm:pt>
    <dgm:pt modelId="{FC52EC58-4184-4716-9745-153BA74CFD2B}" type="parTrans" cxnId="{D417B8D6-B8E0-4542-89E8-64548A3C1806}">
      <dgm:prSet/>
      <dgm:spPr/>
      <dgm:t>
        <a:bodyPr/>
        <a:lstStyle/>
        <a:p>
          <a:endParaRPr lang="en-US"/>
        </a:p>
      </dgm:t>
    </dgm:pt>
    <dgm:pt modelId="{70C3878E-EC94-4397-9A9B-51BEB9FAC8B4}" type="sibTrans" cxnId="{D417B8D6-B8E0-4542-89E8-64548A3C1806}">
      <dgm:prSet/>
      <dgm:spPr/>
      <dgm:t>
        <a:bodyPr/>
        <a:lstStyle/>
        <a:p>
          <a:endParaRPr lang="en-US"/>
        </a:p>
      </dgm:t>
    </dgm:pt>
    <dgm:pt modelId="{1A6AE157-AD55-4320-BBE7-51A72FD8C2A3}">
      <dgm:prSet/>
      <dgm:spPr/>
      <dgm:t>
        <a:bodyPr/>
        <a:lstStyle/>
        <a:p>
          <a:r>
            <a:rPr lang="en-GB"/>
            <a:t>Evocation</a:t>
          </a:r>
          <a:endParaRPr lang="en-US"/>
        </a:p>
      </dgm:t>
    </dgm:pt>
    <dgm:pt modelId="{077BA43B-33E5-4720-9B7D-AF810332F9B8}" type="parTrans" cxnId="{D3B9033C-ACAC-438D-A7A9-D3430CA952AB}">
      <dgm:prSet/>
      <dgm:spPr/>
      <dgm:t>
        <a:bodyPr/>
        <a:lstStyle/>
        <a:p>
          <a:endParaRPr lang="en-US"/>
        </a:p>
      </dgm:t>
    </dgm:pt>
    <dgm:pt modelId="{6F0B6AAD-7712-4C8D-AB39-BFD801581707}" type="sibTrans" cxnId="{D3B9033C-ACAC-438D-A7A9-D3430CA952AB}">
      <dgm:prSet/>
      <dgm:spPr/>
      <dgm:t>
        <a:bodyPr/>
        <a:lstStyle/>
        <a:p>
          <a:endParaRPr lang="en-US"/>
        </a:p>
      </dgm:t>
    </dgm:pt>
    <dgm:pt modelId="{1A31B804-1ABF-465F-BB37-74EB40A89935}">
      <dgm:prSet/>
      <dgm:spPr/>
      <dgm:t>
        <a:bodyPr/>
        <a:lstStyle/>
        <a:p>
          <a:r>
            <a:rPr lang="en-GB"/>
            <a:t>Transcendence</a:t>
          </a:r>
          <a:endParaRPr lang="en-US"/>
        </a:p>
      </dgm:t>
    </dgm:pt>
    <dgm:pt modelId="{F3123A18-A611-46EB-B80D-D4647F2BE93F}" type="parTrans" cxnId="{9F85A41D-3EAA-4222-ACDA-D6E52D9ED04D}">
      <dgm:prSet/>
      <dgm:spPr/>
      <dgm:t>
        <a:bodyPr/>
        <a:lstStyle/>
        <a:p>
          <a:endParaRPr lang="en-US"/>
        </a:p>
      </dgm:t>
    </dgm:pt>
    <dgm:pt modelId="{28E3DBFB-CA97-4CD7-BC9B-A48FB3278470}" type="sibTrans" cxnId="{9F85A41D-3EAA-4222-ACDA-D6E52D9ED04D}">
      <dgm:prSet/>
      <dgm:spPr/>
      <dgm:t>
        <a:bodyPr/>
        <a:lstStyle/>
        <a:p>
          <a:endParaRPr lang="en-US"/>
        </a:p>
      </dgm:t>
    </dgm:pt>
    <dgm:pt modelId="{800CDCEA-75C5-4262-9FA3-37E66CEE02A5}">
      <dgm:prSet/>
      <dgm:spPr/>
      <dgm:t>
        <a:bodyPr/>
        <a:lstStyle/>
        <a:p>
          <a:r>
            <a:rPr lang="en-GB"/>
            <a:t>Approach motivation</a:t>
          </a:r>
          <a:endParaRPr lang="en-US"/>
        </a:p>
      </dgm:t>
    </dgm:pt>
    <dgm:pt modelId="{5F06C5F1-1EEC-4545-A286-11267DBCD33E}" type="parTrans" cxnId="{ED8C3112-AB4E-4B03-9254-5EB954284F80}">
      <dgm:prSet/>
      <dgm:spPr/>
      <dgm:t>
        <a:bodyPr/>
        <a:lstStyle/>
        <a:p>
          <a:endParaRPr lang="en-US"/>
        </a:p>
      </dgm:t>
    </dgm:pt>
    <dgm:pt modelId="{76631499-26E2-4A48-A75D-5F5CE8CB1F86}" type="sibTrans" cxnId="{ED8C3112-AB4E-4B03-9254-5EB954284F80}">
      <dgm:prSet/>
      <dgm:spPr/>
      <dgm:t>
        <a:bodyPr/>
        <a:lstStyle/>
        <a:p>
          <a:endParaRPr lang="en-US"/>
        </a:p>
      </dgm:t>
    </dgm:pt>
    <dgm:pt modelId="{814C3B09-78A0-4545-908A-AB040BEA9673}" type="pres">
      <dgm:prSet presAssocID="{EC43C45C-E669-427B-ABA8-DDFE5CA886AE}" presName="linear" presStyleCnt="0">
        <dgm:presLayoutVars>
          <dgm:animLvl val="lvl"/>
          <dgm:resizeHandles val="exact"/>
        </dgm:presLayoutVars>
      </dgm:prSet>
      <dgm:spPr/>
    </dgm:pt>
    <dgm:pt modelId="{56F1ACD7-A373-4EF7-9546-B9B749CABA42}" type="pres">
      <dgm:prSet presAssocID="{6651BEFC-2965-4119-B056-2C65EDAD921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7DE3044-C01E-42AE-B206-8977EE80F7C3}" type="pres">
      <dgm:prSet presAssocID="{E91D5EC7-91BB-4A83-94F0-F77CFBC5F246}" presName="spacer" presStyleCnt="0"/>
      <dgm:spPr/>
    </dgm:pt>
    <dgm:pt modelId="{0DBF594D-B241-4FB6-870D-ECE728D6E675}" type="pres">
      <dgm:prSet presAssocID="{428DDF6A-821D-46E6-93DD-CC0E0456667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CBE6ABE-E9E2-4BB1-A9C0-7A68E04A17CD}" type="pres">
      <dgm:prSet presAssocID="{70C3878E-EC94-4397-9A9B-51BEB9FAC8B4}" presName="spacer" presStyleCnt="0"/>
      <dgm:spPr/>
    </dgm:pt>
    <dgm:pt modelId="{DAC26D56-641C-4390-9905-7966FB00D4BF}" type="pres">
      <dgm:prSet presAssocID="{1A6AE157-AD55-4320-BBE7-51A72FD8C2A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82842A5-B46F-451A-B828-460E8D8BA791}" type="pres">
      <dgm:prSet presAssocID="{6F0B6AAD-7712-4C8D-AB39-BFD801581707}" presName="spacer" presStyleCnt="0"/>
      <dgm:spPr/>
    </dgm:pt>
    <dgm:pt modelId="{48C71226-9631-4EED-9BE8-A92F0E13F66E}" type="pres">
      <dgm:prSet presAssocID="{1A31B804-1ABF-465F-BB37-74EB40A8993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F46FD44-EDD8-4820-AA4A-825AA6F90A9C}" type="pres">
      <dgm:prSet presAssocID="{28E3DBFB-CA97-4CD7-BC9B-A48FB3278470}" presName="spacer" presStyleCnt="0"/>
      <dgm:spPr/>
    </dgm:pt>
    <dgm:pt modelId="{99AE947F-052C-4DAA-8602-C92042DE5E93}" type="pres">
      <dgm:prSet presAssocID="{800CDCEA-75C5-4262-9FA3-37E66CEE02A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D8C3112-AB4E-4B03-9254-5EB954284F80}" srcId="{EC43C45C-E669-427B-ABA8-DDFE5CA886AE}" destId="{800CDCEA-75C5-4262-9FA3-37E66CEE02A5}" srcOrd="4" destOrd="0" parTransId="{5F06C5F1-1EEC-4545-A286-11267DBCD33E}" sibTransId="{76631499-26E2-4A48-A75D-5F5CE8CB1F86}"/>
    <dgm:cxn modelId="{9F85A41D-3EAA-4222-ACDA-D6E52D9ED04D}" srcId="{EC43C45C-E669-427B-ABA8-DDFE5CA886AE}" destId="{1A31B804-1ABF-465F-BB37-74EB40A89935}" srcOrd="3" destOrd="0" parTransId="{F3123A18-A611-46EB-B80D-D4647F2BE93F}" sibTransId="{28E3DBFB-CA97-4CD7-BC9B-A48FB3278470}"/>
    <dgm:cxn modelId="{D3B9033C-ACAC-438D-A7A9-D3430CA952AB}" srcId="{EC43C45C-E669-427B-ABA8-DDFE5CA886AE}" destId="{1A6AE157-AD55-4320-BBE7-51A72FD8C2A3}" srcOrd="2" destOrd="0" parTransId="{077BA43B-33E5-4720-9B7D-AF810332F9B8}" sibTransId="{6F0B6AAD-7712-4C8D-AB39-BFD801581707}"/>
    <dgm:cxn modelId="{29D83747-1877-42E2-82EB-90F43A22FD7A}" type="presOf" srcId="{800CDCEA-75C5-4262-9FA3-37E66CEE02A5}" destId="{99AE947F-052C-4DAA-8602-C92042DE5E93}" srcOrd="0" destOrd="0" presId="urn:microsoft.com/office/officeart/2005/8/layout/vList2"/>
    <dgm:cxn modelId="{A9D6E390-DE4A-4346-8834-B8752645679C}" type="presOf" srcId="{6651BEFC-2965-4119-B056-2C65EDAD9214}" destId="{56F1ACD7-A373-4EF7-9546-B9B749CABA42}" srcOrd="0" destOrd="0" presId="urn:microsoft.com/office/officeart/2005/8/layout/vList2"/>
    <dgm:cxn modelId="{78932DB8-63D5-4420-AD7E-9CBABE2D494B}" type="presOf" srcId="{EC43C45C-E669-427B-ABA8-DDFE5CA886AE}" destId="{814C3B09-78A0-4545-908A-AB040BEA9673}" srcOrd="0" destOrd="0" presId="urn:microsoft.com/office/officeart/2005/8/layout/vList2"/>
    <dgm:cxn modelId="{0B2EB0C8-0208-4F46-9498-9203EFF385CD}" srcId="{EC43C45C-E669-427B-ABA8-DDFE5CA886AE}" destId="{6651BEFC-2965-4119-B056-2C65EDAD9214}" srcOrd="0" destOrd="0" parTransId="{98219348-1768-41A1-931A-0B29E6EE179E}" sibTransId="{E91D5EC7-91BB-4A83-94F0-F77CFBC5F246}"/>
    <dgm:cxn modelId="{019753C9-5A9C-41C2-A714-30BC97B4029B}" type="presOf" srcId="{1A31B804-1ABF-465F-BB37-74EB40A89935}" destId="{48C71226-9631-4EED-9BE8-A92F0E13F66E}" srcOrd="0" destOrd="0" presId="urn:microsoft.com/office/officeart/2005/8/layout/vList2"/>
    <dgm:cxn modelId="{D417B8D6-B8E0-4542-89E8-64548A3C1806}" srcId="{EC43C45C-E669-427B-ABA8-DDFE5CA886AE}" destId="{428DDF6A-821D-46E6-93DD-CC0E04566673}" srcOrd="1" destOrd="0" parTransId="{FC52EC58-4184-4716-9745-153BA74CFD2B}" sibTransId="{70C3878E-EC94-4397-9A9B-51BEB9FAC8B4}"/>
    <dgm:cxn modelId="{10C80CE8-077B-4FA1-8300-6FE9DEAE2002}" type="presOf" srcId="{1A6AE157-AD55-4320-BBE7-51A72FD8C2A3}" destId="{DAC26D56-641C-4390-9905-7966FB00D4BF}" srcOrd="0" destOrd="0" presId="urn:microsoft.com/office/officeart/2005/8/layout/vList2"/>
    <dgm:cxn modelId="{3184C3F2-8FC2-479E-AA03-C835105E8ABE}" type="presOf" srcId="{428DDF6A-821D-46E6-93DD-CC0E04566673}" destId="{0DBF594D-B241-4FB6-870D-ECE728D6E675}" srcOrd="0" destOrd="0" presId="urn:microsoft.com/office/officeart/2005/8/layout/vList2"/>
    <dgm:cxn modelId="{239EB627-CC43-4E58-9C0B-0FF881AA1340}" type="presParOf" srcId="{814C3B09-78A0-4545-908A-AB040BEA9673}" destId="{56F1ACD7-A373-4EF7-9546-B9B749CABA42}" srcOrd="0" destOrd="0" presId="urn:microsoft.com/office/officeart/2005/8/layout/vList2"/>
    <dgm:cxn modelId="{6899CA95-CDE7-4F82-AC91-F9538CFDB7A7}" type="presParOf" srcId="{814C3B09-78A0-4545-908A-AB040BEA9673}" destId="{A7DE3044-C01E-42AE-B206-8977EE80F7C3}" srcOrd="1" destOrd="0" presId="urn:microsoft.com/office/officeart/2005/8/layout/vList2"/>
    <dgm:cxn modelId="{E19D4F0E-445B-499A-BE0B-0B89F58001B3}" type="presParOf" srcId="{814C3B09-78A0-4545-908A-AB040BEA9673}" destId="{0DBF594D-B241-4FB6-870D-ECE728D6E675}" srcOrd="2" destOrd="0" presId="urn:microsoft.com/office/officeart/2005/8/layout/vList2"/>
    <dgm:cxn modelId="{E812AC7A-5843-4E28-BC88-9C09C18787EE}" type="presParOf" srcId="{814C3B09-78A0-4545-908A-AB040BEA9673}" destId="{2CBE6ABE-E9E2-4BB1-A9C0-7A68E04A17CD}" srcOrd="3" destOrd="0" presId="urn:microsoft.com/office/officeart/2005/8/layout/vList2"/>
    <dgm:cxn modelId="{422E8C2B-3DFB-4598-9C6A-8703C0D6DFBC}" type="presParOf" srcId="{814C3B09-78A0-4545-908A-AB040BEA9673}" destId="{DAC26D56-641C-4390-9905-7966FB00D4BF}" srcOrd="4" destOrd="0" presId="urn:microsoft.com/office/officeart/2005/8/layout/vList2"/>
    <dgm:cxn modelId="{E3A4614D-4B75-4F96-885B-E77031CC675B}" type="presParOf" srcId="{814C3B09-78A0-4545-908A-AB040BEA9673}" destId="{282842A5-B46F-451A-B828-460E8D8BA791}" srcOrd="5" destOrd="0" presId="urn:microsoft.com/office/officeart/2005/8/layout/vList2"/>
    <dgm:cxn modelId="{45DB8540-0E66-4163-AACB-EE8DC54BB085}" type="presParOf" srcId="{814C3B09-78A0-4545-908A-AB040BEA9673}" destId="{48C71226-9631-4EED-9BE8-A92F0E13F66E}" srcOrd="6" destOrd="0" presId="urn:microsoft.com/office/officeart/2005/8/layout/vList2"/>
    <dgm:cxn modelId="{2CF71180-86F8-4EA5-A6E0-93C2D64CDF8A}" type="presParOf" srcId="{814C3B09-78A0-4545-908A-AB040BEA9673}" destId="{FF46FD44-EDD8-4820-AA4A-825AA6F90A9C}" srcOrd="7" destOrd="0" presId="urn:microsoft.com/office/officeart/2005/8/layout/vList2"/>
    <dgm:cxn modelId="{1118D5DE-E2B9-4EF9-A188-A92D62757D79}" type="presParOf" srcId="{814C3B09-78A0-4545-908A-AB040BEA9673}" destId="{99AE947F-052C-4DAA-8602-C92042DE5E9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A6CF61B-B372-469C-B8FE-B88E0BD64440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61C8817-C1E1-460B-85D6-9816968746ED}">
      <dgm:prSet/>
      <dgm:spPr/>
      <dgm:t>
        <a:bodyPr/>
        <a:lstStyle/>
        <a:p>
          <a:r>
            <a:rPr lang="en-GB" i="1"/>
            <a:t>Evocation</a:t>
          </a:r>
          <a:r>
            <a:rPr lang="en-GB"/>
            <a:t>, rather than volition.</a:t>
          </a:r>
          <a:endParaRPr lang="en-US"/>
        </a:p>
      </dgm:t>
    </dgm:pt>
    <dgm:pt modelId="{C4DBE86F-3DCE-4B6F-90EA-986B9389C927}" type="parTrans" cxnId="{681E90E4-E733-4DB9-B44E-27D62F667668}">
      <dgm:prSet/>
      <dgm:spPr/>
      <dgm:t>
        <a:bodyPr/>
        <a:lstStyle/>
        <a:p>
          <a:endParaRPr lang="en-US"/>
        </a:p>
      </dgm:t>
    </dgm:pt>
    <dgm:pt modelId="{0F75A1ED-1272-4B04-AB75-7F256F4BA5A2}" type="sibTrans" cxnId="{681E90E4-E733-4DB9-B44E-27D62F667668}">
      <dgm:prSet/>
      <dgm:spPr/>
      <dgm:t>
        <a:bodyPr/>
        <a:lstStyle/>
        <a:p>
          <a:endParaRPr lang="en-US"/>
        </a:p>
      </dgm:t>
    </dgm:pt>
    <dgm:pt modelId="{4117F27E-D131-4F5E-8D7A-82ADA01BBCBD}">
      <dgm:prSet/>
      <dgm:spPr/>
      <dgm:t>
        <a:bodyPr/>
        <a:lstStyle/>
        <a:p>
          <a:r>
            <a:rPr lang="en-GB"/>
            <a:t>We do not feel responsible for inspiration, it is the stimulus.</a:t>
          </a:r>
          <a:endParaRPr lang="en-US"/>
        </a:p>
      </dgm:t>
    </dgm:pt>
    <dgm:pt modelId="{5831796D-CB3C-4795-B140-DD482909CC37}" type="parTrans" cxnId="{44F51372-BB47-44E7-8C5F-C27F1EB384F7}">
      <dgm:prSet/>
      <dgm:spPr/>
      <dgm:t>
        <a:bodyPr/>
        <a:lstStyle/>
        <a:p>
          <a:endParaRPr lang="en-US"/>
        </a:p>
      </dgm:t>
    </dgm:pt>
    <dgm:pt modelId="{800F197A-994B-4473-AEA7-CCF631027AB0}" type="sibTrans" cxnId="{44F51372-BB47-44E7-8C5F-C27F1EB384F7}">
      <dgm:prSet/>
      <dgm:spPr/>
      <dgm:t>
        <a:bodyPr/>
        <a:lstStyle/>
        <a:p>
          <a:endParaRPr lang="en-US"/>
        </a:p>
      </dgm:t>
    </dgm:pt>
    <dgm:pt modelId="{BD767F23-6DF7-4A71-AAC2-30D93D1B99C2}">
      <dgm:prSet/>
      <dgm:spPr/>
      <dgm:t>
        <a:bodyPr/>
        <a:lstStyle/>
        <a:p>
          <a:r>
            <a:rPr lang="en-GB"/>
            <a:t>Our awareness of new possibilities </a:t>
          </a:r>
          <a:r>
            <a:rPr lang="en-GB" i="1"/>
            <a:t>transcend </a:t>
          </a:r>
          <a:r>
            <a:rPr lang="en-GB"/>
            <a:t>mundane thoughts.</a:t>
          </a:r>
          <a:endParaRPr lang="en-US"/>
        </a:p>
      </dgm:t>
    </dgm:pt>
    <dgm:pt modelId="{8FD10940-A9F4-4BC4-93A3-0E1BC577F40E}" type="parTrans" cxnId="{9CF88687-F612-4546-B87C-FD85484761AB}">
      <dgm:prSet/>
      <dgm:spPr/>
      <dgm:t>
        <a:bodyPr/>
        <a:lstStyle/>
        <a:p>
          <a:endParaRPr lang="en-US"/>
        </a:p>
      </dgm:t>
    </dgm:pt>
    <dgm:pt modelId="{39D98C6D-7111-4C5D-81E8-E8C6721F9D00}" type="sibTrans" cxnId="{9CF88687-F612-4546-B87C-FD85484761AB}">
      <dgm:prSet/>
      <dgm:spPr/>
      <dgm:t>
        <a:bodyPr/>
        <a:lstStyle/>
        <a:p>
          <a:endParaRPr lang="en-US"/>
        </a:p>
      </dgm:t>
    </dgm:pt>
    <dgm:pt modelId="{208B07B5-FC09-4D11-B38B-9AE2BCFC4F64}">
      <dgm:prSet/>
      <dgm:spPr/>
      <dgm:t>
        <a:bodyPr/>
        <a:lstStyle/>
        <a:p>
          <a:r>
            <a:rPr lang="en-GB"/>
            <a:t>Once inspired, the individual experiences a compelling </a:t>
          </a:r>
          <a:r>
            <a:rPr lang="en-GB" i="1"/>
            <a:t>approach motivation</a:t>
          </a:r>
          <a:r>
            <a:rPr lang="en-GB"/>
            <a:t> to transmit, actualize, or express the new vision.</a:t>
          </a:r>
          <a:endParaRPr lang="en-US"/>
        </a:p>
      </dgm:t>
    </dgm:pt>
    <dgm:pt modelId="{8F633528-2D86-446D-93C7-DF0B3B21E1B7}" type="parTrans" cxnId="{4CC8145D-43D7-41E8-8F5D-FD7732A96EF7}">
      <dgm:prSet/>
      <dgm:spPr/>
      <dgm:t>
        <a:bodyPr/>
        <a:lstStyle/>
        <a:p>
          <a:endParaRPr lang="en-US"/>
        </a:p>
      </dgm:t>
    </dgm:pt>
    <dgm:pt modelId="{47832F8B-8CAD-4007-80A1-9E1E271B6DA5}" type="sibTrans" cxnId="{4CC8145D-43D7-41E8-8F5D-FD7732A96EF7}">
      <dgm:prSet/>
      <dgm:spPr/>
      <dgm:t>
        <a:bodyPr/>
        <a:lstStyle/>
        <a:p>
          <a:endParaRPr lang="en-US"/>
        </a:p>
      </dgm:t>
    </dgm:pt>
    <dgm:pt modelId="{2036FC8A-C047-4DC9-86F5-A440E42F5C87}" type="pres">
      <dgm:prSet presAssocID="{3A6CF61B-B372-469C-B8FE-B88E0BD64440}" presName="vert0" presStyleCnt="0">
        <dgm:presLayoutVars>
          <dgm:dir/>
          <dgm:animOne val="branch"/>
          <dgm:animLvl val="lvl"/>
        </dgm:presLayoutVars>
      </dgm:prSet>
      <dgm:spPr/>
    </dgm:pt>
    <dgm:pt modelId="{E43CDD84-6789-4765-9EB3-0B0DDDC88551}" type="pres">
      <dgm:prSet presAssocID="{461C8817-C1E1-460B-85D6-9816968746ED}" presName="thickLine" presStyleLbl="alignNode1" presStyleIdx="0" presStyleCnt="4"/>
      <dgm:spPr/>
    </dgm:pt>
    <dgm:pt modelId="{5F51CDB3-FCC4-4BC1-BBF9-EC9EF9D0F7C9}" type="pres">
      <dgm:prSet presAssocID="{461C8817-C1E1-460B-85D6-9816968746ED}" presName="horz1" presStyleCnt="0"/>
      <dgm:spPr/>
    </dgm:pt>
    <dgm:pt modelId="{55A81D0E-FAE4-444E-BA2B-757003E8BC15}" type="pres">
      <dgm:prSet presAssocID="{461C8817-C1E1-460B-85D6-9816968746ED}" presName="tx1" presStyleLbl="revTx" presStyleIdx="0" presStyleCnt="4"/>
      <dgm:spPr/>
    </dgm:pt>
    <dgm:pt modelId="{E39C6ED0-B0B8-43F0-8075-9AA65D842CEE}" type="pres">
      <dgm:prSet presAssocID="{461C8817-C1E1-460B-85D6-9816968746ED}" presName="vert1" presStyleCnt="0"/>
      <dgm:spPr/>
    </dgm:pt>
    <dgm:pt modelId="{E134E6AB-E2FE-4627-B54D-88352DE9CF12}" type="pres">
      <dgm:prSet presAssocID="{4117F27E-D131-4F5E-8D7A-82ADA01BBCBD}" presName="thickLine" presStyleLbl="alignNode1" presStyleIdx="1" presStyleCnt="4"/>
      <dgm:spPr/>
    </dgm:pt>
    <dgm:pt modelId="{2A987200-5B85-476D-AB2A-C313C7FB1571}" type="pres">
      <dgm:prSet presAssocID="{4117F27E-D131-4F5E-8D7A-82ADA01BBCBD}" presName="horz1" presStyleCnt="0"/>
      <dgm:spPr/>
    </dgm:pt>
    <dgm:pt modelId="{46267654-BE46-4FDA-8A05-CFEE7C23BA89}" type="pres">
      <dgm:prSet presAssocID="{4117F27E-D131-4F5E-8D7A-82ADA01BBCBD}" presName="tx1" presStyleLbl="revTx" presStyleIdx="1" presStyleCnt="4"/>
      <dgm:spPr/>
    </dgm:pt>
    <dgm:pt modelId="{5920A06D-F1F0-49CA-A999-CEE93BE3454D}" type="pres">
      <dgm:prSet presAssocID="{4117F27E-D131-4F5E-8D7A-82ADA01BBCBD}" presName="vert1" presStyleCnt="0"/>
      <dgm:spPr/>
    </dgm:pt>
    <dgm:pt modelId="{7BABBDDC-A117-4655-B691-3174485B6151}" type="pres">
      <dgm:prSet presAssocID="{BD767F23-6DF7-4A71-AAC2-30D93D1B99C2}" presName="thickLine" presStyleLbl="alignNode1" presStyleIdx="2" presStyleCnt="4"/>
      <dgm:spPr/>
    </dgm:pt>
    <dgm:pt modelId="{941A6A2C-B6FF-4A1D-BE9E-88FB7D5E53C3}" type="pres">
      <dgm:prSet presAssocID="{BD767F23-6DF7-4A71-AAC2-30D93D1B99C2}" presName="horz1" presStyleCnt="0"/>
      <dgm:spPr/>
    </dgm:pt>
    <dgm:pt modelId="{27D1BEB0-788F-4C77-927D-857D650C5B57}" type="pres">
      <dgm:prSet presAssocID="{BD767F23-6DF7-4A71-AAC2-30D93D1B99C2}" presName="tx1" presStyleLbl="revTx" presStyleIdx="2" presStyleCnt="4"/>
      <dgm:spPr/>
    </dgm:pt>
    <dgm:pt modelId="{06110B33-8709-4C49-B23C-1907DFAE16EA}" type="pres">
      <dgm:prSet presAssocID="{BD767F23-6DF7-4A71-AAC2-30D93D1B99C2}" presName="vert1" presStyleCnt="0"/>
      <dgm:spPr/>
    </dgm:pt>
    <dgm:pt modelId="{E2E838BD-7029-40B3-AB5E-29899FF9FE35}" type="pres">
      <dgm:prSet presAssocID="{208B07B5-FC09-4D11-B38B-9AE2BCFC4F64}" presName="thickLine" presStyleLbl="alignNode1" presStyleIdx="3" presStyleCnt="4"/>
      <dgm:spPr/>
    </dgm:pt>
    <dgm:pt modelId="{F452E5AE-3A4F-4A4E-A285-9223BF2F66E9}" type="pres">
      <dgm:prSet presAssocID="{208B07B5-FC09-4D11-B38B-9AE2BCFC4F64}" presName="horz1" presStyleCnt="0"/>
      <dgm:spPr/>
    </dgm:pt>
    <dgm:pt modelId="{450E1B55-9983-4B02-A338-53A9576028AD}" type="pres">
      <dgm:prSet presAssocID="{208B07B5-FC09-4D11-B38B-9AE2BCFC4F64}" presName="tx1" presStyleLbl="revTx" presStyleIdx="3" presStyleCnt="4"/>
      <dgm:spPr/>
    </dgm:pt>
    <dgm:pt modelId="{96696B57-8630-4DC4-BDF8-1F8AE003D48B}" type="pres">
      <dgm:prSet presAssocID="{208B07B5-FC09-4D11-B38B-9AE2BCFC4F64}" presName="vert1" presStyleCnt="0"/>
      <dgm:spPr/>
    </dgm:pt>
  </dgm:ptLst>
  <dgm:cxnLst>
    <dgm:cxn modelId="{803B0902-6F6B-4AD8-969A-7E4356716B6B}" type="presOf" srcId="{208B07B5-FC09-4D11-B38B-9AE2BCFC4F64}" destId="{450E1B55-9983-4B02-A338-53A9576028AD}" srcOrd="0" destOrd="0" presId="urn:microsoft.com/office/officeart/2008/layout/LinedList"/>
    <dgm:cxn modelId="{4C6D4F31-A827-4D9F-89B1-263EF069D396}" type="presOf" srcId="{BD767F23-6DF7-4A71-AAC2-30D93D1B99C2}" destId="{27D1BEB0-788F-4C77-927D-857D650C5B57}" srcOrd="0" destOrd="0" presId="urn:microsoft.com/office/officeart/2008/layout/LinedList"/>
    <dgm:cxn modelId="{4CC8145D-43D7-41E8-8F5D-FD7732A96EF7}" srcId="{3A6CF61B-B372-469C-B8FE-B88E0BD64440}" destId="{208B07B5-FC09-4D11-B38B-9AE2BCFC4F64}" srcOrd="3" destOrd="0" parTransId="{8F633528-2D86-446D-93C7-DF0B3B21E1B7}" sibTransId="{47832F8B-8CAD-4007-80A1-9E1E271B6DA5}"/>
    <dgm:cxn modelId="{44F51372-BB47-44E7-8C5F-C27F1EB384F7}" srcId="{3A6CF61B-B372-469C-B8FE-B88E0BD64440}" destId="{4117F27E-D131-4F5E-8D7A-82ADA01BBCBD}" srcOrd="1" destOrd="0" parTransId="{5831796D-CB3C-4795-B140-DD482909CC37}" sibTransId="{800F197A-994B-4473-AEA7-CCF631027AB0}"/>
    <dgm:cxn modelId="{9CF88687-F612-4546-B87C-FD85484761AB}" srcId="{3A6CF61B-B372-469C-B8FE-B88E0BD64440}" destId="{BD767F23-6DF7-4A71-AAC2-30D93D1B99C2}" srcOrd="2" destOrd="0" parTransId="{8FD10940-A9F4-4BC4-93A3-0E1BC577F40E}" sibTransId="{39D98C6D-7111-4C5D-81E8-E8C6721F9D00}"/>
    <dgm:cxn modelId="{F32E04B3-20D8-4D14-96FE-9E5214E3D25F}" type="presOf" srcId="{4117F27E-D131-4F5E-8D7A-82ADA01BBCBD}" destId="{46267654-BE46-4FDA-8A05-CFEE7C23BA89}" srcOrd="0" destOrd="0" presId="urn:microsoft.com/office/officeart/2008/layout/LinedList"/>
    <dgm:cxn modelId="{A8D287C0-94BF-4D54-BD3D-A368A365D18F}" type="presOf" srcId="{461C8817-C1E1-460B-85D6-9816968746ED}" destId="{55A81D0E-FAE4-444E-BA2B-757003E8BC15}" srcOrd="0" destOrd="0" presId="urn:microsoft.com/office/officeart/2008/layout/LinedList"/>
    <dgm:cxn modelId="{681E90E4-E733-4DB9-B44E-27D62F667668}" srcId="{3A6CF61B-B372-469C-B8FE-B88E0BD64440}" destId="{461C8817-C1E1-460B-85D6-9816968746ED}" srcOrd="0" destOrd="0" parTransId="{C4DBE86F-3DCE-4B6F-90EA-986B9389C927}" sibTransId="{0F75A1ED-1272-4B04-AB75-7F256F4BA5A2}"/>
    <dgm:cxn modelId="{7BAEBEEA-FB45-43B1-B33B-405AA61601FD}" type="presOf" srcId="{3A6CF61B-B372-469C-B8FE-B88E0BD64440}" destId="{2036FC8A-C047-4DC9-86F5-A440E42F5C87}" srcOrd="0" destOrd="0" presId="urn:microsoft.com/office/officeart/2008/layout/LinedList"/>
    <dgm:cxn modelId="{53C8C8EB-E688-4CE2-9312-13B964EA98BE}" type="presParOf" srcId="{2036FC8A-C047-4DC9-86F5-A440E42F5C87}" destId="{E43CDD84-6789-4765-9EB3-0B0DDDC88551}" srcOrd="0" destOrd="0" presId="urn:microsoft.com/office/officeart/2008/layout/LinedList"/>
    <dgm:cxn modelId="{243C713D-9A05-45E3-A6A8-1433FD4D2D7F}" type="presParOf" srcId="{2036FC8A-C047-4DC9-86F5-A440E42F5C87}" destId="{5F51CDB3-FCC4-4BC1-BBF9-EC9EF9D0F7C9}" srcOrd="1" destOrd="0" presId="urn:microsoft.com/office/officeart/2008/layout/LinedList"/>
    <dgm:cxn modelId="{56171FFB-1CE3-480C-A78E-7E2E07C287B4}" type="presParOf" srcId="{5F51CDB3-FCC4-4BC1-BBF9-EC9EF9D0F7C9}" destId="{55A81D0E-FAE4-444E-BA2B-757003E8BC15}" srcOrd="0" destOrd="0" presId="urn:microsoft.com/office/officeart/2008/layout/LinedList"/>
    <dgm:cxn modelId="{9FED5002-0355-4565-BBD5-7B0C8FD843F0}" type="presParOf" srcId="{5F51CDB3-FCC4-4BC1-BBF9-EC9EF9D0F7C9}" destId="{E39C6ED0-B0B8-43F0-8075-9AA65D842CEE}" srcOrd="1" destOrd="0" presId="urn:microsoft.com/office/officeart/2008/layout/LinedList"/>
    <dgm:cxn modelId="{2C1D1D82-2E06-4648-AD7D-2BB0F62FBDC1}" type="presParOf" srcId="{2036FC8A-C047-4DC9-86F5-A440E42F5C87}" destId="{E134E6AB-E2FE-4627-B54D-88352DE9CF12}" srcOrd="2" destOrd="0" presId="urn:microsoft.com/office/officeart/2008/layout/LinedList"/>
    <dgm:cxn modelId="{8267E859-5F70-47EC-9689-C6C116BB1FCE}" type="presParOf" srcId="{2036FC8A-C047-4DC9-86F5-A440E42F5C87}" destId="{2A987200-5B85-476D-AB2A-C313C7FB1571}" srcOrd="3" destOrd="0" presId="urn:microsoft.com/office/officeart/2008/layout/LinedList"/>
    <dgm:cxn modelId="{E3E20CF5-A6B6-48A6-B273-31CAC0B5EFB1}" type="presParOf" srcId="{2A987200-5B85-476D-AB2A-C313C7FB1571}" destId="{46267654-BE46-4FDA-8A05-CFEE7C23BA89}" srcOrd="0" destOrd="0" presId="urn:microsoft.com/office/officeart/2008/layout/LinedList"/>
    <dgm:cxn modelId="{DB0CFB7A-12A8-4A61-A18C-540E6AB97904}" type="presParOf" srcId="{2A987200-5B85-476D-AB2A-C313C7FB1571}" destId="{5920A06D-F1F0-49CA-A999-CEE93BE3454D}" srcOrd="1" destOrd="0" presId="urn:microsoft.com/office/officeart/2008/layout/LinedList"/>
    <dgm:cxn modelId="{773B2C72-B0CA-459F-A776-8BF875B5BAF1}" type="presParOf" srcId="{2036FC8A-C047-4DC9-86F5-A440E42F5C87}" destId="{7BABBDDC-A117-4655-B691-3174485B6151}" srcOrd="4" destOrd="0" presId="urn:microsoft.com/office/officeart/2008/layout/LinedList"/>
    <dgm:cxn modelId="{00C70FCF-D716-43AF-BB91-6B03C4CF53E1}" type="presParOf" srcId="{2036FC8A-C047-4DC9-86F5-A440E42F5C87}" destId="{941A6A2C-B6FF-4A1D-BE9E-88FB7D5E53C3}" srcOrd="5" destOrd="0" presId="urn:microsoft.com/office/officeart/2008/layout/LinedList"/>
    <dgm:cxn modelId="{940052DB-95F2-4CB7-A7F9-7377FF087CCE}" type="presParOf" srcId="{941A6A2C-B6FF-4A1D-BE9E-88FB7D5E53C3}" destId="{27D1BEB0-788F-4C77-927D-857D650C5B57}" srcOrd="0" destOrd="0" presId="urn:microsoft.com/office/officeart/2008/layout/LinedList"/>
    <dgm:cxn modelId="{60A27569-C4A1-4D75-B631-572DB703C6FC}" type="presParOf" srcId="{941A6A2C-B6FF-4A1D-BE9E-88FB7D5E53C3}" destId="{06110B33-8709-4C49-B23C-1907DFAE16EA}" srcOrd="1" destOrd="0" presId="urn:microsoft.com/office/officeart/2008/layout/LinedList"/>
    <dgm:cxn modelId="{8E7B79DE-9994-430A-9F46-71A976EE0F29}" type="presParOf" srcId="{2036FC8A-C047-4DC9-86F5-A440E42F5C87}" destId="{E2E838BD-7029-40B3-AB5E-29899FF9FE35}" srcOrd="6" destOrd="0" presId="urn:microsoft.com/office/officeart/2008/layout/LinedList"/>
    <dgm:cxn modelId="{68FC6377-A5E2-460C-A549-23125B132756}" type="presParOf" srcId="{2036FC8A-C047-4DC9-86F5-A440E42F5C87}" destId="{F452E5AE-3A4F-4A4E-A285-9223BF2F66E9}" srcOrd="7" destOrd="0" presId="urn:microsoft.com/office/officeart/2008/layout/LinedList"/>
    <dgm:cxn modelId="{07870847-A9D5-4C5C-99EF-3378D35887B1}" type="presParOf" srcId="{F452E5AE-3A4F-4A4E-A285-9223BF2F66E9}" destId="{450E1B55-9983-4B02-A338-53A9576028AD}" srcOrd="0" destOrd="0" presId="urn:microsoft.com/office/officeart/2008/layout/LinedList"/>
    <dgm:cxn modelId="{7A4F2D3D-5FB9-497B-AAA6-9077ED70AF86}" type="presParOf" srcId="{F452E5AE-3A4F-4A4E-A285-9223BF2F66E9}" destId="{96696B57-8630-4DC4-BDF8-1F8AE003D4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BD1E287-85DA-43C1-B148-4FEBA47A6D7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CA8CB3-CFCC-4E11-ACC2-CF603E7E648B}">
      <dgm:prSet/>
      <dgm:spPr/>
      <dgm:t>
        <a:bodyPr/>
        <a:lstStyle/>
        <a:p>
          <a:r>
            <a:rPr lang="en-GB"/>
            <a:t>What is the go between, from inspiration to innovation?</a:t>
          </a:r>
          <a:endParaRPr lang="en-US"/>
        </a:p>
      </dgm:t>
    </dgm:pt>
    <dgm:pt modelId="{00C4A219-962C-40B6-B1CE-93E00D2C1606}" type="parTrans" cxnId="{0C557713-61BB-45A8-A4E5-9032DCCCA0E1}">
      <dgm:prSet/>
      <dgm:spPr/>
      <dgm:t>
        <a:bodyPr/>
        <a:lstStyle/>
        <a:p>
          <a:endParaRPr lang="en-US"/>
        </a:p>
      </dgm:t>
    </dgm:pt>
    <dgm:pt modelId="{558C021C-937E-4D52-8F1F-ADFA622012C4}" type="sibTrans" cxnId="{0C557713-61BB-45A8-A4E5-9032DCCCA0E1}">
      <dgm:prSet/>
      <dgm:spPr/>
      <dgm:t>
        <a:bodyPr/>
        <a:lstStyle/>
        <a:p>
          <a:endParaRPr lang="en-US"/>
        </a:p>
      </dgm:t>
    </dgm:pt>
    <dgm:pt modelId="{9C4E2FFE-F77E-4B03-8B0D-1F04D67161BB}">
      <dgm:prSet/>
      <dgm:spPr/>
      <dgm:t>
        <a:bodyPr/>
        <a:lstStyle/>
        <a:p>
          <a:r>
            <a:rPr lang="en-GB"/>
            <a:t>Design?</a:t>
          </a:r>
          <a:endParaRPr lang="en-US"/>
        </a:p>
      </dgm:t>
    </dgm:pt>
    <dgm:pt modelId="{570A874E-2359-4387-AC23-27601DF6C9DA}" type="parTrans" cxnId="{1E752455-71EC-4457-852F-DC996D72A6E2}">
      <dgm:prSet/>
      <dgm:spPr/>
      <dgm:t>
        <a:bodyPr/>
        <a:lstStyle/>
        <a:p>
          <a:endParaRPr lang="en-US"/>
        </a:p>
      </dgm:t>
    </dgm:pt>
    <dgm:pt modelId="{3CD86D3C-6A38-4783-B26E-29AEFD5AFDBE}" type="sibTrans" cxnId="{1E752455-71EC-4457-852F-DC996D72A6E2}">
      <dgm:prSet/>
      <dgm:spPr/>
      <dgm:t>
        <a:bodyPr/>
        <a:lstStyle/>
        <a:p>
          <a:endParaRPr lang="en-US"/>
        </a:p>
      </dgm:t>
    </dgm:pt>
    <dgm:pt modelId="{5A5AC587-B734-4CE3-8F1E-E1EF8D117D54}">
      <dgm:prSet/>
      <dgm:spPr/>
      <dgm:t>
        <a:bodyPr/>
        <a:lstStyle/>
        <a:p>
          <a:r>
            <a:rPr lang="en-GB"/>
            <a:t>Planning?</a:t>
          </a:r>
          <a:endParaRPr lang="en-US"/>
        </a:p>
      </dgm:t>
    </dgm:pt>
    <dgm:pt modelId="{2A738A8D-33E9-4233-82A5-4D1BC4F36B6F}" type="parTrans" cxnId="{EB20517B-CC9A-4608-894E-7632479C4CE8}">
      <dgm:prSet/>
      <dgm:spPr/>
      <dgm:t>
        <a:bodyPr/>
        <a:lstStyle/>
        <a:p>
          <a:endParaRPr lang="en-US"/>
        </a:p>
      </dgm:t>
    </dgm:pt>
    <dgm:pt modelId="{EEFDF3BE-F1DC-4CA1-881D-5D8C7ADDE706}" type="sibTrans" cxnId="{EB20517B-CC9A-4608-894E-7632479C4CE8}">
      <dgm:prSet/>
      <dgm:spPr/>
      <dgm:t>
        <a:bodyPr/>
        <a:lstStyle/>
        <a:p>
          <a:endParaRPr lang="en-US"/>
        </a:p>
      </dgm:t>
    </dgm:pt>
    <dgm:pt modelId="{44489F73-053E-456C-B1C0-B208410F47AE}">
      <dgm:prSet/>
      <dgm:spPr/>
      <dgm:t>
        <a:bodyPr/>
        <a:lstStyle/>
        <a:p>
          <a:r>
            <a:rPr lang="en-GB"/>
            <a:t>Ideation?</a:t>
          </a:r>
          <a:endParaRPr lang="en-US"/>
        </a:p>
      </dgm:t>
    </dgm:pt>
    <dgm:pt modelId="{9AD81E32-A33C-4A95-B39C-A483FBAF553E}" type="parTrans" cxnId="{D0F728FD-A1F0-4139-8559-1A143C3A5F25}">
      <dgm:prSet/>
      <dgm:spPr/>
      <dgm:t>
        <a:bodyPr/>
        <a:lstStyle/>
        <a:p>
          <a:endParaRPr lang="en-US"/>
        </a:p>
      </dgm:t>
    </dgm:pt>
    <dgm:pt modelId="{4ECE2172-9936-467B-B2D5-77B43BC974FE}" type="sibTrans" cxnId="{D0F728FD-A1F0-4139-8559-1A143C3A5F25}">
      <dgm:prSet/>
      <dgm:spPr/>
      <dgm:t>
        <a:bodyPr/>
        <a:lstStyle/>
        <a:p>
          <a:endParaRPr lang="en-US"/>
        </a:p>
      </dgm:t>
    </dgm:pt>
    <dgm:pt modelId="{D503FD4C-E276-4437-87B3-F72497C850C4}">
      <dgm:prSet/>
      <dgm:spPr/>
      <dgm:t>
        <a:bodyPr/>
        <a:lstStyle/>
        <a:p>
          <a:r>
            <a:rPr lang="en-GB"/>
            <a:t>Synthesis?</a:t>
          </a:r>
          <a:endParaRPr lang="en-US"/>
        </a:p>
      </dgm:t>
    </dgm:pt>
    <dgm:pt modelId="{58623FEC-9CC6-49EB-A066-2B69FF976139}" type="parTrans" cxnId="{7BE0B48C-5DD6-42D8-B8E0-F0A7051F1AB0}">
      <dgm:prSet/>
      <dgm:spPr/>
      <dgm:t>
        <a:bodyPr/>
        <a:lstStyle/>
        <a:p>
          <a:endParaRPr lang="en-US"/>
        </a:p>
      </dgm:t>
    </dgm:pt>
    <dgm:pt modelId="{2578356F-B529-4713-B4E8-86278E3F6F25}" type="sibTrans" cxnId="{7BE0B48C-5DD6-42D8-B8E0-F0A7051F1AB0}">
      <dgm:prSet/>
      <dgm:spPr/>
      <dgm:t>
        <a:bodyPr/>
        <a:lstStyle/>
        <a:p>
          <a:endParaRPr lang="en-US"/>
        </a:p>
      </dgm:t>
    </dgm:pt>
    <dgm:pt modelId="{C0465D70-E5CF-4880-B371-993832EB3174}">
      <dgm:prSet/>
      <dgm:spPr/>
      <dgm:t>
        <a:bodyPr/>
        <a:lstStyle/>
        <a:p>
          <a:r>
            <a:rPr lang="en-GB"/>
            <a:t>Action?</a:t>
          </a:r>
          <a:endParaRPr lang="en-US"/>
        </a:p>
      </dgm:t>
    </dgm:pt>
    <dgm:pt modelId="{5218DBE8-BB6E-41B0-95F5-8B887AB479F3}" type="parTrans" cxnId="{DCE61681-F326-4670-8DFA-C46603867E97}">
      <dgm:prSet/>
      <dgm:spPr/>
      <dgm:t>
        <a:bodyPr/>
        <a:lstStyle/>
        <a:p>
          <a:endParaRPr lang="en-US"/>
        </a:p>
      </dgm:t>
    </dgm:pt>
    <dgm:pt modelId="{922BF7A7-9D96-4EAC-9E0E-51C96A42F99F}" type="sibTrans" cxnId="{DCE61681-F326-4670-8DFA-C46603867E97}">
      <dgm:prSet/>
      <dgm:spPr/>
      <dgm:t>
        <a:bodyPr/>
        <a:lstStyle/>
        <a:p>
          <a:endParaRPr lang="en-US"/>
        </a:p>
      </dgm:t>
    </dgm:pt>
    <dgm:pt modelId="{BFA199B5-1555-478E-A57E-9EE081F06301}">
      <dgm:prSet/>
      <dgm:spPr/>
      <dgm:t>
        <a:bodyPr/>
        <a:lstStyle/>
        <a:p>
          <a:r>
            <a:rPr lang="en-GB"/>
            <a:t>That is up to you. </a:t>
          </a:r>
          <a:endParaRPr lang="en-US"/>
        </a:p>
      </dgm:t>
    </dgm:pt>
    <dgm:pt modelId="{E2C16489-3B97-4A55-A57D-042735F61463}" type="parTrans" cxnId="{FD246B77-21F8-44B1-AF83-C5E75E417B8A}">
      <dgm:prSet/>
      <dgm:spPr/>
      <dgm:t>
        <a:bodyPr/>
        <a:lstStyle/>
        <a:p>
          <a:endParaRPr lang="en-US"/>
        </a:p>
      </dgm:t>
    </dgm:pt>
    <dgm:pt modelId="{8262ED08-63D2-4DA2-8FCC-2068B9E48806}" type="sibTrans" cxnId="{FD246B77-21F8-44B1-AF83-C5E75E417B8A}">
      <dgm:prSet/>
      <dgm:spPr/>
      <dgm:t>
        <a:bodyPr/>
        <a:lstStyle/>
        <a:p>
          <a:endParaRPr lang="en-US"/>
        </a:p>
      </dgm:t>
    </dgm:pt>
    <dgm:pt modelId="{36E07994-483B-4A7F-83D9-5392B92D4B0A}" type="pres">
      <dgm:prSet presAssocID="{7BD1E287-85DA-43C1-B148-4FEBA47A6D7E}" presName="linear" presStyleCnt="0">
        <dgm:presLayoutVars>
          <dgm:animLvl val="lvl"/>
          <dgm:resizeHandles val="exact"/>
        </dgm:presLayoutVars>
      </dgm:prSet>
      <dgm:spPr/>
    </dgm:pt>
    <dgm:pt modelId="{1A466D2F-0D6F-4B16-B6DF-63C2E642984F}" type="pres">
      <dgm:prSet presAssocID="{E6CA8CB3-CFCC-4E11-ACC2-CF603E7E648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11435C7-47D7-4AD8-BBF3-166C0817A4D6}" type="pres">
      <dgm:prSet presAssocID="{558C021C-937E-4D52-8F1F-ADFA622012C4}" presName="spacer" presStyleCnt="0"/>
      <dgm:spPr/>
    </dgm:pt>
    <dgm:pt modelId="{D1645178-5B16-44C2-8AEA-20D744159C81}" type="pres">
      <dgm:prSet presAssocID="{9C4E2FFE-F77E-4B03-8B0D-1F04D67161B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EB6B0C8-5E4B-4AD3-BF73-5BB80462F0E9}" type="pres">
      <dgm:prSet presAssocID="{3CD86D3C-6A38-4783-B26E-29AEFD5AFDBE}" presName="spacer" presStyleCnt="0"/>
      <dgm:spPr/>
    </dgm:pt>
    <dgm:pt modelId="{051EE099-EB0F-46C7-AB58-646444EE3781}" type="pres">
      <dgm:prSet presAssocID="{5A5AC587-B734-4CE3-8F1E-E1EF8D117D5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E5AC42A-5ABF-4551-B65D-590D4444AD78}" type="pres">
      <dgm:prSet presAssocID="{EEFDF3BE-F1DC-4CA1-881D-5D8C7ADDE706}" presName="spacer" presStyleCnt="0"/>
      <dgm:spPr/>
    </dgm:pt>
    <dgm:pt modelId="{47CE97E2-2077-4368-8180-796381E22E85}" type="pres">
      <dgm:prSet presAssocID="{44489F73-053E-456C-B1C0-B208410F47AE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026054C-E389-46EC-B6FF-DD6416ACF903}" type="pres">
      <dgm:prSet presAssocID="{4ECE2172-9936-467B-B2D5-77B43BC974FE}" presName="spacer" presStyleCnt="0"/>
      <dgm:spPr/>
    </dgm:pt>
    <dgm:pt modelId="{603448A8-2A5E-418D-A74E-C39A9492E0E9}" type="pres">
      <dgm:prSet presAssocID="{D503FD4C-E276-4437-87B3-F72497C850C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F1A8E17-843A-4FDD-8715-5C35247A4FBB}" type="pres">
      <dgm:prSet presAssocID="{2578356F-B529-4713-B4E8-86278E3F6F25}" presName="spacer" presStyleCnt="0"/>
      <dgm:spPr/>
    </dgm:pt>
    <dgm:pt modelId="{C17E51C9-AE94-4494-A3BD-AC3F01AEB865}" type="pres">
      <dgm:prSet presAssocID="{C0465D70-E5CF-4880-B371-993832EB317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CB7FBFC-9E51-4F0D-84C6-7BBEC0FCE59F}" type="pres">
      <dgm:prSet presAssocID="{922BF7A7-9D96-4EAC-9E0E-51C96A42F99F}" presName="spacer" presStyleCnt="0"/>
      <dgm:spPr/>
    </dgm:pt>
    <dgm:pt modelId="{FBE61CC0-8A1A-4EEB-8CAA-A8341015949C}" type="pres">
      <dgm:prSet presAssocID="{BFA199B5-1555-478E-A57E-9EE081F06301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2EB29F09-99C5-49A3-94BE-4855E8BDE508}" type="presOf" srcId="{E6CA8CB3-CFCC-4E11-ACC2-CF603E7E648B}" destId="{1A466D2F-0D6F-4B16-B6DF-63C2E642984F}" srcOrd="0" destOrd="0" presId="urn:microsoft.com/office/officeart/2005/8/layout/vList2"/>
    <dgm:cxn modelId="{0C557713-61BB-45A8-A4E5-9032DCCCA0E1}" srcId="{7BD1E287-85DA-43C1-B148-4FEBA47A6D7E}" destId="{E6CA8CB3-CFCC-4E11-ACC2-CF603E7E648B}" srcOrd="0" destOrd="0" parTransId="{00C4A219-962C-40B6-B1CE-93E00D2C1606}" sibTransId="{558C021C-937E-4D52-8F1F-ADFA622012C4}"/>
    <dgm:cxn modelId="{3411121E-2E29-4CFF-9F84-71CB801A75D5}" type="presOf" srcId="{C0465D70-E5CF-4880-B371-993832EB3174}" destId="{C17E51C9-AE94-4494-A3BD-AC3F01AEB865}" srcOrd="0" destOrd="0" presId="urn:microsoft.com/office/officeart/2005/8/layout/vList2"/>
    <dgm:cxn modelId="{854D113C-2442-4739-81CF-151D9F2BC8D2}" type="presOf" srcId="{44489F73-053E-456C-B1C0-B208410F47AE}" destId="{47CE97E2-2077-4368-8180-796381E22E85}" srcOrd="0" destOrd="0" presId="urn:microsoft.com/office/officeart/2005/8/layout/vList2"/>
    <dgm:cxn modelId="{B20BD85E-936C-4630-9218-A42CBB0FBCCA}" type="presOf" srcId="{D503FD4C-E276-4437-87B3-F72497C850C4}" destId="{603448A8-2A5E-418D-A74E-C39A9492E0E9}" srcOrd="0" destOrd="0" presId="urn:microsoft.com/office/officeart/2005/8/layout/vList2"/>
    <dgm:cxn modelId="{3A712361-9365-44E5-913C-261166E57563}" type="presOf" srcId="{9C4E2FFE-F77E-4B03-8B0D-1F04D67161BB}" destId="{D1645178-5B16-44C2-8AEA-20D744159C81}" srcOrd="0" destOrd="0" presId="urn:microsoft.com/office/officeart/2005/8/layout/vList2"/>
    <dgm:cxn modelId="{ED5E2E68-193D-41D5-B693-E926F627DE23}" type="presOf" srcId="{BFA199B5-1555-478E-A57E-9EE081F06301}" destId="{FBE61CC0-8A1A-4EEB-8CAA-A8341015949C}" srcOrd="0" destOrd="0" presId="urn:microsoft.com/office/officeart/2005/8/layout/vList2"/>
    <dgm:cxn modelId="{1E752455-71EC-4457-852F-DC996D72A6E2}" srcId="{7BD1E287-85DA-43C1-B148-4FEBA47A6D7E}" destId="{9C4E2FFE-F77E-4B03-8B0D-1F04D67161BB}" srcOrd="1" destOrd="0" parTransId="{570A874E-2359-4387-AC23-27601DF6C9DA}" sibTransId="{3CD86D3C-6A38-4783-B26E-29AEFD5AFDBE}"/>
    <dgm:cxn modelId="{FD246B77-21F8-44B1-AF83-C5E75E417B8A}" srcId="{7BD1E287-85DA-43C1-B148-4FEBA47A6D7E}" destId="{BFA199B5-1555-478E-A57E-9EE081F06301}" srcOrd="6" destOrd="0" parTransId="{E2C16489-3B97-4A55-A57D-042735F61463}" sibTransId="{8262ED08-63D2-4DA2-8FCC-2068B9E48806}"/>
    <dgm:cxn modelId="{EB20517B-CC9A-4608-894E-7632479C4CE8}" srcId="{7BD1E287-85DA-43C1-B148-4FEBA47A6D7E}" destId="{5A5AC587-B734-4CE3-8F1E-E1EF8D117D54}" srcOrd="2" destOrd="0" parTransId="{2A738A8D-33E9-4233-82A5-4D1BC4F36B6F}" sibTransId="{EEFDF3BE-F1DC-4CA1-881D-5D8C7ADDE706}"/>
    <dgm:cxn modelId="{DCE61681-F326-4670-8DFA-C46603867E97}" srcId="{7BD1E287-85DA-43C1-B148-4FEBA47A6D7E}" destId="{C0465D70-E5CF-4880-B371-993832EB3174}" srcOrd="5" destOrd="0" parTransId="{5218DBE8-BB6E-41B0-95F5-8B887AB479F3}" sibTransId="{922BF7A7-9D96-4EAC-9E0E-51C96A42F99F}"/>
    <dgm:cxn modelId="{7BE0B48C-5DD6-42D8-B8E0-F0A7051F1AB0}" srcId="{7BD1E287-85DA-43C1-B148-4FEBA47A6D7E}" destId="{D503FD4C-E276-4437-87B3-F72497C850C4}" srcOrd="4" destOrd="0" parTransId="{58623FEC-9CC6-49EB-A066-2B69FF976139}" sibTransId="{2578356F-B529-4713-B4E8-86278E3F6F25}"/>
    <dgm:cxn modelId="{F2D1D6B5-6816-4987-8523-0B715B74522A}" type="presOf" srcId="{7BD1E287-85DA-43C1-B148-4FEBA47A6D7E}" destId="{36E07994-483B-4A7F-83D9-5392B92D4B0A}" srcOrd="0" destOrd="0" presId="urn:microsoft.com/office/officeart/2005/8/layout/vList2"/>
    <dgm:cxn modelId="{6B5CD7CB-67E9-47C9-9926-55962F2D32B0}" type="presOf" srcId="{5A5AC587-B734-4CE3-8F1E-E1EF8D117D54}" destId="{051EE099-EB0F-46C7-AB58-646444EE3781}" srcOrd="0" destOrd="0" presId="urn:microsoft.com/office/officeart/2005/8/layout/vList2"/>
    <dgm:cxn modelId="{D0F728FD-A1F0-4139-8559-1A143C3A5F25}" srcId="{7BD1E287-85DA-43C1-B148-4FEBA47A6D7E}" destId="{44489F73-053E-456C-B1C0-B208410F47AE}" srcOrd="3" destOrd="0" parTransId="{9AD81E32-A33C-4A95-B39C-A483FBAF553E}" sibTransId="{4ECE2172-9936-467B-B2D5-77B43BC974FE}"/>
    <dgm:cxn modelId="{4FE290F5-F082-4F0C-8802-93DD882286BE}" type="presParOf" srcId="{36E07994-483B-4A7F-83D9-5392B92D4B0A}" destId="{1A466D2F-0D6F-4B16-B6DF-63C2E642984F}" srcOrd="0" destOrd="0" presId="urn:microsoft.com/office/officeart/2005/8/layout/vList2"/>
    <dgm:cxn modelId="{25FBECEF-BD14-4ABE-AE4F-886B265A11BD}" type="presParOf" srcId="{36E07994-483B-4A7F-83D9-5392B92D4B0A}" destId="{D11435C7-47D7-4AD8-BBF3-166C0817A4D6}" srcOrd="1" destOrd="0" presId="urn:microsoft.com/office/officeart/2005/8/layout/vList2"/>
    <dgm:cxn modelId="{B79FB2C2-C3CE-438C-B702-DAD8C0703DF6}" type="presParOf" srcId="{36E07994-483B-4A7F-83D9-5392B92D4B0A}" destId="{D1645178-5B16-44C2-8AEA-20D744159C81}" srcOrd="2" destOrd="0" presId="urn:microsoft.com/office/officeart/2005/8/layout/vList2"/>
    <dgm:cxn modelId="{5F56BD9B-91B7-4B3E-B8DF-08E86E14C1E0}" type="presParOf" srcId="{36E07994-483B-4A7F-83D9-5392B92D4B0A}" destId="{3EB6B0C8-5E4B-4AD3-BF73-5BB80462F0E9}" srcOrd="3" destOrd="0" presId="urn:microsoft.com/office/officeart/2005/8/layout/vList2"/>
    <dgm:cxn modelId="{4B6D475D-D73A-4503-BF82-371C9A394896}" type="presParOf" srcId="{36E07994-483B-4A7F-83D9-5392B92D4B0A}" destId="{051EE099-EB0F-46C7-AB58-646444EE3781}" srcOrd="4" destOrd="0" presId="urn:microsoft.com/office/officeart/2005/8/layout/vList2"/>
    <dgm:cxn modelId="{F3D3C623-81AD-4399-A66C-55E51671FBD0}" type="presParOf" srcId="{36E07994-483B-4A7F-83D9-5392B92D4B0A}" destId="{AE5AC42A-5ABF-4551-B65D-590D4444AD78}" srcOrd="5" destOrd="0" presId="urn:microsoft.com/office/officeart/2005/8/layout/vList2"/>
    <dgm:cxn modelId="{57C2F227-DAA2-4962-ACFB-A6F77AB4FC5A}" type="presParOf" srcId="{36E07994-483B-4A7F-83D9-5392B92D4B0A}" destId="{47CE97E2-2077-4368-8180-796381E22E85}" srcOrd="6" destOrd="0" presId="urn:microsoft.com/office/officeart/2005/8/layout/vList2"/>
    <dgm:cxn modelId="{9A90850E-506B-487A-81F6-B1300D9153CD}" type="presParOf" srcId="{36E07994-483B-4A7F-83D9-5392B92D4B0A}" destId="{0026054C-E389-46EC-B6FF-DD6416ACF903}" srcOrd="7" destOrd="0" presId="urn:microsoft.com/office/officeart/2005/8/layout/vList2"/>
    <dgm:cxn modelId="{3E83C240-8EF8-46DC-99BE-493E47A4D8C0}" type="presParOf" srcId="{36E07994-483B-4A7F-83D9-5392B92D4B0A}" destId="{603448A8-2A5E-418D-A74E-C39A9492E0E9}" srcOrd="8" destOrd="0" presId="urn:microsoft.com/office/officeart/2005/8/layout/vList2"/>
    <dgm:cxn modelId="{458A9218-2AF6-41F1-88C6-92E2638FF0D8}" type="presParOf" srcId="{36E07994-483B-4A7F-83D9-5392B92D4B0A}" destId="{8F1A8E17-843A-4FDD-8715-5C35247A4FBB}" srcOrd="9" destOrd="0" presId="urn:microsoft.com/office/officeart/2005/8/layout/vList2"/>
    <dgm:cxn modelId="{603CB2F9-EE3B-4CB6-BA0E-EECD54C4B584}" type="presParOf" srcId="{36E07994-483B-4A7F-83D9-5392B92D4B0A}" destId="{C17E51C9-AE94-4494-A3BD-AC3F01AEB865}" srcOrd="10" destOrd="0" presId="urn:microsoft.com/office/officeart/2005/8/layout/vList2"/>
    <dgm:cxn modelId="{0D2B81D6-6739-41CC-99C9-0C75A4A6FFBF}" type="presParOf" srcId="{36E07994-483B-4A7F-83D9-5392B92D4B0A}" destId="{FCB7FBFC-9E51-4F0D-84C6-7BBEC0FCE59F}" srcOrd="11" destOrd="0" presId="urn:microsoft.com/office/officeart/2005/8/layout/vList2"/>
    <dgm:cxn modelId="{552CB289-B8E7-4F31-AF30-43D0B2CB1AC4}" type="presParOf" srcId="{36E07994-483B-4A7F-83D9-5392B92D4B0A}" destId="{FBE61CC0-8A1A-4EEB-8CAA-A8341015949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F601C01-328C-42BF-9226-878A6E5A2CB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817154-478E-48DB-A9E5-8C9118E5C55A}">
      <dgm:prSet/>
      <dgm:spPr/>
      <dgm:t>
        <a:bodyPr/>
        <a:lstStyle/>
        <a:p>
          <a:r>
            <a:rPr lang="en-GB"/>
            <a:t>Let's practice a little. </a:t>
          </a:r>
          <a:endParaRPr lang="en-US"/>
        </a:p>
      </dgm:t>
    </dgm:pt>
    <dgm:pt modelId="{41B10555-9630-4674-8F46-73A60BAFDD14}" type="parTrans" cxnId="{F2881D42-C21F-462B-9611-41AA7233699B}">
      <dgm:prSet/>
      <dgm:spPr/>
      <dgm:t>
        <a:bodyPr/>
        <a:lstStyle/>
        <a:p>
          <a:endParaRPr lang="en-US"/>
        </a:p>
      </dgm:t>
    </dgm:pt>
    <dgm:pt modelId="{BDD233F6-6A92-4EC9-B7AF-D3915B2296FF}" type="sibTrans" cxnId="{F2881D42-C21F-462B-9611-41AA7233699B}">
      <dgm:prSet/>
      <dgm:spPr/>
      <dgm:t>
        <a:bodyPr/>
        <a:lstStyle/>
        <a:p>
          <a:endParaRPr lang="en-US"/>
        </a:p>
      </dgm:t>
    </dgm:pt>
    <dgm:pt modelId="{64E898F1-3C36-46A5-84EF-18FF042D2270}">
      <dgm:prSet/>
      <dgm:spPr/>
      <dgm:t>
        <a:bodyPr/>
        <a:lstStyle/>
        <a:p>
          <a:r>
            <a:rPr lang="en-GB"/>
            <a:t>Firstly, let's mix you all up. </a:t>
          </a:r>
          <a:endParaRPr lang="en-US"/>
        </a:p>
      </dgm:t>
    </dgm:pt>
    <dgm:pt modelId="{1D57C967-EF66-420E-A39A-A050E864E560}" type="parTrans" cxnId="{F64B71E5-ECDE-41F2-A2CE-A124F4DC7072}">
      <dgm:prSet/>
      <dgm:spPr/>
      <dgm:t>
        <a:bodyPr/>
        <a:lstStyle/>
        <a:p>
          <a:endParaRPr lang="en-US"/>
        </a:p>
      </dgm:t>
    </dgm:pt>
    <dgm:pt modelId="{8250C5BE-5E76-4C15-A086-7D01C7105A0E}" type="sibTrans" cxnId="{F64B71E5-ECDE-41F2-A2CE-A124F4DC7072}">
      <dgm:prSet/>
      <dgm:spPr/>
      <dgm:t>
        <a:bodyPr/>
        <a:lstStyle/>
        <a:p>
          <a:endParaRPr lang="en-US"/>
        </a:p>
      </dgm:t>
    </dgm:pt>
    <dgm:pt modelId="{E653B3CC-5D4E-413F-AC6C-C230BD7B5A23}">
      <dgm:prSet/>
      <dgm:spPr/>
      <dgm:t>
        <a:bodyPr/>
        <a:lstStyle/>
        <a:p>
          <a:r>
            <a:rPr lang="en-GB"/>
            <a:t>Out of the comfort zone, remember?</a:t>
          </a:r>
          <a:endParaRPr lang="en-US"/>
        </a:p>
      </dgm:t>
    </dgm:pt>
    <dgm:pt modelId="{CEAF4125-158B-42EA-9850-B77CA27CEF65}" type="parTrans" cxnId="{31ACDF5C-AE45-472E-BF3A-4FFB7DEAF855}">
      <dgm:prSet/>
      <dgm:spPr/>
      <dgm:t>
        <a:bodyPr/>
        <a:lstStyle/>
        <a:p>
          <a:endParaRPr lang="en-US"/>
        </a:p>
      </dgm:t>
    </dgm:pt>
    <dgm:pt modelId="{625E5CDA-8AB0-47F9-BB9B-8FF97819AF63}" type="sibTrans" cxnId="{31ACDF5C-AE45-472E-BF3A-4FFB7DEAF855}">
      <dgm:prSet/>
      <dgm:spPr/>
      <dgm:t>
        <a:bodyPr/>
        <a:lstStyle/>
        <a:p>
          <a:endParaRPr lang="en-US"/>
        </a:p>
      </dgm:t>
    </dgm:pt>
    <dgm:pt modelId="{2B149E1F-23B1-464C-9713-66E3D1CDFABF}" type="pres">
      <dgm:prSet presAssocID="{7F601C01-328C-42BF-9226-878A6E5A2CBA}" presName="root" presStyleCnt="0">
        <dgm:presLayoutVars>
          <dgm:dir/>
          <dgm:resizeHandles val="exact"/>
        </dgm:presLayoutVars>
      </dgm:prSet>
      <dgm:spPr/>
    </dgm:pt>
    <dgm:pt modelId="{E9D29D5E-AB0F-4246-908D-07DDDA6BB4DF}" type="pres">
      <dgm:prSet presAssocID="{D2817154-478E-48DB-A9E5-8C9118E5C55A}" presName="compNode" presStyleCnt="0"/>
      <dgm:spPr/>
    </dgm:pt>
    <dgm:pt modelId="{B06A5882-D0D7-4D88-898F-9B9D2C7338BF}" type="pres">
      <dgm:prSet presAssocID="{D2817154-478E-48DB-A9E5-8C9118E5C55A}" presName="bgRect" presStyleLbl="bgShp" presStyleIdx="0" presStyleCnt="3"/>
      <dgm:spPr/>
    </dgm:pt>
    <dgm:pt modelId="{C7200EDA-DE6A-4834-998F-28B500C31FD8}" type="pres">
      <dgm:prSet presAssocID="{D2817154-478E-48DB-A9E5-8C9118E5C55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s"/>
        </a:ext>
      </dgm:extLst>
    </dgm:pt>
    <dgm:pt modelId="{4B69C5E7-77E2-47CB-8785-66E909AA9050}" type="pres">
      <dgm:prSet presAssocID="{D2817154-478E-48DB-A9E5-8C9118E5C55A}" presName="spaceRect" presStyleCnt="0"/>
      <dgm:spPr/>
    </dgm:pt>
    <dgm:pt modelId="{2FB74937-B267-41F8-8747-7042F4B5CB35}" type="pres">
      <dgm:prSet presAssocID="{D2817154-478E-48DB-A9E5-8C9118E5C55A}" presName="parTx" presStyleLbl="revTx" presStyleIdx="0" presStyleCnt="3">
        <dgm:presLayoutVars>
          <dgm:chMax val="0"/>
          <dgm:chPref val="0"/>
        </dgm:presLayoutVars>
      </dgm:prSet>
      <dgm:spPr/>
    </dgm:pt>
    <dgm:pt modelId="{74AACE8A-F4AB-4400-86B3-4C1385CBAAB9}" type="pres">
      <dgm:prSet presAssocID="{BDD233F6-6A92-4EC9-B7AF-D3915B2296FF}" presName="sibTrans" presStyleCnt="0"/>
      <dgm:spPr/>
    </dgm:pt>
    <dgm:pt modelId="{07B47CDC-B2C6-4DE8-A896-6893001C315B}" type="pres">
      <dgm:prSet presAssocID="{64E898F1-3C36-46A5-84EF-18FF042D2270}" presName="compNode" presStyleCnt="0"/>
      <dgm:spPr/>
    </dgm:pt>
    <dgm:pt modelId="{754A5B9E-0669-4DF7-812C-05CD9CC7870E}" type="pres">
      <dgm:prSet presAssocID="{64E898F1-3C36-46A5-84EF-18FF042D2270}" presName="bgRect" presStyleLbl="bgShp" presStyleIdx="1" presStyleCnt="3"/>
      <dgm:spPr/>
    </dgm:pt>
    <dgm:pt modelId="{213C8E4E-2F4B-4FBD-9AF8-AFFCD30DF140}" type="pres">
      <dgm:prSet presAssocID="{64E898F1-3C36-46A5-84EF-18FF042D22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0FF98F23-A5D9-4FF6-B4DB-6C1FA67778B5}" type="pres">
      <dgm:prSet presAssocID="{64E898F1-3C36-46A5-84EF-18FF042D2270}" presName="spaceRect" presStyleCnt="0"/>
      <dgm:spPr/>
    </dgm:pt>
    <dgm:pt modelId="{60E5C113-A9A8-4BB7-944C-A28CE6AFFB55}" type="pres">
      <dgm:prSet presAssocID="{64E898F1-3C36-46A5-84EF-18FF042D2270}" presName="parTx" presStyleLbl="revTx" presStyleIdx="1" presStyleCnt="3">
        <dgm:presLayoutVars>
          <dgm:chMax val="0"/>
          <dgm:chPref val="0"/>
        </dgm:presLayoutVars>
      </dgm:prSet>
      <dgm:spPr/>
    </dgm:pt>
    <dgm:pt modelId="{509E7E24-0390-411D-B9A4-C6A73B13812D}" type="pres">
      <dgm:prSet presAssocID="{8250C5BE-5E76-4C15-A086-7D01C7105A0E}" presName="sibTrans" presStyleCnt="0"/>
      <dgm:spPr/>
    </dgm:pt>
    <dgm:pt modelId="{62CCAF13-505C-4793-96DD-5A99DAA73C8E}" type="pres">
      <dgm:prSet presAssocID="{E653B3CC-5D4E-413F-AC6C-C230BD7B5A23}" presName="compNode" presStyleCnt="0"/>
      <dgm:spPr/>
    </dgm:pt>
    <dgm:pt modelId="{A7B6BDA1-B2E0-4088-B4A0-4138B99CF7BE}" type="pres">
      <dgm:prSet presAssocID="{E653B3CC-5D4E-413F-AC6C-C230BD7B5A23}" presName="bgRect" presStyleLbl="bgShp" presStyleIdx="2" presStyleCnt="3"/>
      <dgm:spPr/>
    </dgm:pt>
    <dgm:pt modelId="{143698C8-8D8C-4964-8FEA-D6E78B49A0C6}" type="pres">
      <dgm:prSet presAssocID="{E653B3CC-5D4E-413F-AC6C-C230BD7B5A2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F48B289C-50F3-4F1B-B14D-7A362A283FA5}" type="pres">
      <dgm:prSet presAssocID="{E653B3CC-5D4E-413F-AC6C-C230BD7B5A23}" presName="spaceRect" presStyleCnt="0"/>
      <dgm:spPr/>
    </dgm:pt>
    <dgm:pt modelId="{FE2A7FD6-E293-4361-867D-9B62E3534757}" type="pres">
      <dgm:prSet presAssocID="{E653B3CC-5D4E-413F-AC6C-C230BD7B5A2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1ACDF5C-AE45-472E-BF3A-4FFB7DEAF855}" srcId="{7F601C01-328C-42BF-9226-878A6E5A2CBA}" destId="{E653B3CC-5D4E-413F-AC6C-C230BD7B5A23}" srcOrd="2" destOrd="0" parTransId="{CEAF4125-158B-42EA-9850-B77CA27CEF65}" sibTransId="{625E5CDA-8AB0-47F9-BB9B-8FF97819AF63}"/>
    <dgm:cxn modelId="{F2881D42-C21F-462B-9611-41AA7233699B}" srcId="{7F601C01-328C-42BF-9226-878A6E5A2CBA}" destId="{D2817154-478E-48DB-A9E5-8C9118E5C55A}" srcOrd="0" destOrd="0" parTransId="{41B10555-9630-4674-8F46-73A60BAFDD14}" sibTransId="{BDD233F6-6A92-4EC9-B7AF-D3915B2296FF}"/>
    <dgm:cxn modelId="{CB938864-5FDD-4309-969E-73C99064A26B}" type="presOf" srcId="{E653B3CC-5D4E-413F-AC6C-C230BD7B5A23}" destId="{FE2A7FD6-E293-4361-867D-9B62E3534757}" srcOrd="0" destOrd="0" presId="urn:microsoft.com/office/officeart/2018/2/layout/IconVerticalSolidList"/>
    <dgm:cxn modelId="{A9D85874-A4F5-4256-BC91-0EFFB76583F8}" type="presOf" srcId="{D2817154-478E-48DB-A9E5-8C9118E5C55A}" destId="{2FB74937-B267-41F8-8747-7042F4B5CB35}" srcOrd="0" destOrd="0" presId="urn:microsoft.com/office/officeart/2018/2/layout/IconVerticalSolidList"/>
    <dgm:cxn modelId="{66A44F99-97A9-47C0-9974-735F7DA0D271}" type="presOf" srcId="{7F601C01-328C-42BF-9226-878A6E5A2CBA}" destId="{2B149E1F-23B1-464C-9713-66E3D1CDFABF}" srcOrd="0" destOrd="0" presId="urn:microsoft.com/office/officeart/2018/2/layout/IconVerticalSolidList"/>
    <dgm:cxn modelId="{995530C1-A45F-40AD-93BF-8FD776DF990B}" type="presOf" srcId="{64E898F1-3C36-46A5-84EF-18FF042D2270}" destId="{60E5C113-A9A8-4BB7-944C-A28CE6AFFB55}" srcOrd="0" destOrd="0" presId="urn:microsoft.com/office/officeart/2018/2/layout/IconVerticalSolidList"/>
    <dgm:cxn modelId="{F64B71E5-ECDE-41F2-A2CE-A124F4DC7072}" srcId="{7F601C01-328C-42BF-9226-878A6E5A2CBA}" destId="{64E898F1-3C36-46A5-84EF-18FF042D2270}" srcOrd="1" destOrd="0" parTransId="{1D57C967-EF66-420E-A39A-A050E864E560}" sibTransId="{8250C5BE-5E76-4C15-A086-7D01C7105A0E}"/>
    <dgm:cxn modelId="{213427EC-57A1-4470-A208-36378E994874}" type="presParOf" srcId="{2B149E1F-23B1-464C-9713-66E3D1CDFABF}" destId="{E9D29D5E-AB0F-4246-908D-07DDDA6BB4DF}" srcOrd="0" destOrd="0" presId="urn:microsoft.com/office/officeart/2018/2/layout/IconVerticalSolidList"/>
    <dgm:cxn modelId="{52802167-4B2D-4A40-B178-DF5CA3DD2E96}" type="presParOf" srcId="{E9D29D5E-AB0F-4246-908D-07DDDA6BB4DF}" destId="{B06A5882-D0D7-4D88-898F-9B9D2C7338BF}" srcOrd="0" destOrd="0" presId="urn:microsoft.com/office/officeart/2018/2/layout/IconVerticalSolidList"/>
    <dgm:cxn modelId="{D0EE3DC4-F503-46C3-A3B8-BDB55103ED62}" type="presParOf" srcId="{E9D29D5E-AB0F-4246-908D-07DDDA6BB4DF}" destId="{C7200EDA-DE6A-4834-998F-28B500C31FD8}" srcOrd="1" destOrd="0" presId="urn:microsoft.com/office/officeart/2018/2/layout/IconVerticalSolidList"/>
    <dgm:cxn modelId="{CA1967C4-E823-437B-9E29-1F1F1E97C7C8}" type="presParOf" srcId="{E9D29D5E-AB0F-4246-908D-07DDDA6BB4DF}" destId="{4B69C5E7-77E2-47CB-8785-66E909AA9050}" srcOrd="2" destOrd="0" presId="urn:microsoft.com/office/officeart/2018/2/layout/IconVerticalSolidList"/>
    <dgm:cxn modelId="{5C5AE37D-F925-4C78-A5DE-BF421811AA94}" type="presParOf" srcId="{E9D29D5E-AB0F-4246-908D-07DDDA6BB4DF}" destId="{2FB74937-B267-41F8-8747-7042F4B5CB35}" srcOrd="3" destOrd="0" presId="urn:microsoft.com/office/officeart/2018/2/layout/IconVerticalSolidList"/>
    <dgm:cxn modelId="{E916F6C7-D034-46A4-B884-0F7409247BB8}" type="presParOf" srcId="{2B149E1F-23B1-464C-9713-66E3D1CDFABF}" destId="{74AACE8A-F4AB-4400-86B3-4C1385CBAAB9}" srcOrd="1" destOrd="0" presId="urn:microsoft.com/office/officeart/2018/2/layout/IconVerticalSolidList"/>
    <dgm:cxn modelId="{0ACE9145-B9FB-453D-9F64-27E1CB9B883B}" type="presParOf" srcId="{2B149E1F-23B1-464C-9713-66E3D1CDFABF}" destId="{07B47CDC-B2C6-4DE8-A896-6893001C315B}" srcOrd="2" destOrd="0" presId="urn:microsoft.com/office/officeart/2018/2/layout/IconVerticalSolidList"/>
    <dgm:cxn modelId="{8AB5664E-2096-47C3-AF1D-429958F59432}" type="presParOf" srcId="{07B47CDC-B2C6-4DE8-A896-6893001C315B}" destId="{754A5B9E-0669-4DF7-812C-05CD9CC7870E}" srcOrd="0" destOrd="0" presId="urn:microsoft.com/office/officeart/2018/2/layout/IconVerticalSolidList"/>
    <dgm:cxn modelId="{B866686A-49BD-4D78-AE3F-0A82ECCA06E7}" type="presParOf" srcId="{07B47CDC-B2C6-4DE8-A896-6893001C315B}" destId="{213C8E4E-2F4B-4FBD-9AF8-AFFCD30DF140}" srcOrd="1" destOrd="0" presId="urn:microsoft.com/office/officeart/2018/2/layout/IconVerticalSolidList"/>
    <dgm:cxn modelId="{A630E824-658B-4E9C-8A0A-0872603A703B}" type="presParOf" srcId="{07B47CDC-B2C6-4DE8-A896-6893001C315B}" destId="{0FF98F23-A5D9-4FF6-B4DB-6C1FA67778B5}" srcOrd="2" destOrd="0" presId="urn:microsoft.com/office/officeart/2018/2/layout/IconVerticalSolidList"/>
    <dgm:cxn modelId="{EE0AB05C-B3F4-40AA-8349-80E8A8C77FD7}" type="presParOf" srcId="{07B47CDC-B2C6-4DE8-A896-6893001C315B}" destId="{60E5C113-A9A8-4BB7-944C-A28CE6AFFB55}" srcOrd="3" destOrd="0" presId="urn:microsoft.com/office/officeart/2018/2/layout/IconVerticalSolidList"/>
    <dgm:cxn modelId="{EDD4B653-D5BB-41D0-BF77-4323684CF454}" type="presParOf" srcId="{2B149E1F-23B1-464C-9713-66E3D1CDFABF}" destId="{509E7E24-0390-411D-B9A4-C6A73B13812D}" srcOrd="3" destOrd="0" presId="urn:microsoft.com/office/officeart/2018/2/layout/IconVerticalSolidList"/>
    <dgm:cxn modelId="{B16AFAF5-A7CD-4F61-B5E6-452540430F20}" type="presParOf" srcId="{2B149E1F-23B1-464C-9713-66E3D1CDFABF}" destId="{62CCAF13-505C-4793-96DD-5A99DAA73C8E}" srcOrd="4" destOrd="0" presId="urn:microsoft.com/office/officeart/2018/2/layout/IconVerticalSolidList"/>
    <dgm:cxn modelId="{8BC066C7-7007-402D-A898-9CF79F2C4399}" type="presParOf" srcId="{62CCAF13-505C-4793-96DD-5A99DAA73C8E}" destId="{A7B6BDA1-B2E0-4088-B4A0-4138B99CF7BE}" srcOrd="0" destOrd="0" presId="urn:microsoft.com/office/officeart/2018/2/layout/IconVerticalSolidList"/>
    <dgm:cxn modelId="{61DB9219-5DD7-43EB-A969-FDA5195FA345}" type="presParOf" srcId="{62CCAF13-505C-4793-96DD-5A99DAA73C8E}" destId="{143698C8-8D8C-4964-8FEA-D6E78B49A0C6}" srcOrd="1" destOrd="0" presId="urn:microsoft.com/office/officeart/2018/2/layout/IconVerticalSolidList"/>
    <dgm:cxn modelId="{555E5BD1-7A3B-41BC-950E-718B3A165212}" type="presParOf" srcId="{62CCAF13-505C-4793-96DD-5A99DAA73C8E}" destId="{F48B289C-50F3-4F1B-B14D-7A362A283FA5}" srcOrd="2" destOrd="0" presId="urn:microsoft.com/office/officeart/2018/2/layout/IconVerticalSolidList"/>
    <dgm:cxn modelId="{7E91E55A-6C34-4AFC-8D62-F1CDC09190A7}" type="presParOf" srcId="{62CCAF13-505C-4793-96DD-5A99DAA73C8E}" destId="{FE2A7FD6-E293-4361-867D-9B62E35347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2A4E472-F757-48F2-BF81-D843892CEB7B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76897A-A5C1-403E-9B0F-7D92DA9C57C6}">
      <dgm:prSet/>
      <dgm:spPr/>
      <dgm:t>
        <a:bodyPr/>
        <a:lstStyle/>
        <a:p>
          <a:r>
            <a:rPr lang="en-GB"/>
            <a:t>If you could choose one role in HSC and give them a superpower, what would it be?</a:t>
          </a:r>
          <a:endParaRPr lang="en-US"/>
        </a:p>
      </dgm:t>
    </dgm:pt>
    <dgm:pt modelId="{12D2AFB1-8AEB-40C4-8D2E-4FCF710F29AD}" type="parTrans" cxnId="{892B1D2F-930F-4021-87E5-7D48CE4FED3A}">
      <dgm:prSet/>
      <dgm:spPr/>
      <dgm:t>
        <a:bodyPr/>
        <a:lstStyle/>
        <a:p>
          <a:endParaRPr lang="en-US"/>
        </a:p>
      </dgm:t>
    </dgm:pt>
    <dgm:pt modelId="{934FB05F-5B42-4FC3-ADEF-E08C111A1823}" type="sibTrans" cxnId="{892B1D2F-930F-4021-87E5-7D48CE4FED3A}">
      <dgm:prSet/>
      <dgm:spPr/>
      <dgm:t>
        <a:bodyPr/>
        <a:lstStyle/>
        <a:p>
          <a:endParaRPr lang="en-US"/>
        </a:p>
      </dgm:t>
    </dgm:pt>
    <dgm:pt modelId="{60D3350A-A972-4F8F-920D-375846510C46}">
      <dgm:prSet/>
      <dgm:spPr/>
      <dgm:t>
        <a:bodyPr/>
        <a:lstStyle/>
        <a:p>
          <a:r>
            <a:rPr lang="en-GB"/>
            <a:t>Why?</a:t>
          </a:r>
          <a:endParaRPr lang="en-US"/>
        </a:p>
      </dgm:t>
    </dgm:pt>
    <dgm:pt modelId="{95334411-7E2E-4849-9924-8AA182F4582E}" type="parTrans" cxnId="{D5F8F643-DB94-4604-AC5E-E7BF28053B83}">
      <dgm:prSet/>
      <dgm:spPr/>
      <dgm:t>
        <a:bodyPr/>
        <a:lstStyle/>
        <a:p>
          <a:endParaRPr lang="en-US"/>
        </a:p>
      </dgm:t>
    </dgm:pt>
    <dgm:pt modelId="{612969F4-B6C0-4B14-A0CB-41E11AAD6A1D}" type="sibTrans" cxnId="{D5F8F643-DB94-4604-AC5E-E7BF28053B83}">
      <dgm:prSet/>
      <dgm:spPr/>
      <dgm:t>
        <a:bodyPr/>
        <a:lstStyle/>
        <a:p>
          <a:endParaRPr lang="en-US"/>
        </a:p>
      </dgm:t>
    </dgm:pt>
    <dgm:pt modelId="{99BC3DA9-6A6D-4181-A8EB-7DDB443D530E}">
      <dgm:prSet/>
      <dgm:spPr/>
      <dgm:t>
        <a:bodyPr/>
        <a:lstStyle/>
        <a:p>
          <a:r>
            <a:rPr lang="en-GB"/>
            <a:t>How would it work?</a:t>
          </a:r>
          <a:endParaRPr lang="en-US"/>
        </a:p>
      </dgm:t>
    </dgm:pt>
    <dgm:pt modelId="{13B0CA97-DFB4-446B-961D-0FB8617E4298}" type="parTrans" cxnId="{900356F7-881C-4E58-8B48-C9F88D62CCA8}">
      <dgm:prSet/>
      <dgm:spPr/>
      <dgm:t>
        <a:bodyPr/>
        <a:lstStyle/>
        <a:p>
          <a:endParaRPr lang="en-US"/>
        </a:p>
      </dgm:t>
    </dgm:pt>
    <dgm:pt modelId="{A4065C7C-2572-4B5F-AB94-FD24FE983E9D}" type="sibTrans" cxnId="{900356F7-881C-4E58-8B48-C9F88D62CCA8}">
      <dgm:prSet/>
      <dgm:spPr/>
      <dgm:t>
        <a:bodyPr/>
        <a:lstStyle/>
        <a:p>
          <a:endParaRPr lang="en-US"/>
        </a:p>
      </dgm:t>
    </dgm:pt>
    <dgm:pt modelId="{2E0097DA-2F37-41F0-9982-67D1FBAC0AD7}">
      <dgm:prSet/>
      <dgm:spPr/>
      <dgm:t>
        <a:bodyPr/>
        <a:lstStyle/>
        <a:p>
          <a:r>
            <a:rPr lang="en-GB"/>
            <a:t>What would it solve? </a:t>
          </a:r>
          <a:endParaRPr lang="en-US"/>
        </a:p>
      </dgm:t>
    </dgm:pt>
    <dgm:pt modelId="{AD681B05-30A4-4364-92C8-FFB3F04E844D}" type="parTrans" cxnId="{86976035-971F-4A3A-94BF-90972224EEEF}">
      <dgm:prSet/>
      <dgm:spPr/>
      <dgm:t>
        <a:bodyPr/>
        <a:lstStyle/>
        <a:p>
          <a:endParaRPr lang="en-US"/>
        </a:p>
      </dgm:t>
    </dgm:pt>
    <dgm:pt modelId="{E834336B-DE07-4BDF-8BBD-849992A7FD1C}" type="sibTrans" cxnId="{86976035-971F-4A3A-94BF-90972224EEEF}">
      <dgm:prSet/>
      <dgm:spPr/>
      <dgm:t>
        <a:bodyPr/>
        <a:lstStyle/>
        <a:p>
          <a:endParaRPr lang="en-US"/>
        </a:p>
      </dgm:t>
    </dgm:pt>
    <dgm:pt modelId="{BFE9B421-FB0E-49F0-A333-5DBD9CE56B30}">
      <dgm:prSet/>
      <dgm:spPr/>
      <dgm:t>
        <a:bodyPr/>
        <a:lstStyle/>
        <a:p>
          <a:r>
            <a:rPr lang="en-GB"/>
            <a:t>(10 mins)</a:t>
          </a:r>
          <a:endParaRPr lang="en-US"/>
        </a:p>
      </dgm:t>
    </dgm:pt>
    <dgm:pt modelId="{1FC9C1A5-74C3-45BF-815A-7845666AEC90}" type="parTrans" cxnId="{24ADD3EC-2C0A-4F14-ACA1-EFCA80647E66}">
      <dgm:prSet/>
      <dgm:spPr/>
      <dgm:t>
        <a:bodyPr/>
        <a:lstStyle/>
        <a:p>
          <a:endParaRPr lang="en-US"/>
        </a:p>
      </dgm:t>
    </dgm:pt>
    <dgm:pt modelId="{58486F65-6DF4-4812-B2C2-8047DE51D51E}" type="sibTrans" cxnId="{24ADD3EC-2C0A-4F14-ACA1-EFCA80647E66}">
      <dgm:prSet/>
      <dgm:spPr/>
      <dgm:t>
        <a:bodyPr/>
        <a:lstStyle/>
        <a:p>
          <a:endParaRPr lang="en-US"/>
        </a:p>
      </dgm:t>
    </dgm:pt>
    <dgm:pt modelId="{80E02274-4195-4633-8D5F-A717BDBC6078}" type="pres">
      <dgm:prSet presAssocID="{62A4E472-F757-48F2-BF81-D843892CEB7B}" presName="vert0" presStyleCnt="0">
        <dgm:presLayoutVars>
          <dgm:dir/>
          <dgm:animOne val="branch"/>
          <dgm:animLvl val="lvl"/>
        </dgm:presLayoutVars>
      </dgm:prSet>
      <dgm:spPr/>
    </dgm:pt>
    <dgm:pt modelId="{8E2DD2FF-42B7-402F-9625-38403F513DEE}" type="pres">
      <dgm:prSet presAssocID="{5076897A-A5C1-403E-9B0F-7D92DA9C57C6}" presName="thickLine" presStyleLbl="alignNode1" presStyleIdx="0" presStyleCnt="5"/>
      <dgm:spPr/>
    </dgm:pt>
    <dgm:pt modelId="{BD664C7D-0AE9-4DCA-BC68-C38CD84F9659}" type="pres">
      <dgm:prSet presAssocID="{5076897A-A5C1-403E-9B0F-7D92DA9C57C6}" presName="horz1" presStyleCnt="0"/>
      <dgm:spPr/>
    </dgm:pt>
    <dgm:pt modelId="{16605A0B-69C2-454B-9A7F-86EEFCF03795}" type="pres">
      <dgm:prSet presAssocID="{5076897A-A5C1-403E-9B0F-7D92DA9C57C6}" presName="tx1" presStyleLbl="revTx" presStyleIdx="0" presStyleCnt="5"/>
      <dgm:spPr/>
    </dgm:pt>
    <dgm:pt modelId="{70B2ED8F-8663-4F33-9695-5C47720CD052}" type="pres">
      <dgm:prSet presAssocID="{5076897A-A5C1-403E-9B0F-7D92DA9C57C6}" presName="vert1" presStyleCnt="0"/>
      <dgm:spPr/>
    </dgm:pt>
    <dgm:pt modelId="{3B4CFA53-5D1E-4313-AE82-D70E9BA0861F}" type="pres">
      <dgm:prSet presAssocID="{60D3350A-A972-4F8F-920D-375846510C46}" presName="thickLine" presStyleLbl="alignNode1" presStyleIdx="1" presStyleCnt="5"/>
      <dgm:spPr/>
    </dgm:pt>
    <dgm:pt modelId="{0D73602B-BE93-470B-A7F4-F78A28E74F8E}" type="pres">
      <dgm:prSet presAssocID="{60D3350A-A972-4F8F-920D-375846510C46}" presName="horz1" presStyleCnt="0"/>
      <dgm:spPr/>
    </dgm:pt>
    <dgm:pt modelId="{4FE767EB-7525-4FC5-9F6A-CD1D307FDCBB}" type="pres">
      <dgm:prSet presAssocID="{60D3350A-A972-4F8F-920D-375846510C46}" presName="tx1" presStyleLbl="revTx" presStyleIdx="1" presStyleCnt="5"/>
      <dgm:spPr/>
    </dgm:pt>
    <dgm:pt modelId="{EAB306F0-D4EA-48FB-9442-D857DC96640B}" type="pres">
      <dgm:prSet presAssocID="{60D3350A-A972-4F8F-920D-375846510C46}" presName="vert1" presStyleCnt="0"/>
      <dgm:spPr/>
    </dgm:pt>
    <dgm:pt modelId="{2B5785B6-F8F6-47AB-835E-6EAC226CFFD9}" type="pres">
      <dgm:prSet presAssocID="{99BC3DA9-6A6D-4181-A8EB-7DDB443D530E}" presName="thickLine" presStyleLbl="alignNode1" presStyleIdx="2" presStyleCnt="5"/>
      <dgm:spPr/>
    </dgm:pt>
    <dgm:pt modelId="{A87BD85B-3CEE-4771-9083-80445E585228}" type="pres">
      <dgm:prSet presAssocID="{99BC3DA9-6A6D-4181-A8EB-7DDB443D530E}" presName="horz1" presStyleCnt="0"/>
      <dgm:spPr/>
    </dgm:pt>
    <dgm:pt modelId="{9B65082D-6574-44A2-A41F-CE1CB11D3EC8}" type="pres">
      <dgm:prSet presAssocID="{99BC3DA9-6A6D-4181-A8EB-7DDB443D530E}" presName="tx1" presStyleLbl="revTx" presStyleIdx="2" presStyleCnt="5"/>
      <dgm:spPr/>
    </dgm:pt>
    <dgm:pt modelId="{D68E8E77-78AB-4AA4-9999-3106D6387A08}" type="pres">
      <dgm:prSet presAssocID="{99BC3DA9-6A6D-4181-A8EB-7DDB443D530E}" presName="vert1" presStyleCnt="0"/>
      <dgm:spPr/>
    </dgm:pt>
    <dgm:pt modelId="{BD2D0B33-9738-407F-8B3E-62945BDDFC2C}" type="pres">
      <dgm:prSet presAssocID="{2E0097DA-2F37-41F0-9982-67D1FBAC0AD7}" presName="thickLine" presStyleLbl="alignNode1" presStyleIdx="3" presStyleCnt="5"/>
      <dgm:spPr/>
    </dgm:pt>
    <dgm:pt modelId="{F8005690-2F8E-4CE1-9341-CD7DA8B42BD1}" type="pres">
      <dgm:prSet presAssocID="{2E0097DA-2F37-41F0-9982-67D1FBAC0AD7}" presName="horz1" presStyleCnt="0"/>
      <dgm:spPr/>
    </dgm:pt>
    <dgm:pt modelId="{1BB0882C-572C-4C17-A89D-6F480A3B357D}" type="pres">
      <dgm:prSet presAssocID="{2E0097DA-2F37-41F0-9982-67D1FBAC0AD7}" presName="tx1" presStyleLbl="revTx" presStyleIdx="3" presStyleCnt="5"/>
      <dgm:spPr/>
    </dgm:pt>
    <dgm:pt modelId="{63BEC78E-17D0-4838-87C7-28B1A64679E5}" type="pres">
      <dgm:prSet presAssocID="{2E0097DA-2F37-41F0-9982-67D1FBAC0AD7}" presName="vert1" presStyleCnt="0"/>
      <dgm:spPr/>
    </dgm:pt>
    <dgm:pt modelId="{7CE26EA0-82BF-4DCE-934F-AE5CC1320CD7}" type="pres">
      <dgm:prSet presAssocID="{BFE9B421-FB0E-49F0-A333-5DBD9CE56B30}" presName="thickLine" presStyleLbl="alignNode1" presStyleIdx="4" presStyleCnt="5"/>
      <dgm:spPr/>
    </dgm:pt>
    <dgm:pt modelId="{B226FECC-0F26-4E21-8298-4E4D4FE52FCE}" type="pres">
      <dgm:prSet presAssocID="{BFE9B421-FB0E-49F0-A333-5DBD9CE56B30}" presName="horz1" presStyleCnt="0"/>
      <dgm:spPr/>
    </dgm:pt>
    <dgm:pt modelId="{28EA0848-EB8B-4606-9DF2-54DB602F3AB3}" type="pres">
      <dgm:prSet presAssocID="{BFE9B421-FB0E-49F0-A333-5DBD9CE56B30}" presName="tx1" presStyleLbl="revTx" presStyleIdx="4" presStyleCnt="5"/>
      <dgm:spPr/>
    </dgm:pt>
    <dgm:pt modelId="{BE438397-E18E-4A76-A24A-C992E73E2A5E}" type="pres">
      <dgm:prSet presAssocID="{BFE9B421-FB0E-49F0-A333-5DBD9CE56B30}" presName="vert1" presStyleCnt="0"/>
      <dgm:spPr/>
    </dgm:pt>
  </dgm:ptLst>
  <dgm:cxnLst>
    <dgm:cxn modelId="{892B1D2F-930F-4021-87E5-7D48CE4FED3A}" srcId="{62A4E472-F757-48F2-BF81-D843892CEB7B}" destId="{5076897A-A5C1-403E-9B0F-7D92DA9C57C6}" srcOrd="0" destOrd="0" parTransId="{12D2AFB1-8AEB-40C4-8D2E-4FCF710F29AD}" sibTransId="{934FB05F-5B42-4FC3-ADEF-E08C111A1823}"/>
    <dgm:cxn modelId="{86976035-971F-4A3A-94BF-90972224EEEF}" srcId="{62A4E472-F757-48F2-BF81-D843892CEB7B}" destId="{2E0097DA-2F37-41F0-9982-67D1FBAC0AD7}" srcOrd="3" destOrd="0" parTransId="{AD681B05-30A4-4364-92C8-FFB3F04E844D}" sibTransId="{E834336B-DE07-4BDF-8BBD-849992A7FD1C}"/>
    <dgm:cxn modelId="{FCE3F35B-2A54-42C9-89BD-53EB07C2D73E}" type="presOf" srcId="{60D3350A-A972-4F8F-920D-375846510C46}" destId="{4FE767EB-7525-4FC5-9F6A-CD1D307FDCBB}" srcOrd="0" destOrd="0" presId="urn:microsoft.com/office/officeart/2008/layout/LinedList"/>
    <dgm:cxn modelId="{D5F8F643-DB94-4604-AC5E-E7BF28053B83}" srcId="{62A4E472-F757-48F2-BF81-D843892CEB7B}" destId="{60D3350A-A972-4F8F-920D-375846510C46}" srcOrd="1" destOrd="0" parTransId="{95334411-7E2E-4849-9924-8AA182F4582E}" sibTransId="{612969F4-B6C0-4B14-A0CB-41E11AAD6A1D}"/>
    <dgm:cxn modelId="{8338E9CB-6B88-4D7D-A94F-CD3631C64F85}" type="presOf" srcId="{2E0097DA-2F37-41F0-9982-67D1FBAC0AD7}" destId="{1BB0882C-572C-4C17-A89D-6F480A3B357D}" srcOrd="0" destOrd="0" presId="urn:microsoft.com/office/officeart/2008/layout/LinedList"/>
    <dgm:cxn modelId="{6F91A2E0-61C1-4BA0-893A-A610268191CA}" type="presOf" srcId="{62A4E472-F757-48F2-BF81-D843892CEB7B}" destId="{80E02274-4195-4633-8D5F-A717BDBC6078}" srcOrd="0" destOrd="0" presId="urn:microsoft.com/office/officeart/2008/layout/LinedList"/>
    <dgm:cxn modelId="{0C9C0AE4-720D-4494-9E4B-43DD0D3CE64F}" type="presOf" srcId="{BFE9B421-FB0E-49F0-A333-5DBD9CE56B30}" destId="{28EA0848-EB8B-4606-9DF2-54DB602F3AB3}" srcOrd="0" destOrd="0" presId="urn:microsoft.com/office/officeart/2008/layout/LinedList"/>
    <dgm:cxn modelId="{C14F91EB-1A16-470A-A355-1BF1AFDCF8C8}" type="presOf" srcId="{5076897A-A5C1-403E-9B0F-7D92DA9C57C6}" destId="{16605A0B-69C2-454B-9A7F-86EEFCF03795}" srcOrd="0" destOrd="0" presId="urn:microsoft.com/office/officeart/2008/layout/LinedList"/>
    <dgm:cxn modelId="{24ADD3EC-2C0A-4F14-ACA1-EFCA80647E66}" srcId="{62A4E472-F757-48F2-BF81-D843892CEB7B}" destId="{BFE9B421-FB0E-49F0-A333-5DBD9CE56B30}" srcOrd="4" destOrd="0" parTransId="{1FC9C1A5-74C3-45BF-815A-7845666AEC90}" sibTransId="{58486F65-6DF4-4812-B2C2-8047DE51D51E}"/>
    <dgm:cxn modelId="{900356F7-881C-4E58-8B48-C9F88D62CCA8}" srcId="{62A4E472-F757-48F2-BF81-D843892CEB7B}" destId="{99BC3DA9-6A6D-4181-A8EB-7DDB443D530E}" srcOrd="2" destOrd="0" parTransId="{13B0CA97-DFB4-446B-961D-0FB8617E4298}" sibTransId="{A4065C7C-2572-4B5F-AB94-FD24FE983E9D}"/>
    <dgm:cxn modelId="{18EE37FB-49E1-4558-8417-301154B9561A}" type="presOf" srcId="{99BC3DA9-6A6D-4181-A8EB-7DDB443D530E}" destId="{9B65082D-6574-44A2-A41F-CE1CB11D3EC8}" srcOrd="0" destOrd="0" presId="urn:microsoft.com/office/officeart/2008/layout/LinedList"/>
    <dgm:cxn modelId="{ED3F08B1-853C-4C9B-BF25-7588129C2229}" type="presParOf" srcId="{80E02274-4195-4633-8D5F-A717BDBC6078}" destId="{8E2DD2FF-42B7-402F-9625-38403F513DEE}" srcOrd="0" destOrd="0" presId="urn:microsoft.com/office/officeart/2008/layout/LinedList"/>
    <dgm:cxn modelId="{5D18E64F-A5D8-4FB2-9FC1-E6F74715D1C9}" type="presParOf" srcId="{80E02274-4195-4633-8D5F-A717BDBC6078}" destId="{BD664C7D-0AE9-4DCA-BC68-C38CD84F9659}" srcOrd="1" destOrd="0" presId="urn:microsoft.com/office/officeart/2008/layout/LinedList"/>
    <dgm:cxn modelId="{4FB1FEFC-A7C9-40C3-A10B-AEE766F46021}" type="presParOf" srcId="{BD664C7D-0AE9-4DCA-BC68-C38CD84F9659}" destId="{16605A0B-69C2-454B-9A7F-86EEFCF03795}" srcOrd="0" destOrd="0" presId="urn:microsoft.com/office/officeart/2008/layout/LinedList"/>
    <dgm:cxn modelId="{4831BFC8-13DD-4E88-A3F1-26E617916D45}" type="presParOf" srcId="{BD664C7D-0AE9-4DCA-BC68-C38CD84F9659}" destId="{70B2ED8F-8663-4F33-9695-5C47720CD052}" srcOrd="1" destOrd="0" presId="urn:microsoft.com/office/officeart/2008/layout/LinedList"/>
    <dgm:cxn modelId="{759A92A9-BD1B-42B8-8791-0D3EB6BE28A8}" type="presParOf" srcId="{80E02274-4195-4633-8D5F-A717BDBC6078}" destId="{3B4CFA53-5D1E-4313-AE82-D70E9BA0861F}" srcOrd="2" destOrd="0" presId="urn:microsoft.com/office/officeart/2008/layout/LinedList"/>
    <dgm:cxn modelId="{3D057413-5BA3-4AFF-9604-A4FF1C52B674}" type="presParOf" srcId="{80E02274-4195-4633-8D5F-A717BDBC6078}" destId="{0D73602B-BE93-470B-A7F4-F78A28E74F8E}" srcOrd="3" destOrd="0" presId="urn:microsoft.com/office/officeart/2008/layout/LinedList"/>
    <dgm:cxn modelId="{9F04565D-2E74-403D-A8B1-29B12DA454A3}" type="presParOf" srcId="{0D73602B-BE93-470B-A7F4-F78A28E74F8E}" destId="{4FE767EB-7525-4FC5-9F6A-CD1D307FDCBB}" srcOrd="0" destOrd="0" presId="urn:microsoft.com/office/officeart/2008/layout/LinedList"/>
    <dgm:cxn modelId="{0DF3781F-3540-4784-A4AC-57BBB734DB02}" type="presParOf" srcId="{0D73602B-BE93-470B-A7F4-F78A28E74F8E}" destId="{EAB306F0-D4EA-48FB-9442-D857DC96640B}" srcOrd="1" destOrd="0" presId="urn:microsoft.com/office/officeart/2008/layout/LinedList"/>
    <dgm:cxn modelId="{E45DCAD6-C1EF-4D8A-B9A2-65DC45002EE8}" type="presParOf" srcId="{80E02274-4195-4633-8D5F-A717BDBC6078}" destId="{2B5785B6-F8F6-47AB-835E-6EAC226CFFD9}" srcOrd="4" destOrd="0" presId="urn:microsoft.com/office/officeart/2008/layout/LinedList"/>
    <dgm:cxn modelId="{4E868E19-43A0-4481-BB8B-4D065F463A83}" type="presParOf" srcId="{80E02274-4195-4633-8D5F-A717BDBC6078}" destId="{A87BD85B-3CEE-4771-9083-80445E585228}" srcOrd="5" destOrd="0" presId="urn:microsoft.com/office/officeart/2008/layout/LinedList"/>
    <dgm:cxn modelId="{AA53D90C-A2AC-4F9F-9D8A-10DF69A073CB}" type="presParOf" srcId="{A87BD85B-3CEE-4771-9083-80445E585228}" destId="{9B65082D-6574-44A2-A41F-CE1CB11D3EC8}" srcOrd="0" destOrd="0" presId="urn:microsoft.com/office/officeart/2008/layout/LinedList"/>
    <dgm:cxn modelId="{C75421F8-9B1A-44AA-889E-A2AF5C4DE1C6}" type="presParOf" srcId="{A87BD85B-3CEE-4771-9083-80445E585228}" destId="{D68E8E77-78AB-4AA4-9999-3106D6387A08}" srcOrd="1" destOrd="0" presId="urn:microsoft.com/office/officeart/2008/layout/LinedList"/>
    <dgm:cxn modelId="{79A749B4-9AF7-4F58-B7FE-83F788C6DCDE}" type="presParOf" srcId="{80E02274-4195-4633-8D5F-A717BDBC6078}" destId="{BD2D0B33-9738-407F-8B3E-62945BDDFC2C}" srcOrd="6" destOrd="0" presId="urn:microsoft.com/office/officeart/2008/layout/LinedList"/>
    <dgm:cxn modelId="{ADF8512A-70D7-44E7-A0A8-588FB63C9779}" type="presParOf" srcId="{80E02274-4195-4633-8D5F-A717BDBC6078}" destId="{F8005690-2F8E-4CE1-9341-CD7DA8B42BD1}" srcOrd="7" destOrd="0" presId="urn:microsoft.com/office/officeart/2008/layout/LinedList"/>
    <dgm:cxn modelId="{C8AD2C67-F3C1-4805-981B-14677762A8B8}" type="presParOf" srcId="{F8005690-2F8E-4CE1-9341-CD7DA8B42BD1}" destId="{1BB0882C-572C-4C17-A89D-6F480A3B357D}" srcOrd="0" destOrd="0" presId="urn:microsoft.com/office/officeart/2008/layout/LinedList"/>
    <dgm:cxn modelId="{9F04D258-9E45-4F29-AE04-1ADDB37E58BE}" type="presParOf" srcId="{F8005690-2F8E-4CE1-9341-CD7DA8B42BD1}" destId="{63BEC78E-17D0-4838-87C7-28B1A64679E5}" srcOrd="1" destOrd="0" presId="urn:microsoft.com/office/officeart/2008/layout/LinedList"/>
    <dgm:cxn modelId="{DED54296-59A2-4ED0-816C-F5E54FEB41E4}" type="presParOf" srcId="{80E02274-4195-4633-8D5F-A717BDBC6078}" destId="{7CE26EA0-82BF-4DCE-934F-AE5CC1320CD7}" srcOrd="8" destOrd="0" presId="urn:microsoft.com/office/officeart/2008/layout/LinedList"/>
    <dgm:cxn modelId="{D9908D04-FFF9-4929-8799-D1F9D5DF82B9}" type="presParOf" srcId="{80E02274-4195-4633-8D5F-A717BDBC6078}" destId="{B226FECC-0F26-4E21-8298-4E4D4FE52FCE}" srcOrd="9" destOrd="0" presId="urn:microsoft.com/office/officeart/2008/layout/LinedList"/>
    <dgm:cxn modelId="{01169E18-28BC-4BF1-9383-9F508D7F5A9F}" type="presParOf" srcId="{B226FECC-0F26-4E21-8298-4E4D4FE52FCE}" destId="{28EA0848-EB8B-4606-9DF2-54DB602F3AB3}" srcOrd="0" destOrd="0" presId="urn:microsoft.com/office/officeart/2008/layout/LinedList"/>
    <dgm:cxn modelId="{DF0A8EF1-4FD9-4D46-8F55-F863FDA74B7D}" type="presParOf" srcId="{B226FECC-0F26-4E21-8298-4E4D4FE52FCE}" destId="{BE438397-E18E-4A76-A24A-C992E73E2A5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25BA3A4-E251-475D-B0C7-C76EE9D937BA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8CFA8C-9DD7-4F22-BBA2-BF5A47336818}">
      <dgm:prSet/>
      <dgm:spPr/>
      <dgm:t>
        <a:bodyPr/>
        <a:lstStyle/>
        <a:p>
          <a:r>
            <a:rPr lang="en-GB"/>
            <a:t>Market analysis</a:t>
          </a:r>
          <a:endParaRPr lang="en-US"/>
        </a:p>
      </dgm:t>
    </dgm:pt>
    <dgm:pt modelId="{29FEDEBA-E382-4833-AA92-5AC0B76AC3F1}" type="parTrans" cxnId="{40287D68-84AE-4804-83E2-B7606E335A37}">
      <dgm:prSet/>
      <dgm:spPr/>
      <dgm:t>
        <a:bodyPr/>
        <a:lstStyle/>
        <a:p>
          <a:endParaRPr lang="en-US"/>
        </a:p>
      </dgm:t>
    </dgm:pt>
    <dgm:pt modelId="{7890E165-7299-404F-B200-52F2547DBB86}" type="sibTrans" cxnId="{40287D68-84AE-4804-83E2-B7606E335A37}">
      <dgm:prSet/>
      <dgm:spPr/>
      <dgm:t>
        <a:bodyPr/>
        <a:lstStyle/>
        <a:p>
          <a:endParaRPr lang="en-US"/>
        </a:p>
      </dgm:t>
    </dgm:pt>
    <dgm:pt modelId="{11AC7E57-3ECA-423A-AF4B-C95CC5FC7D33}">
      <dgm:prSet/>
      <dgm:spPr/>
      <dgm:t>
        <a:bodyPr/>
        <a:lstStyle/>
        <a:p>
          <a:r>
            <a:rPr lang="en-GB"/>
            <a:t>Feasibility studies</a:t>
          </a:r>
          <a:endParaRPr lang="en-US"/>
        </a:p>
      </dgm:t>
    </dgm:pt>
    <dgm:pt modelId="{B6C40A1B-DF39-4A33-A68E-30D3DC2253E1}" type="parTrans" cxnId="{E7990B60-8B84-4010-8418-2B0A018C1998}">
      <dgm:prSet/>
      <dgm:spPr/>
      <dgm:t>
        <a:bodyPr/>
        <a:lstStyle/>
        <a:p>
          <a:endParaRPr lang="en-US"/>
        </a:p>
      </dgm:t>
    </dgm:pt>
    <dgm:pt modelId="{6EB61C8E-0237-4AED-8579-466296FF5FE2}" type="sibTrans" cxnId="{E7990B60-8B84-4010-8418-2B0A018C1998}">
      <dgm:prSet/>
      <dgm:spPr/>
      <dgm:t>
        <a:bodyPr/>
        <a:lstStyle/>
        <a:p>
          <a:endParaRPr lang="en-US"/>
        </a:p>
      </dgm:t>
    </dgm:pt>
    <dgm:pt modelId="{B7B18FD7-C929-4763-BEE8-7898F727678E}">
      <dgm:prSet/>
      <dgm:spPr/>
      <dgm:t>
        <a:bodyPr/>
        <a:lstStyle/>
        <a:p>
          <a:r>
            <a:rPr lang="en-GB"/>
            <a:t>Impact assessments</a:t>
          </a:r>
          <a:endParaRPr lang="en-US"/>
        </a:p>
      </dgm:t>
    </dgm:pt>
    <dgm:pt modelId="{A56DCB40-D747-43D7-8915-88F96A5F18DE}" type="parTrans" cxnId="{184CE3F2-108D-4479-AF0B-964B71CB8D80}">
      <dgm:prSet/>
      <dgm:spPr/>
      <dgm:t>
        <a:bodyPr/>
        <a:lstStyle/>
        <a:p>
          <a:endParaRPr lang="en-US"/>
        </a:p>
      </dgm:t>
    </dgm:pt>
    <dgm:pt modelId="{FED725BE-5815-445E-90DC-7FBDA5753C29}" type="sibTrans" cxnId="{184CE3F2-108D-4479-AF0B-964B71CB8D80}">
      <dgm:prSet/>
      <dgm:spPr/>
      <dgm:t>
        <a:bodyPr/>
        <a:lstStyle/>
        <a:p>
          <a:endParaRPr lang="en-US"/>
        </a:p>
      </dgm:t>
    </dgm:pt>
    <dgm:pt modelId="{8DF6FD3F-9AF7-49AC-8A45-287ED6299B7A}">
      <dgm:prSet/>
      <dgm:spPr/>
      <dgm:t>
        <a:bodyPr/>
        <a:lstStyle/>
        <a:p>
          <a:r>
            <a:rPr lang="en-GB"/>
            <a:t>Ethics</a:t>
          </a:r>
          <a:endParaRPr lang="en-US"/>
        </a:p>
      </dgm:t>
    </dgm:pt>
    <dgm:pt modelId="{FA99E183-A674-4EA5-97BC-B5120C9C81DF}" type="parTrans" cxnId="{6002953E-EA96-4582-9546-5D0A43C1ACA6}">
      <dgm:prSet/>
      <dgm:spPr/>
      <dgm:t>
        <a:bodyPr/>
        <a:lstStyle/>
        <a:p>
          <a:endParaRPr lang="en-US"/>
        </a:p>
      </dgm:t>
    </dgm:pt>
    <dgm:pt modelId="{5E53DA7A-FB92-4DAF-A1CC-E39F014099D3}" type="sibTrans" cxnId="{6002953E-EA96-4582-9546-5D0A43C1ACA6}">
      <dgm:prSet/>
      <dgm:spPr/>
      <dgm:t>
        <a:bodyPr/>
        <a:lstStyle/>
        <a:p>
          <a:endParaRPr lang="en-US"/>
        </a:p>
      </dgm:t>
    </dgm:pt>
    <dgm:pt modelId="{358D76AA-2A7F-4908-A511-786CC754C538}" type="pres">
      <dgm:prSet presAssocID="{125BA3A4-E251-475D-B0C7-C76EE9D937BA}" presName="vert0" presStyleCnt="0">
        <dgm:presLayoutVars>
          <dgm:dir/>
          <dgm:animOne val="branch"/>
          <dgm:animLvl val="lvl"/>
        </dgm:presLayoutVars>
      </dgm:prSet>
      <dgm:spPr/>
    </dgm:pt>
    <dgm:pt modelId="{3DC58E57-F4A5-46EE-8AA6-DE2DA33965F4}" type="pres">
      <dgm:prSet presAssocID="{CD8CFA8C-9DD7-4F22-BBA2-BF5A47336818}" presName="thickLine" presStyleLbl="alignNode1" presStyleIdx="0" presStyleCnt="4"/>
      <dgm:spPr/>
    </dgm:pt>
    <dgm:pt modelId="{1B9A9943-73AD-4FF5-ADD4-216F6B16F515}" type="pres">
      <dgm:prSet presAssocID="{CD8CFA8C-9DD7-4F22-BBA2-BF5A47336818}" presName="horz1" presStyleCnt="0"/>
      <dgm:spPr/>
    </dgm:pt>
    <dgm:pt modelId="{0E1EE751-3704-47EF-A5F4-C98C91538F56}" type="pres">
      <dgm:prSet presAssocID="{CD8CFA8C-9DD7-4F22-BBA2-BF5A47336818}" presName="tx1" presStyleLbl="revTx" presStyleIdx="0" presStyleCnt="4"/>
      <dgm:spPr/>
    </dgm:pt>
    <dgm:pt modelId="{E3B501AE-6FF8-4B75-9E4F-F016EA428A7C}" type="pres">
      <dgm:prSet presAssocID="{CD8CFA8C-9DD7-4F22-BBA2-BF5A47336818}" presName="vert1" presStyleCnt="0"/>
      <dgm:spPr/>
    </dgm:pt>
    <dgm:pt modelId="{AA93A440-273A-429E-BE77-0EFE68A7B0AF}" type="pres">
      <dgm:prSet presAssocID="{11AC7E57-3ECA-423A-AF4B-C95CC5FC7D33}" presName="thickLine" presStyleLbl="alignNode1" presStyleIdx="1" presStyleCnt="4"/>
      <dgm:spPr/>
    </dgm:pt>
    <dgm:pt modelId="{78C6CA49-1457-4B54-B5D3-48885F85D473}" type="pres">
      <dgm:prSet presAssocID="{11AC7E57-3ECA-423A-AF4B-C95CC5FC7D33}" presName="horz1" presStyleCnt="0"/>
      <dgm:spPr/>
    </dgm:pt>
    <dgm:pt modelId="{B48C693F-4868-4ED7-B0DB-809B5879CD24}" type="pres">
      <dgm:prSet presAssocID="{11AC7E57-3ECA-423A-AF4B-C95CC5FC7D33}" presName="tx1" presStyleLbl="revTx" presStyleIdx="1" presStyleCnt="4"/>
      <dgm:spPr/>
    </dgm:pt>
    <dgm:pt modelId="{6605CC21-B9EE-48D3-98CE-76EA1681CD71}" type="pres">
      <dgm:prSet presAssocID="{11AC7E57-3ECA-423A-AF4B-C95CC5FC7D33}" presName="vert1" presStyleCnt="0"/>
      <dgm:spPr/>
    </dgm:pt>
    <dgm:pt modelId="{E4A78A54-BAE9-4071-BD05-34732353352A}" type="pres">
      <dgm:prSet presAssocID="{B7B18FD7-C929-4763-BEE8-7898F727678E}" presName="thickLine" presStyleLbl="alignNode1" presStyleIdx="2" presStyleCnt="4"/>
      <dgm:spPr/>
    </dgm:pt>
    <dgm:pt modelId="{A19D13B8-DAD6-4672-AAE9-183C8C87AA51}" type="pres">
      <dgm:prSet presAssocID="{B7B18FD7-C929-4763-BEE8-7898F727678E}" presName="horz1" presStyleCnt="0"/>
      <dgm:spPr/>
    </dgm:pt>
    <dgm:pt modelId="{F943878A-82C5-46AA-825F-3122EEABC2DE}" type="pres">
      <dgm:prSet presAssocID="{B7B18FD7-C929-4763-BEE8-7898F727678E}" presName="tx1" presStyleLbl="revTx" presStyleIdx="2" presStyleCnt="4"/>
      <dgm:spPr/>
    </dgm:pt>
    <dgm:pt modelId="{5F3FDA4F-36D6-442F-B57F-17E8484748A0}" type="pres">
      <dgm:prSet presAssocID="{B7B18FD7-C929-4763-BEE8-7898F727678E}" presName="vert1" presStyleCnt="0"/>
      <dgm:spPr/>
    </dgm:pt>
    <dgm:pt modelId="{EF6D3BE5-0B33-494F-9616-372996EB2A81}" type="pres">
      <dgm:prSet presAssocID="{8DF6FD3F-9AF7-49AC-8A45-287ED6299B7A}" presName="thickLine" presStyleLbl="alignNode1" presStyleIdx="3" presStyleCnt="4"/>
      <dgm:spPr/>
    </dgm:pt>
    <dgm:pt modelId="{9272F63C-022A-45FB-B1FE-08D7D5A6E5FB}" type="pres">
      <dgm:prSet presAssocID="{8DF6FD3F-9AF7-49AC-8A45-287ED6299B7A}" presName="horz1" presStyleCnt="0"/>
      <dgm:spPr/>
    </dgm:pt>
    <dgm:pt modelId="{A79EDA5B-2530-4EC6-BCD0-B861B9AE1C1B}" type="pres">
      <dgm:prSet presAssocID="{8DF6FD3F-9AF7-49AC-8A45-287ED6299B7A}" presName="tx1" presStyleLbl="revTx" presStyleIdx="3" presStyleCnt="4"/>
      <dgm:spPr/>
    </dgm:pt>
    <dgm:pt modelId="{3FDB801E-C609-4585-8EAC-AE53CCF798B6}" type="pres">
      <dgm:prSet presAssocID="{8DF6FD3F-9AF7-49AC-8A45-287ED6299B7A}" presName="vert1" presStyleCnt="0"/>
      <dgm:spPr/>
    </dgm:pt>
  </dgm:ptLst>
  <dgm:cxnLst>
    <dgm:cxn modelId="{FC2F7C11-ECD6-44E6-9B3C-E53AA9C050B5}" type="presOf" srcId="{CD8CFA8C-9DD7-4F22-BBA2-BF5A47336818}" destId="{0E1EE751-3704-47EF-A5F4-C98C91538F56}" srcOrd="0" destOrd="0" presId="urn:microsoft.com/office/officeart/2008/layout/LinedList"/>
    <dgm:cxn modelId="{03F72136-1B93-407A-8DB8-6BB49E6B9F6C}" type="presOf" srcId="{B7B18FD7-C929-4763-BEE8-7898F727678E}" destId="{F943878A-82C5-46AA-825F-3122EEABC2DE}" srcOrd="0" destOrd="0" presId="urn:microsoft.com/office/officeart/2008/layout/LinedList"/>
    <dgm:cxn modelId="{6002953E-EA96-4582-9546-5D0A43C1ACA6}" srcId="{125BA3A4-E251-475D-B0C7-C76EE9D937BA}" destId="{8DF6FD3F-9AF7-49AC-8A45-287ED6299B7A}" srcOrd="3" destOrd="0" parTransId="{FA99E183-A674-4EA5-97BC-B5120C9C81DF}" sibTransId="{5E53DA7A-FB92-4DAF-A1CC-E39F014099D3}"/>
    <dgm:cxn modelId="{E7990B60-8B84-4010-8418-2B0A018C1998}" srcId="{125BA3A4-E251-475D-B0C7-C76EE9D937BA}" destId="{11AC7E57-3ECA-423A-AF4B-C95CC5FC7D33}" srcOrd="1" destOrd="0" parTransId="{B6C40A1B-DF39-4A33-A68E-30D3DC2253E1}" sibTransId="{6EB61C8E-0237-4AED-8579-466296FF5FE2}"/>
    <dgm:cxn modelId="{40287D68-84AE-4804-83E2-B7606E335A37}" srcId="{125BA3A4-E251-475D-B0C7-C76EE9D937BA}" destId="{CD8CFA8C-9DD7-4F22-BBA2-BF5A47336818}" srcOrd="0" destOrd="0" parTransId="{29FEDEBA-E382-4833-AA92-5AC0B76AC3F1}" sibTransId="{7890E165-7299-404F-B200-52F2547DBB86}"/>
    <dgm:cxn modelId="{771AB7A5-C3CF-4410-8C0E-E40CE382DF94}" type="presOf" srcId="{11AC7E57-3ECA-423A-AF4B-C95CC5FC7D33}" destId="{B48C693F-4868-4ED7-B0DB-809B5879CD24}" srcOrd="0" destOrd="0" presId="urn:microsoft.com/office/officeart/2008/layout/LinedList"/>
    <dgm:cxn modelId="{C75B01E7-0C70-4F4F-92DC-AE42CCEBDC7F}" type="presOf" srcId="{125BA3A4-E251-475D-B0C7-C76EE9D937BA}" destId="{358D76AA-2A7F-4908-A511-786CC754C538}" srcOrd="0" destOrd="0" presId="urn:microsoft.com/office/officeart/2008/layout/LinedList"/>
    <dgm:cxn modelId="{AD10A3E9-862F-467A-BBC2-E2D35663E0C2}" type="presOf" srcId="{8DF6FD3F-9AF7-49AC-8A45-287ED6299B7A}" destId="{A79EDA5B-2530-4EC6-BCD0-B861B9AE1C1B}" srcOrd="0" destOrd="0" presId="urn:microsoft.com/office/officeart/2008/layout/LinedList"/>
    <dgm:cxn modelId="{184CE3F2-108D-4479-AF0B-964B71CB8D80}" srcId="{125BA3A4-E251-475D-B0C7-C76EE9D937BA}" destId="{B7B18FD7-C929-4763-BEE8-7898F727678E}" srcOrd="2" destOrd="0" parTransId="{A56DCB40-D747-43D7-8915-88F96A5F18DE}" sibTransId="{FED725BE-5815-445E-90DC-7FBDA5753C29}"/>
    <dgm:cxn modelId="{F7338111-B2FB-4101-8509-3B6F4FB79DD7}" type="presParOf" srcId="{358D76AA-2A7F-4908-A511-786CC754C538}" destId="{3DC58E57-F4A5-46EE-8AA6-DE2DA33965F4}" srcOrd="0" destOrd="0" presId="urn:microsoft.com/office/officeart/2008/layout/LinedList"/>
    <dgm:cxn modelId="{97E92D61-7320-4CDA-8B02-5F3784F88E21}" type="presParOf" srcId="{358D76AA-2A7F-4908-A511-786CC754C538}" destId="{1B9A9943-73AD-4FF5-ADD4-216F6B16F515}" srcOrd="1" destOrd="0" presId="urn:microsoft.com/office/officeart/2008/layout/LinedList"/>
    <dgm:cxn modelId="{C0E35729-260F-4A87-9A18-5C5A150489BE}" type="presParOf" srcId="{1B9A9943-73AD-4FF5-ADD4-216F6B16F515}" destId="{0E1EE751-3704-47EF-A5F4-C98C91538F56}" srcOrd="0" destOrd="0" presId="urn:microsoft.com/office/officeart/2008/layout/LinedList"/>
    <dgm:cxn modelId="{19414704-100C-4C6D-A409-D5BE2C7B1E31}" type="presParOf" srcId="{1B9A9943-73AD-4FF5-ADD4-216F6B16F515}" destId="{E3B501AE-6FF8-4B75-9E4F-F016EA428A7C}" srcOrd="1" destOrd="0" presId="urn:microsoft.com/office/officeart/2008/layout/LinedList"/>
    <dgm:cxn modelId="{61EAC7BE-E565-4906-AF13-74A08E21D19F}" type="presParOf" srcId="{358D76AA-2A7F-4908-A511-786CC754C538}" destId="{AA93A440-273A-429E-BE77-0EFE68A7B0AF}" srcOrd="2" destOrd="0" presId="urn:microsoft.com/office/officeart/2008/layout/LinedList"/>
    <dgm:cxn modelId="{CE377163-9DE7-4618-8AE9-CECEC02DCC68}" type="presParOf" srcId="{358D76AA-2A7F-4908-A511-786CC754C538}" destId="{78C6CA49-1457-4B54-B5D3-48885F85D473}" srcOrd="3" destOrd="0" presId="urn:microsoft.com/office/officeart/2008/layout/LinedList"/>
    <dgm:cxn modelId="{8AED8960-B2B8-4A5E-8D29-79B5DC1C30B1}" type="presParOf" srcId="{78C6CA49-1457-4B54-B5D3-48885F85D473}" destId="{B48C693F-4868-4ED7-B0DB-809B5879CD24}" srcOrd="0" destOrd="0" presId="urn:microsoft.com/office/officeart/2008/layout/LinedList"/>
    <dgm:cxn modelId="{081F00AD-77BD-4F43-B3E4-11801590DB01}" type="presParOf" srcId="{78C6CA49-1457-4B54-B5D3-48885F85D473}" destId="{6605CC21-B9EE-48D3-98CE-76EA1681CD71}" srcOrd="1" destOrd="0" presId="urn:microsoft.com/office/officeart/2008/layout/LinedList"/>
    <dgm:cxn modelId="{77876044-604D-4734-B416-EA549AA896D4}" type="presParOf" srcId="{358D76AA-2A7F-4908-A511-786CC754C538}" destId="{E4A78A54-BAE9-4071-BD05-34732353352A}" srcOrd="4" destOrd="0" presId="urn:microsoft.com/office/officeart/2008/layout/LinedList"/>
    <dgm:cxn modelId="{C8F1F86A-234A-4840-B566-487804D6F3B5}" type="presParOf" srcId="{358D76AA-2A7F-4908-A511-786CC754C538}" destId="{A19D13B8-DAD6-4672-AAE9-183C8C87AA51}" srcOrd="5" destOrd="0" presId="urn:microsoft.com/office/officeart/2008/layout/LinedList"/>
    <dgm:cxn modelId="{E2D0B1BD-DDD5-4348-874E-CB6AE5C62929}" type="presParOf" srcId="{A19D13B8-DAD6-4672-AAE9-183C8C87AA51}" destId="{F943878A-82C5-46AA-825F-3122EEABC2DE}" srcOrd="0" destOrd="0" presId="urn:microsoft.com/office/officeart/2008/layout/LinedList"/>
    <dgm:cxn modelId="{96DA6F4B-276A-47E3-8F76-B45963A28769}" type="presParOf" srcId="{A19D13B8-DAD6-4672-AAE9-183C8C87AA51}" destId="{5F3FDA4F-36D6-442F-B57F-17E8484748A0}" srcOrd="1" destOrd="0" presId="urn:microsoft.com/office/officeart/2008/layout/LinedList"/>
    <dgm:cxn modelId="{E56E831C-34FA-426C-8D45-592B1E8FEC3D}" type="presParOf" srcId="{358D76AA-2A7F-4908-A511-786CC754C538}" destId="{EF6D3BE5-0B33-494F-9616-372996EB2A81}" srcOrd="6" destOrd="0" presId="urn:microsoft.com/office/officeart/2008/layout/LinedList"/>
    <dgm:cxn modelId="{B91E82DD-E57C-4C0F-92D5-1D627AA9E7C7}" type="presParOf" srcId="{358D76AA-2A7F-4908-A511-786CC754C538}" destId="{9272F63C-022A-45FB-B1FE-08D7D5A6E5FB}" srcOrd="7" destOrd="0" presId="urn:microsoft.com/office/officeart/2008/layout/LinedList"/>
    <dgm:cxn modelId="{B2054992-A686-4E09-A97F-BCE588FF5CDA}" type="presParOf" srcId="{9272F63C-022A-45FB-B1FE-08D7D5A6E5FB}" destId="{A79EDA5B-2530-4EC6-BCD0-B861B9AE1C1B}" srcOrd="0" destOrd="0" presId="urn:microsoft.com/office/officeart/2008/layout/LinedList"/>
    <dgm:cxn modelId="{08A89318-2117-4F47-8454-95E5860521CC}" type="presParOf" srcId="{9272F63C-022A-45FB-B1FE-08D7D5A6E5FB}" destId="{3FDB801E-C609-4585-8EAC-AE53CCF798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9DC8900-E4FC-4FA5-9AD3-D098EF6987BB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0F5889-E04A-4289-95F1-1D9149022D99}">
      <dgm:prSet/>
      <dgm:spPr/>
      <dgm:t>
        <a:bodyPr/>
        <a:lstStyle/>
        <a:p>
          <a:r>
            <a:rPr lang="en-GB"/>
            <a:t>Resistance to change</a:t>
          </a:r>
          <a:endParaRPr lang="en-US"/>
        </a:p>
      </dgm:t>
    </dgm:pt>
    <dgm:pt modelId="{33E90C97-1BB9-4A41-96A4-A67037B54DB2}" type="parTrans" cxnId="{346F44D1-0CD1-4DF5-83EF-9D7F790E6663}">
      <dgm:prSet/>
      <dgm:spPr/>
      <dgm:t>
        <a:bodyPr/>
        <a:lstStyle/>
        <a:p>
          <a:endParaRPr lang="en-US"/>
        </a:p>
      </dgm:t>
    </dgm:pt>
    <dgm:pt modelId="{67805748-C884-4BFF-9C3B-6D1B8B7FB292}" type="sibTrans" cxnId="{346F44D1-0CD1-4DF5-83EF-9D7F790E6663}">
      <dgm:prSet/>
      <dgm:spPr/>
      <dgm:t>
        <a:bodyPr/>
        <a:lstStyle/>
        <a:p>
          <a:endParaRPr lang="en-US"/>
        </a:p>
      </dgm:t>
    </dgm:pt>
    <dgm:pt modelId="{CFA61FAE-0520-4497-998B-A96411CF2255}">
      <dgm:prSet/>
      <dgm:spPr/>
      <dgm:t>
        <a:bodyPr/>
        <a:lstStyle/>
        <a:p>
          <a:r>
            <a:rPr lang="en-GB"/>
            <a:t>Resource management</a:t>
          </a:r>
          <a:endParaRPr lang="en-US"/>
        </a:p>
      </dgm:t>
    </dgm:pt>
    <dgm:pt modelId="{C22508D9-AC78-4D74-9BDC-C597CFC616B4}" type="parTrans" cxnId="{9297BADF-6F7C-4EC6-9DA6-122CDEC84EDA}">
      <dgm:prSet/>
      <dgm:spPr/>
      <dgm:t>
        <a:bodyPr/>
        <a:lstStyle/>
        <a:p>
          <a:endParaRPr lang="en-US"/>
        </a:p>
      </dgm:t>
    </dgm:pt>
    <dgm:pt modelId="{82D9D99B-B15D-4371-B17B-89BDD08F75B0}" type="sibTrans" cxnId="{9297BADF-6F7C-4EC6-9DA6-122CDEC84EDA}">
      <dgm:prSet/>
      <dgm:spPr/>
      <dgm:t>
        <a:bodyPr/>
        <a:lstStyle/>
        <a:p>
          <a:endParaRPr lang="en-US"/>
        </a:p>
      </dgm:t>
    </dgm:pt>
    <dgm:pt modelId="{33226104-9BD1-4884-94DC-1A81BE5C3B3D}">
      <dgm:prSet/>
      <dgm:spPr/>
      <dgm:t>
        <a:bodyPr/>
        <a:lstStyle/>
        <a:p>
          <a:r>
            <a:rPr lang="en-GB"/>
            <a:t>Culture changes</a:t>
          </a:r>
          <a:endParaRPr lang="en-US"/>
        </a:p>
      </dgm:t>
    </dgm:pt>
    <dgm:pt modelId="{7CAA61AB-B86D-4182-B0C2-2F0DC06ED8AF}" type="parTrans" cxnId="{0DDFF5C7-20F6-4BEA-81C6-433890910683}">
      <dgm:prSet/>
      <dgm:spPr/>
      <dgm:t>
        <a:bodyPr/>
        <a:lstStyle/>
        <a:p>
          <a:endParaRPr lang="en-US"/>
        </a:p>
      </dgm:t>
    </dgm:pt>
    <dgm:pt modelId="{E5D98B59-C289-4BCC-BAB0-FCEEDFEA80C6}" type="sibTrans" cxnId="{0DDFF5C7-20F6-4BEA-81C6-433890910683}">
      <dgm:prSet/>
      <dgm:spPr/>
      <dgm:t>
        <a:bodyPr/>
        <a:lstStyle/>
        <a:p>
          <a:endParaRPr lang="en-US"/>
        </a:p>
      </dgm:t>
    </dgm:pt>
    <dgm:pt modelId="{978C56EC-F1FE-4176-991B-4D28CC5DED3B}">
      <dgm:prSet/>
      <dgm:spPr/>
      <dgm:t>
        <a:bodyPr/>
        <a:lstStyle/>
        <a:p>
          <a:r>
            <a:rPr lang="en-GB"/>
            <a:t>Regulatory hurdles</a:t>
          </a:r>
          <a:endParaRPr lang="en-US"/>
        </a:p>
      </dgm:t>
    </dgm:pt>
    <dgm:pt modelId="{FBEF6507-18FD-49B3-8961-8FD6733A5F85}" type="parTrans" cxnId="{1A4E4109-77EB-4BB4-9768-218F61CB1183}">
      <dgm:prSet/>
      <dgm:spPr/>
      <dgm:t>
        <a:bodyPr/>
        <a:lstStyle/>
        <a:p>
          <a:endParaRPr lang="en-US"/>
        </a:p>
      </dgm:t>
    </dgm:pt>
    <dgm:pt modelId="{F1596455-A125-475E-B5AE-7C0E63CEEE75}" type="sibTrans" cxnId="{1A4E4109-77EB-4BB4-9768-218F61CB1183}">
      <dgm:prSet/>
      <dgm:spPr/>
      <dgm:t>
        <a:bodyPr/>
        <a:lstStyle/>
        <a:p>
          <a:endParaRPr lang="en-US"/>
        </a:p>
      </dgm:t>
    </dgm:pt>
    <dgm:pt modelId="{8ED669EA-832B-4FC6-9F6A-CF99C697955C}">
      <dgm:prSet/>
      <dgm:spPr/>
      <dgm:t>
        <a:bodyPr/>
        <a:lstStyle/>
        <a:p>
          <a:r>
            <a:rPr lang="en-GB"/>
            <a:t>Time</a:t>
          </a:r>
          <a:endParaRPr lang="en-US"/>
        </a:p>
      </dgm:t>
    </dgm:pt>
    <dgm:pt modelId="{075F9317-A497-459C-95B0-B30F18FA704D}" type="parTrans" cxnId="{501B5212-706A-4617-8C22-B4C11D54E302}">
      <dgm:prSet/>
      <dgm:spPr/>
      <dgm:t>
        <a:bodyPr/>
        <a:lstStyle/>
        <a:p>
          <a:endParaRPr lang="en-US"/>
        </a:p>
      </dgm:t>
    </dgm:pt>
    <dgm:pt modelId="{3DEE3BC3-731C-4696-B87C-F985FD64718D}" type="sibTrans" cxnId="{501B5212-706A-4617-8C22-B4C11D54E302}">
      <dgm:prSet/>
      <dgm:spPr/>
      <dgm:t>
        <a:bodyPr/>
        <a:lstStyle/>
        <a:p>
          <a:endParaRPr lang="en-US"/>
        </a:p>
      </dgm:t>
    </dgm:pt>
    <dgm:pt modelId="{B9B85E76-221B-47DD-BDA2-A7469DF4F281}" type="pres">
      <dgm:prSet presAssocID="{29DC8900-E4FC-4FA5-9AD3-D098EF6987BB}" presName="vert0" presStyleCnt="0">
        <dgm:presLayoutVars>
          <dgm:dir/>
          <dgm:animOne val="branch"/>
          <dgm:animLvl val="lvl"/>
        </dgm:presLayoutVars>
      </dgm:prSet>
      <dgm:spPr/>
    </dgm:pt>
    <dgm:pt modelId="{16296A5F-1586-408B-97F9-5BED40B88A9A}" type="pres">
      <dgm:prSet presAssocID="{EC0F5889-E04A-4289-95F1-1D9149022D99}" presName="thickLine" presStyleLbl="alignNode1" presStyleIdx="0" presStyleCnt="5"/>
      <dgm:spPr/>
    </dgm:pt>
    <dgm:pt modelId="{B3D2AEC9-939F-4CA5-9D88-9ED7D84C6AE3}" type="pres">
      <dgm:prSet presAssocID="{EC0F5889-E04A-4289-95F1-1D9149022D99}" presName="horz1" presStyleCnt="0"/>
      <dgm:spPr/>
    </dgm:pt>
    <dgm:pt modelId="{95086EC3-E9A1-41DD-BEF3-C2F37AEC7B70}" type="pres">
      <dgm:prSet presAssocID="{EC0F5889-E04A-4289-95F1-1D9149022D99}" presName="tx1" presStyleLbl="revTx" presStyleIdx="0" presStyleCnt="5"/>
      <dgm:spPr/>
    </dgm:pt>
    <dgm:pt modelId="{F15EDE43-76D3-4B89-8CA4-E715B93020BE}" type="pres">
      <dgm:prSet presAssocID="{EC0F5889-E04A-4289-95F1-1D9149022D99}" presName="vert1" presStyleCnt="0"/>
      <dgm:spPr/>
    </dgm:pt>
    <dgm:pt modelId="{16550E98-33DA-4273-9F1F-B32B903B14D3}" type="pres">
      <dgm:prSet presAssocID="{CFA61FAE-0520-4497-998B-A96411CF2255}" presName="thickLine" presStyleLbl="alignNode1" presStyleIdx="1" presStyleCnt="5"/>
      <dgm:spPr/>
    </dgm:pt>
    <dgm:pt modelId="{2B070E17-F001-4B2A-9C48-DD009E4CDF1D}" type="pres">
      <dgm:prSet presAssocID="{CFA61FAE-0520-4497-998B-A96411CF2255}" presName="horz1" presStyleCnt="0"/>
      <dgm:spPr/>
    </dgm:pt>
    <dgm:pt modelId="{EB4D39BB-0F9C-43E6-A74C-5AC2420374E1}" type="pres">
      <dgm:prSet presAssocID="{CFA61FAE-0520-4497-998B-A96411CF2255}" presName="tx1" presStyleLbl="revTx" presStyleIdx="1" presStyleCnt="5"/>
      <dgm:spPr/>
    </dgm:pt>
    <dgm:pt modelId="{EEB85114-B1D1-42DC-A78A-C608CD11C448}" type="pres">
      <dgm:prSet presAssocID="{CFA61FAE-0520-4497-998B-A96411CF2255}" presName="vert1" presStyleCnt="0"/>
      <dgm:spPr/>
    </dgm:pt>
    <dgm:pt modelId="{1C0DBE67-76A4-4A27-A76F-13F2D6C8A9A6}" type="pres">
      <dgm:prSet presAssocID="{33226104-9BD1-4884-94DC-1A81BE5C3B3D}" presName="thickLine" presStyleLbl="alignNode1" presStyleIdx="2" presStyleCnt="5"/>
      <dgm:spPr/>
    </dgm:pt>
    <dgm:pt modelId="{1D8CFDC2-C0BF-49EA-ADC2-1C8A16577463}" type="pres">
      <dgm:prSet presAssocID="{33226104-9BD1-4884-94DC-1A81BE5C3B3D}" presName="horz1" presStyleCnt="0"/>
      <dgm:spPr/>
    </dgm:pt>
    <dgm:pt modelId="{534A9D41-5250-4FD9-82F1-510EA8E1E1CB}" type="pres">
      <dgm:prSet presAssocID="{33226104-9BD1-4884-94DC-1A81BE5C3B3D}" presName="tx1" presStyleLbl="revTx" presStyleIdx="2" presStyleCnt="5"/>
      <dgm:spPr/>
    </dgm:pt>
    <dgm:pt modelId="{0142E757-A3A8-4A37-9E5E-D262DFFB6E3C}" type="pres">
      <dgm:prSet presAssocID="{33226104-9BD1-4884-94DC-1A81BE5C3B3D}" presName="vert1" presStyleCnt="0"/>
      <dgm:spPr/>
    </dgm:pt>
    <dgm:pt modelId="{CB30CEC7-4CC7-426A-8A87-2D9F286856AC}" type="pres">
      <dgm:prSet presAssocID="{978C56EC-F1FE-4176-991B-4D28CC5DED3B}" presName="thickLine" presStyleLbl="alignNode1" presStyleIdx="3" presStyleCnt="5"/>
      <dgm:spPr/>
    </dgm:pt>
    <dgm:pt modelId="{5EB50492-918A-4BE9-B490-78680CAA97BF}" type="pres">
      <dgm:prSet presAssocID="{978C56EC-F1FE-4176-991B-4D28CC5DED3B}" presName="horz1" presStyleCnt="0"/>
      <dgm:spPr/>
    </dgm:pt>
    <dgm:pt modelId="{BA217FA7-64E6-4BA5-A2C4-6B11BA7B817E}" type="pres">
      <dgm:prSet presAssocID="{978C56EC-F1FE-4176-991B-4D28CC5DED3B}" presName="tx1" presStyleLbl="revTx" presStyleIdx="3" presStyleCnt="5"/>
      <dgm:spPr/>
    </dgm:pt>
    <dgm:pt modelId="{F63270C8-6ECF-4A26-8694-453C9B8DAF17}" type="pres">
      <dgm:prSet presAssocID="{978C56EC-F1FE-4176-991B-4D28CC5DED3B}" presName="vert1" presStyleCnt="0"/>
      <dgm:spPr/>
    </dgm:pt>
    <dgm:pt modelId="{24B94B1A-3EA8-49CA-9EEB-C007CBC7B691}" type="pres">
      <dgm:prSet presAssocID="{8ED669EA-832B-4FC6-9F6A-CF99C697955C}" presName="thickLine" presStyleLbl="alignNode1" presStyleIdx="4" presStyleCnt="5"/>
      <dgm:spPr/>
    </dgm:pt>
    <dgm:pt modelId="{D5B6F4CC-DE2F-4E14-845C-77D95C3D4DDC}" type="pres">
      <dgm:prSet presAssocID="{8ED669EA-832B-4FC6-9F6A-CF99C697955C}" presName="horz1" presStyleCnt="0"/>
      <dgm:spPr/>
    </dgm:pt>
    <dgm:pt modelId="{9EABB791-C1B8-477D-AEEB-63866EE65359}" type="pres">
      <dgm:prSet presAssocID="{8ED669EA-832B-4FC6-9F6A-CF99C697955C}" presName="tx1" presStyleLbl="revTx" presStyleIdx="4" presStyleCnt="5"/>
      <dgm:spPr/>
    </dgm:pt>
    <dgm:pt modelId="{6F49EB81-53DF-43DC-A2DB-8E8CC2531DD0}" type="pres">
      <dgm:prSet presAssocID="{8ED669EA-832B-4FC6-9F6A-CF99C697955C}" presName="vert1" presStyleCnt="0"/>
      <dgm:spPr/>
    </dgm:pt>
  </dgm:ptLst>
  <dgm:cxnLst>
    <dgm:cxn modelId="{1A4E4109-77EB-4BB4-9768-218F61CB1183}" srcId="{29DC8900-E4FC-4FA5-9AD3-D098EF6987BB}" destId="{978C56EC-F1FE-4176-991B-4D28CC5DED3B}" srcOrd="3" destOrd="0" parTransId="{FBEF6507-18FD-49B3-8961-8FD6733A5F85}" sibTransId="{F1596455-A125-475E-B5AE-7C0E63CEEE75}"/>
    <dgm:cxn modelId="{501B5212-706A-4617-8C22-B4C11D54E302}" srcId="{29DC8900-E4FC-4FA5-9AD3-D098EF6987BB}" destId="{8ED669EA-832B-4FC6-9F6A-CF99C697955C}" srcOrd="4" destOrd="0" parTransId="{075F9317-A497-459C-95B0-B30F18FA704D}" sibTransId="{3DEE3BC3-731C-4696-B87C-F985FD64718D}"/>
    <dgm:cxn modelId="{1A971334-0187-41C9-92FA-9DA924EEBEB8}" type="presOf" srcId="{33226104-9BD1-4884-94DC-1A81BE5C3B3D}" destId="{534A9D41-5250-4FD9-82F1-510EA8E1E1CB}" srcOrd="0" destOrd="0" presId="urn:microsoft.com/office/officeart/2008/layout/LinedList"/>
    <dgm:cxn modelId="{08F10EA1-5F76-45A2-9FCC-273E2B0F0A78}" type="presOf" srcId="{978C56EC-F1FE-4176-991B-4D28CC5DED3B}" destId="{BA217FA7-64E6-4BA5-A2C4-6B11BA7B817E}" srcOrd="0" destOrd="0" presId="urn:microsoft.com/office/officeart/2008/layout/LinedList"/>
    <dgm:cxn modelId="{0C23FEAA-D331-4571-AB49-CBF6664266AF}" type="presOf" srcId="{CFA61FAE-0520-4497-998B-A96411CF2255}" destId="{EB4D39BB-0F9C-43E6-A74C-5AC2420374E1}" srcOrd="0" destOrd="0" presId="urn:microsoft.com/office/officeart/2008/layout/LinedList"/>
    <dgm:cxn modelId="{0DDFF5C7-20F6-4BEA-81C6-433890910683}" srcId="{29DC8900-E4FC-4FA5-9AD3-D098EF6987BB}" destId="{33226104-9BD1-4884-94DC-1A81BE5C3B3D}" srcOrd="2" destOrd="0" parTransId="{7CAA61AB-B86D-4182-B0C2-2F0DC06ED8AF}" sibTransId="{E5D98B59-C289-4BCC-BAB0-FCEEDFEA80C6}"/>
    <dgm:cxn modelId="{346F44D1-0CD1-4DF5-83EF-9D7F790E6663}" srcId="{29DC8900-E4FC-4FA5-9AD3-D098EF6987BB}" destId="{EC0F5889-E04A-4289-95F1-1D9149022D99}" srcOrd="0" destOrd="0" parTransId="{33E90C97-1BB9-4A41-96A4-A67037B54DB2}" sibTransId="{67805748-C884-4BFF-9C3B-6D1B8B7FB292}"/>
    <dgm:cxn modelId="{9297BADF-6F7C-4EC6-9DA6-122CDEC84EDA}" srcId="{29DC8900-E4FC-4FA5-9AD3-D098EF6987BB}" destId="{CFA61FAE-0520-4497-998B-A96411CF2255}" srcOrd="1" destOrd="0" parTransId="{C22508D9-AC78-4D74-9BDC-C597CFC616B4}" sibTransId="{82D9D99B-B15D-4371-B17B-89BDD08F75B0}"/>
    <dgm:cxn modelId="{967D61E9-6DB9-42E7-866C-D0676862C7E9}" type="presOf" srcId="{8ED669EA-832B-4FC6-9F6A-CF99C697955C}" destId="{9EABB791-C1B8-477D-AEEB-63866EE65359}" srcOrd="0" destOrd="0" presId="urn:microsoft.com/office/officeart/2008/layout/LinedList"/>
    <dgm:cxn modelId="{CDFD84F1-62AD-42FB-81F3-D61A50571D1F}" type="presOf" srcId="{29DC8900-E4FC-4FA5-9AD3-D098EF6987BB}" destId="{B9B85E76-221B-47DD-BDA2-A7469DF4F281}" srcOrd="0" destOrd="0" presId="urn:microsoft.com/office/officeart/2008/layout/LinedList"/>
    <dgm:cxn modelId="{A09807F6-4B1A-41AC-AE5F-7B408511911D}" type="presOf" srcId="{EC0F5889-E04A-4289-95F1-1D9149022D99}" destId="{95086EC3-E9A1-41DD-BEF3-C2F37AEC7B70}" srcOrd="0" destOrd="0" presId="urn:microsoft.com/office/officeart/2008/layout/LinedList"/>
    <dgm:cxn modelId="{1252BB88-CCC8-4263-91B9-8534CC4801D0}" type="presParOf" srcId="{B9B85E76-221B-47DD-BDA2-A7469DF4F281}" destId="{16296A5F-1586-408B-97F9-5BED40B88A9A}" srcOrd="0" destOrd="0" presId="urn:microsoft.com/office/officeart/2008/layout/LinedList"/>
    <dgm:cxn modelId="{98EE7BFF-D9EC-4E7C-8E59-D05AEABC22BF}" type="presParOf" srcId="{B9B85E76-221B-47DD-BDA2-A7469DF4F281}" destId="{B3D2AEC9-939F-4CA5-9D88-9ED7D84C6AE3}" srcOrd="1" destOrd="0" presId="urn:microsoft.com/office/officeart/2008/layout/LinedList"/>
    <dgm:cxn modelId="{94B426B6-5D56-4F1B-ABB0-9169E4D47A19}" type="presParOf" srcId="{B3D2AEC9-939F-4CA5-9D88-9ED7D84C6AE3}" destId="{95086EC3-E9A1-41DD-BEF3-C2F37AEC7B70}" srcOrd="0" destOrd="0" presId="urn:microsoft.com/office/officeart/2008/layout/LinedList"/>
    <dgm:cxn modelId="{F3CE71D9-6D79-4D56-97D5-E73510C1C448}" type="presParOf" srcId="{B3D2AEC9-939F-4CA5-9D88-9ED7D84C6AE3}" destId="{F15EDE43-76D3-4B89-8CA4-E715B93020BE}" srcOrd="1" destOrd="0" presId="urn:microsoft.com/office/officeart/2008/layout/LinedList"/>
    <dgm:cxn modelId="{F5737178-E729-4F0B-8617-2A6D94ED74CF}" type="presParOf" srcId="{B9B85E76-221B-47DD-BDA2-A7469DF4F281}" destId="{16550E98-33DA-4273-9F1F-B32B903B14D3}" srcOrd="2" destOrd="0" presId="urn:microsoft.com/office/officeart/2008/layout/LinedList"/>
    <dgm:cxn modelId="{6EB4ED17-D787-4FCA-AEC9-905DBA5F0C81}" type="presParOf" srcId="{B9B85E76-221B-47DD-BDA2-A7469DF4F281}" destId="{2B070E17-F001-4B2A-9C48-DD009E4CDF1D}" srcOrd="3" destOrd="0" presId="urn:microsoft.com/office/officeart/2008/layout/LinedList"/>
    <dgm:cxn modelId="{270A2CF9-DD97-4389-98CF-1253A5E0B85C}" type="presParOf" srcId="{2B070E17-F001-4B2A-9C48-DD009E4CDF1D}" destId="{EB4D39BB-0F9C-43E6-A74C-5AC2420374E1}" srcOrd="0" destOrd="0" presId="urn:microsoft.com/office/officeart/2008/layout/LinedList"/>
    <dgm:cxn modelId="{2A7D790B-F86E-4D1B-98AB-C8DA93A69385}" type="presParOf" srcId="{2B070E17-F001-4B2A-9C48-DD009E4CDF1D}" destId="{EEB85114-B1D1-42DC-A78A-C608CD11C448}" srcOrd="1" destOrd="0" presId="urn:microsoft.com/office/officeart/2008/layout/LinedList"/>
    <dgm:cxn modelId="{B8412E19-FE38-4A90-AFA2-A29AD4FA35CC}" type="presParOf" srcId="{B9B85E76-221B-47DD-BDA2-A7469DF4F281}" destId="{1C0DBE67-76A4-4A27-A76F-13F2D6C8A9A6}" srcOrd="4" destOrd="0" presId="urn:microsoft.com/office/officeart/2008/layout/LinedList"/>
    <dgm:cxn modelId="{1CAE5E8B-4941-4A1C-AB6D-B9908A15C873}" type="presParOf" srcId="{B9B85E76-221B-47DD-BDA2-A7469DF4F281}" destId="{1D8CFDC2-C0BF-49EA-ADC2-1C8A16577463}" srcOrd="5" destOrd="0" presId="urn:microsoft.com/office/officeart/2008/layout/LinedList"/>
    <dgm:cxn modelId="{58B8D840-8C0C-4CC5-A7A6-13CD14B161EA}" type="presParOf" srcId="{1D8CFDC2-C0BF-49EA-ADC2-1C8A16577463}" destId="{534A9D41-5250-4FD9-82F1-510EA8E1E1CB}" srcOrd="0" destOrd="0" presId="urn:microsoft.com/office/officeart/2008/layout/LinedList"/>
    <dgm:cxn modelId="{720ADC15-CE7E-4C26-A280-1BAB3CB4F3C1}" type="presParOf" srcId="{1D8CFDC2-C0BF-49EA-ADC2-1C8A16577463}" destId="{0142E757-A3A8-4A37-9E5E-D262DFFB6E3C}" srcOrd="1" destOrd="0" presId="urn:microsoft.com/office/officeart/2008/layout/LinedList"/>
    <dgm:cxn modelId="{7929AD62-703E-4538-B98C-9CF7659649E2}" type="presParOf" srcId="{B9B85E76-221B-47DD-BDA2-A7469DF4F281}" destId="{CB30CEC7-4CC7-426A-8A87-2D9F286856AC}" srcOrd="6" destOrd="0" presId="urn:microsoft.com/office/officeart/2008/layout/LinedList"/>
    <dgm:cxn modelId="{7B1B0ECA-A3F4-47B7-B882-3BF32E057FCE}" type="presParOf" srcId="{B9B85E76-221B-47DD-BDA2-A7469DF4F281}" destId="{5EB50492-918A-4BE9-B490-78680CAA97BF}" srcOrd="7" destOrd="0" presId="urn:microsoft.com/office/officeart/2008/layout/LinedList"/>
    <dgm:cxn modelId="{D884A1D3-DA69-4EFE-A212-1DBECCA344E1}" type="presParOf" srcId="{5EB50492-918A-4BE9-B490-78680CAA97BF}" destId="{BA217FA7-64E6-4BA5-A2C4-6B11BA7B817E}" srcOrd="0" destOrd="0" presId="urn:microsoft.com/office/officeart/2008/layout/LinedList"/>
    <dgm:cxn modelId="{3033B2B6-3BCC-4987-A7C0-E29DB48A569F}" type="presParOf" srcId="{5EB50492-918A-4BE9-B490-78680CAA97BF}" destId="{F63270C8-6ECF-4A26-8694-453C9B8DAF17}" srcOrd="1" destOrd="0" presId="urn:microsoft.com/office/officeart/2008/layout/LinedList"/>
    <dgm:cxn modelId="{7400229F-FB54-4E2C-9CD5-08938569B4AA}" type="presParOf" srcId="{B9B85E76-221B-47DD-BDA2-A7469DF4F281}" destId="{24B94B1A-3EA8-49CA-9EEB-C007CBC7B691}" srcOrd="8" destOrd="0" presId="urn:microsoft.com/office/officeart/2008/layout/LinedList"/>
    <dgm:cxn modelId="{9282C090-231E-4B3D-A073-458A355FDB04}" type="presParOf" srcId="{B9B85E76-221B-47DD-BDA2-A7469DF4F281}" destId="{D5B6F4CC-DE2F-4E14-845C-77D95C3D4DDC}" srcOrd="9" destOrd="0" presId="urn:microsoft.com/office/officeart/2008/layout/LinedList"/>
    <dgm:cxn modelId="{B30D8367-B28F-493F-A26A-D8AED3825E98}" type="presParOf" srcId="{D5B6F4CC-DE2F-4E14-845C-77D95C3D4DDC}" destId="{9EABB791-C1B8-477D-AEEB-63866EE65359}" srcOrd="0" destOrd="0" presId="urn:microsoft.com/office/officeart/2008/layout/LinedList"/>
    <dgm:cxn modelId="{F12A5A00-1B9D-4803-8A79-188EA6AC2A1C}" type="presParOf" srcId="{D5B6F4CC-DE2F-4E14-845C-77D95C3D4DDC}" destId="{6F49EB81-53DF-43DC-A2DB-8E8CC2531D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294B96-4471-4BF1-9AD8-5DF034EA55E7}">
      <dsp:nvSpPr>
        <dsp:cNvPr id="0" name=""/>
        <dsp:cNvSpPr/>
      </dsp:nvSpPr>
      <dsp:spPr>
        <a:xfrm>
          <a:off x="0" y="4514"/>
          <a:ext cx="6669431" cy="9614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958D9-98C0-47A9-B143-AD7254F1FFF3}">
      <dsp:nvSpPr>
        <dsp:cNvPr id="0" name=""/>
        <dsp:cNvSpPr/>
      </dsp:nvSpPr>
      <dsp:spPr>
        <a:xfrm>
          <a:off x="290852" y="220850"/>
          <a:ext cx="528822" cy="5288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A3958-4A01-4DC6-85C2-AB7C9ACAA3CD}">
      <dsp:nvSpPr>
        <dsp:cNvPr id="0" name=""/>
        <dsp:cNvSpPr/>
      </dsp:nvSpPr>
      <dsp:spPr>
        <a:xfrm>
          <a:off x="1110527" y="4514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Aim: To uncover the impacts of innovation and inspiration.</a:t>
          </a:r>
          <a:endParaRPr lang="en-US" sz="1900" kern="1200"/>
        </a:p>
      </dsp:txBody>
      <dsp:txXfrm>
        <a:off x="1110527" y="4514"/>
        <a:ext cx="5558903" cy="961495"/>
      </dsp:txXfrm>
    </dsp:sp>
    <dsp:sp modelId="{BA4674FA-A138-491D-80A3-E87A29AF5074}">
      <dsp:nvSpPr>
        <dsp:cNvPr id="0" name=""/>
        <dsp:cNvSpPr/>
      </dsp:nvSpPr>
      <dsp:spPr>
        <a:xfrm>
          <a:off x="0" y="1206383"/>
          <a:ext cx="6669431" cy="9614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DEE943-3152-4CB0-9D8E-5ED43568C656}">
      <dsp:nvSpPr>
        <dsp:cNvPr id="0" name=""/>
        <dsp:cNvSpPr/>
      </dsp:nvSpPr>
      <dsp:spPr>
        <a:xfrm>
          <a:off x="290852" y="1422719"/>
          <a:ext cx="528822" cy="5288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66D3B-C649-49EC-91B9-50615DA31ECD}">
      <dsp:nvSpPr>
        <dsp:cNvPr id="0" name=""/>
        <dsp:cNvSpPr/>
      </dsp:nvSpPr>
      <dsp:spPr>
        <a:xfrm>
          <a:off x="1110527" y="1206383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Discuss the relationship between inspiration and innovation and vice-versa.</a:t>
          </a:r>
          <a:endParaRPr lang="en-US" sz="1900" kern="1200"/>
        </a:p>
      </dsp:txBody>
      <dsp:txXfrm>
        <a:off x="1110527" y="1206383"/>
        <a:ext cx="5558903" cy="961495"/>
      </dsp:txXfrm>
    </dsp:sp>
    <dsp:sp modelId="{45403CD6-8F17-41C7-A66C-282DC676C410}">
      <dsp:nvSpPr>
        <dsp:cNvPr id="0" name=""/>
        <dsp:cNvSpPr/>
      </dsp:nvSpPr>
      <dsp:spPr>
        <a:xfrm>
          <a:off x="0" y="2408252"/>
          <a:ext cx="6669431" cy="9614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CFB7E9-01B3-4647-AAD6-2DFEC931ADC8}">
      <dsp:nvSpPr>
        <dsp:cNvPr id="0" name=""/>
        <dsp:cNvSpPr/>
      </dsp:nvSpPr>
      <dsp:spPr>
        <a:xfrm>
          <a:off x="290852" y="2624588"/>
          <a:ext cx="528822" cy="5288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C8C0F-4F0B-4894-A137-2A324003B0A7}">
      <dsp:nvSpPr>
        <dsp:cNvPr id="0" name=""/>
        <dsp:cNvSpPr/>
      </dsp:nvSpPr>
      <dsp:spPr>
        <a:xfrm>
          <a:off x="1110527" y="2408252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Explain diverse sources of inspiration. </a:t>
          </a:r>
          <a:endParaRPr lang="en-US" sz="1900" kern="1200"/>
        </a:p>
      </dsp:txBody>
      <dsp:txXfrm>
        <a:off x="1110527" y="2408252"/>
        <a:ext cx="5558903" cy="961495"/>
      </dsp:txXfrm>
    </dsp:sp>
    <dsp:sp modelId="{BA5B5421-0581-4166-B314-7590CFC3B1AF}">
      <dsp:nvSpPr>
        <dsp:cNvPr id="0" name=""/>
        <dsp:cNvSpPr/>
      </dsp:nvSpPr>
      <dsp:spPr>
        <a:xfrm>
          <a:off x="0" y="3610121"/>
          <a:ext cx="6669431" cy="9614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CB347-9087-4948-AF6D-3C61DC8FD4AC}">
      <dsp:nvSpPr>
        <dsp:cNvPr id="0" name=""/>
        <dsp:cNvSpPr/>
      </dsp:nvSpPr>
      <dsp:spPr>
        <a:xfrm>
          <a:off x="290852" y="3826457"/>
          <a:ext cx="528822" cy="5288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00E8B-A7A6-4F19-8BE6-56C55D6AF4A5}">
      <dsp:nvSpPr>
        <dsp:cNvPr id="0" name=""/>
        <dsp:cNvSpPr/>
      </dsp:nvSpPr>
      <dsp:spPr>
        <a:xfrm>
          <a:off x="1110527" y="3610121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Analyse the process of transforming inspiration into tangible innovation. </a:t>
          </a:r>
          <a:endParaRPr lang="en-US" sz="1900" kern="1200"/>
        </a:p>
      </dsp:txBody>
      <dsp:txXfrm>
        <a:off x="1110527" y="3610121"/>
        <a:ext cx="5558903" cy="961495"/>
      </dsp:txXfrm>
    </dsp:sp>
    <dsp:sp modelId="{A8D26329-700C-4152-9419-8D1D4D3F15A0}">
      <dsp:nvSpPr>
        <dsp:cNvPr id="0" name=""/>
        <dsp:cNvSpPr/>
      </dsp:nvSpPr>
      <dsp:spPr>
        <a:xfrm>
          <a:off x="0" y="4811990"/>
          <a:ext cx="6669431" cy="9614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26D63D-7336-4604-B5D3-5B72D2FACC89}">
      <dsp:nvSpPr>
        <dsp:cNvPr id="0" name=""/>
        <dsp:cNvSpPr/>
      </dsp:nvSpPr>
      <dsp:spPr>
        <a:xfrm>
          <a:off x="290852" y="5028327"/>
          <a:ext cx="528822" cy="5288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AE6B5B-75E1-4A7C-A748-06E7C987FA0A}">
      <dsp:nvSpPr>
        <dsp:cNvPr id="0" name=""/>
        <dsp:cNvSpPr/>
      </dsp:nvSpPr>
      <dsp:spPr>
        <a:xfrm>
          <a:off x="1110527" y="4811990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Critically evaluate the value creation potential of innovative ideas. </a:t>
          </a:r>
          <a:endParaRPr lang="en-US" sz="1900" kern="1200"/>
        </a:p>
      </dsp:txBody>
      <dsp:txXfrm>
        <a:off x="1110527" y="4811990"/>
        <a:ext cx="5558903" cy="9614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77B34-A3EF-4D54-A745-20D3A3060DCE}">
      <dsp:nvSpPr>
        <dsp:cNvPr id="0" name=""/>
        <dsp:cNvSpPr/>
      </dsp:nvSpPr>
      <dsp:spPr>
        <a:xfrm>
          <a:off x="0" y="2398"/>
          <a:ext cx="6669431" cy="12154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42F59F-EE5F-4F59-BE1D-D6424FF856EB}">
      <dsp:nvSpPr>
        <dsp:cNvPr id="0" name=""/>
        <dsp:cNvSpPr/>
      </dsp:nvSpPr>
      <dsp:spPr>
        <a:xfrm>
          <a:off x="367661" y="275865"/>
          <a:ext cx="668476" cy="6684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1E99B4-AA7B-4D03-A6AB-62931CB49AAA}">
      <dsp:nvSpPr>
        <dsp:cNvPr id="0" name=""/>
        <dsp:cNvSpPr/>
      </dsp:nvSpPr>
      <dsp:spPr>
        <a:xfrm>
          <a:off x="1403800" y="2398"/>
          <a:ext cx="5265630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quick activity to get your brains working.</a:t>
          </a:r>
          <a:endParaRPr lang="en-US" sz="2200" kern="1200"/>
        </a:p>
      </dsp:txBody>
      <dsp:txXfrm>
        <a:off x="1403800" y="2398"/>
        <a:ext cx="5265630" cy="1215411"/>
      </dsp:txXfrm>
    </dsp:sp>
    <dsp:sp modelId="{534C2565-59B4-435D-810D-0E0A43DA8819}">
      <dsp:nvSpPr>
        <dsp:cNvPr id="0" name=""/>
        <dsp:cNvSpPr/>
      </dsp:nvSpPr>
      <dsp:spPr>
        <a:xfrm>
          <a:off x="0" y="1521662"/>
          <a:ext cx="6669431" cy="12154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DFE27E-458F-4912-9E44-F44F97DF5049}">
      <dsp:nvSpPr>
        <dsp:cNvPr id="0" name=""/>
        <dsp:cNvSpPr/>
      </dsp:nvSpPr>
      <dsp:spPr>
        <a:xfrm>
          <a:off x="367661" y="1795129"/>
          <a:ext cx="668476" cy="6684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B75B36-00E2-4D61-B7C5-50CCA6D82D12}">
      <dsp:nvSpPr>
        <dsp:cNvPr id="0" name=""/>
        <dsp:cNvSpPr/>
      </dsp:nvSpPr>
      <dsp:spPr>
        <a:xfrm>
          <a:off x="1403800" y="1521662"/>
          <a:ext cx="5265630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Think of the most innovative products/services that you have seen/used. </a:t>
          </a:r>
          <a:endParaRPr lang="en-US" sz="2200" kern="1200"/>
        </a:p>
      </dsp:txBody>
      <dsp:txXfrm>
        <a:off x="1403800" y="1521662"/>
        <a:ext cx="5265630" cy="1215411"/>
      </dsp:txXfrm>
    </dsp:sp>
    <dsp:sp modelId="{098E3539-1555-4DDF-AC91-D06FA979E9E1}">
      <dsp:nvSpPr>
        <dsp:cNvPr id="0" name=""/>
        <dsp:cNvSpPr/>
      </dsp:nvSpPr>
      <dsp:spPr>
        <a:xfrm>
          <a:off x="0" y="3040926"/>
          <a:ext cx="6669431" cy="12154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B9CFEB-9055-4E38-88E2-453433D03F89}">
      <dsp:nvSpPr>
        <dsp:cNvPr id="0" name=""/>
        <dsp:cNvSpPr/>
      </dsp:nvSpPr>
      <dsp:spPr>
        <a:xfrm>
          <a:off x="367661" y="3314393"/>
          <a:ext cx="668476" cy="6684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AE362C-D9BA-4576-ACCF-E8FDC7F2EA2A}">
      <dsp:nvSpPr>
        <dsp:cNvPr id="0" name=""/>
        <dsp:cNvSpPr/>
      </dsp:nvSpPr>
      <dsp:spPr>
        <a:xfrm>
          <a:off x="1403800" y="3040926"/>
          <a:ext cx="5265630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could be as simple as an electric toothbrush, or as complex as a moving and handling machine in a hospital. </a:t>
          </a:r>
          <a:endParaRPr lang="en-US" sz="2200" kern="1200"/>
        </a:p>
      </dsp:txBody>
      <dsp:txXfrm>
        <a:off x="1403800" y="3040926"/>
        <a:ext cx="5265630" cy="1215411"/>
      </dsp:txXfrm>
    </dsp:sp>
    <dsp:sp modelId="{7FBA8901-1D8E-4E53-9C87-6DEF71F1EAEE}">
      <dsp:nvSpPr>
        <dsp:cNvPr id="0" name=""/>
        <dsp:cNvSpPr/>
      </dsp:nvSpPr>
      <dsp:spPr>
        <a:xfrm>
          <a:off x="0" y="4560190"/>
          <a:ext cx="6669431" cy="12154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B83542-7BFA-4D39-9D86-CDB7E513D974}">
      <dsp:nvSpPr>
        <dsp:cNvPr id="0" name=""/>
        <dsp:cNvSpPr/>
      </dsp:nvSpPr>
      <dsp:spPr>
        <a:xfrm>
          <a:off x="367661" y="4833658"/>
          <a:ext cx="668476" cy="6684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91792-591B-48F4-8B25-AC172D78EB10}">
      <dsp:nvSpPr>
        <dsp:cNvPr id="0" name=""/>
        <dsp:cNvSpPr/>
      </dsp:nvSpPr>
      <dsp:spPr>
        <a:xfrm>
          <a:off x="1403800" y="4560190"/>
          <a:ext cx="5265630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(5 minutes)</a:t>
          </a:r>
          <a:endParaRPr lang="en-US" sz="2200" kern="1200"/>
        </a:p>
      </dsp:txBody>
      <dsp:txXfrm>
        <a:off x="1403800" y="4560190"/>
        <a:ext cx="5265630" cy="12154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20D553-AFF5-440C-A78B-D7086DE6BB5A}">
      <dsp:nvSpPr>
        <dsp:cNvPr id="0" name=""/>
        <dsp:cNvSpPr/>
      </dsp:nvSpPr>
      <dsp:spPr>
        <a:xfrm>
          <a:off x="0" y="11070"/>
          <a:ext cx="6669431" cy="28044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What makes something innovative? </a:t>
          </a:r>
          <a:endParaRPr lang="en-US" sz="5100" kern="1200"/>
        </a:p>
      </dsp:txBody>
      <dsp:txXfrm>
        <a:off x="136904" y="147974"/>
        <a:ext cx="6395623" cy="2530681"/>
      </dsp:txXfrm>
    </dsp:sp>
    <dsp:sp modelId="{E8DA940D-D24F-466B-8490-2813A18BCC91}">
      <dsp:nvSpPr>
        <dsp:cNvPr id="0" name=""/>
        <dsp:cNvSpPr/>
      </dsp:nvSpPr>
      <dsp:spPr>
        <a:xfrm>
          <a:off x="0" y="2962439"/>
          <a:ext cx="6669431" cy="2804489"/>
        </a:xfrm>
        <a:prstGeom prst="roundRect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What does this mean?</a:t>
          </a:r>
          <a:endParaRPr lang="en-US" sz="5100" kern="1200"/>
        </a:p>
      </dsp:txBody>
      <dsp:txXfrm>
        <a:off x="136904" y="3099343"/>
        <a:ext cx="6395623" cy="25306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AE23A8-7D2E-46CF-97FF-5CB749CD0310}">
      <dsp:nvSpPr>
        <dsp:cNvPr id="0" name=""/>
        <dsp:cNvSpPr/>
      </dsp:nvSpPr>
      <dsp:spPr>
        <a:xfrm>
          <a:off x="0" y="0"/>
          <a:ext cx="666943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36C1A07-95A4-4352-899E-6520C941815D}">
      <dsp:nvSpPr>
        <dsp:cNvPr id="0" name=""/>
        <dsp:cNvSpPr/>
      </dsp:nvSpPr>
      <dsp:spPr>
        <a:xfrm>
          <a:off x="0" y="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Innovation simply means a new idea.</a:t>
          </a:r>
          <a:endParaRPr lang="en-US" sz="3900" kern="1200"/>
        </a:p>
      </dsp:txBody>
      <dsp:txXfrm>
        <a:off x="0" y="0"/>
        <a:ext cx="6669431" cy="1444500"/>
      </dsp:txXfrm>
    </dsp:sp>
    <dsp:sp modelId="{C8B12C88-6C7E-46B4-B055-3D32E44FD2B5}">
      <dsp:nvSpPr>
        <dsp:cNvPr id="0" name=""/>
        <dsp:cNvSpPr/>
      </dsp:nvSpPr>
      <dsp:spPr>
        <a:xfrm>
          <a:off x="0" y="1444500"/>
          <a:ext cx="6669431" cy="0"/>
        </a:xfrm>
        <a:prstGeom prst="line">
          <a:avLst/>
        </a:prstGeom>
        <a:solidFill>
          <a:schemeClr val="accent2">
            <a:hueOff val="-496372"/>
            <a:satOff val="-139"/>
            <a:lumOff val="262"/>
            <a:alphaOff val="0"/>
          </a:schemeClr>
        </a:solidFill>
        <a:ln w="9525" cap="flat" cmpd="sng" algn="ctr">
          <a:solidFill>
            <a:schemeClr val="accent2">
              <a:hueOff val="-496372"/>
              <a:satOff val="-139"/>
              <a:lumOff val="26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BDC930-B35D-4FAA-93F4-3DF12CE338DE}">
      <dsp:nvSpPr>
        <dsp:cNvPr id="0" name=""/>
        <dsp:cNvSpPr/>
      </dsp:nvSpPr>
      <dsp:spPr>
        <a:xfrm>
          <a:off x="0" y="14445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Something being innovative, it means it's new. </a:t>
          </a:r>
          <a:endParaRPr lang="en-US" sz="3900" kern="1200"/>
        </a:p>
      </dsp:txBody>
      <dsp:txXfrm>
        <a:off x="0" y="1444500"/>
        <a:ext cx="6669431" cy="1444500"/>
      </dsp:txXfrm>
    </dsp:sp>
    <dsp:sp modelId="{F96DF301-5100-4694-A4E3-5BF0DCC170FF}">
      <dsp:nvSpPr>
        <dsp:cNvPr id="0" name=""/>
        <dsp:cNvSpPr/>
      </dsp:nvSpPr>
      <dsp:spPr>
        <a:xfrm>
          <a:off x="0" y="2889000"/>
          <a:ext cx="6669431" cy="0"/>
        </a:xfrm>
        <a:prstGeom prst="line">
          <a:avLst/>
        </a:prstGeom>
        <a:solidFill>
          <a:schemeClr val="accent2">
            <a:hueOff val="-992744"/>
            <a:satOff val="-277"/>
            <a:lumOff val="523"/>
            <a:alphaOff val="0"/>
          </a:schemeClr>
        </a:solidFill>
        <a:ln w="9525" cap="flat" cmpd="sng" algn="ctr">
          <a:solidFill>
            <a:schemeClr val="accent2">
              <a:hueOff val="-992744"/>
              <a:satOff val="-277"/>
              <a:lumOff val="5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8476E5-F349-4E7A-B70B-8F447A0D2754}">
      <dsp:nvSpPr>
        <dsp:cNvPr id="0" name=""/>
        <dsp:cNvSpPr/>
      </dsp:nvSpPr>
      <dsp:spPr>
        <a:xfrm>
          <a:off x="0" y="28890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BUT. </a:t>
          </a:r>
          <a:endParaRPr lang="en-US" sz="3900" kern="1200"/>
        </a:p>
      </dsp:txBody>
      <dsp:txXfrm>
        <a:off x="0" y="2889000"/>
        <a:ext cx="6669431" cy="1444500"/>
      </dsp:txXfrm>
    </dsp:sp>
    <dsp:sp modelId="{E29D7F9A-CF89-437D-B1DC-B3207F842716}">
      <dsp:nvSpPr>
        <dsp:cNvPr id="0" name=""/>
        <dsp:cNvSpPr/>
      </dsp:nvSpPr>
      <dsp:spPr>
        <a:xfrm>
          <a:off x="0" y="4333500"/>
          <a:ext cx="6669431" cy="0"/>
        </a:xfrm>
        <a:prstGeom prst="line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 w="9525" cap="flat" cmpd="sng" algn="ctr">
          <a:solidFill>
            <a:schemeClr val="accent2">
              <a:hueOff val="-1489116"/>
              <a:satOff val="-416"/>
              <a:lumOff val="7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81EA1E-C6E1-400F-800C-0500CE9BB6C6}">
      <dsp:nvSpPr>
        <dsp:cNvPr id="0" name=""/>
        <dsp:cNvSpPr/>
      </dsp:nvSpPr>
      <dsp:spPr>
        <a:xfrm>
          <a:off x="0" y="43335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Also original. </a:t>
          </a:r>
          <a:endParaRPr lang="en-US" sz="3900" kern="1200"/>
        </a:p>
      </dsp:txBody>
      <dsp:txXfrm>
        <a:off x="0" y="4333500"/>
        <a:ext cx="6669431" cy="14445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7E6AA0-003E-4166-A0B7-49E1E00EB8A5}">
      <dsp:nvSpPr>
        <dsp:cNvPr id="0" name=""/>
        <dsp:cNvSpPr/>
      </dsp:nvSpPr>
      <dsp:spPr>
        <a:xfrm>
          <a:off x="0" y="25987"/>
          <a:ext cx="6669431" cy="278957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How can we innovate? </a:t>
          </a:r>
          <a:endParaRPr lang="en-US" sz="5100" kern="1200"/>
        </a:p>
      </dsp:txBody>
      <dsp:txXfrm>
        <a:off x="136176" y="162163"/>
        <a:ext cx="6397079" cy="2517220"/>
      </dsp:txXfrm>
    </dsp:sp>
    <dsp:sp modelId="{8185DD7A-A5C7-42BF-B5EB-6F9CEB72B625}">
      <dsp:nvSpPr>
        <dsp:cNvPr id="0" name=""/>
        <dsp:cNvSpPr/>
      </dsp:nvSpPr>
      <dsp:spPr>
        <a:xfrm>
          <a:off x="0" y="2962440"/>
          <a:ext cx="6669431" cy="2789572"/>
        </a:xfrm>
        <a:prstGeom prst="roundRect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Are we designed to innovate or stagnate?</a:t>
          </a:r>
          <a:endParaRPr lang="en-US" sz="5100" kern="1200"/>
        </a:p>
      </dsp:txBody>
      <dsp:txXfrm>
        <a:off x="136176" y="3098616"/>
        <a:ext cx="6397079" cy="25172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7FB8D-27AF-4ECA-A3B1-A5579A1F011E}">
      <dsp:nvSpPr>
        <dsp:cNvPr id="0" name=""/>
        <dsp:cNvSpPr/>
      </dsp:nvSpPr>
      <dsp:spPr>
        <a:xfrm>
          <a:off x="0" y="705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779D7C-CF8E-4201-97F3-4E5239227A10}">
      <dsp:nvSpPr>
        <dsp:cNvPr id="0" name=""/>
        <dsp:cNvSpPr/>
      </dsp:nvSpPr>
      <dsp:spPr>
        <a:xfrm>
          <a:off x="0" y="705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Embrace experimentation and positive risk-taking.</a:t>
          </a:r>
          <a:endParaRPr lang="en-US" sz="3200" kern="1200"/>
        </a:p>
      </dsp:txBody>
      <dsp:txXfrm>
        <a:off x="0" y="705"/>
        <a:ext cx="6669431" cy="1155317"/>
      </dsp:txXfrm>
    </dsp:sp>
    <dsp:sp modelId="{A273D4AE-2C9F-4EAD-8263-D58A61E765AD}">
      <dsp:nvSpPr>
        <dsp:cNvPr id="0" name=""/>
        <dsp:cNvSpPr/>
      </dsp:nvSpPr>
      <dsp:spPr>
        <a:xfrm>
          <a:off x="0" y="1156023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120A9A8-E5CD-40A9-923D-C2C7524BE7F1}">
      <dsp:nvSpPr>
        <dsp:cNvPr id="0" name=""/>
        <dsp:cNvSpPr/>
      </dsp:nvSpPr>
      <dsp:spPr>
        <a:xfrm>
          <a:off x="0" y="1156023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Promote psychological safety to share ideas.</a:t>
          </a:r>
          <a:endParaRPr lang="en-US" sz="3200" kern="1200"/>
        </a:p>
      </dsp:txBody>
      <dsp:txXfrm>
        <a:off x="0" y="1156023"/>
        <a:ext cx="6669431" cy="1155317"/>
      </dsp:txXfrm>
    </dsp:sp>
    <dsp:sp modelId="{3F7955DE-09FC-4266-863A-31DBF42DBC8F}">
      <dsp:nvSpPr>
        <dsp:cNvPr id="0" name=""/>
        <dsp:cNvSpPr/>
      </dsp:nvSpPr>
      <dsp:spPr>
        <a:xfrm>
          <a:off x="0" y="2311341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D109EB-3394-464D-965F-2F751B067773}">
      <dsp:nvSpPr>
        <dsp:cNvPr id="0" name=""/>
        <dsp:cNvSpPr/>
      </dsp:nvSpPr>
      <dsp:spPr>
        <a:xfrm>
          <a:off x="0" y="2311341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Encourage cross-collaborative functioning.</a:t>
          </a:r>
          <a:endParaRPr lang="en-US" sz="3200" kern="1200"/>
        </a:p>
      </dsp:txBody>
      <dsp:txXfrm>
        <a:off x="0" y="2311341"/>
        <a:ext cx="6669431" cy="1155317"/>
      </dsp:txXfrm>
    </dsp:sp>
    <dsp:sp modelId="{85AE678E-3894-420D-BE0C-92FDE1A1522A}">
      <dsp:nvSpPr>
        <dsp:cNvPr id="0" name=""/>
        <dsp:cNvSpPr/>
      </dsp:nvSpPr>
      <dsp:spPr>
        <a:xfrm>
          <a:off x="0" y="3466658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EEE79B-4EA7-4073-AACF-BB197C156B1F}">
      <dsp:nvSpPr>
        <dsp:cNvPr id="0" name=""/>
        <dsp:cNvSpPr/>
      </dsp:nvSpPr>
      <dsp:spPr>
        <a:xfrm>
          <a:off x="0" y="3466658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Positive cultures that celebrate innovation.</a:t>
          </a:r>
          <a:endParaRPr lang="en-US" sz="3200" kern="1200"/>
        </a:p>
      </dsp:txBody>
      <dsp:txXfrm>
        <a:off x="0" y="3466658"/>
        <a:ext cx="6669431" cy="1155317"/>
      </dsp:txXfrm>
    </dsp:sp>
    <dsp:sp modelId="{A449C9D3-962F-4A66-8D86-558B25E3D82F}">
      <dsp:nvSpPr>
        <dsp:cNvPr id="0" name=""/>
        <dsp:cNvSpPr/>
      </dsp:nvSpPr>
      <dsp:spPr>
        <a:xfrm>
          <a:off x="0" y="4621976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1ECFC8-1A5E-45E7-A6BA-807F5D3452A9}">
      <dsp:nvSpPr>
        <dsp:cNvPr id="0" name=""/>
        <dsp:cNvSpPr/>
      </dsp:nvSpPr>
      <dsp:spPr>
        <a:xfrm>
          <a:off x="0" y="4621976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Have strategies. </a:t>
          </a:r>
          <a:endParaRPr lang="en-US" sz="3200" kern="1200"/>
        </a:p>
      </dsp:txBody>
      <dsp:txXfrm>
        <a:off x="0" y="4621976"/>
        <a:ext cx="6669431" cy="115531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1F1D02-21BA-4BC5-A481-61E861371F4E}">
      <dsp:nvSpPr>
        <dsp:cNvPr id="0" name=""/>
        <dsp:cNvSpPr/>
      </dsp:nvSpPr>
      <dsp:spPr>
        <a:xfrm>
          <a:off x="752489" y="0"/>
          <a:ext cx="8528220" cy="2925762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8E8C066-0713-4861-8564-B750EF1243E2}">
      <dsp:nvSpPr>
        <dsp:cNvPr id="0" name=""/>
        <dsp:cNvSpPr/>
      </dsp:nvSpPr>
      <dsp:spPr>
        <a:xfrm>
          <a:off x="3827" y="877728"/>
          <a:ext cx="1573351" cy="11703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Design Thinking</a:t>
          </a:r>
          <a:endParaRPr lang="en-US" sz="2100" kern="1200"/>
        </a:p>
      </dsp:txBody>
      <dsp:txXfrm>
        <a:off x="60957" y="934858"/>
        <a:ext cx="1459091" cy="1056044"/>
      </dsp:txXfrm>
    </dsp:sp>
    <dsp:sp modelId="{374527EB-5650-43E4-AD60-826E4163F5C6}">
      <dsp:nvSpPr>
        <dsp:cNvPr id="0" name=""/>
        <dsp:cNvSpPr/>
      </dsp:nvSpPr>
      <dsp:spPr>
        <a:xfrm>
          <a:off x="1694266" y="877728"/>
          <a:ext cx="1573351" cy="117030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Empathise</a:t>
          </a:r>
          <a:endParaRPr lang="en-US" sz="2100" kern="1200"/>
        </a:p>
      </dsp:txBody>
      <dsp:txXfrm>
        <a:off x="1751396" y="934858"/>
        <a:ext cx="1459091" cy="1056044"/>
      </dsp:txXfrm>
    </dsp:sp>
    <dsp:sp modelId="{064DB11E-58EA-4F4E-BE28-F8799AA97581}">
      <dsp:nvSpPr>
        <dsp:cNvPr id="0" name=""/>
        <dsp:cNvSpPr/>
      </dsp:nvSpPr>
      <dsp:spPr>
        <a:xfrm>
          <a:off x="3384704" y="877728"/>
          <a:ext cx="1573351" cy="117030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Define</a:t>
          </a:r>
          <a:endParaRPr lang="en-US" sz="2100" kern="1200"/>
        </a:p>
      </dsp:txBody>
      <dsp:txXfrm>
        <a:off x="3441834" y="934858"/>
        <a:ext cx="1459091" cy="1056044"/>
      </dsp:txXfrm>
    </dsp:sp>
    <dsp:sp modelId="{97369141-C1CD-4E1F-A4BD-554A069961C6}">
      <dsp:nvSpPr>
        <dsp:cNvPr id="0" name=""/>
        <dsp:cNvSpPr/>
      </dsp:nvSpPr>
      <dsp:spPr>
        <a:xfrm>
          <a:off x="5075143" y="877728"/>
          <a:ext cx="1573351" cy="117030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Ideate</a:t>
          </a:r>
          <a:endParaRPr lang="en-US" sz="2100" kern="1200"/>
        </a:p>
      </dsp:txBody>
      <dsp:txXfrm>
        <a:off x="5132273" y="934858"/>
        <a:ext cx="1459091" cy="1056044"/>
      </dsp:txXfrm>
    </dsp:sp>
    <dsp:sp modelId="{21F2D01C-AAC3-482A-9314-63CF35C9E981}">
      <dsp:nvSpPr>
        <dsp:cNvPr id="0" name=""/>
        <dsp:cNvSpPr/>
      </dsp:nvSpPr>
      <dsp:spPr>
        <a:xfrm>
          <a:off x="6765581" y="877728"/>
          <a:ext cx="1573351" cy="117030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Prototype</a:t>
          </a:r>
          <a:endParaRPr lang="en-US" sz="2100" kern="1200"/>
        </a:p>
      </dsp:txBody>
      <dsp:txXfrm>
        <a:off x="6822711" y="934858"/>
        <a:ext cx="1459091" cy="1056044"/>
      </dsp:txXfrm>
    </dsp:sp>
    <dsp:sp modelId="{76CD3DDE-6E30-40D2-8262-7F48551B9F88}">
      <dsp:nvSpPr>
        <dsp:cNvPr id="0" name=""/>
        <dsp:cNvSpPr/>
      </dsp:nvSpPr>
      <dsp:spPr>
        <a:xfrm>
          <a:off x="8456020" y="877728"/>
          <a:ext cx="1573351" cy="11703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Test</a:t>
          </a:r>
          <a:endParaRPr lang="en-US" sz="2100" kern="1200"/>
        </a:p>
      </dsp:txBody>
      <dsp:txXfrm>
        <a:off x="8513150" y="934858"/>
        <a:ext cx="1459091" cy="105604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3689D0-0750-4BC8-810D-BD15FBAEF74B}">
      <dsp:nvSpPr>
        <dsp:cNvPr id="0" name=""/>
        <dsp:cNvSpPr/>
      </dsp:nvSpPr>
      <dsp:spPr>
        <a:xfrm>
          <a:off x="0" y="705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F0EDA6-57BF-44AC-BE80-4249D308282C}">
      <dsp:nvSpPr>
        <dsp:cNvPr id="0" name=""/>
        <dsp:cNvSpPr/>
      </dsp:nvSpPr>
      <dsp:spPr>
        <a:xfrm>
          <a:off x="0" y="705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Celebrate failures.</a:t>
          </a:r>
          <a:endParaRPr lang="en-US" sz="3200" kern="1200"/>
        </a:p>
      </dsp:txBody>
      <dsp:txXfrm>
        <a:off x="0" y="705"/>
        <a:ext cx="6669431" cy="1155317"/>
      </dsp:txXfrm>
    </dsp:sp>
    <dsp:sp modelId="{25DF72D6-0572-4C09-AB2B-0AA55076BFE5}">
      <dsp:nvSpPr>
        <dsp:cNvPr id="0" name=""/>
        <dsp:cNvSpPr/>
      </dsp:nvSpPr>
      <dsp:spPr>
        <a:xfrm>
          <a:off x="0" y="1156023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C0A2B-9CAB-4D95-AB36-1E78AD02707E}">
      <dsp:nvSpPr>
        <dsp:cNvPr id="0" name=""/>
        <dsp:cNvSpPr/>
      </dsp:nvSpPr>
      <dsp:spPr>
        <a:xfrm>
          <a:off x="0" y="1156023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Remember the worst ideas first. </a:t>
          </a:r>
          <a:endParaRPr lang="en-US" sz="3200" kern="1200"/>
        </a:p>
      </dsp:txBody>
      <dsp:txXfrm>
        <a:off x="0" y="1156023"/>
        <a:ext cx="6669431" cy="1155317"/>
      </dsp:txXfrm>
    </dsp:sp>
    <dsp:sp modelId="{5582CDDA-2294-4A1C-A713-B0D12F618890}">
      <dsp:nvSpPr>
        <dsp:cNvPr id="0" name=""/>
        <dsp:cNvSpPr/>
      </dsp:nvSpPr>
      <dsp:spPr>
        <a:xfrm>
          <a:off x="0" y="2311341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92F39B-4502-4119-B973-8B37B63C10DF}">
      <dsp:nvSpPr>
        <dsp:cNvPr id="0" name=""/>
        <dsp:cNvSpPr/>
      </dsp:nvSpPr>
      <dsp:spPr>
        <a:xfrm>
          <a:off x="0" y="2311341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Allow for an environment that communicates well. </a:t>
          </a:r>
          <a:endParaRPr lang="en-US" sz="3200" kern="1200"/>
        </a:p>
      </dsp:txBody>
      <dsp:txXfrm>
        <a:off x="0" y="2311341"/>
        <a:ext cx="6669431" cy="1155317"/>
      </dsp:txXfrm>
    </dsp:sp>
    <dsp:sp modelId="{F5F03D0A-B1AD-4780-8E0E-64597DAAC6FE}">
      <dsp:nvSpPr>
        <dsp:cNvPr id="0" name=""/>
        <dsp:cNvSpPr/>
      </dsp:nvSpPr>
      <dsp:spPr>
        <a:xfrm>
          <a:off x="0" y="3466658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DE75EBA-5781-4180-9703-DBF8872B51A5}">
      <dsp:nvSpPr>
        <dsp:cNvPr id="0" name=""/>
        <dsp:cNvSpPr/>
      </dsp:nvSpPr>
      <dsp:spPr>
        <a:xfrm>
          <a:off x="0" y="3466658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Autonomy, ownership, time.</a:t>
          </a:r>
          <a:endParaRPr lang="en-US" sz="3200" kern="1200"/>
        </a:p>
      </dsp:txBody>
      <dsp:txXfrm>
        <a:off x="0" y="3466658"/>
        <a:ext cx="6669431" cy="1155317"/>
      </dsp:txXfrm>
    </dsp:sp>
    <dsp:sp modelId="{88F971DF-AF8F-46A8-9CB1-4D39AFC17A4F}">
      <dsp:nvSpPr>
        <dsp:cNvPr id="0" name=""/>
        <dsp:cNvSpPr/>
      </dsp:nvSpPr>
      <dsp:spPr>
        <a:xfrm>
          <a:off x="0" y="4621976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6E1300-413B-45C4-9BD8-7909509F0A86}">
      <dsp:nvSpPr>
        <dsp:cNvPr id="0" name=""/>
        <dsp:cNvSpPr/>
      </dsp:nvSpPr>
      <dsp:spPr>
        <a:xfrm>
          <a:off x="0" y="4621976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Leadership roles.</a:t>
          </a:r>
          <a:endParaRPr lang="en-US" sz="3200" kern="1200"/>
        </a:p>
      </dsp:txBody>
      <dsp:txXfrm>
        <a:off x="0" y="4621976"/>
        <a:ext cx="6669431" cy="115531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1CBF8-2EE9-4A2C-ADE7-62235ACF05A9}">
      <dsp:nvSpPr>
        <dsp:cNvPr id="0" name=""/>
        <dsp:cNvSpPr/>
      </dsp:nvSpPr>
      <dsp:spPr>
        <a:xfrm>
          <a:off x="0" y="0"/>
          <a:ext cx="666943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8C6A70-29D4-4181-BAF3-77883CBC68FA}">
      <dsp:nvSpPr>
        <dsp:cNvPr id="0" name=""/>
        <dsp:cNvSpPr/>
      </dsp:nvSpPr>
      <dsp:spPr>
        <a:xfrm>
          <a:off x="0" y="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Take a piece of paper. </a:t>
          </a:r>
          <a:endParaRPr lang="en-US" sz="2900" kern="1200"/>
        </a:p>
      </dsp:txBody>
      <dsp:txXfrm>
        <a:off x="0" y="0"/>
        <a:ext cx="6669431" cy="1444500"/>
      </dsp:txXfrm>
    </dsp:sp>
    <dsp:sp modelId="{4A711523-D9D8-4D24-99F6-A47F6D0E6631}">
      <dsp:nvSpPr>
        <dsp:cNvPr id="0" name=""/>
        <dsp:cNvSpPr/>
      </dsp:nvSpPr>
      <dsp:spPr>
        <a:xfrm>
          <a:off x="0" y="1444500"/>
          <a:ext cx="6669431" cy="0"/>
        </a:xfrm>
        <a:prstGeom prst="line">
          <a:avLst/>
        </a:prstGeom>
        <a:solidFill>
          <a:schemeClr val="accent2">
            <a:hueOff val="-496372"/>
            <a:satOff val="-139"/>
            <a:lumOff val="262"/>
            <a:alphaOff val="0"/>
          </a:schemeClr>
        </a:solidFill>
        <a:ln w="9525" cap="flat" cmpd="sng" algn="ctr">
          <a:solidFill>
            <a:schemeClr val="accent2">
              <a:hueOff val="-496372"/>
              <a:satOff val="-139"/>
              <a:lumOff val="26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969795-E16E-4011-A178-85B225B7CF95}">
      <dsp:nvSpPr>
        <dsp:cNvPr id="0" name=""/>
        <dsp:cNvSpPr/>
      </dsp:nvSpPr>
      <dsp:spPr>
        <a:xfrm>
          <a:off x="0" y="14445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Draw a squiggle.</a:t>
          </a:r>
          <a:endParaRPr lang="en-US" sz="2900" kern="1200"/>
        </a:p>
      </dsp:txBody>
      <dsp:txXfrm>
        <a:off x="0" y="1444500"/>
        <a:ext cx="6669431" cy="1444500"/>
      </dsp:txXfrm>
    </dsp:sp>
    <dsp:sp modelId="{11FFF223-3248-49C8-B92F-726E868B4D91}">
      <dsp:nvSpPr>
        <dsp:cNvPr id="0" name=""/>
        <dsp:cNvSpPr/>
      </dsp:nvSpPr>
      <dsp:spPr>
        <a:xfrm>
          <a:off x="0" y="2889000"/>
          <a:ext cx="6669431" cy="0"/>
        </a:xfrm>
        <a:prstGeom prst="line">
          <a:avLst/>
        </a:prstGeom>
        <a:solidFill>
          <a:schemeClr val="accent2">
            <a:hueOff val="-992744"/>
            <a:satOff val="-277"/>
            <a:lumOff val="523"/>
            <a:alphaOff val="0"/>
          </a:schemeClr>
        </a:solidFill>
        <a:ln w="9525" cap="flat" cmpd="sng" algn="ctr">
          <a:solidFill>
            <a:schemeClr val="accent2">
              <a:hueOff val="-992744"/>
              <a:satOff val="-277"/>
              <a:lumOff val="5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9AB00E-B108-4EC9-AF7F-30D90108ADD0}">
      <dsp:nvSpPr>
        <dsp:cNvPr id="0" name=""/>
        <dsp:cNvSpPr/>
      </dsp:nvSpPr>
      <dsp:spPr>
        <a:xfrm>
          <a:off x="0" y="28890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Anything. A line, a pattern, something without taking up your pen. </a:t>
          </a:r>
          <a:endParaRPr lang="en-US" sz="2900" kern="1200"/>
        </a:p>
      </dsp:txBody>
      <dsp:txXfrm>
        <a:off x="0" y="2889000"/>
        <a:ext cx="6669431" cy="1444500"/>
      </dsp:txXfrm>
    </dsp:sp>
    <dsp:sp modelId="{8ECF9ED9-FCB2-4124-8F2E-F9015E406AC6}">
      <dsp:nvSpPr>
        <dsp:cNvPr id="0" name=""/>
        <dsp:cNvSpPr/>
      </dsp:nvSpPr>
      <dsp:spPr>
        <a:xfrm>
          <a:off x="0" y="4333500"/>
          <a:ext cx="6669431" cy="0"/>
        </a:xfrm>
        <a:prstGeom prst="line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 w="9525" cap="flat" cmpd="sng" algn="ctr">
          <a:solidFill>
            <a:schemeClr val="accent2">
              <a:hueOff val="-1489116"/>
              <a:satOff val="-416"/>
              <a:lumOff val="7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F8D5FF-B741-43CC-A2E7-AA3778788B7E}">
      <dsp:nvSpPr>
        <dsp:cNvPr id="0" name=""/>
        <dsp:cNvSpPr/>
      </dsp:nvSpPr>
      <dsp:spPr>
        <a:xfrm>
          <a:off x="0" y="43335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Now take 60 seconds, turn it into SOMETHING. </a:t>
          </a:r>
          <a:endParaRPr lang="en-US" sz="2900" kern="1200"/>
        </a:p>
      </dsp:txBody>
      <dsp:txXfrm>
        <a:off x="0" y="4333500"/>
        <a:ext cx="6669431" cy="14445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488EEC-D115-4091-96F0-E10AC58E908B}">
      <dsp:nvSpPr>
        <dsp:cNvPr id="0" name=""/>
        <dsp:cNvSpPr/>
      </dsp:nvSpPr>
      <dsp:spPr>
        <a:xfrm>
          <a:off x="0" y="462510"/>
          <a:ext cx="6669431" cy="236456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To be inspired by something, or someone, is an interesting process.</a:t>
          </a:r>
          <a:endParaRPr lang="en-US" sz="4300" kern="1200"/>
        </a:p>
      </dsp:txBody>
      <dsp:txXfrm>
        <a:off x="115429" y="577939"/>
        <a:ext cx="6438573" cy="2133711"/>
      </dsp:txXfrm>
    </dsp:sp>
    <dsp:sp modelId="{A48F4D9B-3F47-4A8C-8044-0C072E1BDD56}">
      <dsp:nvSpPr>
        <dsp:cNvPr id="0" name=""/>
        <dsp:cNvSpPr/>
      </dsp:nvSpPr>
      <dsp:spPr>
        <a:xfrm>
          <a:off x="0" y="2950920"/>
          <a:ext cx="6669431" cy="2364569"/>
        </a:xfrm>
        <a:prstGeom prst="roundRect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We can find inspiration in the most unlikely of places.</a:t>
          </a:r>
          <a:endParaRPr lang="en-US" sz="4300" kern="1200"/>
        </a:p>
      </dsp:txBody>
      <dsp:txXfrm>
        <a:off x="115429" y="3066349"/>
        <a:ext cx="6438573" cy="213371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59E2D5-CBAB-4F74-A613-ABD83BB9D41A}">
      <dsp:nvSpPr>
        <dsp:cNvPr id="0" name=""/>
        <dsp:cNvSpPr/>
      </dsp:nvSpPr>
      <dsp:spPr>
        <a:xfrm>
          <a:off x="0" y="705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A4DF26-7530-476A-9C3F-0779123D3A38}">
      <dsp:nvSpPr>
        <dsp:cNvPr id="0" name=""/>
        <dsp:cNvSpPr/>
      </dsp:nvSpPr>
      <dsp:spPr>
        <a:xfrm>
          <a:off x="0" y="705"/>
          <a:ext cx="6669431" cy="8252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Inspiration Map</a:t>
          </a:r>
          <a:endParaRPr lang="en-US" sz="2300" kern="1200"/>
        </a:p>
      </dsp:txBody>
      <dsp:txXfrm>
        <a:off x="0" y="705"/>
        <a:ext cx="6669431" cy="825227"/>
      </dsp:txXfrm>
    </dsp:sp>
    <dsp:sp modelId="{0583E655-FC26-4C36-B443-4C7D1DA53AB0}">
      <dsp:nvSpPr>
        <dsp:cNvPr id="0" name=""/>
        <dsp:cNvSpPr/>
      </dsp:nvSpPr>
      <dsp:spPr>
        <a:xfrm>
          <a:off x="0" y="825932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82D406-B751-4231-9D0E-DA5731B72A4E}">
      <dsp:nvSpPr>
        <dsp:cNvPr id="0" name=""/>
        <dsp:cNvSpPr/>
      </dsp:nvSpPr>
      <dsp:spPr>
        <a:xfrm>
          <a:off x="0" y="825932"/>
          <a:ext cx="6669431" cy="8252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Start with a little stick person, that's you! </a:t>
          </a:r>
          <a:endParaRPr lang="en-US" sz="2300" kern="1200"/>
        </a:p>
      </dsp:txBody>
      <dsp:txXfrm>
        <a:off x="0" y="825932"/>
        <a:ext cx="6669431" cy="825227"/>
      </dsp:txXfrm>
    </dsp:sp>
    <dsp:sp modelId="{BCF8EA89-7C00-4AB8-8CBD-7E4FCD0D55B5}">
      <dsp:nvSpPr>
        <dsp:cNvPr id="0" name=""/>
        <dsp:cNvSpPr/>
      </dsp:nvSpPr>
      <dsp:spPr>
        <a:xfrm>
          <a:off x="0" y="1651159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CA24A4-E9DF-45AC-8B64-C23E3D9D98A8}">
      <dsp:nvSpPr>
        <dsp:cNvPr id="0" name=""/>
        <dsp:cNvSpPr/>
      </dsp:nvSpPr>
      <dsp:spPr>
        <a:xfrm>
          <a:off x="0" y="1651159"/>
          <a:ext cx="6669431" cy="8252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Draw circles around you.</a:t>
          </a:r>
          <a:endParaRPr lang="en-US" sz="2300" kern="1200"/>
        </a:p>
      </dsp:txBody>
      <dsp:txXfrm>
        <a:off x="0" y="1651159"/>
        <a:ext cx="6669431" cy="825227"/>
      </dsp:txXfrm>
    </dsp:sp>
    <dsp:sp modelId="{A50A4A1B-AFAB-4F27-A3A7-5446293E4CD3}">
      <dsp:nvSpPr>
        <dsp:cNvPr id="0" name=""/>
        <dsp:cNvSpPr/>
      </dsp:nvSpPr>
      <dsp:spPr>
        <a:xfrm>
          <a:off x="0" y="2476386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96AF09-BBB0-4C81-B0EB-A6794FE2420A}">
      <dsp:nvSpPr>
        <dsp:cNvPr id="0" name=""/>
        <dsp:cNvSpPr/>
      </dsp:nvSpPr>
      <dsp:spPr>
        <a:xfrm>
          <a:off x="0" y="2476386"/>
          <a:ext cx="6669431" cy="8252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Now write in those circles your sources of inspiration.</a:t>
          </a:r>
          <a:endParaRPr lang="en-US" sz="2300" kern="1200"/>
        </a:p>
      </dsp:txBody>
      <dsp:txXfrm>
        <a:off x="0" y="2476386"/>
        <a:ext cx="6669431" cy="825227"/>
      </dsp:txXfrm>
    </dsp:sp>
    <dsp:sp modelId="{E97930BD-835B-4238-8642-5E8E808FD773}">
      <dsp:nvSpPr>
        <dsp:cNvPr id="0" name=""/>
        <dsp:cNvSpPr/>
      </dsp:nvSpPr>
      <dsp:spPr>
        <a:xfrm>
          <a:off x="0" y="3301613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D82B9B-E248-4028-9277-9BD8FEC61EA8}">
      <dsp:nvSpPr>
        <dsp:cNvPr id="0" name=""/>
        <dsp:cNvSpPr/>
      </dsp:nvSpPr>
      <dsp:spPr>
        <a:xfrm>
          <a:off x="0" y="3301613"/>
          <a:ext cx="6669431" cy="8252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closer they are, the more impact they have. </a:t>
          </a:r>
          <a:endParaRPr lang="en-US" sz="2300" kern="1200"/>
        </a:p>
      </dsp:txBody>
      <dsp:txXfrm>
        <a:off x="0" y="3301613"/>
        <a:ext cx="6669431" cy="825227"/>
      </dsp:txXfrm>
    </dsp:sp>
    <dsp:sp modelId="{88FB4E79-6058-4C82-8D3C-4819443A469F}">
      <dsp:nvSpPr>
        <dsp:cNvPr id="0" name=""/>
        <dsp:cNvSpPr/>
      </dsp:nvSpPr>
      <dsp:spPr>
        <a:xfrm>
          <a:off x="0" y="4126840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82D684-9010-4B1A-9454-A0928566DE69}">
      <dsp:nvSpPr>
        <dsp:cNvPr id="0" name=""/>
        <dsp:cNvSpPr/>
      </dsp:nvSpPr>
      <dsp:spPr>
        <a:xfrm>
          <a:off x="0" y="4126840"/>
          <a:ext cx="6669431" cy="8252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(10 minutes)</a:t>
          </a:r>
          <a:endParaRPr lang="en-US" sz="2300" kern="1200"/>
        </a:p>
      </dsp:txBody>
      <dsp:txXfrm>
        <a:off x="0" y="4126840"/>
        <a:ext cx="6669431" cy="825227"/>
      </dsp:txXfrm>
    </dsp:sp>
    <dsp:sp modelId="{0A00BC3E-FBAA-4AD8-8238-57C9D85E8D35}">
      <dsp:nvSpPr>
        <dsp:cNvPr id="0" name=""/>
        <dsp:cNvSpPr/>
      </dsp:nvSpPr>
      <dsp:spPr>
        <a:xfrm>
          <a:off x="0" y="4952067"/>
          <a:ext cx="6669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1733CE-0D97-4D6B-8BF3-ED800E2A21C2}">
      <dsp:nvSpPr>
        <dsp:cNvPr id="0" name=""/>
        <dsp:cNvSpPr/>
      </dsp:nvSpPr>
      <dsp:spPr>
        <a:xfrm>
          <a:off x="0" y="4952067"/>
          <a:ext cx="6669431" cy="8252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PS. Be as artistic as you like.</a:t>
          </a:r>
          <a:endParaRPr lang="en-US" sz="2300" kern="1200"/>
        </a:p>
      </dsp:txBody>
      <dsp:txXfrm>
        <a:off x="0" y="4952067"/>
        <a:ext cx="6669431" cy="82522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F1ACD7-A373-4EF7-9546-B9B749CABA42}">
      <dsp:nvSpPr>
        <dsp:cNvPr id="0" name=""/>
        <dsp:cNvSpPr/>
      </dsp:nvSpPr>
      <dsp:spPr>
        <a:xfrm>
          <a:off x="0" y="24299"/>
          <a:ext cx="6669431" cy="1099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 a concept for research, there is not a wealth of literature, but it is summarised nicely by Thrash and Elliot (2003) as:</a:t>
          </a:r>
          <a:endParaRPr lang="en-US" sz="2000" kern="1200"/>
        </a:p>
      </dsp:txBody>
      <dsp:txXfrm>
        <a:off x="53688" y="77987"/>
        <a:ext cx="6562055" cy="992424"/>
      </dsp:txXfrm>
    </dsp:sp>
    <dsp:sp modelId="{0DBF594D-B241-4FB6-870D-ECE728D6E675}">
      <dsp:nvSpPr>
        <dsp:cNvPr id="0" name=""/>
        <dsp:cNvSpPr/>
      </dsp:nvSpPr>
      <dsp:spPr>
        <a:xfrm>
          <a:off x="0" y="1181699"/>
          <a:ext cx="6669431" cy="1099800"/>
        </a:xfrm>
        <a:prstGeom prst="roundRect">
          <a:avLst/>
        </a:prstGeom>
        <a:solidFill>
          <a:schemeClr val="accent2">
            <a:hueOff val="-372279"/>
            <a:satOff val="-104"/>
            <a:lumOff val="19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breathing in of an idea and also made of three stages.</a:t>
          </a:r>
          <a:endParaRPr lang="en-US" sz="2000" kern="1200"/>
        </a:p>
      </dsp:txBody>
      <dsp:txXfrm>
        <a:off x="53688" y="1235387"/>
        <a:ext cx="6562055" cy="992424"/>
      </dsp:txXfrm>
    </dsp:sp>
    <dsp:sp modelId="{DAC26D56-641C-4390-9905-7966FB00D4BF}">
      <dsp:nvSpPr>
        <dsp:cNvPr id="0" name=""/>
        <dsp:cNvSpPr/>
      </dsp:nvSpPr>
      <dsp:spPr>
        <a:xfrm>
          <a:off x="0" y="2339099"/>
          <a:ext cx="6669431" cy="1099800"/>
        </a:xfrm>
        <a:prstGeom prst="roundRect">
          <a:avLst/>
        </a:prstGeom>
        <a:solidFill>
          <a:schemeClr val="accent2">
            <a:hueOff val="-744558"/>
            <a:satOff val="-208"/>
            <a:lumOff val="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Evocation</a:t>
          </a:r>
          <a:endParaRPr lang="en-US" sz="2000" kern="1200"/>
        </a:p>
      </dsp:txBody>
      <dsp:txXfrm>
        <a:off x="53688" y="2392787"/>
        <a:ext cx="6562055" cy="992424"/>
      </dsp:txXfrm>
    </dsp:sp>
    <dsp:sp modelId="{48C71226-9631-4EED-9BE8-A92F0E13F66E}">
      <dsp:nvSpPr>
        <dsp:cNvPr id="0" name=""/>
        <dsp:cNvSpPr/>
      </dsp:nvSpPr>
      <dsp:spPr>
        <a:xfrm>
          <a:off x="0" y="3496500"/>
          <a:ext cx="6669431" cy="1099800"/>
        </a:xfrm>
        <a:prstGeom prst="roundRect">
          <a:avLst/>
        </a:prstGeom>
        <a:solidFill>
          <a:schemeClr val="accent2">
            <a:hueOff val="-1116837"/>
            <a:satOff val="-312"/>
            <a:lumOff val="58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Transcendence</a:t>
          </a:r>
          <a:endParaRPr lang="en-US" sz="2000" kern="1200"/>
        </a:p>
      </dsp:txBody>
      <dsp:txXfrm>
        <a:off x="53688" y="3550188"/>
        <a:ext cx="6562055" cy="992424"/>
      </dsp:txXfrm>
    </dsp:sp>
    <dsp:sp modelId="{99AE947F-052C-4DAA-8602-C92042DE5E93}">
      <dsp:nvSpPr>
        <dsp:cNvPr id="0" name=""/>
        <dsp:cNvSpPr/>
      </dsp:nvSpPr>
      <dsp:spPr>
        <a:xfrm>
          <a:off x="0" y="4653900"/>
          <a:ext cx="6669431" cy="1099800"/>
        </a:xfrm>
        <a:prstGeom prst="roundRect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Approach motivation</a:t>
          </a:r>
          <a:endParaRPr lang="en-US" sz="2000" kern="1200"/>
        </a:p>
      </dsp:txBody>
      <dsp:txXfrm>
        <a:off x="53688" y="4707588"/>
        <a:ext cx="6562055" cy="99242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3CDD84-6789-4765-9EB3-0B0DDDC88551}">
      <dsp:nvSpPr>
        <dsp:cNvPr id="0" name=""/>
        <dsp:cNvSpPr/>
      </dsp:nvSpPr>
      <dsp:spPr>
        <a:xfrm>
          <a:off x="0" y="0"/>
          <a:ext cx="666943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A81D0E-FAE4-444E-BA2B-757003E8BC15}">
      <dsp:nvSpPr>
        <dsp:cNvPr id="0" name=""/>
        <dsp:cNvSpPr/>
      </dsp:nvSpPr>
      <dsp:spPr>
        <a:xfrm>
          <a:off x="0" y="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/>
            <a:t>Evocation</a:t>
          </a:r>
          <a:r>
            <a:rPr lang="en-GB" sz="2500" kern="1200"/>
            <a:t>, rather than volition.</a:t>
          </a:r>
          <a:endParaRPr lang="en-US" sz="2500" kern="1200"/>
        </a:p>
      </dsp:txBody>
      <dsp:txXfrm>
        <a:off x="0" y="0"/>
        <a:ext cx="6669431" cy="1444500"/>
      </dsp:txXfrm>
    </dsp:sp>
    <dsp:sp modelId="{E134E6AB-E2FE-4627-B54D-88352DE9CF12}">
      <dsp:nvSpPr>
        <dsp:cNvPr id="0" name=""/>
        <dsp:cNvSpPr/>
      </dsp:nvSpPr>
      <dsp:spPr>
        <a:xfrm>
          <a:off x="0" y="1444500"/>
          <a:ext cx="6669431" cy="0"/>
        </a:xfrm>
        <a:prstGeom prst="line">
          <a:avLst/>
        </a:prstGeom>
        <a:solidFill>
          <a:schemeClr val="accent2">
            <a:hueOff val="-496372"/>
            <a:satOff val="-139"/>
            <a:lumOff val="262"/>
            <a:alphaOff val="0"/>
          </a:schemeClr>
        </a:solidFill>
        <a:ln w="9525" cap="flat" cmpd="sng" algn="ctr">
          <a:solidFill>
            <a:schemeClr val="accent2">
              <a:hueOff val="-496372"/>
              <a:satOff val="-139"/>
              <a:lumOff val="26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267654-BE46-4FDA-8A05-CFEE7C23BA89}">
      <dsp:nvSpPr>
        <dsp:cNvPr id="0" name=""/>
        <dsp:cNvSpPr/>
      </dsp:nvSpPr>
      <dsp:spPr>
        <a:xfrm>
          <a:off x="0" y="14445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do not feel responsible for inspiration, it is the stimulus.</a:t>
          </a:r>
          <a:endParaRPr lang="en-US" sz="2500" kern="1200"/>
        </a:p>
      </dsp:txBody>
      <dsp:txXfrm>
        <a:off x="0" y="1444500"/>
        <a:ext cx="6669431" cy="1444500"/>
      </dsp:txXfrm>
    </dsp:sp>
    <dsp:sp modelId="{7BABBDDC-A117-4655-B691-3174485B6151}">
      <dsp:nvSpPr>
        <dsp:cNvPr id="0" name=""/>
        <dsp:cNvSpPr/>
      </dsp:nvSpPr>
      <dsp:spPr>
        <a:xfrm>
          <a:off x="0" y="2889000"/>
          <a:ext cx="6669431" cy="0"/>
        </a:xfrm>
        <a:prstGeom prst="line">
          <a:avLst/>
        </a:prstGeom>
        <a:solidFill>
          <a:schemeClr val="accent2">
            <a:hueOff val="-992744"/>
            <a:satOff val="-277"/>
            <a:lumOff val="523"/>
            <a:alphaOff val="0"/>
          </a:schemeClr>
        </a:solidFill>
        <a:ln w="9525" cap="flat" cmpd="sng" algn="ctr">
          <a:solidFill>
            <a:schemeClr val="accent2">
              <a:hueOff val="-992744"/>
              <a:satOff val="-277"/>
              <a:lumOff val="5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D1BEB0-788F-4C77-927D-857D650C5B57}">
      <dsp:nvSpPr>
        <dsp:cNvPr id="0" name=""/>
        <dsp:cNvSpPr/>
      </dsp:nvSpPr>
      <dsp:spPr>
        <a:xfrm>
          <a:off x="0" y="28890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Our awareness of new possibilities </a:t>
          </a:r>
          <a:r>
            <a:rPr lang="en-GB" sz="2500" i="1" kern="1200"/>
            <a:t>transcend </a:t>
          </a:r>
          <a:r>
            <a:rPr lang="en-GB" sz="2500" kern="1200"/>
            <a:t>mundane thoughts.</a:t>
          </a:r>
          <a:endParaRPr lang="en-US" sz="2500" kern="1200"/>
        </a:p>
      </dsp:txBody>
      <dsp:txXfrm>
        <a:off x="0" y="2889000"/>
        <a:ext cx="6669431" cy="1444500"/>
      </dsp:txXfrm>
    </dsp:sp>
    <dsp:sp modelId="{E2E838BD-7029-40B3-AB5E-29899FF9FE35}">
      <dsp:nvSpPr>
        <dsp:cNvPr id="0" name=""/>
        <dsp:cNvSpPr/>
      </dsp:nvSpPr>
      <dsp:spPr>
        <a:xfrm>
          <a:off x="0" y="4333500"/>
          <a:ext cx="6669431" cy="0"/>
        </a:xfrm>
        <a:prstGeom prst="line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 w="9525" cap="flat" cmpd="sng" algn="ctr">
          <a:solidFill>
            <a:schemeClr val="accent2">
              <a:hueOff val="-1489116"/>
              <a:satOff val="-416"/>
              <a:lumOff val="7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0E1B55-9983-4B02-A338-53A9576028AD}">
      <dsp:nvSpPr>
        <dsp:cNvPr id="0" name=""/>
        <dsp:cNvSpPr/>
      </dsp:nvSpPr>
      <dsp:spPr>
        <a:xfrm>
          <a:off x="0" y="43335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Once inspired, the individual experiences a compelling </a:t>
          </a:r>
          <a:r>
            <a:rPr lang="en-GB" sz="2500" i="1" kern="1200"/>
            <a:t>approach motivation</a:t>
          </a:r>
          <a:r>
            <a:rPr lang="en-GB" sz="2500" kern="1200"/>
            <a:t> to transmit, actualize, or express the new vision.</a:t>
          </a:r>
          <a:endParaRPr lang="en-US" sz="2500" kern="1200"/>
        </a:p>
      </dsp:txBody>
      <dsp:txXfrm>
        <a:off x="0" y="4333500"/>
        <a:ext cx="6669431" cy="14445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66D2F-0D6F-4B16-B6DF-63C2E642984F}">
      <dsp:nvSpPr>
        <dsp:cNvPr id="0" name=""/>
        <dsp:cNvSpPr/>
      </dsp:nvSpPr>
      <dsp:spPr>
        <a:xfrm>
          <a:off x="0" y="82227"/>
          <a:ext cx="4996207" cy="755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is the go between, from inspiration to innovation?</a:t>
          </a:r>
          <a:endParaRPr lang="en-US" sz="1900" kern="1200"/>
        </a:p>
      </dsp:txBody>
      <dsp:txXfrm>
        <a:off x="36896" y="119123"/>
        <a:ext cx="4922415" cy="682028"/>
      </dsp:txXfrm>
    </dsp:sp>
    <dsp:sp modelId="{D1645178-5B16-44C2-8AEA-20D744159C81}">
      <dsp:nvSpPr>
        <dsp:cNvPr id="0" name=""/>
        <dsp:cNvSpPr/>
      </dsp:nvSpPr>
      <dsp:spPr>
        <a:xfrm>
          <a:off x="0" y="892767"/>
          <a:ext cx="4996207" cy="755820"/>
        </a:xfrm>
        <a:prstGeom prst="roundRect">
          <a:avLst/>
        </a:prstGeom>
        <a:solidFill>
          <a:schemeClr val="accent2">
            <a:hueOff val="-248186"/>
            <a:satOff val="-69"/>
            <a:lumOff val="13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Design?</a:t>
          </a:r>
          <a:endParaRPr lang="en-US" sz="1900" kern="1200"/>
        </a:p>
      </dsp:txBody>
      <dsp:txXfrm>
        <a:off x="36896" y="929663"/>
        <a:ext cx="4922415" cy="682028"/>
      </dsp:txXfrm>
    </dsp:sp>
    <dsp:sp modelId="{051EE099-EB0F-46C7-AB58-646444EE3781}">
      <dsp:nvSpPr>
        <dsp:cNvPr id="0" name=""/>
        <dsp:cNvSpPr/>
      </dsp:nvSpPr>
      <dsp:spPr>
        <a:xfrm>
          <a:off x="0" y="1703308"/>
          <a:ext cx="4996207" cy="755820"/>
        </a:xfrm>
        <a:prstGeom prst="roundRect">
          <a:avLst/>
        </a:prstGeom>
        <a:solidFill>
          <a:schemeClr val="accent2">
            <a:hueOff val="-496372"/>
            <a:satOff val="-139"/>
            <a:lumOff val="26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Planning?</a:t>
          </a:r>
          <a:endParaRPr lang="en-US" sz="1900" kern="1200"/>
        </a:p>
      </dsp:txBody>
      <dsp:txXfrm>
        <a:off x="36896" y="1740204"/>
        <a:ext cx="4922415" cy="682028"/>
      </dsp:txXfrm>
    </dsp:sp>
    <dsp:sp modelId="{47CE97E2-2077-4368-8180-796381E22E85}">
      <dsp:nvSpPr>
        <dsp:cNvPr id="0" name=""/>
        <dsp:cNvSpPr/>
      </dsp:nvSpPr>
      <dsp:spPr>
        <a:xfrm>
          <a:off x="0" y="2513847"/>
          <a:ext cx="4996207" cy="755820"/>
        </a:xfrm>
        <a:prstGeom prst="roundRect">
          <a:avLst/>
        </a:prstGeom>
        <a:solidFill>
          <a:schemeClr val="accent2">
            <a:hueOff val="-744558"/>
            <a:satOff val="-208"/>
            <a:lumOff val="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Ideation?</a:t>
          </a:r>
          <a:endParaRPr lang="en-US" sz="1900" kern="1200"/>
        </a:p>
      </dsp:txBody>
      <dsp:txXfrm>
        <a:off x="36896" y="2550743"/>
        <a:ext cx="4922415" cy="682028"/>
      </dsp:txXfrm>
    </dsp:sp>
    <dsp:sp modelId="{603448A8-2A5E-418D-A74E-C39A9492E0E9}">
      <dsp:nvSpPr>
        <dsp:cNvPr id="0" name=""/>
        <dsp:cNvSpPr/>
      </dsp:nvSpPr>
      <dsp:spPr>
        <a:xfrm>
          <a:off x="0" y="3324387"/>
          <a:ext cx="4996207" cy="755820"/>
        </a:xfrm>
        <a:prstGeom prst="roundRect">
          <a:avLst/>
        </a:prstGeom>
        <a:solidFill>
          <a:schemeClr val="accent2">
            <a:hueOff val="-992744"/>
            <a:satOff val="-277"/>
            <a:lumOff val="52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Synthesis?</a:t>
          </a:r>
          <a:endParaRPr lang="en-US" sz="1900" kern="1200"/>
        </a:p>
      </dsp:txBody>
      <dsp:txXfrm>
        <a:off x="36896" y="3361283"/>
        <a:ext cx="4922415" cy="682028"/>
      </dsp:txXfrm>
    </dsp:sp>
    <dsp:sp modelId="{C17E51C9-AE94-4494-A3BD-AC3F01AEB865}">
      <dsp:nvSpPr>
        <dsp:cNvPr id="0" name=""/>
        <dsp:cNvSpPr/>
      </dsp:nvSpPr>
      <dsp:spPr>
        <a:xfrm>
          <a:off x="0" y="4134928"/>
          <a:ext cx="4996207" cy="755820"/>
        </a:xfrm>
        <a:prstGeom prst="roundRect">
          <a:avLst/>
        </a:prstGeom>
        <a:solidFill>
          <a:schemeClr val="accent2">
            <a:hueOff val="-1240930"/>
            <a:satOff val="-347"/>
            <a:lumOff val="65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Action?</a:t>
          </a:r>
          <a:endParaRPr lang="en-US" sz="1900" kern="1200"/>
        </a:p>
      </dsp:txBody>
      <dsp:txXfrm>
        <a:off x="36896" y="4171824"/>
        <a:ext cx="4922415" cy="682028"/>
      </dsp:txXfrm>
    </dsp:sp>
    <dsp:sp modelId="{FBE61CC0-8A1A-4EEB-8CAA-A8341015949C}">
      <dsp:nvSpPr>
        <dsp:cNvPr id="0" name=""/>
        <dsp:cNvSpPr/>
      </dsp:nvSpPr>
      <dsp:spPr>
        <a:xfrm>
          <a:off x="0" y="4945468"/>
          <a:ext cx="4996207" cy="755820"/>
        </a:xfrm>
        <a:prstGeom prst="roundRect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That is up to you. </a:t>
          </a:r>
          <a:endParaRPr lang="en-US" sz="1900" kern="1200"/>
        </a:p>
      </dsp:txBody>
      <dsp:txXfrm>
        <a:off x="36896" y="4982364"/>
        <a:ext cx="4922415" cy="68202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6A5882-D0D7-4D88-898F-9B9D2C7338BF}">
      <dsp:nvSpPr>
        <dsp:cNvPr id="0" name=""/>
        <dsp:cNvSpPr/>
      </dsp:nvSpPr>
      <dsp:spPr>
        <a:xfrm>
          <a:off x="0" y="705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200EDA-DE6A-4834-998F-28B500C31FD8}">
      <dsp:nvSpPr>
        <dsp:cNvPr id="0" name=""/>
        <dsp:cNvSpPr/>
      </dsp:nvSpPr>
      <dsp:spPr>
        <a:xfrm>
          <a:off x="499262" y="372057"/>
          <a:ext cx="907749" cy="907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74937-B267-41F8-8747-7042F4B5CB35}">
      <dsp:nvSpPr>
        <dsp:cNvPr id="0" name=""/>
        <dsp:cNvSpPr/>
      </dsp:nvSpPr>
      <dsp:spPr>
        <a:xfrm>
          <a:off x="1906274" y="705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Let's practice a little. </a:t>
          </a:r>
          <a:endParaRPr lang="en-US" sz="2500" kern="1200"/>
        </a:p>
      </dsp:txBody>
      <dsp:txXfrm>
        <a:off x="1906274" y="705"/>
        <a:ext cx="4763156" cy="1650454"/>
      </dsp:txXfrm>
    </dsp:sp>
    <dsp:sp modelId="{754A5B9E-0669-4DF7-812C-05CD9CC7870E}">
      <dsp:nvSpPr>
        <dsp:cNvPr id="0" name=""/>
        <dsp:cNvSpPr/>
      </dsp:nvSpPr>
      <dsp:spPr>
        <a:xfrm>
          <a:off x="0" y="2063772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3C8E4E-2F4B-4FBD-9AF8-AFFCD30DF140}">
      <dsp:nvSpPr>
        <dsp:cNvPr id="0" name=""/>
        <dsp:cNvSpPr/>
      </dsp:nvSpPr>
      <dsp:spPr>
        <a:xfrm>
          <a:off x="499262" y="2435125"/>
          <a:ext cx="907749" cy="907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E5C113-A9A8-4BB7-944C-A28CE6AFFB55}">
      <dsp:nvSpPr>
        <dsp:cNvPr id="0" name=""/>
        <dsp:cNvSpPr/>
      </dsp:nvSpPr>
      <dsp:spPr>
        <a:xfrm>
          <a:off x="1906274" y="2063772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Firstly, let's mix you all up. </a:t>
          </a:r>
          <a:endParaRPr lang="en-US" sz="2500" kern="1200"/>
        </a:p>
      </dsp:txBody>
      <dsp:txXfrm>
        <a:off x="1906274" y="2063772"/>
        <a:ext cx="4763156" cy="1650454"/>
      </dsp:txXfrm>
    </dsp:sp>
    <dsp:sp modelId="{A7B6BDA1-B2E0-4088-B4A0-4138B99CF7BE}">
      <dsp:nvSpPr>
        <dsp:cNvPr id="0" name=""/>
        <dsp:cNvSpPr/>
      </dsp:nvSpPr>
      <dsp:spPr>
        <a:xfrm>
          <a:off x="0" y="4126840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3698C8-8D8C-4964-8FEA-D6E78B49A0C6}">
      <dsp:nvSpPr>
        <dsp:cNvPr id="0" name=""/>
        <dsp:cNvSpPr/>
      </dsp:nvSpPr>
      <dsp:spPr>
        <a:xfrm>
          <a:off x="499262" y="4498192"/>
          <a:ext cx="907749" cy="9077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A7FD6-E293-4361-867D-9B62E3534757}">
      <dsp:nvSpPr>
        <dsp:cNvPr id="0" name=""/>
        <dsp:cNvSpPr/>
      </dsp:nvSpPr>
      <dsp:spPr>
        <a:xfrm>
          <a:off x="1906274" y="4126840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Out of the comfort zone, remember?</a:t>
          </a:r>
          <a:endParaRPr lang="en-US" sz="2500" kern="1200"/>
        </a:p>
      </dsp:txBody>
      <dsp:txXfrm>
        <a:off x="1906274" y="4126840"/>
        <a:ext cx="4763156" cy="165045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2DD2FF-42B7-402F-9625-38403F513DEE}">
      <dsp:nvSpPr>
        <dsp:cNvPr id="0" name=""/>
        <dsp:cNvSpPr/>
      </dsp:nvSpPr>
      <dsp:spPr>
        <a:xfrm>
          <a:off x="0" y="705"/>
          <a:ext cx="666943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6605A0B-69C2-454B-9A7F-86EEFCF03795}">
      <dsp:nvSpPr>
        <dsp:cNvPr id="0" name=""/>
        <dsp:cNvSpPr/>
      </dsp:nvSpPr>
      <dsp:spPr>
        <a:xfrm>
          <a:off x="0" y="705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If you could choose one role in HSC and give them a superpower, what would it be?</a:t>
          </a:r>
          <a:endParaRPr lang="en-US" sz="2600" kern="1200"/>
        </a:p>
      </dsp:txBody>
      <dsp:txXfrm>
        <a:off x="0" y="705"/>
        <a:ext cx="6669431" cy="1155317"/>
      </dsp:txXfrm>
    </dsp:sp>
    <dsp:sp modelId="{3B4CFA53-5D1E-4313-AE82-D70E9BA0861F}">
      <dsp:nvSpPr>
        <dsp:cNvPr id="0" name=""/>
        <dsp:cNvSpPr/>
      </dsp:nvSpPr>
      <dsp:spPr>
        <a:xfrm>
          <a:off x="0" y="1156023"/>
          <a:ext cx="6669431" cy="0"/>
        </a:xfrm>
        <a:prstGeom prst="line">
          <a:avLst/>
        </a:prstGeom>
        <a:solidFill>
          <a:schemeClr val="accent2">
            <a:hueOff val="-372279"/>
            <a:satOff val="-104"/>
            <a:lumOff val="196"/>
            <a:alphaOff val="0"/>
          </a:schemeClr>
        </a:solidFill>
        <a:ln w="9525" cap="flat" cmpd="sng" algn="ctr">
          <a:solidFill>
            <a:schemeClr val="accent2">
              <a:hueOff val="-372279"/>
              <a:satOff val="-104"/>
              <a:lumOff val="19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E767EB-7525-4FC5-9F6A-CD1D307FDCBB}">
      <dsp:nvSpPr>
        <dsp:cNvPr id="0" name=""/>
        <dsp:cNvSpPr/>
      </dsp:nvSpPr>
      <dsp:spPr>
        <a:xfrm>
          <a:off x="0" y="1156023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Why?</a:t>
          </a:r>
          <a:endParaRPr lang="en-US" sz="2600" kern="1200"/>
        </a:p>
      </dsp:txBody>
      <dsp:txXfrm>
        <a:off x="0" y="1156023"/>
        <a:ext cx="6669431" cy="1155317"/>
      </dsp:txXfrm>
    </dsp:sp>
    <dsp:sp modelId="{2B5785B6-F8F6-47AB-835E-6EAC226CFFD9}">
      <dsp:nvSpPr>
        <dsp:cNvPr id="0" name=""/>
        <dsp:cNvSpPr/>
      </dsp:nvSpPr>
      <dsp:spPr>
        <a:xfrm>
          <a:off x="0" y="2311341"/>
          <a:ext cx="6669431" cy="0"/>
        </a:xfrm>
        <a:prstGeom prst="line">
          <a:avLst/>
        </a:prstGeom>
        <a:solidFill>
          <a:schemeClr val="accent2">
            <a:hueOff val="-744558"/>
            <a:satOff val="-208"/>
            <a:lumOff val="392"/>
            <a:alphaOff val="0"/>
          </a:schemeClr>
        </a:solidFill>
        <a:ln w="9525" cap="flat" cmpd="sng" algn="ctr">
          <a:solidFill>
            <a:schemeClr val="accent2">
              <a:hueOff val="-744558"/>
              <a:satOff val="-208"/>
              <a:lumOff val="3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65082D-6574-44A2-A41F-CE1CB11D3EC8}">
      <dsp:nvSpPr>
        <dsp:cNvPr id="0" name=""/>
        <dsp:cNvSpPr/>
      </dsp:nvSpPr>
      <dsp:spPr>
        <a:xfrm>
          <a:off x="0" y="2311341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would it work?</a:t>
          </a:r>
          <a:endParaRPr lang="en-US" sz="2600" kern="1200"/>
        </a:p>
      </dsp:txBody>
      <dsp:txXfrm>
        <a:off x="0" y="2311341"/>
        <a:ext cx="6669431" cy="1155317"/>
      </dsp:txXfrm>
    </dsp:sp>
    <dsp:sp modelId="{BD2D0B33-9738-407F-8B3E-62945BDDFC2C}">
      <dsp:nvSpPr>
        <dsp:cNvPr id="0" name=""/>
        <dsp:cNvSpPr/>
      </dsp:nvSpPr>
      <dsp:spPr>
        <a:xfrm>
          <a:off x="0" y="3466658"/>
          <a:ext cx="6669431" cy="0"/>
        </a:xfrm>
        <a:prstGeom prst="line">
          <a:avLst/>
        </a:prstGeom>
        <a:solidFill>
          <a:schemeClr val="accent2">
            <a:hueOff val="-1116837"/>
            <a:satOff val="-312"/>
            <a:lumOff val="589"/>
            <a:alphaOff val="0"/>
          </a:schemeClr>
        </a:solidFill>
        <a:ln w="9525" cap="flat" cmpd="sng" algn="ctr">
          <a:solidFill>
            <a:schemeClr val="accent2">
              <a:hueOff val="-1116837"/>
              <a:satOff val="-312"/>
              <a:lumOff val="58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B0882C-572C-4C17-A89D-6F480A3B357D}">
      <dsp:nvSpPr>
        <dsp:cNvPr id="0" name=""/>
        <dsp:cNvSpPr/>
      </dsp:nvSpPr>
      <dsp:spPr>
        <a:xfrm>
          <a:off x="0" y="3466658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would it solve? </a:t>
          </a:r>
          <a:endParaRPr lang="en-US" sz="2600" kern="1200"/>
        </a:p>
      </dsp:txBody>
      <dsp:txXfrm>
        <a:off x="0" y="3466658"/>
        <a:ext cx="6669431" cy="1155317"/>
      </dsp:txXfrm>
    </dsp:sp>
    <dsp:sp modelId="{7CE26EA0-82BF-4DCE-934F-AE5CC1320CD7}">
      <dsp:nvSpPr>
        <dsp:cNvPr id="0" name=""/>
        <dsp:cNvSpPr/>
      </dsp:nvSpPr>
      <dsp:spPr>
        <a:xfrm>
          <a:off x="0" y="4621976"/>
          <a:ext cx="6669431" cy="0"/>
        </a:xfrm>
        <a:prstGeom prst="line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 w="9525" cap="flat" cmpd="sng" algn="ctr">
          <a:solidFill>
            <a:schemeClr val="accent2">
              <a:hueOff val="-1489116"/>
              <a:satOff val="-416"/>
              <a:lumOff val="7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EA0848-EB8B-4606-9DF2-54DB602F3AB3}">
      <dsp:nvSpPr>
        <dsp:cNvPr id="0" name=""/>
        <dsp:cNvSpPr/>
      </dsp:nvSpPr>
      <dsp:spPr>
        <a:xfrm>
          <a:off x="0" y="4621976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(10 mins)</a:t>
          </a:r>
          <a:endParaRPr lang="en-US" sz="2600" kern="1200"/>
        </a:p>
      </dsp:txBody>
      <dsp:txXfrm>
        <a:off x="0" y="4621976"/>
        <a:ext cx="6669431" cy="115531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C58E57-F4A5-46EE-8AA6-DE2DA33965F4}">
      <dsp:nvSpPr>
        <dsp:cNvPr id="0" name=""/>
        <dsp:cNvSpPr/>
      </dsp:nvSpPr>
      <dsp:spPr>
        <a:xfrm>
          <a:off x="0" y="0"/>
          <a:ext cx="666943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1EE751-3704-47EF-A5F4-C98C91538F56}">
      <dsp:nvSpPr>
        <dsp:cNvPr id="0" name=""/>
        <dsp:cNvSpPr/>
      </dsp:nvSpPr>
      <dsp:spPr>
        <a:xfrm>
          <a:off x="0" y="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Market analysis</a:t>
          </a:r>
          <a:endParaRPr lang="en-US" sz="5400" kern="1200"/>
        </a:p>
      </dsp:txBody>
      <dsp:txXfrm>
        <a:off x="0" y="0"/>
        <a:ext cx="6669431" cy="1444500"/>
      </dsp:txXfrm>
    </dsp:sp>
    <dsp:sp modelId="{AA93A440-273A-429E-BE77-0EFE68A7B0AF}">
      <dsp:nvSpPr>
        <dsp:cNvPr id="0" name=""/>
        <dsp:cNvSpPr/>
      </dsp:nvSpPr>
      <dsp:spPr>
        <a:xfrm>
          <a:off x="0" y="1444500"/>
          <a:ext cx="6669431" cy="0"/>
        </a:xfrm>
        <a:prstGeom prst="line">
          <a:avLst/>
        </a:prstGeom>
        <a:solidFill>
          <a:schemeClr val="accent2">
            <a:hueOff val="-496372"/>
            <a:satOff val="-139"/>
            <a:lumOff val="262"/>
            <a:alphaOff val="0"/>
          </a:schemeClr>
        </a:solidFill>
        <a:ln w="9525" cap="flat" cmpd="sng" algn="ctr">
          <a:solidFill>
            <a:schemeClr val="accent2">
              <a:hueOff val="-496372"/>
              <a:satOff val="-139"/>
              <a:lumOff val="26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8C693F-4868-4ED7-B0DB-809B5879CD24}">
      <dsp:nvSpPr>
        <dsp:cNvPr id="0" name=""/>
        <dsp:cNvSpPr/>
      </dsp:nvSpPr>
      <dsp:spPr>
        <a:xfrm>
          <a:off x="0" y="14445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Feasibility studies</a:t>
          </a:r>
          <a:endParaRPr lang="en-US" sz="5400" kern="1200"/>
        </a:p>
      </dsp:txBody>
      <dsp:txXfrm>
        <a:off x="0" y="1444500"/>
        <a:ext cx="6669431" cy="1444500"/>
      </dsp:txXfrm>
    </dsp:sp>
    <dsp:sp modelId="{E4A78A54-BAE9-4071-BD05-34732353352A}">
      <dsp:nvSpPr>
        <dsp:cNvPr id="0" name=""/>
        <dsp:cNvSpPr/>
      </dsp:nvSpPr>
      <dsp:spPr>
        <a:xfrm>
          <a:off x="0" y="2889000"/>
          <a:ext cx="6669431" cy="0"/>
        </a:xfrm>
        <a:prstGeom prst="line">
          <a:avLst/>
        </a:prstGeom>
        <a:solidFill>
          <a:schemeClr val="accent2">
            <a:hueOff val="-992744"/>
            <a:satOff val="-277"/>
            <a:lumOff val="523"/>
            <a:alphaOff val="0"/>
          </a:schemeClr>
        </a:solidFill>
        <a:ln w="9525" cap="flat" cmpd="sng" algn="ctr">
          <a:solidFill>
            <a:schemeClr val="accent2">
              <a:hueOff val="-992744"/>
              <a:satOff val="-277"/>
              <a:lumOff val="5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43878A-82C5-46AA-825F-3122EEABC2DE}">
      <dsp:nvSpPr>
        <dsp:cNvPr id="0" name=""/>
        <dsp:cNvSpPr/>
      </dsp:nvSpPr>
      <dsp:spPr>
        <a:xfrm>
          <a:off x="0" y="28890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Impact assessments</a:t>
          </a:r>
          <a:endParaRPr lang="en-US" sz="5400" kern="1200"/>
        </a:p>
      </dsp:txBody>
      <dsp:txXfrm>
        <a:off x="0" y="2889000"/>
        <a:ext cx="6669431" cy="1444500"/>
      </dsp:txXfrm>
    </dsp:sp>
    <dsp:sp modelId="{EF6D3BE5-0B33-494F-9616-372996EB2A81}">
      <dsp:nvSpPr>
        <dsp:cNvPr id="0" name=""/>
        <dsp:cNvSpPr/>
      </dsp:nvSpPr>
      <dsp:spPr>
        <a:xfrm>
          <a:off x="0" y="4333500"/>
          <a:ext cx="6669431" cy="0"/>
        </a:xfrm>
        <a:prstGeom prst="line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 w="9525" cap="flat" cmpd="sng" algn="ctr">
          <a:solidFill>
            <a:schemeClr val="accent2">
              <a:hueOff val="-1489116"/>
              <a:satOff val="-416"/>
              <a:lumOff val="7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9EDA5B-2530-4EC6-BCD0-B861B9AE1C1B}">
      <dsp:nvSpPr>
        <dsp:cNvPr id="0" name=""/>
        <dsp:cNvSpPr/>
      </dsp:nvSpPr>
      <dsp:spPr>
        <a:xfrm>
          <a:off x="0" y="43335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Ethics</a:t>
          </a:r>
          <a:endParaRPr lang="en-US" sz="5400" kern="1200"/>
        </a:p>
      </dsp:txBody>
      <dsp:txXfrm>
        <a:off x="0" y="4333500"/>
        <a:ext cx="6669431" cy="144450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96A5F-1586-408B-97F9-5BED40B88A9A}">
      <dsp:nvSpPr>
        <dsp:cNvPr id="0" name=""/>
        <dsp:cNvSpPr/>
      </dsp:nvSpPr>
      <dsp:spPr>
        <a:xfrm>
          <a:off x="0" y="705"/>
          <a:ext cx="666943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086EC3-E9A1-41DD-BEF3-C2F37AEC7B70}">
      <dsp:nvSpPr>
        <dsp:cNvPr id="0" name=""/>
        <dsp:cNvSpPr/>
      </dsp:nvSpPr>
      <dsp:spPr>
        <a:xfrm>
          <a:off x="0" y="705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Resistance to change</a:t>
          </a:r>
          <a:endParaRPr lang="en-US" sz="4700" kern="1200"/>
        </a:p>
      </dsp:txBody>
      <dsp:txXfrm>
        <a:off x="0" y="705"/>
        <a:ext cx="6669431" cy="1155317"/>
      </dsp:txXfrm>
    </dsp:sp>
    <dsp:sp modelId="{16550E98-33DA-4273-9F1F-B32B903B14D3}">
      <dsp:nvSpPr>
        <dsp:cNvPr id="0" name=""/>
        <dsp:cNvSpPr/>
      </dsp:nvSpPr>
      <dsp:spPr>
        <a:xfrm>
          <a:off x="0" y="1156023"/>
          <a:ext cx="6669431" cy="0"/>
        </a:xfrm>
        <a:prstGeom prst="line">
          <a:avLst/>
        </a:prstGeom>
        <a:solidFill>
          <a:schemeClr val="accent2">
            <a:hueOff val="-372279"/>
            <a:satOff val="-104"/>
            <a:lumOff val="196"/>
            <a:alphaOff val="0"/>
          </a:schemeClr>
        </a:solidFill>
        <a:ln w="9525" cap="flat" cmpd="sng" algn="ctr">
          <a:solidFill>
            <a:schemeClr val="accent2">
              <a:hueOff val="-372279"/>
              <a:satOff val="-104"/>
              <a:lumOff val="19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4D39BB-0F9C-43E6-A74C-5AC2420374E1}">
      <dsp:nvSpPr>
        <dsp:cNvPr id="0" name=""/>
        <dsp:cNvSpPr/>
      </dsp:nvSpPr>
      <dsp:spPr>
        <a:xfrm>
          <a:off x="0" y="1156023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Resource management</a:t>
          </a:r>
          <a:endParaRPr lang="en-US" sz="4700" kern="1200"/>
        </a:p>
      </dsp:txBody>
      <dsp:txXfrm>
        <a:off x="0" y="1156023"/>
        <a:ext cx="6669431" cy="1155317"/>
      </dsp:txXfrm>
    </dsp:sp>
    <dsp:sp modelId="{1C0DBE67-76A4-4A27-A76F-13F2D6C8A9A6}">
      <dsp:nvSpPr>
        <dsp:cNvPr id="0" name=""/>
        <dsp:cNvSpPr/>
      </dsp:nvSpPr>
      <dsp:spPr>
        <a:xfrm>
          <a:off x="0" y="2311341"/>
          <a:ext cx="6669431" cy="0"/>
        </a:xfrm>
        <a:prstGeom prst="line">
          <a:avLst/>
        </a:prstGeom>
        <a:solidFill>
          <a:schemeClr val="accent2">
            <a:hueOff val="-744558"/>
            <a:satOff val="-208"/>
            <a:lumOff val="392"/>
            <a:alphaOff val="0"/>
          </a:schemeClr>
        </a:solidFill>
        <a:ln w="9525" cap="flat" cmpd="sng" algn="ctr">
          <a:solidFill>
            <a:schemeClr val="accent2">
              <a:hueOff val="-744558"/>
              <a:satOff val="-208"/>
              <a:lumOff val="3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4A9D41-5250-4FD9-82F1-510EA8E1E1CB}">
      <dsp:nvSpPr>
        <dsp:cNvPr id="0" name=""/>
        <dsp:cNvSpPr/>
      </dsp:nvSpPr>
      <dsp:spPr>
        <a:xfrm>
          <a:off x="0" y="2311341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Culture changes</a:t>
          </a:r>
          <a:endParaRPr lang="en-US" sz="4700" kern="1200"/>
        </a:p>
      </dsp:txBody>
      <dsp:txXfrm>
        <a:off x="0" y="2311341"/>
        <a:ext cx="6669431" cy="1155317"/>
      </dsp:txXfrm>
    </dsp:sp>
    <dsp:sp modelId="{CB30CEC7-4CC7-426A-8A87-2D9F286856AC}">
      <dsp:nvSpPr>
        <dsp:cNvPr id="0" name=""/>
        <dsp:cNvSpPr/>
      </dsp:nvSpPr>
      <dsp:spPr>
        <a:xfrm>
          <a:off x="0" y="3466658"/>
          <a:ext cx="6669431" cy="0"/>
        </a:xfrm>
        <a:prstGeom prst="line">
          <a:avLst/>
        </a:prstGeom>
        <a:solidFill>
          <a:schemeClr val="accent2">
            <a:hueOff val="-1116837"/>
            <a:satOff val="-312"/>
            <a:lumOff val="589"/>
            <a:alphaOff val="0"/>
          </a:schemeClr>
        </a:solidFill>
        <a:ln w="9525" cap="flat" cmpd="sng" algn="ctr">
          <a:solidFill>
            <a:schemeClr val="accent2">
              <a:hueOff val="-1116837"/>
              <a:satOff val="-312"/>
              <a:lumOff val="58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217FA7-64E6-4BA5-A2C4-6B11BA7B817E}">
      <dsp:nvSpPr>
        <dsp:cNvPr id="0" name=""/>
        <dsp:cNvSpPr/>
      </dsp:nvSpPr>
      <dsp:spPr>
        <a:xfrm>
          <a:off x="0" y="3466658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Regulatory hurdles</a:t>
          </a:r>
          <a:endParaRPr lang="en-US" sz="4700" kern="1200"/>
        </a:p>
      </dsp:txBody>
      <dsp:txXfrm>
        <a:off x="0" y="3466658"/>
        <a:ext cx="6669431" cy="1155317"/>
      </dsp:txXfrm>
    </dsp:sp>
    <dsp:sp modelId="{24B94B1A-3EA8-49CA-9EEB-C007CBC7B691}">
      <dsp:nvSpPr>
        <dsp:cNvPr id="0" name=""/>
        <dsp:cNvSpPr/>
      </dsp:nvSpPr>
      <dsp:spPr>
        <a:xfrm>
          <a:off x="0" y="4621976"/>
          <a:ext cx="6669431" cy="0"/>
        </a:xfrm>
        <a:prstGeom prst="line">
          <a:avLst/>
        </a:prstGeom>
        <a:solidFill>
          <a:schemeClr val="accent2">
            <a:hueOff val="-1489116"/>
            <a:satOff val="-416"/>
            <a:lumOff val="785"/>
            <a:alphaOff val="0"/>
          </a:schemeClr>
        </a:solidFill>
        <a:ln w="9525" cap="flat" cmpd="sng" algn="ctr">
          <a:solidFill>
            <a:schemeClr val="accent2">
              <a:hueOff val="-1489116"/>
              <a:satOff val="-416"/>
              <a:lumOff val="7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ABB791-C1B8-477D-AEEB-63866EE65359}">
      <dsp:nvSpPr>
        <dsp:cNvPr id="0" name=""/>
        <dsp:cNvSpPr/>
      </dsp:nvSpPr>
      <dsp:spPr>
        <a:xfrm>
          <a:off x="0" y="4621976"/>
          <a:ext cx="6669431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Time</a:t>
          </a:r>
          <a:endParaRPr lang="en-US" sz="4700" kern="1200"/>
        </a:p>
      </dsp:txBody>
      <dsp:txXfrm>
        <a:off x="0" y="4621976"/>
        <a:ext cx="6669431" cy="1155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181002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068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350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502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991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962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121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428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880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245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771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9232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10" Type="http://schemas.openxmlformats.org/officeDocument/2006/relationships/image" Target="../media/image41.jpeg"/><Relationship Id="rId4" Type="http://schemas.openxmlformats.org/officeDocument/2006/relationships/image" Target="../media/image35.jpeg"/><Relationship Id="rId9" Type="http://schemas.openxmlformats.org/officeDocument/2006/relationships/image" Target="../media/image4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900" y="1079500"/>
            <a:ext cx="6119131" cy="2138400"/>
          </a:xfrm>
        </p:spPr>
        <p:txBody>
          <a:bodyPr>
            <a:normAutofit/>
          </a:bodyPr>
          <a:lstStyle/>
          <a:p>
            <a:r>
              <a:rPr lang="en-GB" dirty="0"/>
              <a:t>Innovation, Inspiration and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0779" y="4113213"/>
            <a:ext cx="6125372" cy="1655762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5799F94-A516-6E38-D060-7DC611DC69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80" r="20484" b="11"/>
          <a:stretch/>
        </p:blipFill>
        <p:spPr>
          <a:xfrm>
            <a:off x="20" y="10"/>
            <a:ext cx="3863955" cy="6857989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3465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528B0-27EB-3522-952B-2392BCB3E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Aims and Objectives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1E026D-EF12-9DE6-8F63-E15742507C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8109964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6069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53DC3-83E3-BD45-978F-2D6586BBA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Innovation Hotspots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2253C9-1399-1EAF-023A-69EC5A469A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7146934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1847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56BDC6-6AD2-97EA-DCEF-0AEFB179B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Innovation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CCAB2F-5127-32D8-9FB0-918E7E2722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6331684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3987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8375C8-A483-6F00-0F11-B81BFD67C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innovation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77AB60-C35B-87CE-8E36-45C7FC3F39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8064721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579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18B953-0B78-DCFA-1C87-14409F46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Innovation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0DEF48-7167-417F-1B93-25BB49532B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21676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4938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EDB5B-B1AE-BA1D-5920-CAC0BD92A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Fostering innovation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741E58-0E53-4789-6229-D33EC675D6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4921181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1020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F73A0-25E4-F670-F846-F06A15C38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/>
              <a:t>Fostering innovation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1ACA47-F58D-9A83-AC12-EC7F2199A3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644565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83868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888D5-5BA6-25FE-A422-263CCF3C0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Fostering innovation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DE586F-8244-A26B-97A1-B029411B53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412822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8370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949062-57E9-67F8-702F-9227B0405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Inspiration Activity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A1D42B-4877-9624-74AB-D876246DCE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4652600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85312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2D94A8-1F9D-2753-AAE6-50ABBE797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Inspiration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CD610F-255A-15CF-F2A4-B43D079B70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1265994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88775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3D675D0-A60A-A9BA-6A67-34764E03B4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881884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oup of mushrooms in a forest&#10;&#10;AI-generated content may be incorrect.">
            <a:extLst>
              <a:ext uri="{FF2B5EF4-FFF2-40B4-BE49-F238E27FC236}">
                <a16:creationId xmlns:a16="http://schemas.microsoft.com/office/drawing/2014/main" id="{033D3D57-24AA-1EB9-8B27-4B62C2DC64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6667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41778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7C4F800-6723-F683-F122-C827E9D6E1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500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516527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ADC8CFE-1E75-EE7B-2595-169075C990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059" b="10355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359788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405183-B48C-F083-6ECF-A58FADF1F1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843" r="-1" b="21177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2E86F6D-198D-45C3-AC93-8D31B8A4D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3428999"/>
            <a:ext cx="12191999" cy="3429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5000"/>
                </a:srgbClr>
              </a:gs>
              <a:gs pos="100000">
                <a:srgbClr val="000000">
                  <a:alpha val="0"/>
                </a:srgbClr>
              </a:gs>
              <a:gs pos="37000">
                <a:srgbClr val="000000">
                  <a:alpha val="20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C14D892-36B8-4065-9158-50C22E1E6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3581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84135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F62CA2-46ED-0785-FFEF-C47BEBDA5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2904" b="2191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53491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erson with long gray beard&#10;&#10;AI-generated content may be incorrect.">
            <a:extLst>
              <a:ext uri="{FF2B5EF4-FFF2-40B4-BE49-F238E27FC236}">
                <a16:creationId xmlns:a16="http://schemas.microsoft.com/office/drawing/2014/main" id="{FE38EB12-8D21-C2A7-A01F-599DEBCE64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25097" y="6257"/>
            <a:ext cx="3333750" cy="3333750"/>
          </a:xfrm>
        </p:spPr>
      </p:pic>
      <p:pic>
        <p:nvPicPr>
          <p:cNvPr id="6" name="Picture 5" descr="A drawing of a person&#10;&#10;AI-generated content may be incorrect.">
            <a:extLst>
              <a:ext uri="{FF2B5EF4-FFF2-40B4-BE49-F238E27FC236}">
                <a16:creationId xmlns:a16="http://schemas.microsoft.com/office/drawing/2014/main" id="{86C31F76-411E-5235-763C-F18F13F416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800" r="10185" b="-327"/>
          <a:stretch/>
        </p:blipFill>
        <p:spPr>
          <a:xfrm>
            <a:off x="7652895" y="0"/>
            <a:ext cx="4530357" cy="56597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FA60CF-9F80-6C3C-B0CD-1A95FBC9967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7316" r="-260" b="25041"/>
          <a:stretch/>
        </p:blipFill>
        <p:spPr>
          <a:xfrm>
            <a:off x="465" y="0"/>
            <a:ext cx="4335775" cy="2581579"/>
          </a:xfrm>
          <a:prstGeom prst="rect">
            <a:avLst/>
          </a:prstGeom>
        </p:spPr>
      </p:pic>
      <p:pic>
        <p:nvPicPr>
          <p:cNvPr id="5" name="Picture 4" descr="A painting of a group of people at a table&#10;&#10;AI-generated content may be incorrect.">
            <a:extLst>
              <a:ext uri="{FF2B5EF4-FFF2-40B4-BE49-F238E27FC236}">
                <a16:creationId xmlns:a16="http://schemas.microsoft.com/office/drawing/2014/main" id="{2E6BC70A-6245-CB00-F7EF-BAB9C93952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577353"/>
            <a:ext cx="12192000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2952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ilhouette of a family holding hands&#10;&#10;AI-generated content may be incorrect.">
            <a:extLst>
              <a:ext uri="{FF2B5EF4-FFF2-40B4-BE49-F238E27FC236}">
                <a16:creationId xmlns:a16="http://schemas.microsoft.com/office/drawing/2014/main" id="{87F7849E-FB5D-D195-ACE2-DA60E4364E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775" y="-5229"/>
            <a:ext cx="12301256" cy="8164044"/>
          </a:xfrm>
        </p:spPr>
      </p:pic>
    </p:spTree>
    <p:extLst>
      <p:ext uri="{BB962C8B-B14F-4D97-AF65-F5344CB8AC3E}">
        <p14:creationId xmlns:p14="http://schemas.microsoft.com/office/powerpoint/2010/main" val="34669887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33B12F-93FC-89C7-0682-1989FD2FF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Inspiration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2D877-4529-6F22-BB0C-CF7A23783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88" y="2759076"/>
            <a:ext cx="3884962" cy="3009899"/>
          </a:xfrm>
        </p:spPr>
        <p:txBody>
          <a:bodyPr>
            <a:normAutofit/>
          </a:bodyPr>
          <a:lstStyle/>
          <a:p>
            <a:pPr marL="359410" indent="-359410"/>
            <a:r>
              <a:rPr lang="en-GB"/>
              <a:t>What is inspiration?</a:t>
            </a:r>
            <a:endParaRPr lang="en-US" dirty="0"/>
          </a:p>
          <a:p>
            <a:pPr marL="359410" indent="-359410">
              <a:buClr>
                <a:srgbClr val="C4C0DD"/>
              </a:buClr>
            </a:pPr>
            <a:r>
              <a:rPr lang="en-GB"/>
              <a:t>What inspires you?</a:t>
            </a:r>
          </a:p>
          <a:p>
            <a:pPr marL="359410" indent="-359410">
              <a:buClr>
                <a:srgbClr val="C4C0DD"/>
              </a:buClr>
            </a:pPr>
            <a:r>
              <a:rPr lang="en-GB"/>
              <a:t>Who inspires you?</a:t>
            </a:r>
          </a:p>
          <a:p>
            <a:pPr marL="359410" indent="-359410">
              <a:buClr>
                <a:srgbClr val="C4C0DD"/>
              </a:buClr>
            </a:pPr>
            <a:r>
              <a:rPr lang="en-GB"/>
              <a:t>Where do you acquire inspiration?</a:t>
            </a:r>
          </a:p>
          <a:p>
            <a:pPr marL="359410" indent="-359410">
              <a:buClr>
                <a:srgbClr val="C4C0DD"/>
              </a:buClr>
            </a:pPr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7" name="Graphic 6" descr="Thought bubble">
            <a:extLst>
              <a:ext uri="{FF2B5EF4-FFF2-40B4-BE49-F238E27FC236}">
                <a16:creationId xmlns:a16="http://schemas.microsoft.com/office/drawing/2014/main" id="{4E83C2B1-AC30-88AC-D21A-0AC666A327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06466" y="540033"/>
            <a:ext cx="5775279" cy="5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8629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4FEA1-FAAF-B6D7-897E-4C344F712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person wearing glasses and a red robe&#10;&#10;AI-generated content may be incorrect.">
            <a:extLst>
              <a:ext uri="{FF2B5EF4-FFF2-40B4-BE49-F238E27FC236}">
                <a16:creationId xmlns:a16="http://schemas.microsoft.com/office/drawing/2014/main" id="{8887A386-95A0-71BB-D29B-C2778617F4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6566" y="3232639"/>
            <a:ext cx="3122088" cy="3614859"/>
          </a:xfrm>
        </p:spPr>
      </p:pic>
      <p:pic>
        <p:nvPicPr>
          <p:cNvPr id="5" name="Picture 4" descr="A person smiling at the camera&#10;&#10;AI-generated content may be incorrect.">
            <a:extLst>
              <a:ext uri="{FF2B5EF4-FFF2-40B4-BE49-F238E27FC236}">
                <a16:creationId xmlns:a16="http://schemas.microsoft.com/office/drawing/2014/main" id="{C9F7DADF-F73B-0D3A-D7D8-638B7BB074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4439" y="-33337"/>
            <a:ext cx="2866293" cy="3407752"/>
          </a:xfrm>
          <a:prstGeom prst="rect">
            <a:avLst/>
          </a:prstGeom>
        </p:spPr>
      </p:pic>
      <p:pic>
        <p:nvPicPr>
          <p:cNvPr id="6" name="Picture 5" descr="A person in a white shirt&#10;&#10;AI-generated content may be incorrect.">
            <a:extLst>
              <a:ext uri="{FF2B5EF4-FFF2-40B4-BE49-F238E27FC236}">
                <a16:creationId xmlns:a16="http://schemas.microsoft.com/office/drawing/2014/main" id="{58349F32-F966-43E6-0F95-9CA676A565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0139" y="3463070"/>
            <a:ext cx="2741002" cy="3407752"/>
          </a:xfrm>
          <a:prstGeom prst="rect">
            <a:avLst/>
          </a:prstGeom>
        </p:spPr>
      </p:pic>
      <p:pic>
        <p:nvPicPr>
          <p:cNvPr id="7" name="Picture 6" descr="A painting of a person&#10;&#10;AI-generated content may be incorrect.">
            <a:extLst>
              <a:ext uri="{FF2B5EF4-FFF2-40B4-BE49-F238E27FC236}">
                <a16:creationId xmlns:a16="http://schemas.microsoft.com/office/drawing/2014/main" id="{110301EE-3F8C-B542-ABEB-4722EFCFD0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80392" y="54586"/>
            <a:ext cx="2664070" cy="3417277"/>
          </a:xfrm>
          <a:prstGeom prst="rect">
            <a:avLst/>
          </a:prstGeom>
        </p:spPr>
      </p:pic>
      <p:pic>
        <p:nvPicPr>
          <p:cNvPr id="8" name="Picture 7" descr="A person in a suit and tie&#10;&#10;AI-generated content may be incorrect.">
            <a:extLst>
              <a:ext uri="{FF2B5EF4-FFF2-40B4-BE49-F238E27FC236}">
                <a16:creationId xmlns:a16="http://schemas.microsoft.com/office/drawing/2014/main" id="{D200CA3B-8D41-A29F-5FDF-DDF6F9C06E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4462" y="10625"/>
            <a:ext cx="2639891" cy="3407752"/>
          </a:xfrm>
          <a:prstGeom prst="rect">
            <a:avLst/>
          </a:prstGeom>
        </p:spPr>
      </p:pic>
      <p:pic>
        <p:nvPicPr>
          <p:cNvPr id="9" name="Picture 8" descr="A person in a suit and tie&#10;&#10;AI-generated content may be incorrect.">
            <a:extLst>
              <a:ext uri="{FF2B5EF4-FFF2-40B4-BE49-F238E27FC236}">
                <a16:creationId xmlns:a16="http://schemas.microsoft.com/office/drawing/2014/main" id="{F0AE719C-5F68-904D-BC6E-30BE31ECE6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31" y="3424971"/>
            <a:ext cx="2274277" cy="3417277"/>
          </a:xfrm>
          <a:prstGeom prst="rect">
            <a:avLst/>
          </a:prstGeom>
        </p:spPr>
      </p:pic>
      <p:pic>
        <p:nvPicPr>
          <p:cNvPr id="10" name="Picture 9" descr="Two women standing in front of a building&#10;&#10;AI-generated content may be incorrect.">
            <a:extLst>
              <a:ext uri="{FF2B5EF4-FFF2-40B4-BE49-F238E27FC236}">
                <a16:creationId xmlns:a16="http://schemas.microsoft.com/office/drawing/2014/main" id="{3C96D057-4668-B5E6-B9A4-B9552506688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-41" r="49100" b="-934"/>
          <a:stretch/>
        </p:blipFill>
        <p:spPr>
          <a:xfrm>
            <a:off x="-2068" y="0"/>
            <a:ext cx="1389293" cy="3449581"/>
          </a:xfrm>
          <a:prstGeom prst="rect">
            <a:avLst/>
          </a:prstGeom>
        </p:spPr>
      </p:pic>
      <p:pic>
        <p:nvPicPr>
          <p:cNvPr id="11" name="Picture 10" descr="A painting of a person holding a book and a pencil&#10;&#10;AI-generated content may be incorrect.">
            <a:extLst>
              <a:ext uri="{FF2B5EF4-FFF2-40B4-BE49-F238E27FC236}">
                <a16:creationId xmlns:a16="http://schemas.microsoft.com/office/drawing/2014/main" id="{98EC3076-D5F0-F27B-5A51-753940F5A3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75058" y="-1"/>
            <a:ext cx="3115543" cy="3786554"/>
          </a:xfrm>
          <a:prstGeom prst="rect">
            <a:avLst/>
          </a:prstGeom>
        </p:spPr>
      </p:pic>
      <p:pic>
        <p:nvPicPr>
          <p:cNvPr id="12" name="Picture 11" descr="A person in a black dress&#10;&#10;AI-generated content may be incorrect.">
            <a:extLst>
              <a:ext uri="{FF2B5EF4-FFF2-40B4-BE49-F238E27FC236}">
                <a16:creationId xmlns:a16="http://schemas.microsoft.com/office/drawing/2014/main" id="{4E1C8880-6012-CD42-1227-4423CDDF0AB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7140" y="3375513"/>
            <a:ext cx="4881197" cy="3471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8867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4B261-B6BD-82F3-1B8F-594D3B6AB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Inspiration activity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E7B872-DD7E-2EE0-CB9B-FCB9BD2DCE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6572208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2544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EEB02-96DE-1E98-52A8-9B367A68E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Psychology of inspiration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B9AC2-A7D8-BF09-DEEC-17B0AB7EBD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Psychologically, this is a state of motivation. </a:t>
            </a:r>
            <a:endParaRPr lang="en-US" dirty="0"/>
          </a:p>
          <a:p>
            <a:pPr marL="359410" indent="-359410">
              <a:buClr>
                <a:srgbClr val="C4C0DD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  <a:ea typeface="+mn-lt"/>
                <a:cs typeface="+mn-lt"/>
              </a:rPr>
              <a:t>Mozart once observed </a:t>
            </a:r>
          </a:p>
          <a:p>
            <a:pPr marL="359410" indent="-359410">
              <a:buClr>
                <a:srgbClr val="C4C0DD"/>
              </a:buClr>
            </a:pPr>
            <a:r>
              <a:rPr lang="en-GB" i="1" dirty="0">
                <a:solidFill>
                  <a:srgbClr val="FFFFFF">
                    <a:alpha val="70000"/>
                  </a:srgbClr>
                </a:solidFill>
                <a:ea typeface="+mn-lt"/>
                <a:cs typeface="+mn-lt"/>
              </a:rPr>
              <a:t>"Those ideas that please me I retain in memory, and am accustomed, as I have been told, to hum them to myself. If I continue in this way,” </a:t>
            </a:r>
            <a:r>
              <a:rPr lang="en-GB" dirty="0">
                <a:solidFill>
                  <a:srgbClr val="FFFFFF">
                    <a:alpha val="70000"/>
                  </a:srgbClr>
                </a:solidFill>
                <a:ea typeface="+mn-lt"/>
                <a:cs typeface="+mn-lt"/>
              </a:rPr>
              <a:t>he writes</a:t>
            </a:r>
            <a:r>
              <a:rPr lang="en-GB" i="1" dirty="0">
                <a:solidFill>
                  <a:srgbClr val="FFFFFF">
                    <a:alpha val="70000"/>
                  </a:srgbClr>
                </a:solidFill>
                <a:ea typeface="+mn-lt"/>
                <a:cs typeface="+mn-lt"/>
              </a:rPr>
              <a:t>, “it soon occurs to me how I may turn this or that morsel to account so as to make a good dish of it… All this fires my soul” </a:t>
            </a:r>
            <a:endParaRPr lang="en-GB" i="1">
              <a:solidFill>
                <a:srgbClr val="FFFFFF">
                  <a:alpha val="70000"/>
                </a:srgbClr>
              </a:solidFill>
              <a:ea typeface="+mn-lt"/>
              <a:cs typeface="+mn-lt"/>
            </a:endParaRPr>
          </a:p>
          <a:p>
            <a:pPr marL="359410" indent="-359410">
              <a:buClr>
                <a:srgbClr val="C4C0DD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  <a:ea typeface="+mn-lt"/>
                <a:cs typeface="+mn-lt"/>
              </a:rPr>
              <a:t>(Harding, 1948)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3217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80C664-8F5A-982B-01A7-D699F7B8A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Psychology of Inspiration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E1ED26-245E-F4E9-B4CE-446B85F997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2511838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0605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025B87-7EB6-657B-336B-1D7E9A855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1500"/>
              <a:t>Tripartite conceptualisation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4D8835-262F-412C-5F76-B65B26BACB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0684357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30511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FFDC6-B3C9-FF28-9089-8DFE30632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The Missing Link?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8E7A38-1D4E-EF08-F545-8CDAD35A40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780389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77369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EFD8E-A514-E3E1-1807-EEBF3BE85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Turning inspiration into innovation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282A7A-25D5-20F5-20B0-958F271E40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5680595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56898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7C2B4-8328-0CD6-6573-E0979EEE3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First up, a gentle one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A2E0DA-4FFD-76BE-CCF0-674921C708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817758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08395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00993-EAFB-4DD2-EEA9-140346F6D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 and team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04878-8315-C8C8-C0D3-AB4F774C36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Improving communication and collaboration between HSC providers.</a:t>
            </a:r>
          </a:p>
          <a:p>
            <a:pPr marL="359410" indent="-359410">
              <a:buClr>
                <a:srgbClr val="C4C0DD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Solving social isolation and loneliness amongst vulnerable populations.</a:t>
            </a:r>
          </a:p>
          <a:p>
            <a:pPr marL="359410" indent="-359410">
              <a:buClr>
                <a:srgbClr val="C4C0DD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More accessible and engaging HSC education delivery. </a:t>
            </a:r>
          </a:p>
          <a:p>
            <a:pPr marL="359410" indent="-359410">
              <a:buClr>
                <a:srgbClr val="C4C0DD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Improving the experience of people with long term conditions in HSC services. </a:t>
            </a:r>
          </a:p>
          <a:p>
            <a:pPr marL="359410" indent="-359410">
              <a:buClr>
                <a:srgbClr val="C4C0DD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A scalable mental health support solution for young adults (anxiety/stress).</a:t>
            </a:r>
          </a:p>
          <a:p>
            <a:pPr marL="359410" indent="-359410">
              <a:buClr>
                <a:srgbClr val="C4C0DD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Improving support network for carers of people with long term conditions.</a:t>
            </a:r>
          </a:p>
          <a:p>
            <a:pPr marL="359410" indent="-359410">
              <a:buClr>
                <a:srgbClr val="C4C0DD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Improving end of life care and palliative care services.</a:t>
            </a:r>
          </a:p>
          <a:p>
            <a:pPr marL="359410" indent="-359410">
              <a:buClr>
                <a:srgbClr val="C4C0DD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2077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EBC49-8F67-DEB6-CE85-425096C69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Creating value from inspiration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76E57B-CD0C-A98A-ED1C-40509AE5AF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8892814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42083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87EA1-CA21-9784-56E7-92466F3B7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1089025"/>
            <a:ext cx="7797799" cy="1532951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Creating Value from inspiration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F783F-5E75-0049-1768-10AA96565F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8350" y="4248000"/>
            <a:ext cx="5575300" cy="1520975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0" indent="0" algn="ctr">
              <a:buNone/>
            </a:pPr>
            <a:r>
              <a:rPr lang="en-US" sz="2400" i="1"/>
              <a:t>What challenges could you face in implementing new ideas?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9E013D9-9421-47E7-9080-30F6E544B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87925" y="2840038"/>
            <a:ext cx="2216150" cy="1177924"/>
            <a:chOff x="4987925" y="2840038"/>
            <a:chExt cx="2216150" cy="1177924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109F7CF-3139-48B9-AF7B-9BD2941A8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5A838F8-C7B5-4988-81A9-B02E6C8F9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5B86A1A-402F-4AE2-B5E6-B8A5FB16C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44A0542D-9B1C-46B1-82B5-54470B69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F3AFD408-F48C-4C50-8D5E-5DD6271799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C45F007-BD45-43C0-8579-5601F9CA78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97131E1B-CE62-4AB1-A2D9-02E823C9B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745E8D88-C0BB-4D1C-B240-D441BBA6F7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8" name="Freeform: Shape 27">
                  <a:extLst>
                    <a:ext uri="{FF2B5EF4-FFF2-40B4-BE49-F238E27FC236}">
                      <a16:creationId xmlns:a16="http://schemas.microsoft.com/office/drawing/2014/main" id="{AAB960BE-12F5-4ADA-AA9E-0EC54256411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29" name="Straight Connector 28">
                  <a:extLst>
                    <a:ext uri="{FF2B5EF4-FFF2-40B4-BE49-F238E27FC236}">
                      <a16:creationId xmlns:a16="http://schemas.microsoft.com/office/drawing/2014/main" id="{7E9BB9F7-7101-4BF3-9191-5893E4C582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D0710A9C-48A5-404F-9EC4-D486FCDFDA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6" name="Freeform: Shape 25">
                  <a:extLst>
                    <a:ext uri="{FF2B5EF4-FFF2-40B4-BE49-F238E27FC236}">
                      <a16:creationId xmlns:a16="http://schemas.microsoft.com/office/drawing/2014/main" id="{5111EC00-4B3D-478C-AD25-F35644013E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50412DA-ED08-4AFA-AED3-DFB42655D4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28592350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53C7F1-9DC4-963E-84C0-FD82AEA8C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Barriers to innovation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E9151A-376D-B375-7E98-DEA769B96E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0411106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15508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932E4-7E1B-8153-1678-0887D80C0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38EEF-4C08-0B2E-4A79-816FA1F87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dirty="0">
                <a:ea typeface="+mn-lt"/>
                <a:cs typeface="+mn-lt"/>
              </a:rPr>
              <a:t>Harding, R.E., (1948). </a:t>
            </a:r>
            <a:r>
              <a:rPr lang="en-GB" i="1" dirty="0">
                <a:ea typeface="+mn-lt"/>
                <a:cs typeface="+mn-lt"/>
              </a:rPr>
              <a:t>Anatomy of inspiration</a:t>
            </a:r>
            <a:r>
              <a:rPr lang="en-GB" dirty="0">
                <a:ea typeface="+mn-lt"/>
                <a:cs typeface="+mn-lt"/>
              </a:rPr>
              <a:t>. Routledge.</a:t>
            </a:r>
          </a:p>
          <a:p>
            <a:pPr marL="359410" indent="-359410">
              <a:buClr>
                <a:srgbClr val="C4C0DD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  <a:ea typeface="+mn-lt"/>
                <a:cs typeface="+mn-lt"/>
              </a:rPr>
              <a:t>Thrash, T.M. and Elliot, A.J., (2003). Inspiration as a psychological construct. </a:t>
            </a:r>
            <a:r>
              <a:rPr lang="en-GB" i="1" dirty="0">
                <a:solidFill>
                  <a:srgbClr val="FFFFFF">
                    <a:alpha val="70000"/>
                  </a:srgbClr>
                </a:solidFill>
                <a:ea typeface="+mn-lt"/>
                <a:cs typeface="+mn-lt"/>
              </a:rPr>
              <a:t>Journal of personality and social psychology</a:t>
            </a:r>
            <a:r>
              <a:rPr lang="en-GB" dirty="0">
                <a:solidFill>
                  <a:srgbClr val="FFFFFF">
                    <a:alpha val="70000"/>
                  </a:srgbClr>
                </a:solidFill>
                <a:ea typeface="+mn-lt"/>
                <a:cs typeface="+mn-lt"/>
              </a:rPr>
              <a:t>, 84(4), p.871.</a:t>
            </a:r>
          </a:p>
          <a:p>
            <a:pPr marL="359410" indent="-359410">
              <a:buClr>
                <a:srgbClr val="C4C0DD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4676416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AnalogousFromLightSeedLeftStep">
      <a:dk1>
        <a:srgbClr val="000000"/>
      </a:dk1>
      <a:lt1>
        <a:srgbClr val="FFFFFF"/>
      </a:lt1>
      <a:dk2>
        <a:srgbClr val="412F24"/>
      </a:dk2>
      <a:lt2>
        <a:srgbClr val="E7E8E2"/>
      </a:lt2>
      <a:accent1>
        <a:srgbClr val="9C96C6"/>
      </a:accent1>
      <a:accent2>
        <a:srgbClr val="7F90BA"/>
      </a:accent2>
      <a:accent3>
        <a:srgbClr val="82AABB"/>
      </a:accent3>
      <a:accent4>
        <a:srgbClr val="77AFA8"/>
      </a:accent4>
      <a:accent5>
        <a:srgbClr val="83AD97"/>
      </a:accent5>
      <a:accent6>
        <a:srgbClr val="78B07B"/>
      </a:accent6>
      <a:hlink>
        <a:srgbClr val="808752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LeafVTI</vt:lpstr>
      <vt:lpstr>Innovation, Inspiration and Change</vt:lpstr>
      <vt:lpstr>Aims and Objectives</vt:lpstr>
      <vt:lpstr>Innovation Hotspots</vt:lpstr>
      <vt:lpstr>Innovation</vt:lpstr>
      <vt:lpstr>innovation</vt:lpstr>
      <vt:lpstr>Innovation</vt:lpstr>
      <vt:lpstr>Fostering innovation</vt:lpstr>
      <vt:lpstr>Fostering innovation</vt:lpstr>
      <vt:lpstr>Fostering innovation</vt:lpstr>
      <vt:lpstr>Inspiration Activity</vt:lpstr>
      <vt:lpstr>Inspiration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Inspiration</vt:lpstr>
      <vt:lpstr>PowerPoint Presentation</vt:lpstr>
      <vt:lpstr>Inspiration activity</vt:lpstr>
      <vt:lpstr>Psychology of inspiration</vt:lpstr>
      <vt:lpstr>Psychology of Inspiration</vt:lpstr>
      <vt:lpstr>Tripartite conceptualisation</vt:lpstr>
      <vt:lpstr>The Missing Link?</vt:lpstr>
      <vt:lpstr>Turning inspiration into innovation</vt:lpstr>
      <vt:lpstr>First up, a gentle one</vt:lpstr>
      <vt:lpstr>Problem solving and team working</vt:lpstr>
      <vt:lpstr>Creating value from inspiration</vt:lpstr>
      <vt:lpstr>Creating Value from inspiration</vt:lpstr>
      <vt:lpstr>Barriers to innovation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278</cp:revision>
  <dcterms:created xsi:type="dcterms:W3CDTF">2025-02-20T13:48:02Z</dcterms:created>
  <dcterms:modified xsi:type="dcterms:W3CDTF">2025-04-02T08:48:10Z</dcterms:modified>
</cp:coreProperties>
</file>