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sldIdLst>
    <p:sldId id="256" r:id="rId5"/>
    <p:sldId id="347" r:id="rId6"/>
    <p:sldId id="372" r:id="rId7"/>
    <p:sldId id="389" r:id="rId8"/>
    <p:sldId id="368" r:id="rId9"/>
    <p:sldId id="351" r:id="rId10"/>
    <p:sldId id="384" r:id="rId11"/>
    <p:sldId id="390" r:id="rId12"/>
    <p:sldId id="362" r:id="rId13"/>
    <p:sldId id="363" r:id="rId14"/>
    <p:sldId id="330" r:id="rId15"/>
    <p:sldId id="391" r:id="rId16"/>
    <p:sldId id="355" r:id="rId17"/>
    <p:sldId id="386" r:id="rId18"/>
    <p:sldId id="392" r:id="rId19"/>
    <p:sldId id="393" r:id="rId20"/>
    <p:sldId id="394" r:id="rId21"/>
    <p:sldId id="395" r:id="rId22"/>
    <p:sldId id="357" r:id="rId23"/>
    <p:sldId id="343" r:id="rId24"/>
    <p:sldId id="326" r:id="rId25"/>
    <p:sldId id="371" r:id="rId26"/>
    <p:sldId id="358" r:id="rId27"/>
    <p:sldId id="364" r:id="rId28"/>
    <p:sldId id="383" r:id="rId29"/>
    <p:sldId id="29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D1F4BC-3421-452F-B950-9BEC4AB8DB27}" v="1" dt="2023-10-13T16:03:40.8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Wild" userId="baf2cde3-8896-481d-9254-c66691563779" providerId="ADAL" clId="{76187036-3B79-43E0-ACD8-BC3DA525A5A4}"/>
    <pc:docChg chg="custSel delSld modSld">
      <pc:chgData name="Emily Wild" userId="baf2cde3-8896-481d-9254-c66691563779" providerId="ADAL" clId="{76187036-3B79-43E0-ACD8-BC3DA525A5A4}" dt="2023-09-15T16:42:00.315" v="81" actId="20577"/>
      <pc:docMkLst>
        <pc:docMk/>
      </pc:docMkLst>
      <pc:sldChg chg="addSp delSp modSp mod">
        <pc:chgData name="Emily Wild" userId="baf2cde3-8896-481d-9254-c66691563779" providerId="ADAL" clId="{76187036-3B79-43E0-ACD8-BC3DA525A5A4}" dt="2023-09-15T16:33:37.064" v="45" actId="1076"/>
        <pc:sldMkLst>
          <pc:docMk/>
          <pc:sldMk cId="975218397" sldId="330"/>
        </pc:sldMkLst>
        <pc:picChg chg="del">
          <ac:chgData name="Emily Wild" userId="baf2cde3-8896-481d-9254-c66691563779" providerId="ADAL" clId="{76187036-3B79-43E0-ACD8-BC3DA525A5A4}" dt="2023-09-15T16:33:11.505" v="40" actId="478"/>
          <ac:picMkLst>
            <pc:docMk/>
            <pc:sldMk cId="975218397" sldId="330"/>
            <ac:picMk id="6" creationId="{B6284DC6-ACD7-CB62-BA54-FB71119212CB}"/>
          </ac:picMkLst>
        </pc:picChg>
        <pc:picChg chg="add mod modCrop">
          <ac:chgData name="Emily Wild" userId="baf2cde3-8896-481d-9254-c66691563779" providerId="ADAL" clId="{76187036-3B79-43E0-ACD8-BC3DA525A5A4}" dt="2023-09-15T16:33:37.064" v="45" actId="1076"/>
          <ac:picMkLst>
            <pc:docMk/>
            <pc:sldMk cId="975218397" sldId="330"/>
            <ac:picMk id="7" creationId="{764DD19D-0029-79EC-461B-017397F731C7}"/>
          </ac:picMkLst>
        </pc:picChg>
      </pc:sldChg>
      <pc:sldChg chg="addSp delSp modSp mod">
        <pc:chgData name="Emily Wild" userId="baf2cde3-8896-481d-9254-c66691563779" providerId="ADAL" clId="{76187036-3B79-43E0-ACD8-BC3DA525A5A4}" dt="2023-09-15T16:28:04.678" v="21" actId="1076"/>
        <pc:sldMkLst>
          <pc:docMk/>
          <pc:sldMk cId="3453460480" sldId="362"/>
        </pc:sldMkLst>
        <pc:picChg chg="del">
          <ac:chgData name="Emily Wild" userId="baf2cde3-8896-481d-9254-c66691563779" providerId="ADAL" clId="{76187036-3B79-43E0-ACD8-BC3DA525A5A4}" dt="2023-09-15T16:27:36.574" v="14" actId="478"/>
          <ac:picMkLst>
            <pc:docMk/>
            <pc:sldMk cId="3453460480" sldId="362"/>
            <ac:picMk id="5" creationId="{65A9B754-42E7-EE00-D81D-8EA39DE53BAD}"/>
          </ac:picMkLst>
        </pc:picChg>
        <pc:picChg chg="add mod modCrop">
          <ac:chgData name="Emily Wild" userId="baf2cde3-8896-481d-9254-c66691563779" providerId="ADAL" clId="{76187036-3B79-43E0-ACD8-BC3DA525A5A4}" dt="2023-09-15T16:28:04.678" v="21" actId="1076"/>
          <ac:picMkLst>
            <pc:docMk/>
            <pc:sldMk cId="3453460480" sldId="362"/>
            <ac:picMk id="6" creationId="{BE1C6449-DB47-A62A-0D0F-D1E0A48924DC}"/>
          </ac:picMkLst>
        </pc:picChg>
      </pc:sldChg>
      <pc:sldChg chg="addSp delSp modSp mod">
        <pc:chgData name="Emily Wild" userId="baf2cde3-8896-481d-9254-c66691563779" providerId="ADAL" clId="{76187036-3B79-43E0-ACD8-BC3DA525A5A4}" dt="2023-09-15T16:31:26.967" v="39" actId="1076"/>
        <pc:sldMkLst>
          <pc:docMk/>
          <pc:sldMk cId="1729552374" sldId="363"/>
        </pc:sldMkLst>
        <pc:spChg chg="mod">
          <ac:chgData name="Emily Wild" userId="baf2cde3-8896-481d-9254-c66691563779" providerId="ADAL" clId="{76187036-3B79-43E0-ACD8-BC3DA525A5A4}" dt="2023-09-15T16:31:26.967" v="39" actId="1076"/>
          <ac:spMkLst>
            <pc:docMk/>
            <pc:sldMk cId="1729552374" sldId="363"/>
            <ac:spMk id="5" creationId="{1C8A8002-E42F-442D-B230-EBD1C8D14605}"/>
          </ac:spMkLst>
        </pc:spChg>
        <pc:picChg chg="del">
          <ac:chgData name="Emily Wild" userId="baf2cde3-8896-481d-9254-c66691563779" providerId="ADAL" clId="{76187036-3B79-43E0-ACD8-BC3DA525A5A4}" dt="2023-09-15T16:29:28.215" v="22" actId="478"/>
          <ac:picMkLst>
            <pc:docMk/>
            <pc:sldMk cId="1729552374" sldId="363"/>
            <ac:picMk id="4" creationId="{BE7EA927-D553-FFA5-AA68-9696B5B90C9F}"/>
          </ac:picMkLst>
        </pc:picChg>
        <pc:picChg chg="add mod modCrop">
          <ac:chgData name="Emily Wild" userId="baf2cde3-8896-481d-9254-c66691563779" providerId="ADAL" clId="{76187036-3B79-43E0-ACD8-BC3DA525A5A4}" dt="2023-09-15T16:31:00.631" v="38" actId="732"/>
          <ac:picMkLst>
            <pc:docMk/>
            <pc:sldMk cId="1729552374" sldId="363"/>
            <ac:picMk id="7" creationId="{438ACCAE-B664-7649-D191-DAB96F065A0D}"/>
          </ac:picMkLst>
        </pc:picChg>
        <pc:picChg chg="add mod modCrop">
          <ac:chgData name="Emily Wild" userId="baf2cde3-8896-481d-9254-c66691563779" providerId="ADAL" clId="{76187036-3B79-43E0-ACD8-BC3DA525A5A4}" dt="2023-09-15T16:30:50.446" v="37" actId="1076"/>
          <ac:picMkLst>
            <pc:docMk/>
            <pc:sldMk cId="1729552374" sldId="363"/>
            <ac:picMk id="9" creationId="{80991299-F276-557D-01AC-98B6C82F38EF}"/>
          </ac:picMkLst>
        </pc:picChg>
        <pc:picChg chg="del">
          <ac:chgData name="Emily Wild" userId="baf2cde3-8896-481d-9254-c66691563779" providerId="ADAL" clId="{76187036-3B79-43E0-ACD8-BC3DA525A5A4}" dt="2023-09-15T16:30:14.415" v="28" actId="478"/>
          <ac:picMkLst>
            <pc:docMk/>
            <pc:sldMk cId="1729552374" sldId="363"/>
            <ac:picMk id="10" creationId="{8B4D9581-03A4-830F-DE42-974A57BA7F7D}"/>
          </ac:picMkLst>
        </pc:picChg>
      </pc:sldChg>
      <pc:sldChg chg="addSp delSp modSp mod">
        <pc:chgData name="Emily Wild" userId="baf2cde3-8896-481d-9254-c66691563779" providerId="ADAL" clId="{76187036-3B79-43E0-ACD8-BC3DA525A5A4}" dt="2023-09-15T16:41:40.904" v="74" actId="14100"/>
        <pc:sldMkLst>
          <pc:docMk/>
          <pc:sldMk cId="1511942166" sldId="364"/>
        </pc:sldMkLst>
        <pc:picChg chg="del">
          <ac:chgData name="Emily Wild" userId="baf2cde3-8896-481d-9254-c66691563779" providerId="ADAL" clId="{76187036-3B79-43E0-ACD8-BC3DA525A5A4}" dt="2023-09-15T16:41:10.256" v="68" actId="478"/>
          <ac:picMkLst>
            <pc:docMk/>
            <pc:sldMk cId="1511942166" sldId="364"/>
            <ac:picMk id="5" creationId="{630DC16F-CA1F-BE3A-BB15-898EFC02D3C0}"/>
          </ac:picMkLst>
        </pc:picChg>
        <pc:picChg chg="add mod modCrop">
          <ac:chgData name="Emily Wild" userId="baf2cde3-8896-481d-9254-c66691563779" providerId="ADAL" clId="{76187036-3B79-43E0-ACD8-BC3DA525A5A4}" dt="2023-09-15T16:41:40.904" v="74" actId="14100"/>
          <ac:picMkLst>
            <pc:docMk/>
            <pc:sldMk cId="1511942166" sldId="364"/>
            <ac:picMk id="6" creationId="{DDC86710-EADD-0E27-8287-F8D9FB0D2CE3}"/>
          </ac:picMkLst>
        </pc:picChg>
      </pc:sldChg>
      <pc:sldChg chg="addSp delSp modSp mod">
        <pc:chgData name="Emily Wild" userId="baf2cde3-8896-481d-9254-c66691563779" providerId="ADAL" clId="{76187036-3B79-43E0-ACD8-BC3DA525A5A4}" dt="2023-09-15T16:39:56.488" v="67" actId="1076"/>
        <pc:sldMkLst>
          <pc:docMk/>
          <pc:sldMk cId="3718301040" sldId="371"/>
        </pc:sldMkLst>
        <pc:picChg chg="add mod modCrop">
          <ac:chgData name="Emily Wild" userId="baf2cde3-8896-481d-9254-c66691563779" providerId="ADAL" clId="{76187036-3B79-43E0-ACD8-BC3DA525A5A4}" dt="2023-09-15T16:38:04.528" v="59" actId="1076"/>
          <ac:picMkLst>
            <pc:docMk/>
            <pc:sldMk cId="3718301040" sldId="371"/>
            <ac:picMk id="5" creationId="{98EEF958-BCA9-70DA-377C-753344BC8D46}"/>
          </ac:picMkLst>
        </pc:picChg>
        <pc:picChg chg="add mod modCrop">
          <ac:chgData name="Emily Wild" userId="baf2cde3-8896-481d-9254-c66691563779" providerId="ADAL" clId="{76187036-3B79-43E0-ACD8-BC3DA525A5A4}" dt="2023-09-15T16:39:56.488" v="67" actId="1076"/>
          <ac:picMkLst>
            <pc:docMk/>
            <pc:sldMk cId="3718301040" sldId="371"/>
            <ac:picMk id="8" creationId="{F2A3F1D7-8F52-E794-1B0F-8D170A7B20D4}"/>
          </ac:picMkLst>
        </pc:picChg>
        <pc:picChg chg="del">
          <ac:chgData name="Emily Wild" userId="baf2cde3-8896-481d-9254-c66691563779" providerId="ADAL" clId="{76187036-3B79-43E0-ACD8-BC3DA525A5A4}" dt="2023-09-15T16:37:22.726" v="50" actId="478"/>
          <ac:picMkLst>
            <pc:docMk/>
            <pc:sldMk cId="3718301040" sldId="371"/>
            <ac:picMk id="9" creationId="{4CB5BCFD-055F-85CD-172E-F1B9B307C67B}"/>
          </ac:picMkLst>
        </pc:picChg>
        <pc:picChg chg="del">
          <ac:chgData name="Emily Wild" userId="baf2cde3-8896-481d-9254-c66691563779" providerId="ADAL" clId="{76187036-3B79-43E0-ACD8-BC3DA525A5A4}" dt="2023-09-15T16:39:26.518" v="60" actId="478"/>
          <ac:picMkLst>
            <pc:docMk/>
            <pc:sldMk cId="3718301040" sldId="371"/>
            <ac:picMk id="13" creationId="{BC6DCC4F-3A38-C23F-0EEA-401F096B2FE7}"/>
          </ac:picMkLst>
        </pc:picChg>
      </pc:sldChg>
      <pc:sldChg chg="modSp mod">
        <pc:chgData name="Emily Wild" userId="baf2cde3-8896-481d-9254-c66691563779" providerId="ADAL" clId="{76187036-3B79-43E0-ACD8-BC3DA525A5A4}" dt="2023-09-15T16:42:00.315" v="81" actId="20577"/>
        <pc:sldMkLst>
          <pc:docMk/>
          <pc:sldMk cId="3203692167" sldId="383"/>
        </pc:sldMkLst>
        <pc:spChg chg="mod">
          <ac:chgData name="Emily Wild" userId="baf2cde3-8896-481d-9254-c66691563779" providerId="ADAL" clId="{76187036-3B79-43E0-ACD8-BC3DA525A5A4}" dt="2023-09-15T16:42:00.315" v="81" actId="20577"/>
          <ac:spMkLst>
            <pc:docMk/>
            <pc:sldMk cId="3203692167" sldId="383"/>
            <ac:spMk id="3" creationId="{00000000-0000-0000-0000-000000000000}"/>
          </ac:spMkLst>
        </pc:spChg>
      </pc:sldChg>
      <pc:sldChg chg="addSp delSp modSp mod">
        <pc:chgData name="Emily Wild" userId="baf2cde3-8896-481d-9254-c66691563779" providerId="ADAL" clId="{76187036-3B79-43E0-ACD8-BC3DA525A5A4}" dt="2023-09-15T12:33:17.873" v="12" actId="1076"/>
        <pc:sldMkLst>
          <pc:docMk/>
          <pc:sldMk cId="431333994" sldId="384"/>
        </pc:sldMkLst>
        <pc:spChg chg="mod">
          <ac:chgData name="Emily Wild" userId="baf2cde3-8896-481d-9254-c66691563779" providerId="ADAL" clId="{76187036-3B79-43E0-ACD8-BC3DA525A5A4}" dt="2023-09-15T12:33:17.873" v="12" actId="1076"/>
          <ac:spMkLst>
            <pc:docMk/>
            <pc:sldMk cId="431333994" sldId="384"/>
            <ac:spMk id="3" creationId="{3C5C0BC4-D81F-44F0-A1BB-47AD2D6CB1D9}"/>
          </ac:spMkLst>
        </pc:spChg>
        <pc:spChg chg="mod">
          <ac:chgData name="Emily Wild" userId="baf2cde3-8896-481d-9254-c66691563779" providerId="ADAL" clId="{76187036-3B79-43E0-ACD8-BC3DA525A5A4}" dt="2023-09-15T12:32:31.169" v="11" actId="1076"/>
          <ac:spMkLst>
            <pc:docMk/>
            <pc:sldMk cId="431333994" sldId="384"/>
            <ac:spMk id="8" creationId="{A1F29CAC-F678-4CA4-B25E-7309E59D4D11}"/>
          </ac:spMkLst>
        </pc:spChg>
        <pc:picChg chg="del">
          <ac:chgData name="Emily Wild" userId="baf2cde3-8896-481d-9254-c66691563779" providerId="ADAL" clId="{76187036-3B79-43E0-ACD8-BC3DA525A5A4}" dt="2023-09-15T12:31:33.196" v="0" actId="478"/>
          <ac:picMkLst>
            <pc:docMk/>
            <pc:sldMk cId="431333994" sldId="384"/>
            <ac:picMk id="5" creationId="{C209C25B-6EBF-E03F-61A2-6DF20D897332}"/>
          </ac:picMkLst>
        </pc:picChg>
        <pc:picChg chg="add mod modCrop">
          <ac:chgData name="Emily Wild" userId="baf2cde3-8896-481d-9254-c66691563779" providerId="ADAL" clId="{76187036-3B79-43E0-ACD8-BC3DA525A5A4}" dt="2023-09-15T12:32:27.097" v="10" actId="1076"/>
          <ac:picMkLst>
            <pc:docMk/>
            <pc:sldMk cId="431333994" sldId="384"/>
            <ac:picMk id="6" creationId="{44A8B66E-B2A6-DA55-AA84-7BFC0B3B95FB}"/>
          </ac:picMkLst>
        </pc:picChg>
      </pc:sldChg>
      <pc:sldChg chg="del">
        <pc:chgData name="Emily Wild" userId="baf2cde3-8896-481d-9254-c66691563779" providerId="ADAL" clId="{76187036-3B79-43E0-ACD8-BC3DA525A5A4}" dt="2023-09-15T12:33:27.312" v="13" actId="2696"/>
        <pc:sldMkLst>
          <pc:docMk/>
          <pc:sldMk cId="3989590253" sldId="390"/>
        </pc:sldMkLst>
      </pc:sldChg>
      <pc:sldChg chg="addSp delSp modSp mod">
        <pc:chgData name="Emily Wild" userId="baf2cde3-8896-481d-9254-c66691563779" providerId="ADAL" clId="{76187036-3B79-43E0-ACD8-BC3DA525A5A4}" dt="2023-09-15T16:35:10.102" v="49"/>
        <pc:sldMkLst>
          <pc:docMk/>
          <pc:sldMk cId="379221968" sldId="391"/>
        </pc:sldMkLst>
        <pc:spChg chg="mod">
          <ac:chgData name="Emily Wild" userId="baf2cde3-8896-481d-9254-c66691563779" providerId="ADAL" clId="{76187036-3B79-43E0-ACD8-BC3DA525A5A4}" dt="2023-09-15T16:35:10.102" v="49"/>
          <ac:spMkLst>
            <pc:docMk/>
            <pc:sldMk cId="379221968" sldId="391"/>
            <ac:spMk id="3" creationId="{3C5C0BC4-D81F-44F0-A1BB-47AD2D6CB1D9}"/>
          </ac:spMkLst>
        </pc:spChg>
        <pc:picChg chg="add mod">
          <ac:chgData name="Emily Wild" userId="baf2cde3-8896-481d-9254-c66691563779" providerId="ADAL" clId="{76187036-3B79-43E0-ACD8-BC3DA525A5A4}" dt="2023-09-15T16:34:52.601" v="48" actId="1076"/>
          <ac:picMkLst>
            <pc:docMk/>
            <pc:sldMk cId="379221968" sldId="391"/>
            <ac:picMk id="4" creationId="{62D81424-47E4-CE11-666B-3DA364D55AF3}"/>
          </ac:picMkLst>
        </pc:picChg>
        <pc:picChg chg="del">
          <ac:chgData name="Emily Wild" userId="baf2cde3-8896-481d-9254-c66691563779" providerId="ADAL" clId="{76187036-3B79-43E0-ACD8-BC3DA525A5A4}" dt="2023-09-15T16:34:46.146" v="46" actId="478"/>
          <ac:picMkLst>
            <pc:docMk/>
            <pc:sldMk cId="379221968" sldId="391"/>
            <ac:picMk id="6" creationId="{90A21BE9-C43B-DD43-62AA-627B85C57755}"/>
          </ac:picMkLst>
        </pc:picChg>
      </pc:sldChg>
    </pc:docChg>
  </pc:docChgLst>
  <pc:docChgLst>
    <pc:chgData name="Emily Wild" userId="baf2cde3-8896-481d-9254-c66691563779" providerId="ADAL" clId="{E7594EA8-6C10-4384-965C-8AA8706CAB80}"/>
    <pc:docChg chg="custSel modSld">
      <pc:chgData name="Emily Wild" userId="baf2cde3-8896-481d-9254-c66691563779" providerId="ADAL" clId="{E7594EA8-6C10-4384-965C-8AA8706CAB80}" dt="2023-10-10T11:46:47.035" v="6" actId="20577"/>
      <pc:docMkLst>
        <pc:docMk/>
      </pc:docMkLst>
      <pc:sldChg chg="modSp mod">
        <pc:chgData name="Emily Wild" userId="baf2cde3-8896-481d-9254-c66691563779" providerId="ADAL" clId="{E7594EA8-6C10-4384-965C-8AA8706CAB80}" dt="2023-10-10T11:46:40.341" v="1" actId="27636"/>
        <pc:sldMkLst>
          <pc:docMk/>
          <pc:sldMk cId="3795252528" sldId="347"/>
        </pc:sldMkLst>
        <pc:spChg chg="mod">
          <ac:chgData name="Emily Wild" userId="baf2cde3-8896-481d-9254-c66691563779" providerId="ADAL" clId="{E7594EA8-6C10-4384-965C-8AA8706CAB80}" dt="2023-10-10T11:46:40.341" v="1" actId="27636"/>
          <ac:spMkLst>
            <pc:docMk/>
            <pc:sldMk cId="3795252528" sldId="347"/>
            <ac:spMk id="3" creationId="{A368FB39-D035-499B-90CE-618FBFA1C9EF}"/>
          </ac:spMkLst>
        </pc:spChg>
      </pc:sldChg>
      <pc:sldChg chg="modSp mod">
        <pc:chgData name="Emily Wild" userId="baf2cde3-8896-481d-9254-c66691563779" providerId="ADAL" clId="{E7594EA8-6C10-4384-965C-8AA8706CAB80}" dt="2023-10-10T11:46:47.035" v="6" actId="20577"/>
        <pc:sldMkLst>
          <pc:docMk/>
          <pc:sldMk cId="3353726872" sldId="372"/>
        </pc:sldMkLst>
        <pc:spChg chg="mod">
          <ac:chgData name="Emily Wild" userId="baf2cde3-8896-481d-9254-c66691563779" providerId="ADAL" clId="{E7594EA8-6C10-4384-965C-8AA8706CAB80}" dt="2023-10-10T11:46:47.035" v="6" actId="20577"/>
          <ac:spMkLst>
            <pc:docMk/>
            <pc:sldMk cId="3353726872" sldId="372"/>
            <ac:spMk id="2" creationId="{00000000-0000-0000-0000-000000000000}"/>
          </ac:spMkLst>
        </pc:spChg>
      </pc:sldChg>
    </pc:docChg>
  </pc:docChgLst>
  <pc:docChgLst>
    <pc:chgData name="Emily Wild" userId="baf2cde3-8896-481d-9254-c66691563779" providerId="ADAL" clId="{51D1F4BC-3421-452F-B950-9BEC4AB8DB27}"/>
    <pc:docChg chg="custSel modSld">
      <pc:chgData name="Emily Wild" userId="baf2cde3-8896-481d-9254-c66691563779" providerId="ADAL" clId="{51D1F4BC-3421-452F-B950-9BEC4AB8DB27}" dt="2023-10-13T16:03:46.840" v="21" actId="1076"/>
      <pc:docMkLst>
        <pc:docMk/>
      </pc:docMkLst>
      <pc:sldChg chg="modSp mod">
        <pc:chgData name="Emily Wild" userId="baf2cde3-8896-481d-9254-c66691563779" providerId="ADAL" clId="{51D1F4BC-3421-452F-B950-9BEC4AB8DB27}" dt="2023-10-13T15:38:52.632" v="11" actId="20577"/>
        <pc:sldMkLst>
          <pc:docMk/>
          <pc:sldMk cId="3799625505" sldId="256"/>
        </pc:sldMkLst>
        <pc:spChg chg="mod">
          <ac:chgData name="Emily Wild" userId="baf2cde3-8896-481d-9254-c66691563779" providerId="ADAL" clId="{51D1F4BC-3421-452F-B950-9BEC4AB8DB27}" dt="2023-10-13T15:38:52.632" v="11" actId="20577"/>
          <ac:spMkLst>
            <pc:docMk/>
            <pc:sldMk cId="3799625505" sldId="256"/>
            <ac:spMk id="4" creationId="{00000000-0000-0000-0000-000000000000}"/>
          </ac:spMkLst>
        </pc:spChg>
      </pc:sldChg>
      <pc:sldChg chg="addSp delSp modSp mod">
        <pc:chgData name="Emily Wild" userId="baf2cde3-8896-481d-9254-c66691563779" providerId="ADAL" clId="{51D1F4BC-3421-452F-B950-9BEC4AB8DB27}" dt="2023-10-13T16:03:46.840" v="21" actId="1076"/>
        <pc:sldMkLst>
          <pc:docMk/>
          <pc:sldMk cId="431333994" sldId="384"/>
        </pc:sldMkLst>
        <pc:spChg chg="mod">
          <ac:chgData name="Emily Wild" userId="baf2cde3-8896-481d-9254-c66691563779" providerId="ADAL" clId="{51D1F4BC-3421-452F-B950-9BEC4AB8DB27}" dt="2023-10-13T16:03:46.840" v="21" actId="1076"/>
          <ac:spMkLst>
            <pc:docMk/>
            <pc:sldMk cId="431333994" sldId="384"/>
            <ac:spMk id="3" creationId="{3C5C0BC4-D81F-44F0-A1BB-47AD2D6CB1D9}"/>
          </ac:spMkLst>
        </pc:spChg>
        <pc:picChg chg="del">
          <ac:chgData name="Emily Wild" userId="baf2cde3-8896-481d-9254-c66691563779" providerId="ADAL" clId="{51D1F4BC-3421-452F-B950-9BEC4AB8DB27}" dt="2023-10-13T16:02:45.385" v="12" actId="478"/>
          <ac:picMkLst>
            <pc:docMk/>
            <pc:sldMk cId="431333994" sldId="384"/>
            <ac:picMk id="5" creationId="{03A63617-04E8-ACB0-94FB-01135E37FA92}"/>
          </ac:picMkLst>
        </pc:picChg>
        <pc:picChg chg="add mod modCrop">
          <ac:chgData name="Emily Wild" userId="baf2cde3-8896-481d-9254-c66691563779" providerId="ADAL" clId="{51D1F4BC-3421-452F-B950-9BEC4AB8DB27}" dt="2023-10-13T16:03:17.185" v="20" actId="14100"/>
          <ac:picMkLst>
            <pc:docMk/>
            <pc:sldMk cId="431333994" sldId="384"/>
            <ac:picMk id="6" creationId="{5C16BB40-DF5F-372E-87AD-0DB2E0A04E01}"/>
          </ac:picMkLst>
        </pc:picChg>
      </pc:sldChg>
    </pc:docChg>
  </pc:docChgLst>
  <pc:docChgLst>
    <pc:chgData name="Emily Hywel" userId="baf2cde3-8896-481d-9254-c66691563779" providerId="ADAL" clId="{DC7CE47C-A470-4509-81A7-24C5F5D76EF1}"/>
    <pc:docChg chg="delSld modSld">
      <pc:chgData name="Emily Hywel" userId="baf2cde3-8896-481d-9254-c66691563779" providerId="ADAL" clId="{DC7CE47C-A470-4509-81A7-24C5F5D76EF1}" dt="2023-08-08T13:39:42.275" v="16" actId="47"/>
      <pc:docMkLst>
        <pc:docMk/>
      </pc:docMkLst>
      <pc:sldChg chg="modSp mod">
        <pc:chgData name="Emily Hywel" userId="baf2cde3-8896-481d-9254-c66691563779" providerId="ADAL" clId="{DC7CE47C-A470-4509-81A7-24C5F5D76EF1}" dt="2023-08-08T13:39:30.572" v="15" actId="20577"/>
        <pc:sldMkLst>
          <pc:docMk/>
          <pc:sldMk cId="3799625505" sldId="256"/>
        </pc:sldMkLst>
        <pc:spChg chg="mod">
          <ac:chgData name="Emily Hywel" userId="baf2cde3-8896-481d-9254-c66691563779" providerId="ADAL" clId="{DC7CE47C-A470-4509-81A7-24C5F5D76EF1}" dt="2023-08-08T13:39:30.572" v="15" actId="20577"/>
          <ac:spMkLst>
            <pc:docMk/>
            <pc:sldMk cId="3799625505" sldId="256"/>
            <ac:spMk id="4" creationId="{00000000-0000-0000-0000-000000000000}"/>
          </ac:spMkLst>
        </pc:spChg>
      </pc:sldChg>
      <pc:sldChg chg="del">
        <pc:chgData name="Emily Hywel" userId="baf2cde3-8896-481d-9254-c66691563779" providerId="ADAL" clId="{DC7CE47C-A470-4509-81A7-24C5F5D76EF1}" dt="2023-08-08T13:39:42.275" v="16" actId="47"/>
        <pc:sldMkLst>
          <pc:docMk/>
          <pc:sldMk cId="177309255" sldId="354"/>
        </pc:sldMkLst>
      </pc:sldChg>
    </pc:docChg>
  </pc:docChgLst>
  <pc:docChgLst>
    <pc:chgData name="Emily Wild" userId="baf2cde3-8896-481d-9254-c66691563779" providerId="ADAL" clId="{F4BB561D-051B-4609-8D46-8971AA893EBB}"/>
    <pc:docChg chg="custSel modSld sldOrd">
      <pc:chgData name="Emily Wild" userId="baf2cde3-8896-481d-9254-c66691563779" providerId="ADAL" clId="{F4BB561D-051B-4609-8D46-8971AA893EBB}" dt="2023-09-20T08:15:33.037" v="31" actId="6549"/>
      <pc:docMkLst>
        <pc:docMk/>
      </pc:docMkLst>
      <pc:sldChg chg="modSp mod">
        <pc:chgData name="Emily Wild" userId="baf2cde3-8896-481d-9254-c66691563779" providerId="ADAL" clId="{F4BB561D-051B-4609-8D46-8971AA893EBB}" dt="2023-09-19T12:24:36.180" v="7" actId="20577"/>
        <pc:sldMkLst>
          <pc:docMk/>
          <pc:sldMk cId="3799625505" sldId="256"/>
        </pc:sldMkLst>
        <pc:spChg chg="mod">
          <ac:chgData name="Emily Wild" userId="baf2cde3-8896-481d-9254-c66691563779" providerId="ADAL" clId="{F4BB561D-051B-4609-8D46-8971AA893EBB}" dt="2023-09-19T12:24:36.180" v="7" actId="20577"/>
          <ac:spMkLst>
            <pc:docMk/>
            <pc:sldMk cId="3799625505" sldId="256"/>
            <ac:spMk id="4" creationId="{00000000-0000-0000-0000-000000000000}"/>
          </ac:spMkLst>
        </pc:spChg>
      </pc:sldChg>
      <pc:sldChg chg="modSp mod">
        <pc:chgData name="Emily Wild" userId="baf2cde3-8896-481d-9254-c66691563779" providerId="ADAL" clId="{F4BB561D-051B-4609-8D46-8971AA893EBB}" dt="2023-09-19T12:29:34.281" v="20" actId="1076"/>
        <pc:sldMkLst>
          <pc:docMk/>
          <pc:sldMk cId="975218397" sldId="330"/>
        </pc:sldMkLst>
        <pc:spChg chg="mod">
          <ac:chgData name="Emily Wild" userId="baf2cde3-8896-481d-9254-c66691563779" providerId="ADAL" clId="{F4BB561D-051B-4609-8D46-8971AA893EBB}" dt="2023-09-19T12:29:34.281" v="20" actId="1076"/>
          <ac:spMkLst>
            <pc:docMk/>
            <pc:sldMk cId="975218397" sldId="330"/>
            <ac:spMk id="4" creationId="{A23FA2EA-646A-4FC5-A91C-AFD6CB7A3D59}"/>
          </ac:spMkLst>
        </pc:spChg>
      </pc:sldChg>
      <pc:sldChg chg="ord">
        <pc:chgData name="Emily Wild" userId="baf2cde3-8896-481d-9254-c66691563779" providerId="ADAL" clId="{F4BB561D-051B-4609-8D46-8971AA893EBB}" dt="2023-09-19T12:31:06.079" v="28"/>
        <pc:sldMkLst>
          <pc:docMk/>
          <pc:sldMk cId="1087407634" sldId="357"/>
        </pc:sldMkLst>
      </pc:sldChg>
      <pc:sldChg chg="modSp mod">
        <pc:chgData name="Emily Wild" userId="baf2cde3-8896-481d-9254-c66691563779" providerId="ADAL" clId="{F4BB561D-051B-4609-8D46-8971AA893EBB}" dt="2023-09-19T12:31:44.704" v="29" actId="20577"/>
        <pc:sldMkLst>
          <pc:docMk/>
          <pc:sldMk cId="1511942166" sldId="364"/>
        </pc:sldMkLst>
        <pc:spChg chg="mod">
          <ac:chgData name="Emily Wild" userId="baf2cde3-8896-481d-9254-c66691563779" providerId="ADAL" clId="{F4BB561D-051B-4609-8D46-8971AA893EBB}" dt="2023-09-19T12:31:44.704" v="29" actId="20577"/>
          <ac:spMkLst>
            <pc:docMk/>
            <pc:sldMk cId="1511942166" sldId="364"/>
            <ac:spMk id="2" creationId="{00000000-0000-0000-0000-000000000000}"/>
          </ac:spMkLst>
        </pc:spChg>
      </pc:sldChg>
      <pc:sldChg chg="modSp mod">
        <pc:chgData name="Emily Wild" userId="baf2cde3-8896-481d-9254-c66691563779" providerId="ADAL" clId="{F4BB561D-051B-4609-8D46-8971AA893EBB}" dt="2023-09-20T08:15:33.037" v="31" actId="6549"/>
        <pc:sldMkLst>
          <pc:docMk/>
          <pc:sldMk cId="3203692167" sldId="383"/>
        </pc:sldMkLst>
        <pc:spChg chg="mod">
          <ac:chgData name="Emily Wild" userId="baf2cde3-8896-481d-9254-c66691563779" providerId="ADAL" clId="{F4BB561D-051B-4609-8D46-8971AA893EBB}" dt="2023-09-20T08:15:33.037" v="31" actId="6549"/>
          <ac:spMkLst>
            <pc:docMk/>
            <pc:sldMk cId="3203692167" sldId="383"/>
            <ac:spMk id="3" creationId="{00000000-0000-0000-0000-000000000000}"/>
          </ac:spMkLst>
        </pc:spChg>
      </pc:sldChg>
      <pc:sldChg chg="addSp delSp modSp mod">
        <pc:chgData name="Emily Wild" userId="baf2cde3-8896-481d-9254-c66691563779" providerId="ADAL" clId="{F4BB561D-051B-4609-8D46-8971AA893EBB}" dt="2023-09-19T12:28:39.576" v="19" actId="1076"/>
        <pc:sldMkLst>
          <pc:docMk/>
          <pc:sldMk cId="431333994" sldId="384"/>
        </pc:sldMkLst>
        <pc:spChg chg="mod">
          <ac:chgData name="Emily Wild" userId="baf2cde3-8896-481d-9254-c66691563779" providerId="ADAL" clId="{F4BB561D-051B-4609-8D46-8971AA893EBB}" dt="2023-09-19T12:28:39.576" v="19" actId="1076"/>
          <ac:spMkLst>
            <pc:docMk/>
            <pc:sldMk cId="431333994" sldId="384"/>
            <ac:spMk id="3" creationId="{3C5C0BC4-D81F-44F0-A1BB-47AD2D6CB1D9}"/>
          </ac:spMkLst>
        </pc:spChg>
        <pc:picChg chg="add mod modCrop">
          <ac:chgData name="Emily Wild" userId="baf2cde3-8896-481d-9254-c66691563779" providerId="ADAL" clId="{F4BB561D-051B-4609-8D46-8971AA893EBB}" dt="2023-09-19T12:28:36.346" v="18" actId="1076"/>
          <ac:picMkLst>
            <pc:docMk/>
            <pc:sldMk cId="431333994" sldId="384"/>
            <ac:picMk id="5" creationId="{03A63617-04E8-ACB0-94FB-01135E37FA92}"/>
          </ac:picMkLst>
        </pc:picChg>
        <pc:picChg chg="del">
          <ac:chgData name="Emily Wild" userId="baf2cde3-8896-481d-9254-c66691563779" providerId="ADAL" clId="{F4BB561D-051B-4609-8D46-8971AA893EBB}" dt="2023-09-19T12:27:01.284" v="8" actId="478"/>
          <ac:picMkLst>
            <pc:docMk/>
            <pc:sldMk cId="431333994" sldId="384"/>
            <ac:picMk id="6" creationId="{44A8B66E-B2A6-DA55-AA84-7BFC0B3B95FB}"/>
          </ac:picMkLst>
        </pc:picChg>
      </pc:sldChg>
      <pc:sldChg chg="addSp delSp modSp mod">
        <pc:chgData name="Emily Wild" userId="baf2cde3-8896-481d-9254-c66691563779" providerId="ADAL" clId="{F4BB561D-051B-4609-8D46-8971AA893EBB}" dt="2023-09-20T08:15:25.751" v="30" actId="6549"/>
        <pc:sldMkLst>
          <pc:docMk/>
          <pc:sldMk cId="379221968" sldId="391"/>
        </pc:sldMkLst>
        <pc:spChg chg="mod">
          <ac:chgData name="Emily Wild" userId="baf2cde3-8896-481d-9254-c66691563779" providerId="ADAL" clId="{F4BB561D-051B-4609-8D46-8971AA893EBB}" dt="2023-09-19T12:30:33.279" v="26"/>
          <ac:spMkLst>
            <pc:docMk/>
            <pc:sldMk cId="379221968" sldId="391"/>
            <ac:spMk id="3" creationId="{3C5C0BC4-D81F-44F0-A1BB-47AD2D6CB1D9}"/>
          </ac:spMkLst>
        </pc:spChg>
        <pc:spChg chg="mod">
          <ac:chgData name="Emily Wild" userId="baf2cde3-8896-481d-9254-c66691563779" providerId="ADAL" clId="{F4BB561D-051B-4609-8D46-8971AA893EBB}" dt="2023-09-20T08:15:25.751" v="30" actId="6549"/>
          <ac:spMkLst>
            <pc:docMk/>
            <pc:sldMk cId="379221968" sldId="391"/>
            <ac:spMk id="40" creationId="{00000000-0000-0000-0000-000000000000}"/>
          </ac:spMkLst>
        </pc:spChg>
        <pc:picChg chg="del">
          <ac:chgData name="Emily Wild" userId="baf2cde3-8896-481d-9254-c66691563779" providerId="ADAL" clId="{F4BB561D-051B-4609-8D46-8971AA893EBB}" dt="2023-09-19T12:30:01.403" v="21" actId="478"/>
          <ac:picMkLst>
            <pc:docMk/>
            <pc:sldMk cId="379221968" sldId="391"/>
            <ac:picMk id="4" creationId="{62D81424-47E4-CE11-666B-3DA364D55AF3}"/>
          </ac:picMkLst>
        </pc:picChg>
        <pc:picChg chg="add mod">
          <ac:chgData name="Emily Wild" userId="baf2cde3-8896-481d-9254-c66691563779" providerId="ADAL" clId="{F4BB561D-051B-4609-8D46-8971AA893EBB}" dt="2023-09-19T12:30:12.408" v="25" actId="1076"/>
          <ac:picMkLst>
            <pc:docMk/>
            <pc:sldMk cId="379221968" sldId="391"/>
            <ac:picMk id="5" creationId="{295BFEC9-4A79-D2AD-7F16-6E6AF2B93D98}"/>
          </ac:picMkLst>
        </pc:picChg>
      </pc:sldChg>
    </pc:docChg>
  </pc:docChgLst>
  <pc:docChgLst>
    <pc:chgData name="Emily Hywel" userId="baf2cde3-8896-481d-9254-c66691563779" providerId="ADAL" clId="{2268519B-6D2C-4E3E-821A-531243E58575}"/>
    <pc:docChg chg="custSel delSld modSld sldOrd">
      <pc:chgData name="Emily Hywel" userId="baf2cde3-8896-481d-9254-c66691563779" providerId="ADAL" clId="{2268519B-6D2C-4E3E-821A-531243E58575}" dt="2023-08-08T13:14:18.557" v="44" actId="20577"/>
      <pc:docMkLst>
        <pc:docMk/>
      </pc:docMkLst>
      <pc:sldChg chg="modSp mod">
        <pc:chgData name="Emily Hywel" userId="baf2cde3-8896-481d-9254-c66691563779" providerId="ADAL" clId="{2268519B-6D2C-4E3E-821A-531243E58575}" dt="2023-08-08T13:14:18.557" v="44" actId="20577"/>
        <pc:sldMkLst>
          <pc:docMk/>
          <pc:sldMk cId="3799625505" sldId="256"/>
        </pc:sldMkLst>
        <pc:spChg chg="mod">
          <ac:chgData name="Emily Hywel" userId="baf2cde3-8896-481d-9254-c66691563779" providerId="ADAL" clId="{2268519B-6D2C-4E3E-821A-531243E58575}" dt="2023-08-08T13:14:18.557" v="44" actId="20577"/>
          <ac:spMkLst>
            <pc:docMk/>
            <pc:sldMk cId="3799625505" sldId="256"/>
            <ac:spMk id="4" creationId="{00000000-0000-0000-0000-000000000000}"/>
          </ac:spMkLst>
        </pc:spChg>
      </pc:sldChg>
      <pc:sldChg chg="ord">
        <pc:chgData name="Emily Hywel" userId="baf2cde3-8896-481d-9254-c66691563779" providerId="ADAL" clId="{2268519B-6D2C-4E3E-821A-531243E58575}" dt="2023-08-08T13:08:00.811" v="18"/>
        <pc:sldMkLst>
          <pc:docMk/>
          <pc:sldMk cId="1611154360" sldId="326"/>
        </pc:sldMkLst>
      </pc:sldChg>
      <pc:sldChg chg="del">
        <pc:chgData name="Emily Hywel" userId="baf2cde3-8896-481d-9254-c66691563779" providerId="ADAL" clId="{2268519B-6D2C-4E3E-821A-531243E58575}" dt="2023-08-08T13:08:33.766" v="25" actId="47"/>
        <pc:sldMkLst>
          <pc:docMk/>
          <pc:sldMk cId="2889980593" sldId="328"/>
        </pc:sldMkLst>
      </pc:sldChg>
      <pc:sldChg chg="ord">
        <pc:chgData name="Emily Hywel" userId="baf2cde3-8896-481d-9254-c66691563779" providerId="ADAL" clId="{2268519B-6D2C-4E3E-821A-531243E58575}" dt="2023-08-08T13:07:14.242" v="10"/>
        <pc:sldMkLst>
          <pc:docMk/>
          <pc:sldMk cId="500831355" sldId="343"/>
        </pc:sldMkLst>
      </pc:sldChg>
      <pc:sldChg chg="del">
        <pc:chgData name="Emily Hywel" userId="baf2cde3-8896-481d-9254-c66691563779" providerId="ADAL" clId="{2268519B-6D2C-4E3E-821A-531243E58575}" dt="2023-08-08T13:08:31.022" v="24" actId="47"/>
        <pc:sldMkLst>
          <pc:docMk/>
          <pc:sldMk cId="271723325" sldId="345"/>
        </pc:sldMkLst>
      </pc:sldChg>
      <pc:sldChg chg="del">
        <pc:chgData name="Emily Hywel" userId="baf2cde3-8896-481d-9254-c66691563779" providerId="ADAL" clId="{2268519B-6D2C-4E3E-821A-531243E58575}" dt="2023-08-08T13:04:47.786" v="1" actId="47"/>
        <pc:sldMkLst>
          <pc:docMk/>
          <pc:sldMk cId="3795252528" sldId="347"/>
        </pc:sldMkLst>
      </pc:sldChg>
      <pc:sldChg chg="del">
        <pc:chgData name="Emily Hywel" userId="baf2cde3-8896-481d-9254-c66691563779" providerId="ADAL" clId="{2268519B-6D2C-4E3E-821A-531243E58575}" dt="2023-08-08T13:04:44.667" v="0" actId="47"/>
        <pc:sldMkLst>
          <pc:docMk/>
          <pc:sldMk cId="273610768" sldId="349"/>
        </pc:sldMkLst>
      </pc:sldChg>
      <pc:sldChg chg="modSp mod">
        <pc:chgData name="Emily Hywel" userId="baf2cde3-8896-481d-9254-c66691563779" providerId="ADAL" clId="{2268519B-6D2C-4E3E-821A-531243E58575}" dt="2023-08-08T13:06:24.330" v="4" actId="20577"/>
        <pc:sldMkLst>
          <pc:docMk/>
          <pc:sldMk cId="177309255" sldId="354"/>
        </pc:sldMkLst>
        <pc:spChg chg="mod">
          <ac:chgData name="Emily Hywel" userId="baf2cde3-8896-481d-9254-c66691563779" providerId="ADAL" clId="{2268519B-6D2C-4E3E-821A-531243E58575}" dt="2023-08-08T13:06:24.330" v="4" actId="20577"/>
          <ac:spMkLst>
            <pc:docMk/>
            <pc:sldMk cId="177309255" sldId="354"/>
            <ac:spMk id="40" creationId="{00000000-0000-0000-0000-000000000000}"/>
          </ac:spMkLst>
        </pc:spChg>
      </pc:sldChg>
      <pc:sldChg chg="ord">
        <pc:chgData name="Emily Hywel" userId="baf2cde3-8896-481d-9254-c66691563779" providerId="ADAL" clId="{2268519B-6D2C-4E3E-821A-531243E58575}" dt="2023-08-08T13:08:24.635" v="23"/>
        <pc:sldMkLst>
          <pc:docMk/>
          <pc:sldMk cId="1087407634" sldId="357"/>
        </pc:sldMkLst>
      </pc:sldChg>
      <pc:sldChg chg="del">
        <pc:chgData name="Emily Hywel" userId="baf2cde3-8896-481d-9254-c66691563779" providerId="ADAL" clId="{2268519B-6D2C-4E3E-821A-531243E58575}" dt="2023-08-08T13:07:32.825" v="13" actId="47"/>
        <pc:sldMkLst>
          <pc:docMk/>
          <pc:sldMk cId="1533720249" sldId="360"/>
        </pc:sldMkLst>
      </pc:sldChg>
      <pc:sldChg chg="del">
        <pc:chgData name="Emily Hywel" userId="baf2cde3-8896-481d-9254-c66691563779" providerId="ADAL" clId="{2268519B-6D2C-4E3E-821A-531243E58575}" dt="2023-08-08T13:08:09.470" v="21" actId="47"/>
        <pc:sldMkLst>
          <pc:docMk/>
          <pc:sldMk cId="3643888035" sldId="361"/>
        </pc:sldMkLst>
      </pc:sldChg>
      <pc:sldChg chg="modSp mod">
        <pc:chgData name="Emily Hywel" userId="baf2cde3-8896-481d-9254-c66691563779" providerId="ADAL" clId="{2268519B-6D2C-4E3E-821A-531243E58575}" dt="2023-08-08T13:06:41.082" v="6" actId="1076"/>
        <pc:sldMkLst>
          <pc:docMk/>
          <pc:sldMk cId="3453460480" sldId="362"/>
        </pc:sldMkLst>
        <pc:spChg chg="mod">
          <ac:chgData name="Emily Hywel" userId="baf2cde3-8896-481d-9254-c66691563779" providerId="ADAL" clId="{2268519B-6D2C-4E3E-821A-531243E58575}" dt="2023-08-08T13:06:41.082" v="6" actId="1076"/>
          <ac:spMkLst>
            <pc:docMk/>
            <pc:sldMk cId="3453460480" sldId="362"/>
            <ac:spMk id="2" creationId="{0C3F345C-507B-48A6-B407-F4FEFF20CB5B}"/>
          </ac:spMkLst>
        </pc:spChg>
        <pc:spChg chg="mod">
          <ac:chgData name="Emily Hywel" userId="baf2cde3-8896-481d-9254-c66691563779" providerId="ADAL" clId="{2268519B-6D2C-4E3E-821A-531243E58575}" dt="2023-08-08T13:06:37.481" v="5" actId="1076"/>
          <ac:spMkLst>
            <pc:docMk/>
            <pc:sldMk cId="3453460480" sldId="362"/>
            <ac:spMk id="11" creationId="{BDDEF4B0-4B09-4BC4-8CBC-1E4D30974241}"/>
          </ac:spMkLst>
        </pc:spChg>
      </pc:sldChg>
      <pc:sldChg chg="del">
        <pc:chgData name="Emily Hywel" userId="baf2cde3-8896-481d-9254-c66691563779" providerId="ADAL" clId="{2268519B-6D2C-4E3E-821A-531243E58575}" dt="2023-08-08T13:07:34.257" v="14" actId="47"/>
        <pc:sldMkLst>
          <pc:docMk/>
          <pc:sldMk cId="2256657237" sldId="369"/>
        </pc:sldMkLst>
      </pc:sldChg>
      <pc:sldChg chg="ord">
        <pc:chgData name="Emily Hywel" userId="baf2cde3-8896-481d-9254-c66691563779" providerId="ADAL" clId="{2268519B-6D2C-4E3E-821A-531243E58575}" dt="2023-08-08T13:08:04.243" v="20"/>
        <pc:sldMkLst>
          <pc:docMk/>
          <pc:sldMk cId="3718301040" sldId="371"/>
        </pc:sldMkLst>
      </pc:sldChg>
      <pc:sldChg chg="ord">
        <pc:chgData name="Emily Hywel" userId="baf2cde3-8896-481d-9254-c66691563779" providerId="ADAL" clId="{2268519B-6D2C-4E3E-821A-531243E58575}" dt="2023-08-08T13:07:10.804" v="8"/>
        <pc:sldMkLst>
          <pc:docMk/>
          <pc:sldMk cId="903745614" sldId="386"/>
        </pc:sldMkLst>
      </pc:sldChg>
      <pc:sldChg chg="ord">
        <pc:chgData name="Emily Hywel" userId="baf2cde3-8896-481d-9254-c66691563779" providerId="ADAL" clId="{2268519B-6D2C-4E3E-821A-531243E58575}" dt="2023-08-08T13:07:50.067" v="16"/>
        <pc:sldMkLst>
          <pc:docMk/>
          <pc:sldMk cId="1089642825" sldId="387"/>
        </pc:sldMkLst>
      </pc:sldChg>
    </pc:docChg>
  </pc:docChgLst>
  <pc:docChgLst>
    <pc:chgData name="Emily Wild" userId="baf2cde3-8896-481d-9254-c66691563779" providerId="ADAL" clId="{2D3DC624-49D2-4579-950A-916524BBD004}"/>
    <pc:docChg chg="modSld">
      <pc:chgData name="Emily Wild" userId="baf2cde3-8896-481d-9254-c66691563779" providerId="ADAL" clId="{2D3DC624-49D2-4579-950A-916524BBD004}" dt="2023-09-15T16:44:53.805" v="20" actId="20577"/>
      <pc:docMkLst>
        <pc:docMk/>
      </pc:docMkLst>
      <pc:sldChg chg="modSp mod">
        <pc:chgData name="Emily Wild" userId="baf2cde3-8896-481d-9254-c66691563779" providerId="ADAL" clId="{2D3DC624-49D2-4579-950A-916524BBD004}" dt="2023-09-15T16:44:53.805" v="20" actId="20577"/>
        <pc:sldMkLst>
          <pc:docMk/>
          <pc:sldMk cId="3799625505" sldId="256"/>
        </pc:sldMkLst>
        <pc:spChg chg="mod">
          <ac:chgData name="Emily Wild" userId="baf2cde3-8896-481d-9254-c66691563779" providerId="ADAL" clId="{2D3DC624-49D2-4579-950A-916524BBD004}" dt="2023-09-15T16:44:53.805" v="20" actId="20577"/>
          <ac:spMkLst>
            <pc:docMk/>
            <pc:sldMk cId="3799625505" sldId="256"/>
            <ac:spMk id="4" creationId="{00000000-0000-0000-0000-000000000000}"/>
          </ac:spMkLst>
        </pc:spChg>
      </pc:sldChg>
    </pc:docChg>
  </pc:docChgLst>
  <pc:docChgLst>
    <pc:chgData name="Emily Wild" userId="baf2cde3-8896-481d-9254-c66691563779" providerId="ADAL" clId="{7BEEEEA1-AA37-406A-86AB-B419FB9A1969}"/>
    <pc:docChg chg="custSel delSld modSld sldOrd">
      <pc:chgData name="Emily Wild" userId="baf2cde3-8896-481d-9254-c66691563779" providerId="ADAL" clId="{7BEEEEA1-AA37-406A-86AB-B419FB9A1969}" dt="2023-09-19T12:23:26.294" v="123" actId="27636"/>
      <pc:docMkLst>
        <pc:docMk/>
      </pc:docMkLst>
      <pc:sldChg chg="modSp mod">
        <pc:chgData name="Emily Wild" userId="baf2cde3-8896-481d-9254-c66691563779" providerId="ADAL" clId="{7BEEEEA1-AA37-406A-86AB-B419FB9A1969}" dt="2023-09-19T12:23:26.294" v="123" actId="27636"/>
        <pc:sldMkLst>
          <pc:docMk/>
          <pc:sldMk cId="3799625505" sldId="256"/>
        </pc:sldMkLst>
        <pc:spChg chg="mod">
          <ac:chgData name="Emily Wild" userId="baf2cde3-8896-481d-9254-c66691563779" providerId="ADAL" clId="{7BEEEEA1-AA37-406A-86AB-B419FB9A1969}" dt="2023-09-19T12:23:26.294" v="123" actId="27636"/>
          <ac:spMkLst>
            <pc:docMk/>
            <pc:sldMk cId="3799625505" sldId="256"/>
            <ac:spMk id="4" creationId="{00000000-0000-0000-0000-000000000000}"/>
          </ac:spMkLst>
        </pc:spChg>
      </pc:sldChg>
      <pc:sldChg chg="del">
        <pc:chgData name="Emily Wild" userId="baf2cde3-8896-481d-9254-c66691563779" providerId="ADAL" clId="{7BEEEEA1-AA37-406A-86AB-B419FB9A1969}" dt="2023-09-15T16:46:39.893" v="0" actId="47"/>
        <pc:sldMkLst>
          <pc:docMk/>
          <pc:sldMk cId="2777510969" sldId="307"/>
        </pc:sldMkLst>
      </pc:sldChg>
      <pc:sldChg chg="del">
        <pc:chgData name="Emily Wild" userId="baf2cde3-8896-481d-9254-c66691563779" providerId="ADAL" clId="{7BEEEEA1-AA37-406A-86AB-B419FB9A1969}" dt="2023-09-15T16:46:39.893" v="0" actId="47"/>
        <pc:sldMkLst>
          <pc:docMk/>
          <pc:sldMk cId="1586272751" sldId="309"/>
        </pc:sldMkLst>
      </pc:sldChg>
      <pc:sldChg chg="del">
        <pc:chgData name="Emily Wild" userId="baf2cde3-8896-481d-9254-c66691563779" providerId="ADAL" clId="{7BEEEEA1-AA37-406A-86AB-B419FB9A1969}" dt="2023-09-15T16:46:39.893" v="0" actId="47"/>
        <pc:sldMkLst>
          <pc:docMk/>
          <pc:sldMk cId="1654345618" sldId="310"/>
        </pc:sldMkLst>
      </pc:sldChg>
      <pc:sldChg chg="del">
        <pc:chgData name="Emily Wild" userId="baf2cde3-8896-481d-9254-c66691563779" providerId="ADAL" clId="{7BEEEEA1-AA37-406A-86AB-B419FB9A1969}" dt="2023-09-15T16:46:39.893" v="0" actId="47"/>
        <pc:sldMkLst>
          <pc:docMk/>
          <pc:sldMk cId="1450180832" sldId="344"/>
        </pc:sldMkLst>
      </pc:sldChg>
      <pc:sldChg chg="del ord">
        <pc:chgData name="Emily Wild" userId="baf2cde3-8896-481d-9254-c66691563779" providerId="ADAL" clId="{7BEEEEA1-AA37-406A-86AB-B419FB9A1969}" dt="2023-09-15T17:01:30.969" v="91" actId="47"/>
        <pc:sldMkLst>
          <pc:docMk/>
          <pc:sldMk cId="4198049427" sldId="359"/>
        </pc:sldMkLst>
      </pc:sldChg>
      <pc:sldChg chg="del ord">
        <pc:chgData name="Emily Wild" userId="baf2cde3-8896-481d-9254-c66691563779" providerId="ADAL" clId="{7BEEEEA1-AA37-406A-86AB-B419FB9A1969}" dt="2023-09-15T17:01:30.969" v="91" actId="47"/>
        <pc:sldMkLst>
          <pc:docMk/>
          <pc:sldMk cId="1533720249" sldId="360"/>
        </pc:sldMkLst>
      </pc:sldChg>
      <pc:sldChg chg="del ord">
        <pc:chgData name="Emily Wild" userId="baf2cde3-8896-481d-9254-c66691563779" providerId="ADAL" clId="{7BEEEEA1-AA37-406A-86AB-B419FB9A1969}" dt="2023-09-15T17:01:30.969" v="91" actId="47"/>
        <pc:sldMkLst>
          <pc:docMk/>
          <pc:sldMk cId="2256657237" sldId="369"/>
        </pc:sldMkLst>
      </pc:sldChg>
      <pc:sldChg chg="modSp del mod">
        <pc:chgData name="Emily Wild" userId="baf2cde3-8896-481d-9254-c66691563779" providerId="ADAL" clId="{7BEEEEA1-AA37-406A-86AB-B419FB9A1969}" dt="2023-09-15T17:01:30.969" v="91" actId="47"/>
        <pc:sldMkLst>
          <pc:docMk/>
          <pc:sldMk cId="1089642825" sldId="387"/>
        </pc:sldMkLst>
        <pc:spChg chg="mod">
          <ac:chgData name="Emily Wild" userId="baf2cde3-8896-481d-9254-c66691563779" providerId="ADAL" clId="{7BEEEEA1-AA37-406A-86AB-B419FB9A1969}" dt="2023-09-15T16:53:04.166" v="86" actId="27636"/>
          <ac:spMkLst>
            <pc:docMk/>
            <pc:sldMk cId="1089642825" sldId="387"/>
            <ac:spMk id="2" creationId="{CE119CEF-03E0-410C-8B3B-137DE0DA4C8E}"/>
          </ac:spMkLst>
        </pc:spChg>
        <pc:spChg chg="mod">
          <ac:chgData name="Emily Wild" userId="baf2cde3-8896-481d-9254-c66691563779" providerId="ADAL" clId="{7BEEEEA1-AA37-406A-86AB-B419FB9A1969}" dt="2023-09-15T16:50:41.505" v="6" actId="20577"/>
          <ac:spMkLst>
            <pc:docMk/>
            <pc:sldMk cId="1089642825" sldId="387"/>
            <ac:spMk id="3" creationId="{6D940B5C-BFBC-41CC-A8F5-9904EDC6C699}"/>
          </ac:spMkLst>
        </pc:spChg>
      </pc:sldChg>
    </pc:docChg>
  </pc:docChgLst>
  <pc:docChgLst>
    <pc:chgData name="Emily Hywel" userId="baf2cde3-8896-481d-9254-c66691563779" providerId="ADAL" clId="{76187036-3B79-43E0-ACD8-BC3DA525A5A4}"/>
    <pc:docChg chg="delSld modSld">
      <pc:chgData name="Emily Hywel" userId="baf2cde3-8896-481d-9254-c66691563779" providerId="ADAL" clId="{76187036-3B79-43E0-ACD8-BC3DA525A5A4}" dt="2023-09-14T10:10:03.420" v="4" actId="20577"/>
      <pc:docMkLst>
        <pc:docMk/>
      </pc:docMkLst>
      <pc:sldChg chg="modSp mod">
        <pc:chgData name="Emily Hywel" userId="baf2cde3-8896-481d-9254-c66691563779" providerId="ADAL" clId="{76187036-3B79-43E0-ACD8-BC3DA525A5A4}" dt="2023-09-14T10:10:03.420" v="4" actId="20577"/>
        <pc:sldMkLst>
          <pc:docMk/>
          <pc:sldMk cId="3799625505" sldId="256"/>
        </pc:sldMkLst>
        <pc:spChg chg="mod">
          <ac:chgData name="Emily Hywel" userId="baf2cde3-8896-481d-9254-c66691563779" providerId="ADAL" clId="{76187036-3B79-43E0-ACD8-BC3DA525A5A4}" dt="2023-09-14T10:10:03.420" v="4" actId="20577"/>
          <ac:spMkLst>
            <pc:docMk/>
            <pc:sldMk cId="3799625505" sldId="256"/>
            <ac:spMk id="3" creationId="{00000000-0000-0000-0000-000000000000}"/>
          </ac:spMkLst>
        </pc:spChg>
      </pc:sldChg>
      <pc:sldChg chg="del">
        <pc:chgData name="Emily Hywel" userId="baf2cde3-8896-481d-9254-c66691563779" providerId="ADAL" clId="{76187036-3B79-43E0-ACD8-BC3DA525A5A4}" dt="2023-09-14T10:08:17.030" v="0" actId="47"/>
        <pc:sldMkLst>
          <pc:docMk/>
          <pc:sldMk cId="1322533433" sldId="3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wtsd.ac.uk/library/"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semiotics%20AND%20illustration&amp;displayField=all"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semiotics&amp;pfilter=rtype,exact,books&amp;tab=Everything&amp;search_scope=MyInst_and_CI&amp;vid=44WHELF_UWTSD:44WHELF_UWTSD_VU1&amp;facet=tlevel,include,available_p&amp;lang=en&amp;offset=0" TargetMode="Externa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search?query=any,contains,semiotics&amp;pfilter=rtype,exact,books&amp;tab=Everything&amp;search_scope=MyInst_and_CI&amp;vid=44WHELF_UWTSD:44WHELF_UWTSD_VU1&amp;facet=tlevel,include,online_resources&amp;lang=en&amp;offset=0"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librarysearch.uwtsd.ac.uk/discovery/fulldisplay?docid=alma99100544368302421&amp;context=L&amp;vid=44WHELF_UWTSD:44WHELF_UWTSD_VU1&amp;lang=en&amp;search_scope=MyInst_and_CI&amp;adaptor=Local%20Search%20Engine&amp;tab=Everything&amp;query=any,contains,semiotics&amp;facet=tlevel,include,online_resources&amp;pfilter=rtype,exact,books&amp;offset=0" TargetMode="Externa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hyperlink" Target="https://librarysearch.uwtsd.ac.uk/discovery/search?query=any,contains,semiotics%20AND%20art&amp;tab=Everything&amp;search_scope=MyInst_and_CI&amp;vid=44WHELF_UWTSD:44WHELF_UWTSD_VU1&amp;facet=tlevel,include,online_resources&amp;facet=rtype,include,articl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search?query=any,contains,semiotics%20AND%20%22graphic%20design%22&amp;tab=Everything&amp;search_scope=Search_ELEC&amp;vid=44WHELF_UWTSD:44WHELF_UWTSD_VU1&amp;facet=lang,include,eng&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search?query=contains,dbcategory,&amp;tab=jsearch_slot&amp;sortby=title&amp;vid=44WHELF_UWTSD:44WHELF_UWTSD_VU1&amp;offset=0&amp;databases=category,Institute%20of%20Science%20and%20Art%E2%94%80Art%20and%20design"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browzine.com/libraries/1422/subjects/57/bookcases/75?sort=title"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Wild</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fontScale="90000"/>
          </a:bodyPr>
          <a:lstStyle/>
          <a:p>
            <a:r>
              <a:rPr lang="en-GB" dirty="0"/>
              <a:t>Finding and Using Information</a:t>
            </a:r>
            <a:br>
              <a:rPr lang="en-GB" sz="3200" dirty="0"/>
            </a:br>
            <a:br>
              <a:rPr lang="en-GB" sz="3200" dirty="0"/>
            </a:br>
            <a:r>
              <a:rPr lang="en-GB" sz="3200" dirty="0"/>
              <a:t>Illustration</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normAutofit fontScale="90000"/>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Art &amp; Design databases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49545" y="2093571"/>
            <a:ext cx="5566670" cy="3225371"/>
          </a:xfrm>
        </p:spPr>
        <p:txBody>
          <a:bodyPr>
            <a:normAutofit lnSpcReduction="10000"/>
          </a:bodyPr>
          <a:lstStyle/>
          <a:p>
            <a:r>
              <a:rPr lang="en-GB" sz="2400" dirty="0"/>
              <a:t>Dedicated librarian to provide research support</a:t>
            </a:r>
          </a:p>
          <a:p>
            <a:r>
              <a:rPr lang="en-GB" sz="2400" dirty="0"/>
              <a:t>Online support via email </a:t>
            </a:r>
            <a:r>
              <a:rPr lang="en-GB" sz="2400"/>
              <a:t>or Teams</a:t>
            </a:r>
            <a:endParaRPr lang="en-GB" sz="2400" dirty="0"/>
          </a:p>
          <a:p>
            <a:r>
              <a:rPr lang="en-GB" sz="2400" dirty="0"/>
              <a:t>Book a 1-2-1 session via the website</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3353726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771985" y="1892311"/>
            <a:ext cx="3364938" cy="4176650"/>
          </a:xfrm>
        </p:spPr>
        <p:txBody>
          <a:bodyPr>
            <a:normAutofit fontScale="92500" lnSpcReduction="10000"/>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pPr marL="0" indent="0">
              <a:buNone/>
            </a:pPr>
            <a:r>
              <a:rPr lang="en-US" dirty="0">
                <a:hlinkClick r:id="rId2"/>
              </a:rPr>
              <a:t>Library website</a:t>
            </a:r>
            <a:endParaRPr lang="en-US" dirty="0"/>
          </a:p>
          <a:p>
            <a:endParaRPr lang="en-US" dirty="0"/>
          </a:p>
          <a:p>
            <a:endParaRPr lang="en-US" dirty="0"/>
          </a:p>
          <a:p>
            <a:endParaRPr lang="en-US" dirty="0"/>
          </a:p>
        </p:txBody>
      </p:sp>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dirty="0"/>
              <a:t>Library Webpage</a:t>
            </a:r>
          </a:p>
        </p:txBody>
      </p:sp>
      <p:pic>
        <p:nvPicPr>
          <p:cNvPr id="12" name="Content Placeholder 11">
            <a:extLst>
              <a:ext uri="{FF2B5EF4-FFF2-40B4-BE49-F238E27FC236}">
                <a16:creationId xmlns:a16="http://schemas.microsoft.com/office/drawing/2014/main" id="{4B418EAD-B598-434B-F597-95A6339D7E5D}"/>
              </a:ext>
            </a:extLst>
          </p:cNvPr>
          <p:cNvPicPr>
            <a:picLocks noGrp="1" noChangeAspect="1"/>
          </p:cNvPicPr>
          <p:nvPr>
            <p:ph sz="quarter" idx="4"/>
          </p:nvPr>
        </p:nvPicPr>
        <p:blipFill rotWithShape="1">
          <a:blip r:embed="rId3"/>
          <a:srcRect l="58774" t="5305" r="379" b="43017"/>
          <a:stretch/>
        </p:blipFill>
        <p:spPr>
          <a:xfrm>
            <a:off x="4409807" y="1949097"/>
            <a:ext cx="7290544" cy="3613355"/>
          </a:xfrm>
        </p:spPr>
      </p:pic>
    </p:spTree>
    <p:extLst>
      <p:ext uri="{BB962C8B-B14F-4D97-AF65-F5344CB8AC3E}">
        <p14:creationId xmlns:p14="http://schemas.microsoft.com/office/powerpoint/2010/main" val="1552371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592263"/>
            <a:ext cx="5520254" cy="4060482"/>
          </a:xfrm>
        </p:spPr>
        <p:txBody>
          <a:bodyPr>
            <a:normAutofit/>
          </a:bodyPr>
          <a:lstStyle/>
          <a:p>
            <a:r>
              <a:rPr lang="en-GB" sz="2400" dirty="0"/>
              <a:t>Good sources of academic research</a:t>
            </a:r>
          </a:p>
          <a:p>
            <a:r>
              <a:rPr lang="en-GB" sz="2400" dirty="0"/>
              <a:t>Curated and up to date</a:t>
            </a:r>
          </a:p>
          <a:p>
            <a:r>
              <a:rPr lang="en-GB" sz="2400" dirty="0"/>
              <a:t>Not freely available on the internet</a:t>
            </a:r>
          </a:p>
          <a:p>
            <a:r>
              <a:rPr lang="en-GB" sz="2400" dirty="0"/>
              <a:t>Filters out poor quality research</a:t>
            </a:r>
          </a:p>
          <a:p>
            <a:pPr marL="0" indent="0">
              <a:buNone/>
            </a:pPr>
            <a:r>
              <a:rPr lang="en-GB" sz="2400" dirty="0"/>
              <a:t>Our subscriptions include:</a:t>
            </a:r>
          </a:p>
          <a:p>
            <a:pPr lvl="1"/>
            <a:r>
              <a:rPr lang="en-GB" sz="2000" dirty="0"/>
              <a:t>Academic journal databases</a:t>
            </a:r>
          </a:p>
          <a:p>
            <a:pPr lvl="1"/>
            <a:r>
              <a:rPr lang="en-GB" sz="2000" dirty="0"/>
              <a:t>Ebook collections</a:t>
            </a:r>
          </a:p>
          <a:p>
            <a:pPr lvl="1"/>
            <a:r>
              <a:rPr lang="en-GB" sz="2000" dirty="0"/>
              <a:t>Specialist databases</a:t>
            </a:r>
          </a:p>
          <a:p>
            <a:pPr lvl="1"/>
            <a:r>
              <a:rPr lang="en-GB" sz="2000" dirty="0"/>
              <a:t>Image databases</a:t>
            </a:r>
          </a:p>
          <a:p>
            <a:pPr lvl="1"/>
            <a:r>
              <a:rPr lang="en-GB" sz="2000" dirty="0"/>
              <a:t>Film, TV and video resources </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120306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err="1"/>
              <a:t>eJournals</a:t>
            </a:r>
            <a:endParaRPr lang="en-GB" dirty="0"/>
          </a:p>
          <a:p>
            <a:r>
              <a:rPr lang="en-GB" dirty="0"/>
              <a:t>Images</a:t>
            </a:r>
          </a:p>
          <a:p>
            <a:endParaRPr lang="en-GB" dirty="0"/>
          </a:p>
        </p:txBody>
      </p:sp>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pic>
        <p:nvPicPr>
          <p:cNvPr id="7" name="Content Placeholder 6">
            <a:extLst>
              <a:ext uri="{FF2B5EF4-FFF2-40B4-BE49-F238E27FC236}">
                <a16:creationId xmlns:a16="http://schemas.microsoft.com/office/drawing/2014/main" id="{D4917629-4DA7-C023-E45F-AA6FC017F73E}"/>
              </a:ext>
            </a:extLst>
          </p:cNvPr>
          <p:cNvPicPr>
            <a:picLocks noGrp="1" noChangeAspect="1"/>
          </p:cNvPicPr>
          <p:nvPr>
            <p:ph sz="quarter" idx="4"/>
          </p:nvPr>
        </p:nvPicPr>
        <p:blipFill rotWithShape="1">
          <a:blip r:embed="rId2"/>
          <a:srcRect l="58885" t="5699" r="56" b="42686"/>
          <a:stretch/>
        </p:blipFill>
        <p:spPr>
          <a:xfrm>
            <a:off x="4779805" y="1961535"/>
            <a:ext cx="7210633" cy="3547632"/>
          </a:xfrm>
        </p:spPr>
      </p:pic>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80031" y="5783922"/>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89086" y="1851292"/>
            <a:ext cx="2792202" cy="3416320"/>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a:p>
            <a:pPr marL="285750" indent="-285750">
              <a:buFont typeface="Arial" panose="020B0604020202020204" pitchFamily="34" charset="0"/>
              <a:buChar char="•"/>
            </a:pPr>
            <a:endParaRPr lang="en-GB" dirty="0"/>
          </a:p>
          <a:p>
            <a:r>
              <a:rPr lang="en-GB" dirty="0"/>
              <a:t>Alternatively use the filters under the search box</a:t>
            </a:r>
          </a:p>
        </p:txBody>
      </p:sp>
      <p:pic>
        <p:nvPicPr>
          <p:cNvPr id="6" name="Picture 5">
            <a:extLst>
              <a:ext uri="{FF2B5EF4-FFF2-40B4-BE49-F238E27FC236}">
                <a16:creationId xmlns:a16="http://schemas.microsoft.com/office/drawing/2014/main" id="{5C16BB40-DF5F-372E-87AD-0DB2E0A04E01}"/>
              </a:ext>
            </a:extLst>
          </p:cNvPr>
          <p:cNvPicPr>
            <a:picLocks noChangeAspect="1"/>
          </p:cNvPicPr>
          <p:nvPr/>
        </p:nvPicPr>
        <p:blipFill rotWithShape="1">
          <a:blip r:embed="rId3"/>
          <a:srcRect l="411" t="11792" r="5165" b="5996"/>
          <a:stretch/>
        </p:blipFill>
        <p:spPr>
          <a:xfrm>
            <a:off x="3780031" y="1544789"/>
            <a:ext cx="7124108" cy="4135210"/>
          </a:xfrm>
          <a:prstGeom prst="rect">
            <a:avLst/>
          </a:prstGeom>
        </p:spPr>
      </p:pic>
    </p:spTree>
    <p:extLst>
      <p:ext uri="{BB962C8B-B14F-4D97-AF65-F5344CB8AC3E}">
        <p14:creationId xmlns:p14="http://schemas.microsoft.com/office/powerpoint/2010/main" val="431333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Print Resources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 down menu under the search box or on the left 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6" name="Picture 5">
            <a:extLst>
              <a:ext uri="{FF2B5EF4-FFF2-40B4-BE49-F238E27FC236}">
                <a16:creationId xmlns:a16="http://schemas.microsoft.com/office/drawing/2014/main" id="{EFDC8512-D344-17FC-D124-2EEB11D2109B}"/>
              </a:ext>
            </a:extLst>
          </p:cNvPr>
          <p:cNvPicPr>
            <a:picLocks noChangeAspect="1"/>
          </p:cNvPicPr>
          <p:nvPr/>
        </p:nvPicPr>
        <p:blipFill rotWithShape="1">
          <a:blip r:embed="rId3"/>
          <a:srcRect l="58726" t="5900" r="424" b="43048"/>
          <a:stretch/>
        </p:blipFill>
        <p:spPr>
          <a:xfrm>
            <a:off x="579192" y="1628955"/>
            <a:ext cx="7353016" cy="3600090"/>
          </a:xfrm>
          <a:prstGeom prst="rect">
            <a:avLst/>
          </a:prstGeom>
        </p:spPr>
      </p:pic>
    </p:spTree>
    <p:extLst>
      <p:ext uri="{BB962C8B-B14F-4D97-AF65-F5344CB8AC3E}">
        <p14:creationId xmlns:p14="http://schemas.microsoft.com/office/powerpoint/2010/main" val="3596546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41392" y="2278627"/>
            <a:ext cx="3762548" cy="2566218"/>
          </a:xfrm>
        </p:spPr>
        <p:txBody>
          <a:bodyPr/>
          <a:lstStyle/>
          <a:p>
            <a:pPr marL="0" indent="0">
              <a:buNone/>
            </a:pPr>
            <a:r>
              <a:rPr lang="en-US" sz="2400" dirty="0">
                <a:latin typeface="+mn-lt"/>
              </a:rPr>
              <a:t>Use the Library Search to find </a:t>
            </a:r>
            <a:r>
              <a:rPr lang="en-US" sz="2400" dirty="0">
                <a:latin typeface="+mn-lt"/>
                <a:cs typeface="Calibri Light" panose="020F0302020204030204" pitchFamily="34" charset="0"/>
              </a:rPr>
              <a:t>ebooks</a:t>
            </a:r>
          </a:p>
          <a:p>
            <a:r>
              <a:rPr lang="en-US" sz="2400" dirty="0">
                <a:latin typeface="+mn-lt"/>
              </a:rPr>
              <a:t>Limit to Full Text Online</a:t>
            </a:r>
          </a:p>
          <a:p>
            <a:r>
              <a:rPr lang="en-US" sz="2400" dirty="0">
                <a:latin typeface="+mn-lt"/>
              </a:rPr>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fontScale="90000"/>
          </a:bodyPr>
          <a:lstStyle/>
          <a:p>
            <a:r>
              <a:rPr lang="en-GB" dirty="0"/>
              <a:t>Limit </a:t>
            </a:r>
            <a:r>
              <a:rPr lang="en-GB"/>
              <a:t>Library Search to Ebooks Only</a:t>
            </a:r>
            <a:endParaRPr lang="en-GB" dirty="0"/>
          </a:p>
        </p:txBody>
      </p:sp>
      <p:sp>
        <p:nvSpPr>
          <p:cNvPr id="2" name="TextBox 1">
            <a:extLst>
              <a:ext uri="{FF2B5EF4-FFF2-40B4-BE49-F238E27FC236}">
                <a16:creationId xmlns:a16="http://schemas.microsoft.com/office/drawing/2014/main" id="{0C3F345C-507B-48A6-B407-F4FEFF20CB5B}"/>
              </a:ext>
            </a:extLst>
          </p:cNvPr>
          <p:cNvSpPr txBox="1"/>
          <p:nvPr/>
        </p:nvSpPr>
        <p:spPr>
          <a:xfrm>
            <a:off x="655609" y="4292755"/>
            <a:ext cx="1943818" cy="369332"/>
          </a:xfrm>
          <a:prstGeom prst="rect">
            <a:avLst/>
          </a:prstGeom>
          <a:noFill/>
        </p:spPr>
        <p:txBody>
          <a:bodyPr wrap="square" rtlCol="0">
            <a:spAutoFit/>
          </a:bodyPr>
          <a:lstStyle/>
          <a:p>
            <a:r>
              <a:rPr lang="en-GB" dirty="0">
                <a:hlinkClick r:id="rId2"/>
              </a:rPr>
              <a:t>Ebooks</a:t>
            </a:r>
            <a:endParaRPr lang="en-GB" dirty="0"/>
          </a:p>
        </p:txBody>
      </p:sp>
      <p:pic>
        <p:nvPicPr>
          <p:cNvPr id="6" name="Picture 5">
            <a:extLst>
              <a:ext uri="{FF2B5EF4-FFF2-40B4-BE49-F238E27FC236}">
                <a16:creationId xmlns:a16="http://schemas.microsoft.com/office/drawing/2014/main" id="{BE1C6449-DB47-A62A-0D0F-D1E0A48924DC}"/>
              </a:ext>
            </a:extLst>
          </p:cNvPr>
          <p:cNvPicPr>
            <a:picLocks noChangeAspect="1"/>
          </p:cNvPicPr>
          <p:nvPr/>
        </p:nvPicPr>
        <p:blipFill rotWithShape="1">
          <a:blip r:embed="rId3"/>
          <a:srcRect l="524" t="12830" r="5331" b="8931"/>
          <a:stretch/>
        </p:blipFill>
        <p:spPr>
          <a:xfrm>
            <a:off x="3933645" y="1587261"/>
            <a:ext cx="7580329" cy="4199791"/>
          </a:xfrm>
          <a:prstGeom prst="rect">
            <a:avLst/>
          </a:prstGeom>
        </p:spPr>
      </p:pic>
    </p:spTree>
    <p:extLst>
      <p:ext uri="{BB962C8B-B14F-4D97-AF65-F5344CB8AC3E}">
        <p14:creationId xmlns:p14="http://schemas.microsoft.com/office/powerpoint/2010/main" val="3453460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3"/>
            <a:ext cx="4392495" cy="2058315"/>
          </a:xfrm>
        </p:spPr>
        <p:txBody>
          <a:bodyPr>
            <a:normAutofit fontScale="62500" lnSpcReduction="20000"/>
          </a:bodyPr>
          <a:lstStyle/>
          <a:p>
            <a:r>
              <a:rPr lang="en-GB" dirty="0"/>
              <a:t>Where the book is held if it’s in print</a:t>
            </a:r>
          </a:p>
          <a:p>
            <a:r>
              <a:rPr lang="en-GB" dirty="0"/>
              <a:t>Link to ebook if it’s electronic</a:t>
            </a:r>
          </a:p>
          <a:p>
            <a:r>
              <a:rPr lang="en-GB" dirty="0"/>
              <a:t>How to request it if it’s on loan</a:t>
            </a:r>
          </a:p>
          <a:p>
            <a:r>
              <a:rPr lang="en-GB" dirty="0"/>
              <a:t>Related reading</a:t>
            </a:r>
          </a:p>
          <a:p>
            <a:r>
              <a:rPr lang="en-GB" dirty="0"/>
              <a:t>Virtual browse of other similar books</a:t>
            </a:r>
          </a:p>
          <a:p>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698242" y="5699888"/>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7" name="Picture 6">
            <a:extLst>
              <a:ext uri="{FF2B5EF4-FFF2-40B4-BE49-F238E27FC236}">
                <a16:creationId xmlns:a16="http://schemas.microsoft.com/office/drawing/2014/main" id="{438ACCAE-B664-7649-D191-DAB96F065A0D}"/>
              </a:ext>
            </a:extLst>
          </p:cNvPr>
          <p:cNvPicPr>
            <a:picLocks noChangeAspect="1"/>
          </p:cNvPicPr>
          <p:nvPr/>
        </p:nvPicPr>
        <p:blipFill rotWithShape="1">
          <a:blip r:embed="rId3"/>
          <a:srcRect l="9469" t="11121" r="6419" b="5745"/>
          <a:stretch/>
        </p:blipFill>
        <p:spPr>
          <a:xfrm>
            <a:off x="5057436" y="1397480"/>
            <a:ext cx="6795258" cy="4477614"/>
          </a:xfrm>
          <a:prstGeom prst="rect">
            <a:avLst/>
          </a:prstGeom>
        </p:spPr>
      </p:pic>
      <p:pic>
        <p:nvPicPr>
          <p:cNvPr id="9" name="Picture 8">
            <a:extLst>
              <a:ext uri="{FF2B5EF4-FFF2-40B4-BE49-F238E27FC236}">
                <a16:creationId xmlns:a16="http://schemas.microsoft.com/office/drawing/2014/main" id="{80991299-F276-557D-01AC-98B6C82F38EF}"/>
              </a:ext>
            </a:extLst>
          </p:cNvPr>
          <p:cNvPicPr>
            <a:picLocks noChangeAspect="1"/>
          </p:cNvPicPr>
          <p:nvPr/>
        </p:nvPicPr>
        <p:blipFill rotWithShape="1">
          <a:blip r:embed="rId4"/>
          <a:srcRect l="9636" t="25662" r="27526" b="38448"/>
          <a:stretch/>
        </p:blipFill>
        <p:spPr>
          <a:xfrm>
            <a:off x="395544" y="3831857"/>
            <a:ext cx="4390420" cy="1671797"/>
          </a:xfrm>
          <a:prstGeom prst="rect">
            <a:avLst/>
          </a:prstGeom>
        </p:spPr>
      </p:pic>
    </p:spTree>
    <p:extLst>
      <p:ext uri="{BB962C8B-B14F-4D97-AF65-F5344CB8AC3E}">
        <p14:creationId xmlns:p14="http://schemas.microsoft.com/office/powerpoint/2010/main" val="1729552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cs typeface="Calibri"/>
              </a:rPr>
              <a:t>Limit Library Search to Articles Only</a:t>
            </a:r>
            <a:endParaRPr lang="en-GB" dirty="0"/>
          </a:p>
        </p:txBody>
      </p:sp>
      <p:sp>
        <p:nvSpPr>
          <p:cNvPr id="5" name="TextBox 4"/>
          <p:cNvSpPr txBox="1"/>
          <p:nvPr/>
        </p:nvSpPr>
        <p:spPr>
          <a:xfrm>
            <a:off x="368060" y="2485828"/>
            <a:ext cx="3985403" cy="1569660"/>
          </a:xfrm>
          <a:prstGeom prst="rect">
            <a:avLst/>
          </a:prstGeom>
          <a:noFill/>
        </p:spPr>
        <p:txBody>
          <a:bodyPr wrap="square" rtlCol="0">
            <a:spAutoFit/>
          </a:bodyPr>
          <a:lstStyle/>
          <a:p>
            <a:r>
              <a:rPr lang="en-US" sz="2400" dirty="0"/>
              <a:t>Use the Library Search to find journal articles</a:t>
            </a:r>
          </a:p>
          <a:p>
            <a:pPr marL="457200" indent="-457200">
              <a:buFont typeface="Arial" panose="020B0604020202020204" pitchFamily="34" charset="0"/>
              <a:buChar char="•"/>
            </a:pPr>
            <a:r>
              <a:rPr lang="en-US" sz="2400" dirty="0"/>
              <a:t>Limit to Full Text Online</a:t>
            </a:r>
          </a:p>
          <a:p>
            <a:pPr marL="457200" indent="-457200">
              <a:buFont typeface="Arial" panose="020B0604020202020204" pitchFamily="34" charset="0"/>
              <a:buChar char="•"/>
            </a:pPr>
            <a:r>
              <a:rPr lang="en-US" sz="2400" dirty="0"/>
              <a:t>Limit to 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500331" y="4569795"/>
            <a:ext cx="2792581" cy="369332"/>
          </a:xfrm>
          <a:prstGeom prst="rect">
            <a:avLst/>
          </a:prstGeom>
          <a:noFill/>
        </p:spPr>
        <p:txBody>
          <a:bodyPr wrap="square" rtlCol="0">
            <a:spAutoFit/>
          </a:bodyPr>
          <a:lstStyle/>
          <a:p>
            <a:r>
              <a:rPr lang="en-GB" dirty="0">
                <a:hlinkClick r:id="rId3"/>
              </a:rPr>
              <a:t>Articles</a:t>
            </a:r>
            <a:endParaRPr lang="en-GB" dirty="0"/>
          </a:p>
        </p:txBody>
      </p:sp>
      <p:pic>
        <p:nvPicPr>
          <p:cNvPr id="7" name="Picture 6">
            <a:extLst>
              <a:ext uri="{FF2B5EF4-FFF2-40B4-BE49-F238E27FC236}">
                <a16:creationId xmlns:a16="http://schemas.microsoft.com/office/drawing/2014/main" id="{764DD19D-0029-79EC-461B-017397F731C7}"/>
              </a:ext>
            </a:extLst>
          </p:cNvPr>
          <p:cNvPicPr>
            <a:picLocks noChangeAspect="1"/>
          </p:cNvPicPr>
          <p:nvPr/>
        </p:nvPicPr>
        <p:blipFill rotWithShape="1">
          <a:blip r:embed="rId4"/>
          <a:srcRect t="11572" r="6953" b="5157"/>
          <a:stretch/>
        </p:blipFill>
        <p:spPr>
          <a:xfrm>
            <a:off x="4163455" y="1460740"/>
            <a:ext cx="7528214" cy="4491486"/>
          </a:xfrm>
          <a:prstGeom prst="rect">
            <a:avLst/>
          </a:prstGeom>
        </p:spPr>
      </p:pic>
    </p:spTree>
    <p:extLst>
      <p:ext uri="{BB962C8B-B14F-4D97-AF65-F5344CB8AC3E}">
        <p14:creationId xmlns:p14="http://schemas.microsoft.com/office/powerpoint/2010/main" val="975218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Your Account</a:t>
            </a:r>
          </a:p>
        </p:txBody>
      </p:sp>
      <p:sp>
        <p:nvSpPr>
          <p:cNvPr id="40" name="TextBox 39"/>
          <p:cNvSpPr txBox="1"/>
          <p:nvPr/>
        </p:nvSpPr>
        <p:spPr>
          <a:xfrm>
            <a:off x="8097394" y="2388288"/>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Sign into your account</a:t>
            </a:r>
          </a:p>
          <a:p>
            <a:endParaRPr lang="en-GB" dirty="0"/>
          </a:p>
          <a:p>
            <a:pPr marL="285750" indent="-285750">
              <a:buFont typeface="Arial" panose="020B0604020202020204" pitchFamily="34" charset="0"/>
              <a:buChar char="•"/>
            </a:pPr>
            <a:r>
              <a:rPr lang="en-GB" dirty="0"/>
              <a:t>Link, email, print and pin resources in your saved items, or send to RefWorks</a:t>
            </a:r>
          </a:p>
          <a:p>
            <a:endParaRPr lang="en-GB" dirty="0"/>
          </a:p>
          <a:p>
            <a:pPr marL="285750" indent="-285750">
              <a:buFont typeface="Arial" panose="020B0604020202020204" pitchFamily="34" charset="0"/>
              <a:buChar char="•"/>
            </a:pPr>
            <a:r>
              <a:rPr lang="en-GB" dirty="0"/>
              <a:t>Personalize your results by selecting your preferred discipline</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5" name="Picture 4">
            <a:extLst>
              <a:ext uri="{FF2B5EF4-FFF2-40B4-BE49-F238E27FC236}">
                <a16:creationId xmlns:a16="http://schemas.microsoft.com/office/drawing/2014/main" id="{295BFEC9-4A79-D2AD-7F16-6E6AF2B93D98}"/>
              </a:ext>
            </a:extLst>
          </p:cNvPr>
          <p:cNvPicPr>
            <a:picLocks noChangeAspect="1"/>
          </p:cNvPicPr>
          <p:nvPr/>
        </p:nvPicPr>
        <p:blipFill rotWithShape="1">
          <a:blip r:embed="rId3"/>
          <a:srcRect l="41570" t="28499" r="30270" b="31524"/>
          <a:stretch/>
        </p:blipFill>
        <p:spPr>
          <a:xfrm>
            <a:off x="489383" y="1616455"/>
            <a:ext cx="7485766" cy="3815387"/>
          </a:xfrm>
          <a:prstGeom prst="rect">
            <a:avLst/>
          </a:prstGeom>
        </p:spPr>
      </p:pic>
    </p:spTree>
    <p:extLst>
      <p:ext uri="{BB962C8B-B14F-4D97-AF65-F5344CB8AC3E}">
        <p14:creationId xmlns:p14="http://schemas.microsoft.com/office/powerpoint/2010/main" val="379221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a:t>
            </a:r>
            <a:r>
              <a:rPr lang="en-GB" sz="2400" dirty="0" err="1"/>
              <a:t>eJournals</a:t>
            </a:r>
            <a:r>
              <a:rPr lang="en-GB" sz="2400" dirty="0"/>
              <a:t> / Browzine</a:t>
            </a:r>
          </a:p>
          <a:p>
            <a:pPr marL="285750" indent="-285750">
              <a:buFont typeface="Arial" panose="020B0604020202020204" pitchFamily="34" charset="0"/>
              <a:buChar char="•"/>
            </a:pPr>
            <a:r>
              <a:rPr lang="en-GB" sz="2400"/>
              <a:t>Database Search</a:t>
            </a:r>
            <a:endParaRPr lang="en-GB" sz="2400" dirty="0"/>
          </a:p>
          <a:p>
            <a:pPr marL="285750" indent="-285750">
              <a:buFont typeface="Arial" panose="020B0604020202020204" pitchFamily="34" charset="0"/>
              <a:buChar char="•"/>
            </a:pPr>
            <a:r>
              <a:rPr lang="en-GB" sz="2400" dirty="0"/>
              <a:t>NeedMore?</a:t>
            </a:r>
          </a:p>
        </p:txBody>
      </p:sp>
      <p:pic>
        <p:nvPicPr>
          <p:cNvPr id="7" name="Picture 6">
            <a:extLst>
              <a:ext uri="{FF2B5EF4-FFF2-40B4-BE49-F238E27FC236}">
                <a16:creationId xmlns:a16="http://schemas.microsoft.com/office/drawing/2014/main" id="{D3BB31F4-B3AC-213E-9279-74C00AC7C870}"/>
              </a:ext>
            </a:extLst>
          </p:cNvPr>
          <p:cNvPicPr>
            <a:picLocks noChangeAspect="1"/>
          </p:cNvPicPr>
          <p:nvPr/>
        </p:nvPicPr>
        <p:blipFill rotWithShape="1">
          <a:blip r:embed="rId3"/>
          <a:srcRect l="58632" t="6022" b="80854"/>
          <a:stretch/>
        </p:blipFill>
        <p:spPr>
          <a:xfrm>
            <a:off x="764875" y="3743040"/>
            <a:ext cx="10916984" cy="1356843"/>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307844"/>
          </a:xfrm>
        </p:spPr>
        <p:txBody>
          <a:bodyPr>
            <a:normAutofit/>
          </a:bodyPr>
          <a:lstStyle/>
          <a:p>
            <a:r>
              <a:rPr lang="en-GB" sz="2200" dirty="0"/>
              <a:t>Browse databases not searched by the library search:</a:t>
            </a:r>
          </a:p>
          <a:p>
            <a:pPr lvl="1"/>
            <a:r>
              <a:rPr lang="en-GB" sz="1800" dirty="0"/>
              <a:t>BFI Player</a:t>
            </a:r>
          </a:p>
          <a:p>
            <a:pPr lvl="1"/>
            <a:r>
              <a:rPr lang="en-GB" sz="1800" dirty="0"/>
              <a:t>BoB</a:t>
            </a:r>
          </a:p>
          <a:p>
            <a:pPr lvl="1"/>
            <a:r>
              <a:rPr lang="en-GB" sz="1800" dirty="0"/>
              <a:t>Digital Theatre Plus</a:t>
            </a:r>
          </a:p>
          <a:p>
            <a:pPr lvl="1"/>
            <a:r>
              <a:rPr lang="en-GB" sz="1800" dirty="0"/>
              <a:t>Cite them right</a:t>
            </a:r>
          </a:p>
          <a:p>
            <a:r>
              <a:rPr lang="en-GB" sz="2200" dirty="0"/>
              <a:t>Go directly to subject specific databases:</a:t>
            </a:r>
          </a:p>
          <a:p>
            <a:pPr lvl="1"/>
            <a:r>
              <a:rPr lang="en-GB" sz="1800" dirty="0"/>
              <a:t>Art &amp; Architecture Source</a:t>
            </a:r>
          </a:p>
          <a:p>
            <a:pPr lvl="1"/>
            <a:r>
              <a:rPr lang="en-GB" sz="1800" dirty="0"/>
              <a:t>Humanities Source</a:t>
            </a:r>
          </a:p>
          <a:p>
            <a:pPr lvl="1"/>
            <a:r>
              <a:rPr lang="en-GB" sz="1800" dirty="0"/>
              <a:t>JSTOR</a:t>
            </a:r>
          </a:p>
          <a:p>
            <a:pPr lvl="1"/>
            <a:r>
              <a:rPr lang="en-GB" sz="1800" dirty="0"/>
              <a:t>ProQuest Central</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903745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025492" y="5711504"/>
            <a:ext cx="5253297" cy="494722"/>
          </a:xfrm>
        </p:spPr>
        <p:txBody>
          <a:bodyPr/>
          <a:lstStyle/>
          <a:p>
            <a:r>
              <a:rPr lang="en-US" dirty="0">
                <a:hlinkClick r:id="rId2"/>
              </a:rPr>
              <a:t>Art and Design Databases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15095" y="2032785"/>
            <a:ext cx="4208663" cy="3852778"/>
          </a:xfrm>
        </p:spPr>
        <p:txBody>
          <a:bodyPr>
            <a:normAutofit/>
          </a:bodyPr>
          <a:lstStyle/>
          <a:p>
            <a:pPr lvl="1"/>
            <a:r>
              <a:rPr lang="en-GB" dirty="0"/>
              <a:t>Art &amp; Architecture Source</a:t>
            </a:r>
          </a:p>
          <a:p>
            <a:pPr lvl="1"/>
            <a:r>
              <a:rPr lang="en-GB" dirty="0"/>
              <a:t>Artstor</a:t>
            </a:r>
          </a:p>
          <a:p>
            <a:pPr lvl="1"/>
            <a:r>
              <a:rPr lang="en-GB" dirty="0"/>
              <a:t>BFI Player</a:t>
            </a:r>
          </a:p>
          <a:p>
            <a:pPr lvl="1"/>
            <a:r>
              <a:rPr lang="en-GB" dirty="0"/>
              <a:t>BoB</a:t>
            </a:r>
          </a:p>
          <a:p>
            <a:pPr lvl="1"/>
            <a:r>
              <a:rPr lang="en-GB" dirty="0"/>
              <a:t>Bridgeman Education</a:t>
            </a:r>
          </a:p>
          <a:p>
            <a:pPr lvl="1"/>
            <a:r>
              <a:rPr lang="en-GB" dirty="0"/>
              <a:t>Exact Editions</a:t>
            </a:r>
          </a:p>
          <a:p>
            <a:pPr lvl="1"/>
            <a:r>
              <a:rPr lang="en-GB" sz="2400" dirty="0"/>
              <a:t>ProQuest Central</a:t>
            </a:r>
          </a:p>
          <a:p>
            <a:pPr lvl="1"/>
            <a:r>
              <a:rPr lang="en-GB" sz="2400" dirty="0"/>
              <a:t>Vogue Archive</a:t>
            </a:r>
          </a:p>
          <a:p>
            <a:pPr lvl="1"/>
            <a:r>
              <a:rPr lang="en-GB" dirty="0"/>
              <a:t>WGSN</a:t>
            </a:r>
            <a:endParaRPr lang="en-GB" sz="2400" dirty="0"/>
          </a:p>
          <a:p>
            <a:pPr marL="0" indent="0">
              <a:buNone/>
            </a:pPr>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 and Design Databases</a:t>
            </a:r>
          </a:p>
        </p:txBody>
      </p:sp>
      <p:pic>
        <p:nvPicPr>
          <p:cNvPr id="5" name="Picture 4">
            <a:extLst>
              <a:ext uri="{FF2B5EF4-FFF2-40B4-BE49-F238E27FC236}">
                <a16:creationId xmlns:a16="http://schemas.microsoft.com/office/drawing/2014/main" id="{4B00728A-1832-B1BA-4A2A-81AB125D98EE}"/>
              </a:ext>
            </a:extLst>
          </p:cNvPr>
          <p:cNvPicPr>
            <a:picLocks noChangeAspect="1"/>
          </p:cNvPicPr>
          <p:nvPr/>
        </p:nvPicPr>
        <p:blipFill rotWithShape="1">
          <a:blip r:embed="rId3"/>
          <a:srcRect t="27254" r="3823" b="4822"/>
          <a:stretch/>
        </p:blipFill>
        <p:spPr>
          <a:xfrm>
            <a:off x="4956337" y="1866771"/>
            <a:ext cx="6820568" cy="3211312"/>
          </a:xfrm>
          <a:prstGeom prst="rect">
            <a:avLst/>
          </a:prstGeom>
        </p:spPr>
      </p:pic>
    </p:spTree>
    <p:extLst>
      <p:ext uri="{BB962C8B-B14F-4D97-AF65-F5344CB8AC3E}">
        <p14:creationId xmlns:p14="http://schemas.microsoft.com/office/powerpoint/2010/main" val="3370159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 </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p:spPr>
      </p:pic>
    </p:spTree>
    <p:extLst>
      <p:ext uri="{BB962C8B-B14F-4D97-AF65-F5344CB8AC3E}">
        <p14:creationId xmlns:p14="http://schemas.microsoft.com/office/powerpoint/2010/main" val="4556648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292848" y="1432408"/>
            <a:ext cx="6669559" cy="4060483"/>
          </a:xfrm>
          <a:prstGeom prst="rect">
            <a:avLst/>
          </a:prstGeom>
        </p:spPr>
      </p:pic>
      <p:sp>
        <p:nvSpPr>
          <p:cNvPr id="9" name="TextBox 8">
            <a:extLst>
              <a:ext uri="{FF2B5EF4-FFF2-40B4-BE49-F238E27FC236}">
                <a16:creationId xmlns:a16="http://schemas.microsoft.com/office/drawing/2014/main" id="{40755049-EBAA-DD2D-F16F-7007BCA07219}"/>
              </a:ext>
            </a:extLst>
          </p:cNvPr>
          <p:cNvSpPr txBox="1"/>
          <p:nvPr/>
        </p:nvSpPr>
        <p:spPr>
          <a:xfrm>
            <a:off x="337784" y="1585212"/>
            <a:ext cx="271848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370704" y="4280560"/>
            <a:ext cx="4066032" cy="2123355"/>
          </a:xfrm>
          <a:prstGeom prst="rect">
            <a:avLst/>
          </a:prstGeom>
        </p:spPr>
      </p:pic>
    </p:spTree>
    <p:extLst>
      <p:ext uri="{BB962C8B-B14F-4D97-AF65-F5344CB8AC3E}">
        <p14:creationId xmlns:p14="http://schemas.microsoft.com/office/powerpoint/2010/main" val="4103025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p:spPr>
      </p:pic>
    </p:spTree>
    <p:extLst>
      <p:ext uri="{BB962C8B-B14F-4D97-AF65-F5344CB8AC3E}">
        <p14:creationId xmlns:p14="http://schemas.microsoft.com/office/powerpoint/2010/main" val="33070091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p:spPr>
      </p:pic>
    </p:spTree>
    <p:extLst>
      <p:ext uri="{BB962C8B-B14F-4D97-AF65-F5344CB8AC3E}">
        <p14:creationId xmlns:p14="http://schemas.microsoft.com/office/powerpoint/2010/main" val="3718301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DDC86710-EADD-0E27-8287-F8D9FB0D2CE3}"/>
              </a:ext>
            </a:extLst>
          </p:cNvPr>
          <p:cNvPicPr>
            <a:picLocks noChangeAspect="1"/>
          </p:cNvPicPr>
          <p:nvPr/>
        </p:nvPicPr>
        <p:blipFill rotWithShape="1">
          <a:blip r:embed="rId3"/>
          <a:srcRect l="1063" t="11291" r="5030" b="5162"/>
          <a:stretch/>
        </p:blipFill>
        <p:spPr>
          <a:xfrm>
            <a:off x="4011561" y="1452717"/>
            <a:ext cx="7706032" cy="4570678"/>
          </a:xfrm>
          <a:prstGeom prst="rect">
            <a:avLst/>
          </a:prstGeom>
        </p:spPr>
      </p:pic>
    </p:spTree>
    <p:extLst>
      <p:ext uri="{BB962C8B-B14F-4D97-AF65-F5344CB8AC3E}">
        <p14:creationId xmlns:p14="http://schemas.microsoft.com/office/powerpoint/2010/main" val="15119421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a:latin typeface="Calibri"/>
                <a:cs typeface="Calibri"/>
              </a:rPr>
              <a:t>For help </a:t>
            </a:r>
            <a:r>
              <a:rPr lang="en-GB" sz="2400" dirty="0">
                <a:latin typeface="Calibri"/>
                <a:cs typeface="Calibri"/>
              </a:rPr>
              <a:t>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3"/>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5835</TotalTime>
  <Words>897</Words>
  <Application>Microsoft Office PowerPoint</Application>
  <PresentationFormat>Widescreen</PresentationFormat>
  <Paragraphs>210</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Calibri Light</vt:lpstr>
      <vt:lpstr>Lucida Sans</vt:lpstr>
      <vt:lpstr>Segoe UI</vt:lpstr>
      <vt:lpstr>Wingdings</vt:lpstr>
      <vt:lpstr>Office Theme</vt:lpstr>
      <vt:lpstr>Finding and Using Information  Illustration</vt:lpstr>
      <vt:lpstr>Overview of UWTSD Library Service</vt:lpstr>
      <vt:lpstr>Services and Support</vt:lpstr>
      <vt:lpstr>Library Webpage</vt:lpstr>
      <vt:lpstr>Online Resources</vt:lpstr>
      <vt:lpstr>The Library Search</vt:lpstr>
      <vt:lpstr>Filtering the Library Search</vt:lpstr>
      <vt:lpstr>Finding Print Resources</vt:lpstr>
      <vt:lpstr>Limit Library Search to Ebooks Only</vt:lpstr>
      <vt:lpstr>The Item Records Include</vt:lpstr>
      <vt:lpstr>Limit Library Search to Articles Only</vt:lpstr>
      <vt:lpstr>Your Account</vt:lpstr>
      <vt:lpstr>Accessing Other Areas</vt:lpstr>
      <vt:lpstr>Database Search</vt:lpstr>
      <vt:lpstr>Art and Design Databases</vt:lpstr>
      <vt:lpstr>Artstor</vt:lpstr>
      <vt:lpstr>Exact Editions</vt:lpstr>
      <vt:lpstr>WGSN – Fashion &amp; Interiors</vt:lpstr>
      <vt:lpstr>Cite Them Right Online </vt:lpstr>
      <vt:lpstr>Audio Visual Resources</vt:lpstr>
      <vt:lpstr>Ebooks via Database Search</vt:lpstr>
      <vt:lpstr>Taylor &amp; Francis</vt:lpstr>
      <vt:lpstr>Online Resource Lists</vt:lpstr>
      <vt:lpstr>Browse Journals via Browzine</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Wild</cp:lastModifiedBy>
  <cp:revision>117</cp:revision>
  <dcterms:created xsi:type="dcterms:W3CDTF">2019-09-13T10:04:54Z</dcterms:created>
  <dcterms:modified xsi:type="dcterms:W3CDTF">2023-10-13T16:03:50Z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