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5C6256-1D62-9E90-7FBF-CCC6DEC30C1C}" v="90" dt="2026-10-25T10:41:57.839"/>
    <p1510:client id="{5DA6050D-E26B-B902-8EFB-7801DB58297D}" v="603" dt="2026-10-24T13:39:45.55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yson Jay Farrell (2616091)" userId="S::2616091@student.uwtsd.ac.uk::1252e070-db80-4e17-9ddd-a97e8243cb79" providerId="AD" clId="Web-{5DA6050D-E26B-B902-8EFB-7801DB58297D}"/>
    <pc:docChg chg="addSld delSld modSld">
      <pc:chgData name="Tyson Jay Farrell (2616091)" userId="S::2616091@student.uwtsd.ac.uk::1252e070-db80-4e17-9ddd-a97e8243cb79" providerId="AD" clId="Web-{5DA6050D-E26B-B902-8EFB-7801DB58297D}" dt="2026-10-24T13:39:45.558" v="642" actId="20577"/>
      <pc:docMkLst>
        <pc:docMk/>
      </pc:docMkLst>
      <pc:sldChg chg="addSp delSp modSp addAnim delAnim">
        <pc:chgData name="Tyson Jay Farrell (2616091)" userId="S::2616091@student.uwtsd.ac.uk::1252e070-db80-4e17-9ddd-a97e8243cb79" providerId="AD" clId="Web-{5DA6050D-E26B-B902-8EFB-7801DB58297D}" dt="2026-10-24T11:58:36.033" v="192" actId="20577"/>
        <pc:sldMkLst>
          <pc:docMk/>
          <pc:sldMk cId="109857222" sldId="256"/>
        </pc:sldMkLst>
        <pc:spChg chg="mod ord">
          <ac:chgData name="Tyson Jay Farrell (2616091)" userId="S::2616091@student.uwtsd.ac.uk::1252e070-db80-4e17-9ddd-a97e8243cb79" providerId="AD" clId="Web-{5DA6050D-E26B-B902-8EFB-7801DB58297D}" dt="2026-10-24T11:55:12.499" v="81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yson Jay Farrell (2616091)" userId="S::2616091@student.uwtsd.ac.uk::1252e070-db80-4e17-9ddd-a97e8243cb79" providerId="AD" clId="Web-{5DA6050D-E26B-B902-8EFB-7801DB58297D}" dt="2026-10-24T11:58:36.033" v="192" actId="20577"/>
          <ac:spMkLst>
            <pc:docMk/>
            <pc:sldMk cId="109857222" sldId="256"/>
            <ac:spMk id="3" creationId="{00000000-0000-0000-0000-000000000000}"/>
          </ac:spMkLst>
        </pc:spChg>
        <pc:graphicFrameChg chg="add del mod topLvl modGraphic">
          <ac:chgData name="Tyson Jay Farrell (2616091)" userId="S::2616091@student.uwtsd.ac.uk::1252e070-db80-4e17-9ddd-a97e8243cb79" providerId="AD" clId="Web-{5DA6050D-E26B-B902-8EFB-7801DB58297D}" dt="2026-10-24T11:34:09.244" v="4"/>
          <ac:graphicFrameMkLst>
            <pc:docMk/>
            <pc:sldMk cId="109857222" sldId="256"/>
            <ac:graphicFrameMk id="4" creationId="{CB4F10EC-C9B7-E7AD-A25A-A49A8D014CFD}"/>
          </ac:graphicFrameMkLst>
        </pc:graphicFrameChg>
        <pc:graphicFrameChg chg="add del mod topLvl modGraphic">
          <ac:chgData name="Tyson Jay Farrell (2616091)" userId="S::2616091@student.uwtsd.ac.uk::1252e070-db80-4e17-9ddd-a97e8243cb79" providerId="AD" clId="Web-{5DA6050D-E26B-B902-8EFB-7801DB58297D}" dt="2026-10-24T11:36:35.641" v="10"/>
          <ac:graphicFrameMkLst>
            <pc:docMk/>
            <pc:sldMk cId="109857222" sldId="256"/>
            <ac:graphicFrameMk id="5" creationId="{EF39AD86-8B7B-274D-7D22-722094EB32BF}"/>
          </ac:graphicFrameMkLst>
        </pc:graphicFrameChg>
        <pc:graphicFrameChg chg="add del mod topLvl modGraphic">
          <ac:chgData name="Tyson Jay Farrell (2616091)" userId="S::2616091@student.uwtsd.ac.uk::1252e070-db80-4e17-9ddd-a97e8243cb79" providerId="AD" clId="Web-{5DA6050D-E26B-B902-8EFB-7801DB58297D}" dt="2026-10-24T11:53:42.591" v="57"/>
          <ac:graphicFrameMkLst>
            <pc:docMk/>
            <pc:sldMk cId="109857222" sldId="256"/>
            <ac:graphicFrameMk id="6" creationId="{5BDD80F2-BB6B-8D04-CFA3-27692CD3F720}"/>
          </ac:graphicFrameMkLst>
        </pc:graphicFrameChg>
      </pc:sldChg>
      <pc:sldChg chg="addSp delSp modSp new del">
        <pc:chgData name="Tyson Jay Farrell (2616091)" userId="S::2616091@student.uwtsd.ac.uk::1252e070-db80-4e17-9ddd-a97e8243cb79" providerId="AD" clId="Web-{5DA6050D-E26B-B902-8EFB-7801DB58297D}" dt="2026-10-24T11:59:25.409" v="195"/>
        <pc:sldMkLst>
          <pc:docMk/>
          <pc:sldMk cId="2020355059" sldId="257"/>
        </pc:sldMkLst>
        <pc:spChg chg="mod">
          <ac:chgData name="Tyson Jay Farrell (2616091)" userId="S::2616091@student.uwtsd.ac.uk::1252e070-db80-4e17-9ddd-a97e8243cb79" providerId="AD" clId="Web-{5DA6050D-E26B-B902-8EFB-7801DB58297D}" dt="2026-10-24T11:51:55.823" v="41" actId="14100"/>
          <ac:spMkLst>
            <pc:docMk/>
            <pc:sldMk cId="2020355059" sldId="257"/>
            <ac:spMk id="2" creationId="{C2B4F6F5-E0E3-A997-2E5C-D43C96E4CAE1}"/>
          </ac:spMkLst>
        </pc:spChg>
        <pc:spChg chg="del">
          <ac:chgData name="Tyson Jay Farrell (2616091)" userId="S::2616091@student.uwtsd.ac.uk::1252e070-db80-4e17-9ddd-a97e8243cb79" providerId="AD" clId="Web-{5DA6050D-E26B-B902-8EFB-7801DB58297D}" dt="2026-10-24T11:51:07.275" v="35"/>
          <ac:spMkLst>
            <pc:docMk/>
            <pc:sldMk cId="2020355059" sldId="257"/>
            <ac:spMk id="3" creationId="{D8983B0A-087D-2465-7E3F-6AB8B9237775}"/>
          </ac:spMkLst>
        </pc:spChg>
        <pc:graphicFrameChg chg="add del mod">
          <ac:chgData name="Tyson Jay Farrell (2616091)" userId="S::2616091@student.uwtsd.ac.uk::1252e070-db80-4e17-9ddd-a97e8243cb79" providerId="AD" clId="Web-{5DA6050D-E26B-B902-8EFB-7801DB58297D}" dt="2026-10-24T11:59:20.159" v="194"/>
          <ac:graphicFrameMkLst>
            <pc:docMk/>
            <pc:sldMk cId="2020355059" sldId="257"/>
            <ac:graphicFrameMk id="5" creationId="{E5B56557-F01C-9EA1-1740-A8754A18DCB6}"/>
          </ac:graphicFrameMkLst>
        </pc:graphicFrameChg>
      </pc:sldChg>
      <pc:sldChg chg="addSp delSp modSp new">
        <pc:chgData name="Tyson Jay Farrell (2616091)" userId="S::2616091@student.uwtsd.ac.uk::1252e070-db80-4e17-9ddd-a97e8243cb79" providerId="AD" clId="Web-{5DA6050D-E26B-B902-8EFB-7801DB58297D}" dt="2026-10-24T12:21:17.530" v="325" actId="20577"/>
        <pc:sldMkLst>
          <pc:docMk/>
          <pc:sldMk cId="4146887925" sldId="258"/>
        </pc:sldMkLst>
        <pc:spChg chg="mod">
          <ac:chgData name="Tyson Jay Farrell (2616091)" userId="S::2616091@student.uwtsd.ac.uk::1252e070-db80-4e17-9ddd-a97e8243cb79" providerId="AD" clId="Web-{5DA6050D-E26B-B902-8EFB-7801DB58297D}" dt="2026-10-24T12:21:17.530" v="325" actId="20577"/>
          <ac:spMkLst>
            <pc:docMk/>
            <pc:sldMk cId="4146887925" sldId="258"/>
            <ac:spMk id="2" creationId="{D9FB48C6-98FE-E588-4015-C590131CED74}"/>
          </ac:spMkLst>
        </pc:spChg>
        <pc:graphicFrameChg chg="add del mod">
          <ac:chgData name="Tyson Jay Farrell (2616091)" userId="S::2616091@student.uwtsd.ac.uk::1252e070-db80-4e17-9ddd-a97e8243cb79" providerId="AD" clId="Web-{5DA6050D-E26B-B902-8EFB-7801DB58297D}" dt="2026-10-24T12:00:20.629" v="213"/>
          <ac:graphicFrameMkLst>
            <pc:docMk/>
            <pc:sldMk cId="4146887925" sldId="258"/>
            <ac:graphicFrameMk id="4" creationId="{C0522D8B-C802-BA3E-1515-F9280C09B507}"/>
          </ac:graphicFrameMkLst>
        </pc:graphicFrameChg>
        <pc:graphicFrameChg chg="add mod topLvl modGraphic">
          <ac:chgData name="Tyson Jay Farrell (2616091)" userId="S::2616091@student.uwtsd.ac.uk::1252e070-db80-4e17-9ddd-a97e8243cb79" providerId="AD" clId="Web-{5DA6050D-E26B-B902-8EFB-7801DB58297D}" dt="2026-10-24T12:07:36.847" v="230"/>
          <ac:graphicFrameMkLst>
            <pc:docMk/>
            <pc:sldMk cId="4146887925" sldId="258"/>
            <ac:graphicFrameMk id="5" creationId="{EB791E4B-C329-6C4F-34FF-0A2F23F96913}"/>
          </ac:graphicFrameMkLst>
        </pc:graphicFrameChg>
      </pc:sldChg>
      <pc:sldChg chg="addSp modSp new">
        <pc:chgData name="Tyson Jay Farrell (2616091)" userId="S::2616091@student.uwtsd.ac.uk::1252e070-db80-4e17-9ddd-a97e8243cb79" providerId="AD" clId="Web-{5DA6050D-E26B-B902-8EFB-7801DB58297D}" dt="2026-10-24T12:21:20.546" v="326" actId="20577"/>
        <pc:sldMkLst>
          <pc:docMk/>
          <pc:sldMk cId="2801278465" sldId="259"/>
        </pc:sldMkLst>
        <pc:spChg chg="mod">
          <ac:chgData name="Tyson Jay Farrell (2616091)" userId="S::2616091@student.uwtsd.ac.uk::1252e070-db80-4e17-9ddd-a97e8243cb79" providerId="AD" clId="Web-{5DA6050D-E26B-B902-8EFB-7801DB58297D}" dt="2026-10-24T12:21:20.546" v="326" actId="20577"/>
          <ac:spMkLst>
            <pc:docMk/>
            <pc:sldMk cId="2801278465" sldId="259"/>
            <ac:spMk id="2" creationId="{C3880F90-52FE-5156-AA3D-3101733AFA83}"/>
          </ac:spMkLst>
        </pc:spChg>
        <pc:graphicFrameChg chg="add mod topLvl modGraphic">
          <ac:chgData name="Tyson Jay Farrell (2616091)" userId="S::2616091@student.uwtsd.ac.uk::1252e070-db80-4e17-9ddd-a97e8243cb79" providerId="AD" clId="Web-{5DA6050D-E26B-B902-8EFB-7801DB58297D}" dt="2026-10-24T12:11:02.992" v="253" actId="14100"/>
          <ac:graphicFrameMkLst>
            <pc:docMk/>
            <pc:sldMk cId="2801278465" sldId="259"/>
            <ac:graphicFrameMk id="4" creationId="{4EBA4A93-0F66-5622-9F0F-4A07D999BFE6}"/>
          </ac:graphicFrameMkLst>
        </pc:graphicFrameChg>
      </pc:sldChg>
      <pc:sldChg chg="addSp modSp new">
        <pc:chgData name="Tyson Jay Farrell (2616091)" userId="S::2616091@student.uwtsd.ac.uk::1252e070-db80-4e17-9ddd-a97e8243cb79" providerId="AD" clId="Web-{5DA6050D-E26B-B902-8EFB-7801DB58297D}" dt="2026-10-24T12:37:49.603" v="620" actId="14100"/>
        <pc:sldMkLst>
          <pc:docMk/>
          <pc:sldMk cId="3797385146" sldId="260"/>
        </pc:sldMkLst>
        <pc:spChg chg="mod">
          <ac:chgData name="Tyson Jay Farrell (2616091)" userId="S::2616091@student.uwtsd.ac.uk::1252e070-db80-4e17-9ddd-a97e8243cb79" providerId="AD" clId="Web-{5DA6050D-E26B-B902-8EFB-7801DB58297D}" dt="2026-10-24T12:21:23.828" v="327" actId="20577"/>
          <ac:spMkLst>
            <pc:docMk/>
            <pc:sldMk cId="3797385146" sldId="260"/>
            <ac:spMk id="2" creationId="{0861C55D-DE7D-03B8-AF34-00A21AB76C26}"/>
          </ac:spMkLst>
        </pc:spChg>
        <pc:graphicFrameChg chg="add mod topLvl modGraphic">
          <ac:chgData name="Tyson Jay Farrell (2616091)" userId="S::2616091@student.uwtsd.ac.uk::1252e070-db80-4e17-9ddd-a97e8243cb79" providerId="AD" clId="Web-{5DA6050D-E26B-B902-8EFB-7801DB58297D}" dt="2026-10-24T12:37:49.603" v="620" actId="14100"/>
          <ac:graphicFrameMkLst>
            <pc:docMk/>
            <pc:sldMk cId="3797385146" sldId="260"/>
            <ac:graphicFrameMk id="4" creationId="{5F756714-4E76-D570-CD25-4FA534244435}"/>
          </ac:graphicFrameMkLst>
        </pc:graphicFrameChg>
      </pc:sldChg>
      <pc:sldChg chg="addSp modSp new">
        <pc:chgData name="Tyson Jay Farrell (2616091)" userId="S::2616091@student.uwtsd.ac.uk::1252e070-db80-4e17-9ddd-a97e8243cb79" providerId="AD" clId="Web-{5DA6050D-E26B-B902-8EFB-7801DB58297D}" dt="2026-10-24T13:16:16.915" v="640"/>
        <pc:sldMkLst>
          <pc:docMk/>
          <pc:sldMk cId="1391091627" sldId="261"/>
        </pc:sldMkLst>
        <pc:spChg chg="mod">
          <ac:chgData name="Tyson Jay Farrell (2616091)" userId="S::2616091@student.uwtsd.ac.uk::1252e070-db80-4e17-9ddd-a97e8243cb79" providerId="AD" clId="Web-{5DA6050D-E26B-B902-8EFB-7801DB58297D}" dt="2026-10-24T12:21:28.344" v="328" actId="20577"/>
          <ac:spMkLst>
            <pc:docMk/>
            <pc:sldMk cId="1391091627" sldId="261"/>
            <ac:spMk id="2" creationId="{9D96908C-911B-925C-2D01-4121B780A6AD}"/>
          </ac:spMkLst>
        </pc:spChg>
        <pc:graphicFrameChg chg="add mod topLvl modGraphic">
          <ac:chgData name="Tyson Jay Farrell (2616091)" userId="S::2616091@student.uwtsd.ac.uk::1252e070-db80-4e17-9ddd-a97e8243cb79" providerId="AD" clId="Web-{5DA6050D-E26B-B902-8EFB-7801DB58297D}" dt="2026-10-24T13:16:16.915" v="640"/>
          <ac:graphicFrameMkLst>
            <pc:docMk/>
            <pc:sldMk cId="1391091627" sldId="261"/>
            <ac:graphicFrameMk id="4" creationId="{A29C7350-016D-F2B3-3448-B7F1D7DF23CB}"/>
          </ac:graphicFrameMkLst>
        </pc:graphicFrameChg>
      </pc:sldChg>
      <pc:sldChg chg="addSp modSp new">
        <pc:chgData name="Tyson Jay Farrell (2616091)" userId="S::2616091@student.uwtsd.ac.uk::1252e070-db80-4e17-9ddd-a97e8243cb79" providerId="AD" clId="Web-{5DA6050D-E26B-B902-8EFB-7801DB58297D}" dt="2026-10-24T13:15:38.739" v="633"/>
        <pc:sldMkLst>
          <pc:docMk/>
          <pc:sldMk cId="1916552330" sldId="262"/>
        </pc:sldMkLst>
        <pc:spChg chg="mod">
          <ac:chgData name="Tyson Jay Farrell (2616091)" userId="S::2616091@student.uwtsd.ac.uk::1252e070-db80-4e17-9ddd-a97e8243cb79" providerId="AD" clId="Web-{5DA6050D-E26B-B902-8EFB-7801DB58297D}" dt="2026-10-24T12:21:07.592" v="324" actId="20577"/>
          <ac:spMkLst>
            <pc:docMk/>
            <pc:sldMk cId="1916552330" sldId="262"/>
            <ac:spMk id="2" creationId="{FA511A1A-854B-FB92-35FE-F72A6C1F933A}"/>
          </ac:spMkLst>
        </pc:spChg>
        <pc:graphicFrameChg chg="add mod topLvl modGraphic">
          <ac:chgData name="Tyson Jay Farrell (2616091)" userId="S::2616091@student.uwtsd.ac.uk::1252e070-db80-4e17-9ddd-a97e8243cb79" providerId="AD" clId="Web-{5DA6050D-E26B-B902-8EFB-7801DB58297D}" dt="2026-10-24T13:15:38.739" v="633"/>
          <ac:graphicFrameMkLst>
            <pc:docMk/>
            <pc:sldMk cId="1916552330" sldId="262"/>
            <ac:graphicFrameMk id="4" creationId="{A94311DD-FD82-E425-FCEA-86790D831931}"/>
          </ac:graphicFrameMkLst>
        </pc:graphicFrameChg>
      </pc:sldChg>
      <pc:sldChg chg="modSp new">
        <pc:chgData name="Tyson Jay Farrell (2616091)" userId="S::2616091@student.uwtsd.ac.uk::1252e070-db80-4e17-9ddd-a97e8243cb79" providerId="AD" clId="Web-{5DA6050D-E26B-B902-8EFB-7801DB58297D}" dt="2026-10-24T13:39:45.558" v="642" actId="20577"/>
        <pc:sldMkLst>
          <pc:docMk/>
          <pc:sldMk cId="2003290901" sldId="263"/>
        </pc:sldMkLst>
        <pc:spChg chg="mod">
          <ac:chgData name="Tyson Jay Farrell (2616091)" userId="S::2616091@student.uwtsd.ac.uk::1252e070-db80-4e17-9ddd-a97e8243cb79" providerId="AD" clId="Web-{5DA6050D-E26B-B902-8EFB-7801DB58297D}" dt="2026-10-24T12:29:35.387" v="351" actId="20577"/>
          <ac:spMkLst>
            <pc:docMk/>
            <pc:sldMk cId="2003290901" sldId="263"/>
            <ac:spMk id="2" creationId="{68CBA4E1-27B5-F65B-95A6-859AA806FC93}"/>
          </ac:spMkLst>
        </pc:spChg>
        <pc:spChg chg="mod">
          <ac:chgData name="Tyson Jay Farrell (2616091)" userId="S::2616091@student.uwtsd.ac.uk::1252e070-db80-4e17-9ddd-a97e8243cb79" providerId="AD" clId="Web-{5DA6050D-E26B-B902-8EFB-7801DB58297D}" dt="2026-10-24T13:39:45.558" v="642" actId="20577"/>
          <ac:spMkLst>
            <pc:docMk/>
            <pc:sldMk cId="2003290901" sldId="263"/>
            <ac:spMk id="3" creationId="{13B9952C-5248-5E8B-14A7-292A62FA5096}"/>
          </ac:spMkLst>
        </pc:spChg>
      </pc:sldChg>
    </pc:docChg>
  </pc:docChgLst>
  <pc:docChgLst>
    <pc:chgData name="Tyson Jay Farrell (2616091)" userId="S::2616091@student.uwtsd.ac.uk::1252e070-db80-4e17-9ddd-a97e8243cb79" providerId="AD" clId="Web-{3B5C6256-1D62-9E90-7FBF-CCC6DEC30C1C}"/>
    <pc:docChg chg="modSld">
      <pc:chgData name="Tyson Jay Farrell (2616091)" userId="S::2616091@student.uwtsd.ac.uk::1252e070-db80-4e17-9ddd-a97e8243cb79" providerId="AD" clId="Web-{3B5C6256-1D62-9E90-7FBF-CCC6DEC30C1C}" dt="2026-10-25T10:41:57.839" v="93"/>
      <pc:docMkLst>
        <pc:docMk/>
      </pc:docMkLst>
      <pc:sldChg chg="addSp delSp modSp mod setBg">
        <pc:chgData name="Tyson Jay Farrell (2616091)" userId="S::2616091@student.uwtsd.ac.uk::1252e070-db80-4e17-9ddd-a97e8243cb79" providerId="AD" clId="Web-{3B5C6256-1D62-9E90-7FBF-CCC6DEC30C1C}" dt="2026-10-25T10:29:27.216" v="85" actId="20577"/>
        <pc:sldMkLst>
          <pc:docMk/>
          <pc:sldMk cId="109857222" sldId="256"/>
        </pc:sldMkLst>
        <pc:spChg chg="mod">
          <ac:chgData name="Tyson Jay Farrell (2616091)" userId="S::2616091@student.uwtsd.ac.uk::1252e070-db80-4e17-9ddd-a97e8243cb79" providerId="AD" clId="Web-{3B5C6256-1D62-9E90-7FBF-CCC6DEC30C1C}" dt="2026-10-25T10:28:12.666" v="78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Tyson Jay Farrell (2616091)" userId="S::2616091@student.uwtsd.ac.uk::1252e070-db80-4e17-9ddd-a97e8243cb79" providerId="AD" clId="Web-{3B5C6256-1D62-9E90-7FBF-CCC6DEC30C1C}" dt="2026-10-25T10:29:27.216" v="85" actId="20577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Tyson Jay Farrell (2616091)" userId="S::2616091@student.uwtsd.ac.uk::1252e070-db80-4e17-9ddd-a97e8243cb79" providerId="AD" clId="Web-{3B5C6256-1D62-9E90-7FBF-CCC6DEC30C1C}" dt="2026-10-25T10:15:02.613" v="33"/>
          <ac:picMkLst>
            <pc:docMk/>
            <pc:sldMk cId="109857222" sldId="256"/>
            <ac:picMk id="4" creationId="{B7F9E90C-A174-272C-E750-AE4957CB3198}"/>
          </ac:picMkLst>
        </pc:picChg>
        <pc:picChg chg="add del mod">
          <ac:chgData name="Tyson Jay Farrell (2616091)" userId="S::2616091@student.uwtsd.ac.uk::1252e070-db80-4e17-9ddd-a97e8243cb79" providerId="AD" clId="Web-{3B5C6256-1D62-9E90-7FBF-CCC6DEC30C1C}" dt="2026-10-25T10:16:15.683" v="35"/>
          <ac:picMkLst>
            <pc:docMk/>
            <pc:sldMk cId="109857222" sldId="256"/>
            <ac:picMk id="5" creationId="{8E33E1EE-1B30-661D-AA41-6310014907B0}"/>
          </ac:picMkLst>
        </pc:picChg>
        <pc:picChg chg="add del mod">
          <ac:chgData name="Tyson Jay Farrell (2616091)" userId="S::2616091@student.uwtsd.ac.uk::1252e070-db80-4e17-9ddd-a97e8243cb79" providerId="AD" clId="Web-{3B5C6256-1D62-9E90-7FBF-CCC6DEC30C1C}" dt="2026-10-25T10:20:16.083" v="38"/>
          <ac:picMkLst>
            <pc:docMk/>
            <pc:sldMk cId="109857222" sldId="256"/>
            <ac:picMk id="6" creationId="{60E29949-7CDD-D736-F760-16CA5D180B01}"/>
          </ac:picMkLst>
        </pc:picChg>
        <pc:picChg chg="add del mod">
          <ac:chgData name="Tyson Jay Farrell (2616091)" userId="S::2616091@student.uwtsd.ac.uk::1252e070-db80-4e17-9ddd-a97e8243cb79" providerId="AD" clId="Web-{3B5C6256-1D62-9E90-7FBF-CCC6DEC30C1C}" dt="2026-10-25T10:21:00.850" v="41"/>
          <ac:picMkLst>
            <pc:docMk/>
            <pc:sldMk cId="109857222" sldId="256"/>
            <ac:picMk id="7" creationId="{85ED1E94-975A-4937-EB95-AEAC974DBA5E}"/>
          </ac:picMkLst>
        </pc:picChg>
        <pc:picChg chg="add del mod">
          <ac:chgData name="Tyson Jay Farrell (2616091)" userId="S::2616091@student.uwtsd.ac.uk::1252e070-db80-4e17-9ddd-a97e8243cb79" providerId="AD" clId="Web-{3B5C6256-1D62-9E90-7FBF-CCC6DEC30C1C}" dt="2026-10-25T10:23:23.496" v="43"/>
          <ac:picMkLst>
            <pc:docMk/>
            <pc:sldMk cId="109857222" sldId="256"/>
            <ac:picMk id="8" creationId="{E29789CC-B7E4-C028-FE63-F284781587A7}"/>
          </ac:picMkLst>
        </pc:picChg>
      </pc:sldChg>
      <pc:sldChg chg="addSp modSp mod setBg">
        <pc:chgData name="Tyson Jay Farrell (2616091)" userId="S::2616091@student.uwtsd.ac.uk::1252e070-db80-4e17-9ddd-a97e8243cb79" providerId="AD" clId="Web-{3B5C6256-1D62-9E90-7FBF-CCC6DEC30C1C}" dt="2026-10-25T10:40:46.148" v="88"/>
        <pc:sldMkLst>
          <pc:docMk/>
          <pc:sldMk cId="4146887925" sldId="258"/>
        </pc:sldMkLst>
        <pc:graphicFrameChg chg="mod topLvl modGraphic">
          <ac:chgData name="Tyson Jay Farrell (2616091)" userId="S::2616091@student.uwtsd.ac.uk::1252e070-db80-4e17-9ddd-a97e8243cb79" providerId="AD" clId="Web-{3B5C6256-1D62-9E90-7FBF-CCC6DEC30C1C}" dt="2026-10-25T10:03:41.569" v="22"/>
          <ac:graphicFrameMkLst>
            <pc:docMk/>
            <pc:sldMk cId="4146887925" sldId="258"/>
            <ac:graphicFrameMk id="5" creationId="{EB791E4B-C329-6C4F-34FF-0A2F23F96913}"/>
          </ac:graphicFrameMkLst>
        </pc:graphicFrameChg>
      </pc:sldChg>
      <pc:sldChg chg="addSp modSp mod setBg">
        <pc:chgData name="Tyson Jay Farrell (2616091)" userId="S::2616091@student.uwtsd.ac.uk::1252e070-db80-4e17-9ddd-a97e8243cb79" providerId="AD" clId="Web-{3B5C6256-1D62-9E90-7FBF-CCC6DEC30C1C}" dt="2026-10-25T10:41:00.774" v="89"/>
        <pc:sldMkLst>
          <pc:docMk/>
          <pc:sldMk cId="2801278465" sldId="259"/>
        </pc:sldMkLst>
        <pc:graphicFrameChg chg="mod topLvl modGraphic">
          <ac:chgData name="Tyson Jay Farrell (2616091)" userId="S::2616091@student.uwtsd.ac.uk::1252e070-db80-4e17-9ddd-a97e8243cb79" providerId="AD" clId="Web-{3B5C6256-1D62-9E90-7FBF-CCC6DEC30C1C}" dt="2026-10-25T10:02:44.488" v="17"/>
          <ac:graphicFrameMkLst>
            <pc:docMk/>
            <pc:sldMk cId="2801278465" sldId="259"/>
            <ac:graphicFrameMk id="4" creationId="{4EBA4A93-0F66-5622-9F0F-4A07D999BFE6}"/>
          </ac:graphicFrameMkLst>
        </pc:graphicFrameChg>
      </pc:sldChg>
      <pc:sldChg chg="addSp modSp mod setBg">
        <pc:chgData name="Tyson Jay Farrell (2616091)" userId="S::2616091@student.uwtsd.ac.uk::1252e070-db80-4e17-9ddd-a97e8243cb79" providerId="AD" clId="Web-{3B5C6256-1D62-9E90-7FBF-CCC6DEC30C1C}" dt="2026-10-25T10:41:16.572" v="90"/>
        <pc:sldMkLst>
          <pc:docMk/>
          <pc:sldMk cId="3797385146" sldId="260"/>
        </pc:sldMkLst>
        <pc:graphicFrameChg chg="mod topLvl modGraphic">
          <ac:chgData name="Tyson Jay Farrell (2616091)" userId="S::2616091@student.uwtsd.ac.uk::1252e070-db80-4e17-9ddd-a97e8243cb79" providerId="AD" clId="Web-{3B5C6256-1D62-9E90-7FBF-CCC6DEC30C1C}" dt="2026-10-25T10:01:55.502" v="13"/>
          <ac:graphicFrameMkLst>
            <pc:docMk/>
            <pc:sldMk cId="3797385146" sldId="260"/>
            <ac:graphicFrameMk id="4" creationId="{5F756714-4E76-D570-CD25-4FA534244435}"/>
          </ac:graphicFrameMkLst>
        </pc:graphicFrameChg>
      </pc:sldChg>
      <pc:sldChg chg="addSp modSp mod setBg">
        <pc:chgData name="Tyson Jay Farrell (2616091)" userId="S::2616091@student.uwtsd.ac.uk::1252e070-db80-4e17-9ddd-a97e8243cb79" providerId="AD" clId="Web-{3B5C6256-1D62-9E90-7FBF-CCC6DEC30C1C}" dt="2026-10-25T10:41:28.697" v="91"/>
        <pc:sldMkLst>
          <pc:docMk/>
          <pc:sldMk cId="1391091627" sldId="261"/>
        </pc:sldMkLst>
        <pc:graphicFrameChg chg="mod topLvl modGraphic">
          <ac:chgData name="Tyson Jay Farrell (2616091)" userId="S::2616091@student.uwtsd.ac.uk::1252e070-db80-4e17-9ddd-a97e8243cb79" providerId="AD" clId="Web-{3B5C6256-1D62-9E90-7FBF-CCC6DEC30C1C}" dt="2026-10-25T10:00:01.810" v="5"/>
          <ac:graphicFrameMkLst>
            <pc:docMk/>
            <pc:sldMk cId="1391091627" sldId="261"/>
            <ac:graphicFrameMk id="4" creationId="{A29C7350-016D-F2B3-3448-B7F1D7DF23CB}"/>
          </ac:graphicFrameMkLst>
        </pc:graphicFrameChg>
      </pc:sldChg>
      <pc:sldChg chg="addSp modSp mod setBg">
        <pc:chgData name="Tyson Jay Farrell (2616091)" userId="S::2616091@student.uwtsd.ac.uk::1252e070-db80-4e17-9ddd-a97e8243cb79" providerId="AD" clId="Web-{3B5C6256-1D62-9E90-7FBF-CCC6DEC30C1C}" dt="2026-10-25T10:41:44.041" v="92"/>
        <pc:sldMkLst>
          <pc:docMk/>
          <pc:sldMk cId="1916552330" sldId="262"/>
        </pc:sldMkLst>
        <pc:graphicFrameChg chg="mod topLvl modGraphic">
          <ac:chgData name="Tyson Jay Farrell (2616091)" userId="S::2616091@student.uwtsd.ac.uk::1252e070-db80-4e17-9ddd-a97e8243cb79" providerId="AD" clId="Web-{3B5C6256-1D62-9E90-7FBF-CCC6DEC30C1C}" dt="2026-10-25T10:00:58.500" v="9"/>
          <ac:graphicFrameMkLst>
            <pc:docMk/>
            <pc:sldMk cId="1916552330" sldId="262"/>
            <ac:graphicFrameMk id="4" creationId="{A94311DD-FD82-E425-FCEA-86790D831931}"/>
          </ac:graphicFrameMkLst>
        </pc:graphicFrameChg>
      </pc:sldChg>
      <pc:sldChg chg="mod setBg">
        <pc:chgData name="Tyson Jay Farrell (2616091)" userId="S::2616091@student.uwtsd.ac.uk::1252e070-db80-4e17-9ddd-a97e8243cb79" providerId="AD" clId="Web-{3B5C6256-1D62-9E90-7FBF-CCC6DEC30C1C}" dt="2026-10-25T10:41:57.839" v="93"/>
        <pc:sldMkLst>
          <pc:docMk/>
          <pc:sldMk cId="2003290901" sldId="263"/>
        </pc:sldMkLst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6091_student_uwtsd_ac_uk/Documents/Presentation_Pie%202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6091_student_uwtsd_ac_uk/Documents/Presentation_Pie%203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6091_student_uwtsd_ac_uk/Documents/Presentation_Pie%204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6091_student_uwtsd_ac_uk/Documents/Presentation_Pie%205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616091_student_uwtsd_ac_uk/Documents/Presentation_Pie%206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344-4AF0-AE80-BCD01852908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344-4AF0-AE80-BCD01852908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344-4AF0-AE80-BCD01852908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344-4AF0-AE80-BCD018529085}"/>
              </c:ext>
            </c:extLst>
          </c:dPt>
          <c:cat>
            <c:strRef>
              <c:f>Sheet1!$A$2:$A$5</c:f>
              <c:strCache>
                <c:ptCount val="4"/>
                <c:pt idx="0">
                  <c:v>Full Groom 14</c:v>
                </c:pt>
                <c:pt idx="1">
                  <c:v>Wasah and Dry 8</c:v>
                </c:pt>
                <c:pt idx="2">
                  <c:v>Nail Trim 6</c:v>
                </c:pt>
                <c:pt idx="3">
                  <c:v>Puppy Groom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14</c:v>
                </c:pt>
                <c:pt idx="1">
                  <c:v>8</c:v>
                </c:pt>
                <c:pt idx="2">
                  <c:v>6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619-4227-9DA5-C594837D048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2EF-43BE-9742-5D106C2D38E5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2EF-43BE-9742-5D106C2D38E5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2EF-43BE-9742-5D106C2D38E5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2EF-43BE-9742-5D106C2D38E5}"/>
              </c:ext>
            </c:extLst>
          </c:dPt>
          <c:cat>
            <c:strRef>
              <c:f>Sheet1!$A$2:$A$5</c:f>
              <c:strCache>
                <c:ptCount val="4"/>
                <c:pt idx="0">
                  <c:v>Full Groom 12</c:v>
                </c:pt>
                <c:pt idx="1">
                  <c:v>Wash and Dry 10</c:v>
                </c:pt>
                <c:pt idx="2">
                  <c:v>Nail Trim 5</c:v>
                </c:pt>
                <c:pt idx="3">
                  <c:v>Puppy Groom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12</c:v>
                </c:pt>
                <c:pt idx="1">
                  <c:v>10</c:v>
                </c:pt>
                <c:pt idx="2">
                  <c:v>5</c:v>
                </c:pt>
                <c:pt idx="3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901-4848-89B3-319FF71DA9D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5A1-4849-A6F0-F33F3E39EE1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5A1-4849-A6F0-F33F3E39EE1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5A1-4849-A6F0-F33F3E39EE1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5A1-4849-A6F0-F33F3E39EE10}"/>
              </c:ext>
            </c:extLst>
          </c:dPt>
          <c:cat>
            <c:strRef>
              <c:f>Sheet1!$A$2:$A$5</c:f>
              <c:strCache>
                <c:ptCount val="4"/>
                <c:pt idx="0">
                  <c:v>Full Groom 16</c:v>
                </c:pt>
                <c:pt idx="1">
                  <c:v>Wash and Dry  9</c:v>
                </c:pt>
                <c:pt idx="2">
                  <c:v>Nail Trim 8</c:v>
                </c:pt>
                <c:pt idx="3">
                  <c:v>Puppy Groom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16</c:v>
                </c:pt>
                <c:pt idx="1">
                  <c:v>9</c:v>
                </c:pt>
                <c:pt idx="2">
                  <c:v>8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0EF9-426F-84F7-548705A7841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F7E8-4CB0-BEF0-4B60B2CC9978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F7E8-4CB0-BEF0-4B60B2CC9978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F7E8-4CB0-BEF0-4B60B2CC9978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F7E8-4CB0-BEF0-4B60B2CC9978}"/>
              </c:ext>
            </c:extLst>
          </c:dPt>
          <c:cat>
            <c:strRef>
              <c:f>Sheet1!$A$2:$A$5</c:f>
              <c:strCache>
                <c:ptCount val="4"/>
                <c:pt idx="0">
                  <c:v>Full Groom 15</c:v>
                </c:pt>
                <c:pt idx="1">
                  <c:v>Wash and Dry  11</c:v>
                </c:pt>
                <c:pt idx="2">
                  <c:v>Nail Trim 7</c:v>
                </c:pt>
                <c:pt idx="3">
                  <c:v>Puppy Groom 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15</c:v>
                </c:pt>
                <c:pt idx="1">
                  <c:v>11</c:v>
                </c:pt>
                <c:pt idx="2">
                  <c:v>7</c:v>
                </c:pt>
                <c:pt idx="3">
                  <c:v>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B97-498A-9BB9-69A000584F9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BD5-45D1-BD4D-03C352B9E72D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BD5-45D1-BD4D-03C352B9E72D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0BD5-45D1-BD4D-03C352B9E72D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0BD5-45D1-BD4D-03C352B9E72D}"/>
              </c:ext>
            </c:extLst>
          </c:dPt>
          <c:cat>
            <c:strRef>
              <c:f>Sheet1!$A$2:$A$5</c:f>
              <c:strCache>
                <c:ptCount val="4"/>
                <c:pt idx="0">
                  <c:v>Full Groom  57</c:v>
                </c:pt>
                <c:pt idx="1">
                  <c:v>Wash and Dry 38</c:v>
                </c:pt>
                <c:pt idx="2">
                  <c:v>Nail Trim 23</c:v>
                </c:pt>
                <c:pt idx="3">
                  <c:v>Puppy Groom -15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57</c:v>
                </c:pt>
                <c:pt idx="1">
                  <c:v>38</c:v>
                </c:pt>
                <c:pt idx="2">
                  <c:v>23</c:v>
                </c:pt>
                <c:pt idx="3">
                  <c:v>15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69E-4DD1-99AF-4A8F19130D5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97000" y="5137583"/>
            <a:ext cx="9144000" cy="98612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b="0" i="0" u="none" strike="noStrike" baseline="0" dirty="0">
                <a:solidFill>
                  <a:srgbClr val="F2F2F2"/>
                </a:solidFill>
                <a:latin typeface="Aptos"/>
                <a:ea typeface="Segoe UI"/>
                <a:cs typeface="Segoe UI"/>
              </a:rPr>
              <a:t>This report shows the sales of services by Happy Paws Dog Grooming over a four-week period and is intended to display which services </a:t>
            </a:r>
            <a:r>
              <a:rPr lang="en-GB" dirty="0">
                <a:solidFill>
                  <a:srgbClr val="F2F2F2"/>
                </a:solidFill>
                <a:latin typeface="Aptos"/>
                <a:ea typeface="Segoe UI"/>
                <a:cs typeface="Segoe UI"/>
              </a:rPr>
              <a:t>have sold</a:t>
            </a:r>
            <a:r>
              <a:rPr lang="en-GB" b="0" i="0" u="none" strike="noStrike" baseline="0" dirty="0">
                <a:solidFill>
                  <a:srgbClr val="F2F2F2"/>
                </a:solidFill>
                <a:latin typeface="Aptos"/>
                <a:ea typeface="Segoe UI"/>
                <a:cs typeface="Segoe UI"/>
              </a:rPr>
              <a:t> the most</a:t>
            </a:r>
            <a:r>
              <a:rPr lang="en-GB" b="0" i="0" u="none" strike="noStrike" baseline="0" dirty="0">
                <a:solidFill>
                  <a:srgbClr val="F2F2F2"/>
                </a:solidFill>
                <a:latin typeface="Aptos Display"/>
                <a:ea typeface="Segoe UI"/>
                <a:cs typeface="Segoe UI"/>
              </a:rPr>
              <a:t> </a:t>
            </a:r>
            <a:r>
              <a:rPr lang="en-GB" b="0" i="0" u="none" strike="noStrike" baseline="0" dirty="0">
                <a:solidFill>
                  <a:srgbClr val="F2F2F2"/>
                </a:solidFill>
                <a:latin typeface="Aptos"/>
                <a:ea typeface="Segoe UI"/>
                <a:cs typeface="Segoe UI"/>
              </a:rPr>
              <a:t>as well as highlight services that may not be selling as </a:t>
            </a:r>
            <a:r>
              <a:rPr lang="en-GB" b="0" i="0" u="none" strike="noStrike" baseline="0">
                <a:solidFill>
                  <a:srgbClr val="F2F2F2"/>
                </a:solidFill>
                <a:latin typeface="Aptos"/>
                <a:ea typeface="Segoe UI"/>
                <a:cs typeface="Segoe UI"/>
              </a:rPr>
              <a:t>well</a:t>
            </a:r>
            <a:r>
              <a:rPr lang="en-GB" b="0" i="0">
                <a:solidFill>
                  <a:schemeClr val="bg1">
                    <a:lumMod val="95000"/>
                  </a:schemeClr>
                </a:solidFill>
                <a:latin typeface="Aptos"/>
                <a:ea typeface="Aptos"/>
                <a:cs typeface="Aptos"/>
              </a:rPr>
              <a:t>​</a:t>
            </a:r>
            <a:r>
              <a:rPr lang="en-GB">
                <a:solidFill>
                  <a:schemeClr val="bg1">
                    <a:lumMod val="95000"/>
                  </a:schemeClr>
                </a:solidFill>
                <a:latin typeface="Aptos"/>
                <a:ea typeface="Aptos"/>
                <a:cs typeface="Aptos"/>
              </a:rPr>
              <a:t>.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079111"/>
            <a:ext cx="9144000" cy="2387600"/>
          </a:xfrm>
        </p:spPr>
        <p:txBody>
          <a:bodyPr/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Sales report for Happy Paws Dog Grooming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B48C6-98FE-E588-4015-C590131CE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Figures </a:t>
            </a:r>
            <a:r>
              <a:rPr lang="en-GB"/>
              <a:t>for services sold within week one. 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65186-8765-DBE2-A0CE-D8158D4910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EB791E4B-C329-6C4F-34FF-0A2F23F969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117625"/>
              </p:ext>
            </p:extLst>
          </p:nvPr>
        </p:nvGraphicFramePr>
        <p:xfrm>
          <a:off x="833887" y="1700782"/>
          <a:ext cx="10524226" cy="43765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1468879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80F90-52FE-5156-AA3D-3101733AFA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Figures for services sold within week two.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821718-563B-F590-C2FF-8E6F3FD47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4EBA4A93-0F66-5622-9F0F-4A07D999BFE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13571017"/>
              </p:ext>
            </p:extLst>
          </p:nvPr>
        </p:nvGraphicFramePr>
        <p:xfrm>
          <a:off x="833887" y="1830177"/>
          <a:ext cx="10524226" cy="43478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012784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61C55D-DE7D-03B8-AF34-00A21AB76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Figures for services sold within week three.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3804C-EC41-A56F-5ACC-F2431B11EE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5F756714-4E76-D570-CD25-4FA5342444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23115280"/>
              </p:ext>
            </p:extLst>
          </p:nvPr>
        </p:nvGraphicFramePr>
        <p:xfrm>
          <a:off x="833887" y="1830178"/>
          <a:ext cx="10524226" cy="43478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97385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6908C-911B-925C-2D01-4121B780A6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Figures for services sold within week four.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66DA8-186A-63AA-86D7-5D899D03C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A29C7350-016D-F2B3-3448-B7F1D7DF23C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05472529"/>
              </p:ext>
            </p:extLst>
          </p:nvPr>
        </p:nvGraphicFramePr>
        <p:xfrm>
          <a:off x="833887" y="1830177"/>
          <a:ext cx="10524226" cy="43478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91091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11A1A-854B-FB92-35FE-F72A6C1F9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Complete figures over the four-week</a:t>
            </a:r>
            <a:r>
              <a:rPr lang="en-GB"/>
              <a:t> period.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B277B-7EF2-C41A-31CD-039AFCC027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A94311DD-FD82-E425-FCEA-86790D83193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44753819"/>
              </p:ext>
            </p:extLst>
          </p:nvPr>
        </p:nvGraphicFramePr>
        <p:xfrm>
          <a:off x="833887" y="1830178"/>
          <a:ext cx="10524226" cy="43478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916552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BA4E1-27B5-F65B-95A6-859AA806F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conclu</a:t>
            </a:r>
            <a:r>
              <a:rPr lang="en-GB"/>
              <a:t>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B9952C-5248-5E8B-14A7-292A62FA5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Looking  at all five of the pie charts that I have presented, you will see that they all look very similar. This show a continuous pattern of behaviour withing the Happy Paws Dog grooming business and the saleability/demand  of the services offered. When processing the data it quickly became apparent to me that Full Grooms were </a:t>
            </a:r>
            <a:r>
              <a:rPr lang="en-GB"/>
              <a:t>clearly the best-selling service, followed by Wash and </a:t>
            </a:r>
            <a:r>
              <a:rPr lang="en-GB" dirty="0"/>
              <a:t>Dry's and Nail trims. Puppy grooms were the least sold service only selling 15 within the four-week period recorded.</a:t>
            </a:r>
          </a:p>
        </p:txBody>
      </p:sp>
    </p:spTree>
    <p:extLst>
      <p:ext uri="{BB962C8B-B14F-4D97-AF65-F5344CB8AC3E}">
        <p14:creationId xmlns:p14="http://schemas.microsoft.com/office/powerpoint/2010/main" val="20032909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Sales report for Happy Paws Dog Grooming</vt:lpstr>
      <vt:lpstr>Figures for services sold within week one. </vt:lpstr>
      <vt:lpstr>Figures for services sold within week two.</vt:lpstr>
      <vt:lpstr>Figures for services sold within week three.</vt:lpstr>
      <vt:lpstr>Figures for services sold within week four. </vt:lpstr>
      <vt:lpstr>Complete figures over the four-week period.</vt:lpstr>
      <vt:lpstr>My 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361</cp:revision>
  <dcterms:created xsi:type="dcterms:W3CDTF">2026-10-24T10:45:00Z</dcterms:created>
  <dcterms:modified xsi:type="dcterms:W3CDTF">2026-10-25T10:42:02Z</dcterms:modified>
</cp:coreProperties>
</file>