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504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809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66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129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203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51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025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926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963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032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DAC01C-281A-4F90-9CCF-B0FEEF0A1420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53339-4735-4A63-BD42-288D48236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5297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02266" y="127000"/>
            <a:ext cx="9122833" cy="15748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effectLst>
            <a:outerShdw blurRad="50800" dist="38100" dir="5400000" algn="t" rotWithShape="0">
              <a:schemeClr val="bg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SG" dirty="0"/>
              <a:t>Food &amp; Beverage Operations, Module: BMIH4002</a:t>
            </a:r>
          </a:p>
          <a:p>
            <a:pPr algn="ctr"/>
            <a:r>
              <a:rPr lang="en-SG" dirty="0"/>
              <a:t>Hotel Trinity</a:t>
            </a:r>
          </a:p>
          <a:p>
            <a:pPr algn="ctr"/>
            <a:r>
              <a:rPr lang="en-SG" dirty="0"/>
              <a:t>Swansea Coast, South </a:t>
            </a:r>
            <a:r>
              <a:rPr lang="en-SG" dirty="0" err="1"/>
              <a:t>Wasles</a:t>
            </a:r>
            <a:endParaRPr lang="en-SG" dirty="0"/>
          </a:p>
          <a:p>
            <a:pPr algn="ctr"/>
            <a:r>
              <a:rPr lang="en-SG" dirty="0"/>
              <a:t>Student </a:t>
            </a:r>
            <a:r>
              <a:rPr lang="en-SG" dirty="0" err="1"/>
              <a:t>Name:Catalin</a:t>
            </a:r>
            <a:r>
              <a:rPr lang="en-SG" dirty="0"/>
              <a:t> Pocolin, Id: 2117502</a:t>
            </a:r>
          </a:p>
          <a:p>
            <a:pPr algn="ctr"/>
            <a:r>
              <a:rPr lang="en-SG" dirty="0"/>
              <a:t>Lecturer’s name: </a:t>
            </a:r>
            <a:r>
              <a:rPr lang="en-GB" dirty="0"/>
              <a:t>Ffion </a:t>
            </a:r>
            <a:r>
              <a:rPr lang="en-GB" dirty="0" err="1"/>
              <a:t>Cumberpatch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45533" y="1701800"/>
            <a:ext cx="3674533" cy="50630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SG" dirty="0">
                <a:solidFill>
                  <a:schemeClr val="tx1"/>
                </a:solidFill>
              </a:rPr>
              <a:t>STARTERS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Roasted Stuffed Mushrooms   </a:t>
            </a:r>
            <a:r>
              <a:rPr lang="en-US" dirty="0">
                <a:solidFill>
                  <a:schemeClr val="tx1"/>
                </a:solidFill>
              </a:rPr>
              <a:t> 4</a:t>
            </a:r>
            <a:endParaRPr lang="en-SG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Sweet Fried </a:t>
            </a:r>
            <a:r>
              <a:rPr lang="en-SG" dirty="0" err="1">
                <a:solidFill>
                  <a:schemeClr val="tx1"/>
                </a:solidFill>
              </a:rPr>
              <a:t>Saganaki</a:t>
            </a:r>
            <a:r>
              <a:rPr lang="en-SG" dirty="0">
                <a:solidFill>
                  <a:schemeClr val="tx1"/>
                </a:solidFill>
              </a:rPr>
              <a:t>      </a:t>
            </a:r>
            <a:r>
              <a:rPr lang="en-US" dirty="0">
                <a:solidFill>
                  <a:schemeClr val="tx1"/>
                </a:solidFill>
              </a:rPr>
              <a:t>           5</a:t>
            </a:r>
            <a:endParaRPr lang="en-SG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Bacon Rings                                </a:t>
            </a:r>
            <a:r>
              <a:rPr lang="en-US" dirty="0">
                <a:solidFill>
                  <a:schemeClr val="tx1"/>
                </a:solidFill>
              </a:rPr>
              <a:t> 7</a:t>
            </a:r>
            <a:endParaRPr lang="en-SG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Prawn and Ginger Dumplings  </a:t>
            </a:r>
            <a:r>
              <a:rPr lang="en-US" dirty="0">
                <a:solidFill>
                  <a:schemeClr val="tx1"/>
                </a:solidFill>
              </a:rPr>
              <a:t> 8</a:t>
            </a:r>
            <a:endParaRPr lang="en-SG" dirty="0">
              <a:solidFill>
                <a:schemeClr val="tx1"/>
              </a:solidFill>
            </a:endParaRPr>
          </a:p>
          <a:p>
            <a:pPr algn="ctr"/>
            <a:endParaRPr lang="en-SG">
              <a:solidFill>
                <a:schemeClr val="tx1"/>
              </a:solidFill>
            </a:endParaRPr>
          </a:p>
          <a:p>
            <a:pPr algn="ctr"/>
            <a:r>
              <a:rPr lang="en-SG">
                <a:solidFill>
                  <a:schemeClr val="tx1"/>
                </a:solidFill>
              </a:rPr>
              <a:t>FAST </a:t>
            </a:r>
            <a:r>
              <a:rPr lang="en-SG" dirty="0">
                <a:solidFill>
                  <a:schemeClr val="tx1"/>
                </a:solidFill>
              </a:rPr>
              <a:t>FOODS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 err="1">
                <a:solidFill>
                  <a:schemeClr val="tx1"/>
                </a:solidFill>
              </a:rPr>
              <a:t>Popies</a:t>
            </a:r>
            <a:r>
              <a:rPr lang="en-SG" dirty="0">
                <a:solidFill>
                  <a:schemeClr val="tx1"/>
                </a:solidFill>
              </a:rPr>
              <a:t>                                        </a:t>
            </a:r>
            <a:r>
              <a:rPr lang="en-US" dirty="0">
                <a:solidFill>
                  <a:schemeClr val="tx1"/>
                </a:solidFill>
              </a:rPr>
              <a:t>  7</a:t>
            </a:r>
            <a:endParaRPr lang="en-SG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 Slim Chickens                           </a:t>
            </a:r>
            <a:r>
              <a:rPr lang="en-US" dirty="0">
                <a:solidFill>
                  <a:schemeClr val="tx1"/>
                </a:solidFill>
              </a:rPr>
              <a:t>  9</a:t>
            </a:r>
            <a:endParaRPr lang="en-SG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Taco Bell                                     </a:t>
            </a:r>
            <a:r>
              <a:rPr lang="en-US" dirty="0">
                <a:solidFill>
                  <a:schemeClr val="tx1"/>
                </a:solidFill>
              </a:rPr>
              <a:t>  6</a:t>
            </a:r>
            <a:endParaRPr lang="en-SG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 err="1">
                <a:solidFill>
                  <a:schemeClr val="tx1"/>
                </a:solidFill>
              </a:rPr>
              <a:t>Monga</a:t>
            </a:r>
            <a:r>
              <a:rPr lang="en-SG" dirty="0">
                <a:solidFill>
                  <a:schemeClr val="tx1"/>
                </a:solidFill>
              </a:rPr>
              <a:t> Fried Chicken               </a:t>
            </a:r>
            <a:r>
              <a:rPr lang="en-US" dirty="0">
                <a:solidFill>
                  <a:schemeClr val="tx1"/>
                </a:solidFill>
              </a:rPr>
              <a:t>  8</a:t>
            </a:r>
            <a:endParaRPr lang="en-SG" dirty="0">
              <a:solidFill>
                <a:schemeClr val="tx1"/>
              </a:solidFill>
            </a:endParaRPr>
          </a:p>
          <a:p>
            <a:pPr algn="ctr"/>
            <a:endParaRPr lang="en-SG" dirty="0">
              <a:solidFill>
                <a:schemeClr val="tx1"/>
              </a:solidFill>
            </a:endParaRPr>
          </a:p>
          <a:p>
            <a:pPr algn="ctr"/>
            <a:r>
              <a:rPr lang="en-SG" dirty="0">
                <a:solidFill>
                  <a:schemeClr val="tx1"/>
                </a:solidFill>
              </a:rPr>
              <a:t>WINES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Chardonnay with Baked Cod   </a:t>
            </a:r>
            <a:r>
              <a:rPr lang="en-US" dirty="0">
                <a:solidFill>
                  <a:schemeClr val="tx1"/>
                </a:solidFill>
              </a:rPr>
              <a:t> 13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Wine &amp; Celeriac                         </a:t>
            </a:r>
            <a:r>
              <a:rPr lang="en-US" dirty="0">
                <a:solidFill>
                  <a:schemeClr val="tx1"/>
                </a:solidFill>
              </a:rPr>
              <a:t> 26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Pork with Cannellini                  </a:t>
            </a:r>
            <a:r>
              <a:rPr lang="en-US" dirty="0">
                <a:solidFill>
                  <a:schemeClr val="tx1"/>
                </a:solidFill>
              </a:rPr>
              <a:t> 15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Wine and </a:t>
            </a:r>
            <a:r>
              <a:rPr lang="en-SG" dirty="0" err="1">
                <a:solidFill>
                  <a:schemeClr val="tx1"/>
                </a:solidFill>
              </a:rPr>
              <a:t>Malbec</a:t>
            </a:r>
            <a:r>
              <a:rPr lang="en-SG" dirty="0">
                <a:solidFill>
                  <a:schemeClr val="tx1"/>
                </a:solidFill>
              </a:rPr>
              <a:t> with Steak   </a:t>
            </a:r>
            <a:r>
              <a:rPr lang="en-US" dirty="0">
                <a:solidFill>
                  <a:schemeClr val="tx1"/>
                </a:solidFill>
              </a:rPr>
              <a:t> 19</a:t>
            </a:r>
            <a:endParaRPr lang="en-SG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885269" y="1972734"/>
            <a:ext cx="3843867" cy="47921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SG" dirty="0"/>
          </a:p>
          <a:p>
            <a:pPr algn="ctr"/>
            <a:endParaRPr lang="en-SG" dirty="0"/>
          </a:p>
          <a:p>
            <a:pPr algn="ctr"/>
            <a:endParaRPr lang="en-SG" dirty="0"/>
          </a:p>
          <a:p>
            <a:pPr algn="ctr"/>
            <a:endParaRPr lang="en-SG" dirty="0"/>
          </a:p>
          <a:p>
            <a:pPr algn="ctr"/>
            <a:r>
              <a:rPr lang="en-SG" dirty="0">
                <a:solidFill>
                  <a:schemeClr val="tx1"/>
                </a:solidFill>
              </a:rPr>
              <a:t>MAIN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Full English Tart (till 3 pm)    </a:t>
            </a:r>
            <a:r>
              <a:rPr lang="en-US" dirty="0">
                <a:solidFill>
                  <a:schemeClr val="tx1"/>
                </a:solidFill>
              </a:rPr>
              <a:t> 11.93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Club Sandwich                        </a:t>
            </a:r>
            <a:r>
              <a:rPr lang="en-US" dirty="0">
                <a:solidFill>
                  <a:schemeClr val="tx1"/>
                </a:solidFill>
              </a:rPr>
              <a:t> 12.05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Butterfly Chicken Breast       </a:t>
            </a:r>
            <a:r>
              <a:rPr lang="en-US" dirty="0">
                <a:solidFill>
                  <a:schemeClr val="tx1"/>
                </a:solidFill>
              </a:rPr>
              <a:t>  13.95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Yorkshire Banger                    </a:t>
            </a:r>
            <a:r>
              <a:rPr lang="en-US" dirty="0">
                <a:solidFill>
                  <a:schemeClr val="tx1"/>
                </a:solidFill>
              </a:rPr>
              <a:t>  14.76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Veggie Delight Pie &amp; Mash   </a:t>
            </a:r>
            <a:r>
              <a:rPr lang="en-US" dirty="0">
                <a:solidFill>
                  <a:schemeClr val="tx1"/>
                </a:solidFill>
              </a:rPr>
              <a:t>  13.95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Seared Tuna Steak                  </a:t>
            </a:r>
            <a:r>
              <a:rPr lang="en-US" dirty="0">
                <a:solidFill>
                  <a:schemeClr val="tx1"/>
                </a:solidFill>
              </a:rPr>
              <a:t> 17.95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Prawn Tikka Masala                </a:t>
            </a:r>
            <a:r>
              <a:rPr lang="en-US" dirty="0">
                <a:solidFill>
                  <a:schemeClr val="tx1"/>
                </a:solidFill>
              </a:rPr>
              <a:t> 16.65</a:t>
            </a:r>
            <a:endParaRPr lang="en-SG" dirty="0">
              <a:solidFill>
                <a:schemeClr val="tx1"/>
              </a:solidFill>
            </a:endParaRPr>
          </a:p>
          <a:p>
            <a:pPr algn="ctr"/>
            <a:endParaRPr lang="en-SG" dirty="0">
              <a:solidFill>
                <a:schemeClr val="tx1"/>
              </a:solidFill>
            </a:endParaRPr>
          </a:p>
          <a:p>
            <a:pPr algn="ctr"/>
            <a:endParaRPr lang="en-SG" dirty="0">
              <a:solidFill>
                <a:schemeClr val="tx1"/>
              </a:solidFill>
            </a:endParaRPr>
          </a:p>
          <a:p>
            <a:pPr algn="ctr"/>
            <a:r>
              <a:rPr lang="en-SG" dirty="0">
                <a:solidFill>
                  <a:schemeClr val="tx1"/>
                </a:solidFill>
              </a:rPr>
              <a:t>DESERTS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Sticky Toffee Pudding             </a:t>
            </a:r>
            <a:r>
              <a:rPr lang="en-US" dirty="0">
                <a:solidFill>
                  <a:schemeClr val="tx1"/>
                </a:solidFill>
              </a:rPr>
              <a:t> 8.95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Ice Cream                                 </a:t>
            </a:r>
            <a:r>
              <a:rPr lang="en-US" dirty="0">
                <a:solidFill>
                  <a:schemeClr val="tx1"/>
                </a:solidFill>
              </a:rPr>
              <a:t> 6.95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Lemon Tart                               </a:t>
            </a:r>
            <a:r>
              <a:rPr lang="en-US" dirty="0">
                <a:solidFill>
                  <a:schemeClr val="tx1"/>
                </a:solidFill>
              </a:rPr>
              <a:t> 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SG" dirty="0">
                <a:solidFill>
                  <a:schemeClr val="tx1"/>
                </a:solidFill>
              </a:rPr>
              <a:t>Trinity Classic Apple Pie          </a:t>
            </a:r>
            <a:r>
              <a:rPr lang="en-US" dirty="0">
                <a:solidFill>
                  <a:schemeClr val="tx1"/>
                </a:solidFill>
              </a:rPr>
              <a:t> 5</a:t>
            </a:r>
            <a:endParaRPr lang="en-SG" dirty="0">
              <a:solidFill>
                <a:schemeClr val="tx1"/>
              </a:solidFill>
            </a:endParaRPr>
          </a:p>
          <a:p>
            <a:pPr algn="ctr"/>
            <a:endParaRPr lang="en-SG" dirty="0"/>
          </a:p>
          <a:p>
            <a:pPr algn="ctr"/>
            <a:endParaRPr lang="en-SG" dirty="0"/>
          </a:p>
          <a:p>
            <a:pPr algn="ctr"/>
            <a:endParaRPr lang="en-SG" dirty="0"/>
          </a:p>
          <a:p>
            <a:pPr algn="ctr"/>
            <a:endParaRPr lang="en-SG" dirty="0"/>
          </a:p>
          <a:p>
            <a:pPr algn="ctr"/>
            <a:endParaRPr lang="en-SG" dirty="0"/>
          </a:p>
          <a:p>
            <a:pPr algn="ctr"/>
            <a:endParaRPr lang="en-SG" dirty="0"/>
          </a:p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059335" y="3649133"/>
            <a:ext cx="3132667" cy="1854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SG" dirty="0">
                <a:solidFill>
                  <a:schemeClr val="tx1"/>
                </a:solidFill>
              </a:rPr>
              <a:t>ORDER BY UNER EATS </a:t>
            </a:r>
          </a:p>
          <a:p>
            <a:pPr algn="ctr"/>
            <a:r>
              <a:rPr lang="en-SG" dirty="0">
                <a:solidFill>
                  <a:schemeClr val="tx1"/>
                </a:solidFill>
              </a:rPr>
              <a:t>PAYMENT VIA MASTERCARD FOR 5% DISCOUNT</a:t>
            </a:r>
          </a:p>
          <a:p>
            <a:pPr algn="ctr"/>
            <a:endParaRPr lang="en-SG" dirty="0">
              <a:solidFill>
                <a:schemeClr val="tx1"/>
              </a:solidFill>
            </a:endParaRPr>
          </a:p>
          <a:p>
            <a:pPr algn="ctr"/>
            <a:r>
              <a:rPr lang="en-SG" dirty="0">
                <a:solidFill>
                  <a:schemeClr val="tx1"/>
                </a:solidFill>
              </a:rPr>
              <a:t>CONTACT US: +440935097808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4337" y="6027207"/>
            <a:ext cx="2231495" cy="73765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9059335" y="5698067"/>
            <a:ext cx="1989667" cy="3725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SG" dirty="0">
                <a:solidFill>
                  <a:schemeClr val="tx1"/>
                </a:solidFill>
              </a:rPr>
              <a:t>Payment Methods: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380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64092"/>
            <a:ext cx="1989667" cy="3725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SG" dirty="0">
                <a:solidFill>
                  <a:schemeClr val="tx1"/>
                </a:solidFill>
              </a:rPr>
              <a:t>Reference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0525" y="1123950"/>
            <a:ext cx="8267700" cy="4857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Seyitoglu</a:t>
            </a:r>
            <a:r>
              <a:rPr lang="en-US" dirty="0">
                <a:solidFill>
                  <a:schemeClr val="tx1"/>
                </a:solidFill>
              </a:rPr>
              <a:t>, F. (2017). Components of the menu planning process: the case of five star hotels in Antalya. </a:t>
            </a:r>
            <a:r>
              <a:rPr lang="en-US" i="1" dirty="0">
                <a:solidFill>
                  <a:schemeClr val="tx1"/>
                </a:solidFill>
              </a:rPr>
              <a:t>British Food Journal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978971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93</TotalTime>
  <Words>178</Words>
  <Application>Microsoft Office PowerPoint</Application>
  <PresentationFormat>Widescreen</PresentationFormat>
  <Paragraphs>53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Sabbir Ahmed</dc:creator>
  <cp:lastModifiedBy>Catalin Pocolin (2117502)</cp:lastModifiedBy>
  <cp:revision>15</cp:revision>
  <dcterms:created xsi:type="dcterms:W3CDTF">2022-11-05T13:36:25Z</dcterms:created>
  <dcterms:modified xsi:type="dcterms:W3CDTF">2022-11-16T14:20:27Z</dcterms:modified>
</cp:coreProperties>
</file>