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365" r:id="rId4"/>
    <p:sldId id="364" r:id="rId5"/>
    <p:sldId id="363" r:id="rId6"/>
    <p:sldId id="258" r:id="rId7"/>
    <p:sldId id="259" r:id="rId8"/>
    <p:sldId id="260" r:id="rId9"/>
    <p:sldId id="263" r:id="rId10"/>
    <p:sldId id="361" r:id="rId11"/>
    <p:sldId id="261" r:id="rId12"/>
    <p:sldId id="3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3A6F8F-E8DE-4424-9A0F-672EC437BD0D}" v="128" dt="2025-10-06T22:01:24.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3" d="100"/>
          <a:sy n="53" d="100"/>
        </p:scale>
        <p:origin x="1176"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Liliana Chitoranu" userId="c12a98db6d6fde23" providerId="LiveId" clId="{95286941-EF50-4385-B374-A3D694970678}"/>
    <pc:docChg chg="undo redo custSel addSld delSld modSld">
      <pc:chgData name="Elena Liliana Chitoranu" userId="c12a98db6d6fde23" providerId="LiveId" clId="{95286941-EF50-4385-B374-A3D694970678}" dt="2025-10-06T22:03:44.037" v="4079" actId="20577"/>
      <pc:docMkLst>
        <pc:docMk/>
      </pc:docMkLst>
      <pc:sldChg chg="modSp mod">
        <pc:chgData name="Elena Liliana Chitoranu" userId="c12a98db6d6fde23" providerId="LiveId" clId="{95286941-EF50-4385-B374-A3D694970678}" dt="2025-10-06T21:35:51.749" v="3737" actId="20577"/>
        <pc:sldMkLst>
          <pc:docMk/>
          <pc:sldMk cId="788731035" sldId="256"/>
        </pc:sldMkLst>
        <pc:spChg chg="mod">
          <ac:chgData name="Elena Liliana Chitoranu" userId="c12a98db6d6fde23" providerId="LiveId" clId="{95286941-EF50-4385-B374-A3D694970678}" dt="2025-10-06T21:35:51.749" v="3737" actId="20577"/>
          <ac:spMkLst>
            <pc:docMk/>
            <pc:sldMk cId="788731035" sldId="256"/>
            <ac:spMk id="2" creationId="{1A0B5332-F949-4AB9-111A-F87EE322BA55}"/>
          </ac:spMkLst>
        </pc:spChg>
      </pc:sldChg>
      <pc:sldChg chg="addSp delSp modSp mod">
        <pc:chgData name="Elena Liliana Chitoranu" userId="c12a98db6d6fde23" providerId="LiveId" clId="{95286941-EF50-4385-B374-A3D694970678}" dt="2025-10-06T21:37:09.748" v="3758" actId="20577"/>
        <pc:sldMkLst>
          <pc:docMk/>
          <pc:sldMk cId="3870559101" sldId="257"/>
        </pc:sldMkLst>
        <pc:spChg chg="add del mod">
          <ac:chgData name="Elena Liliana Chitoranu" userId="c12a98db6d6fde23" providerId="LiveId" clId="{95286941-EF50-4385-B374-A3D694970678}" dt="2025-10-06T21:37:09.748" v="3758" actId="20577"/>
          <ac:spMkLst>
            <pc:docMk/>
            <pc:sldMk cId="3870559101" sldId="257"/>
            <ac:spMk id="3" creationId="{12483658-F9EE-5719-3BBC-3B11B4F0C717}"/>
          </ac:spMkLst>
        </pc:spChg>
        <pc:spChg chg="add del">
          <ac:chgData name="Elena Liliana Chitoranu" userId="c12a98db6d6fde23" providerId="LiveId" clId="{95286941-EF50-4385-B374-A3D694970678}" dt="2025-10-06T11:18:24.581" v="854" actId="22"/>
          <ac:spMkLst>
            <pc:docMk/>
            <pc:sldMk cId="3870559101" sldId="257"/>
            <ac:spMk id="4" creationId="{E689EB6C-AA78-30BB-9A18-82028F450652}"/>
          </ac:spMkLst>
        </pc:spChg>
      </pc:sldChg>
      <pc:sldChg chg="addSp modSp mod">
        <pc:chgData name="Elena Liliana Chitoranu" userId="c12a98db6d6fde23" providerId="LiveId" clId="{95286941-EF50-4385-B374-A3D694970678}" dt="2025-10-06T22:03:14.272" v="4073" actId="20577"/>
        <pc:sldMkLst>
          <pc:docMk/>
          <pc:sldMk cId="3302951382" sldId="258"/>
        </pc:sldMkLst>
        <pc:spChg chg="add mod">
          <ac:chgData name="Elena Liliana Chitoranu" userId="c12a98db6d6fde23" providerId="LiveId" clId="{95286941-EF50-4385-B374-A3D694970678}" dt="2025-10-06T10:22:30.279" v="198" actId="14100"/>
          <ac:spMkLst>
            <pc:docMk/>
            <pc:sldMk cId="3302951382" sldId="258"/>
            <ac:spMk id="2" creationId="{04878EA1-8371-AE27-4D22-5DC8F02B190D}"/>
          </ac:spMkLst>
        </pc:spChg>
        <pc:spChg chg="mod">
          <ac:chgData name="Elena Liliana Chitoranu" userId="c12a98db6d6fde23" providerId="LiveId" clId="{95286941-EF50-4385-B374-A3D694970678}" dt="2025-10-06T22:03:14.272" v="4073" actId="20577"/>
          <ac:spMkLst>
            <pc:docMk/>
            <pc:sldMk cId="3302951382" sldId="258"/>
            <ac:spMk id="3" creationId="{AFE875BE-668B-127F-F2CE-13D679AEBF09}"/>
          </ac:spMkLst>
        </pc:spChg>
      </pc:sldChg>
      <pc:sldChg chg="addSp delSp modSp mod">
        <pc:chgData name="Elena Liliana Chitoranu" userId="c12a98db6d6fde23" providerId="LiveId" clId="{95286941-EF50-4385-B374-A3D694970678}" dt="2025-10-06T22:03:23.277" v="4075" actId="20577"/>
        <pc:sldMkLst>
          <pc:docMk/>
          <pc:sldMk cId="2405091053" sldId="259"/>
        </pc:sldMkLst>
        <pc:spChg chg="add mod">
          <ac:chgData name="Elena Liliana Chitoranu" userId="c12a98db6d6fde23" providerId="LiveId" clId="{95286941-EF50-4385-B374-A3D694970678}" dt="2025-10-06T10:33:08.745" v="300" actId="1076"/>
          <ac:spMkLst>
            <pc:docMk/>
            <pc:sldMk cId="2405091053" sldId="259"/>
            <ac:spMk id="2" creationId="{D580EEC0-5E51-FCC3-D200-7999DE824496}"/>
          </ac:spMkLst>
        </pc:spChg>
        <pc:spChg chg="mod">
          <ac:chgData name="Elena Liliana Chitoranu" userId="c12a98db6d6fde23" providerId="LiveId" clId="{95286941-EF50-4385-B374-A3D694970678}" dt="2025-10-06T22:03:23.277" v="4075" actId="20577"/>
          <ac:spMkLst>
            <pc:docMk/>
            <pc:sldMk cId="2405091053" sldId="259"/>
            <ac:spMk id="3" creationId="{79CCBC6E-FA42-9222-2C08-1E2FB06847D8}"/>
          </ac:spMkLst>
        </pc:spChg>
        <pc:spChg chg="add del mod">
          <ac:chgData name="Elena Liliana Chitoranu" userId="c12a98db6d6fde23" providerId="LiveId" clId="{95286941-EF50-4385-B374-A3D694970678}" dt="2025-10-06T13:52:01.233" v="2048" actId="478"/>
          <ac:spMkLst>
            <pc:docMk/>
            <pc:sldMk cId="2405091053" sldId="259"/>
            <ac:spMk id="4" creationId="{CDCCC0E2-6064-426C-C2DC-7FAFDECC1835}"/>
          </ac:spMkLst>
        </pc:spChg>
        <pc:spChg chg="add del mod">
          <ac:chgData name="Elena Liliana Chitoranu" userId="c12a98db6d6fde23" providerId="LiveId" clId="{95286941-EF50-4385-B374-A3D694970678}" dt="2025-10-06T13:51:47.929" v="2040" actId="478"/>
          <ac:spMkLst>
            <pc:docMk/>
            <pc:sldMk cId="2405091053" sldId="259"/>
            <ac:spMk id="5" creationId="{BBBE280E-37D6-9B9A-DDBE-EC363B3F9CC4}"/>
          </ac:spMkLst>
        </pc:spChg>
        <pc:spChg chg="add del mod">
          <ac:chgData name="Elena Liliana Chitoranu" userId="c12a98db6d6fde23" providerId="LiveId" clId="{95286941-EF50-4385-B374-A3D694970678}" dt="2025-10-06T13:51:49.260" v="2042" actId="478"/>
          <ac:spMkLst>
            <pc:docMk/>
            <pc:sldMk cId="2405091053" sldId="259"/>
            <ac:spMk id="6" creationId="{35F530BA-5A2F-7798-6871-FFE50B66AC0C}"/>
          </ac:spMkLst>
        </pc:spChg>
        <pc:spChg chg="add del mod">
          <ac:chgData name="Elena Liliana Chitoranu" userId="c12a98db6d6fde23" providerId="LiveId" clId="{95286941-EF50-4385-B374-A3D694970678}" dt="2025-10-06T13:51:50.207" v="2043" actId="478"/>
          <ac:spMkLst>
            <pc:docMk/>
            <pc:sldMk cId="2405091053" sldId="259"/>
            <ac:spMk id="7" creationId="{DBDD7DC1-D566-9819-1BD4-C87F5276909E}"/>
          </ac:spMkLst>
        </pc:spChg>
        <pc:spChg chg="add del mod">
          <ac:chgData name="Elena Liliana Chitoranu" userId="c12a98db6d6fde23" providerId="LiveId" clId="{95286941-EF50-4385-B374-A3D694970678}" dt="2025-10-06T13:51:51.091" v="2044" actId="478"/>
          <ac:spMkLst>
            <pc:docMk/>
            <pc:sldMk cId="2405091053" sldId="259"/>
            <ac:spMk id="8" creationId="{96F6B860-BB77-3429-4285-EFF92571ED0A}"/>
          </ac:spMkLst>
        </pc:spChg>
        <pc:spChg chg="add del mod">
          <ac:chgData name="Elena Liliana Chitoranu" userId="c12a98db6d6fde23" providerId="LiveId" clId="{95286941-EF50-4385-B374-A3D694970678}" dt="2025-10-06T13:51:52.186" v="2045" actId="478"/>
          <ac:spMkLst>
            <pc:docMk/>
            <pc:sldMk cId="2405091053" sldId="259"/>
            <ac:spMk id="9" creationId="{ABD48543-3D17-24CF-1A72-161504A82009}"/>
          </ac:spMkLst>
        </pc:spChg>
        <pc:spChg chg="add del mod">
          <ac:chgData name="Elena Liliana Chitoranu" userId="c12a98db6d6fde23" providerId="LiveId" clId="{95286941-EF50-4385-B374-A3D694970678}" dt="2025-10-06T13:51:53.054" v="2046" actId="478"/>
          <ac:spMkLst>
            <pc:docMk/>
            <pc:sldMk cId="2405091053" sldId="259"/>
            <ac:spMk id="10" creationId="{2990696C-7B66-FD61-D4DB-A55453C23035}"/>
          </ac:spMkLst>
        </pc:spChg>
      </pc:sldChg>
      <pc:sldChg chg="addSp delSp modSp mod">
        <pc:chgData name="Elena Liliana Chitoranu" userId="c12a98db6d6fde23" providerId="LiveId" clId="{95286941-EF50-4385-B374-A3D694970678}" dt="2025-10-06T22:03:33.923" v="4077" actId="20577"/>
        <pc:sldMkLst>
          <pc:docMk/>
          <pc:sldMk cId="1446449001" sldId="260"/>
        </pc:sldMkLst>
        <pc:spChg chg="add del">
          <ac:chgData name="Elena Liliana Chitoranu" userId="c12a98db6d6fde23" providerId="LiveId" clId="{95286941-EF50-4385-B374-A3D694970678}" dt="2025-10-06T10:16:06.332" v="66" actId="22"/>
          <ac:spMkLst>
            <pc:docMk/>
            <pc:sldMk cId="1446449001" sldId="260"/>
            <ac:spMk id="3" creationId="{FF055948-D2A0-3AD5-E401-B7BEEC34054A}"/>
          </ac:spMkLst>
        </pc:spChg>
        <pc:spChg chg="add del mod">
          <ac:chgData name="Elena Liliana Chitoranu" userId="c12a98db6d6fde23" providerId="LiveId" clId="{95286941-EF50-4385-B374-A3D694970678}" dt="2025-10-06T10:17:42.977" v="69"/>
          <ac:spMkLst>
            <pc:docMk/>
            <pc:sldMk cId="1446449001" sldId="260"/>
            <ac:spMk id="4" creationId="{96BD9C61-A6CD-F638-7D4D-6E3B6035A228}"/>
          </ac:spMkLst>
        </pc:spChg>
        <pc:spChg chg="mod">
          <ac:chgData name="Elena Liliana Chitoranu" userId="c12a98db6d6fde23" providerId="LiveId" clId="{95286941-EF50-4385-B374-A3D694970678}" dt="2025-10-06T22:03:33.923" v="4077" actId="20577"/>
          <ac:spMkLst>
            <pc:docMk/>
            <pc:sldMk cId="1446449001" sldId="260"/>
            <ac:spMk id="5" creationId="{1A8EC9F4-590F-F416-AF55-EEACC8F9EA49}"/>
          </ac:spMkLst>
        </pc:spChg>
        <pc:spChg chg="add mod">
          <ac:chgData name="Elena Liliana Chitoranu" userId="c12a98db6d6fde23" providerId="LiveId" clId="{95286941-EF50-4385-B374-A3D694970678}" dt="2025-10-06T10:20:44.672" v="186"/>
          <ac:spMkLst>
            <pc:docMk/>
            <pc:sldMk cId="1446449001" sldId="260"/>
            <ac:spMk id="6" creationId="{AF736E1D-21FB-47BE-478C-22F0C500CC9C}"/>
          </ac:spMkLst>
        </pc:spChg>
        <pc:spChg chg="add del mod">
          <ac:chgData name="Elena Liliana Chitoranu" userId="c12a98db6d6fde23" providerId="LiveId" clId="{95286941-EF50-4385-B374-A3D694970678}" dt="2025-10-06T10:20:41.554" v="181" actId="767"/>
          <ac:spMkLst>
            <pc:docMk/>
            <pc:sldMk cId="1446449001" sldId="260"/>
            <ac:spMk id="7" creationId="{FEE311E8-65C7-5CF6-370E-176BC611DF60}"/>
          </ac:spMkLst>
        </pc:spChg>
        <pc:spChg chg="add del mod">
          <ac:chgData name="Elena Liliana Chitoranu" userId="c12a98db6d6fde23" providerId="LiveId" clId="{95286941-EF50-4385-B374-A3D694970678}" dt="2025-10-06T11:05:01.708" v="601" actId="478"/>
          <ac:spMkLst>
            <pc:docMk/>
            <pc:sldMk cId="1446449001" sldId="260"/>
            <ac:spMk id="8" creationId="{20C437BE-44CF-6FC6-19C8-61C3E1490EB4}"/>
          </ac:spMkLst>
        </pc:spChg>
        <pc:spChg chg="add del mod">
          <ac:chgData name="Elena Liliana Chitoranu" userId="c12a98db6d6fde23" providerId="LiveId" clId="{95286941-EF50-4385-B374-A3D694970678}" dt="2025-10-06T11:04:56.127" v="597" actId="478"/>
          <ac:spMkLst>
            <pc:docMk/>
            <pc:sldMk cId="1446449001" sldId="260"/>
            <ac:spMk id="41" creationId="{F8608879-F592-94B0-475D-8097830E6B69}"/>
          </ac:spMkLst>
        </pc:spChg>
        <pc:spChg chg="add del mod">
          <ac:chgData name="Elena Liliana Chitoranu" userId="c12a98db6d6fde23" providerId="LiveId" clId="{95286941-EF50-4385-B374-A3D694970678}" dt="2025-10-06T11:05:23.139" v="613" actId="478"/>
          <ac:spMkLst>
            <pc:docMk/>
            <pc:sldMk cId="1446449001" sldId="260"/>
            <ac:spMk id="42" creationId="{212BBC0C-F1FA-8154-9E34-B9ACF07F44C2}"/>
          </ac:spMkLst>
        </pc:spChg>
        <pc:spChg chg="add del mod">
          <ac:chgData name="Elena Liliana Chitoranu" userId="c12a98db6d6fde23" providerId="LiveId" clId="{95286941-EF50-4385-B374-A3D694970678}" dt="2025-10-06T11:05:18.222" v="608" actId="478"/>
          <ac:spMkLst>
            <pc:docMk/>
            <pc:sldMk cId="1446449001" sldId="260"/>
            <ac:spMk id="43" creationId="{76B43D62-9582-0B70-E4C6-13FA7BDDCE66}"/>
          </ac:spMkLst>
        </pc:spChg>
        <pc:spChg chg="add del mod">
          <ac:chgData name="Elena Liliana Chitoranu" userId="c12a98db6d6fde23" providerId="LiveId" clId="{95286941-EF50-4385-B374-A3D694970678}" dt="2025-10-06T11:05:31.314" v="624" actId="478"/>
          <ac:spMkLst>
            <pc:docMk/>
            <pc:sldMk cId="1446449001" sldId="260"/>
            <ac:spMk id="44" creationId="{42CE2DA2-7702-832B-FB4A-B50DFA6EE6F7}"/>
          </ac:spMkLst>
        </pc:spChg>
        <pc:spChg chg="add del mod">
          <ac:chgData name="Elena Liliana Chitoranu" userId="c12a98db6d6fde23" providerId="LiveId" clId="{95286941-EF50-4385-B374-A3D694970678}" dt="2025-10-06T11:05:06.779" v="605" actId="478"/>
          <ac:spMkLst>
            <pc:docMk/>
            <pc:sldMk cId="1446449001" sldId="260"/>
            <ac:spMk id="45" creationId="{A368AE9A-B7C9-4F56-9750-6DED496FF01D}"/>
          </ac:spMkLst>
        </pc:spChg>
        <pc:spChg chg="add del mod">
          <ac:chgData name="Elena Liliana Chitoranu" userId="c12a98db6d6fde23" providerId="LiveId" clId="{95286941-EF50-4385-B374-A3D694970678}" dt="2025-10-06T11:05:27.440" v="620" actId="478"/>
          <ac:spMkLst>
            <pc:docMk/>
            <pc:sldMk cId="1446449001" sldId="260"/>
            <ac:spMk id="46" creationId="{6EFAF5F7-BAFB-B173-78BC-41430473639E}"/>
          </ac:spMkLst>
        </pc:spChg>
        <pc:spChg chg="add del mod">
          <ac:chgData name="Elena Liliana Chitoranu" userId="c12a98db6d6fde23" providerId="LiveId" clId="{95286941-EF50-4385-B374-A3D694970678}" dt="2025-10-06T11:05:03.002" v="602" actId="478"/>
          <ac:spMkLst>
            <pc:docMk/>
            <pc:sldMk cId="1446449001" sldId="260"/>
            <ac:spMk id="47" creationId="{7ECA264E-D2DF-96F1-7950-0F426D4F500E}"/>
          </ac:spMkLst>
        </pc:spChg>
        <pc:cxnChg chg="add del mod">
          <ac:chgData name="Elena Liliana Chitoranu" userId="c12a98db6d6fde23" providerId="LiveId" clId="{95286941-EF50-4385-B374-A3D694970678}" dt="2025-10-06T11:05:32.587" v="625" actId="478"/>
          <ac:cxnSpMkLst>
            <pc:docMk/>
            <pc:sldMk cId="1446449001" sldId="260"/>
            <ac:cxnSpMk id="10" creationId="{843B13E7-CE21-8885-F7B9-CBFDBBF2014B}"/>
          </ac:cxnSpMkLst>
        </pc:cxnChg>
        <pc:cxnChg chg="add del mod">
          <ac:chgData name="Elena Liliana Chitoranu" userId="c12a98db6d6fde23" providerId="LiveId" clId="{95286941-EF50-4385-B374-A3D694970678}" dt="2025-10-06T11:05:34.768" v="627" actId="478"/>
          <ac:cxnSpMkLst>
            <pc:docMk/>
            <pc:sldMk cId="1446449001" sldId="260"/>
            <ac:cxnSpMk id="13" creationId="{3DE85913-7412-4018-64B0-F916AC6075D5}"/>
          </ac:cxnSpMkLst>
        </pc:cxnChg>
        <pc:cxnChg chg="add del mod">
          <ac:chgData name="Elena Liliana Chitoranu" userId="c12a98db6d6fde23" providerId="LiveId" clId="{95286941-EF50-4385-B374-A3D694970678}" dt="2025-10-06T11:05:37.786" v="629" actId="478"/>
          <ac:cxnSpMkLst>
            <pc:docMk/>
            <pc:sldMk cId="1446449001" sldId="260"/>
            <ac:cxnSpMk id="18" creationId="{BAC05365-A3D3-ED26-25AD-B11A2D884D51}"/>
          </ac:cxnSpMkLst>
        </pc:cxnChg>
        <pc:cxnChg chg="add del">
          <ac:chgData name="Elena Liliana Chitoranu" userId="c12a98db6d6fde23" providerId="LiveId" clId="{95286941-EF50-4385-B374-A3D694970678}" dt="2025-10-06T11:05:46.011" v="631" actId="478"/>
          <ac:cxnSpMkLst>
            <pc:docMk/>
            <pc:sldMk cId="1446449001" sldId="260"/>
            <ac:cxnSpMk id="22" creationId="{A05ADC34-AC11-1EE5-6A06-86DE0B30F45B}"/>
          </ac:cxnSpMkLst>
        </pc:cxnChg>
        <pc:cxnChg chg="add del mod">
          <ac:chgData name="Elena Liliana Chitoranu" userId="c12a98db6d6fde23" providerId="LiveId" clId="{95286941-EF50-4385-B374-A3D694970678}" dt="2025-10-06T11:05:33.625" v="626" actId="478"/>
          <ac:cxnSpMkLst>
            <pc:docMk/>
            <pc:sldMk cId="1446449001" sldId="260"/>
            <ac:cxnSpMk id="26" creationId="{610A7C21-F4A7-9114-1E3F-B75A2AA5ED52}"/>
          </ac:cxnSpMkLst>
        </pc:cxnChg>
        <pc:cxnChg chg="add del mod">
          <ac:chgData name="Elena Liliana Chitoranu" userId="c12a98db6d6fde23" providerId="LiveId" clId="{95286941-EF50-4385-B374-A3D694970678}" dt="2025-10-06T11:05:35.759" v="628" actId="478"/>
          <ac:cxnSpMkLst>
            <pc:docMk/>
            <pc:sldMk cId="1446449001" sldId="260"/>
            <ac:cxnSpMk id="29" creationId="{AB8CE5B7-E592-8E79-0470-4FA9D42DBE1A}"/>
          </ac:cxnSpMkLst>
        </pc:cxnChg>
        <pc:cxnChg chg="add del">
          <ac:chgData name="Elena Liliana Chitoranu" userId="c12a98db6d6fde23" providerId="LiveId" clId="{95286941-EF50-4385-B374-A3D694970678}" dt="2025-10-06T10:44:10.635" v="389" actId="11529"/>
          <ac:cxnSpMkLst>
            <pc:docMk/>
            <pc:sldMk cId="1446449001" sldId="260"/>
            <ac:cxnSpMk id="31" creationId="{9BBB4EFC-9285-3B3E-98D7-1A5F67776B03}"/>
          </ac:cxnSpMkLst>
        </pc:cxnChg>
        <pc:cxnChg chg="add del">
          <ac:chgData name="Elena Liliana Chitoranu" userId="c12a98db6d6fde23" providerId="LiveId" clId="{95286941-EF50-4385-B374-A3D694970678}" dt="2025-10-06T10:44:27.170" v="393" actId="11529"/>
          <ac:cxnSpMkLst>
            <pc:docMk/>
            <pc:sldMk cId="1446449001" sldId="260"/>
            <ac:cxnSpMk id="33" creationId="{612E4233-BF0E-4B31-16B5-AA7774E41DD8}"/>
          </ac:cxnSpMkLst>
        </pc:cxnChg>
        <pc:cxnChg chg="add del">
          <ac:chgData name="Elena Liliana Chitoranu" userId="c12a98db6d6fde23" providerId="LiveId" clId="{95286941-EF50-4385-B374-A3D694970678}" dt="2025-10-06T10:45:05.684" v="398" actId="11529"/>
          <ac:cxnSpMkLst>
            <pc:docMk/>
            <pc:sldMk cId="1446449001" sldId="260"/>
            <ac:cxnSpMk id="36" creationId="{51D24977-F4BB-4955-5D34-64AE4E6DFA73}"/>
          </ac:cxnSpMkLst>
        </pc:cxnChg>
        <pc:cxnChg chg="add del mod">
          <ac:chgData name="Elena Liliana Chitoranu" userId="c12a98db6d6fde23" providerId="LiveId" clId="{95286941-EF50-4385-B374-A3D694970678}" dt="2025-10-06T11:05:38.776" v="630" actId="478"/>
          <ac:cxnSpMkLst>
            <pc:docMk/>
            <pc:sldMk cId="1446449001" sldId="260"/>
            <ac:cxnSpMk id="38" creationId="{F42B44AE-2C3E-978F-30B8-3C1D6368F8F3}"/>
          </ac:cxnSpMkLst>
        </pc:cxnChg>
      </pc:sldChg>
      <pc:sldChg chg="modSp mod">
        <pc:chgData name="Elena Liliana Chitoranu" userId="c12a98db6d6fde23" providerId="LiveId" clId="{95286941-EF50-4385-B374-A3D694970678}" dt="2025-10-06T22:03:44.037" v="4079" actId="20577"/>
        <pc:sldMkLst>
          <pc:docMk/>
          <pc:sldMk cId="198012644" sldId="261"/>
        </pc:sldMkLst>
        <pc:spChg chg="mod">
          <ac:chgData name="Elena Liliana Chitoranu" userId="c12a98db6d6fde23" providerId="LiveId" clId="{95286941-EF50-4385-B374-A3D694970678}" dt="2025-10-06T22:03:44.037" v="4079" actId="20577"/>
          <ac:spMkLst>
            <pc:docMk/>
            <pc:sldMk cId="198012644" sldId="261"/>
            <ac:spMk id="3" creationId="{5DEDB2B1-615C-CB5D-39DD-568A14943597}"/>
          </ac:spMkLst>
        </pc:spChg>
      </pc:sldChg>
      <pc:sldChg chg="addSp delSp modSp del mod">
        <pc:chgData name="Elena Liliana Chitoranu" userId="c12a98db6d6fde23" providerId="LiveId" clId="{95286941-EF50-4385-B374-A3D694970678}" dt="2025-10-06T11:16:57.147" v="838" actId="2696"/>
        <pc:sldMkLst>
          <pc:docMk/>
          <pc:sldMk cId="641010710" sldId="262"/>
        </pc:sldMkLst>
        <pc:spChg chg="add mod">
          <ac:chgData name="Elena Liliana Chitoranu" userId="c12a98db6d6fde23" providerId="LiveId" clId="{95286941-EF50-4385-B374-A3D694970678}" dt="2025-10-06T11:08:30.806" v="816" actId="5793"/>
          <ac:spMkLst>
            <pc:docMk/>
            <pc:sldMk cId="641010710" sldId="262"/>
            <ac:spMk id="3" creationId="{EF737040-D253-7F15-150B-3C5C34FC6380}"/>
          </ac:spMkLst>
        </pc:spChg>
        <pc:spChg chg="add del">
          <ac:chgData name="Elena Liliana Chitoranu" userId="c12a98db6d6fde23" providerId="LiveId" clId="{95286941-EF50-4385-B374-A3D694970678}" dt="2025-10-06T10:13:17.337" v="39" actId="22"/>
          <ac:spMkLst>
            <pc:docMk/>
            <pc:sldMk cId="641010710" sldId="262"/>
            <ac:spMk id="5" creationId="{D6B5CAFF-5643-B878-A8E8-6546B08939C3}"/>
          </ac:spMkLst>
        </pc:spChg>
      </pc:sldChg>
      <pc:sldChg chg="addSp modSp new mod">
        <pc:chgData name="Elena Liliana Chitoranu" userId="c12a98db6d6fde23" providerId="LiveId" clId="{95286941-EF50-4385-B374-A3D694970678}" dt="2025-10-06T21:46:29.664" v="3930" actId="20577"/>
        <pc:sldMkLst>
          <pc:docMk/>
          <pc:sldMk cId="930755902" sldId="263"/>
        </pc:sldMkLst>
        <pc:spChg chg="add mod">
          <ac:chgData name="Elena Liliana Chitoranu" userId="c12a98db6d6fde23" providerId="LiveId" clId="{95286941-EF50-4385-B374-A3D694970678}" dt="2025-10-06T10:58:59.037" v="584"/>
          <ac:spMkLst>
            <pc:docMk/>
            <pc:sldMk cId="930755902" sldId="263"/>
            <ac:spMk id="2" creationId="{AADD819C-6F1E-E9DF-62BB-FBDD7FE30A98}"/>
          </ac:spMkLst>
        </pc:spChg>
        <pc:spChg chg="add mod">
          <ac:chgData name="Elena Liliana Chitoranu" userId="c12a98db6d6fde23" providerId="LiveId" clId="{95286941-EF50-4385-B374-A3D694970678}" dt="2025-10-06T21:45:55.199" v="3927" actId="255"/>
          <ac:spMkLst>
            <pc:docMk/>
            <pc:sldMk cId="930755902" sldId="263"/>
            <ac:spMk id="3" creationId="{42C7A5A0-12F5-1C88-9562-9EB1A4F13028}"/>
          </ac:spMkLst>
        </pc:spChg>
        <pc:spChg chg="add mod">
          <ac:chgData name="Elena Liliana Chitoranu" userId="c12a98db6d6fde23" providerId="LiveId" clId="{95286941-EF50-4385-B374-A3D694970678}" dt="2025-10-06T21:46:29.664" v="3930" actId="20577"/>
          <ac:spMkLst>
            <pc:docMk/>
            <pc:sldMk cId="930755902" sldId="263"/>
            <ac:spMk id="4" creationId="{18C6B627-2B2A-58F3-252D-A627CA53DD78}"/>
          </ac:spMkLst>
        </pc:spChg>
        <pc:spChg chg="add mod">
          <ac:chgData name="Elena Liliana Chitoranu" userId="c12a98db6d6fde23" providerId="LiveId" clId="{95286941-EF50-4385-B374-A3D694970678}" dt="2025-10-06T10:59:06.378" v="586"/>
          <ac:spMkLst>
            <pc:docMk/>
            <pc:sldMk cId="930755902" sldId="263"/>
            <ac:spMk id="5" creationId="{E11A12E6-45F2-22C9-06B5-2752E3D75DB9}"/>
          </ac:spMkLst>
        </pc:spChg>
        <pc:picChg chg="add">
          <ac:chgData name="Elena Liliana Chitoranu" userId="c12a98db6d6fde23" providerId="LiveId" clId="{95286941-EF50-4385-B374-A3D694970678}" dt="2025-10-06T10:58:47.739" v="581"/>
          <ac:picMkLst>
            <pc:docMk/>
            <pc:sldMk cId="930755902" sldId="263"/>
            <ac:picMk id="3" creationId="{12243E56-D692-52E9-A4F9-6E2B3EF54A8F}"/>
          </ac:picMkLst>
        </pc:picChg>
        <pc:picChg chg="add mod">
          <ac:chgData name="Elena Liliana Chitoranu" userId="c12a98db6d6fde23" providerId="LiveId" clId="{95286941-EF50-4385-B374-A3D694970678}" dt="2025-10-06T10:58:58.104" v="583"/>
          <ac:picMkLst>
            <pc:docMk/>
            <pc:sldMk cId="930755902" sldId="263"/>
            <ac:picMk id="4" creationId="{9684A9AC-A068-67C5-D82E-0F30B7B9C79D}"/>
          </ac:picMkLst>
        </pc:picChg>
      </pc:sldChg>
      <pc:sldChg chg="addSp delSp modSp add mod">
        <pc:chgData name="Elena Liliana Chitoranu" userId="c12a98db6d6fde23" providerId="LiveId" clId="{95286941-EF50-4385-B374-A3D694970678}" dt="2025-10-06T21:50:58.774" v="4010" actId="255"/>
        <pc:sldMkLst>
          <pc:docMk/>
          <pc:sldMk cId="2194577916" sldId="361"/>
        </pc:sldMkLst>
        <pc:spChg chg="add">
          <ac:chgData name="Elena Liliana Chitoranu" userId="c12a98db6d6fde23" providerId="LiveId" clId="{95286941-EF50-4385-B374-A3D694970678}" dt="2025-10-06T14:35:04.472" v="2655"/>
          <ac:spMkLst>
            <pc:docMk/>
            <pc:sldMk cId="2194577916" sldId="361"/>
            <ac:spMk id="3" creationId="{94E1D78C-711D-FEC8-2E8A-EE777598A693}"/>
          </ac:spMkLst>
        </pc:spChg>
        <pc:spChg chg="add mod">
          <ac:chgData name="Elena Liliana Chitoranu" userId="c12a98db6d6fde23" providerId="LiveId" clId="{95286941-EF50-4385-B374-A3D694970678}" dt="2025-10-06T14:35:13.224" v="2657"/>
          <ac:spMkLst>
            <pc:docMk/>
            <pc:sldMk cId="2194577916" sldId="361"/>
            <ac:spMk id="5" creationId="{44CC2C37-4244-F207-6987-B0EDE6F707E6}"/>
          </ac:spMkLst>
        </pc:spChg>
        <pc:spChg chg="add mod">
          <ac:chgData name="Elena Liliana Chitoranu" userId="c12a98db6d6fde23" providerId="LiveId" clId="{95286941-EF50-4385-B374-A3D694970678}" dt="2025-10-06T14:35:23.384" v="2659"/>
          <ac:spMkLst>
            <pc:docMk/>
            <pc:sldMk cId="2194577916" sldId="361"/>
            <ac:spMk id="7" creationId="{18270756-F01D-6995-0765-B44B600234F6}"/>
          </ac:spMkLst>
        </pc:spChg>
        <pc:spChg chg="mod">
          <ac:chgData name="Elena Liliana Chitoranu" userId="c12a98db6d6fde23" providerId="LiveId" clId="{95286941-EF50-4385-B374-A3D694970678}" dt="2025-10-06T14:49:55.906" v="3204"/>
          <ac:spMkLst>
            <pc:docMk/>
            <pc:sldMk cId="2194577916" sldId="361"/>
            <ac:spMk id="22" creationId="{280A6708-DF3B-47D7-80AD-BED7584E4872}"/>
          </ac:spMkLst>
        </pc:spChg>
        <pc:spChg chg="mod">
          <ac:chgData name="Elena Liliana Chitoranu" userId="c12a98db6d6fde23" providerId="LiveId" clId="{95286941-EF50-4385-B374-A3D694970678}" dt="2025-10-06T14:49:30.540" v="3167" actId="20577"/>
          <ac:spMkLst>
            <pc:docMk/>
            <pc:sldMk cId="2194577916" sldId="361"/>
            <ac:spMk id="23" creationId="{8F167E83-1CE4-F3CA-7557-1CDDF3628DBE}"/>
          </ac:spMkLst>
        </pc:spChg>
        <pc:spChg chg="mod">
          <ac:chgData name="Elena Liliana Chitoranu" userId="c12a98db6d6fde23" providerId="LiveId" clId="{95286941-EF50-4385-B374-A3D694970678}" dt="2025-10-06T14:41:55.333" v="2909" actId="20577"/>
          <ac:spMkLst>
            <pc:docMk/>
            <pc:sldMk cId="2194577916" sldId="361"/>
            <ac:spMk id="24" creationId="{B2F0A62B-BCD1-8AD8-F315-6F09A31F7FFE}"/>
          </ac:spMkLst>
        </pc:spChg>
        <pc:spChg chg="add del mod">
          <ac:chgData name="Elena Liliana Chitoranu" userId="c12a98db6d6fde23" providerId="LiveId" clId="{95286941-EF50-4385-B374-A3D694970678}" dt="2025-10-06T14:41:45.562" v="2900" actId="478"/>
          <ac:spMkLst>
            <pc:docMk/>
            <pc:sldMk cId="2194577916" sldId="361"/>
            <ac:spMk id="25" creationId="{2A30538D-67ED-A3A1-CFA1-39377D70B9B9}"/>
          </ac:spMkLst>
        </pc:spChg>
        <pc:spChg chg="mod">
          <ac:chgData name="Elena Liliana Chitoranu" userId="c12a98db6d6fde23" providerId="LiveId" clId="{95286941-EF50-4385-B374-A3D694970678}" dt="2025-10-06T14:48:22.558" v="3112" actId="313"/>
          <ac:spMkLst>
            <pc:docMk/>
            <pc:sldMk cId="2194577916" sldId="361"/>
            <ac:spMk id="26" creationId="{19E1DBE5-167E-78C1-BCD0-8D2DCE9A4F68}"/>
          </ac:spMkLst>
        </pc:spChg>
        <pc:spChg chg="mod">
          <ac:chgData name="Elena Liliana Chitoranu" userId="c12a98db6d6fde23" providerId="LiveId" clId="{95286941-EF50-4385-B374-A3D694970678}" dt="2025-10-06T14:47:20.919" v="3063"/>
          <ac:spMkLst>
            <pc:docMk/>
            <pc:sldMk cId="2194577916" sldId="361"/>
            <ac:spMk id="27" creationId="{BDD08689-6B7D-0F8F-480D-F4AAD7FE2D5B}"/>
          </ac:spMkLst>
        </pc:spChg>
        <pc:spChg chg="mod">
          <ac:chgData name="Elena Liliana Chitoranu" userId="c12a98db6d6fde23" providerId="LiveId" clId="{95286941-EF50-4385-B374-A3D694970678}" dt="2025-10-06T14:43:27.959" v="2976" actId="20577"/>
          <ac:spMkLst>
            <pc:docMk/>
            <pc:sldMk cId="2194577916" sldId="361"/>
            <ac:spMk id="28" creationId="{44AB04F4-8499-0CBD-C2DD-C750D2568FD9}"/>
          </ac:spMkLst>
        </pc:spChg>
        <pc:spChg chg="add del mod">
          <ac:chgData name="Elena Liliana Chitoranu" userId="c12a98db6d6fde23" providerId="LiveId" clId="{95286941-EF50-4385-B374-A3D694970678}" dt="2025-10-06T14:42:57.596" v="2941" actId="20577"/>
          <ac:spMkLst>
            <pc:docMk/>
            <pc:sldMk cId="2194577916" sldId="361"/>
            <ac:spMk id="29" creationId="{327A92EC-E2CD-E0BC-131F-C601B5DE7C4F}"/>
          </ac:spMkLst>
        </pc:spChg>
        <pc:spChg chg="mod">
          <ac:chgData name="Elena Liliana Chitoranu" userId="c12a98db6d6fde23" providerId="LiveId" clId="{95286941-EF50-4385-B374-A3D694970678}" dt="2025-10-06T14:38:38.789" v="2774" actId="20577"/>
          <ac:spMkLst>
            <pc:docMk/>
            <pc:sldMk cId="2194577916" sldId="361"/>
            <ac:spMk id="30" creationId="{93894965-CBAF-C3E0-3A1E-98F25A8DA3BD}"/>
          </ac:spMkLst>
        </pc:spChg>
        <pc:spChg chg="mod">
          <ac:chgData name="Elena Liliana Chitoranu" userId="c12a98db6d6fde23" providerId="LiveId" clId="{95286941-EF50-4385-B374-A3D694970678}" dt="2025-10-06T14:39:07.450" v="2806" actId="20577"/>
          <ac:spMkLst>
            <pc:docMk/>
            <pc:sldMk cId="2194577916" sldId="361"/>
            <ac:spMk id="37" creationId="{B1E4133F-2751-3952-C07B-9EBB9CE035BD}"/>
          </ac:spMkLst>
        </pc:spChg>
        <pc:spChg chg="add del mod">
          <ac:chgData name="Elena Liliana Chitoranu" userId="c12a98db6d6fde23" providerId="LiveId" clId="{95286941-EF50-4385-B374-A3D694970678}" dt="2025-10-06T21:50:58.774" v="4010" actId="255"/>
          <ac:spMkLst>
            <pc:docMk/>
            <pc:sldMk cId="2194577916" sldId="361"/>
            <ac:spMk id="38" creationId="{CE1BD776-63C4-D3EE-069C-C9BBE2DC4B45}"/>
          </ac:spMkLst>
        </pc:spChg>
        <pc:spChg chg="mod">
          <ac:chgData name="Elena Liliana Chitoranu" userId="c12a98db6d6fde23" providerId="LiveId" clId="{95286941-EF50-4385-B374-A3D694970678}" dt="2025-10-06T14:36:35.843" v="2699"/>
          <ac:spMkLst>
            <pc:docMk/>
            <pc:sldMk cId="2194577916" sldId="361"/>
            <ac:spMk id="39" creationId="{D9B946EB-160F-14E8-6E65-A3ACFE53BA8E}"/>
          </ac:spMkLst>
        </pc:spChg>
        <pc:spChg chg="mod">
          <ac:chgData name="Elena Liliana Chitoranu" userId="c12a98db6d6fde23" providerId="LiveId" clId="{95286941-EF50-4385-B374-A3D694970678}" dt="2025-10-06T14:38:11.097" v="2729" actId="20577"/>
          <ac:spMkLst>
            <pc:docMk/>
            <pc:sldMk cId="2194577916" sldId="361"/>
            <ac:spMk id="40" creationId="{1A129B97-8AB0-A07D-27D5-16E805A4DFB6}"/>
          </ac:spMkLst>
        </pc:spChg>
      </pc:sldChg>
      <pc:sldChg chg="addSp modSp new del mod">
        <pc:chgData name="Elena Liliana Chitoranu" userId="c12a98db6d6fde23" providerId="LiveId" clId="{95286941-EF50-4385-B374-A3D694970678}" dt="2025-10-06T11:16:50.920" v="837" actId="2696"/>
        <pc:sldMkLst>
          <pc:docMk/>
          <pc:sldMk cId="116139873" sldId="362"/>
        </pc:sldMkLst>
        <pc:spChg chg="add mod">
          <ac:chgData name="Elena Liliana Chitoranu" userId="c12a98db6d6fde23" providerId="LiveId" clId="{95286941-EF50-4385-B374-A3D694970678}" dt="2025-10-06T11:13:45.387" v="827" actId="113"/>
          <ac:spMkLst>
            <pc:docMk/>
            <pc:sldMk cId="116139873" sldId="362"/>
            <ac:spMk id="3" creationId="{F0E0BF7F-C122-B92E-FCEE-16FC6C0BA351}"/>
          </ac:spMkLst>
        </pc:spChg>
      </pc:sldChg>
      <pc:sldChg chg="addSp modSp new mod">
        <pc:chgData name="Elena Liliana Chitoranu" userId="c12a98db6d6fde23" providerId="LiveId" clId="{95286941-EF50-4385-B374-A3D694970678}" dt="2025-10-06T21:38:53.198" v="3765" actId="20577"/>
        <pc:sldMkLst>
          <pc:docMk/>
          <pc:sldMk cId="1765494928" sldId="363"/>
        </pc:sldMkLst>
        <pc:spChg chg="add mod">
          <ac:chgData name="Elena Liliana Chitoranu" userId="c12a98db6d6fde23" providerId="LiveId" clId="{95286941-EF50-4385-B374-A3D694970678}" dt="2025-10-06T21:38:53.198" v="3765" actId="20577"/>
          <ac:spMkLst>
            <pc:docMk/>
            <pc:sldMk cId="1765494928" sldId="363"/>
            <ac:spMk id="3" creationId="{A589A508-BF53-21C4-9DB3-1AF606B7D700}"/>
          </ac:spMkLst>
        </pc:spChg>
        <pc:spChg chg="add">
          <ac:chgData name="Elena Liliana Chitoranu" userId="c12a98db6d6fde23" providerId="LiveId" clId="{95286941-EF50-4385-B374-A3D694970678}" dt="2025-10-06T11:24:36.048" v="997"/>
          <ac:spMkLst>
            <pc:docMk/>
            <pc:sldMk cId="1765494928" sldId="363"/>
            <ac:spMk id="4" creationId="{8C6F7779-D7BA-881A-A205-86D24EB5FB88}"/>
          </ac:spMkLst>
        </pc:spChg>
        <pc:spChg chg="add mod">
          <ac:chgData name="Elena Liliana Chitoranu" userId="c12a98db6d6fde23" providerId="LiveId" clId="{95286941-EF50-4385-B374-A3D694970678}" dt="2025-10-06T11:24:44.150" v="999"/>
          <ac:spMkLst>
            <pc:docMk/>
            <pc:sldMk cId="1765494928" sldId="363"/>
            <ac:spMk id="5" creationId="{E2644AE3-9E24-1C85-03E8-C4CC6223CAD5}"/>
          </ac:spMkLst>
        </pc:spChg>
        <pc:spChg chg="add mod">
          <ac:chgData name="Elena Liliana Chitoranu" userId="c12a98db6d6fde23" providerId="LiveId" clId="{95286941-EF50-4385-B374-A3D694970678}" dt="2025-10-06T12:45:32.398" v="1030"/>
          <ac:spMkLst>
            <pc:docMk/>
            <pc:sldMk cId="1765494928" sldId="363"/>
            <ac:spMk id="5" creationId="{E82722C6-5612-45B5-8D89-064ADDC744A6}"/>
          </ac:spMkLst>
        </pc:spChg>
        <pc:spChg chg="add mod">
          <ac:chgData name="Elena Liliana Chitoranu" userId="c12a98db6d6fde23" providerId="LiveId" clId="{95286941-EF50-4385-B374-A3D694970678}" dt="2025-10-06T11:24:50.700" v="1001"/>
          <ac:spMkLst>
            <pc:docMk/>
            <pc:sldMk cId="1765494928" sldId="363"/>
            <ac:spMk id="6" creationId="{3FEC7365-1957-081B-F0D2-BB1451F7E499}"/>
          </ac:spMkLst>
        </pc:spChg>
        <pc:spChg chg="add mod">
          <ac:chgData name="Elena Liliana Chitoranu" userId="c12a98db6d6fde23" providerId="LiveId" clId="{95286941-EF50-4385-B374-A3D694970678}" dt="2025-10-06T12:45:32.398" v="1030"/>
          <ac:spMkLst>
            <pc:docMk/>
            <pc:sldMk cId="1765494928" sldId="363"/>
            <ac:spMk id="6" creationId="{78ADE1E4-67AB-E7FA-20A8-2F4249967212}"/>
          </ac:spMkLst>
        </pc:spChg>
        <pc:spChg chg="add mod">
          <ac:chgData name="Elena Liliana Chitoranu" userId="c12a98db6d6fde23" providerId="LiveId" clId="{95286941-EF50-4385-B374-A3D694970678}" dt="2025-10-06T11:25:04.540" v="1003"/>
          <ac:spMkLst>
            <pc:docMk/>
            <pc:sldMk cId="1765494928" sldId="363"/>
            <ac:spMk id="7" creationId="{3A0E5EB6-E3A3-5C5A-B4A8-33456813F002}"/>
          </ac:spMkLst>
        </pc:spChg>
        <pc:spChg chg="add mod">
          <ac:chgData name="Elena Liliana Chitoranu" userId="c12a98db6d6fde23" providerId="LiveId" clId="{95286941-EF50-4385-B374-A3D694970678}" dt="2025-10-06T12:45:32.398" v="1030"/>
          <ac:spMkLst>
            <pc:docMk/>
            <pc:sldMk cId="1765494928" sldId="363"/>
            <ac:spMk id="7" creationId="{4C9A600C-DA2D-8882-85B2-5925F9BBDFE4}"/>
          </ac:spMkLst>
        </pc:spChg>
        <pc:spChg chg="add mod">
          <ac:chgData name="Elena Liliana Chitoranu" userId="c12a98db6d6fde23" providerId="LiveId" clId="{95286941-EF50-4385-B374-A3D694970678}" dt="2025-10-06T11:25:21.645" v="1007"/>
          <ac:spMkLst>
            <pc:docMk/>
            <pc:sldMk cId="1765494928" sldId="363"/>
            <ac:spMk id="8" creationId="{100E8D63-ABA8-7782-9F89-D3D5926C8903}"/>
          </ac:spMkLst>
        </pc:spChg>
        <pc:spChg chg="add mod">
          <ac:chgData name="Elena Liliana Chitoranu" userId="c12a98db6d6fde23" providerId="LiveId" clId="{95286941-EF50-4385-B374-A3D694970678}" dt="2025-10-06T12:45:32.398" v="1030"/>
          <ac:spMkLst>
            <pc:docMk/>
            <pc:sldMk cId="1765494928" sldId="363"/>
            <ac:spMk id="8" creationId="{C4509C87-9726-D800-89CF-F7B9D82001D4}"/>
          </ac:spMkLst>
        </pc:spChg>
        <pc:spChg chg="add mod">
          <ac:chgData name="Elena Liliana Chitoranu" userId="c12a98db6d6fde23" providerId="LiveId" clId="{95286941-EF50-4385-B374-A3D694970678}" dt="2025-10-06T11:25:48.247" v="1012"/>
          <ac:spMkLst>
            <pc:docMk/>
            <pc:sldMk cId="1765494928" sldId="363"/>
            <ac:spMk id="9" creationId="{DDD6FBFA-1A88-A17E-B4B6-A9958141EEA3}"/>
          </ac:spMkLst>
        </pc:spChg>
        <pc:spChg chg="add mod">
          <ac:chgData name="Elena Liliana Chitoranu" userId="c12a98db6d6fde23" providerId="LiveId" clId="{95286941-EF50-4385-B374-A3D694970678}" dt="2025-10-06T12:45:32.398" v="1030"/>
          <ac:spMkLst>
            <pc:docMk/>
            <pc:sldMk cId="1765494928" sldId="363"/>
            <ac:spMk id="9" creationId="{F78784CF-1102-7689-B288-0B7B2A5067C4}"/>
          </ac:spMkLst>
        </pc:spChg>
        <pc:spChg chg="add mod">
          <ac:chgData name="Elena Liliana Chitoranu" userId="c12a98db6d6fde23" providerId="LiveId" clId="{95286941-EF50-4385-B374-A3D694970678}" dt="2025-10-06T12:45:40.021" v="1032"/>
          <ac:spMkLst>
            <pc:docMk/>
            <pc:sldMk cId="1765494928" sldId="363"/>
            <ac:spMk id="11" creationId="{10A968D9-BFF3-F569-77B2-15204DBDA543}"/>
          </ac:spMkLst>
        </pc:spChg>
        <pc:spChg chg="add mod">
          <ac:chgData name="Elena Liliana Chitoranu" userId="c12a98db6d6fde23" providerId="LiveId" clId="{95286941-EF50-4385-B374-A3D694970678}" dt="2025-10-06T12:45:40.021" v="1032"/>
          <ac:spMkLst>
            <pc:docMk/>
            <pc:sldMk cId="1765494928" sldId="363"/>
            <ac:spMk id="12" creationId="{562E2612-55E1-8512-78CB-C481D0321EF3}"/>
          </ac:spMkLst>
        </pc:spChg>
        <pc:spChg chg="add mod">
          <ac:chgData name="Elena Liliana Chitoranu" userId="c12a98db6d6fde23" providerId="LiveId" clId="{95286941-EF50-4385-B374-A3D694970678}" dt="2025-10-06T12:45:40.021" v="1032"/>
          <ac:spMkLst>
            <pc:docMk/>
            <pc:sldMk cId="1765494928" sldId="363"/>
            <ac:spMk id="13" creationId="{03FB7DF1-6326-C1D1-97D9-6A6ABDB5AD77}"/>
          </ac:spMkLst>
        </pc:spChg>
        <pc:spChg chg="add mod">
          <ac:chgData name="Elena Liliana Chitoranu" userId="c12a98db6d6fde23" providerId="LiveId" clId="{95286941-EF50-4385-B374-A3D694970678}" dt="2025-10-06T12:45:40.021" v="1032"/>
          <ac:spMkLst>
            <pc:docMk/>
            <pc:sldMk cId="1765494928" sldId="363"/>
            <ac:spMk id="14" creationId="{BBDBF4D9-4865-0DEE-C0B9-DE2493A1CDD9}"/>
          </ac:spMkLst>
        </pc:spChg>
        <pc:spChg chg="add mod">
          <ac:chgData name="Elena Liliana Chitoranu" userId="c12a98db6d6fde23" providerId="LiveId" clId="{95286941-EF50-4385-B374-A3D694970678}" dt="2025-10-06T12:45:40.021" v="1032"/>
          <ac:spMkLst>
            <pc:docMk/>
            <pc:sldMk cId="1765494928" sldId="363"/>
            <ac:spMk id="15" creationId="{1B99BFB8-DDB1-9B4B-14D5-2BA58B6619BA}"/>
          </ac:spMkLst>
        </pc:spChg>
        <pc:spChg chg="add mod">
          <ac:chgData name="Elena Liliana Chitoranu" userId="c12a98db6d6fde23" providerId="LiveId" clId="{95286941-EF50-4385-B374-A3D694970678}" dt="2025-10-06T12:47:29.060" v="1041"/>
          <ac:spMkLst>
            <pc:docMk/>
            <pc:sldMk cId="1765494928" sldId="363"/>
            <ac:spMk id="16" creationId="{D539A94A-B098-45D3-3E6D-046D94EFA894}"/>
          </ac:spMkLst>
        </pc:spChg>
        <pc:spChg chg="add mod">
          <ac:chgData name="Elena Liliana Chitoranu" userId="c12a98db6d6fde23" providerId="LiveId" clId="{95286941-EF50-4385-B374-A3D694970678}" dt="2025-10-06T13:48:53.582" v="2034" actId="1076"/>
          <ac:spMkLst>
            <pc:docMk/>
            <pc:sldMk cId="1765494928" sldId="363"/>
            <ac:spMk id="17" creationId="{2B6D6BD3-F210-05FA-C578-20EEFC91F170}"/>
          </ac:spMkLst>
        </pc:spChg>
        <pc:spChg chg="add mod">
          <ac:chgData name="Elena Liliana Chitoranu" userId="c12a98db6d6fde23" providerId="LiveId" clId="{95286941-EF50-4385-B374-A3D694970678}" dt="2025-10-06T13:46:29.287" v="2021" actId="14100"/>
          <ac:spMkLst>
            <pc:docMk/>
            <pc:sldMk cId="1765494928" sldId="363"/>
            <ac:spMk id="18" creationId="{387DE429-83BF-2C22-D258-8F286FD1F18B}"/>
          </ac:spMkLst>
        </pc:spChg>
        <pc:spChg chg="add mod">
          <ac:chgData name="Elena Liliana Chitoranu" userId="c12a98db6d6fde23" providerId="LiveId" clId="{95286941-EF50-4385-B374-A3D694970678}" dt="2025-10-06T13:47:14.508" v="2024" actId="14100"/>
          <ac:spMkLst>
            <pc:docMk/>
            <pc:sldMk cId="1765494928" sldId="363"/>
            <ac:spMk id="19" creationId="{5E053E0D-07A4-8EB2-B573-AABD5C72F837}"/>
          </ac:spMkLst>
        </pc:spChg>
        <pc:spChg chg="add mod">
          <ac:chgData name="Elena Liliana Chitoranu" userId="c12a98db6d6fde23" providerId="LiveId" clId="{95286941-EF50-4385-B374-A3D694970678}" dt="2025-10-06T13:49:06.044" v="2036" actId="14100"/>
          <ac:spMkLst>
            <pc:docMk/>
            <pc:sldMk cId="1765494928" sldId="363"/>
            <ac:spMk id="20" creationId="{63413380-CF8C-EEDC-C6C9-80257B4EC4D1}"/>
          </ac:spMkLst>
        </pc:spChg>
        <pc:spChg chg="add mod">
          <ac:chgData name="Elena Liliana Chitoranu" userId="c12a98db6d6fde23" providerId="LiveId" clId="{95286941-EF50-4385-B374-A3D694970678}" dt="2025-10-06T13:49:50.185" v="2039" actId="14100"/>
          <ac:spMkLst>
            <pc:docMk/>
            <pc:sldMk cId="1765494928" sldId="363"/>
            <ac:spMk id="21" creationId="{BED7C902-A5A4-E82B-89A9-1F23B795473E}"/>
          </ac:spMkLst>
        </pc:spChg>
        <pc:graphicFrameChg chg="add mod">
          <ac:chgData name="Elena Liliana Chitoranu" userId="c12a98db6d6fde23" providerId="LiveId" clId="{95286941-EF50-4385-B374-A3D694970678}" dt="2025-10-06T12:45:29.843" v="1029"/>
          <ac:graphicFrameMkLst>
            <pc:docMk/>
            <pc:sldMk cId="1765494928" sldId="363"/>
            <ac:graphicFrameMk id="2" creationId="{3F2A19B2-D004-8718-7CDB-E7E1C203B550}"/>
          </ac:graphicFrameMkLst>
        </pc:graphicFrameChg>
        <pc:graphicFrameChg chg="add mod">
          <ac:chgData name="Elena Liliana Chitoranu" userId="c12a98db6d6fde23" providerId="LiveId" clId="{95286941-EF50-4385-B374-A3D694970678}" dt="2025-10-06T12:45:35.258" v="1031"/>
          <ac:graphicFrameMkLst>
            <pc:docMk/>
            <pc:sldMk cId="1765494928" sldId="363"/>
            <ac:graphicFrameMk id="10" creationId="{3D676C6D-CA1A-3361-FDF8-50C44F777564}"/>
          </ac:graphicFrameMkLst>
        </pc:graphicFrameChg>
      </pc:sldChg>
      <pc:sldChg chg="addSp delSp modSp new mod">
        <pc:chgData name="Elena Liliana Chitoranu" userId="c12a98db6d6fde23" providerId="LiveId" clId="{95286941-EF50-4385-B374-A3D694970678}" dt="2025-10-06T13:39:20.758" v="1961" actId="20577"/>
        <pc:sldMkLst>
          <pc:docMk/>
          <pc:sldMk cId="1887470707" sldId="364"/>
        </pc:sldMkLst>
        <pc:spChg chg="add del mod">
          <ac:chgData name="Elena Liliana Chitoranu" userId="c12a98db6d6fde23" providerId="LiveId" clId="{95286941-EF50-4385-B374-A3D694970678}" dt="2025-10-06T13:19:19.467" v="1397" actId="22"/>
          <ac:spMkLst>
            <pc:docMk/>
            <pc:sldMk cId="1887470707" sldId="364"/>
            <ac:spMk id="3" creationId="{7E7453F7-6E93-3503-70E8-EEB79EC28AD1}"/>
          </ac:spMkLst>
        </pc:spChg>
        <pc:spChg chg="add del mod">
          <ac:chgData name="Elena Liliana Chitoranu" userId="c12a98db6d6fde23" providerId="LiveId" clId="{95286941-EF50-4385-B374-A3D694970678}" dt="2025-10-06T13:20:39.243" v="1408" actId="22"/>
          <ac:spMkLst>
            <pc:docMk/>
            <pc:sldMk cId="1887470707" sldId="364"/>
            <ac:spMk id="5" creationId="{1959D022-0D8F-6F30-6DF6-4F240DDA763C}"/>
          </ac:spMkLst>
        </pc:spChg>
        <pc:spChg chg="add del">
          <ac:chgData name="Elena Liliana Chitoranu" userId="c12a98db6d6fde23" providerId="LiveId" clId="{95286941-EF50-4385-B374-A3D694970678}" dt="2025-10-06T13:21:15.366" v="1410" actId="22"/>
          <ac:spMkLst>
            <pc:docMk/>
            <pc:sldMk cId="1887470707" sldId="364"/>
            <ac:spMk id="7" creationId="{35C4773F-3F03-7C8E-BC5A-1C565DBB707B}"/>
          </ac:spMkLst>
        </pc:spChg>
        <pc:spChg chg="add mod">
          <ac:chgData name="Elena Liliana Chitoranu" userId="c12a98db6d6fde23" providerId="LiveId" clId="{95286941-EF50-4385-B374-A3D694970678}" dt="2025-10-06T13:39:20.758" v="1961" actId="20577"/>
          <ac:spMkLst>
            <pc:docMk/>
            <pc:sldMk cId="1887470707" sldId="364"/>
            <ac:spMk id="9" creationId="{49FA33D6-CF62-8076-442F-D81F7A079149}"/>
          </ac:spMkLst>
        </pc:spChg>
      </pc:sldChg>
      <pc:sldChg chg="addSp modSp new mod">
        <pc:chgData name="Elena Liliana Chitoranu" userId="c12a98db6d6fde23" providerId="LiveId" clId="{95286941-EF50-4385-B374-A3D694970678}" dt="2025-10-06T13:32:56.866" v="1690" actId="113"/>
        <pc:sldMkLst>
          <pc:docMk/>
          <pc:sldMk cId="4095178499" sldId="365"/>
        </pc:sldMkLst>
        <pc:spChg chg="add mod">
          <ac:chgData name="Elena Liliana Chitoranu" userId="c12a98db6d6fde23" providerId="LiveId" clId="{95286941-EF50-4385-B374-A3D694970678}" dt="2025-10-06T13:32:56.866" v="1690" actId="113"/>
          <ac:spMkLst>
            <pc:docMk/>
            <pc:sldMk cId="4095178499" sldId="365"/>
            <ac:spMk id="3" creationId="{66E03B3E-89F6-2DC7-6C66-D43A617022BA}"/>
          </ac:spMkLst>
        </pc:spChg>
      </pc:sldChg>
      <pc:sldChg chg="add del">
        <pc:chgData name="Elena Liliana Chitoranu" userId="c12a98db6d6fde23" providerId="LiveId" clId="{95286941-EF50-4385-B374-A3D694970678}" dt="2025-10-06T21:56:31.806" v="4046" actId="2696"/>
        <pc:sldMkLst>
          <pc:docMk/>
          <pc:sldMk cId="2444408882" sldId="366"/>
        </pc:sldMkLst>
      </pc:sldChg>
      <pc:sldChg chg="addSp delSp modSp new del mod">
        <pc:chgData name="Elena Liliana Chitoranu" userId="c12a98db6d6fde23" providerId="LiveId" clId="{95286941-EF50-4385-B374-A3D694970678}" dt="2025-10-06T21:56:00.985" v="4042" actId="2696"/>
        <pc:sldMkLst>
          <pc:docMk/>
          <pc:sldMk cId="2479901874" sldId="366"/>
        </pc:sldMkLst>
        <pc:spChg chg="add mod">
          <ac:chgData name="Elena Liliana Chitoranu" userId="c12a98db6d6fde23" providerId="LiveId" clId="{95286941-EF50-4385-B374-A3D694970678}" dt="2025-10-06T21:54:38.262" v="4033" actId="255"/>
          <ac:spMkLst>
            <pc:docMk/>
            <pc:sldMk cId="2479901874" sldId="366"/>
            <ac:spMk id="3" creationId="{B4E878C3-6C9A-2B2B-D448-EE51140F0800}"/>
          </ac:spMkLst>
        </pc:spChg>
        <pc:grpChg chg="mod">
          <ac:chgData name="Elena Liliana Chitoranu" userId="c12a98db6d6fde23" providerId="LiveId" clId="{95286941-EF50-4385-B374-A3D694970678}" dt="2025-10-06T21:54:18.810" v="4030"/>
          <ac:grpSpMkLst>
            <pc:docMk/>
            <pc:sldMk cId="2479901874" sldId="366"/>
            <ac:grpSpMk id="15" creationId="{C6569AE8-5C14-3F92-755A-F301421C427A}"/>
          </ac:grpSpMkLst>
        </pc:grpChg>
        <pc:grpChg chg="mod">
          <ac:chgData name="Elena Liliana Chitoranu" userId="c12a98db6d6fde23" providerId="LiveId" clId="{95286941-EF50-4385-B374-A3D694970678}" dt="2025-10-06T21:54:18.810" v="4030"/>
          <ac:grpSpMkLst>
            <pc:docMk/>
            <pc:sldMk cId="2479901874" sldId="366"/>
            <ac:grpSpMk id="16" creationId="{03DC476C-9655-A209-BEF0-FEE135C6B6C5}"/>
          </ac:grpSpMkLst>
        </pc:grpChg>
        <pc:inkChg chg="add">
          <ac:chgData name="Elena Liliana Chitoranu" userId="c12a98db6d6fde23" providerId="LiveId" clId="{95286941-EF50-4385-B374-A3D694970678}" dt="2025-10-06T21:54:12.784" v="4017" actId="9405"/>
          <ac:inkMkLst>
            <pc:docMk/>
            <pc:sldMk cId="2479901874" sldId="366"/>
            <ac:inkMk id="4" creationId="{806EC172-8EF6-AE17-DFE8-EAED4744F986}"/>
          </ac:inkMkLst>
        </pc:inkChg>
        <pc:inkChg chg="add mod">
          <ac:chgData name="Elena Liliana Chitoranu" userId="c12a98db6d6fde23" providerId="LiveId" clId="{95286941-EF50-4385-B374-A3D694970678}" dt="2025-10-06T21:54:18.810" v="4030"/>
          <ac:inkMkLst>
            <pc:docMk/>
            <pc:sldMk cId="2479901874" sldId="366"/>
            <ac:inkMk id="5" creationId="{5244E8F4-5A6E-F5B4-1CE3-2406D5CCEDE5}"/>
          </ac:inkMkLst>
        </pc:inkChg>
        <pc:inkChg chg="add mod">
          <ac:chgData name="Elena Liliana Chitoranu" userId="c12a98db6d6fde23" providerId="LiveId" clId="{95286941-EF50-4385-B374-A3D694970678}" dt="2025-10-06T21:54:18.810" v="4030"/>
          <ac:inkMkLst>
            <pc:docMk/>
            <pc:sldMk cId="2479901874" sldId="366"/>
            <ac:inkMk id="6" creationId="{528DA961-FEA8-9CA2-D144-A62CD9756638}"/>
          </ac:inkMkLst>
        </pc:inkChg>
        <pc:inkChg chg="add mod">
          <ac:chgData name="Elena Liliana Chitoranu" userId="c12a98db6d6fde23" providerId="LiveId" clId="{95286941-EF50-4385-B374-A3D694970678}" dt="2025-10-06T21:54:18.810" v="4030"/>
          <ac:inkMkLst>
            <pc:docMk/>
            <pc:sldMk cId="2479901874" sldId="366"/>
            <ac:inkMk id="7" creationId="{990468C7-ED6F-F0BB-90B5-2B271DE7D9F8}"/>
          </ac:inkMkLst>
        </pc:inkChg>
        <pc:inkChg chg="add">
          <ac:chgData name="Elena Liliana Chitoranu" userId="c12a98db6d6fde23" providerId="LiveId" clId="{95286941-EF50-4385-B374-A3D694970678}" dt="2025-10-06T21:54:13.971" v="4021" actId="9405"/>
          <ac:inkMkLst>
            <pc:docMk/>
            <pc:sldMk cId="2479901874" sldId="366"/>
            <ac:inkMk id="8" creationId="{33B256CF-F663-0ED0-2D26-87858D1C1DE9}"/>
          </ac:inkMkLst>
        </pc:inkChg>
        <pc:inkChg chg="add mod">
          <ac:chgData name="Elena Liliana Chitoranu" userId="c12a98db6d6fde23" providerId="LiveId" clId="{95286941-EF50-4385-B374-A3D694970678}" dt="2025-10-06T21:54:18.810" v="4030"/>
          <ac:inkMkLst>
            <pc:docMk/>
            <pc:sldMk cId="2479901874" sldId="366"/>
            <ac:inkMk id="9" creationId="{43B7F660-0DEF-1D47-1C4F-B9BC7CCA80C1}"/>
          </ac:inkMkLst>
        </pc:inkChg>
        <pc:inkChg chg="add mod">
          <ac:chgData name="Elena Liliana Chitoranu" userId="c12a98db6d6fde23" providerId="LiveId" clId="{95286941-EF50-4385-B374-A3D694970678}" dt="2025-10-06T21:54:18.810" v="4030"/>
          <ac:inkMkLst>
            <pc:docMk/>
            <pc:sldMk cId="2479901874" sldId="366"/>
            <ac:inkMk id="10" creationId="{7328F654-7DFF-6277-FCD0-6C91384BA44E}"/>
          </ac:inkMkLst>
        </pc:inkChg>
        <pc:inkChg chg="add mod">
          <ac:chgData name="Elena Liliana Chitoranu" userId="c12a98db6d6fde23" providerId="LiveId" clId="{95286941-EF50-4385-B374-A3D694970678}" dt="2025-10-06T21:54:18.810" v="4030"/>
          <ac:inkMkLst>
            <pc:docMk/>
            <pc:sldMk cId="2479901874" sldId="366"/>
            <ac:inkMk id="11" creationId="{9D98D32B-DC19-3197-B2F4-9429453A6F92}"/>
          </ac:inkMkLst>
        </pc:inkChg>
        <pc:inkChg chg="add del mod">
          <ac:chgData name="Elena Liliana Chitoranu" userId="c12a98db6d6fde23" providerId="LiveId" clId="{95286941-EF50-4385-B374-A3D694970678}" dt="2025-10-06T21:54:19.272" v="4032" actId="9405"/>
          <ac:inkMkLst>
            <pc:docMk/>
            <pc:sldMk cId="2479901874" sldId="366"/>
            <ac:inkMk id="12" creationId="{6C7BE0FC-7D22-7DF2-1EBE-4371B271C42D}"/>
          </ac:inkMkLst>
        </pc:inkChg>
        <pc:inkChg chg="add del mod">
          <ac:chgData name="Elena Liliana Chitoranu" userId="c12a98db6d6fde23" providerId="LiveId" clId="{95286941-EF50-4385-B374-A3D694970678}" dt="2025-10-06T21:54:19.059" v="4031" actId="9405"/>
          <ac:inkMkLst>
            <pc:docMk/>
            <pc:sldMk cId="2479901874" sldId="366"/>
            <ac:inkMk id="13" creationId="{F90D75FC-74A1-B69F-7821-6C75566392CA}"/>
          </ac:inkMkLst>
        </pc:inkChg>
        <pc:inkChg chg="add del">
          <ac:chgData name="Elena Liliana Chitoranu" userId="c12a98db6d6fde23" providerId="LiveId" clId="{95286941-EF50-4385-B374-A3D694970678}" dt="2025-10-06T21:54:18.810" v="4029" actId="9405"/>
          <ac:inkMkLst>
            <pc:docMk/>
            <pc:sldMk cId="2479901874" sldId="366"/>
            <ac:inkMk id="14" creationId="{548D07BF-868E-BBF9-9417-97D4E3F761A0}"/>
          </ac:inkMkLst>
        </pc:inkChg>
        <pc:inkChg chg="add">
          <ac:chgData name="Elena Liliana Chitoranu" userId="c12a98db6d6fde23" providerId="LiveId" clId="{95286941-EF50-4385-B374-A3D694970678}" dt="2025-10-06T21:54:56.100" v="4034" actId="9405"/>
          <ac:inkMkLst>
            <pc:docMk/>
            <pc:sldMk cId="2479901874" sldId="366"/>
            <ac:inkMk id="17" creationId="{35C77488-87DE-8212-053C-5F7F24D28AA7}"/>
          </ac:inkMkLst>
        </pc:inkChg>
        <pc:inkChg chg="add">
          <ac:chgData name="Elena Liliana Chitoranu" userId="c12a98db6d6fde23" providerId="LiveId" clId="{95286941-EF50-4385-B374-A3D694970678}" dt="2025-10-06T21:54:57.638" v="4035" actId="9405"/>
          <ac:inkMkLst>
            <pc:docMk/>
            <pc:sldMk cId="2479901874" sldId="366"/>
            <ac:inkMk id="18" creationId="{4E6A13D9-3421-D22D-A326-3D06864F580B}"/>
          </ac:inkMkLst>
        </pc:inkChg>
        <pc:inkChg chg="add">
          <ac:chgData name="Elena Liliana Chitoranu" userId="c12a98db6d6fde23" providerId="LiveId" clId="{95286941-EF50-4385-B374-A3D694970678}" dt="2025-10-06T21:55:02.930" v="4036" actId="9405"/>
          <ac:inkMkLst>
            <pc:docMk/>
            <pc:sldMk cId="2479901874" sldId="366"/>
            <ac:inkMk id="19" creationId="{3116A2E9-8E77-AD0B-8EE0-7B192B606509}"/>
          </ac:inkMkLst>
        </pc:inkChg>
        <pc:inkChg chg="add del">
          <ac:chgData name="Elena Liliana Chitoranu" userId="c12a98db6d6fde23" providerId="LiveId" clId="{95286941-EF50-4385-B374-A3D694970678}" dt="2025-10-06T21:55:03.774" v="4038"/>
          <ac:inkMkLst>
            <pc:docMk/>
            <pc:sldMk cId="2479901874" sldId="366"/>
            <ac:inkMk id="20" creationId="{D59E9D3F-5F62-67E7-68C3-4902D03BF67D}"/>
          </ac:inkMkLst>
        </pc:inkChg>
        <pc:inkChg chg="add mod">
          <ac:chgData name="Elena Liliana Chitoranu" userId="c12a98db6d6fde23" providerId="LiveId" clId="{95286941-EF50-4385-B374-A3D694970678}" dt="2025-10-06T21:55:07.200" v="4039"/>
          <ac:inkMkLst>
            <pc:docMk/>
            <pc:sldMk cId="2479901874" sldId="366"/>
            <ac:inkMk id="21" creationId="{20043BBA-0B02-9E51-4DA5-CAE3FBF73C10}"/>
          </ac:inkMkLst>
        </pc:inkChg>
        <pc:inkChg chg="add">
          <ac:chgData name="Elena Liliana Chitoranu" userId="c12a98db6d6fde23" providerId="LiveId" clId="{95286941-EF50-4385-B374-A3D694970678}" dt="2025-10-06T21:55:33.626" v="4040" actId="9405"/>
          <ac:inkMkLst>
            <pc:docMk/>
            <pc:sldMk cId="2479901874" sldId="366"/>
            <ac:inkMk id="22" creationId="{9064ABF7-7223-7BB3-6EA4-18EE6FA13248}"/>
          </ac:inkMkLst>
        </pc:inkChg>
      </pc:sldChg>
      <pc:sldChg chg="addSp modSp new mod">
        <pc:chgData name="Elena Liliana Chitoranu" userId="c12a98db6d6fde23" providerId="LiveId" clId="{95286941-EF50-4385-B374-A3D694970678}" dt="2025-10-06T22:01:33.456" v="4071" actId="1076"/>
        <pc:sldMkLst>
          <pc:docMk/>
          <pc:sldMk cId="2829042907" sldId="366"/>
        </pc:sldMkLst>
        <pc:spChg chg="add mod">
          <ac:chgData name="Elena Liliana Chitoranu" userId="c12a98db6d6fde23" providerId="LiveId" clId="{95286941-EF50-4385-B374-A3D694970678}" dt="2025-10-06T21:58:10.205" v="4052" actId="1076"/>
          <ac:spMkLst>
            <pc:docMk/>
            <pc:sldMk cId="2829042907" sldId="366"/>
            <ac:spMk id="3" creationId="{06D548D0-3A84-6932-BD5C-59754DFDA8E2}"/>
          </ac:spMkLst>
        </pc:spChg>
        <pc:picChg chg="add mod">
          <ac:chgData name="Elena Liliana Chitoranu" userId="c12a98db6d6fde23" providerId="LiveId" clId="{95286941-EF50-4385-B374-A3D694970678}" dt="2025-10-06T21:59:16.613" v="4061" actId="14100"/>
          <ac:picMkLst>
            <pc:docMk/>
            <pc:sldMk cId="2829042907" sldId="366"/>
            <ac:picMk id="5" creationId="{A1A1BB81-9443-3167-1799-04D4C4DACE1E}"/>
          </ac:picMkLst>
        </pc:picChg>
        <pc:picChg chg="add mod">
          <ac:chgData name="Elena Liliana Chitoranu" userId="c12a98db6d6fde23" providerId="LiveId" clId="{95286941-EF50-4385-B374-A3D694970678}" dt="2025-10-06T21:59:16.613" v="4061" actId="14100"/>
          <ac:picMkLst>
            <pc:docMk/>
            <pc:sldMk cId="2829042907" sldId="366"/>
            <ac:picMk id="7" creationId="{0C034724-3456-2E68-7999-2E31CF2051F3}"/>
          </ac:picMkLst>
        </pc:picChg>
        <pc:picChg chg="add mod">
          <ac:chgData name="Elena Liliana Chitoranu" userId="c12a98db6d6fde23" providerId="LiveId" clId="{95286941-EF50-4385-B374-A3D694970678}" dt="2025-10-06T21:59:16.613" v="4061" actId="14100"/>
          <ac:picMkLst>
            <pc:docMk/>
            <pc:sldMk cId="2829042907" sldId="366"/>
            <ac:picMk id="9" creationId="{B7D4E186-0E70-9AFA-CB06-6543E3636B08}"/>
          </ac:picMkLst>
        </pc:picChg>
        <pc:picChg chg="add mod">
          <ac:chgData name="Elena Liliana Chitoranu" userId="c12a98db6d6fde23" providerId="LiveId" clId="{95286941-EF50-4385-B374-A3D694970678}" dt="2025-10-06T21:59:16.613" v="4061" actId="14100"/>
          <ac:picMkLst>
            <pc:docMk/>
            <pc:sldMk cId="2829042907" sldId="366"/>
            <ac:picMk id="11" creationId="{3E472DDA-DE63-D123-381F-C1A238502AEE}"/>
          </ac:picMkLst>
        </pc:picChg>
        <pc:picChg chg="add mod">
          <ac:chgData name="Elena Liliana Chitoranu" userId="c12a98db6d6fde23" providerId="LiveId" clId="{95286941-EF50-4385-B374-A3D694970678}" dt="2025-10-06T21:59:16.613" v="4061" actId="14100"/>
          <ac:picMkLst>
            <pc:docMk/>
            <pc:sldMk cId="2829042907" sldId="366"/>
            <ac:picMk id="13" creationId="{76E19A8C-9FB1-A536-F6CB-41AF3F37FC7E}"/>
          </ac:picMkLst>
        </pc:picChg>
        <pc:picChg chg="add mod">
          <ac:chgData name="Elena Liliana Chitoranu" userId="c12a98db6d6fde23" providerId="LiveId" clId="{95286941-EF50-4385-B374-A3D694970678}" dt="2025-10-06T21:59:16.613" v="4061" actId="14100"/>
          <ac:picMkLst>
            <pc:docMk/>
            <pc:sldMk cId="2829042907" sldId="366"/>
            <ac:picMk id="15" creationId="{447396F2-A8F3-CB6F-491C-B87EF31E891F}"/>
          </ac:picMkLst>
        </pc:picChg>
        <pc:picChg chg="add mod">
          <ac:chgData name="Elena Liliana Chitoranu" userId="c12a98db6d6fde23" providerId="LiveId" clId="{95286941-EF50-4385-B374-A3D694970678}" dt="2025-10-06T21:59:41.382" v="4063" actId="1076"/>
          <ac:picMkLst>
            <pc:docMk/>
            <pc:sldMk cId="2829042907" sldId="366"/>
            <ac:picMk id="17" creationId="{1C729864-B7E4-DF98-D106-DEA389C4AADD}"/>
          </ac:picMkLst>
        </pc:picChg>
        <pc:picChg chg="add mod">
          <ac:chgData name="Elena Liliana Chitoranu" userId="c12a98db6d6fde23" providerId="LiveId" clId="{95286941-EF50-4385-B374-A3D694970678}" dt="2025-10-06T22:00:11.869" v="4065" actId="1076"/>
          <ac:picMkLst>
            <pc:docMk/>
            <pc:sldMk cId="2829042907" sldId="366"/>
            <ac:picMk id="19" creationId="{10FCAF2E-63C8-5BA3-31B5-1D87008ED7E4}"/>
          </ac:picMkLst>
        </pc:picChg>
        <pc:picChg chg="add mod">
          <ac:chgData name="Elena Liliana Chitoranu" userId="c12a98db6d6fde23" providerId="LiveId" clId="{95286941-EF50-4385-B374-A3D694970678}" dt="2025-10-06T22:00:34.291" v="4067" actId="1076"/>
          <ac:picMkLst>
            <pc:docMk/>
            <pc:sldMk cId="2829042907" sldId="366"/>
            <ac:picMk id="21" creationId="{5E3561DD-2EA2-59C8-8789-4AD0168EEDEA}"/>
          </ac:picMkLst>
        </pc:picChg>
        <pc:picChg chg="add mod">
          <ac:chgData name="Elena Liliana Chitoranu" userId="c12a98db6d6fde23" providerId="LiveId" clId="{95286941-EF50-4385-B374-A3D694970678}" dt="2025-10-06T22:01:02.902" v="4069" actId="1076"/>
          <ac:picMkLst>
            <pc:docMk/>
            <pc:sldMk cId="2829042907" sldId="366"/>
            <ac:picMk id="23" creationId="{DCD02DD6-47DE-A86C-7207-426ADCD20643}"/>
          </ac:picMkLst>
        </pc:picChg>
        <pc:picChg chg="add mod">
          <ac:chgData name="Elena Liliana Chitoranu" userId="c12a98db6d6fde23" providerId="LiveId" clId="{95286941-EF50-4385-B374-A3D694970678}" dt="2025-10-06T22:01:33.456" v="4071" actId="1076"/>
          <ac:picMkLst>
            <pc:docMk/>
            <pc:sldMk cId="2829042907" sldId="366"/>
            <ac:picMk id="25" creationId="{F3EB5B07-B367-6C9E-7104-4F8EDBA59B94}"/>
          </ac:picMkLst>
        </pc:picChg>
      </pc:sldChg>
      <pc:sldChg chg="addSp new del mod">
        <pc:chgData name="Elena Liliana Chitoranu" userId="c12a98db6d6fde23" providerId="LiveId" clId="{95286941-EF50-4385-B374-A3D694970678}" dt="2025-10-06T21:56:30.165" v="4045" actId="2696"/>
        <pc:sldMkLst>
          <pc:docMk/>
          <pc:sldMk cId="3141820409" sldId="367"/>
        </pc:sldMkLst>
        <pc:inkChg chg="add">
          <ac:chgData name="Elena Liliana Chitoranu" userId="c12a98db6d6fde23" providerId="LiveId" clId="{95286941-EF50-4385-B374-A3D694970678}" dt="2025-10-06T21:56:03.597" v="4043" actId="9405"/>
          <ac:inkMkLst>
            <pc:docMk/>
            <pc:sldMk cId="3141820409" sldId="367"/>
            <ac:inkMk id="2" creationId="{404F6F92-1C31-C627-3C68-F8EAB55DCC60}"/>
          </ac:inkMkLst>
        </pc:ink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239A0-F7F9-4AF4-AF93-87FDC9856D81}"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88C7DE-AA07-4AAE-88F0-761A2789AD6E}" type="slidenum">
              <a:rPr lang="en-GB" smtClean="0"/>
              <a:t>‹#›</a:t>
            </a:fld>
            <a:endParaRPr lang="en-GB"/>
          </a:p>
        </p:txBody>
      </p:sp>
    </p:spTree>
    <p:extLst>
      <p:ext uri="{BB962C8B-B14F-4D97-AF65-F5344CB8AC3E}">
        <p14:creationId xmlns:p14="http://schemas.microsoft.com/office/powerpoint/2010/main" val="4083634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88C7DE-AA07-4AAE-88F0-761A2789AD6E}" type="slidenum">
              <a:rPr lang="en-GB" smtClean="0"/>
              <a:t>10</a:t>
            </a:fld>
            <a:endParaRPr lang="en-GB"/>
          </a:p>
        </p:txBody>
      </p:sp>
    </p:spTree>
    <p:extLst>
      <p:ext uri="{BB962C8B-B14F-4D97-AF65-F5344CB8AC3E}">
        <p14:creationId xmlns:p14="http://schemas.microsoft.com/office/powerpoint/2010/main" val="35832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19FA-8E30-AB9C-9D8F-BA668AA460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165B90-93EB-57CB-C3B3-FF975CCEA8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1FE927-8CB1-3A83-FB70-669E731B6877}"/>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5" name="Footer Placeholder 4">
            <a:extLst>
              <a:ext uri="{FF2B5EF4-FFF2-40B4-BE49-F238E27FC236}">
                <a16:creationId xmlns:a16="http://schemas.microsoft.com/office/drawing/2014/main" id="{C92992CE-2452-F4D6-4404-95041BC1A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943E96-DA27-25DA-9060-873D5A08A587}"/>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1195087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83F6E-4D76-D459-B3EE-A3CDD89F55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832865-4A5D-025D-32AD-320CC40CD7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6ED124-BDB7-E935-7134-606D3A7271DA}"/>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5" name="Footer Placeholder 4">
            <a:extLst>
              <a:ext uri="{FF2B5EF4-FFF2-40B4-BE49-F238E27FC236}">
                <a16:creationId xmlns:a16="http://schemas.microsoft.com/office/drawing/2014/main" id="{26689608-595C-B994-BBDE-B12176633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F71BDD-5AA1-3D65-4226-192F96CFCC30}"/>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1805942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6B171-EE79-168E-E1FB-9813DFBB44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9D75CA-CAE4-3736-D790-9B00ABA607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2BD1C3-31D6-6466-27FD-9C264158CE57}"/>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5" name="Footer Placeholder 4">
            <a:extLst>
              <a:ext uri="{FF2B5EF4-FFF2-40B4-BE49-F238E27FC236}">
                <a16:creationId xmlns:a16="http://schemas.microsoft.com/office/drawing/2014/main" id="{E7A291DE-A4C4-57ED-E5D0-6D9CBF9C9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97ECFA-583D-B1A9-E38F-92A0300DAE9D}"/>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1790479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B8E9-7C7A-5AFB-F812-4F36F9F62C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F93A4A-C683-DBA7-DA96-196A197342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6FF8E2-4932-36B8-7245-C653717954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86E5B4-406C-1E56-B398-0BD93EDF5FD2}"/>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6" name="Footer Placeholder 5">
            <a:extLst>
              <a:ext uri="{FF2B5EF4-FFF2-40B4-BE49-F238E27FC236}">
                <a16:creationId xmlns:a16="http://schemas.microsoft.com/office/drawing/2014/main" id="{A6E56D28-5844-4835-E83C-E33D6A9B51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64301-54C7-53FA-8C80-09FEF7A1FC02}"/>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96876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9260-5BAE-CE15-E1EB-2F2624BA91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AAD818-4E96-C1EC-DC5A-B8320DB788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B854E9-9053-37FF-84C5-00E571E8CB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5353DC-C794-8722-7D51-794FCAAE82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A15668-A0A6-78E7-201C-92799A8984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336E97-0E44-E3FD-50AE-DBB2CD4F7894}"/>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8" name="Footer Placeholder 7">
            <a:extLst>
              <a:ext uri="{FF2B5EF4-FFF2-40B4-BE49-F238E27FC236}">
                <a16:creationId xmlns:a16="http://schemas.microsoft.com/office/drawing/2014/main" id="{ED968548-980A-6D75-2D17-11D3C9DE37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4B0B21-3B43-E98F-23AA-E665EDF25D6D}"/>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159920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27B9-DAC4-1DF8-EEC9-2D94F6CAA5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32AF0A-E184-DAEC-BAD0-7DE7837C626E}"/>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4" name="Footer Placeholder 3">
            <a:extLst>
              <a:ext uri="{FF2B5EF4-FFF2-40B4-BE49-F238E27FC236}">
                <a16:creationId xmlns:a16="http://schemas.microsoft.com/office/drawing/2014/main" id="{B9673605-2366-C53B-59C6-306C0A05AF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9FA32E-F894-27D1-1E88-A13184B8AFE9}"/>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2888738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1C7DBB-8E25-525F-46A6-CDCB019A7888}"/>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3" name="Footer Placeholder 2">
            <a:extLst>
              <a:ext uri="{FF2B5EF4-FFF2-40B4-BE49-F238E27FC236}">
                <a16:creationId xmlns:a16="http://schemas.microsoft.com/office/drawing/2014/main" id="{8FFBACBC-065E-AD26-4541-E7030E1885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194C08-E5CD-1513-5F22-AFA80A5BC24B}"/>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3562235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4A13A-D22D-8FC4-50ED-1947669D0D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39F89E-F2F9-4963-BE87-59F67095B7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69D378-F564-C006-CD37-271C459C56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A0985E-E913-309F-2576-8E2B79496F7C}"/>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6" name="Footer Placeholder 5">
            <a:extLst>
              <a:ext uri="{FF2B5EF4-FFF2-40B4-BE49-F238E27FC236}">
                <a16:creationId xmlns:a16="http://schemas.microsoft.com/office/drawing/2014/main" id="{710E1C5E-890C-88E8-700A-04A6F34D84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BB2358-4E5C-C913-7EDE-950B13027070}"/>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118136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81DA9-AAC6-BE44-7FBA-518D8433A6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1F742C-0BF4-AC6C-3865-4137875A98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082EC0-526C-3A3E-FAB4-24CD0BEFE8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C531E2-EFBD-B3E1-A002-90EC4E9FB5E9}"/>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6" name="Footer Placeholder 5">
            <a:extLst>
              <a:ext uri="{FF2B5EF4-FFF2-40B4-BE49-F238E27FC236}">
                <a16:creationId xmlns:a16="http://schemas.microsoft.com/office/drawing/2014/main" id="{D7EE8958-C188-F138-1FDD-FA79E18278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BBC4DF-5E5C-79A8-C0ED-F0BE8F52CFA9}"/>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3763978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8EAE8-B843-D2BF-5942-C2CEF59446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CECBA-0C2A-4D4E-6985-405EE7834D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6226C8-20CE-201A-7EE2-EFABA37E64CA}"/>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5" name="Footer Placeholder 4">
            <a:extLst>
              <a:ext uri="{FF2B5EF4-FFF2-40B4-BE49-F238E27FC236}">
                <a16:creationId xmlns:a16="http://schemas.microsoft.com/office/drawing/2014/main" id="{75781091-60AD-DB91-ECFF-84142E3FD2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00BA4A-ACF8-184E-2E5B-E7DCC901447C}"/>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3801295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FC440F-A513-7EEA-C83F-F1807F2C63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982C01-888E-5378-D3D0-10414664E1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B991C9-8106-7915-A932-C69F93B5D4F1}"/>
              </a:ext>
            </a:extLst>
          </p:cNvPr>
          <p:cNvSpPr>
            <a:spLocks noGrp="1"/>
          </p:cNvSpPr>
          <p:nvPr>
            <p:ph type="dt" sz="half" idx="10"/>
          </p:nvPr>
        </p:nvSpPr>
        <p:spPr/>
        <p:txBody>
          <a:bodyPr/>
          <a:lstStyle/>
          <a:p>
            <a:fld id="{D0E8C4AE-0915-4ABB-8357-02BC0725713E}" type="datetimeFigureOut">
              <a:rPr lang="en-GB" smtClean="0"/>
              <a:t>06/10/2025</a:t>
            </a:fld>
            <a:endParaRPr lang="en-GB"/>
          </a:p>
        </p:txBody>
      </p:sp>
      <p:sp>
        <p:nvSpPr>
          <p:cNvPr id="5" name="Footer Placeholder 4">
            <a:extLst>
              <a:ext uri="{FF2B5EF4-FFF2-40B4-BE49-F238E27FC236}">
                <a16:creationId xmlns:a16="http://schemas.microsoft.com/office/drawing/2014/main" id="{33B9E4CC-0ABC-3F3D-96BB-2950BD9AC9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63F66-F7DA-344E-34D5-44CFD835A3C5}"/>
              </a:ext>
            </a:extLst>
          </p:cNvPr>
          <p:cNvSpPr>
            <a:spLocks noGrp="1"/>
          </p:cNvSpPr>
          <p:nvPr>
            <p:ph type="sldNum" sz="quarter" idx="12"/>
          </p:nvPr>
        </p:nvSpPr>
        <p:spPr/>
        <p:txBody>
          <a:bodyPr/>
          <a:lstStyle/>
          <a:p>
            <a:fld id="{1681D739-8CE6-442D-A4DB-44913F1048A7}" type="slidenum">
              <a:rPr lang="en-GB" smtClean="0"/>
              <a:t>‹#›</a:t>
            </a:fld>
            <a:endParaRPr lang="en-GB"/>
          </a:p>
        </p:txBody>
      </p:sp>
    </p:spTree>
    <p:extLst>
      <p:ext uri="{BB962C8B-B14F-4D97-AF65-F5344CB8AC3E}">
        <p14:creationId xmlns:p14="http://schemas.microsoft.com/office/powerpoint/2010/main" val="520163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37303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F54DE7-0202-94B5-4588-E75F091DF9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43845A-19F1-4E1A-5814-17949DDAD9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C8A52B-42AB-EBC9-541C-65647C24E7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E8C4AE-0915-4ABB-8357-02BC0725713E}" type="datetimeFigureOut">
              <a:rPr lang="en-GB" smtClean="0"/>
              <a:t>06/10/2025</a:t>
            </a:fld>
            <a:endParaRPr lang="en-GB"/>
          </a:p>
        </p:txBody>
      </p:sp>
      <p:sp>
        <p:nvSpPr>
          <p:cNvPr id="5" name="Footer Placeholder 4">
            <a:extLst>
              <a:ext uri="{FF2B5EF4-FFF2-40B4-BE49-F238E27FC236}">
                <a16:creationId xmlns:a16="http://schemas.microsoft.com/office/drawing/2014/main" id="{C691E4C4-9C5C-C706-DA71-1F44A40D0A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F84AA9-1B92-62FF-E544-2B13BD47B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81D739-8CE6-442D-A4DB-44913F1048A7}" type="slidenum">
              <a:rPr lang="en-GB" smtClean="0"/>
              <a:t>‹#›</a:t>
            </a:fld>
            <a:endParaRPr lang="en-GB"/>
          </a:p>
        </p:txBody>
      </p:sp>
    </p:spTree>
    <p:extLst>
      <p:ext uri="{BB962C8B-B14F-4D97-AF65-F5344CB8AC3E}">
        <p14:creationId xmlns:p14="http://schemas.microsoft.com/office/powerpoint/2010/main" val="1303992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B5332-F949-4AB9-111A-F87EE322BA55}"/>
              </a:ext>
            </a:extLst>
          </p:cNvPr>
          <p:cNvSpPr>
            <a:spLocks noGrp="1"/>
          </p:cNvSpPr>
          <p:nvPr>
            <p:ph type="ctrTitle"/>
          </p:nvPr>
        </p:nvSpPr>
        <p:spPr>
          <a:xfrm>
            <a:off x="1524000" y="1775636"/>
            <a:ext cx="9144000" cy="2992437"/>
          </a:xfrm>
        </p:spPr>
        <p:txBody>
          <a:bodyPr>
            <a:normAutofit fontScale="90000"/>
          </a:bodyPr>
          <a:lstStyle/>
          <a:p>
            <a:pPr algn="l"/>
            <a:r>
              <a:rPr lang="en-GB" sz="2800" b="1" dirty="0"/>
              <a:t>Student name:                            Elena Liliana Chitoranu</a:t>
            </a:r>
            <a:br>
              <a:rPr lang="en-GB" sz="2800" b="1" dirty="0"/>
            </a:br>
            <a:br>
              <a:rPr lang="en-GB" sz="2800" b="1" dirty="0"/>
            </a:br>
            <a:r>
              <a:rPr lang="en-GB" sz="2800" b="1" dirty="0"/>
              <a:t>Student ID:                                   2431894</a:t>
            </a:r>
            <a:br>
              <a:rPr lang="en-GB" sz="2800" b="1" dirty="0"/>
            </a:br>
            <a:br>
              <a:rPr lang="en-GB" sz="2800" b="1" dirty="0"/>
            </a:br>
            <a:r>
              <a:rPr lang="en-GB" sz="2800" b="1" dirty="0"/>
              <a:t>Lecture’s Name:                        Annamarie Dufficy</a:t>
            </a:r>
            <a:br>
              <a:rPr lang="en-GB" sz="2800" b="1" dirty="0"/>
            </a:br>
            <a:br>
              <a:rPr lang="en-GB" sz="2800" b="1" dirty="0"/>
            </a:br>
            <a:r>
              <a:rPr lang="en-GB" sz="2800" b="1" dirty="0"/>
              <a:t>Module Code:                             LCLM 4004</a:t>
            </a:r>
            <a:br>
              <a:rPr lang="en-GB" sz="2800" b="1" dirty="0"/>
            </a:br>
            <a:br>
              <a:rPr lang="en-GB" sz="2800" b="1" dirty="0"/>
            </a:br>
            <a:r>
              <a:rPr lang="en-GB" sz="2800" b="1" dirty="0"/>
              <a:t>Module Name:                           Problem Solving and Decision-Making</a:t>
            </a:r>
            <a:br>
              <a:rPr lang="en-GB" sz="2800" b="1" dirty="0"/>
            </a:br>
            <a:br>
              <a:rPr lang="en-GB" sz="2800" b="1" dirty="0"/>
            </a:br>
            <a:r>
              <a:rPr lang="en-GB" sz="2800" b="1" dirty="0"/>
              <a:t>Component 1:                            Green Haven Florists</a:t>
            </a:r>
          </a:p>
        </p:txBody>
      </p:sp>
      <p:sp>
        <p:nvSpPr>
          <p:cNvPr id="3" name="Subtitle 2">
            <a:extLst>
              <a:ext uri="{FF2B5EF4-FFF2-40B4-BE49-F238E27FC236}">
                <a16:creationId xmlns:a16="http://schemas.microsoft.com/office/drawing/2014/main" id="{0F3803C6-CDB9-75F4-7BF9-9807EBB89EE6}"/>
              </a:ext>
            </a:extLst>
          </p:cNvPr>
          <p:cNvSpPr>
            <a:spLocks noGrp="1"/>
          </p:cNvSpPr>
          <p:nvPr>
            <p:ph type="subTitle" idx="1"/>
          </p:nvPr>
        </p:nvSpPr>
        <p:spPr>
          <a:xfrm flipV="1">
            <a:off x="-45719" y="5856513"/>
            <a:ext cx="45719" cy="45719"/>
          </a:xfrm>
        </p:spPr>
        <p:txBody>
          <a:bodyPr>
            <a:normAutofit fontScale="25000" lnSpcReduction="20000"/>
          </a:bodyPr>
          <a:lstStyle/>
          <a:p>
            <a:endParaRPr lang="en-GB" dirty="0"/>
          </a:p>
        </p:txBody>
      </p:sp>
    </p:spTree>
    <p:extLst>
      <p:ext uri="{BB962C8B-B14F-4D97-AF65-F5344CB8AC3E}">
        <p14:creationId xmlns:p14="http://schemas.microsoft.com/office/powerpoint/2010/main" val="788731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483658-F9EE-5719-3BBC-3B11B4F0C717}"/>
              </a:ext>
            </a:extLst>
          </p:cNvPr>
          <p:cNvSpPr txBox="1"/>
          <p:nvPr/>
        </p:nvSpPr>
        <p:spPr>
          <a:xfrm>
            <a:off x="1233757" y="142918"/>
            <a:ext cx="9199086" cy="6124754"/>
          </a:xfrm>
          <a:prstGeom prst="rect">
            <a:avLst/>
          </a:prstGeom>
          <a:noFill/>
        </p:spPr>
        <p:txBody>
          <a:bodyPr wrap="square">
            <a:spAutoFit/>
          </a:bodyPr>
          <a:lstStyle/>
          <a:p>
            <a:pPr>
              <a:buNone/>
            </a:pPr>
            <a:r>
              <a:rPr lang="en-GB" b="1" dirty="0"/>
              <a:t> Good morning.</a:t>
            </a:r>
          </a:p>
          <a:p>
            <a:pPr>
              <a:buNone/>
            </a:pPr>
            <a:r>
              <a:rPr lang="en-GB" b="1" dirty="0"/>
              <a:t> My name is </a:t>
            </a:r>
            <a:r>
              <a:rPr lang="en-GB" sz="2400" b="1" dirty="0">
                <a:highlight>
                  <a:srgbClr val="008000"/>
                </a:highlight>
              </a:rPr>
              <a:t>Elena  Chitoranu</a:t>
            </a:r>
          </a:p>
          <a:p>
            <a:pPr>
              <a:buNone/>
            </a:pPr>
            <a:endParaRPr lang="en-GB" b="1" dirty="0"/>
          </a:p>
          <a:p>
            <a:pPr>
              <a:buNone/>
            </a:pPr>
            <a:endParaRPr lang="en-GB" b="1" dirty="0"/>
          </a:p>
          <a:p>
            <a:pPr>
              <a:buNone/>
            </a:pPr>
            <a:endParaRPr lang="en-GB" b="1" dirty="0"/>
          </a:p>
          <a:p>
            <a:pPr>
              <a:buNone/>
            </a:pPr>
            <a:r>
              <a:rPr lang="en-GB" sz="2000" b="1" dirty="0"/>
              <a:t>                                     In my presentation, I will:</a:t>
            </a:r>
          </a:p>
          <a:p>
            <a:pPr>
              <a:buNone/>
            </a:pPr>
            <a:endParaRPr lang="en-GB" sz="2000" b="1" dirty="0"/>
          </a:p>
          <a:p>
            <a:pPr>
              <a:buFont typeface="+mj-lt"/>
              <a:buAutoNum type="arabicPeriod"/>
            </a:pPr>
            <a:r>
              <a:rPr lang="en-GB" sz="2000" b="1" dirty="0"/>
              <a:t> Provide an overview of Green Haven Florists and the challenges they face.</a:t>
            </a:r>
          </a:p>
          <a:p>
            <a:pPr>
              <a:buFont typeface="+mj-lt"/>
              <a:buAutoNum type="arabicPeriod"/>
            </a:pPr>
            <a:endParaRPr lang="en-GB" sz="2000" b="1" dirty="0"/>
          </a:p>
          <a:p>
            <a:pPr>
              <a:buFont typeface="+mj-lt"/>
              <a:buAutoNum type="arabicPeriod"/>
            </a:pPr>
            <a:r>
              <a:rPr lang="en-GB" sz="2000" b="1" dirty="0"/>
              <a:t> Apply the 5W2H model to summarise these issues.</a:t>
            </a:r>
          </a:p>
          <a:p>
            <a:pPr>
              <a:buFont typeface="+mj-lt"/>
              <a:buAutoNum type="arabicPeriod"/>
            </a:pPr>
            <a:endParaRPr lang="en-GB" sz="2000" b="1" dirty="0"/>
          </a:p>
          <a:p>
            <a:pPr>
              <a:buFont typeface="+mj-lt"/>
              <a:buAutoNum type="arabicPeriod"/>
            </a:pPr>
            <a:r>
              <a:rPr lang="en-GB" sz="2000" b="1" dirty="0"/>
              <a:t> Critically analyse the situation using the PESTEL framework.</a:t>
            </a:r>
          </a:p>
          <a:p>
            <a:pPr>
              <a:buFont typeface="+mj-lt"/>
              <a:buAutoNum type="arabicPeriod"/>
            </a:pPr>
            <a:endParaRPr lang="en-GB" sz="2000" b="1" dirty="0"/>
          </a:p>
          <a:p>
            <a:pPr>
              <a:buFont typeface="+mj-lt"/>
              <a:buAutoNum type="arabicPeriod"/>
            </a:pPr>
            <a:r>
              <a:rPr lang="en-GB" sz="2000" b="1" dirty="0"/>
              <a:t> Apply the Cause-and-Effect model to identify root causes.</a:t>
            </a:r>
          </a:p>
          <a:p>
            <a:pPr>
              <a:buFont typeface="+mj-lt"/>
              <a:buAutoNum type="arabicPeriod"/>
            </a:pPr>
            <a:endParaRPr lang="en-GB" sz="2000" b="1" dirty="0"/>
          </a:p>
          <a:p>
            <a:pPr>
              <a:buFont typeface="+mj-lt"/>
              <a:buAutoNum type="arabicPeriod"/>
            </a:pPr>
            <a:r>
              <a:rPr lang="en-GB" sz="2000" b="1" dirty="0"/>
              <a:t> Conclude with key findings and recommendations.</a:t>
            </a:r>
          </a:p>
          <a:p>
            <a:pPr>
              <a:buFont typeface="+mj-lt"/>
              <a:buAutoNum type="arabicPeriod"/>
            </a:pPr>
            <a:endParaRPr lang="en-GB" sz="2000" b="1" dirty="0"/>
          </a:p>
          <a:p>
            <a:pPr>
              <a:buNone/>
            </a:pPr>
            <a:endParaRPr lang="en-GB" sz="2000" b="1" dirty="0"/>
          </a:p>
          <a:p>
            <a:endParaRPr lang="en-GB" dirty="0"/>
          </a:p>
          <a:p>
            <a:endParaRPr lang="en-GB" dirty="0"/>
          </a:p>
        </p:txBody>
      </p:sp>
    </p:spTree>
    <p:extLst>
      <p:ext uri="{BB962C8B-B14F-4D97-AF65-F5344CB8AC3E}">
        <p14:creationId xmlns:p14="http://schemas.microsoft.com/office/powerpoint/2010/main" val="3870559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E03B3E-89F6-2DC7-6C66-D43A617022BA}"/>
              </a:ext>
            </a:extLst>
          </p:cNvPr>
          <p:cNvSpPr txBox="1"/>
          <p:nvPr/>
        </p:nvSpPr>
        <p:spPr>
          <a:xfrm>
            <a:off x="1583872" y="1307184"/>
            <a:ext cx="9024256" cy="4093428"/>
          </a:xfrm>
          <a:prstGeom prst="rect">
            <a:avLst/>
          </a:prstGeom>
          <a:noFill/>
        </p:spPr>
        <p:txBody>
          <a:bodyPr wrap="square">
            <a:spAutoFit/>
          </a:bodyPr>
          <a:lstStyle/>
          <a:p>
            <a:pPr>
              <a:buNone/>
            </a:pPr>
            <a:r>
              <a:rPr lang="en-GB" sz="2400" b="1" dirty="0"/>
              <a:t>                        Slide 2 – Overview of Green Haven Florists</a:t>
            </a:r>
          </a:p>
          <a:p>
            <a:pPr>
              <a:buNone/>
            </a:pPr>
            <a:endParaRPr lang="en-GB" b="1" dirty="0"/>
          </a:p>
          <a:p>
            <a:pPr>
              <a:buNone/>
            </a:pPr>
            <a:endParaRPr lang="en-GB" b="1" dirty="0"/>
          </a:p>
          <a:p>
            <a:pPr>
              <a:buFont typeface="Arial" panose="020B0604020202020204" pitchFamily="34" charset="0"/>
              <a:buChar char="•"/>
            </a:pPr>
            <a:r>
              <a:rPr lang="en-GB" sz="2000" b="1" dirty="0"/>
              <a:t>Independent florist, previously successful on a busy high street.</a:t>
            </a:r>
          </a:p>
          <a:p>
            <a:pPr>
              <a:buFont typeface="Arial" panose="020B0604020202020204" pitchFamily="34" charset="0"/>
              <a:buChar char="•"/>
            </a:pPr>
            <a:r>
              <a:rPr lang="en-GB" sz="2000" b="1" dirty="0"/>
              <a:t>Online orders have increased slightly but do not compensate for in-store losses.</a:t>
            </a:r>
          </a:p>
          <a:p>
            <a:pPr>
              <a:buFont typeface="Arial" panose="020B0604020202020204" pitchFamily="34" charset="0"/>
              <a:buChar char="•"/>
            </a:pPr>
            <a:r>
              <a:rPr lang="en-GB" sz="2000" b="1" dirty="0"/>
              <a:t>Rising costs: imported flowers, sustainable packaging.</a:t>
            </a:r>
          </a:p>
          <a:p>
            <a:pPr>
              <a:buFont typeface="Arial" panose="020B0604020202020204" pitchFamily="34" charset="0"/>
              <a:buChar char="•"/>
            </a:pPr>
            <a:r>
              <a:rPr lang="en-GB" sz="2000" b="1" dirty="0"/>
              <a:t>Customer feedback: praised for quality/creativity, but weaknesses in website, delivery, and subscriptions. </a:t>
            </a:r>
          </a:p>
          <a:p>
            <a:pPr>
              <a:buFont typeface="Arial" panose="020B0604020202020204" pitchFamily="34" charset="0"/>
              <a:buChar char="•"/>
            </a:pPr>
            <a:r>
              <a:rPr lang="en-GB" sz="2000" b="1" dirty="0"/>
              <a:t>Facing decline in foot traffic due to nearby closures and shift to online shopping.</a:t>
            </a:r>
          </a:p>
          <a:p>
            <a:pPr>
              <a:buFont typeface="Arial" panose="020B0604020202020204" pitchFamily="34" charset="0"/>
              <a:buChar char="•"/>
            </a:pPr>
            <a:r>
              <a:rPr lang="en-GB" sz="2000" b="1" dirty="0"/>
              <a:t>Competition: boutique florist with strong Instagram presence + national chain with aggressive pricing/delivery.</a:t>
            </a:r>
          </a:p>
        </p:txBody>
      </p:sp>
    </p:spTree>
    <p:extLst>
      <p:ext uri="{BB962C8B-B14F-4D97-AF65-F5344CB8AC3E}">
        <p14:creationId xmlns:p14="http://schemas.microsoft.com/office/powerpoint/2010/main" val="4095178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9FA33D6-CF62-8076-442F-D81F7A079149}"/>
              </a:ext>
            </a:extLst>
          </p:cNvPr>
          <p:cNvSpPr txBox="1"/>
          <p:nvPr/>
        </p:nvSpPr>
        <p:spPr>
          <a:xfrm>
            <a:off x="1643743" y="298494"/>
            <a:ext cx="8251371" cy="6463308"/>
          </a:xfrm>
          <a:prstGeom prst="rect">
            <a:avLst/>
          </a:prstGeom>
          <a:noFill/>
        </p:spPr>
        <p:txBody>
          <a:bodyPr wrap="square">
            <a:spAutoFit/>
          </a:bodyPr>
          <a:lstStyle/>
          <a:p>
            <a:r>
              <a:rPr lang="en-GB" b="1" dirty="0"/>
              <a:t>The main problem facing Green Haven Florists is a significant decline in sales and foot traffic, leading to reduced profitability. This issue stems from a combination of internal weaknesses and external pressures that have affected the business’s ability to compete effectively in a changing retail environment.</a:t>
            </a:r>
          </a:p>
          <a:p>
            <a:endParaRPr lang="en-GB" b="1" dirty="0"/>
          </a:p>
          <a:p>
            <a:r>
              <a:rPr lang="en-GB" b="1" dirty="0"/>
              <a:t>Internal problems include an outdated website, limited digital marketing, and a lack of modern online features such as flexible delivery options or subscription services. In addition, operational challenges—such as maintaining sustainable sourcing and managing rising material costs—have further strained the business.</a:t>
            </a:r>
          </a:p>
          <a:p>
            <a:endParaRPr lang="en-GB" b="1" dirty="0"/>
          </a:p>
          <a:p>
            <a:r>
              <a:rPr lang="en-GB" b="1" dirty="0"/>
              <a:t>External problems are largely driven by factors beyond the owners’ control. These include the broader shift toward online shopping, the decline in local high street activity, increased competition from both boutique and national flower retailers, and rising flower import costs caused by inflation and supply chain disruptions.</a:t>
            </a:r>
          </a:p>
          <a:p>
            <a:endParaRPr lang="en-GB" b="1" dirty="0"/>
          </a:p>
          <a:p>
            <a:r>
              <a:rPr lang="en-GB" b="1" dirty="0"/>
              <a:t>In summary, Green Haven can control its digital transformation, marketing strategy  and customer engagement efforts. However, it cannot control competitor actions, or the decline in high street traffic. The key challenge lies in focusing on the areas they can influence—modernising their online presence and enhancing customer value.</a:t>
            </a:r>
          </a:p>
        </p:txBody>
      </p:sp>
    </p:spTree>
    <p:extLst>
      <p:ext uri="{BB962C8B-B14F-4D97-AF65-F5344CB8AC3E}">
        <p14:creationId xmlns:p14="http://schemas.microsoft.com/office/powerpoint/2010/main" val="188747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89A508-BF53-21C4-9DB3-1AF606B7D700}"/>
              </a:ext>
            </a:extLst>
          </p:cNvPr>
          <p:cNvSpPr txBox="1"/>
          <p:nvPr/>
        </p:nvSpPr>
        <p:spPr>
          <a:xfrm>
            <a:off x="2096877" y="242481"/>
            <a:ext cx="7998246" cy="6740307"/>
          </a:xfrm>
          <a:prstGeom prst="rect">
            <a:avLst/>
          </a:prstGeom>
          <a:noFill/>
        </p:spPr>
        <p:txBody>
          <a:bodyPr wrap="square">
            <a:spAutoFit/>
          </a:bodyPr>
          <a:lstStyle/>
          <a:p>
            <a:r>
              <a:rPr lang="en-GB" b="1" dirty="0"/>
              <a:t>The 5W2H tool is a simple but powerful problem-solving and planning technique used in management, quality control, and project development.</a:t>
            </a:r>
            <a:br>
              <a:rPr lang="en-GB" b="1" dirty="0"/>
            </a:br>
            <a:r>
              <a:rPr lang="en-GB" b="1" dirty="0"/>
              <a:t>It helps analyse a situation or organize an action plan by asking seven key questions that make sure no important detail is overlooked. </a:t>
            </a:r>
          </a:p>
          <a:p>
            <a:endParaRPr lang="en-GB" b="1" dirty="0"/>
          </a:p>
          <a:p>
            <a:r>
              <a:rPr lang="en-GB" b="1" dirty="0"/>
              <a:t>🔹 Purpose and Usefulness</a:t>
            </a:r>
          </a:p>
          <a:p>
            <a:endParaRPr lang="en-GB" dirty="0"/>
          </a:p>
          <a:p>
            <a:r>
              <a:rPr lang="en-GB" b="1" dirty="0"/>
              <a:t>The 5W2H tool is useful for:</a:t>
            </a:r>
          </a:p>
          <a:p>
            <a:r>
              <a:rPr lang="en-GB" dirty="0"/>
              <a:t>don</a:t>
            </a:r>
          </a:p>
          <a:p>
            <a:pPr marL="342900" indent="-342900">
              <a:buAutoNum type="arabicPeriod"/>
            </a:pPr>
            <a:r>
              <a:rPr lang="en-GB" b="1" dirty="0"/>
              <a:t>What              </a:t>
            </a:r>
            <a:r>
              <a:rPr lang="en-GB" b="1" dirty="0" err="1"/>
              <a:t>What</a:t>
            </a:r>
            <a:r>
              <a:rPr lang="en-GB" b="1" dirty="0"/>
              <a:t> is being done? (the task, problem, or goal)</a:t>
            </a:r>
          </a:p>
          <a:p>
            <a:pPr marL="342900" indent="-342900">
              <a:buAutoNum type="arabicPeriod"/>
            </a:pPr>
            <a:r>
              <a:rPr lang="en-GB" b="1" dirty="0"/>
              <a:t>Why                Why is it being done? (the purpose or objective)</a:t>
            </a:r>
          </a:p>
          <a:p>
            <a:pPr marL="342900" indent="-342900">
              <a:buAutoNum type="arabicPeriod"/>
            </a:pPr>
            <a:r>
              <a:rPr lang="en-GB" b="1" dirty="0"/>
              <a:t>Where           Where will it be done? (the location or context)</a:t>
            </a:r>
          </a:p>
          <a:p>
            <a:pPr marL="342900" indent="-342900">
              <a:buAutoNum type="arabicPeriod"/>
            </a:pPr>
            <a:r>
              <a:rPr lang="en-GB" b="1" dirty="0"/>
              <a:t>When             When will it be done? (timeline or deadlines)</a:t>
            </a:r>
          </a:p>
          <a:p>
            <a:pPr marL="342900" indent="-342900">
              <a:buAutoNum type="arabicPeriod"/>
            </a:pPr>
            <a:r>
              <a:rPr lang="en-GB" b="1" dirty="0"/>
              <a:t>Who                </a:t>
            </a:r>
            <a:r>
              <a:rPr lang="en-GB" b="1" dirty="0" err="1"/>
              <a:t>Who</a:t>
            </a:r>
            <a:r>
              <a:rPr lang="en-GB" b="1" dirty="0"/>
              <a:t>  will do it? (responsible person or team)</a:t>
            </a:r>
          </a:p>
          <a:p>
            <a:pPr marL="342900" indent="-342900">
              <a:buAutoNum type="arabicPeriod"/>
            </a:pPr>
            <a:endParaRPr lang="en-GB" b="1" dirty="0"/>
          </a:p>
          <a:p>
            <a:r>
              <a:rPr lang="en-GB" b="1" dirty="0"/>
              <a:t> The 2H:</a:t>
            </a:r>
          </a:p>
          <a:p>
            <a:endParaRPr lang="en-GB" b="1" dirty="0"/>
          </a:p>
          <a:p>
            <a:r>
              <a:rPr lang="en-GB" b="1" dirty="0"/>
              <a:t>6. How                   </a:t>
            </a:r>
            <a:r>
              <a:rPr lang="en-GB" b="1" dirty="0" err="1"/>
              <a:t>How</a:t>
            </a:r>
            <a:r>
              <a:rPr lang="en-GB" b="1" dirty="0"/>
              <a:t> will it be done? (the method or process)</a:t>
            </a:r>
          </a:p>
          <a:p>
            <a:r>
              <a:rPr lang="en-GB" b="1" dirty="0"/>
              <a:t>7. How much     How much will it cost? (budget, resources)</a:t>
            </a:r>
          </a:p>
          <a:p>
            <a:pPr marL="342900" indent="-342900">
              <a:buAutoNum type="arabicPeriod"/>
            </a:pPr>
            <a:endParaRPr lang="en-GB" dirty="0"/>
          </a:p>
          <a:p>
            <a:endParaRPr lang="en-GB" dirty="0"/>
          </a:p>
          <a:p>
            <a:endParaRPr lang="en-GB" dirty="0"/>
          </a:p>
          <a:p>
            <a:endParaRPr lang="en-GB" dirty="0"/>
          </a:p>
          <a:p>
            <a:endParaRPr lang="en-GB" dirty="0"/>
          </a:p>
        </p:txBody>
      </p:sp>
      <p:sp>
        <p:nvSpPr>
          <p:cNvPr id="4" name="Rectangle 1">
            <a:extLst>
              <a:ext uri="{FF2B5EF4-FFF2-40B4-BE49-F238E27FC236}">
                <a16:creationId xmlns:a16="http://schemas.microsoft.com/office/drawing/2014/main" id="{8C6F7779-D7BA-881A-A205-86D24EB5FB8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Clarifying a situation</a:t>
            </a:r>
            <a:r>
              <a:rPr kumimoji="0" lang="en-US" altLang="en-US" sz="1800" b="0" i="0" u="none" strike="noStrike" cap="none" normalizeH="0" baseline="0">
                <a:ln>
                  <a:noFill/>
                </a:ln>
                <a:solidFill>
                  <a:schemeClr val="tx1"/>
                </a:solidFill>
                <a:effectLst/>
                <a:latin typeface="Arial" panose="020B0604020202020204" pitchFamily="34" charset="0"/>
              </a:rPr>
              <a:t> – It helps understand all aspects of a problem or goal before taking action.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 name="Rectangle 16">
            <a:extLst>
              <a:ext uri="{FF2B5EF4-FFF2-40B4-BE49-F238E27FC236}">
                <a16:creationId xmlns:a16="http://schemas.microsoft.com/office/drawing/2014/main" id="{2B6D6BD3-F210-05FA-C578-20EEFC91F170}"/>
              </a:ext>
            </a:extLst>
          </p:cNvPr>
          <p:cNvSpPr/>
          <p:nvPr/>
        </p:nvSpPr>
        <p:spPr>
          <a:xfrm>
            <a:off x="8686800" y="1685866"/>
            <a:ext cx="3505200" cy="38535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387DE429-83BF-2C22-D258-8F286FD1F18B}"/>
              </a:ext>
            </a:extLst>
          </p:cNvPr>
          <p:cNvSpPr/>
          <p:nvPr/>
        </p:nvSpPr>
        <p:spPr>
          <a:xfrm rot="10800000" flipV="1">
            <a:off x="8850086" y="1774370"/>
            <a:ext cx="3037114" cy="5551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UK Parliament (2024) Brexit and Trade Briefing.</a:t>
            </a:r>
          </a:p>
        </p:txBody>
      </p:sp>
      <p:sp>
        <p:nvSpPr>
          <p:cNvPr id="19" name="Rectangle 18">
            <a:extLst>
              <a:ext uri="{FF2B5EF4-FFF2-40B4-BE49-F238E27FC236}">
                <a16:creationId xmlns:a16="http://schemas.microsoft.com/office/drawing/2014/main" id="{5E053E0D-07A4-8EB2-B573-AABD5C72F837}"/>
              </a:ext>
            </a:extLst>
          </p:cNvPr>
          <p:cNvSpPr/>
          <p:nvPr/>
        </p:nvSpPr>
        <p:spPr>
          <a:xfrm>
            <a:off x="8850086" y="2569028"/>
            <a:ext cx="3037114" cy="8599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Office for National Statistics (ONS, 2024) Consumer Price Inflation.</a:t>
            </a:r>
          </a:p>
        </p:txBody>
      </p:sp>
      <p:sp>
        <p:nvSpPr>
          <p:cNvPr id="20" name="Rectangle 19">
            <a:extLst>
              <a:ext uri="{FF2B5EF4-FFF2-40B4-BE49-F238E27FC236}">
                <a16:creationId xmlns:a16="http://schemas.microsoft.com/office/drawing/2014/main" id="{63413380-CF8C-EEDC-C6C9-80257B4EC4D1}"/>
              </a:ext>
            </a:extLst>
          </p:cNvPr>
          <p:cNvSpPr/>
          <p:nvPr/>
        </p:nvSpPr>
        <p:spPr>
          <a:xfrm>
            <a:off x="8850086" y="3668482"/>
            <a:ext cx="3037114" cy="6545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Deloitte (2023) UK Consumer Trends Report.</a:t>
            </a:r>
          </a:p>
        </p:txBody>
      </p:sp>
      <p:sp>
        <p:nvSpPr>
          <p:cNvPr id="21" name="Rectangle 20">
            <a:extLst>
              <a:ext uri="{FF2B5EF4-FFF2-40B4-BE49-F238E27FC236}">
                <a16:creationId xmlns:a16="http://schemas.microsoft.com/office/drawing/2014/main" id="{BED7C902-A5A4-E82B-89A9-1F23B795473E}"/>
              </a:ext>
            </a:extLst>
          </p:cNvPr>
          <p:cNvSpPr/>
          <p:nvPr/>
        </p:nvSpPr>
        <p:spPr>
          <a:xfrm>
            <a:off x="8850086" y="4648200"/>
            <a:ext cx="3037114" cy="5660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Statista (2024) UK E commerce Penetration. </a:t>
            </a:r>
          </a:p>
        </p:txBody>
      </p:sp>
    </p:spTree>
    <p:extLst>
      <p:ext uri="{BB962C8B-B14F-4D97-AF65-F5344CB8AC3E}">
        <p14:creationId xmlns:p14="http://schemas.microsoft.com/office/powerpoint/2010/main" val="1765494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E875BE-668B-127F-F2CE-13D679AEBF09}"/>
              </a:ext>
            </a:extLst>
          </p:cNvPr>
          <p:cNvSpPr txBox="1"/>
          <p:nvPr/>
        </p:nvSpPr>
        <p:spPr>
          <a:xfrm>
            <a:off x="1344057" y="822165"/>
            <a:ext cx="8681292" cy="6524863"/>
          </a:xfrm>
          <a:prstGeom prst="rect">
            <a:avLst/>
          </a:prstGeom>
          <a:noFill/>
        </p:spPr>
        <p:txBody>
          <a:bodyPr wrap="square">
            <a:spAutoFit/>
          </a:bodyPr>
          <a:lstStyle/>
          <a:p>
            <a:endParaRPr lang="en-GB" dirty="0"/>
          </a:p>
          <a:p>
            <a:pPr>
              <a:buNone/>
            </a:pPr>
            <a:r>
              <a:rPr lang="en-GB" sz="2000" b="1" dirty="0"/>
              <a:t>                                  Slide 4      5W2H Analysis for Green Haven Florists </a:t>
            </a:r>
          </a:p>
          <a:p>
            <a:pPr>
              <a:buNone/>
            </a:pPr>
            <a:endParaRPr lang="en-GB" sz="2000" b="1" dirty="0"/>
          </a:p>
          <a:p>
            <a:pPr>
              <a:buFont typeface="Arial" panose="020B0604020202020204" pitchFamily="34" charset="0"/>
              <a:buChar char="•"/>
            </a:pPr>
            <a:r>
              <a:rPr lang="en-GB" b="1" dirty="0">
                <a:solidFill>
                  <a:schemeClr val="accent3">
                    <a:lumMod val="60000"/>
                    <a:lumOff val="40000"/>
                  </a:schemeClr>
                </a:solidFill>
              </a:rPr>
              <a:t>What</a:t>
            </a:r>
            <a:r>
              <a:rPr lang="en-GB" b="1" dirty="0"/>
              <a:t>?</a:t>
            </a:r>
            <a:r>
              <a:rPr lang="en-GB" dirty="0"/>
              <a:t>             </a:t>
            </a:r>
            <a:r>
              <a:rPr lang="en-GB" b="1" dirty="0"/>
              <a:t>Declining sales, rising costs, outdated digital presence.</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Why</a:t>
            </a:r>
            <a:r>
              <a:rPr lang="en-GB" b="1" dirty="0"/>
              <a:t>?               Shift in consumer behaviour, inflation, competition, weak marketing.</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Where</a:t>
            </a:r>
            <a:r>
              <a:rPr lang="en-GB" b="1" dirty="0"/>
              <a:t>?           Primarily at the physical shop and online store.</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When</a:t>
            </a:r>
            <a:r>
              <a:rPr lang="en-GB" b="1" dirty="0"/>
              <a:t>?             In recent years, worsened by economic and retail changes.</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Who</a:t>
            </a:r>
            <a:r>
              <a:rPr lang="en-GB" b="1" dirty="0"/>
              <a:t>?                Owners (Liam &amp; Priya), customers, competitors, suppliers.</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How</a:t>
            </a:r>
            <a:r>
              <a:rPr lang="en-GB" b="1" dirty="0"/>
              <a:t>?                Reliance on foot traffic, limited digital engagement, high</a:t>
            </a:r>
          </a:p>
          <a:p>
            <a:r>
              <a:rPr lang="en-GB" b="1" dirty="0"/>
              <a:t>                                import reliance.</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How much</a:t>
            </a:r>
            <a:r>
              <a:rPr lang="en-GB" b="1" dirty="0"/>
              <a:t>?  Financial strain from reduced revenue and increased costs (lost of a</a:t>
            </a:r>
          </a:p>
          <a:p>
            <a:r>
              <a:rPr lang="en-GB" b="1" dirty="0"/>
              <a:t>                               30% last year)</a:t>
            </a:r>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3302951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CCBC6E-FA42-9222-2C08-1E2FB06847D8}"/>
              </a:ext>
            </a:extLst>
          </p:cNvPr>
          <p:cNvSpPr txBox="1"/>
          <p:nvPr/>
        </p:nvSpPr>
        <p:spPr>
          <a:xfrm>
            <a:off x="370114" y="1125141"/>
            <a:ext cx="10842172" cy="4431983"/>
          </a:xfrm>
          <a:prstGeom prst="rect">
            <a:avLst/>
          </a:prstGeom>
          <a:noFill/>
        </p:spPr>
        <p:txBody>
          <a:bodyPr wrap="square">
            <a:spAutoFit/>
          </a:bodyPr>
          <a:lstStyle/>
          <a:p>
            <a:pPr>
              <a:buNone/>
            </a:pPr>
            <a:r>
              <a:rPr lang="en-GB" sz="2400" b="1" dirty="0"/>
              <a:t>                                              Slide 5 – PESTEL Analysis for Green Haven’s </a:t>
            </a:r>
          </a:p>
          <a:p>
            <a:pPr>
              <a:buNone/>
            </a:pPr>
            <a:endParaRPr lang="en-GB" sz="2400" b="1" dirty="0"/>
          </a:p>
          <a:p>
            <a:pPr>
              <a:buNone/>
            </a:pPr>
            <a:endParaRPr lang="en-GB" b="1" dirty="0"/>
          </a:p>
          <a:p>
            <a:pPr>
              <a:buFont typeface="Arial" panose="020B0604020202020204" pitchFamily="34" charset="0"/>
              <a:buChar char="•"/>
            </a:pPr>
            <a:r>
              <a:rPr lang="en-GB" b="1" dirty="0">
                <a:solidFill>
                  <a:schemeClr val="accent3">
                    <a:lumMod val="60000"/>
                    <a:lumOff val="40000"/>
                  </a:schemeClr>
                </a:solidFill>
              </a:rPr>
              <a:t>Political</a:t>
            </a:r>
            <a:r>
              <a:rPr lang="en-GB" b="1" dirty="0"/>
              <a:t>:</a:t>
            </a:r>
            <a:r>
              <a:rPr lang="en-GB" dirty="0"/>
              <a:t>                    </a:t>
            </a:r>
            <a:r>
              <a:rPr lang="en-GB" b="1" dirty="0"/>
              <a:t>Trade policies, Brexit-related import challenges for flowers.</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Economic</a:t>
            </a:r>
            <a:r>
              <a:rPr lang="en-GB" b="1" dirty="0"/>
              <a:t>:</a:t>
            </a:r>
            <a:r>
              <a:rPr lang="en-GB" b="1" dirty="0">
                <a:solidFill>
                  <a:schemeClr val="accent3">
                    <a:lumMod val="60000"/>
                    <a:lumOff val="40000"/>
                  </a:schemeClr>
                </a:solidFill>
              </a:rPr>
              <a:t>                </a:t>
            </a:r>
            <a:r>
              <a:rPr lang="en-GB" b="1" dirty="0"/>
              <a:t>Inflation, rising supply costs, reduced consumer spending power.</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Social</a:t>
            </a:r>
            <a:r>
              <a:rPr lang="en-GB" b="1" dirty="0"/>
              <a:t>:      </a:t>
            </a:r>
            <a:r>
              <a:rPr lang="en-GB" b="1" dirty="0">
                <a:solidFill>
                  <a:schemeClr val="accent3">
                    <a:lumMod val="60000"/>
                    <a:lumOff val="40000"/>
                  </a:schemeClr>
                </a:solidFill>
              </a:rPr>
              <a:t>                  </a:t>
            </a:r>
            <a:r>
              <a:rPr lang="en-GB" b="1" dirty="0"/>
              <a:t>Shift to online shopping, preference for convenience &amp; subscriptions.</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Technological</a:t>
            </a:r>
            <a:r>
              <a:rPr lang="en-GB" b="1" dirty="0"/>
              <a:t>: </a:t>
            </a:r>
            <a:r>
              <a:rPr lang="en-GB" b="1" dirty="0">
                <a:solidFill>
                  <a:schemeClr val="accent3">
                    <a:lumMod val="60000"/>
                    <a:lumOff val="40000"/>
                  </a:schemeClr>
                </a:solidFill>
              </a:rPr>
              <a:t>      </a:t>
            </a:r>
            <a:r>
              <a:rPr lang="en-GB" b="1" dirty="0"/>
              <a:t>Outdated website; need for e-commerce, social media marketing, mobile </a:t>
            </a:r>
          </a:p>
          <a:p>
            <a:r>
              <a:rPr lang="en-GB" b="1" dirty="0"/>
              <a:t>                                          optimisation.</a:t>
            </a:r>
          </a:p>
          <a:p>
            <a:endParaRPr lang="en-GB" b="1" dirty="0"/>
          </a:p>
          <a:p>
            <a:pPr>
              <a:buFont typeface="Arial" panose="020B0604020202020204" pitchFamily="34" charset="0"/>
              <a:buChar char="•"/>
            </a:pPr>
            <a:r>
              <a:rPr lang="en-GB" b="1" dirty="0">
                <a:solidFill>
                  <a:schemeClr val="accent3">
                    <a:lumMod val="60000"/>
                    <a:lumOff val="40000"/>
                  </a:schemeClr>
                </a:solidFill>
              </a:rPr>
              <a:t>Environmental</a:t>
            </a:r>
            <a:r>
              <a:rPr lang="en-GB" b="1" dirty="0"/>
              <a:t>:</a:t>
            </a:r>
            <a:r>
              <a:rPr lang="en-GB" b="1" dirty="0">
                <a:solidFill>
                  <a:schemeClr val="accent3">
                    <a:lumMod val="60000"/>
                    <a:lumOff val="40000"/>
                  </a:schemeClr>
                </a:solidFill>
              </a:rPr>
              <a:t>     </a:t>
            </a:r>
            <a:r>
              <a:rPr lang="en-GB" b="1" dirty="0"/>
              <a:t>Demand for sustainable, eco-friendly practices increases costs but strengthens USP.</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Legal</a:t>
            </a:r>
            <a:r>
              <a:rPr lang="en-GB" b="1" dirty="0"/>
              <a:t>:</a:t>
            </a:r>
            <a:r>
              <a:rPr lang="en-GB" b="1" dirty="0">
                <a:solidFill>
                  <a:schemeClr val="accent3">
                    <a:lumMod val="60000"/>
                    <a:lumOff val="40000"/>
                  </a:schemeClr>
                </a:solidFill>
              </a:rPr>
              <a:t>                          </a:t>
            </a:r>
            <a:r>
              <a:rPr lang="en-GB" b="1" dirty="0"/>
              <a:t>Compliance with sustainability standards, consumer protection, online trading laws.</a:t>
            </a:r>
          </a:p>
        </p:txBody>
      </p:sp>
      <p:sp>
        <p:nvSpPr>
          <p:cNvPr id="2" name="TextBox 1">
            <a:extLst>
              <a:ext uri="{FF2B5EF4-FFF2-40B4-BE49-F238E27FC236}">
                <a16:creationId xmlns:a16="http://schemas.microsoft.com/office/drawing/2014/main" id="{D580EEC0-5E51-FCC3-D200-7999DE824496}"/>
              </a:ext>
            </a:extLst>
          </p:cNvPr>
          <p:cNvSpPr txBox="1"/>
          <p:nvPr/>
        </p:nvSpPr>
        <p:spPr>
          <a:xfrm>
            <a:off x="6388893" y="1356802"/>
            <a:ext cx="2835215" cy="4386943"/>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405091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8EC9F4-590F-F416-AF55-EEACC8F9EA49}"/>
              </a:ext>
            </a:extLst>
          </p:cNvPr>
          <p:cNvSpPr txBox="1"/>
          <p:nvPr/>
        </p:nvSpPr>
        <p:spPr>
          <a:xfrm>
            <a:off x="601032" y="935577"/>
            <a:ext cx="11259236" cy="4339650"/>
          </a:xfrm>
          <a:prstGeom prst="rect">
            <a:avLst/>
          </a:prstGeom>
          <a:noFill/>
        </p:spPr>
        <p:txBody>
          <a:bodyPr wrap="square">
            <a:spAutoFit/>
          </a:bodyPr>
          <a:lstStyle/>
          <a:p>
            <a:pPr>
              <a:buNone/>
            </a:pPr>
            <a:r>
              <a:rPr lang="en-GB" b="1" dirty="0"/>
              <a:t>                                                                       </a:t>
            </a:r>
            <a:r>
              <a:rPr lang="en-GB" sz="2400" b="1" dirty="0"/>
              <a:t>Slide 6 – Cause-and-Effect Model</a:t>
            </a:r>
          </a:p>
          <a:p>
            <a:pPr>
              <a:buNone/>
            </a:pPr>
            <a:endParaRPr lang="en-GB" b="1" dirty="0"/>
          </a:p>
          <a:p>
            <a:pPr>
              <a:buNone/>
            </a:pPr>
            <a:r>
              <a:rPr lang="en-GB" b="1" dirty="0"/>
              <a:t>Categories:</a:t>
            </a:r>
          </a:p>
          <a:p>
            <a:pPr>
              <a:buNone/>
            </a:pPr>
            <a:endParaRPr lang="en-GB" dirty="0"/>
          </a:p>
          <a:p>
            <a:pPr>
              <a:buFont typeface="Arial" panose="020B0604020202020204" pitchFamily="34" charset="0"/>
              <a:buChar char="•"/>
            </a:pPr>
            <a:r>
              <a:rPr lang="en-GB" b="1" dirty="0">
                <a:solidFill>
                  <a:schemeClr val="accent3">
                    <a:lumMod val="60000"/>
                    <a:lumOff val="40000"/>
                  </a:schemeClr>
                </a:solidFill>
              </a:rPr>
              <a:t>People</a:t>
            </a:r>
            <a:r>
              <a:rPr lang="en-GB" b="1" dirty="0"/>
              <a:t>:                                                Limited digital marketing skills; small team.</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Processes</a:t>
            </a:r>
            <a:r>
              <a:rPr lang="en-GB" b="1" dirty="0"/>
              <a:t>:                                        Weak online order system, lack of subscriptions/delivery flexibility.</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Materials</a:t>
            </a:r>
            <a:r>
              <a:rPr lang="en-GB" b="1" dirty="0"/>
              <a:t>:                                           High cost of imports (orchids, tulips); expensive sustainable packaging</a:t>
            </a:r>
          </a:p>
          <a:p>
            <a:endParaRPr lang="en-GB" b="1" dirty="0"/>
          </a:p>
          <a:p>
            <a:pPr>
              <a:buFont typeface="Arial" panose="020B0604020202020204" pitchFamily="34" charset="0"/>
              <a:buChar char="•"/>
            </a:pPr>
            <a:r>
              <a:rPr lang="en-GB" b="1" dirty="0">
                <a:solidFill>
                  <a:schemeClr val="accent3">
                    <a:lumMod val="60000"/>
                    <a:lumOff val="40000"/>
                  </a:schemeClr>
                </a:solidFill>
              </a:rPr>
              <a:t>Market/Environment</a:t>
            </a:r>
            <a:r>
              <a:rPr lang="en-GB" b="1" dirty="0"/>
              <a:t>:                 Declining high street footfall; aggressive competitors.</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Technology</a:t>
            </a:r>
            <a:r>
              <a:rPr lang="en-GB" b="1" dirty="0"/>
              <a:t>:                                      Outdated website; poor customer experience online.</a:t>
            </a:r>
          </a:p>
          <a:p>
            <a:pPr>
              <a:buFont typeface="Arial" panose="020B0604020202020204" pitchFamily="34" charset="0"/>
              <a:buChar char="•"/>
            </a:pPr>
            <a:endParaRPr lang="en-GB" b="1" dirty="0"/>
          </a:p>
          <a:p>
            <a:pPr>
              <a:buFont typeface="Arial" panose="020B0604020202020204" pitchFamily="34" charset="0"/>
              <a:buChar char="•"/>
            </a:pPr>
            <a:r>
              <a:rPr lang="en-GB" b="1" dirty="0">
                <a:solidFill>
                  <a:schemeClr val="accent3">
                    <a:lumMod val="60000"/>
                    <a:lumOff val="40000"/>
                  </a:schemeClr>
                </a:solidFill>
              </a:rPr>
              <a:t>Money</a:t>
            </a:r>
            <a:r>
              <a:rPr lang="en-GB" b="1" dirty="0"/>
              <a:t>:                                                  Rising costs, shrinking margins, lack of economies of scale.</a:t>
            </a:r>
          </a:p>
        </p:txBody>
      </p:sp>
    </p:spTree>
    <p:extLst>
      <p:ext uri="{BB962C8B-B14F-4D97-AF65-F5344CB8AC3E}">
        <p14:creationId xmlns:p14="http://schemas.microsoft.com/office/powerpoint/2010/main" val="1446449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C7A5A0-12F5-1C88-9562-9EB1A4F13028}"/>
              </a:ext>
            </a:extLst>
          </p:cNvPr>
          <p:cNvSpPr txBox="1"/>
          <p:nvPr/>
        </p:nvSpPr>
        <p:spPr>
          <a:xfrm>
            <a:off x="914400" y="1443841"/>
            <a:ext cx="10210800" cy="6247864"/>
          </a:xfrm>
          <a:prstGeom prst="rect">
            <a:avLst/>
          </a:prstGeom>
          <a:noFill/>
        </p:spPr>
        <p:txBody>
          <a:bodyPr wrap="square">
            <a:spAutoFit/>
          </a:bodyPr>
          <a:lstStyle/>
          <a:p>
            <a:pPr>
              <a:buNone/>
            </a:pPr>
            <a:endParaRPr lang="en-GB" sz="2000" b="1" dirty="0"/>
          </a:p>
          <a:p>
            <a:pPr>
              <a:buNone/>
            </a:pPr>
            <a:endParaRPr lang="en-GB" sz="2000" b="1" dirty="0"/>
          </a:p>
          <a:p>
            <a:pPr>
              <a:buNone/>
            </a:pPr>
            <a:endParaRPr lang="en-GB" sz="2000" b="1" dirty="0"/>
          </a:p>
          <a:p>
            <a:pPr>
              <a:buNone/>
            </a:pPr>
            <a:r>
              <a:rPr lang="en-GB" sz="2000" b="1" dirty="0"/>
              <a:t>The Cause-and-Effect Model (also known as the Fishbone Diagram) offers several benefits for business analysis. It helps identify the root causes of a problem rather than just its symptoms, allowing for more effective and targeted solutions. By organising contributing factors into clear categories, it encourages structured thinking and makes complex issues easier to understand. The model also promotes team collaboration, as it can be developed collectively to capture diverse perspectives. In addition, it visually highlights the relationships between causes and outcomes, supporting data-driven decisions and continuous improvement. Overall, the Cause-and-Effect Model is a valuable tool for diagnosing business challenges and communicating insights clearly to stakeholders.</a:t>
            </a:r>
          </a:p>
          <a:p>
            <a:pPr>
              <a:buNone/>
            </a:pPr>
            <a:endParaRPr lang="en-GB" sz="2000" b="1" dirty="0"/>
          </a:p>
          <a:p>
            <a:pPr>
              <a:buNone/>
            </a:pPr>
            <a:endParaRPr lang="en-GB" sz="2000" b="1" dirty="0"/>
          </a:p>
          <a:p>
            <a:pPr>
              <a:buNone/>
            </a:pPr>
            <a:endParaRPr lang="en-GB" sz="2000" b="1" dirty="0"/>
          </a:p>
          <a:p>
            <a:pPr>
              <a:buNone/>
            </a:pPr>
            <a:endParaRPr lang="en-GB" sz="2000" b="1" dirty="0"/>
          </a:p>
          <a:p>
            <a:pPr>
              <a:buNone/>
            </a:pPr>
            <a:endParaRPr lang="en-GB" sz="2000" b="1" dirty="0"/>
          </a:p>
          <a:p>
            <a:pPr>
              <a:buNone/>
            </a:pPr>
            <a:endParaRPr lang="en-GB" sz="2000" b="1" dirty="0"/>
          </a:p>
          <a:p>
            <a:pPr>
              <a:buNone/>
            </a:pPr>
            <a:endParaRPr lang="en-GB" sz="2000" b="1" dirty="0"/>
          </a:p>
        </p:txBody>
      </p:sp>
      <p:sp>
        <p:nvSpPr>
          <p:cNvPr id="4" name="Rectangle 3">
            <a:extLst>
              <a:ext uri="{FF2B5EF4-FFF2-40B4-BE49-F238E27FC236}">
                <a16:creationId xmlns:a16="http://schemas.microsoft.com/office/drawing/2014/main" id="{18C6B627-2B2A-58F3-252D-A627CA53DD78}"/>
              </a:ext>
            </a:extLst>
          </p:cNvPr>
          <p:cNvSpPr/>
          <p:nvPr/>
        </p:nvSpPr>
        <p:spPr>
          <a:xfrm>
            <a:off x="3238137" y="492759"/>
            <a:ext cx="6139543" cy="7075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Critique of Cause-and-Effect model</a:t>
            </a:r>
          </a:p>
        </p:txBody>
      </p:sp>
    </p:spTree>
    <p:extLst>
      <p:ext uri="{BB962C8B-B14F-4D97-AF65-F5344CB8AC3E}">
        <p14:creationId xmlns:p14="http://schemas.microsoft.com/office/powerpoint/2010/main" val="93075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307777"/>
          </a:xfrm>
          <a:prstGeom prst="rect">
            <a:avLst/>
          </a:prstGeom>
          <a:noFill/>
          <a:ln w="57150">
            <a:solidFill>
              <a:schemeClr val="tx1"/>
            </a:solidFill>
          </a:ln>
        </p:spPr>
        <p:txBody>
          <a:bodyPr wrap="square" rtlCol="0">
            <a:spAutoFit/>
          </a:bodyPr>
          <a:lstStyle/>
          <a:p>
            <a:r>
              <a:rPr lang="en-GB" sz="1400" b="1" dirty="0">
                <a:latin typeface="Arial" panose="020B0604020202020204" pitchFamily="34" charset="0"/>
                <a:cs typeface="Arial" panose="020B0604020202020204" pitchFamily="34" charset="0"/>
              </a:rPr>
              <a:t>Decline in sales</a:t>
            </a: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Fishbone Diagram Exercise: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Inflation and higher operation costs </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 competition from online flower retailers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customer engagement due to fewer in store visits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analysis for customers preference </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formal system for tracking customers satisfaction </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variety due to supply chain</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Raising cost of imported flowers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Poor integration of online ordering</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use of digital tools</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subtraction or loyalty programme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marketing strategies </a:t>
            </a:r>
          </a:p>
        </p:txBody>
      </p:sp>
      <p:sp>
        <p:nvSpPr>
          <p:cNvPr id="3" name="Rectangle 1">
            <a:extLst>
              <a:ext uri="{FF2B5EF4-FFF2-40B4-BE49-F238E27FC236}">
                <a16:creationId xmlns:a16="http://schemas.microsoft.com/office/drawing/2014/main" id="{94E1D78C-711D-FEC8-2E8A-EE777598A69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No subscription or loyalty program</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94577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EDB2B1-615C-CB5D-39DD-568A14943597}"/>
              </a:ext>
            </a:extLst>
          </p:cNvPr>
          <p:cNvSpPr txBox="1"/>
          <p:nvPr/>
        </p:nvSpPr>
        <p:spPr>
          <a:xfrm>
            <a:off x="550843" y="1134737"/>
            <a:ext cx="8593157" cy="5016758"/>
          </a:xfrm>
          <a:prstGeom prst="rect">
            <a:avLst/>
          </a:prstGeom>
          <a:noFill/>
        </p:spPr>
        <p:txBody>
          <a:bodyPr wrap="square">
            <a:spAutoFit/>
          </a:bodyPr>
          <a:lstStyle/>
          <a:p>
            <a:pPr>
              <a:buNone/>
            </a:pPr>
            <a:r>
              <a:rPr lang="en-GB" sz="2400" b="1" dirty="0"/>
              <a:t>                                                 </a:t>
            </a:r>
            <a:r>
              <a:rPr lang="en-GB" sz="2400" b="1" i="1" u="sng" dirty="0">
                <a:solidFill>
                  <a:schemeClr val="accent3">
                    <a:lumMod val="60000"/>
                    <a:lumOff val="40000"/>
                  </a:schemeClr>
                </a:solidFill>
              </a:rPr>
              <a:t>Slide 7 – Key Findings</a:t>
            </a:r>
          </a:p>
          <a:p>
            <a:pPr>
              <a:buNone/>
            </a:pPr>
            <a:endParaRPr lang="en-GB" b="1" dirty="0"/>
          </a:p>
          <a:p>
            <a:pPr>
              <a:buFont typeface="Arial" panose="020B0604020202020204" pitchFamily="34" charset="0"/>
              <a:buChar char="•"/>
            </a:pPr>
            <a:r>
              <a:rPr lang="en-GB" sz="2000" b="1" dirty="0"/>
              <a:t>Root causes:  </a:t>
            </a:r>
            <a:endParaRPr lang="en-GB" sz="2000" dirty="0"/>
          </a:p>
          <a:p>
            <a:pPr>
              <a:buFont typeface="Arial" panose="020B0604020202020204" pitchFamily="34" charset="0"/>
              <a:buChar char="•"/>
            </a:pPr>
            <a:r>
              <a:rPr lang="en-GB" dirty="0"/>
              <a:t> Outdated digital presence, high costs, reliance on imports, lack of  marketing.</a:t>
            </a:r>
          </a:p>
          <a:p>
            <a:pPr>
              <a:buFont typeface="Arial" panose="020B0604020202020204" pitchFamily="34" charset="0"/>
              <a:buChar char="•"/>
            </a:pPr>
            <a:endParaRPr lang="en-GB" dirty="0"/>
          </a:p>
          <a:p>
            <a:pPr>
              <a:buFont typeface="Arial" panose="020B0604020202020204" pitchFamily="34" charset="0"/>
              <a:buChar char="•"/>
            </a:pPr>
            <a:r>
              <a:rPr lang="en-GB" sz="2000" b="1" dirty="0"/>
              <a:t>Market trends</a:t>
            </a:r>
            <a:r>
              <a:rPr lang="en-GB" b="1" dirty="0"/>
              <a:t>:  </a:t>
            </a:r>
          </a:p>
          <a:p>
            <a:pPr>
              <a:buFont typeface="Arial" panose="020B0604020202020204" pitchFamily="34" charset="0"/>
              <a:buChar char="•"/>
            </a:pPr>
            <a:r>
              <a:rPr lang="en-GB" dirty="0"/>
              <a:t> Customers want convenience, subscriptions, and strong online experiences.</a:t>
            </a:r>
          </a:p>
          <a:p>
            <a:pPr>
              <a:buFont typeface="Arial" panose="020B0604020202020204" pitchFamily="34" charset="0"/>
              <a:buChar char="•"/>
            </a:pPr>
            <a:endParaRPr lang="en-GB" dirty="0"/>
          </a:p>
          <a:p>
            <a:pPr>
              <a:buFont typeface="Arial" panose="020B0604020202020204" pitchFamily="34" charset="0"/>
              <a:buChar char="•"/>
            </a:pPr>
            <a:r>
              <a:rPr lang="en-GB" sz="2000" b="1" dirty="0"/>
              <a:t>Competitive threats:</a:t>
            </a:r>
            <a:r>
              <a:rPr lang="en-GB" sz="2000" dirty="0"/>
              <a:t>  </a:t>
            </a:r>
          </a:p>
          <a:p>
            <a:pPr>
              <a:buFont typeface="Arial" panose="020B0604020202020204" pitchFamily="34" charset="0"/>
              <a:buChar char="•"/>
            </a:pPr>
            <a:r>
              <a:rPr lang="en-GB" dirty="0"/>
              <a:t>Boutique florists use social media effectively; national chains compete on     </a:t>
            </a:r>
          </a:p>
          <a:p>
            <a:r>
              <a:rPr lang="en-GB" dirty="0"/>
              <a:t>  price/delivery.</a:t>
            </a:r>
          </a:p>
          <a:p>
            <a:pPr>
              <a:buFont typeface="Arial" panose="020B0604020202020204" pitchFamily="34" charset="0"/>
              <a:buChar char="•"/>
            </a:pPr>
            <a:endParaRPr lang="en-GB" dirty="0"/>
          </a:p>
          <a:p>
            <a:pPr>
              <a:buFont typeface="Arial" panose="020B0604020202020204" pitchFamily="34" charset="0"/>
              <a:buChar char="•"/>
            </a:pPr>
            <a:r>
              <a:rPr lang="en-GB" sz="2000" b="1" dirty="0"/>
              <a:t>Opportunities:</a:t>
            </a:r>
            <a:endParaRPr lang="en-GB" sz="2000" dirty="0"/>
          </a:p>
          <a:p>
            <a:pPr marL="742950" lvl="1" indent="-285750">
              <a:buFont typeface="Arial" panose="020B0604020202020204" pitchFamily="34" charset="0"/>
              <a:buChar char="•"/>
            </a:pPr>
            <a:r>
              <a:rPr lang="en-GB" dirty="0"/>
              <a:t>Website redesign and digital marketing investment.</a:t>
            </a:r>
          </a:p>
          <a:p>
            <a:pPr marL="742950" lvl="1" indent="-285750">
              <a:buFont typeface="Arial" panose="020B0604020202020204" pitchFamily="34" charset="0"/>
              <a:buChar char="•"/>
            </a:pPr>
            <a:r>
              <a:rPr lang="en-GB" dirty="0"/>
              <a:t>Emphasising sustainability as a unique differentiator.</a:t>
            </a:r>
          </a:p>
          <a:p>
            <a:pPr marL="742950" lvl="1" indent="-285750">
              <a:buFont typeface="Arial" panose="020B0604020202020204" pitchFamily="34" charset="0"/>
              <a:buChar char="•"/>
            </a:pPr>
            <a:r>
              <a:rPr lang="en-GB" dirty="0"/>
              <a:t>Introducing subscriptions and loyalty schemes.</a:t>
            </a:r>
          </a:p>
          <a:p>
            <a:pPr marL="742950" lvl="1" indent="-285750">
              <a:buFont typeface="Arial" panose="020B0604020202020204" pitchFamily="34" charset="0"/>
              <a:buChar char="•"/>
            </a:pPr>
            <a:r>
              <a:rPr lang="en-GB" dirty="0"/>
              <a:t>Partnering with local growers to reduce import reliance.</a:t>
            </a:r>
          </a:p>
        </p:txBody>
      </p:sp>
    </p:spTree>
    <p:extLst>
      <p:ext uri="{BB962C8B-B14F-4D97-AF65-F5344CB8AC3E}">
        <p14:creationId xmlns:p14="http://schemas.microsoft.com/office/powerpoint/2010/main" val="198012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D548D0-3A84-6932-BD5C-59754DFDA8E2}"/>
              </a:ext>
            </a:extLst>
          </p:cNvPr>
          <p:cNvSpPr txBox="1"/>
          <p:nvPr/>
        </p:nvSpPr>
        <p:spPr>
          <a:xfrm>
            <a:off x="2946704" y="1501790"/>
            <a:ext cx="6093822" cy="2246769"/>
          </a:xfrm>
          <a:prstGeom prst="rect">
            <a:avLst/>
          </a:prstGeom>
          <a:noFill/>
        </p:spPr>
        <p:txBody>
          <a:bodyPr wrap="square">
            <a:spAutoFit/>
          </a:bodyPr>
          <a:lstStyle/>
          <a:p>
            <a:r>
              <a:rPr lang="en-GB" sz="2800" b="1" dirty="0"/>
              <a:t>Thank you very much for your time and attention. I appreciate the opportunity to share my work with you, and I’d be happy to answer any questions.</a:t>
            </a:r>
          </a:p>
        </p:txBody>
      </p:sp>
      <p:pic>
        <p:nvPicPr>
          <p:cNvPr id="17" name="Graphic 16" descr="Flowers in pot with solid fill">
            <a:extLst>
              <a:ext uri="{FF2B5EF4-FFF2-40B4-BE49-F238E27FC236}">
                <a16:creationId xmlns:a16="http://schemas.microsoft.com/office/drawing/2014/main" id="{1C729864-B7E4-DF98-D106-DEA389C4AA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4066" y="1044590"/>
            <a:ext cx="914400" cy="914400"/>
          </a:xfrm>
          <a:prstGeom prst="rect">
            <a:avLst/>
          </a:prstGeom>
        </p:spPr>
      </p:pic>
      <p:pic>
        <p:nvPicPr>
          <p:cNvPr id="19" name="Graphic 18" descr="Rose with solid fill">
            <a:extLst>
              <a:ext uri="{FF2B5EF4-FFF2-40B4-BE49-F238E27FC236}">
                <a16:creationId xmlns:a16="http://schemas.microsoft.com/office/drawing/2014/main" id="{10FCAF2E-63C8-5BA3-31B5-1D87008ED7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11009" y="4612710"/>
            <a:ext cx="914400" cy="914400"/>
          </a:xfrm>
          <a:prstGeom prst="rect">
            <a:avLst/>
          </a:prstGeom>
        </p:spPr>
      </p:pic>
      <p:pic>
        <p:nvPicPr>
          <p:cNvPr id="21" name="Graphic 20" descr="Cherry Blossom with solid fill">
            <a:extLst>
              <a:ext uri="{FF2B5EF4-FFF2-40B4-BE49-F238E27FC236}">
                <a16:creationId xmlns:a16="http://schemas.microsoft.com/office/drawing/2014/main" id="{5E3561DD-2EA2-59C8-8789-4AD0168EEDE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824582" y="729641"/>
            <a:ext cx="914400" cy="914400"/>
          </a:xfrm>
          <a:prstGeom prst="rect">
            <a:avLst/>
          </a:prstGeom>
        </p:spPr>
      </p:pic>
      <p:pic>
        <p:nvPicPr>
          <p:cNvPr id="23" name="Graphic 22" descr="Plant with solid fill">
            <a:extLst>
              <a:ext uri="{FF2B5EF4-FFF2-40B4-BE49-F238E27FC236}">
                <a16:creationId xmlns:a16="http://schemas.microsoft.com/office/drawing/2014/main" id="{DCD02DD6-47DE-A86C-7207-426ADCD2064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189951" y="4612710"/>
            <a:ext cx="914400" cy="914400"/>
          </a:xfrm>
          <a:prstGeom prst="rect">
            <a:avLst/>
          </a:prstGeom>
        </p:spPr>
      </p:pic>
      <p:pic>
        <p:nvPicPr>
          <p:cNvPr id="25" name="Graphic 24" descr="Sunflower outline">
            <a:extLst>
              <a:ext uri="{FF2B5EF4-FFF2-40B4-BE49-F238E27FC236}">
                <a16:creationId xmlns:a16="http://schemas.microsoft.com/office/drawing/2014/main" id="{F3EB5B07-B367-6C9E-7104-4F8EDBA59B9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365338" y="4612710"/>
            <a:ext cx="914400" cy="914400"/>
          </a:xfrm>
          <a:prstGeom prst="rect">
            <a:avLst/>
          </a:prstGeom>
        </p:spPr>
      </p:pic>
    </p:spTree>
    <p:extLst>
      <p:ext uri="{BB962C8B-B14F-4D97-AF65-F5344CB8AC3E}">
        <p14:creationId xmlns:p14="http://schemas.microsoft.com/office/powerpoint/2010/main" val="28290429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399</TotalTime>
  <Words>1238</Words>
  <Application>Microsoft Office PowerPoint</Application>
  <PresentationFormat>Widescreen</PresentationFormat>
  <Paragraphs>160</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Student name:                            Elena Liliana Chitoranu  Student ID:                                   2431894  Lecture’s Name:                        Annamarie Dufficy  Module Code:                             LCLM 4004  Module Name:                           Problem Solving and Decision-Making  Component 1:                            Green Haven Florists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Liliana Chitoranu</dc:creator>
  <cp:lastModifiedBy>Elena Liliana Chitoranu</cp:lastModifiedBy>
  <cp:revision>3</cp:revision>
  <dcterms:created xsi:type="dcterms:W3CDTF">2025-09-15T09:26:15Z</dcterms:created>
  <dcterms:modified xsi:type="dcterms:W3CDTF">2025-10-06T22:03:48Z</dcterms:modified>
</cp:coreProperties>
</file>