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5"/>
  </p:notesMasterIdLst>
  <p:sldIdLst>
    <p:sldId id="631" r:id="rId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13" autoAdjust="0"/>
    <p:restoredTop sz="51332" autoAdjust="0"/>
  </p:normalViewPr>
  <p:slideViewPr>
    <p:cSldViewPr>
      <p:cViewPr varScale="1">
        <p:scale>
          <a:sx n="114" d="100"/>
          <a:sy n="114" d="100"/>
        </p:scale>
        <p:origin x="153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19/03/2024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19/03/2024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6D08-D7C2-7F40-39E6-782C49E9C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Final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F13B4-F954-3377-FA07-54DDE18114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107" y="1268760"/>
            <a:ext cx="8229600" cy="3916363"/>
          </a:xfrm>
        </p:spPr>
        <p:txBody>
          <a:bodyPr/>
          <a:lstStyle/>
          <a:p>
            <a:r>
              <a:rPr lang="en-GB" sz="2800" dirty="0"/>
              <a:t>Write ONE paragraph in which you reflect about your learning experience in this module so far</a:t>
            </a:r>
          </a:p>
          <a:p>
            <a:r>
              <a:rPr lang="en-GB" sz="2800" dirty="0"/>
              <a:t>Make sure your paragraph has the three main parts: </a:t>
            </a:r>
          </a:p>
          <a:p>
            <a:pPr lvl="1"/>
            <a:r>
              <a:rPr lang="en-GB" sz="2400" dirty="0"/>
              <a:t>Topic sentence (</a:t>
            </a:r>
            <a:r>
              <a:rPr lang="en-GB" sz="2400" dirty="0">
                <a:cs typeface="Arial" panose="020B0604020202020204" pitchFamily="34" charset="0"/>
              </a:rPr>
              <a:t>which has the </a:t>
            </a:r>
            <a:r>
              <a:rPr lang="en-GB" sz="24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</a:rPr>
              <a:t>main idea of the paragraph)</a:t>
            </a:r>
            <a:endParaRPr lang="en-GB" sz="2400" dirty="0"/>
          </a:p>
          <a:p>
            <a:pPr lvl="1"/>
            <a:r>
              <a:rPr lang="en-GB" sz="2400" dirty="0"/>
              <a:t>Supporting sentences</a:t>
            </a:r>
          </a:p>
          <a:p>
            <a:pPr lvl="1"/>
            <a:r>
              <a:rPr lang="en-GB" sz="2400" dirty="0"/>
              <a:t>Concluding sentence (</a:t>
            </a:r>
            <a:r>
              <a:rPr lang="en-GB" sz="2400" dirty="0">
                <a:cs typeface="Arial" panose="020B0604020202020204" pitchFamily="34" charset="0"/>
              </a:rPr>
              <a:t>which summarises </a:t>
            </a:r>
            <a:r>
              <a:rPr lang="en-GB" sz="24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</a:rPr>
              <a:t>the paragraph)</a:t>
            </a:r>
            <a:r>
              <a:rPr lang="en-GB" sz="2400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D8010-0D5B-5CB7-989E-0D42E8CB4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 smtClean="0"/>
              <a:pPr>
                <a:defRPr/>
              </a:pPr>
              <a:t>19/03/2024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660294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5469</TotalTime>
  <Words>51</Words>
  <Application>Microsoft Office PowerPoint</Application>
  <PresentationFormat>On-screen Show (4:3)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Myriad Pro</vt:lpstr>
      <vt:lpstr>Arial</vt:lpstr>
      <vt:lpstr>Calibri</vt:lpstr>
      <vt:lpstr>1_20140311PresentationUWTSDTemplate</vt:lpstr>
      <vt:lpstr>20140311PresentationUWTSDTemplate</vt:lpstr>
      <vt:lpstr>2_20140311PresentationUWTSDTemplate</vt:lpstr>
      <vt:lpstr>Final activity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</cp:lastModifiedBy>
  <cp:revision>401</cp:revision>
  <dcterms:created xsi:type="dcterms:W3CDTF">2012-10-20T16:04:33Z</dcterms:created>
  <dcterms:modified xsi:type="dcterms:W3CDTF">2024-03-19T12:30:32Z</dcterms:modified>
</cp:coreProperties>
</file>