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287" r:id="rId25"/>
    <p:sldId id="388" r:id="rId26"/>
    <p:sldId id="391" r:id="rId27"/>
    <p:sldId id="392" r:id="rId28"/>
    <p:sldId id="369" r:id="rId29"/>
    <p:sldId id="394" r:id="rId30"/>
    <p:sldId id="396" r:id="rId31"/>
    <p:sldId id="395" r:id="rId32"/>
    <p:sldId id="400" r:id="rId33"/>
    <p:sldId id="401" r:id="rId34"/>
    <p:sldId id="402" r:id="rId35"/>
    <p:sldId id="405" r:id="rId36"/>
    <p:sldId id="406" r:id="rId37"/>
    <p:sldId id="407" r:id="rId38"/>
    <p:sldId id="410" r:id="rId39"/>
    <p:sldId id="412" r:id="rId40"/>
    <p:sldId id="411" r:id="rId41"/>
    <p:sldId id="720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BC6314-00E5-4792-8E1E-A2ADEC5DFDDD}" v="25" dt="2023-11-01T23:02:24.8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06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F2D9697-FDE5-46FE-8E32-62492F475277}"/>
    <pc:docChg chg="undo custSel addSld delSld modSld sldOrd">
      <pc:chgData name="Jenifer Prince Devaraj" userId="c3fb109c-09d1-42a6-93f4-69472d709861" providerId="ADAL" clId="{7F2D9697-FDE5-46FE-8E32-62492F475277}" dt="2023-01-30T18:22:27.451" v="1146" actId="20577"/>
      <pc:docMkLst>
        <pc:docMk/>
      </pc:docMkLst>
      <pc:sldChg chg="modSp mod">
        <pc:chgData name="Jenifer Prince Devaraj" userId="c3fb109c-09d1-42a6-93f4-69472d709861" providerId="ADAL" clId="{7F2D9697-FDE5-46FE-8E32-62492F475277}" dt="2023-01-30T16:35:51.659" v="31" actId="5793"/>
        <pc:sldMkLst>
          <pc:docMk/>
          <pc:sldMk cId="1495736662" sldId="287"/>
        </pc:sldMkLst>
        <pc:spChg chg="mod">
          <ac:chgData name="Jenifer Prince Devaraj" userId="c3fb109c-09d1-42a6-93f4-69472d709861" providerId="ADAL" clId="{7F2D9697-FDE5-46FE-8E32-62492F475277}" dt="2023-01-30T16:35:51.659" v="31" actId="5793"/>
          <ac:spMkLst>
            <pc:docMk/>
            <pc:sldMk cId="1495736662" sldId="287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7F2D9697-FDE5-46FE-8E32-62492F475277}" dt="2023-01-30T16:39:11.295" v="11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7F2D9697-FDE5-46FE-8E32-62492F475277}" dt="2023-01-30T16:39:11.295" v="113" actId="1076"/>
          <ac:spMkLst>
            <pc:docMk/>
            <pc:sldMk cId="376590867" sldId="33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7F2D9697-FDE5-46FE-8E32-62492F475277}" dt="2023-01-30T16:50:47.331" v="281" actId="113"/>
        <pc:sldMkLst>
          <pc:docMk/>
          <pc:sldMk cId="1746858525" sldId="369"/>
        </pc:sldMkLst>
        <pc:spChg chg="mod">
          <ac:chgData name="Jenifer Prince Devaraj" userId="c3fb109c-09d1-42a6-93f4-69472d709861" providerId="ADAL" clId="{7F2D9697-FDE5-46FE-8E32-62492F475277}" dt="2023-01-30T16:50:47.331" v="281" actId="113"/>
          <ac:spMkLst>
            <pc:docMk/>
            <pc:sldMk cId="1746858525" sldId="369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6:46:54.219" v="227" actId="478"/>
          <ac:spMkLst>
            <pc:docMk/>
            <pc:sldMk cId="1746858525" sldId="369"/>
            <ac:spMk id="4" creationId="{2728339D-1DDC-4F4D-063A-EC2CF23A0F34}"/>
          </ac:spMkLst>
        </pc:spChg>
        <pc:spChg chg="mod">
          <ac:chgData name="Jenifer Prince Devaraj" userId="c3fb109c-09d1-42a6-93f4-69472d709861" providerId="ADAL" clId="{7F2D9697-FDE5-46FE-8E32-62492F475277}" dt="2023-01-30T16:47:36.070" v="232" actId="14100"/>
          <ac:spMkLst>
            <pc:docMk/>
            <pc:sldMk cId="1746858525" sldId="369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8:08.918" v="274" actId="14100"/>
          <ac:spMkLst>
            <pc:docMk/>
            <pc:sldMk cId="1746858525" sldId="369"/>
            <ac:spMk id="12" creationId="{52D0075E-C11B-F74A-4536-C0D9C4FBF1B6}"/>
          </ac:spMkLst>
        </pc:spChg>
        <pc:picChg chg="del">
          <ac:chgData name="Jenifer Prince Devaraj" userId="c3fb109c-09d1-42a6-93f4-69472d709861" providerId="ADAL" clId="{7F2D9697-FDE5-46FE-8E32-62492F475277}" dt="2023-01-30T16:46:51.895" v="226" actId="478"/>
          <ac:picMkLst>
            <pc:docMk/>
            <pc:sldMk cId="1746858525" sldId="369"/>
            <ac:picMk id="6" creationId="{7B6D5010-C650-4A02-84F1-D85304E8597F}"/>
          </ac:picMkLst>
        </pc:picChg>
        <pc:picChg chg="add mod">
          <ac:chgData name="Jenifer Prince Devaraj" userId="c3fb109c-09d1-42a6-93f4-69472d709861" providerId="ADAL" clId="{7F2D9697-FDE5-46FE-8E32-62492F475277}" dt="2023-01-30T16:46:57.307" v="229" actId="1076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7F2D9697-FDE5-46FE-8E32-62492F475277}" dt="2023-01-30T16:47:29.877" v="231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del">
        <pc:chgData name="Jenifer Prince Devaraj" userId="c3fb109c-09d1-42a6-93f4-69472d709861" providerId="ADAL" clId="{7F2D9697-FDE5-46FE-8E32-62492F475277}" dt="2023-01-30T16:50:06.067" v="276" actId="47"/>
        <pc:sldMkLst>
          <pc:docMk/>
          <pc:sldMk cId="1726669078" sldId="370"/>
        </pc:sldMkLst>
      </pc:sldChg>
      <pc:sldChg chg="addSp delSp modSp mod">
        <pc:chgData name="Jenifer Prince Devaraj" userId="c3fb109c-09d1-42a6-93f4-69472d709861" providerId="ADAL" clId="{7F2D9697-FDE5-46FE-8E32-62492F475277}" dt="2023-01-30T16:41:13.725" v="164" actId="1076"/>
        <pc:sldMkLst>
          <pc:docMk/>
          <pc:sldMk cId="509675745" sldId="388"/>
        </pc:sldMkLst>
        <pc:spChg chg="mod">
          <ac:chgData name="Jenifer Prince Devaraj" userId="c3fb109c-09d1-42a6-93f4-69472d709861" providerId="ADAL" clId="{7F2D9697-FDE5-46FE-8E32-62492F475277}" dt="2023-01-30T16:39:36.372" v="114" actId="14100"/>
          <ac:spMkLst>
            <pc:docMk/>
            <pc:sldMk cId="509675745" sldId="388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1:02.344" v="162" actId="1076"/>
          <ac:spMkLst>
            <pc:docMk/>
            <pc:sldMk cId="509675745" sldId="388"/>
            <ac:spMk id="12" creationId="{37077985-7409-A6AB-D7C4-BF8946E0251B}"/>
          </ac:spMkLst>
        </pc:spChg>
        <pc:picChg chg="add del mod">
          <ac:chgData name="Jenifer Prince Devaraj" userId="c3fb109c-09d1-42a6-93f4-69472d709861" providerId="ADAL" clId="{7F2D9697-FDE5-46FE-8E32-62492F475277}" dt="2023-01-30T16:37:27.436" v="35" actId="478"/>
          <ac:picMkLst>
            <pc:docMk/>
            <pc:sldMk cId="509675745" sldId="388"/>
            <ac:picMk id="3" creationId="{5F4B83EC-44BA-3734-6034-F55C498E1564}"/>
          </ac:picMkLst>
        </pc:picChg>
        <pc:picChg chg="add del mod">
          <ac:chgData name="Jenifer Prince Devaraj" userId="c3fb109c-09d1-42a6-93f4-69472d709861" providerId="ADAL" clId="{7F2D9697-FDE5-46FE-8E32-62492F475277}" dt="2023-01-30T16:40:26.954" v="115" actId="478"/>
          <ac:picMkLst>
            <pc:docMk/>
            <pc:sldMk cId="509675745" sldId="388"/>
            <ac:picMk id="5" creationId="{9DB3D0F8-78F1-3FB3-2C1D-D3EBB249A3AD}"/>
          </ac:picMkLst>
        </pc:picChg>
        <pc:picChg chg="del">
          <ac:chgData name="Jenifer Prince Devaraj" userId="c3fb109c-09d1-42a6-93f4-69472d709861" providerId="ADAL" clId="{7F2D9697-FDE5-46FE-8E32-62492F475277}" dt="2023-01-30T16:37:11.926" v="32" actId="478"/>
          <ac:picMkLst>
            <pc:docMk/>
            <pc:sldMk cId="509675745" sldId="388"/>
            <ac:picMk id="6" creationId="{88D53709-5182-46A1-BEC5-911A66BF8F6F}"/>
          </ac:picMkLst>
        </pc:picChg>
        <pc:picChg chg="add mod">
          <ac:chgData name="Jenifer Prince Devaraj" userId="c3fb109c-09d1-42a6-93f4-69472d709861" providerId="ADAL" clId="{7F2D9697-FDE5-46FE-8E32-62492F475277}" dt="2023-01-30T16:41:13.725" v="164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4:39.984" v="319" actId="1076"/>
        <pc:sldMkLst>
          <pc:docMk/>
          <pc:sldMk cId="3156400295" sldId="391"/>
        </pc:sldMkLst>
        <pc:spChg chg="mod">
          <ac:chgData name="Jenifer Prince Devaraj" userId="c3fb109c-09d1-42a6-93f4-69472d709861" providerId="ADAL" clId="{7F2D9697-FDE5-46FE-8E32-62492F475277}" dt="2023-01-30T16:41:57.095" v="178" actId="20577"/>
          <ac:spMkLst>
            <pc:docMk/>
            <pc:sldMk cId="3156400295" sldId="39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2:11.228" v="179" actId="14100"/>
          <ac:spMkLst>
            <pc:docMk/>
            <pc:sldMk cId="3156400295" sldId="391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43:04.019" v="181" actId="478"/>
          <ac:picMkLst>
            <pc:docMk/>
            <pc:sldMk cId="3156400295" sldId="391"/>
            <ac:picMk id="6" creationId="{BE79F611-BB4C-4557-8071-B38AE07C8A08}"/>
          </ac:picMkLst>
        </pc:picChg>
        <pc:picChg chg="add del mod">
          <ac:chgData name="Jenifer Prince Devaraj" userId="c3fb109c-09d1-42a6-93f4-69472d709861" providerId="ADAL" clId="{7F2D9697-FDE5-46FE-8E32-62492F475277}" dt="2023-01-30T16:54:29.424" v="314" actId="478"/>
          <ac:picMkLst>
            <pc:docMk/>
            <pc:sldMk cId="3156400295" sldId="391"/>
            <ac:picMk id="9" creationId="{26315864-CB06-9AA7-22B9-F77B79A35564}"/>
          </ac:picMkLst>
        </pc:picChg>
        <pc:picChg chg="add mod">
          <ac:chgData name="Jenifer Prince Devaraj" userId="c3fb109c-09d1-42a6-93f4-69472d709861" providerId="ADAL" clId="{7F2D9697-FDE5-46FE-8E32-62492F475277}" dt="2023-01-30T16:54:39.984" v="319" actId="1076"/>
          <ac:picMkLst>
            <pc:docMk/>
            <pc:sldMk cId="3156400295" sldId="391"/>
            <ac:picMk id="11" creationId="{007C4480-6023-44DB-43BA-143F78F05A86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0:39.604" v="279" actId="2711"/>
        <pc:sldMkLst>
          <pc:docMk/>
          <pc:sldMk cId="2339264616" sldId="392"/>
        </pc:sldMkLst>
        <pc:spChg chg="mod">
          <ac:chgData name="Jenifer Prince Devaraj" userId="c3fb109c-09d1-42a6-93f4-69472d709861" providerId="ADAL" clId="{7F2D9697-FDE5-46FE-8E32-62492F475277}" dt="2023-01-30T16:50:39.604" v="279" actId="2711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5:58.961" v="225" actId="1076"/>
          <ac:spMkLst>
            <pc:docMk/>
            <pc:sldMk cId="2339264616" sldId="392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4:26.460" v="194" actId="14100"/>
          <ac:spMkLst>
            <pc:docMk/>
            <pc:sldMk cId="2339264616" sldId="39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5:52.356" v="224" actId="1076"/>
          <ac:spMkLst>
            <pc:docMk/>
            <pc:sldMk cId="2339264616" sldId="392"/>
            <ac:spMk id="10" creationId="{D77F81EE-1B73-C7AC-51A1-BB2C6A5B5C91}"/>
          </ac:spMkLst>
        </pc:spChg>
        <pc:graphicFrameChg chg="del modGraphic">
          <ac:chgData name="Jenifer Prince Devaraj" userId="c3fb109c-09d1-42a6-93f4-69472d709861" providerId="ADAL" clId="{7F2D9697-FDE5-46FE-8E32-62492F475277}" dt="2023-01-30T16:44:04.583" v="187" actId="478"/>
          <ac:graphicFrameMkLst>
            <pc:docMk/>
            <pc:sldMk cId="2339264616" sldId="392"/>
            <ac:graphicFrameMk id="5" creationId="{FA1F8F08-6727-4319-94FA-6516E917D026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6:45:10.867" v="201" actId="1076"/>
          <ac:picMkLst>
            <pc:docMk/>
            <pc:sldMk cId="2339264616" sldId="392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7F2D9697-FDE5-46FE-8E32-62492F475277}" dt="2023-01-30T16:48:23.050" v="275" actId="14100"/>
          <ac:picMkLst>
            <pc:docMk/>
            <pc:sldMk cId="2339264616" sldId="392"/>
            <ac:picMk id="9" creationId="{AE6A3278-D094-2C86-A5D0-D72E4B0233EB}"/>
          </ac:picMkLst>
        </pc:picChg>
      </pc:sldChg>
      <pc:sldChg chg="del">
        <pc:chgData name="Jenifer Prince Devaraj" userId="c3fb109c-09d1-42a6-93f4-69472d709861" providerId="ADAL" clId="{7F2D9697-FDE5-46FE-8E32-62492F475277}" dt="2023-01-30T16:50:14.712" v="277" actId="47"/>
        <pc:sldMkLst>
          <pc:docMk/>
          <pc:sldMk cId="1502714901" sldId="393"/>
        </pc:sldMkLst>
      </pc:sldChg>
      <pc:sldChg chg="addSp delSp modSp mod">
        <pc:chgData name="Jenifer Prince Devaraj" userId="c3fb109c-09d1-42a6-93f4-69472d709861" providerId="ADAL" clId="{7F2D9697-FDE5-46FE-8E32-62492F475277}" dt="2023-01-30T16:54:13.303" v="313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7F2D9697-FDE5-46FE-8E32-62492F475277}" dt="2023-01-30T16:50:53.298" v="283" actId="113"/>
          <ac:spMkLst>
            <pc:docMk/>
            <pc:sldMk cId="659788743" sldId="3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1:41.861" v="304" actId="1076"/>
          <ac:spMkLst>
            <pc:docMk/>
            <pc:sldMk cId="659788743" sldId="3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1:31.641" v="301" actId="1076"/>
          <ac:spMkLst>
            <pc:docMk/>
            <pc:sldMk cId="659788743" sldId="394"/>
            <ac:spMk id="4" creationId="{FBA513DD-D10B-A2DF-6414-E03B55583B48}"/>
          </ac:spMkLst>
        </pc:spChg>
        <pc:spChg chg="mod">
          <ac:chgData name="Jenifer Prince Devaraj" userId="c3fb109c-09d1-42a6-93f4-69472d709861" providerId="ADAL" clId="{7F2D9697-FDE5-46FE-8E32-62492F475277}" dt="2023-01-30T16:52:54.616" v="309" actId="14100"/>
          <ac:spMkLst>
            <pc:docMk/>
            <pc:sldMk cId="659788743" sldId="394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52:44.345" v="305" actId="478"/>
          <ac:picMkLst>
            <pc:docMk/>
            <pc:sldMk cId="659788743" sldId="394"/>
            <ac:picMk id="6" creationId="{CCEF9B4A-D57E-45D9-928B-BB74EAE0E32C}"/>
          </ac:picMkLst>
        </pc:picChg>
        <pc:picChg chg="add del mod">
          <ac:chgData name="Jenifer Prince Devaraj" userId="c3fb109c-09d1-42a6-93f4-69472d709861" providerId="ADAL" clId="{7F2D9697-FDE5-46FE-8E32-62492F475277}" dt="2023-01-30T16:54:08.213" v="310" actId="478"/>
          <ac:picMkLst>
            <pc:docMk/>
            <pc:sldMk cId="659788743" sldId="394"/>
            <ac:picMk id="9" creationId="{BD6DC022-9C6A-E1B1-41EF-A5F08EDF82D7}"/>
          </ac:picMkLst>
        </pc:picChg>
        <pc:picChg chg="add mod">
          <ac:chgData name="Jenifer Prince Devaraj" userId="c3fb109c-09d1-42a6-93f4-69472d709861" providerId="ADAL" clId="{7F2D9697-FDE5-46FE-8E32-62492F475277}" dt="2023-01-30T16:54:13.303" v="313" actId="1076"/>
          <ac:picMkLst>
            <pc:docMk/>
            <pc:sldMk cId="659788743" sldId="394"/>
            <ac:picMk id="11" creationId="{EC5BADD0-3096-281B-A811-E79DA3CFAAA2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9:45.298" v="386" actId="113"/>
        <pc:sldMkLst>
          <pc:docMk/>
          <pc:sldMk cId="2389782796" sldId="395"/>
        </pc:sldMkLst>
        <pc:spChg chg="mod">
          <ac:chgData name="Jenifer Prince Devaraj" userId="c3fb109c-09d1-42a6-93f4-69472d709861" providerId="ADAL" clId="{7F2D9697-FDE5-46FE-8E32-62492F475277}" dt="2023-01-30T16:56:44.023" v="333" actId="2711"/>
          <ac:spMkLst>
            <pc:docMk/>
            <pc:sldMk cId="2389782796" sldId="39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7F2D9697-FDE5-46FE-8E32-62492F475277}" dt="2023-01-30T16:58:54.342" v="362" actId="478"/>
          <ac:spMkLst>
            <pc:docMk/>
            <pc:sldMk cId="2389782796" sldId="39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6:31.196" v="331" actId="14100"/>
          <ac:spMkLst>
            <pc:docMk/>
            <pc:sldMk cId="2389782796" sldId="39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9:15.997" v="368" actId="113"/>
          <ac:spMkLst>
            <pc:docMk/>
            <pc:sldMk cId="2389782796" sldId="395"/>
            <ac:spMk id="11" creationId="{DB649856-A9CB-FEC4-3156-FC4CD5FF6D21}"/>
          </ac:spMkLst>
        </pc:spChg>
        <pc:spChg chg="add del mod">
          <ac:chgData name="Jenifer Prince Devaraj" userId="c3fb109c-09d1-42a6-93f4-69472d709861" providerId="ADAL" clId="{7F2D9697-FDE5-46FE-8E32-62492F475277}" dt="2023-01-30T16:58:58.461" v="363" actId="478"/>
          <ac:spMkLst>
            <pc:docMk/>
            <pc:sldMk cId="2389782796" sldId="395"/>
            <ac:spMk id="13" creationId="{EC5ED879-1335-A643-634B-2E4FE9F3B253}"/>
          </ac:spMkLst>
        </pc:spChg>
        <pc:spChg chg="add mod">
          <ac:chgData name="Jenifer Prince Devaraj" userId="c3fb109c-09d1-42a6-93f4-69472d709861" providerId="ADAL" clId="{7F2D9697-FDE5-46FE-8E32-62492F475277}" dt="2023-01-30T16:59:45.298" v="386" actId="113"/>
          <ac:spMkLst>
            <pc:docMk/>
            <pc:sldMk cId="2389782796" sldId="395"/>
            <ac:spMk id="14" creationId="{7862388A-8643-3214-E55E-D62D4419F3F3}"/>
          </ac:spMkLst>
        </pc:spChg>
        <pc:graphicFrameChg chg="add del mod modGraphic">
          <ac:chgData name="Jenifer Prince Devaraj" userId="c3fb109c-09d1-42a6-93f4-69472d709861" providerId="ADAL" clId="{7F2D9697-FDE5-46FE-8E32-62492F475277}" dt="2023-01-30T16:58:29.753" v="344" actId="1076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add del mod">
          <ac:chgData name="Jenifer Prince Devaraj" userId="c3fb109c-09d1-42a6-93f4-69472d709861" providerId="ADAL" clId="{7F2D9697-FDE5-46FE-8E32-62492F475277}" dt="2023-01-30T16:56:17.958" v="327" actId="22"/>
          <ac:picMkLst>
            <pc:docMk/>
            <pc:sldMk cId="2389782796" sldId="395"/>
            <ac:picMk id="6" creationId="{23377404-0237-A295-BE47-B720EC8656E8}"/>
          </ac:picMkLst>
        </pc:picChg>
        <pc:picChg chg="add mod">
          <ac:chgData name="Jenifer Prince Devaraj" userId="c3fb109c-09d1-42a6-93f4-69472d709861" providerId="ADAL" clId="{7F2D9697-FDE5-46FE-8E32-62492F475277}" dt="2023-01-30T16:58:33.875" v="345" actId="14100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21:13.062" v="570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7F2D9697-FDE5-46FE-8E32-62492F475277}" dt="2023-01-30T17:19:31.456" v="541" actId="478"/>
          <ac:spMkLst>
            <pc:docMk/>
            <pc:sldMk cId="3485916172" sldId="396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12:15.926" v="438" actId="14861"/>
          <ac:spMkLst>
            <pc:docMk/>
            <pc:sldMk cId="3485916172" sldId="396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7:15:50.034" v="508" actId="478"/>
          <ac:spMkLst>
            <pc:docMk/>
            <pc:sldMk cId="3485916172" sldId="396"/>
            <ac:spMk id="16" creationId="{49EBC931-B333-B224-FA6D-7E07B352280B}"/>
          </ac:spMkLst>
        </pc:spChg>
        <pc:spChg chg="add mod">
          <ac:chgData name="Jenifer Prince Devaraj" userId="c3fb109c-09d1-42a6-93f4-69472d709861" providerId="ADAL" clId="{7F2D9697-FDE5-46FE-8E32-62492F475277}" dt="2023-01-30T17:15:58.137" v="510" actId="1076"/>
          <ac:spMkLst>
            <pc:docMk/>
            <pc:sldMk cId="3485916172" sldId="396"/>
            <ac:spMk id="17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4.634" v="512" actId="1076"/>
          <ac:spMkLst>
            <pc:docMk/>
            <pc:sldMk cId="3485916172" sldId="396"/>
            <ac:spMk id="18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9.023" v="514" actId="1076"/>
          <ac:spMkLst>
            <pc:docMk/>
            <pc:sldMk cId="3485916172" sldId="396"/>
            <ac:spMk id="19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12.808" v="516" actId="1076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7:48.664" v="525" actId="1076"/>
          <ac:spMkLst>
            <pc:docMk/>
            <pc:sldMk cId="3485916172" sldId="396"/>
            <ac:spMk id="23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18:05.588" v="531" actId="14100"/>
          <ac:spMkLst>
            <pc:docMk/>
            <pc:sldMk cId="3485916172" sldId="396"/>
            <ac:spMk id="24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21:09.856" v="569" actId="1076"/>
          <ac:spMkLst>
            <pc:docMk/>
            <pc:sldMk cId="3485916172" sldId="396"/>
            <ac:spMk id="27" creationId="{7DB1E1EF-6936-85B2-C3A1-E332A0FCB9A7}"/>
          </ac:spMkLst>
        </pc:spChg>
        <pc:spChg chg="add del mod">
          <ac:chgData name="Jenifer Prince Devaraj" userId="c3fb109c-09d1-42a6-93f4-69472d709861" providerId="ADAL" clId="{7F2D9697-FDE5-46FE-8E32-62492F475277}" dt="2023-01-30T17:19:36.511" v="542" actId="478"/>
          <ac:spMkLst>
            <pc:docMk/>
            <pc:sldMk cId="3485916172" sldId="396"/>
            <ac:spMk id="29" creationId="{74F66C58-A19C-FBD5-8E04-E51E76FCC211}"/>
          </ac:spMkLst>
        </pc:spChg>
        <pc:spChg chg="add mod">
          <ac:chgData name="Jenifer Prince Devaraj" userId="c3fb109c-09d1-42a6-93f4-69472d709861" providerId="ADAL" clId="{7F2D9697-FDE5-46FE-8E32-62492F475277}" dt="2023-01-30T17:21:13.062" v="570" actId="1076"/>
          <ac:spMkLst>
            <pc:docMk/>
            <pc:sldMk cId="3485916172" sldId="396"/>
            <ac:spMk id="30" creationId="{2627F27C-C8DC-3673-BE19-B7F2B62D290D}"/>
          </ac:spMkLst>
        </pc:spChg>
        <pc:picChg chg="add del mod">
          <ac:chgData name="Jenifer Prince Devaraj" userId="c3fb109c-09d1-42a6-93f4-69472d709861" providerId="ADAL" clId="{7F2D9697-FDE5-46FE-8E32-62492F475277}" dt="2023-01-30T17:11:00.183" v="402" actId="478"/>
          <ac:picMkLst>
            <pc:docMk/>
            <pc:sldMk cId="3485916172" sldId="396"/>
            <ac:picMk id="5" creationId="{04EAC961-6F28-280B-3D36-30C53AB891B3}"/>
          </ac:picMkLst>
        </pc:picChg>
        <pc:picChg chg="add del">
          <ac:chgData name="Jenifer Prince Devaraj" userId="c3fb109c-09d1-42a6-93f4-69472d709861" providerId="ADAL" clId="{7F2D9697-FDE5-46FE-8E32-62492F475277}" dt="2023-01-30T17:00:56.308" v="389" actId="478"/>
          <ac:picMkLst>
            <pc:docMk/>
            <pc:sldMk cId="3485916172" sldId="396"/>
            <ac:picMk id="9" creationId="{FCCD8990-8E6A-433C-A38D-D6AC2E8AD2D9}"/>
          </ac:picMkLst>
        </pc:picChg>
        <pc:picChg chg="del mod">
          <ac:chgData name="Jenifer Prince Devaraj" userId="c3fb109c-09d1-42a6-93f4-69472d709861" providerId="ADAL" clId="{7F2D9697-FDE5-46FE-8E32-62492F475277}" dt="2023-01-30T17:07:44.502" v="397" actId="478"/>
          <ac:picMkLst>
            <pc:docMk/>
            <pc:sldMk cId="3485916172" sldId="396"/>
            <ac:picMk id="10" creationId="{7BA866B6-0D5E-45C1-9CC5-18CAF7D43CE5}"/>
          </ac:picMkLst>
        </pc:picChg>
        <pc:picChg chg="add del mod">
          <ac:chgData name="Jenifer Prince Devaraj" userId="c3fb109c-09d1-42a6-93f4-69472d709861" providerId="ADAL" clId="{7F2D9697-FDE5-46FE-8E32-62492F475277}" dt="2023-01-30T17:16:18.035" v="517" actId="478"/>
          <ac:picMkLst>
            <pc:docMk/>
            <pc:sldMk cId="3485916172" sldId="396"/>
            <ac:picMk id="11" creationId="{D2C49071-769D-D397-1F48-5AFE8EA7AD69}"/>
          </ac:picMkLst>
        </pc:picChg>
        <pc:picChg chg="add mod">
          <ac:chgData name="Jenifer Prince Devaraj" userId="c3fb109c-09d1-42a6-93f4-69472d709861" providerId="ADAL" clId="{7F2D9697-FDE5-46FE-8E32-62492F475277}" dt="2023-01-30T17:11:19.689" v="410" actId="14100"/>
          <ac:picMkLst>
            <pc:docMk/>
            <pc:sldMk cId="3485916172" sldId="396"/>
            <ac:picMk id="13" creationId="{AC933120-1387-CEC4-887F-F17FD2CA09D0}"/>
          </ac:picMkLst>
        </pc:picChg>
        <pc:picChg chg="add mod">
          <ac:chgData name="Jenifer Prince Devaraj" userId="c3fb109c-09d1-42a6-93f4-69472d709861" providerId="ADAL" clId="{7F2D9697-FDE5-46FE-8E32-62492F475277}" dt="2023-01-30T17:11:10.304" v="407" actId="1076"/>
          <ac:picMkLst>
            <pc:docMk/>
            <pc:sldMk cId="3485916172" sldId="396"/>
            <ac:picMk id="15" creationId="{0F3E20B4-1543-C11B-CBD1-11B93C8D7F3B}"/>
          </ac:picMkLst>
        </pc:picChg>
        <pc:picChg chg="add mod">
          <ac:chgData name="Jenifer Prince Devaraj" userId="c3fb109c-09d1-42a6-93f4-69472d709861" providerId="ADAL" clId="{7F2D9697-FDE5-46FE-8E32-62492F475277}" dt="2023-01-30T17:17:24.661" v="522" actId="14100"/>
          <ac:picMkLst>
            <pc:docMk/>
            <pc:sldMk cId="3485916172" sldId="396"/>
            <ac:picMk id="22" creationId="{DEDC1696-9480-49F7-2D04-F992A06A63B0}"/>
          </ac:picMkLst>
        </pc:picChg>
        <pc:picChg chg="add mod">
          <ac:chgData name="Jenifer Prince Devaraj" userId="c3fb109c-09d1-42a6-93f4-69472d709861" providerId="ADAL" clId="{7F2D9697-FDE5-46FE-8E32-62492F475277}" dt="2023-01-30T17:19:17.985" v="536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del">
        <pc:chgData name="Jenifer Prince Devaraj" userId="c3fb109c-09d1-42a6-93f4-69472d709861" providerId="ADAL" clId="{7F2D9697-FDE5-46FE-8E32-62492F475277}" dt="2023-01-30T17:21:29.699" v="571" actId="47"/>
        <pc:sldMkLst>
          <pc:docMk/>
          <pc:sldMk cId="621527000" sldId="397"/>
        </pc:sldMkLst>
      </pc:sldChg>
      <pc:sldChg chg="del">
        <pc:chgData name="Jenifer Prince Devaraj" userId="c3fb109c-09d1-42a6-93f4-69472d709861" providerId="ADAL" clId="{7F2D9697-FDE5-46FE-8E32-62492F475277}" dt="2023-01-30T17:21:37.555" v="572" actId="47"/>
        <pc:sldMkLst>
          <pc:docMk/>
          <pc:sldMk cId="3510965291" sldId="398"/>
        </pc:sldMkLst>
      </pc:sldChg>
      <pc:sldChg chg="modSp mod">
        <pc:chgData name="Jenifer Prince Devaraj" userId="c3fb109c-09d1-42a6-93f4-69472d709861" providerId="ADAL" clId="{7F2D9697-FDE5-46FE-8E32-62492F475277}" dt="2023-01-30T17:22:08.352" v="579" actId="1076"/>
        <pc:sldMkLst>
          <pc:docMk/>
          <pc:sldMk cId="933363736" sldId="399"/>
        </pc:sldMkLst>
        <pc:spChg chg="mod">
          <ac:chgData name="Jenifer Prince Devaraj" userId="c3fb109c-09d1-42a6-93f4-69472d709861" providerId="ADAL" clId="{7F2D9697-FDE5-46FE-8E32-62492F475277}" dt="2023-01-30T17:22:08.352" v="579" actId="1076"/>
          <ac:spMkLst>
            <pc:docMk/>
            <pc:sldMk cId="933363736" sldId="39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1:52.912" v="576" actId="14100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7:21:49.442" v="575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31:26.639" v="641" actId="14100"/>
        <pc:sldMkLst>
          <pc:docMk/>
          <pc:sldMk cId="4057136023" sldId="400"/>
        </pc:sldMkLst>
        <pc:spChg chg="mod">
          <ac:chgData name="Jenifer Prince Devaraj" userId="c3fb109c-09d1-42a6-93f4-69472d709861" providerId="ADAL" clId="{7F2D9697-FDE5-46FE-8E32-62492F475277}" dt="2023-01-30T17:23:17.008" v="593" actId="113"/>
          <ac:spMkLst>
            <pc:docMk/>
            <pc:sldMk cId="4057136023" sldId="40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4:01.727" v="619" actId="1076"/>
          <ac:spMkLst>
            <pc:docMk/>
            <pc:sldMk cId="4057136023" sldId="40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2:29.836" v="580" actId="14100"/>
          <ac:spMkLst>
            <pc:docMk/>
            <pc:sldMk cId="4057136023" sldId="400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30:30.449" v="635" actId="478"/>
          <ac:picMkLst>
            <pc:docMk/>
            <pc:sldMk cId="4057136023" sldId="400"/>
            <ac:picMk id="5" creationId="{9DADB927-B9CB-AF1D-6137-D860F089F808}"/>
          </ac:picMkLst>
        </pc:picChg>
        <pc:picChg chg="del mod">
          <ac:chgData name="Jenifer Prince Devaraj" userId="c3fb109c-09d1-42a6-93f4-69472d709861" providerId="ADAL" clId="{7F2D9697-FDE5-46FE-8E32-62492F475277}" dt="2023-01-30T17:26:29.664" v="620" actId="478"/>
          <ac:picMkLst>
            <pc:docMk/>
            <pc:sldMk cId="4057136023" sldId="400"/>
            <ac:picMk id="9" creationId="{69B35864-D461-4EE3-B7FE-30B5CD6CEA3B}"/>
          </ac:picMkLst>
        </pc:picChg>
        <pc:picChg chg="add mod">
          <ac:chgData name="Jenifer Prince Devaraj" userId="c3fb109c-09d1-42a6-93f4-69472d709861" providerId="ADAL" clId="{7F2D9697-FDE5-46FE-8E32-62492F475277}" dt="2023-01-30T17:31:26.639" v="641" actId="14100"/>
          <ac:picMkLst>
            <pc:docMk/>
            <pc:sldMk cId="4057136023" sldId="400"/>
            <ac:picMk id="10" creationId="{FDCD5188-416D-4822-3658-A09DBC683D6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22:27.451" v="1146" actId="20577"/>
        <pc:sldMkLst>
          <pc:docMk/>
          <pc:sldMk cId="1723590374" sldId="401"/>
        </pc:sldMkLst>
        <pc:spChg chg="mod">
          <ac:chgData name="Jenifer Prince Devaraj" userId="c3fb109c-09d1-42a6-93f4-69472d709861" providerId="ADAL" clId="{7F2D9697-FDE5-46FE-8E32-62492F475277}" dt="2023-01-30T18:22:27.451" v="1146" actId="20577"/>
          <ac:spMkLst>
            <pc:docMk/>
            <pc:sldMk cId="1723590374" sldId="4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2:26.570" v="677" actId="14100"/>
          <ac:spMkLst>
            <pc:docMk/>
            <pc:sldMk cId="1723590374" sldId="401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2:03.944" v="662" actId="1076"/>
          <ac:spMkLst>
            <pc:docMk/>
            <pc:sldMk cId="1723590374" sldId="401"/>
            <ac:spMk id="13" creationId="{079DA15F-8CF1-599A-B00C-2EF7F6743CDD}"/>
          </ac:spMkLst>
        </pc:spChg>
        <pc:spChg chg="add mod">
          <ac:chgData name="Jenifer Prince Devaraj" userId="c3fb109c-09d1-42a6-93f4-69472d709861" providerId="ADAL" clId="{7F2D9697-FDE5-46FE-8E32-62492F475277}" dt="2023-01-30T17:32:19.842" v="676" actId="20577"/>
          <ac:spMkLst>
            <pc:docMk/>
            <pc:sldMk cId="1723590374" sldId="401"/>
            <ac:spMk id="14" creationId="{CF5FFA8A-0602-3876-154A-57CF0EE26FC8}"/>
          </ac:spMkLst>
        </pc:spChg>
        <pc:graphicFrameChg chg="del">
          <ac:chgData name="Jenifer Prince Devaraj" userId="c3fb109c-09d1-42a6-93f4-69472d709861" providerId="ADAL" clId="{7F2D9697-FDE5-46FE-8E32-62492F475277}" dt="2023-01-30T17:28:21.939" v="630" actId="478"/>
          <ac:graphicFrameMkLst>
            <pc:docMk/>
            <pc:sldMk cId="1723590374" sldId="401"/>
            <ac:graphicFrameMk id="4" creationId="{70E68299-9C85-48F7-91A2-50A2B6D6229C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32:06.210" v="663" actId="1076"/>
          <ac:picMkLst>
            <pc:docMk/>
            <pc:sldMk cId="1723590374" sldId="401"/>
            <ac:picMk id="6" creationId="{EB8DB97C-C2A0-1162-73D8-F1083CC9603B}"/>
          </ac:picMkLst>
        </pc:picChg>
        <pc:picChg chg="add del">
          <ac:chgData name="Jenifer Prince Devaraj" userId="c3fb109c-09d1-42a6-93f4-69472d709861" providerId="ADAL" clId="{7F2D9697-FDE5-46FE-8E32-62492F475277}" dt="2023-01-30T17:30:39.377" v="639" actId="21"/>
          <ac:picMkLst>
            <pc:docMk/>
            <pc:sldMk cId="1723590374" sldId="401"/>
            <ac:picMk id="10" creationId="{D77ABFB7-FB38-A40A-F8A0-0DE2577F227B}"/>
          </ac:picMkLst>
        </pc:picChg>
        <pc:picChg chg="add mod">
          <ac:chgData name="Jenifer Prince Devaraj" userId="c3fb109c-09d1-42a6-93f4-69472d709861" providerId="ADAL" clId="{7F2D9697-FDE5-46FE-8E32-62492F475277}" dt="2023-01-30T17:31:58.569" v="661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44:10.244" v="740" actId="14100"/>
        <pc:sldMkLst>
          <pc:docMk/>
          <pc:sldMk cId="3602072117" sldId="402"/>
        </pc:sldMkLst>
        <pc:spChg chg="mod">
          <ac:chgData name="Jenifer Prince Devaraj" userId="c3fb109c-09d1-42a6-93f4-69472d709861" providerId="ADAL" clId="{7F2D9697-FDE5-46FE-8E32-62492F475277}" dt="2023-01-30T17:40:13.235" v="736" actId="113"/>
          <ac:spMkLst>
            <pc:docMk/>
            <pc:sldMk cId="3602072117" sldId="40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7:04.701" v="682" actId="14100"/>
          <ac:spMkLst>
            <pc:docMk/>
            <pc:sldMk cId="3602072117" sldId="40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8:23.009" v="725" actId="14100"/>
          <ac:spMkLst>
            <pc:docMk/>
            <pc:sldMk cId="3602072117" sldId="402"/>
            <ac:spMk id="12" creationId="{315CFE95-AAA9-57F6-918A-0F66812FDB66}"/>
          </ac:spMkLst>
        </pc:spChg>
        <pc:picChg chg="add mod">
          <ac:chgData name="Jenifer Prince Devaraj" userId="c3fb109c-09d1-42a6-93f4-69472d709861" providerId="ADAL" clId="{7F2D9697-FDE5-46FE-8E32-62492F475277}" dt="2023-01-30T17:39:44.208" v="732" actId="1076"/>
          <ac:picMkLst>
            <pc:docMk/>
            <pc:sldMk cId="3602072117" sldId="402"/>
            <ac:picMk id="5" creationId="{447C55C1-324C-AC15-C7CF-4926F8F71A0B}"/>
          </ac:picMkLst>
        </pc:picChg>
        <pc:picChg chg="del">
          <ac:chgData name="Jenifer Prince Devaraj" userId="c3fb109c-09d1-42a6-93f4-69472d709861" providerId="ADAL" clId="{7F2D9697-FDE5-46FE-8E32-62492F475277}" dt="2023-01-30T17:36:49.450" v="678" actId="478"/>
          <ac:picMkLst>
            <pc:docMk/>
            <pc:sldMk cId="3602072117" sldId="402"/>
            <ac:picMk id="9" creationId="{EFDFD4C3-5A0D-46E0-A3B7-2B91A721E148}"/>
          </ac:picMkLst>
        </pc:picChg>
        <pc:picChg chg="add del mod">
          <ac:chgData name="Jenifer Prince Devaraj" userId="c3fb109c-09d1-42a6-93f4-69472d709861" providerId="ADAL" clId="{7F2D9697-FDE5-46FE-8E32-62492F475277}" dt="2023-01-30T17:39:17.938" v="727" actId="478"/>
          <ac:picMkLst>
            <pc:docMk/>
            <pc:sldMk cId="3602072117" sldId="402"/>
            <ac:picMk id="10" creationId="{58C42A32-2B53-FEED-E16D-53F67B92299F}"/>
          </ac:picMkLst>
        </pc:picChg>
        <pc:picChg chg="add mod">
          <ac:chgData name="Jenifer Prince Devaraj" userId="c3fb109c-09d1-42a6-93f4-69472d709861" providerId="ADAL" clId="{7F2D9697-FDE5-46FE-8E32-62492F475277}" dt="2023-01-30T17:44:10.244" v="740" actId="14100"/>
          <ac:picMkLst>
            <pc:docMk/>
            <pc:sldMk cId="3602072117" sldId="402"/>
            <ac:picMk id="14" creationId="{B8162390-6CB1-ADD7-255D-324B593F9C37}"/>
          </ac:picMkLst>
        </pc:picChg>
      </pc:sldChg>
      <pc:sldChg chg="del">
        <pc:chgData name="Jenifer Prince Devaraj" userId="c3fb109c-09d1-42a6-93f4-69472d709861" providerId="ADAL" clId="{7F2D9697-FDE5-46FE-8E32-62492F475277}" dt="2023-01-30T17:43:45.430" v="738" actId="47"/>
        <pc:sldMkLst>
          <pc:docMk/>
          <pc:sldMk cId="1556749330" sldId="403"/>
        </pc:sldMkLst>
      </pc:sldChg>
      <pc:sldChg chg="del">
        <pc:chgData name="Jenifer Prince Devaraj" userId="c3fb109c-09d1-42a6-93f4-69472d709861" providerId="ADAL" clId="{7F2D9697-FDE5-46FE-8E32-62492F475277}" dt="2023-01-30T17:48:27.113" v="741" actId="47"/>
        <pc:sldMkLst>
          <pc:docMk/>
          <pc:sldMk cId="818186684" sldId="404"/>
        </pc:sldMkLst>
      </pc:sldChg>
      <pc:sldChg chg="addSp delSp modSp mod">
        <pc:chgData name="Jenifer Prince Devaraj" userId="c3fb109c-09d1-42a6-93f4-69472d709861" providerId="ADAL" clId="{7F2D9697-FDE5-46FE-8E32-62492F475277}" dt="2023-01-30T17:58:41.248" v="788" actId="14100"/>
        <pc:sldMkLst>
          <pc:docMk/>
          <pc:sldMk cId="4079356430" sldId="405"/>
        </pc:sldMkLst>
        <pc:spChg chg="mod">
          <ac:chgData name="Jenifer Prince Devaraj" userId="c3fb109c-09d1-42a6-93f4-69472d709861" providerId="ADAL" clId="{7F2D9697-FDE5-46FE-8E32-62492F475277}" dt="2023-01-30T17:49:37.173" v="75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7:17.386" v="787" actId="20577"/>
          <ac:spMkLst>
            <pc:docMk/>
            <pc:sldMk cId="4079356430" sldId="40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48:47.876" v="743" actId="1076"/>
          <ac:spMkLst>
            <pc:docMk/>
            <pc:sldMk cId="4079356430" sldId="405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56:50.446" v="778" actId="478"/>
          <ac:picMkLst>
            <pc:docMk/>
            <pc:sldMk cId="4079356430" sldId="405"/>
            <ac:picMk id="5" creationId="{4061E8CA-8C32-BB12-A5B3-D86E0BBF6821}"/>
          </ac:picMkLst>
        </pc:picChg>
        <pc:picChg chg="del">
          <ac:chgData name="Jenifer Prince Devaraj" userId="c3fb109c-09d1-42a6-93f4-69472d709861" providerId="ADAL" clId="{7F2D9697-FDE5-46FE-8E32-62492F475277}" dt="2023-01-30T17:26:42.182" v="624" actId="478"/>
          <ac:picMkLst>
            <pc:docMk/>
            <pc:sldMk cId="4079356430" sldId="405"/>
            <ac:picMk id="6" creationId="{2623A846-5BDB-42EE-BC4B-48D317805639}"/>
          </ac:picMkLst>
        </pc:picChg>
        <pc:picChg chg="add del mod">
          <ac:chgData name="Jenifer Prince Devaraj" userId="c3fb109c-09d1-42a6-93f4-69472d709861" providerId="ADAL" clId="{7F2D9697-FDE5-46FE-8E32-62492F475277}" dt="2023-01-30T17:57:08.877" v="782" actId="478"/>
          <ac:picMkLst>
            <pc:docMk/>
            <pc:sldMk cId="4079356430" sldId="405"/>
            <ac:picMk id="10" creationId="{75A57181-EA70-E350-9F07-4F56580AC6FA}"/>
          </ac:picMkLst>
        </pc:picChg>
        <pc:picChg chg="add mod">
          <ac:chgData name="Jenifer Prince Devaraj" userId="c3fb109c-09d1-42a6-93f4-69472d709861" providerId="ADAL" clId="{7F2D9697-FDE5-46FE-8E32-62492F475277}" dt="2023-01-30T17:58:41.248" v="788" actId="14100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52:28.909" v="773" actId="1076"/>
        <pc:sldMkLst>
          <pc:docMk/>
          <pc:sldMk cId="2665780506" sldId="406"/>
        </pc:sldMkLst>
        <pc:spChg chg="mod">
          <ac:chgData name="Jenifer Prince Devaraj" userId="c3fb109c-09d1-42a6-93f4-69472d709861" providerId="ADAL" clId="{7F2D9697-FDE5-46FE-8E32-62492F475277}" dt="2023-01-30T17:51:42.685" v="764" actId="1076"/>
          <ac:spMkLst>
            <pc:docMk/>
            <pc:sldMk cId="2665780506" sldId="40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0:27.718" v="759" actId="14100"/>
          <ac:spMkLst>
            <pc:docMk/>
            <pc:sldMk cId="2665780506" sldId="40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52:03.637" v="766" actId="1076"/>
          <ac:spMkLst>
            <pc:docMk/>
            <pc:sldMk cId="2665780506" sldId="406"/>
            <ac:spMk id="11" creationId="{65F5E014-16B0-04C4-7A73-52806641A585}"/>
          </ac:spMkLst>
        </pc:spChg>
        <pc:spChg chg="add del mod">
          <ac:chgData name="Jenifer Prince Devaraj" userId="c3fb109c-09d1-42a6-93f4-69472d709861" providerId="ADAL" clId="{7F2D9697-FDE5-46FE-8E32-62492F475277}" dt="2023-01-30T17:52:23.461" v="771"/>
          <ac:spMkLst>
            <pc:docMk/>
            <pc:sldMk cId="2665780506" sldId="406"/>
            <ac:spMk id="12" creationId="{D28BF620-1780-22FF-7F99-D53C795C000D}"/>
          </ac:spMkLst>
        </pc:spChg>
        <pc:spChg chg="add mod">
          <ac:chgData name="Jenifer Prince Devaraj" userId="c3fb109c-09d1-42a6-93f4-69472d709861" providerId="ADAL" clId="{7F2D9697-FDE5-46FE-8E32-62492F475277}" dt="2023-01-30T17:52:28.909" v="773" actId="1076"/>
          <ac:spMkLst>
            <pc:docMk/>
            <pc:sldMk cId="2665780506" sldId="406"/>
            <ac:spMk id="13" creationId="{F5DF9760-F204-EBB8-EBC6-9B43E340F064}"/>
          </ac:spMkLst>
        </pc:spChg>
        <pc:graphicFrameChg chg="del">
          <ac:chgData name="Jenifer Prince Devaraj" userId="c3fb109c-09d1-42a6-93f4-69472d709861" providerId="ADAL" clId="{7F2D9697-FDE5-46FE-8E32-62492F475277}" dt="2023-01-30T17:50:16.589" v="755" actId="478"/>
          <ac:graphicFrameMkLst>
            <pc:docMk/>
            <pc:sldMk cId="2665780506" sldId="406"/>
            <ac:graphicFrameMk id="4" creationId="{59A11328-04A2-4020-81CB-776B352A58BA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52:11.214" v="767" actId="1076"/>
          <ac:picMkLst>
            <pc:docMk/>
            <pc:sldMk cId="2665780506" sldId="406"/>
            <ac:picMk id="6" creationId="{E4C419E9-FFDC-E4AF-AB63-D0374E168EF6}"/>
          </ac:picMkLst>
        </pc:picChg>
        <pc:picChg chg="add mod">
          <ac:chgData name="Jenifer Prince Devaraj" userId="c3fb109c-09d1-42a6-93f4-69472d709861" providerId="ADAL" clId="{7F2D9697-FDE5-46FE-8E32-62492F475277}" dt="2023-01-30T17:51:36.960" v="763" actId="1076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06:15.471" v="888" actId="14100"/>
        <pc:sldMkLst>
          <pc:docMk/>
          <pc:sldMk cId="4053032774" sldId="407"/>
        </pc:sldMkLst>
        <pc:spChg chg="mod">
          <ac:chgData name="Jenifer Prince Devaraj" userId="c3fb109c-09d1-42a6-93f4-69472d709861" providerId="ADAL" clId="{7F2D9697-FDE5-46FE-8E32-62492F475277}" dt="2023-01-30T18:01:45.940" v="812" actId="113"/>
          <ac:spMkLst>
            <pc:docMk/>
            <pc:sldMk cId="4053032774" sldId="40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1:23.932" v="807" actId="14100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02:18.686" v="829" actId="1076"/>
          <ac:spMkLst>
            <pc:docMk/>
            <pc:sldMk cId="4053032774" sldId="407"/>
            <ac:spMk id="11" creationId="{9FC68732-7EB3-C1B9-3467-C89258F30384}"/>
          </ac:spMkLst>
        </pc:spChg>
        <pc:spChg chg="add mod">
          <ac:chgData name="Jenifer Prince Devaraj" userId="c3fb109c-09d1-42a6-93f4-69472d709861" providerId="ADAL" clId="{7F2D9697-FDE5-46FE-8E32-62492F475277}" dt="2023-01-30T18:02:20.871" v="830" actId="1076"/>
          <ac:spMkLst>
            <pc:docMk/>
            <pc:sldMk cId="4053032774" sldId="407"/>
            <ac:spMk id="12" creationId="{5BBF669E-3DD2-206F-9826-1BB30B767EF4}"/>
          </ac:spMkLst>
        </pc:spChg>
        <pc:spChg chg="add mod">
          <ac:chgData name="Jenifer Prince Devaraj" userId="c3fb109c-09d1-42a6-93f4-69472d709861" providerId="ADAL" clId="{7F2D9697-FDE5-46FE-8E32-62492F475277}" dt="2023-01-30T18:02:26.131" v="832" actId="1076"/>
          <ac:spMkLst>
            <pc:docMk/>
            <pc:sldMk cId="4053032774" sldId="407"/>
            <ac:spMk id="13" creationId="{943B48D8-C587-7EA1-D0DF-D1E30D7BACEB}"/>
          </ac:spMkLst>
        </pc:spChg>
        <pc:spChg chg="add mod">
          <ac:chgData name="Jenifer Prince Devaraj" userId="c3fb109c-09d1-42a6-93f4-69472d709861" providerId="ADAL" clId="{7F2D9697-FDE5-46FE-8E32-62492F475277}" dt="2023-01-30T18:02:23.173" v="831" actId="1076"/>
          <ac:spMkLst>
            <pc:docMk/>
            <pc:sldMk cId="4053032774" sldId="407"/>
            <ac:spMk id="14" creationId="{A0355D69-8FA7-F36A-33D4-41090E06DE90}"/>
          </ac:spMkLst>
        </pc:spChg>
        <pc:spChg chg="add mod">
          <ac:chgData name="Jenifer Prince Devaraj" userId="c3fb109c-09d1-42a6-93f4-69472d709861" providerId="ADAL" clId="{7F2D9697-FDE5-46FE-8E32-62492F475277}" dt="2023-01-30T18:02:12.392" v="828" actId="113"/>
          <ac:spMkLst>
            <pc:docMk/>
            <pc:sldMk cId="4053032774" sldId="407"/>
            <ac:spMk id="17" creationId="{778FEE73-01D1-8A9A-4F93-832B8BD8F0C7}"/>
          </ac:spMkLst>
        </pc:spChg>
        <pc:spChg chg="add mod">
          <ac:chgData name="Jenifer Prince Devaraj" userId="c3fb109c-09d1-42a6-93f4-69472d709861" providerId="ADAL" clId="{7F2D9697-FDE5-46FE-8E32-62492F475277}" dt="2023-01-30T18:04:20.956" v="863" actId="1076"/>
          <ac:spMkLst>
            <pc:docMk/>
            <pc:sldMk cId="4053032774" sldId="407"/>
            <ac:spMk id="18" creationId="{13BB96E5-7799-81FC-9A4C-BC181EB3B1C9}"/>
          </ac:spMkLst>
        </pc:spChg>
        <pc:spChg chg="add mod">
          <ac:chgData name="Jenifer Prince Devaraj" userId="c3fb109c-09d1-42a6-93f4-69472d709861" providerId="ADAL" clId="{7F2D9697-FDE5-46FE-8E32-62492F475277}" dt="2023-01-30T18:04:41.303" v="865" actId="1076"/>
          <ac:spMkLst>
            <pc:docMk/>
            <pc:sldMk cId="4053032774" sldId="407"/>
            <ac:spMk id="21" creationId="{78903004-F5BF-EC5A-6A4D-462FAB3AAA6C}"/>
          </ac:spMkLst>
        </pc:spChg>
        <pc:spChg chg="add mod">
          <ac:chgData name="Jenifer Prince Devaraj" userId="c3fb109c-09d1-42a6-93f4-69472d709861" providerId="ADAL" clId="{7F2D9697-FDE5-46FE-8E32-62492F475277}" dt="2023-01-30T18:05:10.093" v="875" actId="1076"/>
          <ac:spMkLst>
            <pc:docMk/>
            <pc:sldMk cId="4053032774" sldId="407"/>
            <ac:spMk id="22" creationId="{59694CEC-EDAB-C8BE-5C0E-22CBAEFE3A6E}"/>
          </ac:spMkLst>
        </pc:spChg>
        <pc:spChg chg="add mod">
          <ac:chgData name="Jenifer Prince Devaraj" userId="c3fb109c-09d1-42a6-93f4-69472d709861" providerId="ADAL" clId="{7F2D9697-FDE5-46FE-8E32-62492F475277}" dt="2023-01-30T18:05:21.455" v="883" actId="1036"/>
          <ac:spMkLst>
            <pc:docMk/>
            <pc:sldMk cId="4053032774" sldId="407"/>
            <ac:spMk id="23" creationId="{6471E74E-4F7A-7D12-EC2A-C4351A44A07E}"/>
          </ac:spMkLst>
        </pc:spChg>
        <pc:picChg chg="add del mod">
          <ac:chgData name="Jenifer Prince Devaraj" userId="c3fb109c-09d1-42a6-93f4-69472d709861" providerId="ADAL" clId="{7F2D9697-FDE5-46FE-8E32-62492F475277}" dt="2023-01-30T17:59:32.512" v="789" actId="478"/>
          <ac:picMkLst>
            <pc:docMk/>
            <pc:sldMk cId="4053032774" sldId="407"/>
            <ac:picMk id="4" creationId="{574A3ADB-A59B-9912-8337-F0756E44E793}"/>
          </ac:picMkLst>
        </pc:picChg>
        <pc:picChg chg="add mod">
          <ac:chgData name="Jenifer Prince Devaraj" userId="c3fb109c-09d1-42a6-93f4-69472d709861" providerId="ADAL" clId="{7F2D9697-FDE5-46FE-8E32-62492F475277}" dt="2023-01-30T18:01:50.870" v="814" actId="1076"/>
          <ac:picMkLst>
            <pc:docMk/>
            <pc:sldMk cId="4053032774" sldId="407"/>
            <ac:picMk id="6" creationId="{A4E1A75C-5D0B-83BE-0B6A-4AE8E15DDEDF}"/>
          </ac:picMkLst>
        </pc:picChg>
        <pc:picChg chg="del">
          <ac:chgData name="Jenifer Prince Devaraj" userId="c3fb109c-09d1-42a6-93f4-69472d709861" providerId="ADAL" clId="{7F2D9697-FDE5-46FE-8E32-62492F475277}" dt="2023-01-30T17:55:51.282" v="775" actId="478"/>
          <ac:picMkLst>
            <pc:docMk/>
            <pc:sldMk cId="4053032774" sldId="407"/>
            <ac:picMk id="9" creationId="{BBECE2A9-E746-4F00-9EE5-DA9E6E1FF0AF}"/>
          </ac:picMkLst>
        </pc:picChg>
        <pc:picChg chg="del mod">
          <ac:chgData name="Jenifer Prince Devaraj" userId="c3fb109c-09d1-42a6-93f4-69472d709861" providerId="ADAL" clId="{7F2D9697-FDE5-46FE-8E32-62492F475277}" dt="2023-01-30T18:01:14.286" v="803" actId="478"/>
          <ac:picMkLst>
            <pc:docMk/>
            <pc:sldMk cId="4053032774" sldId="407"/>
            <ac:picMk id="10" creationId="{75F48D6F-E47D-41D8-8886-E5B57C569135}"/>
          </ac:picMkLst>
        </pc:picChg>
        <pc:picChg chg="add mod">
          <ac:chgData name="Jenifer Prince Devaraj" userId="c3fb109c-09d1-42a6-93f4-69472d709861" providerId="ADAL" clId="{7F2D9697-FDE5-46FE-8E32-62492F475277}" dt="2023-01-30T18:01:48.788" v="813" actId="1076"/>
          <ac:picMkLst>
            <pc:docMk/>
            <pc:sldMk cId="4053032774" sldId="407"/>
            <ac:picMk id="16" creationId="{23352153-0993-0B35-200B-14EB93000F36}"/>
          </ac:picMkLst>
        </pc:picChg>
        <pc:picChg chg="add mod">
          <ac:chgData name="Jenifer Prince Devaraj" userId="c3fb109c-09d1-42a6-93f4-69472d709861" providerId="ADAL" clId="{7F2D9697-FDE5-46FE-8E32-62492F475277}" dt="2023-01-30T18:04:15.955" v="862" actId="1036"/>
          <ac:picMkLst>
            <pc:docMk/>
            <pc:sldMk cId="4053032774" sldId="407"/>
            <ac:picMk id="20" creationId="{53DEC2B3-0CBE-770D-1A07-B49835018276}"/>
          </ac:picMkLst>
        </pc:picChg>
        <pc:picChg chg="add mod">
          <ac:chgData name="Jenifer Prince Devaraj" userId="c3fb109c-09d1-42a6-93f4-69472d709861" providerId="ADAL" clId="{7F2D9697-FDE5-46FE-8E32-62492F475277}" dt="2023-01-30T18:06:15.471" v="888" actId="14100"/>
          <ac:picMkLst>
            <pc:docMk/>
            <pc:sldMk cId="4053032774" sldId="407"/>
            <ac:picMk id="25" creationId="{B536DCDF-2EDC-E556-46B4-CAAC1B176FD0}"/>
          </ac:picMkLst>
        </pc:picChg>
      </pc:sldChg>
      <pc:sldChg chg="del">
        <pc:chgData name="Jenifer Prince Devaraj" userId="c3fb109c-09d1-42a6-93f4-69472d709861" providerId="ADAL" clId="{7F2D9697-FDE5-46FE-8E32-62492F475277}" dt="2023-01-30T18:06:25.803" v="889" actId="47"/>
        <pc:sldMkLst>
          <pc:docMk/>
          <pc:sldMk cId="4081990858" sldId="408"/>
        </pc:sldMkLst>
      </pc:sldChg>
      <pc:sldChg chg="del">
        <pc:chgData name="Jenifer Prince Devaraj" userId="c3fb109c-09d1-42a6-93f4-69472d709861" providerId="ADAL" clId="{7F2D9697-FDE5-46FE-8E32-62492F475277}" dt="2023-01-30T18:06:28.421" v="890" actId="47"/>
        <pc:sldMkLst>
          <pc:docMk/>
          <pc:sldMk cId="3498724982" sldId="409"/>
        </pc:sldMkLst>
      </pc:sldChg>
      <pc:sldChg chg="addSp delSp modSp mod">
        <pc:chgData name="Jenifer Prince Devaraj" userId="c3fb109c-09d1-42a6-93f4-69472d709861" providerId="ADAL" clId="{7F2D9697-FDE5-46FE-8E32-62492F475277}" dt="2023-01-30T18:08:10.060" v="914" actId="14100"/>
        <pc:sldMkLst>
          <pc:docMk/>
          <pc:sldMk cId="1585745212" sldId="410"/>
        </pc:sldMkLst>
        <pc:spChg chg="mod">
          <ac:chgData name="Jenifer Prince Devaraj" userId="c3fb109c-09d1-42a6-93f4-69472d709861" providerId="ADAL" clId="{7F2D9697-FDE5-46FE-8E32-62492F475277}" dt="2023-01-30T18:08:04.547" v="913" actId="113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7:45.960" v="909" actId="1076"/>
          <ac:spMkLst>
            <pc:docMk/>
            <pc:sldMk cId="1585745212" sldId="41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8:10.060" v="914" actId="14100"/>
          <ac:spMkLst>
            <pc:docMk/>
            <pc:sldMk cId="1585745212" sldId="410"/>
            <ac:spMk id="7" creationId="{00000000-0000-0000-0000-000000000000}"/>
          </ac:spMkLst>
        </pc:spChg>
        <pc:picChg chg="add mod">
          <ac:chgData name="Jenifer Prince Devaraj" userId="c3fb109c-09d1-42a6-93f4-69472d709861" providerId="ADAL" clId="{7F2D9697-FDE5-46FE-8E32-62492F475277}" dt="2023-01-30T18:07:34.860" v="895" actId="1076"/>
          <ac:picMkLst>
            <pc:docMk/>
            <pc:sldMk cId="1585745212" sldId="410"/>
            <ac:picMk id="5" creationId="{DBA88D2C-4CF9-CFA4-5D06-74E237EA9CD4}"/>
          </ac:picMkLst>
        </pc:picChg>
        <pc:picChg chg="del mod">
          <ac:chgData name="Jenifer Prince Devaraj" userId="c3fb109c-09d1-42a6-93f4-69472d709861" providerId="ADAL" clId="{7F2D9697-FDE5-46FE-8E32-62492F475277}" dt="2023-01-30T18:07:28.305" v="892" actId="478"/>
          <ac:picMkLst>
            <pc:docMk/>
            <pc:sldMk cId="1585745212" sldId="410"/>
            <ac:picMk id="10" creationId="{4A568B79-5A7B-4483-A69A-0A75702928CC}"/>
          </ac:picMkLst>
        </pc:picChg>
      </pc:sldChg>
      <pc:sldChg chg="modSp mod">
        <pc:chgData name="Jenifer Prince Devaraj" userId="c3fb109c-09d1-42a6-93f4-69472d709861" providerId="ADAL" clId="{7F2D9697-FDE5-46FE-8E32-62492F475277}" dt="2023-01-30T18:10:45.985" v="976" actId="33524"/>
        <pc:sldMkLst>
          <pc:docMk/>
          <pc:sldMk cId="439509533" sldId="411"/>
        </pc:sldMkLst>
        <pc:spChg chg="mod">
          <ac:chgData name="Jenifer Prince Devaraj" userId="c3fb109c-09d1-42a6-93f4-69472d709861" providerId="ADAL" clId="{7F2D9697-FDE5-46FE-8E32-62492F475277}" dt="2023-01-30T18:10:05.715" v="933" actId="2711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0:45.985" v="976" actId="33524"/>
          <ac:spMkLst>
            <pc:docMk/>
            <pc:sldMk cId="439509533" sldId="41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9:25.046" v="919" actId="1076"/>
          <ac:spMkLst>
            <pc:docMk/>
            <pc:sldMk cId="439509533" sldId="411"/>
            <ac:spMk id="7" creationId="{00000000-0000-0000-0000-000000000000}"/>
          </ac:spMkLst>
        </pc:spChg>
      </pc:sldChg>
      <pc:sldChg chg="addSp modSp mod ord">
        <pc:chgData name="Jenifer Prince Devaraj" userId="c3fb109c-09d1-42a6-93f4-69472d709861" providerId="ADAL" clId="{7F2D9697-FDE5-46FE-8E32-62492F475277}" dt="2023-01-30T18:15:19.780" v="1023"/>
        <pc:sldMkLst>
          <pc:docMk/>
          <pc:sldMk cId="2263534991" sldId="412"/>
        </pc:sldMkLst>
        <pc:spChg chg="mod">
          <ac:chgData name="Jenifer Prince Devaraj" userId="c3fb109c-09d1-42a6-93f4-69472d709861" providerId="ADAL" clId="{7F2D9697-FDE5-46FE-8E32-62492F475277}" dt="2023-01-30T18:11:25.903" v="980" actId="113"/>
          <ac:spMkLst>
            <pc:docMk/>
            <pc:sldMk cId="2263534991" sldId="4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4:50.539" v="1019" actId="1076"/>
          <ac:spMkLst>
            <pc:docMk/>
            <pc:sldMk cId="2263534991" sldId="412"/>
            <ac:spMk id="4" creationId="{52F01C14-8BBA-4E59-AB6C-A369925BAB52}"/>
          </ac:spMkLst>
        </pc:spChg>
        <pc:spChg chg="mod">
          <ac:chgData name="Jenifer Prince Devaraj" userId="c3fb109c-09d1-42a6-93f4-69472d709861" providerId="ADAL" clId="{7F2D9697-FDE5-46FE-8E32-62492F475277}" dt="2023-01-30T18:11:31.619" v="982" actId="14100"/>
          <ac:spMkLst>
            <pc:docMk/>
            <pc:sldMk cId="2263534991" sldId="412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4:45.878" v="1018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 del">
        <pc:chgData name="Jenifer Prince Devaraj" userId="c3fb109c-09d1-42a6-93f4-69472d709861" providerId="ADAL" clId="{7F2D9697-FDE5-46FE-8E32-62492F475277}" dt="2023-01-30T18:15:06.686" v="1020" actId="47"/>
        <pc:sldMkLst>
          <pc:docMk/>
          <pc:sldMk cId="617480582" sldId="413"/>
        </pc:sldMkLst>
      </pc:sldChg>
      <pc:sldChg chg="modSp mod">
        <pc:chgData name="Jenifer Prince Devaraj" userId="c3fb109c-09d1-42a6-93f4-69472d709861" providerId="ADAL" clId="{7F2D9697-FDE5-46FE-8E32-62492F475277}" dt="2023-01-30T18:15:53.661" v="1030" actId="113"/>
        <pc:sldMkLst>
          <pc:docMk/>
          <pc:sldMk cId="609361282" sldId="414"/>
        </pc:sldMkLst>
        <pc:spChg chg="mod">
          <ac:chgData name="Jenifer Prince Devaraj" userId="c3fb109c-09d1-42a6-93f4-69472d709861" providerId="ADAL" clId="{7F2D9697-FDE5-46FE-8E32-62492F475277}" dt="2023-01-30T18:15:53.661" v="1030" actId="113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5:44.372" v="1027" actId="255"/>
          <ac:spMkLst>
            <pc:docMk/>
            <pc:sldMk cId="609361282" sldId="414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7F2D9697-FDE5-46FE-8E32-62492F475277}" dt="2023-01-30T18:16:39.268" v="1041" actId="47"/>
        <pc:sldMkLst>
          <pc:docMk/>
          <pc:sldMk cId="528826053" sldId="415"/>
        </pc:sldMkLst>
      </pc:sldChg>
      <pc:sldChg chg="addSp modSp mod ord">
        <pc:chgData name="Jenifer Prince Devaraj" userId="c3fb109c-09d1-42a6-93f4-69472d709861" providerId="ADAL" clId="{7F2D9697-FDE5-46FE-8E32-62492F475277}" dt="2023-01-30T18:16:26.541" v="1040"/>
        <pc:sldMkLst>
          <pc:docMk/>
          <pc:sldMk cId="2754368594" sldId="416"/>
        </pc:sldMkLst>
        <pc:spChg chg="mod">
          <ac:chgData name="Jenifer Prince Devaraj" userId="c3fb109c-09d1-42a6-93f4-69472d709861" providerId="ADAL" clId="{7F2D9697-FDE5-46FE-8E32-62492F475277}" dt="2023-01-30T18:16:14.808" v="1037" actId="113"/>
          <ac:spMkLst>
            <pc:docMk/>
            <pc:sldMk cId="2754368594" sldId="4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6:22.856" v="1038"/>
          <ac:spMkLst>
            <pc:docMk/>
            <pc:sldMk cId="2754368594" sldId="416"/>
            <ac:spMk id="3" creationId="{48640D2D-3068-C2C5-92B5-A7D7918A8F03}"/>
          </ac:spMkLst>
        </pc:spChg>
        <pc:picChg chg="mod">
          <ac:chgData name="Jenifer Prince Devaraj" userId="c3fb109c-09d1-42a6-93f4-69472d709861" providerId="ADAL" clId="{7F2D9697-FDE5-46FE-8E32-62492F475277}" dt="2023-01-30T18:15:59.377" v="1031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2:09.654" v="1132" actId="1076"/>
        <pc:sldMkLst>
          <pc:docMk/>
          <pc:sldMk cId="1374664277" sldId="417"/>
        </pc:sldMkLst>
        <pc:spChg chg="mod">
          <ac:chgData name="Jenifer Prince Devaraj" userId="c3fb109c-09d1-42a6-93f4-69472d709861" providerId="ADAL" clId="{7F2D9697-FDE5-46FE-8E32-62492F475277}" dt="2023-01-30T18:16:58.033" v="1048" actId="1076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2:09.654" v="1132" actId="1076"/>
          <ac:spMkLst>
            <pc:docMk/>
            <pc:sldMk cId="1374664277" sldId="417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8:28.971" v="1065" actId="1076"/>
          <ac:spMkLst>
            <pc:docMk/>
            <pc:sldMk cId="1374664277" sldId="417"/>
            <ac:spMk id="7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7F2D9697-FDE5-46FE-8E32-62492F475277}" dt="2023-01-30T18:19:34.260" v="1101" actId="207"/>
        <pc:sldMkLst>
          <pc:docMk/>
          <pc:sldMk cId="3602766017" sldId="418"/>
        </pc:sldMkLst>
        <pc:spChg chg="mod">
          <ac:chgData name="Jenifer Prince Devaraj" userId="c3fb109c-09d1-42a6-93f4-69472d709861" providerId="ADAL" clId="{7F2D9697-FDE5-46FE-8E32-62492F475277}" dt="2023-01-30T18:19:34.260" v="1101" actId="207"/>
          <ac:spMkLst>
            <pc:docMk/>
            <pc:sldMk cId="3602766017" sldId="4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9:10.639" v="1096"/>
          <ac:spMkLst>
            <pc:docMk/>
            <pc:sldMk cId="3602766017" sldId="418"/>
            <ac:spMk id="4" creationId="{AB7704C5-C598-53BE-7A7B-396918F5C4D9}"/>
          </ac:spMkLst>
        </pc:spChg>
        <pc:spChg chg="mod">
          <ac:chgData name="Jenifer Prince Devaraj" userId="c3fb109c-09d1-42a6-93f4-69472d709861" providerId="ADAL" clId="{7F2D9697-FDE5-46FE-8E32-62492F475277}" dt="2023-01-30T18:19:16.905" v="1097" actId="14100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9:20.318" v="1099" actId="14100"/>
          <ac:picMkLst>
            <pc:docMk/>
            <pc:sldMk cId="3602766017" sldId="418"/>
            <ac:picMk id="6" creationId="{A12411B9-E27D-49AE-B464-27E701125557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0:32.510" v="1117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F2D9697-FDE5-46FE-8E32-62492F475277}" dt="2023-01-30T18:19:48.811" v="1107" actId="113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32.510" v="1117" actId="1076"/>
          <ac:spMkLst>
            <pc:docMk/>
            <pc:sldMk cId="2979788499" sldId="41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01.639" v="1109" actId="14100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0:27.496" v="1116" actId="1076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add del mod">
        <pc:chgData name="Jenifer Prince Devaraj" userId="c3fb109c-09d1-42a6-93f4-69472d709861" providerId="ADAL" clId="{7F2D9697-FDE5-46FE-8E32-62492F475277}" dt="2023-01-30T18:21:54.139" v="1130" actId="1076"/>
        <pc:sldMkLst>
          <pc:docMk/>
          <pc:sldMk cId="1860380732" sldId="420"/>
        </pc:sldMkLst>
        <pc:spChg chg="del">
          <ac:chgData name="Jenifer Prince Devaraj" userId="c3fb109c-09d1-42a6-93f4-69472d709861" providerId="ADAL" clId="{7F2D9697-FDE5-46FE-8E32-62492F475277}" dt="2023-01-30T18:20:46.479" v="1118" actId="478"/>
          <ac:spMkLst>
            <pc:docMk/>
            <pc:sldMk cId="1860380732" sldId="42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1:20.702" v="1128" actId="2711"/>
          <ac:spMkLst>
            <pc:docMk/>
            <pc:sldMk cId="1860380732" sldId="42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8:20:49.373" v="1119" actId="478"/>
          <ac:spMkLst>
            <pc:docMk/>
            <pc:sldMk cId="1860380732" sldId="420"/>
            <ac:spMk id="5" creationId="{52DEE779-A827-9AA1-EFEC-9F8748B8390F}"/>
          </ac:spMkLst>
        </pc:spChg>
        <pc:spChg chg="add mod">
          <ac:chgData name="Jenifer Prince Devaraj" userId="c3fb109c-09d1-42a6-93f4-69472d709861" providerId="ADAL" clId="{7F2D9697-FDE5-46FE-8E32-62492F475277}" dt="2023-01-30T18:20:52.847" v="1121" actId="1076"/>
          <ac:spMkLst>
            <pc:docMk/>
            <pc:sldMk cId="1860380732" sldId="420"/>
            <ac:spMk id="6" creationId="{7AFB4288-926A-8025-BF6D-B3CC7B43CCC2}"/>
          </ac:spMkLst>
        </pc:spChg>
        <pc:spChg chg="mod">
          <ac:chgData name="Jenifer Prince Devaraj" userId="c3fb109c-09d1-42a6-93f4-69472d709861" providerId="ADAL" clId="{7F2D9697-FDE5-46FE-8E32-62492F475277}" dt="2023-01-30T18:20:59.364" v="1123" actId="14100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1:54.139" v="1130" actId="1076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S::j.prince-devaraj@uwtsd.ac.uk::c3fb109c-09d1-42a6-93f4-69472d709861" providerId="AD" clId="Web-{F133BE80-EEF4-4521-5018-E20C58C39C0D}"/>
    <pc:docChg chg="addSld modSld sldOrd">
      <pc:chgData name="Jenifer Prince Devaraj" userId="S::j.prince-devaraj@uwtsd.ac.uk::c3fb109c-09d1-42a6-93f4-69472d709861" providerId="AD" clId="Web-{F133BE80-EEF4-4521-5018-E20C58C39C0D}" dt="2023-01-30T18:26:42.669" v="17" actId="14100"/>
      <pc:docMkLst>
        <pc:docMk/>
      </pc:docMkLst>
      <pc:sldChg chg="modSp">
        <pc:chgData name="Jenifer Prince Devaraj" userId="S::j.prince-devaraj@uwtsd.ac.uk::c3fb109c-09d1-42a6-93f4-69472d709861" providerId="AD" clId="Web-{F133BE80-EEF4-4521-5018-E20C58C39C0D}" dt="2023-01-30T18:26:42.669" v="17" actId="14100"/>
        <pc:sldMkLst>
          <pc:docMk/>
          <pc:sldMk cId="609361282" sldId="414"/>
        </pc:sldMkLst>
        <pc:spChg chg="mod">
          <ac:chgData name="Jenifer Prince Devaraj" userId="S::j.prince-devaraj@uwtsd.ac.uk::c3fb109c-09d1-42a6-93f4-69472d709861" providerId="AD" clId="Web-{F133BE80-EEF4-4521-5018-E20C58C39C0D}" dt="2023-01-30T18:26:42.669" v="17" actId="14100"/>
          <ac:spMkLst>
            <pc:docMk/>
            <pc:sldMk cId="609361282" sldId="414"/>
            <ac:spMk id="7" creationId="{00000000-0000-0000-0000-000000000000}"/>
          </ac:spMkLst>
        </pc:spChg>
      </pc:sldChg>
      <pc:sldChg chg="modSp">
        <pc:chgData name="Jenifer Prince Devaraj" userId="S::j.prince-devaraj@uwtsd.ac.uk::c3fb109c-09d1-42a6-93f4-69472d709861" providerId="AD" clId="Web-{F133BE80-EEF4-4521-5018-E20C58C39C0D}" dt="2023-01-30T18:26:16.777" v="16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F133BE80-EEF4-4521-5018-E20C58C39C0D}" dt="2023-01-30T18:26:16.777" v="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ord replId">
        <pc:chgData name="Jenifer Prince Devaraj" userId="S::j.prince-devaraj@uwtsd.ac.uk::c3fb109c-09d1-42a6-93f4-69472d709861" providerId="AD" clId="Web-{F133BE80-EEF4-4521-5018-E20C58C39C0D}" dt="2023-01-30T18:25:59.120" v="9" actId="20577"/>
        <pc:sldMkLst>
          <pc:docMk/>
          <pc:sldMk cId="3949027904" sldId="720"/>
        </pc:sldMkLst>
        <pc:spChg chg="add del mod">
          <ac:chgData name="Jenifer Prince Devaraj" userId="S::j.prince-devaraj@uwtsd.ac.uk::c3fb109c-09d1-42a6-93f4-69472d709861" providerId="AD" clId="Web-{F133BE80-EEF4-4521-5018-E20C58C39C0D}" dt="2023-01-30T18:25:59.120" v="9" actId="20577"/>
          <ac:spMkLst>
            <pc:docMk/>
            <pc:sldMk cId="3949027904" sldId="720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788EEF08-7CEB-4FBE-B053-4FA7DEE33AB1}"/>
    <pc:docChg chg="undo custSel delSld modSld sldOrd">
      <pc:chgData name="Jenifer Prince Devaraj" userId="c3fb109c-09d1-42a6-93f4-69472d709861" providerId="ADAL" clId="{788EEF08-7CEB-4FBE-B053-4FA7DEE33AB1}" dt="2023-02-07T13:45:34.472" v="36" actId="1076"/>
      <pc:docMkLst>
        <pc:docMk/>
      </pc:docMkLst>
      <pc:sldChg chg="modSp del mod">
        <pc:chgData name="Jenifer Prince Devaraj" userId="c3fb109c-09d1-42a6-93f4-69472d709861" providerId="ADAL" clId="{788EEF08-7CEB-4FBE-B053-4FA7DEE33AB1}" dt="2023-02-07T13:07:54.089" v="8" actId="47"/>
        <pc:sldMkLst>
          <pc:docMk/>
          <pc:sldMk cId="376590867" sldId="331"/>
        </pc:sldMkLst>
        <pc:spChg chg="mod">
          <ac:chgData name="Jenifer Prince Devaraj" userId="c3fb109c-09d1-42a6-93f4-69472d709861" providerId="ADAL" clId="{788EEF08-7CEB-4FBE-B053-4FA7DEE33AB1}" dt="2023-02-07T13:07:30.397" v="1" actId="21"/>
          <ac:spMkLst>
            <pc:docMk/>
            <pc:sldMk cId="376590867" sldId="331"/>
            <ac:spMk id="3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788EEF08-7CEB-4FBE-B053-4FA7DEE33AB1}" dt="2023-02-07T13:07:49.472" v="7" actId="1076"/>
        <pc:sldMkLst>
          <pc:docMk/>
          <pc:sldMk cId="509675745" sldId="388"/>
        </pc:sldMkLst>
        <pc:spChg chg="add mod">
          <ac:chgData name="Jenifer Prince Devaraj" userId="c3fb109c-09d1-42a6-93f4-69472d709861" providerId="ADAL" clId="{788EEF08-7CEB-4FBE-B053-4FA7DEE33AB1}" dt="2023-02-07T13:07:45.731" v="6" actId="255"/>
          <ac:spMkLst>
            <pc:docMk/>
            <pc:sldMk cId="509675745" sldId="388"/>
            <ac:spMk id="3" creationId="{972ED214-4A2D-4F4C-65D5-16984ECBFA7F}"/>
          </ac:spMkLst>
        </pc:spChg>
        <pc:picChg chg="mod">
          <ac:chgData name="Jenifer Prince Devaraj" userId="c3fb109c-09d1-42a6-93f4-69472d709861" providerId="ADAL" clId="{788EEF08-7CEB-4FBE-B053-4FA7DEE33AB1}" dt="2023-02-07T13:07:49.472" v="7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ord">
        <pc:chgData name="Jenifer Prince Devaraj" userId="c3fb109c-09d1-42a6-93f4-69472d709861" providerId="ADAL" clId="{788EEF08-7CEB-4FBE-B053-4FA7DEE33AB1}" dt="2023-02-07T13:08:44.345" v="10"/>
        <pc:sldMkLst>
          <pc:docMk/>
          <pc:sldMk cId="2389782796" sldId="395"/>
        </pc:sldMkLst>
      </pc:sldChg>
      <pc:sldChg chg="addSp delSp modSp mod">
        <pc:chgData name="Jenifer Prince Devaraj" userId="c3fb109c-09d1-42a6-93f4-69472d709861" providerId="ADAL" clId="{788EEF08-7CEB-4FBE-B053-4FA7DEE33AB1}" dt="2023-02-07T13:38:23.157" v="21" actId="1076"/>
        <pc:sldMkLst>
          <pc:docMk/>
          <pc:sldMk cId="3602766017" sldId="418"/>
        </pc:sldMkLst>
        <pc:picChg chg="add del mod">
          <ac:chgData name="Jenifer Prince Devaraj" userId="c3fb109c-09d1-42a6-93f4-69472d709861" providerId="ADAL" clId="{788EEF08-7CEB-4FBE-B053-4FA7DEE33AB1}" dt="2023-02-07T13:38:07.933" v="15" actId="478"/>
          <ac:picMkLst>
            <pc:docMk/>
            <pc:sldMk cId="3602766017" sldId="418"/>
            <ac:picMk id="6" creationId="{A12411B9-E27D-49AE-B464-27E701125557}"/>
          </ac:picMkLst>
        </pc:picChg>
        <pc:picChg chg="add mod">
          <ac:chgData name="Jenifer Prince Devaraj" userId="c3fb109c-09d1-42a6-93f4-69472d709861" providerId="ADAL" clId="{788EEF08-7CEB-4FBE-B053-4FA7DEE33AB1}" dt="2023-02-07T13:38:23.157" v="21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3:58.086" v="32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88EEF08-7CEB-4FBE-B053-4FA7DEE33AB1}" dt="2023-02-07T13:43:54.002" v="31" actId="1076"/>
          <ac:spMkLst>
            <pc:docMk/>
            <pc:sldMk cId="2979788499" sldId="419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788EEF08-7CEB-4FBE-B053-4FA7DEE33AB1}" dt="2023-02-07T13:43:58.086" v="32" actId="1076"/>
          <ac:picMkLst>
            <pc:docMk/>
            <pc:sldMk cId="2979788499" sldId="419"/>
            <ac:picMk id="5" creationId="{4406C60E-1F89-CE0D-89DA-3803B37DEB92}"/>
          </ac:picMkLst>
        </pc:picChg>
        <pc:picChg chg="add del">
          <ac:chgData name="Jenifer Prince Devaraj" userId="c3fb109c-09d1-42a6-93f4-69472d709861" providerId="ADAL" clId="{788EEF08-7CEB-4FBE-B053-4FA7DEE33AB1}" dt="2023-02-07T13:43:36.632" v="24" actId="478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5:34.472" v="36" actId="1076"/>
        <pc:sldMkLst>
          <pc:docMk/>
          <pc:sldMk cId="1860380732" sldId="420"/>
        </pc:sldMkLst>
        <pc:picChg chg="add mod">
          <ac:chgData name="Jenifer Prince Devaraj" userId="c3fb109c-09d1-42a6-93f4-69472d709861" providerId="ADAL" clId="{788EEF08-7CEB-4FBE-B053-4FA7DEE33AB1}" dt="2023-02-07T13:45:34.472" v="36" actId="1076"/>
          <ac:picMkLst>
            <pc:docMk/>
            <pc:sldMk cId="1860380732" sldId="420"/>
            <ac:picMk id="4" creationId="{947D2C5D-FA83-78E9-66DC-DFEEC463A3CC}"/>
          </ac:picMkLst>
        </pc:picChg>
        <pc:picChg chg="del mod">
          <ac:chgData name="Jenifer Prince Devaraj" userId="c3fb109c-09d1-42a6-93f4-69472d709861" providerId="ADAL" clId="{788EEF08-7CEB-4FBE-B053-4FA7DEE33AB1}" dt="2023-02-07T13:45:28.388" v="33" actId="478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1BBC6314-00E5-4792-8E1E-A2ADEC5DFDDD}"/>
    <pc:docChg chg="undo custSel delSld modSld">
      <pc:chgData name="Jenifer Prince Devaraj" userId="c3fb109c-09d1-42a6-93f4-69472d709861" providerId="ADAL" clId="{1BBC6314-00E5-4792-8E1E-A2ADEC5DFDDD}" dt="2023-11-07T12:30:25.720" v="216" actId="47"/>
      <pc:docMkLst>
        <pc:docMk/>
      </pc:docMkLst>
      <pc:sldChg chg="addSp modSp mod">
        <pc:chgData name="Jenifer Prince Devaraj" userId="c3fb109c-09d1-42a6-93f4-69472d709861" providerId="ADAL" clId="{1BBC6314-00E5-4792-8E1E-A2ADEC5DFDDD}" dt="2023-11-07T08:27:42.137" v="214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1BBC6314-00E5-4792-8E1E-A2ADEC5DFDDD}" dt="2023-11-01T23:01:11.527" v="181" actId="1076"/>
          <ac:spMkLst>
            <pc:docMk/>
            <pc:sldMk cId="1495736662" sldId="28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08:27:42.137" v="214" actId="20577"/>
          <ac:spMkLst>
            <pc:docMk/>
            <pc:sldMk cId="1495736662" sldId="28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2:49:39.925" v="0"/>
          <ac:spMkLst>
            <pc:docMk/>
            <pc:sldMk cId="1495736662" sldId="287"/>
            <ac:spMk id="4" creationId="{8E59880D-FF46-52F2-F6A5-04590A77467D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41.799" v="187"/>
        <pc:sldMkLst>
          <pc:docMk/>
          <pc:sldMk cId="1746858525" sldId="369"/>
        </pc:sldMkLst>
        <pc:spChg chg="mod">
          <ac:chgData name="Jenifer Prince Devaraj" userId="c3fb109c-09d1-42a6-93f4-69472d709861" providerId="ADAL" clId="{1BBC6314-00E5-4792-8E1E-A2ADEC5DFDDD}" dt="2023-11-01T22:52:04.797" v="76" actId="207"/>
          <ac:spMkLst>
            <pc:docMk/>
            <pc:sldMk cId="1746858525" sldId="3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3" creationId="{26277A55-12C2-319E-1996-E821D1FEBACF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4" creationId="{58778C5D-BE91-7359-51EF-C47B648CE614}"/>
          </ac:spMkLst>
        </pc:spChg>
        <pc:spChg chg="del">
          <ac:chgData name="Jenifer Prince Devaraj" userId="c3fb109c-09d1-42a6-93f4-69472d709861" providerId="ADAL" clId="{1BBC6314-00E5-4792-8E1E-A2ADEC5DFDDD}" dt="2023-11-01T22:51:52.218" v="73" actId="478"/>
          <ac:spMkLst>
            <pc:docMk/>
            <pc:sldMk cId="1746858525" sldId="369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56.690" v="74" actId="1076"/>
          <ac:spMkLst>
            <pc:docMk/>
            <pc:sldMk cId="1746858525" sldId="369"/>
            <ac:spMk id="12" creationId="{52D0075E-C11B-F74A-4536-C0D9C4FBF1B6}"/>
          </ac:spMkLst>
        </pc:spChg>
        <pc:picChg chg="add del mod">
          <ac:chgData name="Jenifer Prince Devaraj" userId="c3fb109c-09d1-42a6-93f4-69472d709861" providerId="ADAL" clId="{1BBC6314-00E5-4792-8E1E-A2ADEC5DFDDD}" dt="2023-11-01T22:51:47.088" v="72" actId="478"/>
          <ac:picMkLst>
            <pc:docMk/>
            <pc:sldMk cId="1746858525" sldId="369"/>
            <ac:picMk id="9" creationId="{AE06530B-F09B-6995-FE55-44B15F855B68}"/>
          </ac:picMkLst>
        </pc:picChg>
        <pc:picChg chg="mod">
          <ac:chgData name="Jenifer Prince Devaraj" userId="c3fb109c-09d1-42a6-93f4-69472d709861" providerId="ADAL" clId="{1BBC6314-00E5-4792-8E1E-A2ADEC5DFDDD}" dt="2023-11-01T22:51:40.632" v="70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30.055" v="183"/>
        <pc:sldMkLst>
          <pc:docMk/>
          <pc:sldMk cId="509675745" sldId="388"/>
        </pc:sldMkLst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2" creationId="{6F38B178-552F-4FC0-6A28-50F156944433}"/>
          </ac:spMkLst>
        </pc:spChg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4" creationId="{FBCE6FC4-68BB-7C4B-7D27-62DAD906C9BC}"/>
          </ac:spMkLst>
        </pc:spChg>
        <pc:spChg chg="del">
          <ac:chgData name="Jenifer Prince Devaraj" userId="c3fb109c-09d1-42a6-93f4-69472d709861" providerId="ADAL" clId="{1BBC6314-00E5-4792-8E1E-A2ADEC5DFDDD}" dt="2023-11-01T22:52:49.403" v="82" actId="478"/>
          <ac:spMkLst>
            <pc:docMk/>
            <pc:sldMk cId="509675745" sldId="388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1T23:01:29.234" v="182" actId="478"/>
          <ac:spMkLst>
            <pc:docMk/>
            <pc:sldMk cId="509675745" sldId="388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34.996" v="185"/>
        <pc:sldMkLst>
          <pc:docMk/>
          <pc:sldMk cId="3156400295" sldId="391"/>
        </pc:sldMkLst>
        <pc:spChg chg="del">
          <ac:chgData name="Jenifer Prince Devaraj" userId="c3fb109c-09d1-42a6-93f4-69472d709861" providerId="ADAL" clId="{1BBC6314-00E5-4792-8E1E-A2ADEC5DFDDD}" dt="2023-11-01T23:01:34.435" v="184" actId="478"/>
          <ac:spMkLst>
            <pc:docMk/>
            <pc:sldMk cId="3156400295" sldId="391"/>
            <ac:spMk id="4" creationId="{F00C2E04-12D1-BA21-4B73-6159D25BD73B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5" creationId="{806E10A5-86E7-6304-1C2D-548025224C98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6" creationId="{F1E15D67-170B-D659-BDB2-1BAFC974D738}"/>
          </ac:spMkLst>
        </pc:spChg>
        <pc:spChg chg="del">
          <ac:chgData name="Jenifer Prince Devaraj" userId="c3fb109c-09d1-42a6-93f4-69472d709861" providerId="ADAL" clId="{1BBC6314-00E5-4792-8E1E-A2ADEC5DFDDD}" dt="2023-11-01T22:52:42.364" v="81" actId="478"/>
          <ac:spMkLst>
            <pc:docMk/>
            <pc:sldMk cId="3156400295" sldId="39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38.243" v="186"/>
        <pc:sldMkLst>
          <pc:docMk/>
          <pc:sldMk cId="2339264616" sldId="392"/>
        </pc:sldMkLst>
        <pc:spChg chg="mod">
          <ac:chgData name="Jenifer Prince Devaraj" userId="c3fb109c-09d1-42a6-93f4-69472d709861" providerId="ADAL" clId="{1BBC6314-00E5-4792-8E1E-A2ADEC5DFDDD}" dt="2023-11-01T22:51:30.991" v="67" actId="207"/>
          <ac:spMkLst>
            <pc:docMk/>
            <pc:sldMk cId="2339264616" sldId="39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4" creationId="{097A0077-9988-BE28-C4A3-03B51E35CB3D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5" creationId="{822DF36E-99F7-F14E-72B6-A0840B6C81D6}"/>
          </ac:spMkLst>
        </pc:spChg>
        <pc:spChg chg="del">
          <ac:chgData name="Jenifer Prince Devaraj" userId="c3fb109c-09d1-42a6-93f4-69472d709861" providerId="ADAL" clId="{1BBC6314-00E5-4792-8E1E-A2ADEC5DFDDD}" dt="2023-11-01T22:52:35.252" v="80" actId="478"/>
          <ac:spMkLst>
            <pc:docMk/>
            <pc:sldMk cId="2339264616" sldId="39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22.414" v="65" actId="1076"/>
          <ac:spMkLst>
            <pc:docMk/>
            <pc:sldMk cId="2339264616" sldId="392"/>
            <ac:spMk id="10" creationId="{D77F81EE-1B73-C7AC-51A1-BB2C6A5B5C91}"/>
          </ac:spMkLst>
        </pc:spChg>
        <pc:picChg chg="mod">
          <ac:chgData name="Jenifer Prince Devaraj" userId="c3fb109c-09d1-42a6-93f4-69472d709861" providerId="ADAL" clId="{1BBC6314-00E5-4792-8E1E-A2ADEC5DFDDD}" dt="2023-11-01T22:51:19.246" v="64" actId="1076"/>
          <ac:picMkLst>
            <pc:docMk/>
            <pc:sldMk cId="2339264616" sldId="392"/>
            <ac:picMk id="9" creationId="{AE6A3278-D094-2C86-A5D0-D72E4B0233E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4.862" v="188"/>
        <pc:sldMkLst>
          <pc:docMk/>
          <pc:sldMk cId="659788743" sldId="394"/>
        </pc:sldMkLst>
        <pc:spChg chg="del">
          <ac:chgData name="Jenifer Prince Devaraj" userId="c3fb109c-09d1-42a6-93f4-69472d709861" providerId="ADAL" clId="{1BBC6314-00E5-4792-8E1E-A2ADEC5DFDDD}" dt="2023-11-01T22:52:16.528" v="77" actId="478"/>
          <ac:spMkLst>
            <pc:docMk/>
            <pc:sldMk cId="659788743" sldId="394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2:25.830" v="79" actId="478"/>
          <ac:spMkLst>
            <pc:docMk/>
            <pc:sldMk cId="659788743" sldId="394"/>
            <ac:spMk id="6" creationId="{36E7FBF6-F2EC-9308-3755-ACD6F1C62AB8}"/>
          </ac:spMkLst>
        </pc:spChg>
        <pc:spChg chg="del">
          <ac:chgData name="Jenifer Prince Devaraj" userId="c3fb109c-09d1-42a6-93f4-69472d709861" providerId="ADAL" clId="{1BBC6314-00E5-4792-8E1E-A2ADEC5DFDDD}" dt="2023-11-01T22:52:22.607" v="78" actId="478"/>
          <ac:spMkLst>
            <pc:docMk/>
            <pc:sldMk cId="659788743" sldId="394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9" creationId="{AD198F59-8349-59C5-2935-611F4FB62031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10" creationId="{C2B39CAE-2C30-98EB-C5DE-6DBBE8AAA63A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49.769" v="190"/>
        <pc:sldMkLst>
          <pc:docMk/>
          <pc:sldMk cId="2389782796" sldId="395"/>
        </pc:sldMkLst>
        <pc:spChg chg="mod">
          <ac:chgData name="Jenifer Prince Devaraj" userId="c3fb109c-09d1-42a6-93f4-69472d709861" providerId="ADAL" clId="{1BBC6314-00E5-4792-8E1E-A2ADEC5DFDDD}" dt="2023-11-01T22:54:13.983" v="99" actId="207"/>
          <ac:spMkLst>
            <pc:docMk/>
            <pc:sldMk cId="2389782796" sldId="39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3" creationId="{04DF7930-D65B-8452-E341-DA14B3162D03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5" creationId="{030A1246-35CC-492B-60C6-FEE6F09F970A}"/>
          </ac:spMkLst>
        </pc:spChg>
        <pc:spChg chg="del">
          <ac:chgData name="Jenifer Prince Devaraj" userId="c3fb109c-09d1-42a6-93f4-69472d709861" providerId="ADAL" clId="{1BBC6314-00E5-4792-8E1E-A2ADEC5DFDDD}" dt="2023-11-01T23:00:49.177" v="180" actId="478"/>
          <ac:spMkLst>
            <pc:docMk/>
            <pc:sldMk cId="2389782796" sldId="395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07.493" v="97" actId="1076"/>
          <ac:spMkLst>
            <pc:docMk/>
            <pc:sldMk cId="2389782796" sldId="395"/>
            <ac:spMk id="11" creationId="{DB649856-A9CB-FEC4-3156-FC4CD5FF6D21}"/>
          </ac:spMkLst>
        </pc:spChg>
        <pc:picChg chg="mod">
          <ac:chgData name="Jenifer Prince Devaraj" userId="c3fb109c-09d1-42a6-93f4-69472d709861" providerId="ADAL" clId="{1BBC6314-00E5-4792-8E1E-A2ADEC5DFDDD}" dt="2023-11-01T22:54:03.453" v="96" actId="1076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7.642" v="189"/>
        <pc:sldMkLst>
          <pc:docMk/>
          <pc:sldMk cId="3485916172" sldId="396"/>
        </pc:sldMkLst>
        <pc:spChg chg="mod">
          <ac:chgData name="Jenifer Prince Devaraj" userId="c3fb109c-09d1-42a6-93f4-69472d709861" providerId="ADAL" clId="{1BBC6314-00E5-4792-8E1E-A2ADEC5DFDDD}" dt="2023-11-01T22:53:57.662" v="95" actId="1076"/>
          <ac:spMkLst>
            <pc:docMk/>
            <pc:sldMk cId="3485916172" sldId="39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3" creationId="{1A178575-CA2B-4DC3-17E2-279E4E194C6D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4" creationId="{428221F2-967A-64AA-50BD-964FF27DD4A4}"/>
          </ac:spMkLst>
        </pc:spChg>
        <pc:spChg chg="del">
          <ac:chgData name="Jenifer Prince Devaraj" userId="c3fb109c-09d1-42a6-93f4-69472d709861" providerId="ADAL" clId="{1BBC6314-00E5-4792-8E1E-A2ADEC5DFDDD}" dt="2023-11-01T22:53:18.656" v="86" actId="478"/>
          <ac:spMkLst>
            <pc:docMk/>
            <pc:sldMk cId="3485916172" sldId="396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20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49.938" v="93" actId="1076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1BBC6314-00E5-4792-8E1E-A2ADEC5DFDDD}" dt="2023-11-01T22:53:54.585" v="94" actId="1076"/>
          <ac:spMkLst>
            <pc:docMk/>
            <pc:sldMk cId="3485916172" sldId="396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1BBC6314-00E5-4792-8E1E-A2ADEC5DFDDD}" dt="2023-11-01T22:53:21.475" v="87" actId="1076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1BBC6314-00E5-4792-8E1E-A2ADEC5DFDDD}" dt="2023-11-01T22:53:45.455" v="92" actId="1076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1BBC6314-00E5-4792-8E1E-A2ADEC5DFDDD}" dt="2023-11-01T22:53:37.423" v="91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1BBC6314-00E5-4792-8E1E-A2ADEC5DFDDD}" dt="2023-11-01T22:53:25.876" v="88" actId="1076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2:30:25.720" v="216" actId="47"/>
        <pc:sldMkLst>
          <pc:docMk/>
          <pc:sldMk cId="933363736" sldId="399"/>
        </pc:sldMkLst>
        <pc:spChg chg="mod">
          <ac:chgData name="Jenifer Prince Devaraj" userId="c3fb109c-09d1-42a6-93f4-69472d709861" providerId="ADAL" clId="{1BBC6314-00E5-4792-8E1E-A2ADEC5DFDDD}" dt="2023-11-01T22:54:25.784" v="102" actId="1076"/>
          <ac:spMkLst>
            <pc:docMk/>
            <pc:sldMk cId="933363736" sldId="39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12:22:02.886" v="215" actId="1076"/>
          <ac:spMkLst>
            <pc:docMk/>
            <pc:sldMk cId="933363736" sldId="39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4" creationId="{2B1D41A9-A427-7184-8A9A-CAF3D5B55A36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5" creationId="{2103DB78-8292-3FBF-C9D2-AD1739D13BFA}"/>
          </ac:spMkLst>
        </pc:spChg>
        <pc:spChg chg="del">
          <ac:chgData name="Jenifer Prince Devaraj" userId="c3fb109c-09d1-42a6-93f4-69472d709861" providerId="ADAL" clId="{1BBC6314-00E5-4792-8E1E-A2ADEC5DFDDD}" dt="2023-11-01T23:00:44.271" v="179" actId="478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4:18.576" v="100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5.644" v="192"/>
        <pc:sldMkLst>
          <pc:docMk/>
          <pc:sldMk cId="4057136023" sldId="400"/>
        </pc:sldMkLst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4" creationId="{165EE8A6-EB13-C422-0EA1-9464956D89C2}"/>
          </ac:spMkLst>
        </pc:spChg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5" creationId="{F04CA447-4190-D6AE-ACA6-ACC9F42FA7A6}"/>
          </ac:spMkLst>
        </pc:spChg>
        <pc:spChg chg="del">
          <ac:chgData name="Jenifer Prince Devaraj" userId="c3fb109c-09d1-42a6-93f4-69472d709861" providerId="ADAL" clId="{1BBC6314-00E5-4792-8E1E-A2ADEC5DFDDD}" dt="2023-11-01T22:54:36.252" v="103" actId="478"/>
          <ac:spMkLst>
            <pc:docMk/>
            <pc:sldMk cId="4057136023" sldId="400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11:38.796" v="213" actId="1076"/>
        <pc:sldMkLst>
          <pc:docMk/>
          <pc:sldMk cId="1723590374" sldId="401"/>
        </pc:sldMkLst>
        <pc:spChg chg="mod">
          <ac:chgData name="Jenifer Prince Devaraj" userId="c3fb109c-09d1-42a6-93f4-69472d709861" providerId="ADAL" clId="{1BBC6314-00E5-4792-8E1E-A2ADEC5DFDDD}" dt="2023-11-01T23:11:38.796" v="213" actId="1076"/>
          <ac:spMkLst>
            <pc:docMk/>
            <pc:sldMk cId="1723590374" sldId="40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4" creationId="{BD55B79F-54E9-0540-DA81-7F5FC8391DB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5" creationId="{66A8F637-7C19-C2FB-C59C-83F2253C72AE}"/>
          </ac:spMkLst>
        </pc:spChg>
        <pc:spChg chg="del">
          <ac:chgData name="Jenifer Prince Devaraj" userId="c3fb109c-09d1-42a6-93f4-69472d709861" providerId="ADAL" clId="{1BBC6314-00E5-4792-8E1E-A2ADEC5DFDDD}" dt="2023-11-01T22:54:41.443" v="104" actId="478"/>
          <ac:spMkLst>
            <pc:docMk/>
            <pc:sldMk cId="1723590374" sldId="40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59.551" v="194"/>
        <pc:sldMkLst>
          <pc:docMk/>
          <pc:sldMk cId="3602072117" sldId="402"/>
        </pc:sldMkLst>
        <pc:spChg chg="mod">
          <ac:chgData name="Jenifer Prince Devaraj" userId="c3fb109c-09d1-42a6-93f4-69472d709861" providerId="ADAL" clId="{1BBC6314-00E5-4792-8E1E-A2ADEC5DFDDD}" dt="2023-11-01T22:55:00.210" v="109" actId="1076"/>
          <ac:spMkLst>
            <pc:docMk/>
            <pc:sldMk cId="3602072117" sldId="40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4" creationId="{7137EFE0-A38D-1060-09B4-BCBF6BE0BF2E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6" creationId="{320D379C-2AAD-9332-1D4C-621354681706}"/>
          </ac:spMkLst>
        </pc:spChg>
        <pc:spChg chg="del">
          <ac:chgData name="Jenifer Prince Devaraj" userId="c3fb109c-09d1-42a6-93f4-69472d709861" providerId="ADAL" clId="{1BBC6314-00E5-4792-8E1E-A2ADEC5DFDDD}" dt="2023-11-01T22:54:46.342" v="105" actId="478"/>
          <ac:spMkLst>
            <pc:docMk/>
            <pc:sldMk cId="3602072117" sldId="40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56.815" v="108" actId="1076"/>
          <ac:spMkLst>
            <pc:docMk/>
            <pc:sldMk cId="3602072117" sldId="402"/>
            <ac:spMk id="12" creationId="{315CFE95-AAA9-57F6-918A-0F66812FDB66}"/>
          </ac:spMkLst>
        </pc:spChg>
        <pc:picChg chg="mod">
          <ac:chgData name="Jenifer Prince Devaraj" userId="c3fb109c-09d1-42a6-93f4-69472d709861" providerId="ADAL" clId="{1BBC6314-00E5-4792-8E1E-A2ADEC5DFDDD}" dt="2023-11-01T22:54:48.621" v="106" actId="1076"/>
          <ac:picMkLst>
            <pc:docMk/>
            <pc:sldMk cId="3602072117" sldId="402"/>
            <ac:picMk id="5" creationId="{447C55C1-324C-AC15-C7CF-4926F8F71A0B}"/>
          </ac:picMkLst>
        </pc:picChg>
        <pc:picChg chg="mod">
          <ac:chgData name="Jenifer Prince Devaraj" userId="c3fb109c-09d1-42a6-93f4-69472d709861" providerId="ADAL" clId="{1BBC6314-00E5-4792-8E1E-A2ADEC5DFDDD}" dt="2023-11-01T22:54:51.170" v="107" actId="1076"/>
          <ac:picMkLst>
            <pc:docMk/>
            <pc:sldMk cId="3602072117" sldId="402"/>
            <ac:picMk id="14" creationId="{B8162390-6CB1-ADD7-255D-324B593F9C37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01.555" v="195"/>
        <pc:sldMkLst>
          <pc:docMk/>
          <pc:sldMk cId="4079356430" sldId="405"/>
        </pc:sldMkLst>
        <pc:spChg chg="mod">
          <ac:chgData name="Jenifer Prince Devaraj" userId="c3fb109c-09d1-42a6-93f4-69472d709861" providerId="ADAL" clId="{1BBC6314-00E5-4792-8E1E-A2ADEC5DFDDD}" dt="2023-11-01T22:55:15.416" v="11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5:07.661" v="111" actId="1076"/>
          <ac:spMkLst>
            <pc:docMk/>
            <pc:sldMk cId="4079356430" sldId="405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4" creationId="{5EB701A8-AA69-A1C6-D4CC-B883A7607A3A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5" creationId="{DAB00582-6BBD-FDBE-B137-F8FD8A8821EE}"/>
          </ac:spMkLst>
        </pc:spChg>
        <pc:spChg chg="del">
          <ac:chgData name="Jenifer Prince Devaraj" userId="c3fb109c-09d1-42a6-93f4-69472d709861" providerId="ADAL" clId="{1BBC6314-00E5-4792-8E1E-A2ADEC5DFDDD}" dt="2023-11-01T22:55:11.208" v="112" actId="478"/>
          <ac:spMkLst>
            <pc:docMk/>
            <pc:sldMk cId="4079356430" sldId="405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5:04.588" v="110" actId="1076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05.134" v="196"/>
        <pc:sldMkLst>
          <pc:docMk/>
          <pc:sldMk cId="2665780506" sldId="406"/>
        </pc:sldMkLst>
        <pc:spChg chg="mod">
          <ac:chgData name="Jenifer Prince Devaraj" userId="c3fb109c-09d1-42a6-93f4-69472d709861" providerId="ADAL" clId="{1BBC6314-00E5-4792-8E1E-A2ADEC5DFDDD}" dt="2023-11-01T22:55:21.834" v="114" actId="1076"/>
          <ac:spMkLst>
            <pc:docMk/>
            <pc:sldMk cId="2665780506" sldId="4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4" creationId="{ED4375E6-1508-6F6D-5712-D62301C35CCC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5" creationId="{95AA05D9-BC54-02BE-BF58-043FA6F24A20}"/>
          </ac:spMkLst>
        </pc:spChg>
        <pc:spChg chg="del mod">
          <ac:chgData name="Jenifer Prince Devaraj" userId="c3fb109c-09d1-42a6-93f4-69472d709861" providerId="ADAL" clId="{1BBC6314-00E5-4792-8E1E-A2ADEC5DFDDD}" dt="2023-11-01T22:55:24.953" v="116" actId="478"/>
          <ac:spMkLst>
            <pc:docMk/>
            <pc:sldMk cId="2665780506" sldId="406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2:07.126" v="197"/>
        <pc:sldMkLst>
          <pc:docMk/>
          <pc:sldMk cId="4053032774" sldId="407"/>
        </pc:sldMkLst>
        <pc:spChg chg="mod">
          <ac:chgData name="Jenifer Prince Devaraj" userId="c3fb109c-09d1-42a6-93f4-69472d709861" providerId="ADAL" clId="{1BBC6314-00E5-4792-8E1E-A2ADEC5DFDDD}" dt="2023-11-01T22:56:12.759" v="125" actId="1076"/>
          <ac:spMkLst>
            <pc:docMk/>
            <pc:sldMk cId="4053032774" sldId="407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1T22:56:05.968" v="123" actId="478"/>
          <ac:spMkLst>
            <pc:docMk/>
            <pc:sldMk cId="4053032774" sldId="407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6:08.014" v="124" actId="478"/>
          <ac:spMkLst>
            <pc:docMk/>
            <pc:sldMk cId="4053032774" sldId="407"/>
            <ac:spMk id="5" creationId="{1B249771-A087-F7E6-D51A-4B4EC369A6F0}"/>
          </ac:spMkLst>
        </pc:spChg>
        <pc:spChg chg="del">
          <ac:chgData name="Jenifer Prince Devaraj" userId="c3fb109c-09d1-42a6-93f4-69472d709861" providerId="ADAL" clId="{1BBC6314-00E5-4792-8E1E-A2ADEC5DFDDD}" dt="2023-11-01T22:55:31.550" v="117" actId="478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9" creationId="{4E14E1E0-6FC3-0B1B-E3E0-10BC8EF1D4C8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10" creationId="{4A6A7900-122B-9CD0-E3BA-D052695E486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1" creationId="{9FC68732-7EB3-C1B9-3467-C89258F3038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2" creationId="{5BBF669E-3DD2-206F-9826-1BB30B767EF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3" creationId="{943B48D8-C587-7EA1-D0DF-D1E30D7BACEB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4" creationId="{A0355D69-8FA7-F36A-33D4-41090E06DE90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7" creationId="{778FEE73-01D1-8A9A-4F93-832B8BD8F0C7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18" creationId="{13BB96E5-7799-81FC-9A4C-BC181EB3B1C9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1" creationId="{78903004-F5BF-EC5A-6A4D-462FAB3AAA6C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2" creationId="{59694CEC-EDAB-C8BE-5C0E-22CBAEFE3A6E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3" creationId="{6471E74E-4F7A-7D12-EC2A-C4351A44A07E}"/>
          </ac:spMkLst>
        </pc:spChg>
        <pc:picChg chg="mod">
          <ac:chgData name="Jenifer Prince Devaraj" userId="c3fb109c-09d1-42a6-93f4-69472d709861" providerId="ADAL" clId="{1BBC6314-00E5-4792-8E1E-A2ADEC5DFDDD}" dt="2023-11-01T22:55:45.963" v="119" actId="1076"/>
          <ac:picMkLst>
            <pc:docMk/>
            <pc:sldMk cId="4053032774" sldId="407"/>
            <ac:picMk id="6" creationId="{A4E1A75C-5D0B-83BE-0B6A-4AE8E15DDEDF}"/>
          </ac:picMkLst>
        </pc:picChg>
        <pc:picChg chg="mod">
          <ac:chgData name="Jenifer Prince Devaraj" userId="c3fb109c-09d1-42a6-93f4-69472d709861" providerId="ADAL" clId="{1BBC6314-00E5-4792-8E1E-A2ADEC5DFDDD}" dt="2023-11-01T22:55:35.692" v="118" actId="1076"/>
          <ac:picMkLst>
            <pc:docMk/>
            <pc:sldMk cId="4053032774" sldId="407"/>
            <ac:picMk id="16" creationId="{23352153-0993-0B35-200B-14EB93000F36}"/>
          </ac:picMkLst>
        </pc:picChg>
        <pc:picChg chg="mod">
          <ac:chgData name="Jenifer Prince Devaraj" userId="c3fb109c-09d1-42a6-93f4-69472d709861" providerId="ADAL" clId="{1BBC6314-00E5-4792-8E1E-A2ADEC5DFDDD}" dt="2023-11-01T22:56:00.367" v="121" actId="1076"/>
          <ac:picMkLst>
            <pc:docMk/>
            <pc:sldMk cId="4053032774" sldId="407"/>
            <ac:picMk id="20" creationId="{53DEC2B3-0CBE-770D-1A07-B49835018276}"/>
          </ac:picMkLst>
        </pc:picChg>
        <pc:picChg chg="mod">
          <ac:chgData name="Jenifer Prince Devaraj" userId="c3fb109c-09d1-42a6-93f4-69472d709861" providerId="ADAL" clId="{1BBC6314-00E5-4792-8E1E-A2ADEC5DFDDD}" dt="2023-11-01T22:55:51.765" v="120" actId="1076"/>
          <ac:picMkLst>
            <pc:docMk/>
            <pc:sldMk cId="4053032774" sldId="407"/>
            <ac:picMk id="25" creationId="{B536DCDF-2EDC-E556-46B4-CAAC1B176FD0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09.891" v="198"/>
        <pc:sldMkLst>
          <pc:docMk/>
          <pc:sldMk cId="1585745212" sldId="410"/>
        </pc:sldMkLst>
        <pc:spChg chg="mod">
          <ac:chgData name="Jenifer Prince Devaraj" userId="c3fb109c-09d1-42a6-93f4-69472d709861" providerId="ADAL" clId="{1BBC6314-00E5-4792-8E1E-A2ADEC5DFDDD}" dt="2023-11-01T22:56:32.016" v="130" actId="207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24.032" v="128" actId="1076"/>
          <ac:spMkLst>
            <pc:docMk/>
            <pc:sldMk cId="1585745212" sldId="41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4" creationId="{F20C863F-4097-A91D-85DD-03E43AB54CA7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6" creationId="{B13642B2-AE5D-9B1A-82E0-8A6D5D97F9AD}"/>
          </ac:spMkLst>
        </pc:spChg>
        <pc:spChg chg="del">
          <ac:chgData name="Jenifer Prince Devaraj" userId="c3fb109c-09d1-42a6-93f4-69472d709861" providerId="ADAL" clId="{1BBC6314-00E5-4792-8E1E-A2ADEC5DFDDD}" dt="2023-11-01T22:56:19.990" v="127" actId="478"/>
          <ac:spMkLst>
            <pc:docMk/>
            <pc:sldMk cId="1585745212" sldId="41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6:17.024" v="126" actId="1076"/>
          <ac:picMkLst>
            <pc:docMk/>
            <pc:sldMk cId="1585745212" sldId="410"/>
            <ac:picMk id="5" creationId="{DBA88D2C-4CF9-CFA4-5D06-74E237EA9CD4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13.951" v="200"/>
        <pc:sldMkLst>
          <pc:docMk/>
          <pc:sldMk cId="439509533" sldId="411"/>
        </pc:sldMkLst>
        <pc:spChg chg="mod">
          <ac:chgData name="Jenifer Prince Devaraj" userId="c3fb109c-09d1-42a6-93f4-69472d709861" providerId="ADAL" clId="{1BBC6314-00E5-4792-8E1E-A2ADEC5DFDDD}" dt="2023-11-01T22:57:17.544" v="139" actId="207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07.785" v="137" actId="1076"/>
          <ac:spMkLst>
            <pc:docMk/>
            <pc:sldMk cId="439509533" sldId="41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4" creationId="{60D489BF-AF25-3BD4-FF90-AAC412BDF384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5" creationId="{358DA5A9-B184-7CA3-298B-5797251ECE8B}"/>
          </ac:spMkLst>
        </pc:spChg>
        <pc:spChg chg="del">
          <ac:chgData name="Jenifer Prince Devaraj" userId="c3fb109c-09d1-42a6-93f4-69472d709861" providerId="ADAL" clId="{1BBC6314-00E5-4792-8E1E-A2ADEC5DFDDD}" dt="2023-11-01T22:57:02.863" v="136" actId="478"/>
          <ac:spMkLst>
            <pc:docMk/>
            <pc:sldMk cId="439509533" sldId="41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2:11.908" v="199"/>
        <pc:sldMkLst>
          <pc:docMk/>
          <pc:sldMk cId="2263534991" sldId="412"/>
        </pc:sldMkLst>
        <pc:spChg chg="mod">
          <ac:chgData name="Jenifer Prince Devaraj" userId="c3fb109c-09d1-42a6-93f4-69472d709861" providerId="ADAL" clId="{1BBC6314-00E5-4792-8E1E-A2ADEC5DFDDD}" dt="2023-11-01T22:56:51.775" v="135" actId="207"/>
          <ac:spMkLst>
            <pc:docMk/>
            <pc:sldMk cId="2263534991" sldId="41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44.859" v="133" actId="1076"/>
          <ac:spMkLst>
            <pc:docMk/>
            <pc:sldMk cId="2263534991" sldId="412"/>
            <ac:spMk id="4" creationId="{52F01C14-8BBA-4E59-AB6C-A369925BAB52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5" creationId="{0621C3E8-DB1E-909A-7128-5DFA469F20A7}"/>
          </ac:spMkLst>
        </pc:spChg>
        <pc:spChg chg="del">
          <ac:chgData name="Jenifer Prince Devaraj" userId="c3fb109c-09d1-42a6-93f4-69472d709861" providerId="ADAL" clId="{1BBC6314-00E5-4792-8E1E-A2ADEC5DFDDD}" dt="2023-11-01T22:56:40.750" v="132" actId="478"/>
          <ac:spMkLst>
            <pc:docMk/>
            <pc:sldMk cId="2263534991" sldId="41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9" creationId="{9AF67532-6644-4BC7-18DC-2004A8518324}"/>
          </ac:spMkLst>
        </pc:spChg>
        <pc:picChg chg="mod">
          <ac:chgData name="Jenifer Prince Devaraj" userId="c3fb109c-09d1-42a6-93f4-69472d709861" providerId="ADAL" clId="{1BBC6314-00E5-4792-8E1E-A2ADEC5DFDDD}" dt="2023-11-01T22:56:37.912" v="131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7.702" v="208" actId="47"/>
        <pc:sldMkLst>
          <pc:docMk/>
          <pc:sldMk cId="609361282" sldId="414"/>
        </pc:sldMkLst>
        <pc:spChg chg="mod">
          <ac:chgData name="Jenifer Prince Devaraj" userId="c3fb109c-09d1-42a6-93f4-69472d709861" providerId="ADAL" clId="{1BBC6314-00E5-4792-8E1E-A2ADEC5DFDDD}" dt="2023-11-01T22:58:06.656" v="147" actId="207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3:00:23.182" v="177" actId="27636"/>
          <ac:spMkLst>
            <pc:docMk/>
            <pc:sldMk cId="609361282" sldId="41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4" creationId="{82395D7C-7570-0EFE-8152-D506B37A75EF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5" creationId="{823BAA4E-A55E-CE8D-A70E-B5FC2C78654A}"/>
          </ac:spMkLst>
        </pc:spChg>
        <pc:spChg chg="del">
          <ac:chgData name="Jenifer Prince Devaraj" userId="c3fb109c-09d1-42a6-93f4-69472d709861" providerId="ADAL" clId="{1BBC6314-00E5-4792-8E1E-A2ADEC5DFDDD}" dt="2023-11-01T23:00:26.639" v="178" actId="478"/>
          <ac:spMkLst>
            <pc:docMk/>
            <pc:sldMk cId="609361282" sldId="414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7.129" v="207" actId="47"/>
        <pc:sldMkLst>
          <pc:docMk/>
          <pc:sldMk cId="2754368594" sldId="416"/>
        </pc:sldMkLst>
        <pc:spChg chg="mod">
          <ac:chgData name="Jenifer Prince Devaraj" userId="c3fb109c-09d1-42a6-93f4-69472d709861" providerId="ADAL" clId="{1BBC6314-00E5-4792-8E1E-A2ADEC5DFDDD}" dt="2023-11-01T22:57:53.651" v="144" actId="207"/>
          <ac:spMkLst>
            <pc:docMk/>
            <pc:sldMk cId="2754368594" sldId="41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46.786" v="142" actId="1076"/>
          <ac:spMkLst>
            <pc:docMk/>
            <pc:sldMk cId="2754368594" sldId="416"/>
            <ac:spMk id="3" creationId="{48640D2D-3068-C2C5-92B5-A7D7918A8F03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4" creationId="{9617EE12-0599-EAF5-6435-D8EBC67A3FA0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5" creationId="{B5F2980B-8190-4861-9100-C05A41102FFA}"/>
          </ac:spMkLst>
        </pc:spChg>
        <pc:spChg chg="del">
          <ac:chgData name="Jenifer Prince Devaraj" userId="c3fb109c-09d1-42a6-93f4-69472d709861" providerId="ADAL" clId="{1BBC6314-00E5-4792-8E1E-A2ADEC5DFDDD}" dt="2023-11-01T22:57:27.493" v="141" actId="478"/>
          <ac:spMkLst>
            <pc:docMk/>
            <pc:sldMk cId="2754368594" sldId="416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7:22.020" v="140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8.324" v="209" actId="47"/>
        <pc:sldMkLst>
          <pc:docMk/>
          <pc:sldMk cId="1374664277" sldId="417"/>
        </pc:sldMkLst>
        <pc:spChg chg="mod">
          <ac:chgData name="Jenifer Prince Devaraj" userId="c3fb109c-09d1-42a6-93f4-69472d709861" providerId="ADAL" clId="{1BBC6314-00E5-4792-8E1E-A2ADEC5DFDDD}" dt="2023-11-01T22:58:27.824" v="151" actId="207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19.844" v="149" actId="1076"/>
          <ac:spMkLst>
            <pc:docMk/>
            <pc:sldMk cId="1374664277" sldId="41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4" creationId="{F14434BE-374D-D41E-581C-84FFB4913B01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5" creationId="{A76A9F11-2843-CF4F-3436-B56465367EEC}"/>
          </ac:spMkLst>
        </pc:spChg>
        <pc:spChg chg="del">
          <ac:chgData name="Jenifer Prince Devaraj" userId="c3fb109c-09d1-42a6-93f4-69472d709861" providerId="ADAL" clId="{1BBC6314-00E5-4792-8E1E-A2ADEC5DFDDD}" dt="2023-11-01T22:58:13.518" v="148" actId="478"/>
          <ac:spMkLst>
            <pc:docMk/>
            <pc:sldMk cId="1374664277" sldId="417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8.986" v="210" actId="47"/>
        <pc:sldMkLst>
          <pc:docMk/>
          <pc:sldMk cId="3602766017" sldId="418"/>
        </pc:sldMkLst>
        <pc:spChg chg="mod">
          <ac:chgData name="Jenifer Prince Devaraj" userId="c3fb109c-09d1-42a6-93f4-69472d709861" providerId="ADAL" clId="{1BBC6314-00E5-4792-8E1E-A2ADEC5DFDDD}" dt="2023-11-01T22:58:45.599" v="156" actId="207"/>
          <ac:spMkLst>
            <pc:docMk/>
            <pc:sldMk cId="3602766017" sldId="41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34.218" v="152" actId="1076"/>
          <ac:spMkLst>
            <pc:docMk/>
            <pc:sldMk cId="3602766017" sldId="418"/>
            <ac:spMk id="4" creationId="{AB7704C5-C598-53BE-7A7B-396918F5C4D9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5" creationId="{10F018D1-B6C5-DA6A-DB07-C710B2F89CD4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6" creationId="{5EBAC4D6-6148-E1DA-0089-06524A7E4BDB}"/>
          </ac:spMkLst>
        </pc:spChg>
        <pc:spChg chg="del">
          <ac:chgData name="Jenifer Prince Devaraj" userId="c3fb109c-09d1-42a6-93f4-69472d709861" providerId="ADAL" clId="{1BBC6314-00E5-4792-8E1E-A2ADEC5DFDDD}" dt="2023-11-01T22:58:38.465" v="154" actId="478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8:35.812" v="153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9.627" v="211" actId="47"/>
        <pc:sldMkLst>
          <pc:docMk/>
          <pc:sldMk cId="2979788499" sldId="419"/>
        </pc:sldMkLst>
        <pc:spChg chg="mod">
          <ac:chgData name="Jenifer Prince Devaraj" userId="c3fb109c-09d1-42a6-93f4-69472d709861" providerId="ADAL" clId="{1BBC6314-00E5-4792-8E1E-A2ADEC5DFDDD}" dt="2023-11-01T22:59:20.071" v="164" actId="255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9:41.878" v="168" actId="1076"/>
          <ac:spMkLst>
            <pc:docMk/>
            <pc:sldMk cId="2979788499" sldId="41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4" creationId="{DED730B9-F4CB-F63F-A803-817B3A9A0C28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6" creationId="{C0E65262-5AA6-5B89-0E3E-8DBF9F8069E1}"/>
          </ac:spMkLst>
        </pc:spChg>
        <pc:spChg chg="del">
          <ac:chgData name="Jenifer Prince Devaraj" userId="c3fb109c-09d1-42a6-93f4-69472d709861" providerId="ADAL" clId="{1BBC6314-00E5-4792-8E1E-A2ADEC5DFDDD}" dt="2023-11-01T22:58:56.565" v="158" actId="478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35.630" v="167" actId="1076"/>
          <ac:picMkLst>
            <pc:docMk/>
            <pc:sldMk cId="2979788499" sldId="419"/>
            <ac:picMk id="5" creationId="{4406C60E-1F89-CE0D-89DA-3803B37DEB92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20.188" v="212" actId="47"/>
        <pc:sldMkLst>
          <pc:docMk/>
          <pc:sldMk cId="1860380732" sldId="420"/>
        </pc:sldMkLst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2" creationId="{203457CB-EB3C-FADE-DF22-3A140C825F5E}"/>
          </ac:spMkLst>
        </pc:spChg>
        <pc:spChg chg="mod">
          <ac:chgData name="Jenifer Prince Devaraj" userId="c3fb109c-09d1-42a6-93f4-69472d709861" providerId="ADAL" clId="{1BBC6314-00E5-4792-8E1E-A2ADEC5DFDDD}" dt="2023-11-01T22:59:54.418" v="171" actId="1076"/>
          <ac:spMkLst>
            <pc:docMk/>
            <pc:sldMk cId="1860380732" sldId="42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5" creationId="{B08877C7-BFCB-81F7-A6F4-E34537AE0A1E}"/>
          </ac:spMkLst>
        </pc:spChg>
        <pc:spChg chg="mod">
          <ac:chgData name="Jenifer Prince Devaraj" userId="c3fb109c-09d1-42a6-93f4-69472d709861" providerId="ADAL" clId="{1BBC6314-00E5-4792-8E1E-A2ADEC5DFDDD}" dt="2023-11-01T23:00:10.467" v="175" actId="20577"/>
          <ac:spMkLst>
            <pc:docMk/>
            <pc:sldMk cId="1860380732" sldId="420"/>
            <ac:spMk id="6" creationId="{7AFB4288-926A-8025-BF6D-B3CC7B43CCC2}"/>
          </ac:spMkLst>
        </pc:spChg>
        <pc:spChg chg="del">
          <ac:chgData name="Jenifer Prince Devaraj" userId="c3fb109c-09d1-42a6-93f4-69472d709861" providerId="ADAL" clId="{1BBC6314-00E5-4792-8E1E-A2ADEC5DFDDD}" dt="2023-11-01T22:59:47.677" v="169" actId="478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50.281" v="170" actId="1076"/>
          <ac:picMkLst>
            <pc:docMk/>
            <pc:sldMk cId="1860380732" sldId="420"/>
            <ac:picMk id="4" creationId="{947D2C5D-FA83-78E9-66DC-DFEEC463A3C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2:51:05.142" v="63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BBC6314-00E5-4792-8E1E-A2ADEC5DFDDD}" dt="2023-11-01T22:50:05.217" v="2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1BBC6314-00E5-4792-8E1E-A2ADEC5DFDDD}" dt="2023-11-01T22:50:00.916" v="1" actId="478"/>
          <ac:spMkLst>
            <pc:docMk/>
            <pc:sldMk cId="3119007398" sldId="719"/>
            <ac:spMk id="4" creationId="{BE605BA5-7179-54D8-AA19-BC9809E09348}"/>
          </ac:spMkLst>
        </pc:spChg>
        <pc:spChg chg="add del mod">
          <ac:chgData name="Jenifer Prince Devaraj" userId="c3fb109c-09d1-42a6-93f4-69472d709861" providerId="ADAL" clId="{1BBC6314-00E5-4792-8E1E-A2ADEC5DFDDD}" dt="2023-11-01T22:50:07.803" v="3" actId="478"/>
          <ac:spMkLst>
            <pc:docMk/>
            <pc:sldMk cId="3119007398" sldId="719"/>
            <ac:spMk id="5" creationId="{939DF700-896B-22B8-DD14-F803075C5005}"/>
          </ac:spMkLst>
        </pc:spChg>
        <pc:spChg chg="add mod">
          <ac:chgData name="Jenifer Prince Devaraj" userId="c3fb109c-09d1-42a6-93f4-69472d709861" providerId="ADAL" clId="{1BBC6314-00E5-4792-8E1E-A2ADEC5DFDDD}" dt="2023-11-01T22:51:05.142" v="63" actId="20577"/>
          <ac:spMkLst>
            <pc:docMk/>
            <pc:sldMk cId="3119007398" sldId="719"/>
            <ac:spMk id="6" creationId="{AF5115C6-4C82-61A6-D0B9-10650812DF1F}"/>
          </ac:spMkLst>
        </pc:spChg>
        <pc:spChg chg="add mod">
          <ac:chgData name="Jenifer Prince Devaraj" userId="c3fb109c-09d1-42a6-93f4-69472d709861" providerId="ADAL" clId="{1BBC6314-00E5-4792-8E1E-A2ADEC5DFDDD}" dt="2023-11-01T22:50:08.973" v="4"/>
          <ac:spMkLst>
            <pc:docMk/>
            <pc:sldMk cId="3119007398" sldId="719"/>
            <ac:spMk id="7" creationId="{2AC614BA-42B1-1E69-7EAF-ABFB64E20B72}"/>
          </ac:spMkLst>
        </pc:spChg>
      </pc:sldChg>
    </pc:docChg>
  </pc:docChgLst>
  <pc:docChgLst>
    <pc:chgData name="Jenifer Prince Devaraj" userId="c3fb109c-09d1-42a6-93f4-69472d709861" providerId="ADAL" clId="{601C13BB-2D2F-43EF-8306-A66B2473FCF8}"/>
    <pc:docChg chg="undo custSel modSld">
      <pc:chgData name="Jenifer Prince Devaraj" userId="c3fb109c-09d1-42a6-93f4-69472d709861" providerId="ADAL" clId="{601C13BB-2D2F-43EF-8306-A66B2473FCF8}" dt="2023-03-14T00:29:31.235" v="4" actId="14100"/>
      <pc:docMkLst>
        <pc:docMk/>
      </pc:docMkLst>
      <pc:sldChg chg="modSp mod">
        <pc:chgData name="Jenifer Prince Devaraj" userId="c3fb109c-09d1-42a6-93f4-69472d709861" providerId="ADAL" clId="{601C13BB-2D2F-43EF-8306-A66B2473FCF8}" dt="2023-03-14T00:29:31.235" v="4" actId="14100"/>
        <pc:sldMkLst>
          <pc:docMk/>
          <pc:sldMk cId="2389782796" sldId="395"/>
        </pc:sldMkLst>
        <pc:spChg chg="mod">
          <ac:chgData name="Jenifer Prince Devaraj" userId="c3fb109c-09d1-42a6-93f4-69472d709861" providerId="ADAL" clId="{601C13BB-2D2F-43EF-8306-A66B2473FCF8}" dt="2023-03-14T00:29:31.235" v="4" actId="14100"/>
          <ac:spMkLst>
            <pc:docMk/>
            <pc:sldMk cId="2389782796" sldId="395"/>
            <ac:spMk id="14" creationId="{7862388A-8643-3214-E55E-D62D4419F3F3}"/>
          </ac:spMkLst>
        </pc:spChg>
      </pc:sldChg>
      <pc:sldChg chg="modSp mod">
        <pc:chgData name="Jenifer Prince Devaraj" userId="c3fb109c-09d1-42a6-93f4-69472d709861" providerId="ADAL" clId="{601C13BB-2D2F-43EF-8306-A66B2473FCF8}" dt="2023-03-14T00:29:13.005" v="3" actId="14100"/>
        <pc:sldMkLst>
          <pc:docMk/>
          <pc:sldMk cId="3485916172" sldId="396"/>
        </pc:sldMkLst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">
        <pc:chgData name="Jenifer Prince Devaraj" userId="c3fb109c-09d1-42a6-93f4-69472d709861" providerId="ADAL" clId="{601C13BB-2D2F-43EF-8306-A66B2473FCF8}" dt="2023-02-28T15:40:16.761" v="1" actId="21"/>
        <pc:sldMkLst>
          <pc:docMk/>
          <pc:sldMk cId="3602766017" sldId="418"/>
        </pc:sldMkLst>
        <pc:picChg chg="add del">
          <ac:chgData name="Jenifer Prince Devaraj" userId="c3fb109c-09d1-42a6-93f4-69472d709861" providerId="ADAL" clId="{601C13BB-2D2F-43EF-8306-A66B2473FCF8}" dt="2023-02-28T15:40:16.761" v="1" actId="21"/>
          <ac:picMkLst>
            <pc:docMk/>
            <pc:sldMk cId="3602766017" sldId="418"/>
            <ac:picMk id="6" creationId="{81A6D2FF-F082-DBD8-DE43-3E340BCEA8B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05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958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884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48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670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8820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9938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9551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1442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1457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5077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05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183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9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44F3CB2-AF2E-4F23-9AE4-6833685004E2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0977F-4EC7-4736-8E84-9B7E02905D91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297B98-34A9-4299-B12A-0832F21332FB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1EDF09-BEE8-441C-9EAA-E553419411A6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419D0-A194-4A5C-B519-F24AC09FB0BF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468C294-8A33-4ADC-A4E7-26A1507C34A9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DE01FC-D561-4E67-BC9D-C4D63F0D6854}" type="datetime1">
              <a:rPr lang="en-GB" noProof="0" smtClean="0"/>
              <a:t>07/11/2023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C15BF3-EEB7-4921-9640-7FD62AF87683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E9A03-D3B9-427D-B38F-316C3181168B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61D116-D875-4835-9C3B-10C897452ED4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CAADD7-8EEC-45CD-A410-F9AB36089386}" type="datetime1">
              <a:rPr lang="en-GB" noProof="0" smtClean="0"/>
              <a:t>07/11/2023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AD31A0-5CC6-41DB-A4BE-495B09BB263D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66D30-9BB4-44AC-9E6C-C3463F21BF0E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5BBB118-A4D7-4882-9F9F-21061EFE19C5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07676-009F-4482-B9D0-E0FC1CD6F52C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CE9B46-8A1C-4C5D-9F7D-26FE6AD2715F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1CD90-D0F7-4A31-A45F-2BFD15EE415F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55DE69-72DA-40F9-97EE-6F15892DBE9F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8FC4DC-386B-4F77-8A94-F3E17A493218}" type="datetime1">
              <a:rPr lang="en-GB" noProof="0" smtClean="0"/>
              <a:t>07/11/2023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D49967-18B5-465A-A060-46F8907348B1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28F6-AB04-4CA5-8B07-3523E699FF31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2477DE-0121-4697-B937-111896A85280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91BFDD-F8A6-4852-9917-B14F69C0E4D8}" type="datetime1">
              <a:rPr lang="en-GB" noProof="0" smtClean="0"/>
              <a:t>07/11/2023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2305B68-808D-4685-9469-2F8ABDEE30F7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6DDFA-0D0E-4B7E-AFA7-3F0F4A894CC5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9A1460F-11B6-4ED3-BFB9-0EAB70DCFBD8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20A451F-8164-4167-B697-584CA44C37A0}" type="datetime1">
              <a:rPr lang="en-GB" noProof="0" smtClean="0"/>
              <a:t>07/11/2023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E927C4-BF45-4B3C-A745-0F27F355938F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40CCD-D847-4767-BD67-381AF53F88A4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0DB419-AD16-4DCF-AD66-7A7BBF67524B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2EFA1B0-EAB6-44F0-B7F0-9E896AD72DEF}" type="datetime1">
              <a:rPr lang="en-GB" noProof="0" smtClean="0"/>
              <a:t>07/11/2023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581F39-3C34-40D0-BE4B-CA390C325FFF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E3A18-40BB-4CEB-98F4-168E18091035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4E0662-7666-470F-B0E6-14EB913EF414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F745D1-70C0-45EA-A9E7-61351A2A1897}" type="datetime1">
              <a:rPr lang="en-GB" noProof="0" smtClean="0"/>
              <a:t>07/11/2023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E7D682-7509-47C7-9947-56D3A218FF91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6AFEB-EBF2-42B3-9B93-7A48EA7913F9}" type="datetime1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ACE896D-BC5A-4DAC-A234-5E2206AD32F0}" type="datetime1">
              <a:rPr lang="en-GB" smtClean="0"/>
              <a:t>07/11/2023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F5115C6-4C82-61A6-D0B9-10650812DF1F}"/>
              </a:ext>
            </a:extLst>
          </p:cNvPr>
          <p:cNvSpPr txBox="1">
            <a:spLocks/>
          </p:cNvSpPr>
          <p:nvPr/>
        </p:nvSpPr>
        <p:spPr>
          <a:xfrm>
            <a:off x="924214" y="2051240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	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	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</a:p>
          <a:p>
            <a:r>
              <a:rPr lang="en-GB" b="1" dirty="0">
                <a:latin typeface="Arial" panose="020B0604020202020204" pitchFamily="34" charset="0"/>
              </a:rPr>
              <a:t>Topic 	    	:  Combinational Circuits</a:t>
            </a:r>
          </a:p>
          <a:p>
            <a:r>
              <a:rPr lang="en-GB" b="1" dirty="0">
                <a:latin typeface="Arial" panose="020B0604020202020204" pitchFamily="34" charset="0"/>
              </a:rPr>
              <a:t>Lecture – 4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AC614BA-42B1-1E69-7EAF-ABFB64E20B72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29" y="1576478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300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  <a:p>
            <a:pPr marL="1077913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Adders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Half adder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</a:t>
            </a:r>
          </a:p>
          <a:p>
            <a:pPr marL="858838" lvl="1" indent="0">
              <a:buNone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Subtractors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Half subtractors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subtractors</a:t>
            </a:r>
          </a:p>
          <a:p>
            <a:pPr marL="1427163" indent="-577850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Parallel Adder</a:t>
            </a:r>
          </a:p>
          <a:p>
            <a:pPr marL="849313" indent="0">
              <a:buNone/>
            </a:pPr>
            <a:endParaRPr lang="en-IN" sz="3627" b="1" dirty="0"/>
          </a:p>
          <a:p>
            <a:pPr lvl="1"/>
            <a:endParaRPr lang="en-IN" sz="3264" b="1" dirty="0"/>
          </a:p>
          <a:p>
            <a:pPr marL="0" indent="0">
              <a:buNone/>
            </a:pPr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b="1" dirty="0"/>
          </a:p>
          <a:p>
            <a:pPr marL="0" indent="0">
              <a:buNone/>
            </a:pPr>
            <a:endParaRPr lang="en-IN" sz="3627" b="1" dirty="0"/>
          </a:p>
          <a:p>
            <a:pPr marL="0" indent="0" algn="ctr">
              <a:buNone/>
            </a:pPr>
            <a:endParaRPr lang="en-IN" sz="3627" b="1" dirty="0"/>
          </a:p>
          <a:p>
            <a:pPr marL="0" indent="0">
              <a:buNone/>
            </a:pPr>
            <a:endParaRPr lang="en-IN" sz="2539" b="1" dirty="0"/>
          </a:p>
          <a:p>
            <a:pPr marL="0" indent="0">
              <a:buNone/>
            </a:pPr>
            <a:endParaRPr lang="en-IN" sz="2539" b="1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364695" y="6357691"/>
            <a:ext cx="5044171" cy="365125"/>
          </a:xfrm>
        </p:spPr>
        <p:txBody>
          <a:bodyPr/>
          <a:lstStyle/>
          <a:p>
            <a:r>
              <a:rPr lang="fr-FR" i="1">
                <a:solidFill>
                  <a:schemeClr val="bg1"/>
                </a:solidFill>
              </a:rPr>
              <a:t>Lecture 4 – Combinational Circuits/ Electronics II</a:t>
            </a:r>
            <a:endParaRPr lang="en-US" i="1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>
                <a:solidFill>
                  <a:schemeClr val="bg1"/>
                </a:solidFill>
              </a:rPr>
              <a:pPr/>
              <a:t>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9880D-FF46-52F2-F6A5-04590A77467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37AEFA-AFF4-74F5-8D55-246A90A07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701" y="2432908"/>
            <a:ext cx="7586258" cy="19139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573930" y="1527242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Block Diagram Of Combinational Circuits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ED214-4A2D-4F4C-65D5-16984ECBFA7F}"/>
              </a:ext>
            </a:extLst>
          </p:cNvPr>
          <p:cNvSpPr txBox="1"/>
          <p:nvPr/>
        </p:nvSpPr>
        <p:spPr>
          <a:xfrm>
            <a:off x="330200" y="4786786"/>
            <a:ext cx="1138428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Combinational logic circuits output depends only on the present input, and it does not depend on the past input or output.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8B178-552F-4FC0-6A28-50F156944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E6FC4-68BB-7C4B-7D27-62DAD906C9B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32946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43" y="2063635"/>
            <a:ext cx="12043057" cy="5044170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simplest combinational circuit which performs the arithmetic addition of two binary digits is called a Half –adder.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b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half-adder has two inputs A and B and two outputs Sum (S) and Carry (C)</a:t>
            </a:r>
            <a:endParaRPr lang="en-US" sz="2176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7C4480-6023-44DB-43BA-143F78F05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23" y="3855293"/>
            <a:ext cx="3873230" cy="19132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06E10A5-86E7-6304-1C2D-548025224C98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1E15D67-170B-D659-BDB2-1BAFC974D73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6400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53801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1267" y="1520058"/>
            <a:ext cx="7445936" cy="5842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  <a:p>
            <a:pPr>
              <a:buNone/>
            </a:pPr>
            <a:endParaRPr lang="en-IN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146BB2-C58D-C9A1-BD13-5359E10A9E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2098" y="2415796"/>
            <a:ext cx="4529290" cy="30245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6A3278-D094-2C86-A5D0-D72E4B0233EB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77" y="3341226"/>
            <a:ext cx="5250809" cy="31873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77F81EE-1B73-C7AC-51A1-BB2C6A5B5C91}"/>
              </a:ext>
            </a:extLst>
          </p:cNvPr>
          <p:cNvSpPr txBox="1"/>
          <p:nvPr/>
        </p:nvSpPr>
        <p:spPr>
          <a:xfrm>
            <a:off x="480955" y="2660367"/>
            <a:ext cx="341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Logic </a:t>
            </a: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Diagram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9264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049" y="129013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b="1" dirty="0"/>
              <a:t>Half adder –K 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06530B-F09B-6995-FE55-44B15F855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7061" y="2804181"/>
            <a:ext cx="3400425" cy="3657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AD7CE4-618A-BA13-1A2A-473C4EB3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2421" y="2804181"/>
            <a:ext cx="3152775" cy="37623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2D0075E-C11B-F74A-4536-C0D9C4FBF1B6}"/>
              </a:ext>
            </a:extLst>
          </p:cNvPr>
          <p:cNvSpPr txBox="1"/>
          <p:nvPr/>
        </p:nvSpPr>
        <p:spPr>
          <a:xfrm>
            <a:off x="1162804" y="2230908"/>
            <a:ext cx="711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 for Sum and Carry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277A55-12C2-319E-1996-E821D1FEBACF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78C5D-BE91-7359-51EF-C47B648CE61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685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574" y="1994061"/>
            <a:ext cx="11614826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Full adders is a combinational circuit that performs the arithmetic sum of three input bits and produces two outputs sum and carry out (</a:t>
            </a:r>
            <a:r>
              <a:rPr lang="en-US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baseline="-2500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lang="en-US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A513DD-D10B-A2DF-6414-E03B55583B48}"/>
              </a:ext>
            </a:extLst>
          </p:cNvPr>
          <p:cNvSpPr txBox="1"/>
          <p:nvPr/>
        </p:nvSpPr>
        <p:spPr>
          <a:xfrm>
            <a:off x="350194" y="1324717"/>
            <a:ext cx="186771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Full Adder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5BADD0-3096-281B-A811-E79DA3CFA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973" y="3429000"/>
            <a:ext cx="5228053" cy="210755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D198F59-8349-59C5-2935-611F4FB62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2B39CAE-2C30-98EB-C5DE-6DBBE8AAA63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9788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C933120-1387-CEC4-887F-F17FD2CA0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0544" y="4356936"/>
            <a:ext cx="3873048" cy="2335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3E20B4-1543-C11B-CBD1-11B93C8D7F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3700" y="2343966"/>
            <a:ext cx="3873048" cy="196437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2581374" y="3688098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3326756" y="304901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130433" y="3688098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784588" y="2979471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EDC1696-9480-49F7-2D04-F992A06A63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0362" y="2201071"/>
            <a:ext cx="4121658" cy="215976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8939979" y="2894727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8939979" y="3699651"/>
            <a:ext cx="1292627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FF953C8-BED8-B2FA-5683-0F20BC2B83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8410" y="4509743"/>
            <a:ext cx="4121657" cy="2159763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DB1E1EF-6936-85B2-C3A1-E332A0FCB9A7}"/>
              </a:ext>
            </a:extLst>
          </p:cNvPr>
          <p:cNvSpPr txBox="1"/>
          <p:nvPr/>
        </p:nvSpPr>
        <p:spPr>
          <a:xfrm>
            <a:off x="1275725" y="1809417"/>
            <a:ext cx="20914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( S)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/>
              <p:nvPr/>
            </p:nvSpPr>
            <p:spPr>
              <a:xfrm>
                <a:off x="5963932" y="1719682"/>
                <a:ext cx="209144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Carry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6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𝑪</m:t>
                        </m:r>
                      </m:e>
                      <m:sub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𝑶𝒖𝒕</m:t>
                        </m:r>
                      </m:sub>
                    </m:sSub>
                  </m:oMath>
                </a14:m>
                <a:r>
                  <a:rPr lang="en-US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932" y="1719682"/>
                <a:ext cx="2091447" cy="492443"/>
              </a:xfrm>
              <a:prstGeom prst="rect">
                <a:avLst/>
              </a:prstGeom>
              <a:blipFill>
                <a:blip r:embed="rId8"/>
                <a:stretch>
                  <a:fillRect l="-5248" t="-11111" r="-2041" b="-308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5916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CEF78E8-6349-4EAB-A455-1DB2B24125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9037236"/>
              </p:ext>
            </p:extLst>
          </p:nvPr>
        </p:nvGraphicFramePr>
        <p:xfrm>
          <a:off x="7655668" y="1792308"/>
          <a:ext cx="4212077" cy="4248678"/>
        </p:xfrm>
        <a:graphic>
          <a:graphicData uri="http://schemas.openxmlformats.org/drawingml/2006/table">
            <a:tbl>
              <a:tblPr firstRow="1" firstCol="1" bandRow="1">
                <a:tableStyleId>{F2DE63D5-997A-4646-A377-4702673A728D}</a:tableStyleId>
              </a:tblPr>
              <a:tblGrid>
                <a:gridCol w="841546">
                  <a:extLst>
                    <a:ext uri="{9D8B030D-6E8A-4147-A177-3AD203B41FA5}">
                      <a16:colId xmlns:a16="http://schemas.microsoft.com/office/drawing/2014/main" val="139091546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3238392215"/>
                    </a:ext>
                  </a:extLst>
                </a:gridCol>
                <a:gridCol w="844154">
                  <a:extLst>
                    <a:ext uri="{9D8B030D-6E8A-4147-A177-3AD203B41FA5}">
                      <a16:colId xmlns:a16="http://schemas.microsoft.com/office/drawing/2014/main" val="101060902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2278936596"/>
                    </a:ext>
                  </a:extLst>
                </a:gridCol>
                <a:gridCol w="843285">
                  <a:extLst>
                    <a:ext uri="{9D8B030D-6E8A-4147-A177-3AD203B41FA5}">
                      <a16:colId xmlns:a16="http://schemas.microsoft.com/office/drawing/2014/main" val="795029078"/>
                    </a:ext>
                  </a:extLst>
                </a:gridCol>
              </a:tblGrid>
              <a:tr h="419848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INPUTS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>
                          <a:effectLst/>
                        </a:rPr>
                        <a:t>OUTPUTS</a:t>
                      </a:r>
                      <a:endParaRPr lang="en-US" sz="2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38286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in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out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SUM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381552715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744319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05406983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672656384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096100570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60968622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91872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11074717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480072863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92A7E94E-FF8A-B17B-B524-41F41909E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794" y="3165183"/>
            <a:ext cx="6619428" cy="30862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B649856-A9CB-FEC4-3156-FC4CD5FF6D21}"/>
              </a:ext>
            </a:extLst>
          </p:cNvPr>
          <p:cNvSpPr txBox="1"/>
          <p:nvPr/>
        </p:nvSpPr>
        <p:spPr>
          <a:xfrm>
            <a:off x="663684" y="2318516"/>
            <a:ext cx="2811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62388A-8643-3214-E55E-D62D4419F3F3}"/>
              </a:ext>
            </a:extLst>
          </p:cNvPr>
          <p:cNvSpPr txBox="1"/>
          <p:nvPr/>
        </p:nvSpPr>
        <p:spPr>
          <a:xfrm>
            <a:off x="7655668" y="1269088"/>
            <a:ext cx="2217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9782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3051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Half Subtractor</a:t>
            </a:r>
            <a:endParaRPr lang="en-IN" sz="2800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64687"/>
            <a:ext cx="12192000" cy="1614239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 –subtractor is a combinational circuit that is used to perform the subtraction of two bits. It has two inputs A and B. It has two outputs Difference (D) and Borrow (B)</a:t>
            </a:r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DCD5188-416D-4822-3658-A09DBC683D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8145" y="3429000"/>
            <a:ext cx="6475369" cy="220669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65EE8A6-EB13-C422-0EA1-9464956D89C2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F04CA447-4190-D6AE-ACA6-ACC9F42FA7A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571360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14" y="14921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dirty="0"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Half Subtractor </a:t>
            </a:r>
            <a:endParaRPr lang="en-IN" sz="3627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8DB97C-C2A0-1162-73D8-F1083CC96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421" y="2683017"/>
            <a:ext cx="4752297" cy="30953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28189B9-E741-3CAA-4889-11964CC523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331" y="3062579"/>
            <a:ext cx="4667250" cy="20764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79DA15F-8CF1-599A-B00C-2EF7F6743CDD}"/>
              </a:ext>
            </a:extLst>
          </p:cNvPr>
          <p:cNvSpPr txBox="1"/>
          <p:nvPr/>
        </p:nvSpPr>
        <p:spPr>
          <a:xfrm>
            <a:off x="602436" y="2232186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5FFA8A-0602-3876-154A-57CF0EE26FC8}"/>
              </a:ext>
            </a:extLst>
          </p:cNvPr>
          <p:cNvSpPr txBox="1"/>
          <p:nvPr/>
        </p:nvSpPr>
        <p:spPr>
          <a:xfrm>
            <a:off x="6446510" y="1985964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D55B79F-54E9-0540-DA81-7F5FC8391DB0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66A8F637-7C19-C2FB-C59C-83F2253C72A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3590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080" y="157282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Half Subtractor – K Map</a:t>
            </a:r>
            <a:endParaRPr lang="en-IN" sz="3627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7C55C1-324C-AC15-C7CF-4926F8F71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1438" y="3348033"/>
            <a:ext cx="3048000" cy="32670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5CFE95-AAA9-57F6-918A-0F66812FDB66}"/>
              </a:ext>
            </a:extLst>
          </p:cNvPr>
          <p:cNvSpPr txBox="1"/>
          <p:nvPr/>
        </p:nvSpPr>
        <p:spPr>
          <a:xfrm>
            <a:off x="1225944" y="2687853"/>
            <a:ext cx="73287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 for Difference and Borrow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8162390-6CB1-ADD7-255D-324B593F9C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2322" y="3351890"/>
            <a:ext cx="3048000" cy="338483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137EFE0-A38D-1060-09B4-BCBF6BE0BF2E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320D379C-2AAD-9332-1D4C-62135468170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2072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059" y="131173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5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</a:t>
            </a:r>
            <a:endParaRPr lang="en-IN" sz="35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242" y="2346055"/>
            <a:ext cx="11075437" cy="504417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539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is a Combinational Circuit that performs subtraction involving three bits, namely A, B and Borrow in (B</a:t>
            </a:r>
            <a:r>
              <a:rPr lang="en-US" sz="2539" baseline="-250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</a:t>
            </a:r>
            <a:r>
              <a:rPr lang="en-US" sz="2539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). It has two outputs Difference (D) and Borrow out (</a:t>
            </a:r>
            <a:r>
              <a:rPr lang="en-US" sz="2539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</a:t>
            </a:r>
            <a:r>
              <a:rPr lang="en-US" sz="2539" baseline="-250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Out</a:t>
            </a:r>
            <a:r>
              <a:rPr lang="en-US" sz="2539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C41D53F-619B-CAB1-D3AC-EEEC010FF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2136" y="4190299"/>
            <a:ext cx="4910832" cy="162449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EB701A8-AA69-A1C6-D4CC-B883A7607A3A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AB00582-6BBD-FDBE-B137-F8FD8A8821E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9356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367" y="112750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dirty="0"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Full Subtractor – Truth Table </a:t>
            </a:r>
            <a:endParaRPr lang="en-IN" sz="3627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C419E9-FFDC-E4AF-AB63-D0374E168E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6587" y="1861674"/>
            <a:ext cx="3737752" cy="44311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6D4DB7-59B5-715A-3EB9-A8723EC787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587" y="2634473"/>
            <a:ext cx="6972300" cy="25812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F5E014-16B0-04C4-7A73-52806641A585}"/>
              </a:ext>
            </a:extLst>
          </p:cNvPr>
          <p:cNvSpPr txBox="1"/>
          <p:nvPr/>
        </p:nvSpPr>
        <p:spPr>
          <a:xfrm>
            <a:off x="585587" y="1726834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DF9760-F204-EBB8-EBC6-9B43E340F064}"/>
              </a:ext>
            </a:extLst>
          </p:cNvPr>
          <p:cNvSpPr txBox="1"/>
          <p:nvPr/>
        </p:nvSpPr>
        <p:spPr>
          <a:xfrm>
            <a:off x="7944570" y="1238671"/>
            <a:ext cx="28125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D4375E6-1508-6F6D-5712-D62301C35CCC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5AA05D9-BC54-02BE-BF58-043FA6F24A2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5780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034" y="122213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– K Map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E1A75C-5D0B-83BE-0B6A-4AE8E15DDE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450" y="2324346"/>
            <a:ext cx="3810000" cy="19431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9FC68732-7EB3-C1B9-3467-C89258F30384}"/>
              </a:ext>
            </a:extLst>
          </p:cNvPr>
          <p:cNvSpPr/>
          <p:nvPr/>
        </p:nvSpPr>
        <p:spPr>
          <a:xfrm>
            <a:off x="2691665" y="3694730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BBF669E-3DD2-206F-9826-1BB30B767EF4}"/>
              </a:ext>
            </a:extLst>
          </p:cNvPr>
          <p:cNvSpPr/>
          <p:nvPr/>
        </p:nvSpPr>
        <p:spPr>
          <a:xfrm>
            <a:off x="3352318" y="2946595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43B48D8-C587-7EA1-D0DF-D1E30D7BACEB}"/>
              </a:ext>
            </a:extLst>
          </p:cNvPr>
          <p:cNvSpPr/>
          <p:nvPr/>
        </p:nvSpPr>
        <p:spPr>
          <a:xfrm>
            <a:off x="4884631" y="2993228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355D69-8FA7-F36A-33D4-41090E06DE90}"/>
              </a:ext>
            </a:extLst>
          </p:cNvPr>
          <p:cNvSpPr/>
          <p:nvPr/>
        </p:nvSpPr>
        <p:spPr>
          <a:xfrm>
            <a:off x="4133362" y="3656535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3352153-0993-0B35-200B-14EB93000F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389" y="4396564"/>
            <a:ext cx="4096966" cy="231169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78FEE73-01D1-8A9A-4F93-832B8BD8F0C7}"/>
              </a:ext>
            </a:extLst>
          </p:cNvPr>
          <p:cNvSpPr txBox="1"/>
          <p:nvPr/>
        </p:nvSpPr>
        <p:spPr>
          <a:xfrm>
            <a:off x="2005348" y="1846644"/>
            <a:ext cx="18061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Difference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3BB96E5-7799-81FC-9A4C-BC181EB3B1C9}"/>
              </a:ext>
            </a:extLst>
          </p:cNvPr>
          <p:cNvSpPr txBox="1"/>
          <p:nvPr/>
        </p:nvSpPr>
        <p:spPr>
          <a:xfrm>
            <a:off x="6501665" y="1885440"/>
            <a:ext cx="18061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Borrow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3DEC2B3-0CBE-770D-1A07-B498350182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6254" y="2377883"/>
            <a:ext cx="3762375" cy="1924050"/>
          </a:xfrm>
          <a:prstGeom prst="rect">
            <a:avLst/>
          </a:prstGeom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78903004-F5BF-EC5A-6A4D-462FAB3AAA6C}"/>
              </a:ext>
            </a:extLst>
          </p:cNvPr>
          <p:cNvSpPr/>
          <p:nvPr/>
        </p:nvSpPr>
        <p:spPr>
          <a:xfrm>
            <a:off x="8808084" y="2977538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9694CEC-EDAB-C8BE-5C0E-22CBAEFE3A6E}"/>
              </a:ext>
            </a:extLst>
          </p:cNvPr>
          <p:cNvSpPr/>
          <p:nvPr/>
        </p:nvSpPr>
        <p:spPr>
          <a:xfrm>
            <a:off x="8102903" y="3013087"/>
            <a:ext cx="1267344" cy="409840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471E74E-4F7A-7D12-EC2A-C4351A44A07E}"/>
              </a:ext>
            </a:extLst>
          </p:cNvPr>
          <p:cNvSpPr/>
          <p:nvPr/>
        </p:nvSpPr>
        <p:spPr>
          <a:xfrm>
            <a:off x="8852217" y="3061727"/>
            <a:ext cx="1267344" cy="32094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536DCDF-2EDC-E556-46B4-CAAC1B176F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3889" y="4396565"/>
            <a:ext cx="4961686" cy="2311695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4E14E1E0-6FC3-0B1B-E3E0-10BC8EF1D4C8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A6A7900-122B-9CD0-E3BA-D052695E486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53032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098" y="150584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Subtractor – Logic Diagram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338" y="2534995"/>
            <a:ext cx="7818173" cy="6349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539" dirty="0">
                <a:ea typeface="Times New Roman" panose="02020603050405020304" pitchFamily="18" charset="0"/>
                <a:cs typeface="Times New Roman" panose="02020603050405020304" pitchFamily="18" charset="0"/>
              </a:rPr>
              <a:t>Full subtractor is a combination of two half subtractors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A88D2C-4CF9-CFA4-5D06-74E237EA9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1376" y="3327988"/>
            <a:ext cx="8453384" cy="284402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20C863F-4097-A91D-85DD-03E43AB54CA7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13642B2-AE5D-9B1A-82E0-8A6D5D97F9A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5745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065" y="14331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58A925-4033-436C-A67E-AF6185125E20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45323" y="3278480"/>
            <a:ext cx="6834327" cy="284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F01C14-8BBA-4E59-AB6C-A369925BAB52}"/>
              </a:ext>
            </a:extLst>
          </p:cNvPr>
          <p:cNvSpPr txBox="1"/>
          <p:nvPr/>
        </p:nvSpPr>
        <p:spPr>
          <a:xfrm>
            <a:off x="1355361" y="2520726"/>
            <a:ext cx="2677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Block Diagram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621C3E8-DB1E-909A-7128-5DFA469F20A7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9AF67532-6644-4BC7-18DC-2004A851832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3534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91" y="136923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439" y="2103399"/>
            <a:ext cx="11477757" cy="482228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single full adder performs the addition of two one-bit numbers and an input carry. </a:t>
            </a:r>
          </a:p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Adder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is a digital circuit capable of finding the arithmetic 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sum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of two binary numbers that are 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greater than one bit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in length by operating on corresponding pairs of bits in parallel. 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It consists of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full adders connected in a chain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where the output carry from each full adder is connected to the carry input of the next higher-order full adder in the chain.</a:t>
            </a: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n -  bit parallel adder requires n full adders to perform the operation.</a:t>
            </a: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So, for the two-bit number, two adders are needed while for four-bit number, four adders are needed, and so on.</a:t>
            </a:r>
            <a:endParaRPr lang="en-US" sz="26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95095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765</Words>
  <Application>Microsoft Office PowerPoint</Application>
  <PresentationFormat>Widescreen</PresentationFormat>
  <Paragraphs>221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5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Combinational Circuits</vt:lpstr>
      <vt:lpstr>Combinational Circuits</vt:lpstr>
      <vt:lpstr>Adders –Half Adders</vt:lpstr>
      <vt:lpstr>Adders –Half Adders</vt:lpstr>
      <vt:lpstr>Half adder –K Map</vt:lpstr>
      <vt:lpstr>Combinational Circuits</vt:lpstr>
      <vt:lpstr>Full Adder – K-Map</vt:lpstr>
      <vt:lpstr>Full Adder –Truth Table</vt:lpstr>
      <vt:lpstr>Half Subtractor</vt:lpstr>
      <vt:lpstr>Half Subtractor </vt:lpstr>
      <vt:lpstr>Half Subtractor – K Map</vt:lpstr>
      <vt:lpstr>Full Subtractor </vt:lpstr>
      <vt:lpstr>Full Subtractor – Truth Table </vt:lpstr>
      <vt:lpstr>Full Subtractor – K Map</vt:lpstr>
      <vt:lpstr>Full Subtractor – Logic Diagram</vt:lpstr>
      <vt:lpstr>Parallel Binary Adder</vt:lpstr>
      <vt:lpstr>Parallel Binary Adder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2023-11-07T12:30:34Z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