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73" r:id="rId3"/>
    <p:sldId id="266" r:id="rId4"/>
    <p:sldId id="269" r:id="rId5"/>
    <p:sldId id="264" r:id="rId6"/>
    <p:sldId id="272" r:id="rId7"/>
    <p:sldId id="271" r:id="rId8"/>
    <p:sldId id="27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190F5CD-DC91-4240-9D7B-3894145A4B5B}" v="9" dt="2026-09-15T13:36:31.8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>
        <p:scale>
          <a:sx n="83" d="100"/>
          <a:sy n="83" d="100"/>
        </p:scale>
        <p:origin x="45" y="19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thony arrowsmith" userId="970f0cbead94fb46" providerId="LiveId" clId="{BBF17B81-A51B-489F-89A5-4A296EAA5F63}"/>
    <pc:docChg chg="undo custSel addSld delSld modSld sldOrd">
      <pc:chgData name="anthony arrowsmith" userId="970f0cbead94fb46" providerId="LiveId" clId="{BBF17B81-A51B-489F-89A5-4A296EAA5F63}" dt="2026-09-15T13:37:34.479" v="399" actId="121"/>
      <pc:docMkLst>
        <pc:docMk/>
      </pc:docMkLst>
      <pc:sldChg chg="addSp modSp mod">
        <pc:chgData name="anthony arrowsmith" userId="970f0cbead94fb46" providerId="LiveId" clId="{BBF17B81-A51B-489F-89A5-4A296EAA5F63}" dt="2026-09-14T19:30:55.016" v="126" actId="1076"/>
        <pc:sldMkLst>
          <pc:docMk/>
          <pc:sldMk cId="2375672633" sldId="256"/>
        </pc:sldMkLst>
        <pc:spChg chg="mod">
          <ac:chgData name="anthony arrowsmith" userId="970f0cbead94fb46" providerId="LiveId" clId="{BBF17B81-A51B-489F-89A5-4A296EAA5F63}" dt="2026-09-14T19:29:21.184" v="20" actId="1076"/>
          <ac:spMkLst>
            <pc:docMk/>
            <pc:sldMk cId="2375672633" sldId="256"/>
            <ac:spMk id="2" creationId="{29E6096C-BB97-44EF-A248-0DEB2F0F57A6}"/>
          </ac:spMkLst>
        </pc:spChg>
        <pc:spChg chg="add mod">
          <ac:chgData name="anthony arrowsmith" userId="970f0cbead94fb46" providerId="LiveId" clId="{BBF17B81-A51B-489F-89A5-4A296EAA5F63}" dt="2026-09-14T19:30:55.016" v="126" actId="1076"/>
          <ac:spMkLst>
            <pc:docMk/>
            <pc:sldMk cId="2375672633" sldId="256"/>
            <ac:spMk id="3" creationId="{5F4E7C21-3DC4-82E0-9D54-D4AC3BBA52F2}"/>
          </ac:spMkLst>
        </pc:spChg>
      </pc:sldChg>
      <pc:sldChg chg="del">
        <pc:chgData name="anthony arrowsmith" userId="970f0cbead94fb46" providerId="LiveId" clId="{BBF17B81-A51B-489F-89A5-4A296EAA5F63}" dt="2026-09-15T07:56:22.035" v="195" actId="47"/>
        <pc:sldMkLst>
          <pc:docMk/>
          <pc:sldMk cId="2319243085" sldId="263"/>
        </pc:sldMkLst>
      </pc:sldChg>
      <pc:sldChg chg="addSp delSp modSp mod">
        <pc:chgData name="anthony arrowsmith" userId="970f0cbead94fb46" providerId="LiveId" clId="{BBF17B81-A51B-489F-89A5-4A296EAA5F63}" dt="2026-09-15T13:14:30.419" v="335" actId="1076"/>
        <pc:sldMkLst>
          <pc:docMk/>
          <pc:sldMk cId="814824648" sldId="264"/>
        </pc:sldMkLst>
        <pc:spChg chg="mod">
          <ac:chgData name="anthony arrowsmith" userId="970f0cbead94fb46" providerId="LiveId" clId="{BBF17B81-A51B-489F-89A5-4A296EAA5F63}" dt="2026-09-15T08:13:34.711" v="293" actId="1076"/>
          <ac:spMkLst>
            <pc:docMk/>
            <pc:sldMk cId="814824648" sldId="264"/>
            <ac:spMk id="2" creationId="{B63AB81F-79CE-485C-A852-AE75163E6551}"/>
          </ac:spMkLst>
        </pc:spChg>
        <pc:spChg chg="add del mod">
          <ac:chgData name="anthony arrowsmith" userId="970f0cbead94fb46" providerId="LiveId" clId="{BBF17B81-A51B-489F-89A5-4A296EAA5F63}" dt="2026-09-15T08:13:48.593" v="297" actId="478"/>
          <ac:spMkLst>
            <pc:docMk/>
            <pc:sldMk cId="814824648" sldId="264"/>
            <ac:spMk id="5" creationId="{F0DBD418-2B7E-EAF9-4299-1C6EBBA130DC}"/>
          </ac:spMkLst>
        </pc:spChg>
        <pc:picChg chg="del mod">
          <ac:chgData name="anthony arrowsmith" userId="970f0cbead94fb46" providerId="LiveId" clId="{BBF17B81-A51B-489F-89A5-4A296EAA5F63}" dt="2026-09-15T08:13:42.384" v="295" actId="478"/>
          <ac:picMkLst>
            <pc:docMk/>
            <pc:sldMk cId="814824648" sldId="264"/>
            <ac:picMk id="4" creationId="{46110FAC-BA78-4407-B856-E0E2F69977EB}"/>
          </ac:picMkLst>
        </pc:picChg>
        <pc:picChg chg="add mod">
          <ac:chgData name="anthony arrowsmith" userId="970f0cbead94fb46" providerId="LiveId" clId="{BBF17B81-A51B-489F-89A5-4A296EAA5F63}" dt="2026-09-15T13:03:54.907" v="330" actId="1076"/>
          <ac:picMkLst>
            <pc:docMk/>
            <pc:sldMk cId="814824648" sldId="264"/>
            <ac:picMk id="7" creationId="{E3ECE20E-8AE8-DF18-013B-1AB09E563C5F}"/>
          </ac:picMkLst>
        </pc:picChg>
        <pc:picChg chg="add mod">
          <ac:chgData name="anthony arrowsmith" userId="970f0cbead94fb46" providerId="LiveId" clId="{BBF17B81-A51B-489F-89A5-4A296EAA5F63}" dt="2026-09-15T13:14:30.419" v="335" actId="1076"/>
          <ac:picMkLst>
            <pc:docMk/>
            <pc:sldMk cId="814824648" sldId="264"/>
            <ac:picMk id="9" creationId="{23FF9C60-09E6-F5E1-0B2A-7679B4B86008}"/>
          </ac:picMkLst>
        </pc:picChg>
      </pc:sldChg>
      <pc:sldChg chg="del">
        <pc:chgData name="anthony arrowsmith" userId="970f0cbead94fb46" providerId="LiveId" clId="{BBF17B81-A51B-489F-89A5-4A296EAA5F63}" dt="2026-09-15T07:56:20.148" v="194" actId="47"/>
        <pc:sldMkLst>
          <pc:docMk/>
          <pc:sldMk cId="3288110138" sldId="265"/>
        </pc:sldMkLst>
      </pc:sldChg>
      <pc:sldChg chg="addSp delSp modSp mod ord">
        <pc:chgData name="anthony arrowsmith" userId="970f0cbead94fb46" providerId="LiveId" clId="{BBF17B81-A51B-489F-89A5-4A296EAA5F63}" dt="2026-09-15T13:02:34.337" v="323"/>
        <pc:sldMkLst>
          <pc:docMk/>
          <pc:sldMk cId="2353537262" sldId="266"/>
        </pc:sldMkLst>
        <pc:spChg chg="mod">
          <ac:chgData name="anthony arrowsmith" userId="970f0cbead94fb46" providerId="LiveId" clId="{BBF17B81-A51B-489F-89A5-4A296EAA5F63}" dt="2026-09-15T13:01:15.239" v="317" actId="1076"/>
          <ac:spMkLst>
            <pc:docMk/>
            <pc:sldMk cId="2353537262" sldId="266"/>
            <ac:spMk id="2" creationId="{5CF12948-FC60-4303-97B7-249CA6BCD710}"/>
          </ac:spMkLst>
        </pc:spChg>
        <pc:picChg chg="del">
          <ac:chgData name="anthony arrowsmith" userId="970f0cbead94fb46" providerId="LiveId" clId="{BBF17B81-A51B-489F-89A5-4A296EAA5F63}" dt="2026-09-15T12:54:42.057" v="298" actId="478"/>
          <ac:picMkLst>
            <pc:docMk/>
            <pc:sldMk cId="2353537262" sldId="266"/>
            <ac:picMk id="4" creationId="{6879C47C-A9EA-4D7F-B90E-F0D766D35DB6}"/>
          </ac:picMkLst>
        </pc:picChg>
        <pc:picChg chg="add mod">
          <ac:chgData name="anthony arrowsmith" userId="970f0cbead94fb46" providerId="LiveId" clId="{BBF17B81-A51B-489F-89A5-4A296EAA5F63}" dt="2026-09-15T12:59:17.070" v="305" actId="1076"/>
          <ac:picMkLst>
            <pc:docMk/>
            <pc:sldMk cId="2353537262" sldId="266"/>
            <ac:picMk id="6" creationId="{30116756-C31B-6C3C-A5AD-F5BE3636F786}"/>
          </ac:picMkLst>
        </pc:picChg>
      </pc:sldChg>
      <pc:sldChg chg="del">
        <pc:chgData name="anthony arrowsmith" userId="970f0cbead94fb46" providerId="LiveId" clId="{BBF17B81-A51B-489F-89A5-4A296EAA5F63}" dt="2026-09-15T08:10:06.082" v="265" actId="47"/>
        <pc:sldMkLst>
          <pc:docMk/>
          <pc:sldMk cId="3885068242" sldId="267"/>
        </pc:sldMkLst>
      </pc:sldChg>
      <pc:sldChg chg="del">
        <pc:chgData name="anthony arrowsmith" userId="970f0cbead94fb46" providerId="LiveId" clId="{BBF17B81-A51B-489F-89A5-4A296EAA5F63}" dt="2026-09-15T08:10:02.455" v="264" actId="47"/>
        <pc:sldMkLst>
          <pc:docMk/>
          <pc:sldMk cId="3419057147" sldId="268"/>
        </pc:sldMkLst>
      </pc:sldChg>
      <pc:sldChg chg="delSp modSp mod ord">
        <pc:chgData name="anthony arrowsmith" userId="970f0cbead94fb46" providerId="LiveId" clId="{BBF17B81-A51B-489F-89A5-4A296EAA5F63}" dt="2026-09-15T13:02:52.238" v="325"/>
        <pc:sldMkLst>
          <pc:docMk/>
          <pc:sldMk cId="1375468096" sldId="269"/>
        </pc:sldMkLst>
        <pc:spChg chg="mod">
          <ac:chgData name="anthony arrowsmith" userId="970f0cbead94fb46" providerId="LiveId" clId="{BBF17B81-A51B-489F-89A5-4A296EAA5F63}" dt="2026-09-15T13:01:40.463" v="319" actId="1076"/>
          <ac:spMkLst>
            <pc:docMk/>
            <pc:sldMk cId="1375468096" sldId="269"/>
            <ac:spMk id="2" creationId="{5D736078-D6A4-4AD7-83B2-2C188412AF27}"/>
          </ac:spMkLst>
        </pc:spChg>
        <pc:picChg chg="mod">
          <ac:chgData name="anthony arrowsmith" userId="970f0cbead94fb46" providerId="LiveId" clId="{BBF17B81-A51B-489F-89A5-4A296EAA5F63}" dt="2026-09-15T08:09:01.956" v="254" actId="1076"/>
          <ac:picMkLst>
            <pc:docMk/>
            <pc:sldMk cId="1375468096" sldId="269"/>
            <ac:picMk id="3" creationId="{700AE3BC-FC90-4803-9CB1-A3F265790E77}"/>
          </ac:picMkLst>
        </pc:picChg>
        <pc:picChg chg="del">
          <ac:chgData name="anthony arrowsmith" userId="970f0cbead94fb46" providerId="LiveId" clId="{BBF17B81-A51B-489F-89A5-4A296EAA5F63}" dt="2026-09-15T08:08:20.458" v="247" actId="478"/>
          <ac:picMkLst>
            <pc:docMk/>
            <pc:sldMk cId="1375468096" sldId="269"/>
            <ac:picMk id="4" creationId="{EC79F66A-886F-4880-952A-C94D105301CE}"/>
          </ac:picMkLst>
        </pc:picChg>
      </pc:sldChg>
      <pc:sldChg chg="del">
        <pc:chgData name="anthony arrowsmith" userId="970f0cbead94fb46" providerId="LiveId" clId="{BBF17B81-A51B-489F-89A5-4A296EAA5F63}" dt="2026-09-15T07:56:11.340" v="193" actId="47"/>
        <pc:sldMkLst>
          <pc:docMk/>
          <pc:sldMk cId="2060613075" sldId="270"/>
        </pc:sldMkLst>
      </pc:sldChg>
      <pc:sldChg chg="addSp delSp modSp mod">
        <pc:chgData name="anthony arrowsmith" userId="970f0cbead94fb46" providerId="LiveId" clId="{BBF17B81-A51B-489F-89A5-4A296EAA5F63}" dt="2026-09-15T13:27:43.753" v="349" actId="1076"/>
        <pc:sldMkLst>
          <pc:docMk/>
          <pc:sldMk cId="1532633" sldId="271"/>
        </pc:sldMkLst>
        <pc:spChg chg="mod">
          <ac:chgData name="anthony arrowsmith" userId="970f0cbead94fb46" providerId="LiveId" clId="{BBF17B81-A51B-489F-89A5-4A296EAA5F63}" dt="2026-09-15T13:17:06.749" v="337" actId="1076"/>
          <ac:spMkLst>
            <pc:docMk/>
            <pc:sldMk cId="1532633" sldId="271"/>
            <ac:spMk id="4" creationId="{44E171DC-D9DA-17A3-A01C-4F70FEC19AAE}"/>
          </ac:spMkLst>
        </pc:spChg>
        <pc:picChg chg="add del mod">
          <ac:chgData name="anthony arrowsmith" userId="970f0cbead94fb46" providerId="LiveId" clId="{BBF17B81-A51B-489F-89A5-4A296EAA5F63}" dt="2026-09-15T13:26:30.904" v="344" actId="478"/>
          <ac:picMkLst>
            <pc:docMk/>
            <pc:sldMk cId="1532633" sldId="271"/>
            <ac:picMk id="3" creationId="{415F22E2-941B-0F9E-2A84-8B3E4EC84B9D}"/>
          </ac:picMkLst>
        </pc:picChg>
        <pc:picChg chg="mod">
          <ac:chgData name="anthony arrowsmith" userId="970f0cbead94fb46" providerId="LiveId" clId="{BBF17B81-A51B-489F-89A5-4A296EAA5F63}" dt="2026-09-15T07:57:24.694" v="201" actId="1076"/>
          <ac:picMkLst>
            <pc:docMk/>
            <pc:sldMk cId="1532633" sldId="271"/>
            <ac:picMk id="5" creationId="{3D5EDEE0-7592-B018-3A5C-6BF884034444}"/>
          </ac:picMkLst>
        </pc:picChg>
        <pc:picChg chg="add mod">
          <ac:chgData name="anthony arrowsmith" userId="970f0cbead94fb46" providerId="LiveId" clId="{BBF17B81-A51B-489F-89A5-4A296EAA5F63}" dt="2026-09-15T13:27:43.753" v="349" actId="1076"/>
          <ac:picMkLst>
            <pc:docMk/>
            <pc:sldMk cId="1532633" sldId="271"/>
            <ac:picMk id="7" creationId="{DE6E2820-ED72-DB55-0571-9320BE62B436}"/>
          </ac:picMkLst>
        </pc:picChg>
      </pc:sldChg>
      <pc:sldChg chg="addSp delSp modSp mod">
        <pc:chgData name="anthony arrowsmith" userId="970f0cbead94fb46" providerId="LiveId" clId="{BBF17B81-A51B-489F-89A5-4A296EAA5F63}" dt="2026-09-15T13:17:43.819" v="339" actId="1076"/>
        <pc:sldMkLst>
          <pc:docMk/>
          <pc:sldMk cId="3628259091" sldId="272"/>
        </pc:sldMkLst>
        <pc:spChg chg="mod">
          <ac:chgData name="anthony arrowsmith" userId="970f0cbead94fb46" providerId="LiveId" clId="{BBF17B81-A51B-489F-89A5-4A296EAA5F63}" dt="2026-09-15T13:17:43.819" v="339" actId="1076"/>
          <ac:spMkLst>
            <pc:docMk/>
            <pc:sldMk cId="3628259091" sldId="272"/>
            <ac:spMk id="7" creationId="{A8125E67-9236-A196-B6BE-BC693B798553}"/>
          </ac:spMkLst>
        </pc:spChg>
        <pc:picChg chg="del">
          <ac:chgData name="anthony arrowsmith" userId="970f0cbead94fb46" providerId="LiveId" clId="{BBF17B81-A51B-489F-89A5-4A296EAA5F63}" dt="2026-09-15T08:00:27.628" v="224" actId="478"/>
          <ac:picMkLst>
            <pc:docMk/>
            <pc:sldMk cId="3628259091" sldId="272"/>
            <ac:picMk id="3" creationId="{6E50E78E-93C0-3772-7B46-202024240F3F}"/>
          </ac:picMkLst>
        </pc:picChg>
        <pc:picChg chg="mod">
          <ac:chgData name="anthony arrowsmith" userId="970f0cbead94fb46" providerId="LiveId" clId="{BBF17B81-A51B-489F-89A5-4A296EAA5F63}" dt="2026-09-15T08:00:46.271" v="226" actId="1076"/>
          <ac:picMkLst>
            <pc:docMk/>
            <pc:sldMk cId="3628259091" sldId="272"/>
            <ac:picMk id="4" creationId="{281F1E93-9505-579C-B477-FEE4DC5A6B3D}"/>
          </ac:picMkLst>
        </pc:picChg>
        <pc:picChg chg="mod">
          <ac:chgData name="anthony arrowsmith" userId="970f0cbead94fb46" providerId="LiveId" clId="{BBF17B81-A51B-489F-89A5-4A296EAA5F63}" dt="2026-09-15T08:00:56.097" v="228" actId="14100"/>
          <ac:picMkLst>
            <pc:docMk/>
            <pc:sldMk cId="3628259091" sldId="272"/>
            <ac:picMk id="5" creationId="{3BF85209-7192-82C4-2B1E-AE6037658A51}"/>
          </ac:picMkLst>
        </pc:picChg>
        <pc:picChg chg="del">
          <ac:chgData name="anthony arrowsmith" userId="970f0cbead94fb46" providerId="LiveId" clId="{BBF17B81-A51B-489F-89A5-4A296EAA5F63}" dt="2026-09-15T08:01:04.139" v="229" actId="478"/>
          <ac:picMkLst>
            <pc:docMk/>
            <pc:sldMk cId="3628259091" sldId="272"/>
            <ac:picMk id="6" creationId="{F7E90F72-B720-C146-C579-58BC4FB07D93}"/>
          </ac:picMkLst>
        </pc:picChg>
        <pc:picChg chg="add mod">
          <ac:chgData name="anthony arrowsmith" userId="970f0cbead94fb46" providerId="LiveId" clId="{BBF17B81-A51B-489F-89A5-4A296EAA5F63}" dt="2026-09-15T08:06:18.730" v="237" actId="14100"/>
          <ac:picMkLst>
            <pc:docMk/>
            <pc:sldMk cId="3628259091" sldId="272"/>
            <ac:picMk id="9" creationId="{22A4B6F1-5B72-AD61-0E68-F5E9A5D0850E}"/>
          </ac:picMkLst>
        </pc:picChg>
        <pc:picChg chg="add mod">
          <ac:chgData name="anthony arrowsmith" userId="970f0cbead94fb46" providerId="LiveId" clId="{BBF17B81-A51B-489F-89A5-4A296EAA5F63}" dt="2026-09-15T08:07:58.839" v="246" actId="14100"/>
          <ac:picMkLst>
            <pc:docMk/>
            <pc:sldMk cId="3628259091" sldId="272"/>
            <ac:picMk id="11" creationId="{35C34C73-4C44-19A4-1FAD-1043043EA3D6}"/>
          </ac:picMkLst>
        </pc:picChg>
      </pc:sldChg>
      <pc:sldChg chg="addSp modSp mod ord">
        <pc:chgData name="anthony arrowsmith" userId="970f0cbead94fb46" providerId="LiveId" clId="{BBF17B81-A51B-489F-89A5-4A296EAA5F63}" dt="2026-09-15T13:02:04.602" v="321" actId="1076"/>
        <pc:sldMkLst>
          <pc:docMk/>
          <pc:sldMk cId="1921217690" sldId="273"/>
        </pc:sldMkLst>
        <pc:spChg chg="mod">
          <ac:chgData name="anthony arrowsmith" userId="970f0cbead94fb46" providerId="LiveId" clId="{BBF17B81-A51B-489F-89A5-4A296EAA5F63}" dt="2026-09-15T13:02:04.602" v="321" actId="1076"/>
          <ac:spMkLst>
            <pc:docMk/>
            <pc:sldMk cId="1921217690" sldId="273"/>
            <ac:spMk id="3" creationId="{9460C9E6-1151-A6BE-D8D9-CEC36D704421}"/>
          </ac:spMkLst>
        </pc:spChg>
        <pc:picChg chg="mod">
          <ac:chgData name="anthony arrowsmith" userId="970f0cbead94fb46" providerId="LiveId" clId="{BBF17B81-A51B-489F-89A5-4A296EAA5F63}" dt="2026-09-14T19:32:15.389" v="148" actId="14100"/>
          <ac:picMkLst>
            <pc:docMk/>
            <pc:sldMk cId="1921217690" sldId="273"/>
            <ac:picMk id="2" creationId="{5A015649-CE68-30A3-FEFF-28515211BB4D}"/>
          </ac:picMkLst>
        </pc:picChg>
        <pc:picChg chg="add mod">
          <ac:chgData name="anthony arrowsmith" userId="970f0cbead94fb46" providerId="LiveId" clId="{BBF17B81-A51B-489F-89A5-4A296EAA5F63}" dt="2026-09-14T19:34:08.381" v="153" actId="1076"/>
          <ac:picMkLst>
            <pc:docMk/>
            <pc:sldMk cId="1921217690" sldId="273"/>
            <ac:picMk id="5" creationId="{DB2FB2C3-5551-EF9F-1321-860A7C0FDFA6}"/>
          </ac:picMkLst>
        </pc:picChg>
        <pc:picChg chg="add mod modCrop">
          <ac:chgData name="anthony arrowsmith" userId="970f0cbead94fb46" providerId="LiveId" clId="{BBF17B81-A51B-489F-89A5-4A296EAA5F63}" dt="2026-09-15T07:48:06.291" v="164" actId="14100"/>
          <ac:picMkLst>
            <pc:docMk/>
            <pc:sldMk cId="1921217690" sldId="273"/>
            <ac:picMk id="7" creationId="{46330512-F92F-530A-3DCC-49B3DE9F89C3}"/>
          </ac:picMkLst>
        </pc:picChg>
        <pc:picChg chg="add mod modCrop">
          <ac:chgData name="anthony arrowsmith" userId="970f0cbead94fb46" providerId="LiveId" clId="{BBF17B81-A51B-489F-89A5-4A296EAA5F63}" dt="2026-09-15T07:50:02.324" v="169" actId="1076"/>
          <ac:picMkLst>
            <pc:docMk/>
            <pc:sldMk cId="1921217690" sldId="273"/>
            <ac:picMk id="9" creationId="{AD13F5D1-F665-A54C-9FEC-A323556E3136}"/>
          </ac:picMkLst>
        </pc:picChg>
        <pc:picChg chg="add mod modCrop">
          <ac:chgData name="anthony arrowsmith" userId="970f0cbead94fb46" providerId="LiveId" clId="{BBF17B81-A51B-489F-89A5-4A296EAA5F63}" dt="2026-09-15T07:52:14.856" v="179" actId="1076"/>
          <ac:picMkLst>
            <pc:docMk/>
            <pc:sldMk cId="1921217690" sldId="273"/>
            <ac:picMk id="11" creationId="{805B78D4-9ECC-43A7-F1B5-3B11D569CC92}"/>
          </ac:picMkLst>
        </pc:picChg>
        <pc:picChg chg="add mod modCrop">
          <ac:chgData name="anthony arrowsmith" userId="970f0cbead94fb46" providerId="LiveId" clId="{BBF17B81-A51B-489F-89A5-4A296EAA5F63}" dt="2026-09-15T07:55:13.239" v="191" actId="1076"/>
          <ac:picMkLst>
            <pc:docMk/>
            <pc:sldMk cId="1921217690" sldId="273"/>
            <ac:picMk id="13" creationId="{760F8C2D-C991-AE81-2280-831DBADE713B}"/>
          </ac:picMkLst>
        </pc:picChg>
      </pc:sldChg>
      <pc:sldChg chg="addSp delSp modSp new mod">
        <pc:chgData name="anthony arrowsmith" userId="970f0cbead94fb46" providerId="LiveId" clId="{BBF17B81-A51B-489F-89A5-4A296EAA5F63}" dt="2026-09-15T13:37:34.479" v="399" actId="121"/>
        <pc:sldMkLst>
          <pc:docMk/>
          <pc:sldMk cId="3851234462" sldId="274"/>
        </pc:sldMkLst>
        <pc:spChg chg="add del mod">
          <ac:chgData name="anthony arrowsmith" userId="970f0cbead94fb46" providerId="LiveId" clId="{BBF17B81-A51B-489F-89A5-4A296EAA5F63}" dt="2026-09-15T13:31:16.073" v="357" actId="478"/>
          <ac:spMkLst>
            <pc:docMk/>
            <pc:sldMk cId="3851234462" sldId="274"/>
            <ac:spMk id="2" creationId="{6704CA3F-6609-41F3-A934-56609CBD5C41}"/>
          </ac:spMkLst>
        </pc:spChg>
        <pc:spChg chg="add del mod">
          <ac:chgData name="anthony arrowsmith" userId="970f0cbead94fb46" providerId="LiveId" clId="{BBF17B81-A51B-489F-89A5-4A296EAA5F63}" dt="2026-09-15T13:36:34.264" v="391" actId="478"/>
          <ac:spMkLst>
            <pc:docMk/>
            <pc:sldMk cId="3851234462" sldId="274"/>
            <ac:spMk id="3" creationId="{021F0B92-08F6-5D69-3A49-64DFAB2D6A75}"/>
          </ac:spMkLst>
        </pc:spChg>
        <pc:spChg chg="add mod">
          <ac:chgData name="anthony arrowsmith" userId="970f0cbead94fb46" providerId="LiveId" clId="{BBF17B81-A51B-489F-89A5-4A296EAA5F63}" dt="2026-09-15T13:37:34.479" v="399" actId="121"/>
          <ac:spMkLst>
            <pc:docMk/>
            <pc:sldMk cId="3851234462" sldId="274"/>
            <ac:spMk id="12" creationId="{06A9588C-4332-FBD5-B5D8-88A7E960AC7B}"/>
          </ac:spMkLst>
        </pc:spChg>
        <pc:picChg chg="add del">
          <ac:chgData name="anthony arrowsmith" userId="970f0cbead94fb46" providerId="LiveId" clId="{BBF17B81-A51B-489F-89A5-4A296EAA5F63}" dt="2026-09-15T13:32:57.627" v="364" actId="478"/>
          <ac:picMkLst>
            <pc:docMk/>
            <pc:sldMk cId="3851234462" sldId="274"/>
            <ac:picMk id="5" creationId="{B4DD5604-66F4-3968-465E-A51849E91466}"/>
          </ac:picMkLst>
        </pc:picChg>
        <pc:picChg chg="add del">
          <ac:chgData name="anthony arrowsmith" userId="970f0cbead94fb46" providerId="LiveId" clId="{BBF17B81-A51B-489F-89A5-4A296EAA5F63}" dt="2026-09-15T13:33:20.769" v="366" actId="478"/>
          <ac:picMkLst>
            <pc:docMk/>
            <pc:sldMk cId="3851234462" sldId="274"/>
            <ac:picMk id="7" creationId="{D9B8E20D-396E-5329-3BFB-CCFFB2A941CC}"/>
          </ac:picMkLst>
        </pc:picChg>
        <pc:picChg chg="add mod">
          <ac:chgData name="anthony arrowsmith" userId="970f0cbead94fb46" providerId="LiveId" clId="{BBF17B81-A51B-489F-89A5-4A296EAA5F63}" dt="2026-09-15T13:34:06.249" v="370" actId="14100"/>
          <ac:picMkLst>
            <pc:docMk/>
            <pc:sldMk cId="3851234462" sldId="274"/>
            <ac:picMk id="9" creationId="{A4D7333C-D286-CE7B-5ABF-C5F6B4E0739E}"/>
          </ac:picMkLst>
        </pc:picChg>
        <pc:picChg chg="add mod">
          <ac:chgData name="anthony arrowsmith" userId="970f0cbead94fb46" providerId="LiveId" clId="{BBF17B81-A51B-489F-89A5-4A296EAA5F63}" dt="2026-09-15T13:34:52.810" v="374" actId="1076"/>
          <ac:picMkLst>
            <pc:docMk/>
            <pc:sldMk cId="3851234462" sldId="274"/>
            <ac:picMk id="11" creationId="{CA70329E-944F-AC4D-6EE5-A8464EDE004A}"/>
          </ac:picMkLst>
        </pc:picChg>
      </pc:sldChg>
      <pc:sldChg chg="del">
        <pc:chgData name="anthony arrowsmith" userId="970f0cbead94fb46" providerId="LiveId" clId="{BBF17B81-A51B-489F-89A5-4A296EAA5F63}" dt="2026-09-15T07:56:10.262" v="192" actId="47"/>
        <pc:sldMkLst>
          <pc:docMk/>
          <pc:sldMk cId="4241100831" sldId="274"/>
        </pc:sldMkLst>
      </pc:sldChg>
      <pc:sldChg chg="del">
        <pc:chgData name="anthony arrowsmith" userId="970f0cbead94fb46" providerId="LiveId" clId="{BBF17B81-A51B-489F-89A5-4A296EAA5F63}" dt="2026-09-14T19:27:47.461" v="1" actId="47"/>
        <pc:sldMkLst>
          <pc:docMk/>
          <pc:sldMk cId="4171552527" sldId="275"/>
        </pc:sldMkLst>
      </pc:sldChg>
      <pc:sldChg chg="del">
        <pc:chgData name="anthony arrowsmith" userId="970f0cbead94fb46" providerId="LiveId" clId="{BBF17B81-A51B-489F-89A5-4A296EAA5F63}" dt="2026-09-14T19:27:43.773" v="0" actId="47"/>
        <pc:sldMkLst>
          <pc:docMk/>
          <pc:sldMk cId="2091962447" sldId="27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63278D-206D-4C77-B0A1-9113336AF2CD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840AD6-3FA9-4DE1-AC5E-3C2E7DA909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6903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43A6F1-E550-407C-BFA4-EFC48E06AF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02BD08-0A36-4281-AF66-3133F74796C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E86850-F32C-4FF9-A742-49F3066BD7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3018E5-5BA1-409B-9C0C-F27CE7B77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6E8169-F3CA-414E-9296-DCB91914B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408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1C31D4-419C-4428-9027-F9F86426E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288408-228D-48C2-A240-A8D806048D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D81154-7DC5-4683-B74D-A127E3B4A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C0C933-A28E-4149-B2A2-4E8EEAB8BB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2E411E-A988-4BA9-8140-15675A175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8211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DA5138-9FEB-4D24-AC26-C4BEDB1EF3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657DEC-CD2B-4B82-8453-B6456A19CF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32CFF2-F164-492A-9813-5A6B56E0B7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22A446-07CA-4DF5-8382-06C0C0E34D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C3389-B26D-4E4F-A493-D910718D0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8682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747104-5BB0-4620-A176-6E5D7779A2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1BFDF-F3CA-4270-9837-AF4D2C6C1C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1DBF94-C80D-404B-92BA-7D678372E2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28CE2F-D637-4193-AFD1-9819A91C5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6E7CA2A-46FE-4101-B721-93B79D1EF1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FC23E4-3D39-4CD7-83AC-81378228AD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247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F0E98-483C-4441-9F29-B26A4352C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F4AA45-EAB9-45B8-9C90-154C3344077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BD6F2A-F83A-41D5-B92B-D124340783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842CF6-A4F8-4B68-8816-0343DAC2592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3AE61CE-8C2B-4F31-845B-1F74475DE49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CD52BEB-FBA3-4EE6-95F4-250917345A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B232FBA-2173-4DC7-8D77-F87C93A873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27599-E08F-4C9A-8128-840886B593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542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B0BD32-895F-4EFB-A77A-7CBACA0153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106BE9-276A-4E09-AA66-0D704A6418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8C1690-60C4-4BC8-8813-E9CD00BE5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B4C35D-6F1A-4553-B7D9-F55E50F3C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6458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A0C616A-9100-4A94-8012-54D4579487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FD8AFB-317B-4936-9CFC-2F641FDD9B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919A10-A9AE-4609-8F37-2E4257A13A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930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BC45A7-B5BE-406C-8342-5359FDC4CB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48051C-DFC7-4F74-A2A4-36DC949168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B302D7-6722-41AF-8E85-5C4545BBD1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B809F4-FA2D-4484-98E7-085181F31F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EB0517-3870-4E43-B3AF-5C59D9FFAE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8CE53EE-F68C-407B-A526-0ECD8C8827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3414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12114E-2DC2-4742-BE91-903626B85A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FEA3FE3-BB80-4AF0-8CEA-4718AD98982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582282-8320-4538-B0C6-F35C18B0A8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6969D8-88AC-4CE5-93C2-85A7586C7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2BA871-857D-48F2-A3AF-11B778A528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59B7C1-DE4D-4A74-9DFC-526A461AAD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51618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423A5-0F1E-46E5-835C-CC5002AB27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7337D-2E52-4E49-BF17-5D071156097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5FEC8-D53F-434D-BC8E-D7593CE08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9A1021-C019-4001-87F8-91A9CD7C69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17D781-D34D-4E59-87F3-115CC275B6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84675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DE4059-7535-4B89-A8D0-695AF73180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996530-3627-47BC-833D-E236E812C6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310E4E-9A39-4A15-9C1E-4CC26BDF52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18DCFF-D52E-4A4C-9939-DEE2BE06842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C4A9F5-676D-4FA4-BAE9-CEF6978D31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907180-D039-4B0C-AE0D-A920E602F2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0936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8633EE2-F504-48DA-8039-4CD4FA3DC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406414-769F-46FB-B892-07E9652EFF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A3B33D-559C-443D-B220-F015CBD4D6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518DCFF-D52E-4A4C-9939-DEE2BE068427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12A9C0-ED35-4F7B-BCE6-13545B0ACA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3B929C-CC01-4A5A-B870-EB42375D3C5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CC4E6A-81B3-4CCA-9A1D-D1ED19E5A3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478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nieves.ch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6096C-BB97-44EF-A248-0DEB2F0F57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83412" y="5049328"/>
            <a:ext cx="9506309" cy="1330355"/>
          </a:xfrm>
        </p:spPr>
        <p:txBody>
          <a:bodyPr>
            <a:normAutofit/>
          </a:bodyPr>
          <a:lstStyle/>
          <a:p>
            <a:r>
              <a:rPr lang="en-GB" sz="8000" b="1" dirty="0">
                <a:solidFill>
                  <a:schemeClr val="accent2"/>
                </a:solidFill>
                <a:latin typeface="Futura Windows" panose="020B0502020204020303" pitchFamily="34" charset="0"/>
              </a:rPr>
              <a:t>On Your Marks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4E7C21-3DC4-82E0-9D54-D4AC3BBA52F2}"/>
              </a:ext>
            </a:extLst>
          </p:cNvPr>
          <p:cNvSpPr txBox="1"/>
          <p:nvPr/>
        </p:nvSpPr>
        <p:spPr>
          <a:xfrm>
            <a:off x="5831456" y="167130"/>
            <a:ext cx="89427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>
                <a:latin typeface="Futura Windows" panose="020B0502020204020303" pitchFamily="34" charset="0"/>
              </a:rPr>
              <a:t>ADAA4007</a:t>
            </a:r>
            <a:r>
              <a:rPr lang="en-GB" sz="2400" u="sng" dirty="0">
                <a:latin typeface="Futura Windows" panose="020B0502020204020303" pitchFamily="34" charset="0"/>
              </a:rPr>
              <a:t> – Introduction to Art and Design</a:t>
            </a:r>
          </a:p>
        </p:txBody>
      </p:sp>
    </p:spTree>
    <p:extLst>
      <p:ext uri="{BB962C8B-B14F-4D97-AF65-F5344CB8AC3E}">
        <p14:creationId xmlns:p14="http://schemas.microsoft.com/office/powerpoint/2010/main" val="237567263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5A015649-CE68-30A3-FEFF-28515211BB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3174521" cy="317452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460C9E6-1151-A6BE-D8D9-CEC36D704421}"/>
              </a:ext>
            </a:extLst>
          </p:cNvPr>
          <p:cNvSpPr txBox="1"/>
          <p:nvPr/>
        </p:nvSpPr>
        <p:spPr>
          <a:xfrm>
            <a:off x="9012627" y="6245525"/>
            <a:ext cx="31055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b="1" dirty="0">
                <a:latin typeface="Futura Windows" panose="020B0502020204020303" pitchFamily="34" charset="0"/>
              </a:rPr>
              <a:t>Design Principles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2FB2C3-5551-EF9F-1321-860A7C0FDFA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33254" y="2006361"/>
            <a:ext cx="6358746" cy="42391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6330512-F92F-530A-3DCC-49B3DE9F89C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531" t="21299" r="7312" b="10440"/>
          <a:stretch>
            <a:fillRect/>
          </a:stretch>
        </p:blipFill>
        <p:spPr>
          <a:xfrm>
            <a:off x="3174521" y="0"/>
            <a:ext cx="4169434" cy="236180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D13F5D1-F665-A54C-9FEC-A323556E3136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5884"/>
          <a:stretch>
            <a:fillRect/>
          </a:stretch>
        </p:blipFill>
        <p:spPr>
          <a:xfrm>
            <a:off x="247399" y="3288837"/>
            <a:ext cx="2679722" cy="35691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05B78D4-9ECC-43A7-F1B5-3B11D569CC92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5346" t="6541" r="5555" b="5912"/>
          <a:stretch>
            <a:fillRect/>
          </a:stretch>
        </p:blipFill>
        <p:spPr>
          <a:xfrm>
            <a:off x="3244458" y="2772750"/>
            <a:ext cx="3015389" cy="370360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60F8C2D-C991-AE81-2280-831DBADE713B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6111" t="17862" r="6822" b="17065"/>
          <a:stretch>
            <a:fillRect/>
          </a:stretch>
        </p:blipFill>
        <p:spPr>
          <a:xfrm>
            <a:off x="8028856" y="65603"/>
            <a:ext cx="3404020" cy="21545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1217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F12948-FC60-4303-97B7-249CA6BCD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44806" y="5921825"/>
            <a:ext cx="2261557" cy="983322"/>
          </a:xfrm>
        </p:spPr>
        <p:txBody>
          <a:bodyPr>
            <a:normAutofit/>
          </a:bodyPr>
          <a:lstStyle/>
          <a:p>
            <a:pPr algn="r"/>
            <a:r>
              <a:rPr lang="en-GB" sz="3200" b="1" dirty="0">
                <a:latin typeface="Futura Windows" panose="020B0502020204020303" pitchFamily="34" charset="0"/>
              </a:rPr>
              <a:t>Bauhaus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4F01629-95FD-41FE-BB57-692EC80F6CE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630" y="159888"/>
            <a:ext cx="4835792" cy="6557213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0116756-C31B-6C3C-A5AD-F5BE3636F7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57565" y="205895"/>
            <a:ext cx="6848798" cy="4538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3537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736078-D6A4-4AD7-83B2-2C188412A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05636" y="6133381"/>
            <a:ext cx="3221966" cy="724619"/>
          </a:xfrm>
        </p:spPr>
        <p:txBody>
          <a:bodyPr>
            <a:normAutofit/>
          </a:bodyPr>
          <a:lstStyle/>
          <a:p>
            <a:pPr algn="r"/>
            <a:r>
              <a:rPr lang="en-GB" sz="2800" b="1" dirty="0">
                <a:latin typeface="Futura Windows" panose="020B0502020204020303" pitchFamily="34" charset="0"/>
              </a:rPr>
              <a:t>El </a:t>
            </a:r>
            <a:r>
              <a:rPr lang="en-GB" sz="2800" b="1" dirty="0" err="1">
                <a:latin typeface="Futura Windows" panose="020B0502020204020303" pitchFamily="34" charset="0"/>
              </a:rPr>
              <a:t>Lissitzky</a:t>
            </a:r>
            <a:endParaRPr lang="en-GB" sz="2800" b="1" dirty="0">
              <a:latin typeface="Futura Windows" panose="020B0502020204020303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00AE3BC-FC90-4803-9CB1-A3F265790E7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28" y="80209"/>
            <a:ext cx="8301090" cy="6697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4680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AB81F-79CE-485C-A852-AE75163E6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24181" y="5699185"/>
            <a:ext cx="3634596" cy="1158815"/>
          </a:xfrm>
        </p:spPr>
        <p:txBody>
          <a:bodyPr>
            <a:normAutofit fontScale="90000"/>
          </a:bodyPr>
          <a:lstStyle/>
          <a:p>
            <a:r>
              <a:rPr lang="en-GB" dirty="0"/>
              <a:t>			</a:t>
            </a:r>
            <a:r>
              <a:rPr lang="en-GB" sz="3100" b="1" dirty="0">
                <a:latin typeface="Futura Windows" panose="020B0502020204020303" pitchFamily="34" charset="0"/>
              </a:rPr>
              <a:t>David Carson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ECE20E-8AE8-DF18-013B-1AB09E563C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0667" y="164620"/>
            <a:ext cx="5130457" cy="65287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23FF9C60-09E6-F5E1-0B2A-7679B4B860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164620"/>
            <a:ext cx="5630175" cy="4688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48246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D6507BA-697E-FE7E-2227-0B88E66536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251" y="141797"/>
            <a:ext cx="6624368" cy="651396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81F1E93-9505-579C-B477-FEE4DC5A6B3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12190" y="141797"/>
            <a:ext cx="2459039" cy="239346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3BF85209-7192-82C4-2B1E-AE6037658A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65112" y="146379"/>
            <a:ext cx="2459039" cy="2393464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8125E67-9236-A196-B6BE-BC693B798553}"/>
              </a:ext>
            </a:extLst>
          </p:cNvPr>
          <p:cNvSpPr txBox="1"/>
          <p:nvPr/>
        </p:nvSpPr>
        <p:spPr>
          <a:xfrm>
            <a:off x="8544973" y="6132539"/>
            <a:ext cx="35262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800" b="1" dirty="0">
                <a:latin typeface="Futura Windows" panose="020B0502020204020303" pitchFamily="34" charset="0"/>
              </a:rPr>
              <a:t>Kelley Walker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2A4B6F1-5B72-AD61-0E68-F5E9A5D0850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965113" y="2679938"/>
            <a:ext cx="2429590" cy="309400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5C34C73-4C44-19A4-1FAD-1043043EA3D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12190" y="2679938"/>
            <a:ext cx="2459038" cy="33799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82590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4E171DC-D9DA-17A3-A01C-4F70FEC19AAE}"/>
              </a:ext>
            </a:extLst>
          </p:cNvPr>
          <p:cNvSpPr txBox="1"/>
          <p:nvPr/>
        </p:nvSpPr>
        <p:spPr>
          <a:xfrm>
            <a:off x="6592670" y="6238451"/>
            <a:ext cx="5432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800" b="1" dirty="0">
                <a:latin typeface="Futura Windows" panose="020B0502020204020303" pitchFamily="34" charset="0"/>
              </a:rPr>
              <a:t>DJ Shadow </a:t>
            </a:r>
            <a:r>
              <a:rPr lang="en-GB" sz="2000" dirty="0" err="1">
                <a:latin typeface="Futura Windows" panose="020B0502020204020303" pitchFamily="34" charset="0"/>
              </a:rPr>
              <a:t>Endtroducing</a:t>
            </a:r>
            <a:endParaRPr lang="en-GB" sz="2000" dirty="0">
              <a:latin typeface="Futura Windows" panose="020B0502020204020303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5EDEE0-7592-B018-3A5C-6BF8840344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05" y="96328"/>
            <a:ext cx="6665343" cy="666534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E6E2820-ED72-DB55-0571-9320BE62B4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3977" y="2375140"/>
            <a:ext cx="4032478" cy="3246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326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4D7333C-D286-CE7B-5ABF-C5F6B4E0739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856" y="241539"/>
            <a:ext cx="5924910" cy="592491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A70329E-944F-AC4D-6EE5-A8464EDE00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8860" y="1556483"/>
            <a:ext cx="4950266" cy="329502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06A9588C-4332-FBD5-B5D8-88A7E960AC7B}"/>
              </a:ext>
            </a:extLst>
          </p:cNvPr>
          <p:cNvSpPr txBox="1"/>
          <p:nvPr/>
        </p:nvSpPr>
        <p:spPr>
          <a:xfrm>
            <a:off x="7273647" y="5766339"/>
            <a:ext cx="4445479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800" b="1" dirty="0">
                <a:latin typeface="Futura Windows" panose="020B0502020204020303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https://www.nieves.ch/</a:t>
            </a:r>
            <a:endParaRPr lang="en-GB" sz="2800" b="1" dirty="0">
              <a:latin typeface="Futura Windows" panose="020B0502020204020303" pitchFamily="34" charset="0"/>
            </a:endParaRPr>
          </a:p>
          <a:p>
            <a:pPr algn="r"/>
            <a:endParaRPr lang="en-GB" dirty="0">
              <a:latin typeface="Futura Windows" panose="020B05020202040203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12344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1391</TotalTime>
  <Words>33</Words>
  <Application>Microsoft Office PowerPoint</Application>
  <PresentationFormat>Widescreen</PresentationFormat>
  <Paragraphs>9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Futura Windows</vt:lpstr>
      <vt:lpstr>Office Theme</vt:lpstr>
      <vt:lpstr>On Your Marks</vt:lpstr>
      <vt:lpstr>PowerPoint Presentation</vt:lpstr>
      <vt:lpstr>Bauhaus</vt:lpstr>
      <vt:lpstr>El Lissitzky</vt:lpstr>
      <vt:lpstr>   David Carson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On Your Marks…..</dc:title>
  <dc:creator>anthony arrowsmith</dc:creator>
  <cp:lastModifiedBy>anthony arrowsmith</cp:lastModifiedBy>
  <cp:revision>5</cp:revision>
  <dcterms:created xsi:type="dcterms:W3CDTF">2019-09-27T12:20:04Z</dcterms:created>
  <dcterms:modified xsi:type="dcterms:W3CDTF">2026-09-15T13:37:41Z</dcterms:modified>
</cp:coreProperties>
</file>