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6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EF371E-EA91-43F4-A745-9320D89D1BF7}" v="10" dt="2026-10-20T13:17:51.4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63" y="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vdeep Randhawa" userId="1a8a06b6-a4a9-4968-a20c-4b9776673836" providerId="ADAL" clId="{CBFA2719-9299-4AA9-B27F-8AA4D4E5E72D}"/>
    <pc:docChg chg="undo custSel delSld modSld">
      <pc:chgData name="Navdeep Randhawa" userId="1a8a06b6-a4a9-4968-a20c-4b9776673836" providerId="ADAL" clId="{CBFA2719-9299-4AA9-B27F-8AA4D4E5E72D}" dt="2026-10-20T13:19:43.379" v="526" actId="26606"/>
      <pc:docMkLst>
        <pc:docMk/>
      </pc:docMkLst>
      <pc:sldChg chg="modNotesTx">
        <pc:chgData name="Navdeep Randhawa" userId="1a8a06b6-a4a9-4968-a20c-4b9776673836" providerId="ADAL" clId="{CBFA2719-9299-4AA9-B27F-8AA4D4E5E72D}" dt="2026-10-20T13:16:47.262" v="510" actId="6549"/>
        <pc:sldMkLst>
          <pc:docMk/>
          <pc:sldMk cId="0" sldId="256"/>
        </pc:sldMkLst>
      </pc:sldChg>
      <pc:sldChg chg="addSp delSp modSp mod setBg modClrScheme chgLayout modNotesTx">
        <pc:chgData name="Navdeep Randhawa" userId="1a8a06b6-a4a9-4968-a20c-4b9776673836" providerId="ADAL" clId="{CBFA2719-9299-4AA9-B27F-8AA4D4E5E72D}" dt="2026-10-19T11:21:13.859" v="307" actId="6549"/>
        <pc:sldMkLst>
          <pc:docMk/>
          <pc:sldMk cId="0" sldId="257"/>
        </pc:sldMkLst>
        <pc:spChg chg="mod">
          <ac:chgData name="Navdeep Randhawa" userId="1a8a06b6-a4a9-4968-a20c-4b9776673836" providerId="ADAL" clId="{CBFA2719-9299-4AA9-B27F-8AA4D4E5E72D}" dt="2026-10-13T12:30:37.886" v="128" actId="26606"/>
          <ac:spMkLst>
            <pc:docMk/>
            <pc:sldMk cId="0" sldId="257"/>
            <ac:spMk id="3" creationId="{00000000-0000-0000-0000-000000000000}"/>
          </ac:spMkLst>
        </pc:spChg>
        <pc:graphicFrameChg chg="add mod modGraphic">
          <ac:chgData name="Navdeep Randhawa" userId="1a8a06b6-a4a9-4968-a20c-4b9776673836" providerId="ADAL" clId="{CBFA2719-9299-4AA9-B27F-8AA4D4E5E72D}" dt="2026-10-13T12:30:37.886" v="128" actId="26606"/>
          <ac:graphicFrameMkLst>
            <pc:docMk/>
            <pc:sldMk cId="0" sldId="257"/>
            <ac:graphicFrameMk id="7" creationId="{4A5DF2C6-DFAA-3AC8-4A95-DB80D3845FF0}"/>
          </ac:graphicFrameMkLst>
        </pc:graphicFrameChg>
      </pc:sldChg>
      <pc:sldChg chg="delSp modSp del mod modNotesTx">
        <pc:chgData name="Navdeep Randhawa" userId="1a8a06b6-a4a9-4968-a20c-4b9776673836" providerId="ADAL" clId="{CBFA2719-9299-4AA9-B27F-8AA4D4E5E72D}" dt="2026-10-20T08:47:25.487" v="319" actId="47"/>
        <pc:sldMkLst>
          <pc:docMk/>
          <pc:sldMk cId="0" sldId="258"/>
        </pc:sldMkLst>
        <pc:spChg chg="mod">
          <ac:chgData name="Navdeep Randhawa" userId="1a8a06b6-a4a9-4968-a20c-4b9776673836" providerId="ADAL" clId="{CBFA2719-9299-4AA9-B27F-8AA4D4E5E72D}" dt="2026-10-20T08:42:19.919" v="318" actId="20577"/>
          <ac:spMkLst>
            <pc:docMk/>
            <pc:sldMk cId="0" sldId="258"/>
            <ac:spMk id="3" creationId="{00000000-0000-0000-0000-000000000000}"/>
          </ac:spMkLst>
        </pc:spChg>
      </pc:sldChg>
      <pc:sldChg chg="addSp delSp modSp mod setBg modClrScheme chgLayout modNotesTx">
        <pc:chgData name="Navdeep Randhawa" userId="1a8a06b6-a4a9-4968-a20c-4b9776673836" providerId="ADAL" clId="{CBFA2719-9299-4AA9-B27F-8AA4D4E5E72D}" dt="2026-10-20T12:33:10.478" v="362" actId="26606"/>
        <pc:sldMkLst>
          <pc:docMk/>
          <pc:sldMk cId="0" sldId="259"/>
        </pc:sldMkLst>
        <pc:spChg chg="del mod">
          <ac:chgData name="Navdeep Randhawa" userId="1a8a06b6-a4a9-4968-a20c-4b9776673836" providerId="ADAL" clId="{CBFA2719-9299-4AA9-B27F-8AA4D4E5E72D}" dt="2026-10-20T08:47:33.575" v="351" actId="478"/>
          <ac:spMkLst>
            <pc:docMk/>
            <pc:sldMk cId="0" sldId="259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2:33:10.478" v="362" actId="26606"/>
          <ac:spMkLst>
            <pc:docMk/>
            <pc:sldMk cId="0" sldId="259"/>
            <ac:spMk id="3" creationId="{00000000-0000-0000-0000-000000000000}"/>
          </ac:spMkLst>
        </pc:spChg>
        <pc:spChg chg="mod ord">
          <ac:chgData name="Navdeep Randhawa" userId="1a8a06b6-a4a9-4968-a20c-4b9776673836" providerId="ADAL" clId="{CBFA2719-9299-4AA9-B27F-8AA4D4E5E72D}" dt="2026-10-20T12:33:10.478" v="362" actId="26606"/>
          <ac:spMkLst>
            <pc:docMk/>
            <pc:sldMk cId="0" sldId="259"/>
            <ac:spMk id="4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08:47:40.247" v="352" actId="478"/>
          <ac:spMkLst>
            <pc:docMk/>
            <pc:sldMk cId="0" sldId="259"/>
            <ac:spMk id="5" creationId="{00000000-0000-0000-0000-000000000000}"/>
          </ac:spMkLst>
        </pc:spChg>
        <pc:spChg chg="del mod">
          <ac:chgData name="Navdeep Randhawa" userId="1a8a06b6-a4a9-4968-a20c-4b9776673836" providerId="ADAL" clId="{CBFA2719-9299-4AA9-B27F-8AA4D4E5E72D}" dt="2026-10-20T08:47:45.103" v="355" actId="478"/>
          <ac:spMkLst>
            <pc:docMk/>
            <pc:sldMk cId="0" sldId="259"/>
            <ac:spMk id="6" creationId="{00000000-0000-0000-0000-000000000000}"/>
          </ac:spMkLst>
        </pc:spChg>
        <pc:spChg chg="add mod">
          <ac:chgData name="Navdeep Randhawa" userId="1a8a06b6-a4a9-4968-a20c-4b9776673836" providerId="ADAL" clId="{CBFA2719-9299-4AA9-B27F-8AA4D4E5E72D}" dt="2026-10-20T12:33:10.478" v="362" actId="26606"/>
          <ac:spMkLst>
            <pc:docMk/>
            <pc:sldMk cId="0" sldId="259"/>
            <ac:spMk id="12" creationId="{FB2E2C3A-22CD-F97E-1D70-8AE240C62071}"/>
          </ac:spMkLst>
        </pc:spChg>
        <pc:spChg chg="add mod">
          <ac:chgData name="Navdeep Randhawa" userId="1a8a06b6-a4a9-4968-a20c-4b9776673836" providerId="ADAL" clId="{CBFA2719-9299-4AA9-B27F-8AA4D4E5E72D}" dt="2026-10-20T12:33:10.478" v="362" actId="26606"/>
          <ac:spMkLst>
            <pc:docMk/>
            <pc:sldMk cId="0" sldId="259"/>
            <ac:spMk id="14" creationId="{747036A7-D97B-CAD7-A862-7B64B2598808}"/>
          </ac:spMkLst>
        </pc:spChg>
        <pc:picChg chg="add mod">
          <ac:chgData name="Navdeep Randhawa" userId="1a8a06b6-a4a9-4968-a20c-4b9776673836" providerId="ADAL" clId="{CBFA2719-9299-4AA9-B27F-8AA4D4E5E72D}" dt="2026-10-20T12:33:10.478" v="362" actId="26606"/>
          <ac:picMkLst>
            <pc:docMk/>
            <pc:sldMk cId="0" sldId="259"/>
            <ac:picMk id="7" creationId="{9786DDB0-24BE-F751-40A5-ACAB882203C4}"/>
          </ac:picMkLst>
        </pc:picChg>
      </pc:sldChg>
      <pc:sldChg chg="addSp delSp modSp mod setBg modClrScheme chgLayout modNotesTx">
        <pc:chgData name="Navdeep Randhawa" userId="1a8a06b6-a4a9-4968-a20c-4b9776673836" providerId="ADAL" clId="{CBFA2719-9299-4AA9-B27F-8AA4D4E5E72D}" dt="2026-10-20T12:36:03.277" v="383" actId="20577"/>
        <pc:sldMkLst>
          <pc:docMk/>
          <pc:sldMk cId="0" sldId="260"/>
        </pc:sldMkLst>
        <pc:spChg chg="del mod">
          <ac:chgData name="Navdeep Randhawa" userId="1a8a06b6-a4a9-4968-a20c-4b9776673836" providerId="ADAL" clId="{CBFA2719-9299-4AA9-B27F-8AA4D4E5E72D}" dt="2026-10-20T12:31:46.229" v="357" actId="478"/>
          <ac:spMkLst>
            <pc:docMk/>
            <pc:sldMk cId="0" sldId="260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2:35:44.280" v="368" actId="26606"/>
          <ac:spMkLst>
            <pc:docMk/>
            <pc:sldMk cId="0" sldId="260"/>
            <ac:spMk id="3" creationId="{00000000-0000-0000-0000-000000000000}"/>
          </ac:spMkLst>
        </pc:spChg>
        <pc:spChg chg="mod ord">
          <ac:chgData name="Navdeep Randhawa" userId="1a8a06b6-a4a9-4968-a20c-4b9776673836" providerId="ADAL" clId="{CBFA2719-9299-4AA9-B27F-8AA4D4E5E72D}" dt="2026-10-20T12:36:03.277" v="383" actId="20577"/>
          <ac:spMkLst>
            <pc:docMk/>
            <pc:sldMk cId="0" sldId="260"/>
            <ac:spMk id="4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31:50.375" v="358" actId="478"/>
          <ac:spMkLst>
            <pc:docMk/>
            <pc:sldMk cId="0" sldId="260"/>
            <ac:spMk id="5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31:54.984" v="359" actId="478"/>
          <ac:spMkLst>
            <pc:docMk/>
            <pc:sldMk cId="0" sldId="260"/>
            <ac:spMk id="6" creationId="{00000000-0000-0000-0000-000000000000}"/>
          </ac:spMkLst>
        </pc:spChg>
        <pc:spChg chg="add del mod">
          <ac:chgData name="Navdeep Randhawa" userId="1a8a06b6-a4a9-4968-a20c-4b9776673836" providerId="ADAL" clId="{CBFA2719-9299-4AA9-B27F-8AA4D4E5E72D}" dt="2026-10-20T12:33:30.514" v="364" actId="26606"/>
          <ac:spMkLst>
            <pc:docMk/>
            <pc:sldMk cId="0" sldId="260"/>
            <ac:spMk id="9" creationId="{D803F758-D5A2-0991-79A8-35D4AFD43E86}"/>
          </ac:spMkLst>
        </pc:spChg>
        <pc:picChg chg="add mod">
          <ac:chgData name="Navdeep Randhawa" userId="1a8a06b6-a4a9-4968-a20c-4b9776673836" providerId="ADAL" clId="{CBFA2719-9299-4AA9-B27F-8AA4D4E5E72D}" dt="2026-10-20T12:35:44.280" v="368" actId="26606"/>
          <ac:picMkLst>
            <pc:docMk/>
            <pc:sldMk cId="0" sldId="260"/>
            <ac:picMk id="7" creationId="{B599CDF8-695C-6324-EC74-34BEA2D41AB4}"/>
          </ac:picMkLst>
        </pc:picChg>
      </pc:sldChg>
      <pc:sldChg chg="addSp delSp modSp mod setBg modClrScheme chgLayout modNotesTx">
        <pc:chgData name="Navdeep Randhawa" userId="1a8a06b6-a4a9-4968-a20c-4b9776673836" providerId="ADAL" clId="{CBFA2719-9299-4AA9-B27F-8AA4D4E5E72D}" dt="2026-10-20T12:48:54.708" v="398" actId="255"/>
        <pc:sldMkLst>
          <pc:docMk/>
          <pc:sldMk cId="0" sldId="261"/>
        </pc:sldMkLst>
        <pc:spChg chg="del">
          <ac:chgData name="Navdeep Randhawa" userId="1a8a06b6-a4a9-4968-a20c-4b9776673836" providerId="ADAL" clId="{CBFA2719-9299-4AA9-B27F-8AA4D4E5E72D}" dt="2026-10-20T12:36:12.670" v="384" actId="478"/>
          <ac:spMkLst>
            <pc:docMk/>
            <pc:sldMk cId="0" sldId="261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2:48:37.333" v="395" actId="14100"/>
          <ac:spMkLst>
            <pc:docMk/>
            <pc:sldMk cId="0" sldId="261"/>
            <ac:spMk id="3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2:48:54.708" v="398" actId="255"/>
          <ac:spMkLst>
            <pc:docMk/>
            <pc:sldMk cId="0" sldId="261"/>
            <ac:spMk id="4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36:15.647" v="385" actId="478"/>
          <ac:spMkLst>
            <pc:docMk/>
            <pc:sldMk cId="0" sldId="261"/>
            <ac:spMk id="5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36:18.115" v="386" actId="478"/>
          <ac:spMkLst>
            <pc:docMk/>
            <pc:sldMk cId="0" sldId="261"/>
            <ac:spMk id="6" creationId="{00000000-0000-0000-0000-000000000000}"/>
          </ac:spMkLst>
        </pc:spChg>
        <pc:picChg chg="add mod">
          <ac:chgData name="Navdeep Randhawa" userId="1a8a06b6-a4a9-4968-a20c-4b9776673836" providerId="ADAL" clId="{CBFA2719-9299-4AA9-B27F-8AA4D4E5E72D}" dt="2026-10-20T12:38:59.534" v="394" actId="26606"/>
          <ac:picMkLst>
            <pc:docMk/>
            <pc:sldMk cId="0" sldId="261"/>
            <ac:picMk id="7" creationId="{A3972EF8-2CEF-1826-596E-2E11C47634B5}"/>
          </ac:picMkLst>
        </pc:picChg>
        <pc:picChg chg="add del mod">
          <ac:chgData name="Navdeep Randhawa" userId="1a8a06b6-a4a9-4968-a20c-4b9776673836" providerId="ADAL" clId="{CBFA2719-9299-4AA9-B27F-8AA4D4E5E72D}" dt="2026-10-20T12:38:49.618" v="392" actId="478"/>
          <ac:picMkLst>
            <pc:docMk/>
            <pc:sldMk cId="0" sldId="261"/>
            <ac:picMk id="8" creationId="{825AFBD6-8ED0-0F77-0CD8-F54FE90B5F87}"/>
          </ac:picMkLst>
        </pc:picChg>
      </pc:sldChg>
      <pc:sldChg chg="addSp delSp modSp mod setBg modClrScheme chgLayout modNotesTx">
        <pc:chgData name="Navdeep Randhawa" userId="1a8a06b6-a4a9-4968-a20c-4b9776673836" providerId="ADAL" clId="{CBFA2719-9299-4AA9-B27F-8AA4D4E5E72D}" dt="2026-10-20T12:50:30.528" v="407" actId="26606"/>
        <pc:sldMkLst>
          <pc:docMk/>
          <pc:sldMk cId="0" sldId="262"/>
        </pc:sldMkLst>
        <pc:spChg chg="del">
          <ac:chgData name="Navdeep Randhawa" userId="1a8a06b6-a4a9-4968-a20c-4b9776673836" providerId="ADAL" clId="{CBFA2719-9299-4AA9-B27F-8AA4D4E5E72D}" dt="2026-10-20T12:49:05.401" v="399" actId="478"/>
          <ac:spMkLst>
            <pc:docMk/>
            <pc:sldMk cId="0" sldId="262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2:50:30.528" v="407" actId="26606"/>
          <ac:spMkLst>
            <pc:docMk/>
            <pc:sldMk cId="0" sldId="262"/>
            <ac:spMk id="3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2:50:30.528" v="407" actId="26606"/>
          <ac:spMkLst>
            <pc:docMk/>
            <pc:sldMk cId="0" sldId="262"/>
            <ac:spMk id="4" creationId="{00000000-0000-0000-0000-000000000000}"/>
          </ac:spMkLst>
        </pc:spChg>
        <pc:spChg chg="del mod">
          <ac:chgData name="Navdeep Randhawa" userId="1a8a06b6-a4a9-4968-a20c-4b9776673836" providerId="ADAL" clId="{CBFA2719-9299-4AA9-B27F-8AA4D4E5E72D}" dt="2026-10-20T12:49:10.383" v="402" actId="478"/>
          <ac:spMkLst>
            <pc:docMk/>
            <pc:sldMk cId="0" sldId="262"/>
            <ac:spMk id="5" creationId="{00000000-0000-0000-0000-000000000000}"/>
          </ac:spMkLst>
        </pc:spChg>
        <pc:spChg chg="del mod">
          <ac:chgData name="Navdeep Randhawa" userId="1a8a06b6-a4a9-4968-a20c-4b9776673836" providerId="ADAL" clId="{CBFA2719-9299-4AA9-B27F-8AA4D4E5E72D}" dt="2026-10-20T12:49:17.255" v="404" actId="478"/>
          <ac:spMkLst>
            <pc:docMk/>
            <pc:sldMk cId="0" sldId="262"/>
            <ac:spMk id="6" creationId="{00000000-0000-0000-0000-000000000000}"/>
          </ac:spMkLst>
        </pc:spChg>
        <pc:picChg chg="add mod">
          <ac:chgData name="Navdeep Randhawa" userId="1a8a06b6-a4a9-4968-a20c-4b9776673836" providerId="ADAL" clId="{CBFA2719-9299-4AA9-B27F-8AA4D4E5E72D}" dt="2026-10-20T12:50:30.528" v="407" actId="26606"/>
          <ac:picMkLst>
            <pc:docMk/>
            <pc:sldMk cId="0" sldId="262"/>
            <ac:picMk id="7" creationId="{6D176155-697B-99E4-CBDC-C503C0E5A560}"/>
          </ac:picMkLst>
        </pc:picChg>
      </pc:sldChg>
      <pc:sldChg chg="addSp delSp modSp mod setBg modClrScheme chgLayout modNotesTx">
        <pc:chgData name="Navdeep Randhawa" userId="1a8a06b6-a4a9-4968-a20c-4b9776673836" providerId="ADAL" clId="{CBFA2719-9299-4AA9-B27F-8AA4D4E5E72D}" dt="2026-10-20T12:51:58.389" v="413" actId="26606"/>
        <pc:sldMkLst>
          <pc:docMk/>
          <pc:sldMk cId="0" sldId="263"/>
        </pc:sldMkLst>
        <pc:spChg chg="del">
          <ac:chgData name="Navdeep Randhawa" userId="1a8a06b6-a4a9-4968-a20c-4b9776673836" providerId="ADAL" clId="{CBFA2719-9299-4AA9-B27F-8AA4D4E5E72D}" dt="2026-10-20T12:50:50.358" v="408" actId="478"/>
          <ac:spMkLst>
            <pc:docMk/>
            <pc:sldMk cId="0" sldId="263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2:51:58.389" v="413" actId="26606"/>
          <ac:spMkLst>
            <pc:docMk/>
            <pc:sldMk cId="0" sldId="263"/>
            <ac:spMk id="3" creationId="{00000000-0000-0000-0000-000000000000}"/>
          </ac:spMkLst>
        </pc:spChg>
        <pc:spChg chg="mod ord">
          <ac:chgData name="Navdeep Randhawa" userId="1a8a06b6-a4a9-4968-a20c-4b9776673836" providerId="ADAL" clId="{CBFA2719-9299-4AA9-B27F-8AA4D4E5E72D}" dt="2026-10-20T12:51:58.389" v="413" actId="26606"/>
          <ac:spMkLst>
            <pc:docMk/>
            <pc:sldMk cId="0" sldId="263"/>
            <ac:spMk id="4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50:53.299" v="409" actId="478"/>
          <ac:spMkLst>
            <pc:docMk/>
            <pc:sldMk cId="0" sldId="263"/>
            <ac:spMk id="5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50:55.762" v="410" actId="478"/>
          <ac:spMkLst>
            <pc:docMk/>
            <pc:sldMk cId="0" sldId="263"/>
            <ac:spMk id="6" creationId="{00000000-0000-0000-0000-000000000000}"/>
          </ac:spMkLst>
        </pc:spChg>
        <pc:picChg chg="add mod">
          <ac:chgData name="Navdeep Randhawa" userId="1a8a06b6-a4a9-4968-a20c-4b9776673836" providerId="ADAL" clId="{CBFA2719-9299-4AA9-B27F-8AA4D4E5E72D}" dt="2026-10-20T12:51:58.389" v="413" actId="26606"/>
          <ac:picMkLst>
            <pc:docMk/>
            <pc:sldMk cId="0" sldId="263"/>
            <ac:picMk id="7" creationId="{DF57D92F-1611-D237-E84A-A229B8470AB8}"/>
          </ac:picMkLst>
        </pc:picChg>
      </pc:sldChg>
      <pc:sldChg chg="addSp delSp modSp mod setBg modClrScheme chgLayout modNotesTx">
        <pc:chgData name="Navdeep Randhawa" userId="1a8a06b6-a4a9-4968-a20c-4b9776673836" providerId="ADAL" clId="{CBFA2719-9299-4AA9-B27F-8AA4D4E5E72D}" dt="2026-10-20T12:55:26.279" v="466" actId="26606"/>
        <pc:sldMkLst>
          <pc:docMk/>
          <pc:sldMk cId="0" sldId="264"/>
        </pc:sldMkLst>
        <pc:spChg chg="del">
          <ac:chgData name="Navdeep Randhawa" userId="1a8a06b6-a4a9-4968-a20c-4b9776673836" providerId="ADAL" clId="{CBFA2719-9299-4AA9-B27F-8AA4D4E5E72D}" dt="2026-10-20T12:52:12.906" v="414" actId="478"/>
          <ac:spMkLst>
            <pc:docMk/>
            <pc:sldMk cId="0" sldId="264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2:55:26.279" v="466" actId="26606"/>
          <ac:spMkLst>
            <pc:docMk/>
            <pc:sldMk cId="0" sldId="264"/>
            <ac:spMk id="3" creationId="{00000000-0000-0000-0000-000000000000}"/>
          </ac:spMkLst>
        </pc:spChg>
        <pc:spChg chg="mod ord">
          <ac:chgData name="Navdeep Randhawa" userId="1a8a06b6-a4a9-4968-a20c-4b9776673836" providerId="ADAL" clId="{CBFA2719-9299-4AA9-B27F-8AA4D4E5E72D}" dt="2026-10-20T12:55:26.279" v="466" actId="26606"/>
          <ac:spMkLst>
            <pc:docMk/>
            <pc:sldMk cId="0" sldId="264"/>
            <ac:spMk id="4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52:15.691" v="415" actId="478"/>
          <ac:spMkLst>
            <pc:docMk/>
            <pc:sldMk cId="0" sldId="264"/>
            <ac:spMk id="5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52:18.594" v="416" actId="478"/>
          <ac:spMkLst>
            <pc:docMk/>
            <pc:sldMk cId="0" sldId="264"/>
            <ac:spMk id="6" creationId="{00000000-0000-0000-0000-000000000000}"/>
          </ac:spMkLst>
        </pc:spChg>
        <pc:picChg chg="add mod">
          <ac:chgData name="Navdeep Randhawa" userId="1a8a06b6-a4a9-4968-a20c-4b9776673836" providerId="ADAL" clId="{CBFA2719-9299-4AA9-B27F-8AA4D4E5E72D}" dt="2026-10-20T12:55:26.279" v="466" actId="26606"/>
          <ac:picMkLst>
            <pc:docMk/>
            <pc:sldMk cId="0" sldId="264"/>
            <ac:picMk id="7" creationId="{87581510-731B-FE54-85FE-4E818F5D6EBE}"/>
          </ac:picMkLst>
        </pc:picChg>
      </pc:sldChg>
      <pc:sldChg chg="addSp delSp modSp mod setBg modClrScheme chgLayout modNotesTx">
        <pc:chgData name="Navdeep Randhawa" userId="1a8a06b6-a4a9-4968-a20c-4b9776673836" providerId="ADAL" clId="{CBFA2719-9299-4AA9-B27F-8AA4D4E5E72D}" dt="2026-10-20T12:58:11.593" v="474" actId="26606"/>
        <pc:sldMkLst>
          <pc:docMk/>
          <pc:sldMk cId="0" sldId="265"/>
        </pc:sldMkLst>
        <pc:spChg chg="del">
          <ac:chgData name="Navdeep Randhawa" userId="1a8a06b6-a4a9-4968-a20c-4b9776673836" providerId="ADAL" clId="{CBFA2719-9299-4AA9-B27F-8AA4D4E5E72D}" dt="2026-10-20T12:55:39.050" v="467" actId="478"/>
          <ac:spMkLst>
            <pc:docMk/>
            <pc:sldMk cId="0" sldId="265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2:58:11.593" v="474" actId="26606"/>
          <ac:spMkLst>
            <pc:docMk/>
            <pc:sldMk cId="0" sldId="265"/>
            <ac:spMk id="3" creationId="{00000000-0000-0000-0000-000000000000}"/>
          </ac:spMkLst>
        </pc:spChg>
        <pc:spChg chg="mod ord">
          <ac:chgData name="Navdeep Randhawa" userId="1a8a06b6-a4a9-4968-a20c-4b9776673836" providerId="ADAL" clId="{CBFA2719-9299-4AA9-B27F-8AA4D4E5E72D}" dt="2026-10-20T12:58:11.593" v="474" actId="26606"/>
          <ac:spMkLst>
            <pc:docMk/>
            <pc:sldMk cId="0" sldId="265"/>
            <ac:spMk id="4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55:42.391" v="468" actId="478"/>
          <ac:spMkLst>
            <pc:docMk/>
            <pc:sldMk cId="0" sldId="265"/>
            <ac:spMk id="5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55:45.697" v="469" actId="478"/>
          <ac:spMkLst>
            <pc:docMk/>
            <pc:sldMk cId="0" sldId="265"/>
            <ac:spMk id="6" creationId="{00000000-0000-0000-0000-000000000000}"/>
          </ac:spMkLst>
        </pc:spChg>
        <pc:picChg chg="add mod ord modCrop">
          <ac:chgData name="Navdeep Randhawa" userId="1a8a06b6-a4a9-4968-a20c-4b9776673836" providerId="ADAL" clId="{CBFA2719-9299-4AA9-B27F-8AA4D4E5E72D}" dt="2026-10-20T12:58:11.593" v="474" actId="26606"/>
          <ac:picMkLst>
            <pc:docMk/>
            <pc:sldMk cId="0" sldId="265"/>
            <ac:picMk id="7" creationId="{51AEA9F1-1FA5-41E0-5E9E-577AF3732740}"/>
          </ac:picMkLst>
        </pc:picChg>
      </pc:sldChg>
      <pc:sldChg chg="del">
        <pc:chgData name="Navdeep Randhawa" userId="1a8a06b6-a4a9-4968-a20c-4b9776673836" providerId="ADAL" clId="{CBFA2719-9299-4AA9-B27F-8AA4D4E5E72D}" dt="2026-10-20T12:59:41.334" v="475" actId="47"/>
        <pc:sldMkLst>
          <pc:docMk/>
          <pc:sldMk cId="0" sldId="266"/>
        </pc:sldMkLst>
      </pc:sldChg>
      <pc:sldChg chg="addSp delSp modSp mod setBg modClrScheme chgLayout modNotesTx">
        <pc:chgData name="Navdeep Randhawa" userId="1a8a06b6-a4a9-4968-a20c-4b9776673836" providerId="ADAL" clId="{CBFA2719-9299-4AA9-B27F-8AA4D4E5E72D}" dt="2026-10-20T13:10:55.815" v="481" actId="26606"/>
        <pc:sldMkLst>
          <pc:docMk/>
          <pc:sldMk cId="0" sldId="267"/>
        </pc:sldMkLst>
        <pc:spChg chg="del">
          <ac:chgData name="Navdeep Randhawa" userId="1a8a06b6-a4a9-4968-a20c-4b9776673836" providerId="ADAL" clId="{CBFA2719-9299-4AA9-B27F-8AA4D4E5E72D}" dt="2026-10-20T12:59:51.027" v="476" actId="478"/>
          <ac:spMkLst>
            <pc:docMk/>
            <pc:sldMk cId="0" sldId="267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3:10:55.815" v="481" actId="26606"/>
          <ac:spMkLst>
            <pc:docMk/>
            <pc:sldMk cId="0" sldId="267"/>
            <ac:spMk id="3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3:10:55.815" v="481" actId="26606"/>
          <ac:spMkLst>
            <pc:docMk/>
            <pc:sldMk cId="0" sldId="267"/>
            <ac:spMk id="4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59:54.169" v="477" actId="478"/>
          <ac:spMkLst>
            <pc:docMk/>
            <pc:sldMk cId="0" sldId="267"/>
            <ac:spMk id="5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2:59:56.291" v="478" actId="478"/>
          <ac:spMkLst>
            <pc:docMk/>
            <pc:sldMk cId="0" sldId="267"/>
            <ac:spMk id="6" creationId="{00000000-0000-0000-0000-000000000000}"/>
          </ac:spMkLst>
        </pc:spChg>
        <pc:picChg chg="add mod">
          <ac:chgData name="Navdeep Randhawa" userId="1a8a06b6-a4a9-4968-a20c-4b9776673836" providerId="ADAL" clId="{CBFA2719-9299-4AA9-B27F-8AA4D4E5E72D}" dt="2026-10-20T13:10:55.815" v="481" actId="26606"/>
          <ac:picMkLst>
            <pc:docMk/>
            <pc:sldMk cId="0" sldId="267"/>
            <ac:picMk id="7" creationId="{9889D088-82D3-44EF-0945-CFC524B335BE}"/>
          </ac:picMkLst>
        </pc:picChg>
      </pc:sldChg>
      <pc:sldChg chg="addSp delSp modSp mod setBg modClrScheme chgLayout modNotesTx">
        <pc:chgData name="Navdeep Randhawa" userId="1a8a06b6-a4a9-4968-a20c-4b9776673836" providerId="ADAL" clId="{CBFA2719-9299-4AA9-B27F-8AA4D4E5E72D}" dt="2026-10-20T13:12:24.163" v="490" actId="26606"/>
        <pc:sldMkLst>
          <pc:docMk/>
          <pc:sldMk cId="0" sldId="268"/>
        </pc:sldMkLst>
        <pc:spChg chg="del">
          <ac:chgData name="Navdeep Randhawa" userId="1a8a06b6-a4a9-4968-a20c-4b9776673836" providerId="ADAL" clId="{CBFA2719-9299-4AA9-B27F-8AA4D4E5E72D}" dt="2026-10-20T13:11:34.449" v="486" actId="478"/>
          <ac:spMkLst>
            <pc:docMk/>
            <pc:sldMk cId="0" sldId="268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3:12:24.163" v="490" actId="26606"/>
          <ac:spMkLst>
            <pc:docMk/>
            <pc:sldMk cId="0" sldId="268"/>
            <ac:spMk id="3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3:12:24.163" v="490" actId="26606"/>
          <ac:spMkLst>
            <pc:docMk/>
            <pc:sldMk cId="0" sldId="268"/>
            <ac:spMk id="4" creationId="{00000000-0000-0000-0000-000000000000}"/>
          </ac:spMkLst>
        </pc:spChg>
        <pc:spChg chg="del mod">
          <ac:chgData name="Navdeep Randhawa" userId="1a8a06b6-a4a9-4968-a20c-4b9776673836" providerId="ADAL" clId="{CBFA2719-9299-4AA9-B27F-8AA4D4E5E72D}" dt="2026-10-20T13:11:27.569" v="484" actId="478"/>
          <ac:spMkLst>
            <pc:docMk/>
            <pc:sldMk cId="0" sldId="268"/>
            <ac:spMk id="5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3:11:30.060" v="485" actId="478"/>
          <ac:spMkLst>
            <pc:docMk/>
            <pc:sldMk cId="0" sldId="268"/>
            <ac:spMk id="6" creationId="{00000000-0000-0000-0000-000000000000}"/>
          </ac:spMkLst>
        </pc:spChg>
        <pc:picChg chg="add mod">
          <ac:chgData name="Navdeep Randhawa" userId="1a8a06b6-a4a9-4968-a20c-4b9776673836" providerId="ADAL" clId="{CBFA2719-9299-4AA9-B27F-8AA4D4E5E72D}" dt="2026-10-20T13:12:24.163" v="490" actId="26606"/>
          <ac:picMkLst>
            <pc:docMk/>
            <pc:sldMk cId="0" sldId="268"/>
            <ac:picMk id="7" creationId="{58FEDB78-16AC-B850-9124-0140F28DEC2B}"/>
          </ac:picMkLst>
        </pc:picChg>
      </pc:sldChg>
      <pc:sldChg chg="addSp delSp modSp mod setBg modClrScheme chgLayout modNotesTx">
        <pc:chgData name="Navdeep Randhawa" userId="1a8a06b6-a4a9-4968-a20c-4b9776673836" providerId="ADAL" clId="{CBFA2719-9299-4AA9-B27F-8AA4D4E5E72D}" dt="2026-10-20T13:14:36.673" v="500" actId="26606"/>
        <pc:sldMkLst>
          <pc:docMk/>
          <pc:sldMk cId="0" sldId="269"/>
        </pc:sldMkLst>
        <pc:spChg chg="del">
          <ac:chgData name="Navdeep Randhawa" userId="1a8a06b6-a4a9-4968-a20c-4b9776673836" providerId="ADAL" clId="{CBFA2719-9299-4AA9-B27F-8AA4D4E5E72D}" dt="2026-10-20T13:13:19.786" v="492" actId="478"/>
          <ac:spMkLst>
            <pc:docMk/>
            <pc:sldMk cId="0" sldId="269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3:14:36.673" v="500" actId="26606"/>
          <ac:spMkLst>
            <pc:docMk/>
            <pc:sldMk cId="0" sldId="269"/>
            <ac:spMk id="3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3:14:36.673" v="500" actId="26606"/>
          <ac:spMkLst>
            <pc:docMk/>
            <pc:sldMk cId="0" sldId="269"/>
            <ac:spMk id="4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3:13:23.174" v="493" actId="478"/>
          <ac:spMkLst>
            <pc:docMk/>
            <pc:sldMk cId="0" sldId="269"/>
            <ac:spMk id="5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3:13:25.300" v="494" actId="478"/>
          <ac:spMkLst>
            <pc:docMk/>
            <pc:sldMk cId="0" sldId="269"/>
            <ac:spMk id="6" creationId="{00000000-0000-0000-0000-000000000000}"/>
          </ac:spMkLst>
        </pc:spChg>
        <pc:picChg chg="add mod">
          <ac:chgData name="Navdeep Randhawa" userId="1a8a06b6-a4a9-4968-a20c-4b9776673836" providerId="ADAL" clId="{CBFA2719-9299-4AA9-B27F-8AA4D4E5E72D}" dt="2026-10-20T13:14:36.673" v="500" actId="26606"/>
          <ac:picMkLst>
            <pc:docMk/>
            <pc:sldMk cId="0" sldId="269"/>
            <ac:picMk id="7" creationId="{CBD6D7BC-6B88-4818-EAB4-68F9051B30D3}"/>
          </ac:picMkLst>
        </pc:picChg>
      </pc:sldChg>
      <pc:sldChg chg="addSp delSp modSp mod setBg modClrScheme chgLayout modNotesTx">
        <pc:chgData name="Navdeep Randhawa" userId="1a8a06b6-a4a9-4968-a20c-4b9776673836" providerId="ADAL" clId="{CBFA2719-9299-4AA9-B27F-8AA4D4E5E72D}" dt="2026-10-20T13:17:56.003" v="523" actId="26606"/>
        <pc:sldMkLst>
          <pc:docMk/>
          <pc:sldMk cId="0" sldId="270"/>
        </pc:sldMkLst>
        <pc:spChg chg="del">
          <ac:chgData name="Navdeep Randhawa" userId="1a8a06b6-a4a9-4968-a20c-4b9776673836" providerId="ADAL" clId="{CBFA2719-9299-4AA9-B27F-8AA4D4E5E72D}" dt="2026-10-20T13:14:52.779" v="501" actId="478"/>
          <ac:spMkLst>
            <pc:docMk/>
            <pc:sldMk cId="0" sldId="270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3:17:56.003" v="523" actId="26606"/>
          <ac:spMkLst>
            <pc:docMk/>
            <pc:sldMk cId="0" sldId="270"/>
            <ac:spMk id="3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3:17:56.003" v="523" actId="26606"/>
          <ac:spMkLst>
            <pc:docMk/>
            <pc:sldMk cId="0" sldId="270"/>
            <ac:spMk id="4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3:14:54.959" v="502" actId="478"/>
          <ac:spMkLst>
            <pc:docMk/>
            <pc:sldMk cId="0" sldId="270"/>
            <ac:spMk id="5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3:14:57.830" v="503" actId="478"/>
          <ac:spMkLst>
            <pc:docMk/>
            <pc:sldMk cId="0" sldId="270"/>
            <ac:spMk id="6" creationId="{00000000-0000-0000-0000-000000000000}"/>
          </ac:spMkLst>
        </pc:spChg>
        <pc:picChg chg="add mod">
          <ac:chgData name="Navdeep Randhawa" userId="1a8a06b6-a4a9-4968-a20c-4b9776673836" providerId="ADAL" clId="{CBFA2719-9299-4AA9-B27F-8AA4D4E5E72D}" dt="2026-10-20T13:17:56.003" v="523" actId="26606"/>
          <ac:picMkLst>
            <pc:docMk/>
            <pc:sldMk cId="0" sldId="270"/>
            <ac:picMk id="7" creationId="{CDF0DD8C-003B-5926-2ED4-605C4B22A551}"/>
          </ac:picMkLst>
        </pc:picChg>
      </pc:sldChg>
      <pc:sldChg chg="addSp delSp modSp mod setBg modClrScheme chgLayout modNotesTx">
        <pc:chgData name="Navdeep Randhawa" userId="1a8a06b6-a4a9-4968-a20c-4b9776673836" providerId="ADAL" clId="{CBFA2719-9299-4AA9-B27F-8AA4D4E5E72D}" dt="2026-10-20T13:19:43.379" v="526" actId="26606"/>
        <pc:sldMkLst>
          <pc:docMk/>
          <pc:sldMk cId="0" sldId="271"/>
        </pc:sldMkLst>
        <pc:spChg chg="del">
          <ac:chgData name="Navdeep Randhawa" userId="1a8a06b6-a4a9-4968-a20c-4b9776673836" providerId="ADAL" clId="{CBFA2719-9299-4AA9-B27F-8AA4D4E5E72D}" dt="2026-10-20T13:15:26.022" v="506" actId="478"/>
          <ac:spMkLst>
            <pc:docMk/>
            <pc:sldMk cId="0" sldId="271"/>
            <ac:spMk id="2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3:19:43.379" v="526" actId="26606"/>
          <ac:spMkLst>
            <pc:docMk/>
            <pc:sldMk cId="0" sldId="271"/>
            <ac:spMk id="3" creationId="{00000000-0000-0000-0000-000000000000}"/>
          </ac:spMkLst>
        </pc:spChg>
        <pc:spChg chg="mod">
          <ac:chgData name="Navdeep Randhawa" userId="1a8a06b6-a4a9-4968-a20c-4b9776673836" providerId="ADAL" clId="{CBFA2719-9299-4AA9-B27F-8AA4D4E5E72D}" dt="2026-10-20T13:19:43.379" v="526" actId="26606"/>
          <ac:spMkLst>
            <pc:docMk/>
            <pc:sldMk cId="0" sldId="271"/>
            <ac:spMk id="4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3:15:28.530" v="507" actId="478"/>
          <ac:spMkLst>
            <pc:docMk/>
            <pc:sldMk cId="0" sldId="271"/>
            <ac:spMk id="5" creationId="{00000000-0000-0000-0000-000000000000}"/>
          </ac:spMkLst>
        </pc:spChg>
        <pc:spChg chg="del">
          <ac:chgData name="Navdeep Randhawa" userId="1a8a06b6-a4a9-4968-a20c-4b9776673836" providerId="ADAL" clId="{CBFA2719-9299-4AA9-B27F-8AA4D4E5E72D}" dt="2026-10-20T13:15:30.570" v="508" actId="478"/>
          <ac:spMkLst>
            <pc:docMk/>
            <pc:sldMk cId="0" sldId="271"/>
            <ac:spMk id="6" creationId="{00000000-0000-0000-0000-000000000000}"/>
          </ac:spMkLst>
        </pc:spChg>
        <pc:picChg chg="add mod">
          <ac:chgData name="Navdeep Randhawa" userId="1a8a06b6-a4a9-4968-a20c-4b9776673836" providerId="ADAL" clId="{CBFA2719-9299-4AA9-B27F-8AA4D4E5E72D}" dt="2026-10-20T13:19:43.379" v="526" actId="26606"/>
          <ac:picMkLst>
            <pc:docMk/>
            <pc:sldMk cId="0" sldId="271"/>
            <ac:picMk id="7" creationId="{EB8B3E4E-FBC3-4AFE-D679-2ACA1C351BDA}"/>
          </ac:picMkLst>
        </pc:picChg>
      </pc:sldChg>
      <pc:sldChg chg="del">
        <pc:chgData name="Navdeep Randhawa" userId="1a8a06b6-a4a9-4968-a20c-4b9776673836" providerId="ADAL" clId="{CBFA2719-9299-4AA9-B27F-8AA4D4E5E72D}" dt="2026-10-20T13:13:15.386" v="491" actId="47"/>
        <pc:sldMkLst>
          <pc:docMk/>
          <pc:sldMk cId="0" sldId="27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#5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E4655C-046B-4468-A1C3-3DC949E459CD}" type="doc">
      <dgm:prSet loTypeId="urn:microsoft.com/office/officeart/2005/8/layout/hierarchy1" loCatId="hierarchy" qsTypeId="urn:microsoft.com/office/officeart/2005/8/quickstyle/simple4#3" qsCatId="simple" csTypeId="urn:microsoft.com/office/officeart/2005/8/colors/accent3_2#5" csCatId="accent3"/>
      <dgm:spPr/>
      <dgm:t>
        <a:bodyPr/>
        <a:lstStyle/>
        <a:p>
          <a:endParaRPr lang="en-US"/>
        </a:p>
      </dgm:t>
    </dgm:pt>
    <dgm:pt modelId="{D897FEA7-A851-43E6-B7DD-E948DDD0222C}">
      <dgm:prSet/>
      <dgm:spPr/>
      <dgm:t>
        <a:bodyPr/>
        <a:lstStyle/>
        <a:p>
          <a:r>
            <a:rPr lang="en-US" b="0"/>
            <a:t>By the end</a:t>
          </a:r>
          <a:r>
            <a:rPr lang="en-GB" b="0"/>
            <a:t> of this lecture</a:t>
          </a:r>
          <a:endParaRPr lang="en-US"/>
        </a:p>
      </dgm:t>
    </dgm:pt>
    <dgm:pt modelId="{908C053C-73C2-408F-AEC1-3B69E1EA809F}" type="parTrans" cxnId="{918E2BC9-E2ED-4F9B-B395-154F9178FB8D}">
      <dgm:prSet/>
      <dgm:spPr/>
      <dgm:t>
        <a:bodyPr/>
        <a:lstStyle/>
        <a:p>
          <a:endParaRPr lang="en-US"/>
        </a:p>
      </dgm:t>
    </dgm:pt>
    <dgm:pt modelId="{C5D5B4DF-6994-459D-B51B-7CC88C880F39}" type="sibTrans" cxnId="{918E2BC9-E2ED-4F9B-B395-154F9178FB8D}">
      <dgm:prSet/>
      <dgm:spPr/>
      <dgm:t>
        <a:bodyPr/>
        <a:lstStyle/>
        <a:p>
          <a:endParaRPr lang="en-US"/>
        </a:p>
      </dgm:t>
    </dgm:pt>
    <dgm:pt modelId="{EDAA5333-CD55-46D3-BD0A-E417B63ACD52}">
      <dgm:prSet/>
      <dgm:spPr/>
      <dgm:t>
        <a:bodyPr/>
        <a:lstStyle/>
        <a:p>
          <a:r>
            <a:rPr lang="en-GB" b="0"/>
            <a:t>Y</a:t>
          </a:r>
          <a:r>
            <a:rPr lang="en-US" b="0"/>
            <a:t>ou should be able to:</a:t>
          </a:r>
          <a:endParaRPr lang="en-US"/>
        </a:p>
      </dgm:t>
    </dgm:pt>
    <dgm:pt modelId="{0DDB80D9-87B5-4CE2-AE25-CFE0500E5ECA}" type="parTrans" cxnId="{471B72EF-08D9-41EC-A186-1F2A9D8EC11E}">
      <dgm:prSet/>
      <dgm:spPr/>
      <dgm:t>
        <a:bodyPr/>
        <a:lstStyle/>
        <a:p>
          <a:endParaRPr lang="en-US"/>
        </a:p>
      </dgm:t>
    </dgm:pt>
    <dgm:pt modelId="{964009D8-5194-4A7A-AA0F-BFF183B9F1F7}" type="sibTrans" cxnId="{471B72EF-08D9-41EC-A186-1F2A9D8EC11E}">
      <dgm:prSet/>
      <dgm:spPr/>
      <dgm:t>
        <a:bodyPr/>
        <a:lstStyle/>
        <a:p>
          <a:endParaRPr lang="en-US"/>
        </a:p>
      </dgm:t>
    </dgm:pt>
    <dgm:pt modelId="{C72F4B89-2077-4CF8-8B33-041A5B931200}">
      <dgm:prSet/>
      <dgm:spPr/>
      <dgm:t>
        <a:bodyPr/>
        <a:lstStyle/>
        <a:p>
          <a:r>
            <a:rPr lang="en-US" b="0"/>
            <a:t>Explain financial sustainability in simple terms.</a:t>
          </a:r>
          <a:endParaRPr lang="en-US"/>
        </a:p>
      </dgm:t>
    </dgm:pt>
    <dgm:pt modelId="{322C88B5-F25F-41D4-B225-678CD7D2F2FF}" type="parTrans" cxnId="{1F8BD0A7-490F-4CDE-8578-DBE7304C8AAE}">
      <dgm:prSet/>
      <dgm:spPr/>
      <dgm:t>
        <a:bodyPr/>
        <a:lstStyle/>
        <a:p>
          <a:endParaRPr lang="en-US"/>
        </a:p>
      </dgm:t>
    </dgm:pt>
    <dgm:pt modelId="{9A513199-3D12-4792-8CA6-6EBC6C057026}" type="sibTrans" cxnId="{1F8BD0A7-490F-4CDE-8578-DBE7304C8AAE}">
      <dgm:prSet/>
      <dgm:spPr/>
      <dgm:t>
        <a:bodyPr/>
        <a:lstStyle/>
        <a:p>
          <a:endParaRPr lang="en-US"/>
        </a:p>
      </dgm:t>
    </dgm:pt>
    <dgm:pt modelId="{365723E3-FE13-44F8-BBB1-C6B3C205D702}">
      <dgm:prSet/>
      <dgm:spPr/>
      <dgm:t>
        <a:bodyPr/>
        <a:lstStyle/>
        <a:p>
          <a:r>
            <a:rPr lang="en-US" b="0"/>
            <a:t>Identify income and costs.</a:t>
          </a:r>
          <a:endParaRPr lang="en-US"/>
        </a:p>
      </dgm:t>
    </dgm:pt>
    <dgm:pt modelId="{A3D6E812-FEF7-4B52-BE08-E497BDE3009D}" type="parTrans" cxnId="{E2EECFA0-29B3-4539-B398-2055208ACF72}">
      <dgm:prSet/>
      <dgm:spPr/>
      <dgm:t>
        <a:bodyPr/>
        <a:lstStyle/>
        <a:p>
          <a:endParaRPr lang="en-US"/>
        </a:p>
      </dgm:t>
    </dgm:pt>
    <dgm:pt modelId="{34C98F73-5A7B-4D19-96D1-B660FA45510B}" type="sibTrans" cxnId="{E2EECFA0-29B3-4539-B398-2055208ACF72}">
      <dgm:prSet/>
      <dgm:spPr/>
      <dgm:t>
        <a:bodyPr/>
        <a:lstStyle/>
        <a:p>
          <a:endParaRPr lang="en-US"/>
        </a:p>
      </dgm:t>
    </dgm:pt>
    <dgm:pt modelId="{61B68E32-FA56-40E8-8B20-66CB45873EFB}">
      <dgm:prSet/>
      <dgm:spPr/>
      <dgm:t>
        <a:bodyPr/>
        <a:lstStyle/>
        <a:p>
          <a:r>
            <a:rPr lang="en-US" b="0"/>
            <a:t>Explain why money and community purpose both matter.</a:t>
          </a:r>
          <a:endParaRPr lang="en-US"/>
        </a:p>
      </dgm:t>
    </dgm:pt>
    <dgm:pt modelId="{E4BBD847-CEB5-4E79-80C7-3ECB6C4EB35A}" type="parTrans" cxnId="{4AAB92FB-9063-469F-A178-B0F8ADC094F6}">
      <dgm:prSet/>
      <dgm:spPr/>
      <dgm:t>
        <a:bodyPr/>
        <a:lstStyle/>
        <a:p>
          <a:endParaRPr lang="en-US"/>
        </a:p>
      </dgm:t>
    </dgm:pt>
    <dgm:pt modelId="{1C80261C-2BAD-40B4-8BEA-52DEDD596266}" type="sibTrans" cxnId="{4AAB92FB-9063-469F-A178-B0F8ADC094F6}">
      <dgm:prSet/>
      <dgm:spPr/>
      <dgm:t>
        <a:bodyPr/>
        <a:lstStyle/>
        <a:p>
          <a:endParaRPr lang="en-US"/>
        </a:p>
      </dgm:t>
    </dgm:pt>
    <dgm:pt modelId="{E36D16CA-00AD-4BD7-BD41-4B834F63B134}" type="pres">
      <dgm:prSet presAssocID="{59E4655C-046B-4468-A1C3-3DC949E459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4E7833F-9A7D-4507-892D-7593A57E5831}" type="pres">
      <dgm:prSet presAssocID="{D897FEA7-A851-43E6-B7DD-E948DDD0222C}" presName="hierRoot1" presStyleCnt="0"/>
      <dgm:spPr/>
    </dgm:pt>
    <dgm:pt modelId="{B1C97992-6261-44B2-934C-4B2972ACA571}" type="pres">
      <dgm:prSet presAssocID="{D897FEA7-A851-43E6-B7DD-E948DDD0222C}" presName="composite" presStyleCnt="0"/>
      <dgm:spPr/>
    </dgm:pt>
    <dgm:pt modelId="{22F3E6D6-7F33-47A4-8186-861586C519EE}" type="pres">
      <dgm:prSet presAssocID="{D897FEA7-A851-43E6-B7DD-E948DDD0222C}" presName="background" presStyleLbl="node0" presStyleIdx="0" presStyleCnt="2"/>
      <dgm:spPr/>
    </dgm:pt>
    <dgm:pt modelId="{CADA9412-E286-4484-B719-B92ED25AF6CD}" type="pres">
      <dgm:prSet presAssocID="{D897FEA7-A851-43E6-B7DD-E948DDD0222C}" presName="text" presStyleLbl="fgAcc0" presStyleIdx="0" presStyleCnt="2">
        <dgm:presLayoutVars>
          <dgm:chPref val="3"/>
        </dgm:presLayoutVars>
      </dgm:prSet>
      <dgm:spPr/>
    </dgm:pt>
    <dgm:pt modelId="{C8068728-8DA3-4333-AC5B-FD2A408782E5}" type="pres">
      <dgm:prSet presAssocID="{D897FEA7-A851-43E6-B7DD-E948DDD0222C}" presName="hierChild2" presStyleCnt="0"/>
      <dgm:spPr/>
    </dgm:pt>
    <dgm:pt modelId="{1C92CA5E-3C79-4E6B-B23E-D3905C300DFA}" type="pres">
      <dgm:prSet presAssocID="{EDAA5333-CD55-46D3-BD0A-E417B63ACD52}" presName="hierRoot1" presStyleCnt="0"/>
      <dgm:spPr/>
    </dgm:pt>
    <dgm:pt modelId="{4914FA6D-1D42-42AA-8185-9154F427D31B}" type="pres">
      <dgm:prSet presAssocID="{EDAA5333-CD55-46D3-BD0A-E417B63ACD52}" presName="composite" presStyleCnt="0"/>
      <dgm:spPr/>
    </dgm:pt>
    <dgm:pt modelId="{DE370778-2F26-4134-A39B-6F196F014205}" type="pres">
      <dgm:prSet presAssocID="{EDAA5333-CD55-46D3-BD0A-E417B63ACD52}" presName="background" presStyleLbl="node0" presStyleIdx="1" presStyleCnt="2"/>
      <dgm:spPr/>
    </dgm:pt>
    <dgm:pt modelId="{988DBABC-EA50-4D9F-A327-204D89D3D434}" type="pres">
      <dgm:prSet presAssocID="{EDAA5333-CD55-46D3-BD0A-E417B63ACD52}" presName="text" presStyleLbl="fgAcc0" presStyleIdx="1" presStyleCnt="2">
        <dgm:presLayoutVars>
          <dgm:chPref val="3"/>
        </dgm:presLayoutVars>
      </dgm:prSet>
      <dgm:spPr/>
    </dgm:pt>
    <dgm:pt modelId="{4A1761CB-0253-4691-8EB1-444A7199B463}" type="pres">
      <dgm:prSet presAssocID="{EDAA5333-CD55-46D3-BD0A-E417B63ACD52}" presName="hierChild2" presStyleCnt="0"/>
      <dgm:spPr/>
    </dgm:pt>
    <dgm:pt modelId="{82637FC1-D1A3-4426-A2F2-03C1BFBF15FE}" type="pres">
      <dgm:prSet presAssocID="{322C88B5-F25F-41D4-B225-678CD7D2F2FF}" presName="Name10" presStyleLbl="parChTrans1D2" presStyleIdx="0" presStyleCnt="3"/>
      <dgm:spPr/>
    </dgm:pt>
    <dgm:pt modelId="{56BD0C95-7DA2-4E8B-91F3-D7FE3F4362DA}" type="pres">
      <dgm:prSet presAssocID="{C72F4B89-2077-4CF8-8B33-041A5B931200}" presName="hierRoot2" presStyleCnt="0"/>
      <dgm:spPr/>
    </dgm:pt>
    <dgm:pt modelId="{AE0330BA-6BD6-4E96-B180-82F1A3DA0F41}" type="pres">
      <dgm:prSet presAssocID="{C72F4B89-2077-4CF8-8B33-041A5B931200}" presName="composite2" presStyleCnt="0"/>
      <dgm:spPr/>
    </dgm:pt>
    <dgm:pt modelId="{E28E9568-B113-4757-8D41-B7111F53226E}" type="pres">
      <dgm:prSet presAssocID="{C72F4B89-2077-4CF8-8B33-041A5B931200}" presName="background2" presStyleLbl="node2" presStyleIdx="0" presStyleCnt="3"/>
      <dgm:spPr/>
    </dgm:pt>
    <dgm:pt modelId="{4EF2FCC7-00F1-4505-98D6-0479837855F2}" type="pres">
      <dgm:prSet presAssocID="{C72F4B89-2077-4CF8-8B33-041A5B931200}" presName="text2" presStyleLbl="fgAcc2" presStyleIdx="0" presStyleCnt="3">
        <dgm:presLayoutVars>
          <dgm:chPref val="3"/>
        </dgm:presLayoutVars>
      </dgm:prSet>
      <dgm:spPr/>
    </dgm:pt>
    <dgm:pt modelId="{B0236B2E-571D-44AB-A92F-853456861969}" type="pres">
      <dgm:prSet presAssocID="{C72F4B89-2077-4CF8-8B33-041A5B931200}" presName="hierChild3" presStyleCnt="0"/>
      <dgm:spPr/>
    </dgm:pt>
    <dgm:pt modelId="{43D64466-5AFA-4564-AC7E-F163A2437BD1}" type="pres">
      <dgm:prSet presAssocID="{A3D6E812-FEF7-4B52-BE08-E497BDE3009D}" presName="Name10" presStyleLbl="parChTrans1D2" presStyleIdx="1" presStyleCnt="3"/>
      <dgm:spPr/>
    </dgm:pt>
    <dgm:pt modelId="{C92DE92E-325C-46C1-B77F-502BBEB54525}" type="pres">
      <dgm:prSet presAssocID="{365723E3-FE13-44F8-BBB1-C6B3C205D702}" presName="hierRoot2" presStyleCnt="0"/>
      <dgm:spPr/>
    </dgm:pt>
    <dgm:pt modelId="{FE4D98D8-9D87-4BB0-93B7-FB4EEA03289B}" type="pres">
      <dgm:prSet presAssocID="{365723E3-FE13-44F8-BBB1-C6B3C205D702}" presName="composite2" presStyleCnt="0"/>
      <dgm:spPr/>
    </dgm:pt>
    <dgm:pt modelId="{83C6E821-68A6-49C1-941A-D9DDD1D7AAF5}" type="pres">
      <dgm:prSet presAssocID="{365723E3-FE13-44F8-BBB1-C6B3C205D702}" presName="background2" presStyleLbl="node2" presStyleIdx="1" presStyleCnt="3"/>
      <dgm:spPr/>
    </dgm:pt>
    <dgm:pt modelId="{D852800E-37F1-41AB-8D29-0E106FD76122}" type="pres">
      <dgm:prSet presAssocID="{365723E3-FE13-44F8-BBB1-C6B3C205D702}" presName="text2" presStyleLbl="fgAcc2" presStyleIdx="1" presStyleCnt="3">
        <dgm:presLayoutVars>
          <dgm:chPref val="3"/>
        </dgm:presLayoutVars>
      </dgm:prSet>
      <dgm:spPr/>
    </dgm:pt>
    <dgm:pt modelId="{F4B2DB8F-EE12-4C1F-AC5B-7E7812ECA744}" type="pres">
      <dgm:prSet presAssocID="{365723E3-FE13-44F8-BBB1-C6B3C205D702}" presName="hierChild3" presStyleCnt="0"/>
      <dgm:spPr/>
    </dgm:pt>
    <dgm:pt modelId="{C8CEEE95-2DF3-4949-B4F1-4560CA6679F7}" type="pres">
      <dgm:prSet presAssocID="{E4BBD847-CEB5-4E79-80C7-3ECB6C4EB35A}" presName="Name10" presStyleLbl="parChTrans1D2" presStyleIdx="2" presStyleCnt="3"/>
      <dgm:spPr/>
    </dgm:pt>
    <dgm:pt modelId="{8486459E-BB4D-43D7-9D65-0BA7E04BBBED}" type="pres">
      <dgm:prSet presAssocID="{61B68E32-FA56-40E8-8B20-66CB45873EFB}" presName="hierRoot2" presStyleCnt="0"/>
      <dgm:spPr/>
    </dgm:pt>
    <dgm:pt modelId="{4ABD611F-C3E5-4692-8438-6F981032BF7A}" type="pres">
      <dgm:prSet presAssocID="{61B68E32-FA56-40E8-8B20-66CB45873EFB}" presName="composite2" presStyleCnt="0"/>
      <dgm:spPr/>
    </dgm:pt>
    <dgm:pt modelId="{022C66C0-D259-449F-85CD-C6517CE6A7E8}" type="pres">
      <dgm:prSet presAssocID="{61B68E32-FA56-40E8-8B20-66CB45873EFB}" presName="background2" presStyleLbl="node2" presStyleIdx="2" presStyleCnt="3"/>
      <dgm:spPr/>
    </dgm:pt>
    <dgm:pt modelId="{2E952828-53C2-482C-8923-CF0A1C093D0A}" type="pres">
      <dgm:prSet presAssocID="{61B68E32-FA56-40E8-8B20-66CB45873EFB}" presName="text2" presStyleLbl="fgAcc2" presStyleIdx="2" presStyleCnt="3">
        <dgm:presLayoutVars>
          <dgm:chPref val="3"/>
        </dgm:presLayoutVars>
      </dgm:prSet>
      <dgm:spPr/>
    </dgm:pt>
    <dgm:pt modelId="{33276EE7-5624-4E22-B069-2B23C442F872}" type="pres">
      <dgm:prSet presAssocID="{61B68E32-FA56-40E8-8B20-66CB45873EFB}" presName="hierChild3" presStyleCnt="0"/>
      <dgm:spPr/>
    </dgm:pt>
  </dgm:ptLst>
  <dgm:cxnLst>
    <dgm:cxn modelId="{3D37C80C-1078-4598-B5BE-5A295A21E684}" type="presOf" srcId="{EDAA5333-CD55-46D3-BD0A-E417B63ACD52}" destId="{988DBABC-EA50-4D9F-A327-204D89D3D434}" srcOrd="0" destOrd="0" presId="urn:microsoft.com/office/officeart/2005/8/layout/hierarchy1"/>
    <dgm:cxn modelId="{245E9713-F70E-4092-AAEE-C54A229500AF}" type="presOf" srcId="{59E4655C-046B-4468-A1C3-3DC949E459CD}" destId="{E36D16CA-00AD-4BD7-BD41-4B834F63B134}" srcOrd="0" destOrd="0" presId="urn:microsoft.com/office/officeart/2005/8/layout/hierarchy1"/>
    <dgm:cxn modelId="{14AE2720-C38D-4343-94C8-F57919149947}" type="presOf" srcId="{A3D6E812-FEF7-4B52-BE08-E497BDE3009D}" destId="{43D64466-5AFA-4564-AC7E-F163A2437BD1}" srcOrd="0" destOrd="0" presId="urn:microsoft.com/office/officeart/2005/8/layout/hierarchy1"/>
    <dgm:cxn modelId="{51165339-CF57-4A90-AA26-B30D473D9EB5}" type="presOf" srcId="{E4BBD847-CEB5-4E79-80C7-3ECB6C4EB35A}" destId="{C8CEEE95-2DF3-4949-B4F1-4560CA6679F7}" srcOrd="0" destOrd="0" presId="urn:microsoft.com/office/officeart/2005/8/layout/hierarchy1"/>
    <dgm:cxn modelId="{A6ED6841-B397-4A40-9E01-7C6BEA08AA4B}" type="presOf" srcId="{61B68E32-FA56-40E8-8B20-66CB45873EFB}" destId="{2E952828-53C2-482C-8923-CF0A1C093D0A}" srcOrd="0" destOrd="0" presId="urn:microsoft.com/office/officeart/2005/8/layout/hierarchy1"/>
    <dgm:cxn modelId="{E2EECFA0-29B3-4539-B398-2055208ACF72}" srcId="{EDAA5333-CD55-46D3-BD0A-E417B63ACD52}" destId="{365723E3-FE13-44F8-BBB1-C6B3C205D702}" srcOrd="1" destOrd="0" parTransId="{A3D6E812-FEF7-4B52-BE08-E497BDE3009D}" sibTransId="{34C98F73-5A7B-4D19-96D1-B660FA45510B}"/>
    <dgm:cxn modelId="{140EE2A1-7948-46FD-B45A-FEB55DF4F726}" type="presOf" srcId="{322C88B5-F25F-41D4-B225-678CD7D2F2FF}" destId="{82637FC1-D1A3-4426-A2F2-03C1BFBF15FE}" srcOrd="0" destOrd="0" presId="urn:microsoft.com/office/officeart/2005/8/layout/hierarchy1"/>
    <dgm:cxn modelId="{1F8BD0A7-490F-4CDE-8578-DBE7304C8AAE}" srcId="{EDAA5333-CD55-46D3-BD0A-E417B63ACD52}" destId="{C72F4B89-2077-4CF8-8B33-041A5B931200}" srcOrd="0" destOrd="0" parTransId="{322C88B5-F25F-41D4-B225-678CD7D2F2FF}" sibTransId="{9A513199-3D12-4792-8CA6-6EBC6C057026}"/>
    <dgm:cxn modelId="{918E2BC9-E2ED-4F9B-B395-154F9178FB8D}" srcId="{59E4655C-046B-4468-A1C3-3DC949E459CD}" destId="{D897FEA7-A851-43E6-B7DD-E948DDD0222C}" srcOrd="0" destOrd="0" parTransId="{908C053C-73C2-408F-AEC1-3B69E1EA809F}" sibTransId="{C5D5B4DF-6994-459D-B51B-7CC88C880F39}"/>
    <dgm:cxn modelId="{C563F0D7-817E-43A3-9011-1A7877FB9CF5}" type="presOf" srcId="{365723E3-FE13-44F8-BBB1-C6B3C205D702}" destId="{D852800E-37F1-41AB-8D29-0E106FD76122}" srcOrd="0" destOrd="0" presId="urn:microsoft.com/office/officeart/2005/8/layout/hierarchy1"/>
    <dgm:cxn modelId="{4A51A1D9-5FC1-4459-9977-096F566A3405}" type="presOf" srcId="{D897FEA7-A851-43E6-B7DD-E948DDD0222C}" destId="{CADA9412-E286-4484-B719-B92ED25AF6CD}" srcOrd="0" destOrd="0" presId="urn:microsoft.com/office/officeart/2005/8/layout/hierarchy1"/>
    <dgm:cxn modelId="{564902E1-6B97-4A43-B8BC-67B6DAB2EE13}" type="presOf" srcId="{C72F4B89-2077-4CF8-8B33-041A5B931200}" destId="{4EF2FCC7-00F1-4505-98D6-0479837855F2}" srcOrd="0" destOrd="0" presId="urn:microsoft.com/office/officeart/2005/8/layout/hierarchy1"/>
    <dgm:cxn modelId="{471B72EF-08D9-41EC-A186-1F2A9D8EC11E}" srcId="{59E4655C-046B-4468-A1C3-3DC949E459CD}" destId="{EDAA5333-CD55-46D3-BD0A-E417B63ACD52}" srcOrd="1" destOrd="0" parTransId="{0DDB80D9-87B5-4CE2-AE25-CFE0500E5ECA}" sibTransId="{964009D8-5194-4A7A-AA0F-BFF183B9F1F7}"/>
    <dgm:cxn modelId="{4AAB92FB-9063-469F-A178-B0F8ADC094F6}" srcId="{EDAA5333-CD55-46D3-BD0A-E417B63ACD52}" destId="{61B68E32-FA56-40E8-8B20-66CB45873EFB}" srcOrd="2" destOrd="0" parTransId="{E4BBD847-CEB5-4E79-80C7-3ECB6C4EB35A}" sibTransId="{1C80261C-2BAD-40B4-8BEA-52DEDD596266}"/>
    <dgm:cxn modelId="{1C3725F1-566E-40C0-BF8B-8859630A65FB}" type="presParOf" srcId="{E36D16CA-00AD-4BD7-BD41-4B834F63B134}" destId="{C4E7833F-9A7D-4507-892D-7593A57E5831}" srcOrd="0" destOrd="0" presId="urn:microsoft.com/office/officeart/2005/8/layout/hierarchy1"/>
    <dgm:cxn modelId="{6BB95FBA-262B-4F5E-9954-31F6995BFF9A}" type="presParOf" srcId="{C4E7833F-9A7D-4507-892D-7593A57E5831}" destId="{B1C97992-6261-44B2-934C-4B2972ACA571}" srcOrd="0" destOrd="0" presId="urn:microsoft.com/office/officeart/2005/8/layout/hierarchy1"/>
    <dgm:cxn modelId="{B8A83FA2-23D7-4162-BDC2-699CF972CE5B}" type="presParOf" srcId="{B1C97992-6261-44B2-934C-4B2972ACA571}" destId="{22F3E6D6-7F33-47A4-8186-861586C519EE}" srcOrd="0" destOrd="0" presId="urn:microsoft.com/office/officeart/2005/8/layout/hierarchy1"/>
    <dgm:cxn modelId="{A341FAE5-A523-4F72-96E3-AA8623727877}" type="presParOf" srcId="{B1C97992-6261-44B2-934C-4B2972ACA571}" destId="{CADA9412-E286-4484-B719-B92ED25AF6CD}" srcOrd="1" destOrd="0" presId="urn:microsoft.com/office/officeart/2005/8/layout/hierarchy1"/>
    <dgm:cxn modelId="{FE9010C2-B501-4893-A403-CF7327BCE96A}" type="presParOf" srcId="{C4E7833F-9A7D-4507-892D-7593A57E5831}" destId="{C8068728-8DA3-4333-AC5B-FD2A408782E5}" srcOrd="1" destOrd="0" presId="urn:microsoft.com/office/officeart/2005/8/layout/hierarchy1"/>
    <dgm:cxn modelId="{7705EE8E-11EB-49E1-9583-04CB94DACEC7}" type="presParOf" srcId="{E36D16CA-00AD-4BD7-BD41-4B834F63B134}" destId="{1C92CA5E-3C79-4E6B-B23E-D3905C300DFA}" srcOrd="1" destOrd="0" presId="urn:microsoft.com/office/officeart/2005/8/layout/hierarchy1"/>
    <dgm:cxn modelId="{3C1E3821-840D-45BF-807F-6B634603503B}" type="presParOf" srcId="{1C92CA5E-3C79-4E6B-B23E-D3905C300DFA}" destId="{4914FA6D-1D42-42AA-8185-9154F427D31B}" srcOrd="0" destOrd="0" presId="urn:microsoft.com/office/officeart/2005/8/layout/hierarchy1"/>
    <dgm:cxn modelId="{83A45B09-B739-4FA4-BFEE-24C7EF367642}" type="presParOf" srcId="{4914FA6D-1D42-42AA-8185-9154F427D31B}" destId="{DE370778-2F26-4134-A39B-6F196F014205}" srcOrd="0" destOrd="0" presId="urn:microsoft.com/office/officeart/2005/8/layout/hierarchy1"/>
    <dgm:cxn modelId="{927D3BB1-5F9B-4B32-8060-BC2C4144A734}" type="presParOf" srcId="{4914FA6D-1D42-42AA-8185-9154F427D31B}" destId="{988DBABC-EA50-4D9F-A327-204D89D3D434}" srcOrd="1" destOrd="0" presId="urn:microsoft.com/office/officeart/2005/8/layout/hierarchy1"/>
    <dgm:cxn modelId="{945DB828-07D8-4895-B81C-841FF5058DC7}" type="presParOf" srcId="{1C92CA5E-3C79-4E6B-B23E-D3905C300DFA}" destId="{4A1761CB-0253-4691-8EB1-444A7199B463}" srcOrd="1" destOrd="0" presId="urn:microsoft.com/office/officeart/2005/8/layout/hierarchy1"/>
    <dgm:cxn modelId="{2E6DE69B-E3DA-404C-97E8-D11D8A4CF7EB}" type="presParOf" srcId="{4A1761CB-0253-4691-8EB1-444A7199B463}" destId="{82637FC1-D1A3-4426-A2F2-03C1BFBF15FE}" srcOrd="0" destOrd="0" presId="urn:microsoft.com/office/officeart/2005/8/layout/hierarchy1"/>
    <dgm:cxn modelId="{8BEDCB46-B7D7-4E1F-B13C-2DD7357FC179}" type="presParOf" srcId="{4A1761CB-0253-4691-8EB1-444A7199B463}" destId="{56BD0C95-7DA2-4E8B-91F3-D7FE3F4362DA}" srcOrd="1" destOrd="0" presId="urn:microsoft.com/office/officeart/2005/8/layout/hierarchy1"/>
    <dgm:cxn modelId="{D3E70B3C-7B9F-4002-9056-71A87F00D78C}" type="presParOf" srcId="{56BD0C95-7DA2-4E8B-91F3-D7FE3F4362DA}" destId="{AE0330BA-6BD6-4E96-B180-82F1A3DA0F41}" srcOrd="0" destOrd="0" presId="urn:microsoft.com/office/officeart/2005/8/layout/hierarchy1"/>
    <dgm:cxn modelId="{63E1CE06-B573-487C-8677-2A8849323C38}" type="presParOf" srcId="{AE0330BA-6BD6-4E96-B180-82F1A3DA0F41}" destId="{E28E9568-B113-4757-8D41-B7111F53226E}" srcOrd="0" destOrd="0" presId="urn:microsoft.com/office/officeart/2005/8/layout/hierarchy1"/>
    <dgm:cxn modelId="{5A3ED582-31D9-47BB-A6F7-BCDCEB78C4F8}" type="presParOf" srcId="{AE0330BA-6BD6-4E96-B180-82F1A3DA0F41}" destId="{4EF2FCC7-00F1-4505-98D6-0479837855F2}" srcOrd="1" destOrd="0" presId="urn:microsoft.com/office/officeart/2005/8/layout/hierarchy1"/>
    <dgm:cxn modelId="{5ED0F94D-6B28-4817-92C5-5F1AB94E306F}" type="presParOf" srcId="{56BD0C95-7DA2-4E8B-91F3-D7FE3F4362DA}" destId="{B0236B2E-571D-44AB-A92F-853456861969}" srcOrd="1" destOrd="0" presId="urn:microsoft.com/office/officeart/2005/8/layout/hierarchy1"/>
    <dgm:cxn modelId="{E114BCF6-1757-4EA0-9F40-AEADFCCDEFE9}" type="presParOf" srcId="{4A1761CB-0253-4691-8EB1-444A7199B463}" destId="{43D64466-5AFA-4564-AC7E-F163A2437BD1}" srcOrd="2" destOrd="0" presId="urn:microsoft.com/office/officeart/2005/8/layout/hierarchy1"/>
    <dgm:cxn modelId="{3596EF3B-49BE-4C25-8345-E352B1F22C56}" type="presParOf" srcId="{4A1761CB-0253-4691-8EB1-444A7199B463}" destId="{C92DE92E-325C-46C1-B77F-502BBEB54525}" srcOrd="3" destOrd="0" presId="urn:microsoft.com/office/officeart/2005/8/layout/hierarchy1"/>
    <dgm:cxn modelId="{76BB6408-562E-48AE-8437-78C80C030697}" type="presParOf" srcId="{C92DE92E-325C-46C1-B77F-502BBEB54525}" destId="{FE4D98D8-9D87-4BB0-93B7-FB4EEA03289B}" srcOrd="0" destOrd="0" presId="urn:microsoft.com/office/officeart/2005/8/layout/hierarchy1"/>
    <dgm:cxn modelId="{97996E7B-890A-4D7D-B101-87B87CFF9B21}" type="presParOf" srcId="{FE4D98D8-9D87-4BB0-93B7-FB4EEA03289B}" destId="{83C6E821-68A6-49C1-941A-D9DDD1D7AAF5}" srcOrd="0" destOrd="0" presId="urn:microsoft.com/office/officeart/2005/8/layout/hierarchy1"/>
    <dgm:cxn modelId="{6B09A551-D079-482D-9741-DA9716D5A291}" type="presParOf" srcId="{FE4D98D8-9D87-4BB0-93B7-FB4EEA03289B}" destId="{D852800E-37F1-41AB-8D29-0E106FD76122}" srcOrd="1" destOrd="0" presId="urn:microsoft.com/office/officeart/2005/8/layout/hierarchy1"/>
    <dgm:cxn modelId="{0C4D0FCD-AD64-4583-9D5D-71C50FBDD9C6}" type="presParOf" srcId="{C92DE92E-325C-46C1-B77F-502BBEB54525}" destId="{F4B2DB8F-EE12-4C1F-AC5B-7E7812ECA744}" srcOrd="1" destOrd="0" presId="urn:microsoft.com/office/officeart/2005/8/layout/hierarchy1"/>
    <dgm:cxn modelId="{B30A7CBB-F499-4CE4-81B1-3C4DB23C3B2C}" type="presParOf" srcId="{4A1761CB-0253-4691-8EB1-444A7199B463}" destId="{C8CEEE95-2DF3-4949-B4F1-4560CA6679F7}" srcOrd="4" destOrd="0" presId="urn:microsoft.com/office/officeart/2005/8/layout/hierarchy1"/>
    <dgm:cxn modelId="{911C2AE7-F6D3-4DF3-8BF9-A3BC47B089B0}" type="presParOf" srcId="{4A1761CB-0253-4691-8EB1-444A7199B463}" destId="{8486459E-BB4D-43D7-9D65-0BA7E04BBBED}" srcOrd="5" destOrd="0" presId="urn:microsoft.com/office/officeart/2005/8/layout/hierarchy1"/>
    <dgm:cxn modelId="{594FE6D1-0BCA-420B-895A-193E279C1705}" type="presParOf" srcId="{8486459E-BB4D-43D7-9D65-0BA7E04BBBED}" destId="{4ABD611F-C3E5-4692-8438-6F981032BF7A}" srcOrd="0" destOrd="0" presId="urn:microsoft.com/office/officeart/2005/8/layout/hierarchy1"/>
    <dgm:cxn modelId="{376DB39A-A1BA-4640-9C8F-D6CDAC47ECAF}" type="presParOf" srcId="{4ABD611F-C3E5-4692-8438-6F981032BF7A}" destId="{022C66C0-D259-449F-85CD-C6517CE6A7E8}" srcOrd="0" destOrd="0" presId="urn:microsoft.com/office/officeart/2005/8/layout/hierarchy1"/>
    <dgm:cxn modelId="{BF04C854-311E-4534-B112-8928D9F903D5}" type="presParOf" srcId="{4ABD611F-C3E5-4692-8438-6F981032BF7A}" destId="{2E952828-53C2-482C-8923-CF0A1C093D0A}" srcOrd="1" destOrd="0" presId="urn:microsoft.com/office/officeart/2005/8/layout/hierarchy1"/>
    <dgm:cxn modelId="{DE3B820D-6FE6-49AE-A66D-6F165234AB8D}" type="presParOf" srcId="{8486459E-BB4D-43D7-9D65-0BA7E04BBBED}" destId="{33276EE7-5624-4E22-B069-2B23C442F87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CEEE95-2DF3-4949-B4F1-4560CA6679F7}">
      <dsp:nvSpPr>
        <dsp:cNvPr id="0" name=""/>
        <dsp:cNvSpPr/>
      </dsp:nvSpPr>
      <dsp:spPr>
        <a:xfrm>
          <a:off x="5226412" y="1877518"/>
          <a:ext cx="3607454" cy="8584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4981"/>
              </a:lnTo>
              <a:lnTo>
                <a:pt x="3607454" y="584981"/>
              </a:lnTo>
              <a:lnTo>
                <a:pt x="3607454" y="858410"/>
              </a:lnTo>
            </a:path>
          </a:pathLst>
        </a:custGeom>
        <a:noFill/>
        <a:ln w="635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D64466-5AFA-4564-AC7E-F163A2437BD1}">
      <dsp:nvSpPr>
        <dsp:cNvPr id="0" name=""/>
        <dsp:cNvSpPr/>
      </dsp:nvSpPr>
      <dsp:spPr>
        <a:xfrm>
          <a:off x="5180692" y="1877518"/>
          <a:ext cx="91440" cy="85841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858410"/>
              </a:lnTo>
            </a:path>
          </a:pathLst>
        </a:custGeom>
        <a:noFill/>
        <a:ln w="635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637FC1-D1A3-4426-A2F2-03C1BFBF15FE}">
      <dsp:nvSpPr>
        <dsp:cNvPr id="0" name=""/>
        <dsp:cNvSpPr/>
      </dsp:nvSpPr>
      <dsp:spPr>
        <a:xfrm>
          <a:off x="1618958" y="1877518"/>
          <a:ext cx="3607454" cy="858410"/>
        </a:xfrm>
        <a:custGeom>
          <a:avLst/>
          <a:gdLst/>
          <a:ahLst/>
          <a:cxnLst/>
          <a:rect l="0" t="0" r="0" b="0"/>
          <a:pathLst>
            <a:path>
              <a:moveTo>
                <a:pt x="3607454" y="0"/>
              </a:moveTo>
              <a:lnTo>
                <a:pt x="3607454" y="584981"/>
              </a:lnTo>
              <a:lnTo>
                <a:pt x="0" y="584981"/>
              </a:lnTo>
              <a:lnTo>
                <a:pt x="0" y="858410"/>
              </a:lnTo>
            </a:path>
          </a:pathLst>
        </a:custGeom>
        <a:noFill/>
        <a:ln w="635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F3E6D6-7F33-47A4-8186-861586C519EE}">
      <dsp:nvSpPr>
        <dsp:cNvPr id="0" name=""/>
        <dsp:cNvSpPr/>
      </dsp:nvSpPr>
      <dsp:spPr>
        <a:xfrm>
          <a:off x="143182" y="3282"/>
          <a:ext cx="2951553" cy="18742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DA9412-E286-4484-B719-B92ED25AF6CD}">
      <dsp:nvSpPr>
        <dsp:cNvPr id="0" name=""/>
        <dsp:cNvSpPr/>
      </dsp:nvSpPr>
      <dsp:spPr>
        <a:xfrm>
          <a:off x="471132" y="314835"/>
          <a:ext cx="2951553" cy="18742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/>
            <a:t>By the end</a:t>
          </a:r>
          <a:r>
            <a:rPr lang="en-GB" sz="2600" b="0" kern="1200"/>
            <a:t> of this lecture</a:t>
          </a:r>
          <a:endParaRPr lang="en-US" sz="2600" kern="1200"/>
        </a:p>
      </dsp:txBody>
      <dsp:txXfrm>
        <a:off x="526026" y="369729"/>
        <a:ext cx="2841765" cy="1764448"/>
      </dsp:txXfrm>
    </dsp:sp>
    <dsp:sp modelId="{DE370778-2F26-4134-A39B-6F196F014205}">
      <dsp:nvSpPr>
        <dsp:cNvPr id="0" name=""/>
        <dsp:cNvSpPr/>
      </dsp:nvSpPr>
      <dsp:spPr>
        <a:xfrm>
          <a:off x="3750636" y="3282"/>
          <a:ext cx="2951553" cy="18742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88DBABC-EA50-4D9F-A327-204D89D3D434}">
      <dsp:nvSpPr>
        <dsp:cNvPr id="0" name=""/>
        <dsp:cNvSpPr/>
      </dsp:nvSpPr>
      <dsp:spPr>
        <a:xfrm>
          <a:off x="4078586" y="314835"/>
          <a:ext cx="2951553" cy="18742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kern="1200"/>
            <a:t>Y</a:t>
          </a:r>
          <a:r>
            <a:rPr lang="en-US" sz="2600" b="0" kern="1200"/>
            <a:t>ou should be able to:</a:t>
          </a:r>
          <a:endParaRPr lang="en-US" sz="2600" kern="1200"/>
        </a:p>
      </dsp:txBody>
      <dsp:txXfrm>
        <a:off x="4133480" y="369729"/>
        <a:ext cx="2841765" cy="1764448"/>
      </dsp:txXfrm>
    </dsp:sp>
    <dsp:sp modelId="{E28E9568-B113-4757-8D41-B7111F53226E}">
      <dsp:nvSpPr>
        <dsp:cNvPr id="0" name=""/>
        <dsp:cNvSpPr/>
      </dsp:nvSpPr>
      <dsp:spPr>
        <a:xfrm>
          <a:off x="143182" y="2735928"/>
          <a:ext cx="2951553" cy="18742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F2FCC7-00F1-4505-98D6-0479837855F2}">
      <dsp:nvSpPr>
        <dsp:cNvPr id="0" name=""/>
        <dsp:cNvSpPr/>
      </dsp:nvSpPr>
      <dsp:spPr>
        <a:xfrm>
          <a:off x="471132" y="3047481"/>
          <a:ext cx="2951553" cy="18742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/>
            <a:t>Explain financial sustainability in simple terms.</a:t>
          </a:r>
          <a:endParaRPr lang="en-US" sz="2600" kern="1200"/>
        </a:p>
      </dsp:txBody>
      <dsp:txXfrm>
        <a:off x="526026" y="3102375"/>
        <a:ext cx="2841765" cy="1764448"/>
      </dsp:txXfrm>
    </dsp:sp>
    <dsp:sp modelId="{83C6E821-68A6-49C1-941A-D9DDD1D7AAF5}">
      <dsp:nvSpPr>
        <dsp:cNvPr id="0" name=""/>
        <dsp:cNvSpPr/>
      </dsp:nvSpPr>
      <dsp:spPr>
        <a:xfrm>
          <a:off x="3750636" y="2735928"/>
          <a:ext cx="2951553" cy="18742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52800E-37F1-41AB-8D29-0E106FD76122}">
      <dsp:nvSpPr>
        <dsp:cNvPr id="0" name=""/>
        <dsp:cNvSpPr/>
      </dsp:nvSpPr>
      <dsp:spPr>
        <a:xfrm>
          <a:off x="4078586" y="3047481"/>
          <a:ext cx="2951553" cy="18742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/>
            <a:t>Identify income and costs.</a:t>
          </a:r>
          <a:endParaRPr lang="en-US" sz="2600" kern="1200"/>
        </a:p>
      </dsp:txBody>
      <dsp:txXfrm>
        <a:off x="4133480" y="3102375"/>
        <a:ext cx="2841765" cy="1764448"/>
      </dsp:txXfrm>
    </dsp:sp>
    <dsp:sp modelId="{022C66C0-D259-449F-85CD-C6517CE6A7E8}">
      <dsp:nvSpPr>
        <dsp:cNvPr id="0" name=""/>
        <dsp:cNvSpPr/>
      </dsp:nvSpPr>
      <dsp:spPr>
        <a:xfrm>
          <a:off x="7358090" y="2735928"/>
          <a:ext cx="2951553" cy="187423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952828-53C2-482C-8923-CF0A1C093D0A}">
      <dsp:nvSpPr>
        <dsp:cNvPr id="0" name=""/>
        <dsp:cNvSpPr/>
      </dsp:nvSpPr>
      <dsp:spPr>
        <a:xfrm>
          <a:off x="7686040" y="3047481"/>
          <a:ext cx="2951553" cy="18742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kern="1200"/>
            <a:t>Explain why money and community purpose both matter.</a:t>
          </a:r>
          <a:endParaRPr lang="en-US" sz="2600" kern="1200"/>
        </a:p>
      </dsp:txBody>
      <dsp:txXfrm>
        <a:off x="7740934" y="3102375"/>
        <a:ext cx="2841765" cy="17644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3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80456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  <a:p>
            <a:r>
              <a:rPr dirty="0"/>
              <a:t>Answer: £100 shortfall.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1043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599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629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8953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65314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002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0501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1367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3063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3268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974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844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901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3525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214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9170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38681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246998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96821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9372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188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1342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2491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4334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4765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5874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252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2157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  <p:sldLayoutId id="2147483728" r:id="rId12"/>
    <p:sldLayoutId id="2147483729" r:id="rId13"/>
    <p:sldLayoutId id="2147483730" r:id="rId14"/>
    <p:sldLayoutId id="2147483731" r:id="rId15"/>
    <p:sldLayoutId id="2147483732" r:id="rId16"/>
    <p:sldLayoutId id="2147483733" r:id="rId17"/>
    <p:sldLayoutId id="2147483734" r:id="rId18"/>
    <p:sldLayoutId id="2147483735" r:id="rId19"/>
    <p:sldLayoutId id="2147483736" r:id="rId20"/>
    <p:sldLayoutId id="2147483737" r:id="rId21"/>
    <p:sldLayoutId id="2147483738" r:id="rId22"/>
    <p:sldLayoutId id="2147483739" r:id="rId23"/>
    <p:sldLayoutId id="2147483740" r:id="rId24"/>
    <p:sldLayoutId id="2147483741" r:id="rId25"/>
    <p:sldLayoutId id="2147483742" r:id="rId26"/>
    <p:sldLayoutId id="2147483743" r:id="rId2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D4C9F883-ABAD-53CC-CA16-81D470F53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kern="1200" cap="all" baseline="0">
                <a:latin typeface="+mj-lt"/>
                <a:ea typeface="+mj-ea"/>
                <a:cs typeface="+mj-cs"/>
              </a:rPr>
              <a:t>Introduction to sustainable finance </a:t>
            </a:r>
            <a:br>
              <a:rPr lang="en-US" sz="3700" kern="1200" cap="all" baseline="0">
                <a:latin typeface="+mj-lt"/>
                <a:ea typeface="+mj-ea"/>
                <a:cs typeface="+mj-cs"/>
              </a:rPr>
            </a:br>
            <a:r>
              <a:rPr lang="en-US" sz="3700" b="1" kern="1200" cap="all" baseline="0">
                <a:latin typeface="+mj-lt"/>
                <a:ea typeface="+mj-ea"/>
                <a:cs typeface="+mj-cs"/>
              </a:rPr>
              <a:t>BMSE4015D  /  WEEK 01  /  WELCOME</a:t>
            </a:r>
            <a:br>
              <a:rPr lang="en-US" sz="3700" kern="1200" cap="all" baseline="0">
                <a:latin typeface="+mj-lt"/>
                <a:ea typeface="+mj-ea"/>
                <a:cs typeface="+mj-cs"/>
              </a:rPr>
            </a:br>
            <a:endParaRPr lang="en-US" sz="3700" kern="1200" cap="all" baseline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58000" y="4372897"/>
            <a:ext cx="4206240" cy="183068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0000" lnSpcReduction="20000"/>
          </a:bodyPr>
          <a:lstStyle/>
          <a:p>
            <a:pPr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kern="1200" dirty="0">
                <a:latin typeface="+mn-lt"/>
                <a:ea typeface="+mn-ea"/>
                <a:cs typeface="+mn-cs"/>
              </a:rPr>
              <a:t>One community café. Practical financial choices.</a:t>
            </a:r>
          </a:p>
          <a:p>
            <a:pPr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kern="1200" dirty="0">
                <a:latin typeface="+mn-lt"/>
                <a:ea typeface="+mn-ea"/>
                <a:cs typeface="+mn-cs"/>
              </a:rPr>
              <a:t>Live lecture: 60 minutes</a:t>
            </a:r>
          </a:p>
          <a:p>
            <a:pPr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kern="1200" dirty="0">
                <a:latin typeface="+mn-lt"/>
                <a:ea typeface="+mn-ea"/>
                <a:cs typeface="+mn-cs"/>
              </a:rPr>
              <a:t>Afterwards: three online activities, 60 minutes each</a:t>
            </a:r>
            <a:r>
              <a:rPr lang="en-US" sz="1300" kern="1200" dirty="0">
                <a:latin typeface="+mn-lt"/>
                <a:ea typeface="+mn-ea"/>
                <a:cs typeface="+mn-cs"/>
              </a:rPr>
              <a:t>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A2CBA37-166F-0621-5262-777D7571CF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053" r="28576" b="1"/>
          <a:stretch>
            <a:fillRect/>
          </a:stretch>
        </p:blipFill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noFill/>
          <a:ln w="6350"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731520" y="2103120"/>
            <a:ext cx="5157787" cy="5598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3000" b="1">
                <a:solidFill>
                  <a:srgbClr val="12344B"/>
                </a:solidFill>
              </a:defRPr>
            </a:pPr>
            <a:endParaRPr lang="en-US" sz="1700" b="0" kern="1200" cap="all" baseline="0" dirty="0">
              <a:latin typeface="+mn-lt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309360" y="2103120"/>
            <a:ext cx="5183188" cy="5598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1200" b="1">
                <a:solidFill>
                  <a:srgbClr val="007F82"/>
                </a:solidFill>
              </a:defRPr>
            </a:pPr>
            <a:endParaRPr lang="en-US" sz="2000" b="0" kern="1200" cap="all" baseline="0" dirty="0"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31520" y="365760"/>
            <a:ext cx="10741152" cy="113225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4400" kern="1200" cap="all" baseline="0">
                <a:latin typeface="+mj-lt"/>
                <a:ea typeface="+mj-ea"/>
                <a:cs typeface="+mj-cs"/>
              </a:rPr>
              <a:t>Today’s learning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4A5DF2C6-DFAA-3AC8-4A95-DB80D3845F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9344200"/>
              </p:ext>
            </p:extLst>
          </p:nvPr>
        </p:nvGraphicFramePr>
        <p:xfrm>
          <a:off x="731520" y="1658679"/>
          <a:ext cx="10780776" cy="4925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31520" y="365760"/>
            <a:ext cx="10741152" cy="113225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4400" kern="1200" cap="all" baseline="0">
                <a:latin typeface="+mj-lt"/>
                <a:ea typeface="+mj-ea"/>
                <a:cs typeface="+mj-cs"/>
              </a:rPr>
              <a:t>What does sustainable mean?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FB2E2C3A-22CD-F97E-1D70-8AE240C620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/>
          <a:lstStyle/>
          <a:p>
            <a:endParaRPr lang="en-US"/>
          </a:p>
        </p:txBody>
      </p:sp>
      <p:pic>
        <p:nvPicPr>
          <p:cNvPr id="7" name="Picture 6" descr="Sustainability Images – Browse 7,032,854 Stock Photos ...">
            <a:extLst>
              <a:ext uri="{FF2B5EF4-FFF2-40B4-BE49-F238E27FC236}">
                <a16:creationId xmlns:a16="http://schemas.microsoft.com/office/drawing/2014/main" id="{9786DDB0-24BE-F751-40A5-ACAB882203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838" y="2799192"/>
            <a:ext cx="5157187" cy="3651979"/>
          </a:xfrm>
          <a:prstGeom prst="rect">
            <a:avLst/>
          </a:prstGeom>
          <a:noFill/>
        </p:spPr>
      </p:pic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747036A7-D97B-CAD7-A862-7B64B25988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/>
          <a:lstStyle/>
          <a:p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309361" y="2743200"/>
            <a:ext cx="5183188" cy="376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Keep the project going over time.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Use money responsibly and plan ahead.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Consider social and environmental effects as well as money.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060704" y="4608576"/>
            <a:ext cx="4169664" cy="1609344"/>
          </a:xfrm>
          <a:prstGeom prst="rect">
            <a:avLst/>
          </a:prstGeom>
        </p:spPr>
        <p:txBody>
          <a:bodyPr vert="horz" lIns="91440" tIns="45720" rIns="91440" bIns="45720" rtlCol="0" anchorCtr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3400" kern="1200" cap="all" baseline="0">
                <a:latin typeface="+mj-lt"/>
                <a:ea typeface="+mj-ea"/>
                <a:cs typeface="+mj-cs"/>
              </a:rPr>
              <a:t>A mission gives decisions a purpose</a:t>
            </a:r>
          </a:p>
        </p:txBody>
      </p:sp>
      <p:pic>
        <p:nvPicPr>
          <p:cNvPr id="7" name="Picture 6" descr="Company mission Images - Free Download on Magnific (formerly ...">
            <a:extLst>
              <a:ext uri="{FF2B5EF4-FFF2-40B4-BE49-F238E27FC236}">
                <a16:creationId xmlns:a16="http://schemas.microsoft.com/office/drawing/2014/main" id="{B599CDF8-695C-6324-EC74-34BEA2D41A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9432"/>
          <a:stretch>
            <a:fillRect/>
          </a:stretch>
        </p:blipFill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noFill/>
          <a:ln w="6350">
            <a:solidFill>
              <a:schemeClr val="tx1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7141464" y="841248"/>
            <a:ext cx="4215384" cy="533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 dirty="0"/>
              <a:t>Mission: Café example- affordable food and a welcoming place.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 dirty="0"/>
              <a:t>A financial choice can help or weaken that mission.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 dirty="0"/>
              <a:t>Ask: who benefits, who pays and can we keep doing this?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57998" y="964075"/>
            <a:ext cx="4654297" cy="2255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4400" kern="1200" cap="all" baseline="0" dirty="0">
                <a:latin typeface="+mj-lt"/>
                <a:ea typeface="+mj-ea"/>
                <a:cs typeface="+mj-cs"/>
              </a:rPr>
              <a:t>Income: money coming in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0" y="3854716"/>
            <a:ext cx="4536410" cy="2348870"/>
          </a:xfrm>
          <a:prstGeom prst="rect">
            <a:avLst/>
          </a:prstGeom>
        </p:spPr>
        <p:txBody>
          <a:bodyPr vert="horz" lIns="91440" tIns="45720" rIns="91440" bIns="45720" rtlCol="0" anchorCtr="0">
            <a:normAutofit/>
          </a:bodyPr>
          <a:lstStyle/>
          <a:p>
            <a:pPr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1600" kern="1200" dirty="0">
                <a:latin typeface="+mn-lt"/>
                <a:ea typeface="+mn-ea"/>
                <a:cs typeface="+mn-cs"/>
              </a:rPr>
              <a:t>Sales: customers pay for food.</a:t>
            </a:r>
          </a:p>
          <a:p>
            <a:pPr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1600" kern="1200" dirty="0">
                <a:latin typeface="+mn-lt"/>
                <a:ea typeface="+mn-ea"/>
                <a:cs typeface="+mn-cs"/>
              </a:rPr>
              <a:t>Donations: supporters give money.</a:t>
            </a:r>
          </a:p>
          <a:p>
            <a:pPr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1600" kern="1200" dirty="0">
                <a:latin typeface="+mn-lt"/>
                <a:ea typeface="+mn-ea"/>
                <a:cs typeface="+mn-cs"/>
              </a:rPr>
              <a:t>Grants and contracts can also support activities.</a:t>
            </a:r>
          </a:p>
        </p:txBody>
      </p:sp>
      <p:pic>
        <p:nvPicPr>
          <p:cNvPr id="7" name="Picture 6" descr="7,794 Coffee Shop Money Stock Photos - Free &amp; Royalty-Free ...">
            <a:extLst>
              <a:ext uri="{FF2B5EF4-FFF2-40B4-BE49-F238E27FC236}">
                <a16:creationId xmlns:a16="http://schemas.microsoft.com/office/drawing/2014/main" id="{A3972EF8-2CEF-1826-596E-2E11C47634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577" b="-1"/>
          <a:stretch>
            <a:fillRect/>
          </a:stretch>
        </p:blipFill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noFill/>
          <a:ln w="6350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31520" y="583413"/>
            <a:ext cx="4361688" cy="12626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3200" kern="1200" cap="all" baseline="0">
                <a:latin typeface="+mj-lt"/>
                <a:ea typeface="+mj-ea"/>
                <a:cs typeface="+mj-cs"/>
              </a:rPr>
              <a:t>Costs: money going out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979461"/>
            <a:ext cx="4360863" cy="4329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One-off costs: equipment for opening.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Running costs: ingredients, venue and staff.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Volunteer help does not remove every cost.</a:t>
            </a:r>
          </a:p>
        </p:txBody>
      </p:sp>
      <p:pic>
        <p:nvPicPr>
          <p:cNvPr id="7" name="Picture 6" descr="Tips to Save Money at Restaurants﻿">
            <a:extLst>
              <a:ext uri="{FF2B5EF4-FFF2-40B4-BE49-F238E27FC236}">
                <a16:creationId xmlns:a16="http://schemas.microsoft.com/office/drawing/2014/main" id="{6D176155-697B-99E4-CBDC-C503C0E5A56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330" r="26856" b="1"/>
          <a:stretch>
            <a:fillRect/>
          </a:stretch>
        </p:blipFill>
        <p:spPr>
          <a:xfrm>
            <a:off x="5745480" y="10"/>
            <a:ext cx="6446520" cy="68579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831152" y="990511"/>
            <a:ext cx="2565593" cy="18589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3200" kern="1200" cap="all" baseline="0" dirty="0">
                <a:latin typeface="+mj-lt"/>
                <a:ea typeface="+mj-ea"/>
                <a:cs typeface="+mj-cs"/>
              </a:rPr>
              <a:t>A simple financial result</a:t>
            </a:r>
          </a:p>
        </p:txBody>
      </p:sp>
      <p:pic>
        <p:nvPicPr>
          <p:cNvPr id="7" name="Picture 6" descr="4,881 Surplus Stock Photos - Free &amp; Royalty-Free Stock Photos from Dreamstime">
            <a:extLst>
              <a:ext uri="{FF2B5EF4-FFF2-40B4-BE49-F238E27FC236}">
                <a16:creationId xmlns:a16="http://schemas.microsoft.com/office/drawing/2014/main" id="{DF57D92F-1611-D237-E84A-A229B8470A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69" r="13588" b="-1"/>
          <a:stretch>
            <a:fillRect/>
          </a:stretch>
        </p:blipFill>
        <p:spPr>
          <a:xfrm>
            <a:off x="20" y="10"/>
            <a:ext cx="8326303" cy="685799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4" name="TextBox 3"/>
          <p:cNvSpPr txBox="1"/>
          <p:nvPr/>
        </p:nvSpPr>
        <p:spPr>
          <a:xfrm>
            <a:off x="8832271" y="3011335"/>
            <a:ext cx="2559977" cy="2656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1900"/>
              <a:t>Surplus = income minus costs, when positive.</a:t>
            </a:r>
          </a:p>
          <a:p>
            <a:pPr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1900"/>
              <a:t>Shortfall = the amount costs exceed income.</a:t>
            </a:r>
          </a:p>
          <a:p>
            <a:pPr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1900"/>
              <a:t>A surplus can support future community work.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303520" y="548640"/>
            <a:ext cx="6093225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3200" kern="1200" cap="all" baseline="0">
                <a:latin typeface="+mj-lt"/>
                <a:ea typeface="+mj-ea"/>
                <a:cs typeface="+mj-cs"/>
              </a:rPr>
              <a:t>Worked example</a:t>
            </a:r>
          </a:p>
        </p:txBody>
      </p:sp>
      <p:pic>
        <p:nvPicPr>
          <p:cNvPr id="7" name="Picture 6" descr="415 Capital Surplus Stock Photos - Free &amp; Royalty-Free Stock Photos from Dreamstime">
            <a:extLst>
              <a:ext uri="{FF2B5EF4-FFF2-40B4-BE49-F238E27FC236}">
                <a16:creationId xmlns:a16="http://schemas.microsoft.com/office/drawing/2014/main" id="{87581510-731B-FE54-85FE-4E818F5D6E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725" r="21167" b="-2"/>
          <a:stretch>
            <a:fillRect/>
          </a:stretch>
        </p:blipFill>
        <p:spPr>
          <a:xfrm>
            <a:off x="20" y="1"/>
            <a:ext cx="4793865" cy="685800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5303520" y="1828800"/>
            <a:ext cx="6071616" cy="4489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Monthly income £1,200; monthly costs £1,000.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£1,200 − £1,000 = £200 surplus.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What changes if income falls to £900?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31520" y="548640"/>
            <a:ext cx="613562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3200" kern="1200" cap="all" baseline="0">
                <a:latin typeface="+mj-lt"/>
                <a:ea typeface="+mj-ea"/>
                <a:cs typeface="+mj-cs"/>
              </a:rPr>
              <a:t>Money and mission together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828800"/>
            <a:ext cx="6135624" cy="4489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Closing a shortfall matters.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Raising prices may reduce affordability.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Compare choices before making a decision.</a:t>
            </a:r>
          </a:p>
        </p:txBody>
      </p:sp>
      <p:pic>
        <p:nvPicPr>
          <p:cNvPr id="7" name="Picture 6" descr="Sad Business Owner Sitting Front Closed Stock Vector (Royalty Free)  2773973689 | Shutterstock">
            <a:extLst>
              <a:ext uri="{FF2B5EF4-FFF2-40B4-BE49-F238E27FC236}">
                <a16:creationId xmlns:a16="http://schemas.microsoft.com/office/drawing/2014/main" id="{51AEA9F1-1FA5-41E0-5E9E-577AF37327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424"/>
          <a:stretch>
            <a:fillRect/>
          </a:stretch>
        </p:blipFill>
        <p:spPr>
          <a:xfrm>
            <a:off x="7400544" y="1529908"/>
            <a:ext cx="4791456" cy="3798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31520" y="548640"/>
            <a:ext cx="613562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3200" kern="1200" cap="all" baseline="0">
                <a:latin typeface="+mj-lt"/>
                <a:ea typeface="+mj-ea"/>
                <a:cs typeface="+mj-cs"/>
              </a:rPr>
              <a:t>How the assessments connect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828800"/>
            <a:ext cx="6135624" cy="4489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Portfolio: two elements, worth 50%.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Funding proposal: 1,500 words, worth 50%.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Weekly practice builds understanding; use the approved briefs for final requirements.</a:t>
            </a:r>
          </a:p>
        </p:txBody>
      </p:sp>
      <p:pic>
        <p:nvPicPr>
          <p:cNvPr id="7" name="Picture 6" descr="Measuring progress through effective assessment - PE Blog">
            <a:extLst>
              <a:ext uri="{FF2B5EF4-FFF2-40B4-BE49-F238E27FC236}">
                <a16:creationId xmlns:a16="http://schemas.microsoft.com/office/drawing/2014/main" id="{9889D088-82D3-44EF-0945-CFC524B335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0544" y="1859798"/>
            <a:ext cx="4791456" cy="31384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31520" y="548640"/>
            <a:ext cx="613562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3200" kern="1200" cap="all" baseline="0">
                <a:latin typeface="+mj-lt"/>
                <a:ea typeface="+mj-ea"/>
                <a:cs typeface="+mj-cs"/>
              </a:rPr>
              <a:t>Discuss a decision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828800"/>
            <a:ext cx="6135624" cy="4489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The café can reduce food waste or increase all meal prices. Which would you explore first, and why?</a:t>
            </a:r>
          </a:p>
        </p:txBody>
      </p:sp>
      <p:pic>
        <p:nvPicPr>
          <p:cNvPr id="7" name="Picture 6" descr="Thinking Man Question Mark Images – Browse 61,051 Stock Photos, Vectors, and Video | Adobe Stock">
            <a:extLst>
              <a:ext uri="{FF2B5EF4-FFF2-40B4-BE49-F238E27FC236}">
                <a16:creationId xmlns:a16="http://schemas.microsoft.com/office/drawing/2014/main" id="{58FEDB78-16AC-B850-9124-0140F28DEC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130" r="37203"/>
          <a:stretch>
            <a:fillRect/>
          </a:stretch>
        </p:blipFill>
        <p:spPr>
          <a:xfrm>
            <a:off x="7400544" y="10"/>
            <a:ext cx="4791456" cy="68579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31520" y="548640"/>
            <a:ext cx="613562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3200" kern="1200" cap="all" baseline="0">
                <a:latin typeface="+mj-lt"/>
                <a:ea typeface="+mj-ea"/>
                <a:cs typeface="+mj-cs"/>
              </a:rPr>
              <a:t>Try it together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828800"/>
            <a:ext cx="6135624" cy="4489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Classify food sales, donated money, equipment and venue hire as income or costs. Which costs repeat?</a:t>
            </a:r>
          </a:p>
        </p:txBody>
      </p:sp>
      <p:pic>
        <p:nvPicPr>
          <p:cNvPr id="7" name="Picture 6" descr="Manufacturing cost – how to know it? - Blog for Manufacturers and Distributors">
            <a:extLst>
              <a:ext uri="{FF2B5EF4-FFF2-40B4-BE49-F238E27FC236}">
                <a16:creationId xmlns:a16="http://schemas.microsoft.com/office/drawing/2014/main" id="{CBD6D7BC-6B88-4818-EAB4-68F9051B30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862" r="38328" b="2"/>
          <a:stretch>
            <a:fillRect/>
          </a:stretch>
        </p:blipFill>
        <p:spPr>
          <a:xfrm>
            <a:off x="7400544" y="10"/>
            <a:ext cx="4791456" cy="68579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31520" y="548640"/>
            <a:ext cx="613562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3200" kern="1200" cap="all" baseline="0">
                <a:latin typeface="+mj-lt"/>
                <a:ea typeface="+mj-ea"/>
                <a:cs typeface="+mj-cs"/>
              </a:rPr>
              <a:t>Summary check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828800"/>
            <a:ext cx="6135624" cy="4489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What is a running cost?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What does a £200 surplus mean?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Name one way a financial choice affects the mission.</a:t>
            </a:r>
          </a:p>
        </p:txBody>
      </p:sp>
      <p:pic>
        <p:nvPicPr>
          <p:cNvPr id="7" name="Picture 6" descr="How do I get an FBI Identity History Summary Check? - Accurate Biometrics">
            <a:extLst>
              <a:ext uri="{FF2B5EF4-FFF2-40B4-BE49-F238E27FC236}">
                <a16:creationId xmlns:a16="http://schemas.microsoft.com/office/drawing/2014/main" id="{CDF0DD8C-003B-5926-2ED4-605C4B22A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0544" y="1829852"/>
            <a:ext cx="4791456" cy="3198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31520" y="320040"/>
            <a:ext cx="6858000" cy="9326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600"/>
              </a:spcAft>
              <a:defRPr sz="3000" b="1">
                <a:solidFill>
                  <a:srgbClr val="12344B"/>
                </a:solidFill>
              </a:defRPr>
            </a:pPr>
            <a:r>
              <a:rPr lang="en-US" sz="3200" kern="1200" cap="all" baseline="0">
                <a:latin typeface="+mj-lt"/>
                <a:ea typeface="+mj-ea"/>
                <a:cs typeface="+mj-cs"/>
              </a:rPr>
              <a:t>Your online activities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80744"/>
            <a:ext cx="6858000" cy="4983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Income and cost worksheet — 60 minutes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Forum: a sustainable decision — 60 minutes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1600"/>
              </a:spcAft>
              <a:buSzPct val="80000"/>
              <a:defRPr sz="2400" b="0">
                <a:solidFill>
                  <a:srgbClr val="173042"/>
                </a:solidFill>
              </a:defRPr>
            </a:pPr>
            <a:r>
              <a:rPr lang="en-US" sz="2400"/>
              <a:t>Check and reflect — 60 minutes</a:t>
            </a:r>
          </a:p>
        </p:txBody>
      </p:sp>
      <p:pic>
        <p:nvPicPr>
          <p:cNvPr id="7" name="Picture 6" descr="Online task - Free computer icons">
            <a:extLst>
              <a:ext uri="{FF2B5EF4-FFF2-40B4-BE49-F238E27FC236}">
                <a16:creationId xmlns:a16="http://schemas.microsoft.com/office/drawing/2014/main" id="{EB8B3E4E-FBC3-4AFE-D679-2ACA1C351B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1732" y="1378866"/>
            <a:ext cx="4100267" cy="41002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0</TotalTime>
  <Words>415</Words>
  <Application>Microsoft Office PowerPoint</Application>
  <PresentationFormat>Widescreen</PresentationFormat>
  <Paragraphs>56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Felix Titling</vt:lpstr>
      <vt:lpstr>Goudy Old Style</vt:lpstr>
      <vt:lpstr>Archway</vt:lpstr>
      <vt:lpstr>Introduction to sustainable finance  BMSE4015D  /  WEEK 01  /  WELCOME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Navdeep Randhawa</dc:creator>
  <cp:keywords/>
  <dc:description>generated using python-pptx</dc:description>
  <cp:lastModifiedBy>Navdeep Randhawa</cp:lastModifiedBy>
  <cp:revision>2</cp:revision>
  <dcterms:created xsi:type="dcterms:W3CDTF">2013-01-27T09:14:16Z</dcterms:created>
  <dcterms:modified xsi:type="dcterms:W3CDTF">2026-10-20T13:19:46Z</dcterms:modified>
  <cp:category/>
</cp:coreProperties>
</file>