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762" r:id="rId4"/>
  </p:sldMasterIdLst>
  <p:notesMasterIdLst>
    <p:notesMasterId r:id="rId16"/>
  </p:notesMasterIdLst>
  <p:handoutMasterIdLst>
    <p:handoutMasterId r:id="rId17"/>
  </p:handoutMasterIdLst>
  <p:sldIdLst>
    <p:sldId id="256" r:id="rId5"/>
    <p:sldId id="259" r:id="rId6"/>
    <p:sldId id="269" r:id="rId7"/>
    <p:sldId id="271" r:id="rId8"/>
    <p:sldId id="272" r:id="rId9"/>
    <p:sldId id="273" r:id="rId10"/>
    <p:sldId id="274" r:id="rId11"/>
    <p:sldId id="260" r:id="rId12"/>
    <p:sldId id="275" r:id="rId13"/>
    <p:sldId id="263" r:id="rId14"/>
    <p:sldId id="276" r:id="rId15"/>
  </p:sldIdLst>
  <p:sldSz cx="12192000" cy="6858000"/>
  <p:notesSz cx="6858000" cy="9144000"/>
  <p:defaultTextStyle>
    <a:defPPr rtl="0">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65359"/>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2" autoAdjust="0"/>
    <p:restoredTop sz="94598" autoAdjust="0"/>
  </p:normalViewPr>
  <p:slideViewPr>
    <p:cSldViewPr snapToGrid="0" showGuides="1">
      <p:cViewPr varScale="1">
        <p:scale>
          <a:sx n="119" d="100"/>
          <a:sy n="119" d="100"/>
        </p:scale>
        <p:origin x="192" y="114"/>
      </p:cViewPr>
      <p:guideLst/>
    </p:cSldViewPr>
  </p:slideViewPr>
  <p:notesTextViewPr>
    <p:cViewPr>
      <p:scale>
        <a:sx n="1" d="1"/>
        <a:sy n="1" d="1"/>
      </p:scale>
      <p:origin x="0" y="0"/>
    </p:cViewPr>
  </p:notesTextViewPr>
  <p:sorterViewPr>
    <p:cViewPr varScale="1">
      <p:scale>
        <a:sx n="100" d="100"/>
        <a:sy n="100" d="100"/>
      </p:scale>
      <p:origin x="0" y="0"/>
    </p:cViewPr>
  </p:sorterViewPr>
  <p:notesViewPr>
    <p:cSldViewPr snapToGrid="0">
      <p:cViewPr varScale="1">
        <p:scale>
          <a:sx n="96" d="100"/>
          <a:sy n="96" d="100"/>
        </p:scale>
        <p:origin x="3558"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4C3C3A6-B337-4D83-9CDB-B9C35780FF7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B1C79A68-3D73-4695-8C1E-3CDBCB536D0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B1EC164F-E6E2-4213-B223-9D0FB80059AE}" type="datetime1">
              <a:rPr lang="en-GB" smtClean="0"/>
              <a:t>07/03/2026</a:t>
            </a:fld>
            <a:endParaRPr lang="en-GB" dirty="0"/>
          </a:p>
        </p:txBody>
      </p:sp>
      <p:sp>
        <p:nvSpPr>
          <p:cNvPr id="4" name="Footer Placeholder 3">
            <a:extLst>
              <a:ext uri="{FF2B5EF4-FFF2-40B4-BE49-F238E27FC236}">
                <a16:creationId xmlns:a16="http://schemas.microsoft.com/office/drawing/2014/main" id="{3CF5045C-A7CE-41D4-85C5-0E9ACEEF9B2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D59ABD0F-F8EA-4B9F-8647-FC7D4AE3D83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24AB78DD-9481-4863-BCCC-946573546DA1}" type="slidenum">
              <a:rPr lang="en-GB" smtClean="0"/>
              <a:t>‹#›</a:t>
            </a:fld>
            <a:endParaRPr lang="en-GB"/>
          </a:p>
        </p:txBody>
      </p:sp>
    </p:spTree>
    <p:extLst>
      <p:ext uri="{BB962C8B-B14F-4D97-AF65-F5344CB8AC3E}">
        <p14:creationId xmlns:p14="http://schemas.microsoft.com/office/powerpoint/2010/main" val="585040323"/>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4E2747-A6F4-4B0C-B210-AD118F959BB6}" type="datetime1">
              <a:rPr lang="en-GB" smtClean="0"/>
              <a:pPr/>
              <a:t>07/03/2026</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B63359F2-43EF-4812-9DC0-98C0B1A40681}" type="slidenum">
              <a:rPr lang="en-GB" noProof="0" smtClean="0"/>
              <a:t>‹#›</a:t>
            </a:fld>
            <a:endParaRPr lang="en-GB" noProof="0"/>
          </a:p>
        </p:txBody>
      </p:sp>
    </p:spTree>
    <p:extLst>
      <p:ext uri="{BB962C8B-B14F-4D97-AF65-F5344CB8AC3E}">
        <p14:creationId xmlns:p14="http://schemas.microsoft.com/office/powerpoint/2010/main" val="47011160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B63359F2-43EF-4812-9DC0-98C0B1A40681}" type="slidenum">
              <a:rPr lang="en-GB" smtClean="0"/>
              <a:t>1</a:t>
            </a:fld>
            <a:endParaRPr lang="en-GB"/>
          </a:p>
        </p:txBody>
      </p:sp>
    </p:spTree>
    <p:extLst>
      <p:ext uri="{BB962C8B-B14F-4D97-AF65-F5344CB8AC3E}">
        <p14:creationId xmlns:p14="http://schemas.microsoft.com/office/powerpoint/2010/main" val="33903653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Healthcare systems in the UK are experiencing increasing pressure due to factors such as population growth, ageing populations, and the rising prevalence of chronic conditions. These pressures place significant demand on healthcare services and the healthcare workforce.</a:t>
            </a:r>
          </a:p>
          <a:p>
            <a:br>
              <a:rPr lang="en-GB" dirty="0"/>
            </a:br>
            <a:endParaRPr lang="en-GB" dirty="0"/>
          </a:p>
          <a:p>
            <a:r>
              <a:rPr lang="en-GB" dirty="0"/>
              <a:t>As highlighted in the NHS Long Term Plan, digital transformation is a key strategy for improving healthcare access and efficiency (NHS England, 2019). The UK government has also emphasised the importance of digital technologies in improving healthcare services through its Plan for Digital Health and Social Care (DHSC, 2022).</a:t>
            </a:r>
          </a:p>
          <a:p>
            <a:br>
              <a:rPr lang="en-GB" dirty="0"/>
            </a:br>
            <a:endParaRPr lang="en-GB" dirty="0"/>
          </a:p>
          <a:p>
            <a:r>
              <a:rPr lang="en-GB" dirty="0"/>
              <a:t>Digital solutions can help reduce administrative burdens, improve communication, and provide patients with easier access to healthcare services. One example of such innovation is the NHS App.</a:t>
            </a:r>
          </a:p>
          <a:p>
            <a:endParaRPr lang="en-GB" dirty="0"/>
          </a:p>
        </p:txBody>
      </p:sp>
      <p:sp>
        <p:nvSpPr>
          <p:cNvPr id="4" name="Slide Number Placeholder 3"/>
          <p:cNvSpPr>
            <a:spLocks noGrp="1"/>
          </p:cNvSpPr>
          <p:nvPr>
            <p:ph type="sldNum" sz="quarter" idx="5"/>
          </p:nvPr>
        </p:nvSpPr>
        <p:spPr/>
        <p:txBody>
          <a:bodyPr/>
          <a:lstStyle/>
          <a:p>
            <a:pPr rtl="0"/>
            <a:fld id="{B63359F2-43EF-4812-9DC0-98C0B1A40681}" type="slidenum">
              <a:rPr lang="en-GB" smtClean="0"/>
              <a:t>2</a:t>
            </a:fld>
            <a:endParaRPr lang="en-GB"/>
          </a:p>
        </p:txBody>
      </p:sp>
    </p:spTree>
    <p:extLst>
      <p:ext uri="{BB962C8B-B14F-4D97-AF65-F5344CB8AC3E}">
        <p14:creationId xmlns:p14="http://schemas.microsoft.com/office/powerpoint/2010/main" val="40076707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Before discussing the innovation itself, it is important to understand the challenges facing the NHS.</a:t>
            </a:r>
          </a:p>
          <a:p>
            <a:br>
              <a:rPr lang="en-GB" dirty="0"/>
            </a:br>
            <a:endParaRPr lang="en-GB" dirty="0"/>
          </a:p>
          <a:p>
            <a:r>
              <a:rPr lang="en-GB" dirty="0"/>
              <a:t>Healthcare services in the UK are under significant pressure, particularly within primary care. Patients often experience long waiting times when contacting GP practices or booking appointments. At the same time, healthcare staff face high administrative workloads managing appointments, prescriptions, and patient enquiries.</a:t>
            </a:r>
          </a:p>
          <a:p>
            <a:br>
              <a:rPr lang="en-GB" dirty="0"/>
            </a:br>
            <a:endParaRPr lang="en-GB" dirty="0"/>
          </a:p>
          <a:p>
            <a:r>
              <a:rPr lang="en-GB" dirty="0"/>
              <a:t>Research by The King’s Fund (2023) highlights that increasing demand and workforce shortages continue to place pressure on NHS services. These challenges highlight the need for innovative solutions that can improve efficiency while maintaining quality of care.</a:t>
            </a:r>
          </a:p>
          <a:p>
            <a:endParaRPr lang="en-GB" dirty="0"/>
          </a:p>
        </p:txBody>
      </p:sp>
      <p:sp>
        <p:nvSpPr>
          <p:cNvPr id="4" name="Slide Number Placeholder 3"/>
          <p:cNvSpPr>
            <a:spLocks noGrp="1"/>
          </p:cNvSpPr>
          <p:nvPr>
            <p:ph type="sldNum" sz="quarter" idx="5"/>
          </p:nvPr>
        </p:nvSpPr>
        <p:spPr/>
        <p:txBody>
          <a:bodyPr/>
          <a:lstStyle/>
          <a:p>
            <a:pPr rtl="0"/>
            <a:fld id="{B63359F2-43EF-4812-9DC0-98C0B1A40681}" type="slidenum">
              <a:rPr lang="en-GB" smtClean="0"/>
              <a:t>3</a:t>
            </a:fld>
            <a:endParaRPr lang="en-GB"/>
          </a:p>
        </p:txBody>
      </p:sp>
    </p:spTree>
    <p:extLst>
      <p:ext uri="{BB962C8B-B14F-4D97-AF65-F5344CB8AC3E}">
        <p14:creationId xmlns:p14="http://schemas.microsoft.com/office/powerpoint/2010/main" val="23896715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NHS App was launched in 2019 by NHS England as a digital platform designed to provide patients with easier access to healthcare services (NHS England, 2023).</a:t>
            </a:r>
          </a:p>
          <a:p>
            <a:br>
              <a:rPr lang="en-GB" dirty="0"/>
            </a:br>
            <a:endParaRPr lang="en-GB" dirty="0"/>
          </a:p>
          <a:p>
            <a:r>
              <a:rPr lang="en-GB" dirty="0"/>
              <a:t>Through the app, patients can perform several tasks, including booking GP appointments, requesting repeat prescriptions, accessing medical records, and using NHS 111 online services.</a:t>
            </a:r>
          </a:p>
          <a:p>
            <a:br>
              <a:rPr lang="en-GB" dirty="0"/>
            </a:br>
            <a:endParaRPr lang="en-GB" dirty="0"/>
          </a:p>
          <a:p>
            <a:r>
              <a:rPr lang="en-GB" dirty="0"/>
              <a:t>The app became particularly important during the COVID-19 pandemic, when it was used to display vaccination status. This significantly increased its adoption across the UK. According to NHS England (2023), millions of users have registered for the NHS App, demonstrating the growing importance of digital healthcare technologies.</a:t>
            </a:r>
          </a:p>
          <a:p>
            <a:endParaRPr lang="en-US" dirty="0"/>
          </a:p>
        </p:txBody>
      </p:sp>
      <p:sp>
        <p:nvSpPr>
          <p:cNvPr id="4" name="Slide Number Placeholder 3"/>
          <p:cNvSpPr>
            <a:spLocks noGrp="1"/>
          </p:cNvSpPr>
          <p:nvPr>
            <p:ph type="sldNum" sz="quarter" idx="5"/>
          </p:nvPr>
        </p:nvSpPr>
        <p:spPr/>
        <p:txBody>
          <a:bodyPr/>
          <a:lstStyle/>
          <a:p>
            <a:pPr rtl="0"/>
            <a:fld id="{B63359F2-43EF-4812-9DC0-98C0B1A40681}" type="slidenum">
              <a:rPr lang="en-GB" noProof="0" smtClean="0"/>
              <a:t>4</a:t>
            </a:fld>
            <a:endParaRPr lang="en-GB" noProof="0"/>
          </a:p>
        </p:txBody>
      </p:sp>
    </p:spTree>
    <p:extLst>
      <p:ext uri="{BB962C8B-B14F-4D97-AF65-F5344CB8AC3E}">
        <p14:creationId xmlns:p14="http://schemas.microsoft.com/office/powerpoint/2010/main" val="14324586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key impact of the NHS App is its influence on the healthcare workforce.</a:t>
            </a:r>
          </a:p>
          <a:p>
            <a:br>
              <a:rPr lang="en-GB" dirty="0"/>
            </a:br>
            <a:endParaRPr lang="en-GB" dirty="0"/>
          </a:p>
          <a:p>
            <a:r>
              <a:rPr lang="en-GB" dirty="0"/>
              <a:t>By enabling patients to manage tasks such as appointment booking and prescription requests digitally, the app can reduce the administrative workload for healthcare staff, particularly receptionists and administrative teams in GP practices.</a:t>
            </a:r>
          </a:p>
          <a:p>
            <a:br>
              <a:rPr lang="en-GB" dirty="0"/>
            </a:br>
            <a:endParaRPr lang="en-GB" dirty="0"/>
          </a:p>
          <a:p>
            <a:r>
              <a:rPr lang="en-GB" dirty="0"/>
              <a:t>This allows healthcare professionals to spend more time focusing on direct patient care rather than administrative tasks.</a:t>
            </a:r>
          </a:p>
          <a:p>
            <a:br>
              <a:rPr lang="en-GB" dirty="0"/>
            </a:br>
            <a:endParaRPr lang="en-GB" dirty="0"/>
          </a:p>
          <a:p>
            <a:r>
              <a:rPr lang="en-GB" dirty="0"/>
              <a:t>However, digital innovations also present challenges. Healthcare staff may require additional training to adapt to digital systems, and organisations may need to integrate these technologies into existing workflows. The </a:t>
            </a:r>
            <a:r>
              <a:rPr lang="en-GB" dirty="0" err="1"/>
              <a:t>Topol</a:t>
            </a:r>
            <a:r>
              <a:rPr lang="en-GB" dirty="0"/>
              <a:t> Review (2019) highlights the importance of developing digital skills within the healthcare workforce to support the future of digital healthcare.</a:t>
            </a:r>
          </a:p>
          <a:p>
            <a:endParaRPr lang="en-US" dirty="0"/>
          </a:p>
        </p:txBody>
      </p:sp>
      <p:sp>
        <p:nvSpPr>
          <p:cNvPr id="4" name="Slide Number Placeholder 3"/>
          <p:cNvSpPr>
            <a:spLocks noGrp="1"/>
          </p:cNvSpPr>
          <p:nvPr>
            <p:ph type="sldNum" sz="quarter" idx="5"/>
          </p:nvPr>
        </p:nvSpPr>
        <p:spPr/>
        <p:txBody>
          <a:bodyPr/>
          <a:lstStyle/>
          <a:p>
            <a:pPr rtl="0"/>
            <a:fld id="{B63359F2-43EF-4812-9DC0-98C0B1A40681}" type="slidenum">
              <a:rPr lang="en-GB" noProof="0" smtClean="0"/>
              <a:t>5</a:t>
            </a:fld>
            <a:endParaRPr lang="en-GB" noProof="0"/>
          </a:p>
        </p:txBody>
      </p:sp>
    </p:spTree>
    <p:extLst>
      <p:ext uri="{BB962C8B-B14F-4D97-AF65-F5344CB8AC3E}">
        <p14:creationId xmlns:p14="http://schemas.microsoft.com/office/powerpoint/2010/main" val="39857450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NHS App also has a significant impact on service delivery.</a:t>
            </a:r>
          </a:p>
          <a:p>
            <a:br>
              <a:rPr lang="en-GB" dirty="0"/>
            </a:br>
            <a:endParaRPr lang="en-GB" dirty="0"/>
          </a:p>
          <a:p>
            <a:r>
              <a:rPr lang="en-GB" dirty="0"/>
              <a:t>Digital access to healthcare services can improve efficiency by reducing the need for patients to contact GP practices directly for routine tasks. For example, patients can request prescriptions or manage appointments through the app instead of calling healthcare providers.</a:t>
            </a:r>
          </a:p>
          <a:p>
            <a:br>
              <a:rPr lang="en-GB" dirty="0"/>
            </a:br>
            <a:endParaRPr lang="en-GB" dirty="0"/>
          </a:p>
          <a:p>
            <a:r>
              <a:rPr lang="en-GB" dirty="0"/>
              <a:t>This helps reduce phone demand and administrative pressure on GP practices, improving the efficiency of healthcare services.</a:t>
            </a:r>
          </a:p>
          <a:p>
            <a:br>
              <a:rPr lang="en-GB" dirty="0"/>
            </a:br>
            <a:endParaRPr lang="en-GB" dirty="0"/>
          </a:p>
          <a:p>
            <a:r>
              <a:rPr lang="en-GB" dirty="0"/>
              <a:t>Research by </a:t>
            </a:r>
            <a:r>
              <a:rPr lang="en-GB" dirty="0" err="1"/>
              <a:t>Greenhalgh</a:t>
            </a:r>
            <a:r>
              <a:rPr lang="en-GB" dirty="0"/>
              <a:t> et al. (2020) suggests that digital technologies can improve healthcare accessibility and service delivery when implemented effectively.</a:t>
            </a:r>
          </a:p>
          <a:p>
            <a:endParaRPr lang="en-US" dirty="0"/>
          </a:p>
        </p:txBody>
      </p:sp>
      <p:sp>
        <p:nvSpPr>
          <p:cNvPr id="4" name="Slide Number Placeholder 3"/>
          <p:cNvSpPr>
            <a:spLocks noGrp="1"/>
          </p:cNvSpPr>
          <p:nvPr>
            <p:ph type="sldNum" sz="quarter" idx="5"/>
          </p:nvPr>
        </p:nvSpPr>
        <p:spPr/>
        <p:txBody>
          <a:bodyPr/>
          <a:lstStyle/>
          <a:p>
            <a:pPr rtl="0"/>
            <a:fld id="{B63359F2-43EF-4812-9DC0-98C0B1A40681}" type="slidenum">
              <a:rPr lang="en-GB" noProof="0" smtClean="0"/>
              <a:t>6</a:t>
            </a:fld>
            <a:endParaRPr lang="en-GB" noProof="0"/>
          </a:p>
        </p:txBody>
      </p:sp>
    </p:spTree>
    <p:extLst>
      <p:ext uri="{BB962C8B-B14F-4D97-AF65-F5344CB8AC3E}">
        <p14:creationId xmlns:p14="http://schemas.microsoft.com/office/powerpoint/2010/main" val="36342673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a patient perspective, the NHS App provides several benefits.</a:t>
            </a:r>
          </a:p>
          <a:p>
            <a:br>
              <a:rPr lang="en-GB" dirty="0"/>
            </a:br>
            <a:endParaRPr lang="en-GB" dirty="0"/>
          </a:p>
          <a:p>
            <a:r>
              <a:rPr lang="en-GB" dirty="0"/>
              <a:t>The app allows patients to access healthcare services more conveniently and view their personal health information easily. This can increase patient engagement and support individuals in managing their own health.</a:t>
            </a:r>
          </a:p>
          <a:p>
            <a:br>
              <a:rPr lang="en-GB" dirty="0"/>
            </a:br>
            <a:endParaRPr lang="en-GB" dirty="0"/>
          </a:p>
          <a:p>
            <a:r>
              <a:rPr lang="en-GB" dirty="0"/>
              <a:t>Digital health technologies can empower patients by providing them with more control over their healthcare decisions (World Health </a:t>
            </a:r>
            <a:r>
              <a:rPr lang="en-GB" dirty="0" err="1"/>
              <a:t>Organization</a:t>
            </a:r>
            <a:r>
              <a:rPr lang="en-GB" dirty="0"/>
              <a:t>, 2021).</a:t>
            </a:r>
          </a:p>
          <a:p>
            <a:br>
              <a:rPr lang="en-GB" dirty="0"/>
            </a:br>
            <a:endParaRPr lang="en-GB" dirty="0"/>
          </a:p>
          <a:p>
            <a:r>
              <a:rPr lang="en-GB" dirty="0"/>
              <a:t>However, digital innovations can also create challenges. Some individuals, particularly older adults or those with limited digital skills, may find it difficult to use digital technologies. This issue is often described as digital exclusion, which may increase health inequalities if not addressed.</a:t>
            </a:r>
          </a:p>
          <a:p>
            <a:endParaRPr lang="en-US" dirty="0"/>
          </a:p>
        </p:txBody>
      </p:sp>
      <p:sp>
        <p:nvSpPr>
          <p:cNvPr id="4" name="Slide Number Placeholder 3"/>
          <p:cNvSpPr>
            <a:spLocks noGrp="1"/>
          </p:cNvSpPr>
          <p:nvPr>
            <p:ph type="sldNum" sz="quarter" idx="5"/>
          </p:nvPr>
        </p:nvSpPr>
        <p:spPr/>
        <p:txBody>
          <a:bodyPr/>
          <a:lstStyle/>
          <a:p>
            <a:pPr rtl="0"/>
            <a:fld id="{B63359F2-43EF-4812-9DC0-98C0B1A40681}" type="slidenum">
              <a:rPr lang="en-GB" noProof="0" smtClean="0"/>
              <a:t>7</a:t>
            </a:fld>
            <a:endParaRPr lang="en-GB" noProof="0"/>
          </a:p>
        </p:txBody>
      </p:sp>
    </p:spTree>
    <p:extLst>
      <p:ext uri="{BB962C8B-B14F-4D97-AF65-F5344CB8AC3E}">
        <p14:creationId xmlns:p14="http://schemas.microsoft.com/office/powerpoint/2010/main" val="1043597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Digital healthcare innovations must operate within appropriate policies and regulations.</a:t>
            </a:r>
          </a:p>
          <a:p>
            <a:br>
              <a:rPr lang="en-GB" dirty="0"/>
            </a:br>
            <a:endParaRPr lang="en-GB" dirty="0"/>
          </a:p>
          <a:p>
            <a:r>
              <a:rPr lang="en-GB" dirty="0"/>
              <a:t>In the UK, the government introduced the Plan for Digital Health and Social Care to support digital transformation within healthcare systems (DHSC, 2022).</a:t>
            </a:r>
          </a:p>
          <a:p>
            <a:br>
              <a:rPr lang="en-GB" dirty="0"/>
            </a:br>
            <a:endParaRPr lang="en-GB" dirty="0"/>
          </a:p>
          <a:p>
            <a:r>
              <a:rPr lang="en-GB" dirty="0"/>
              <a:t>The What Good Looks Like Framework also provides guidance for NHS organisations on implementing digital technologies effectively.</a:t>
            </a:r>
          </a:p>
          <a:p>
            <a:br>
              <a:rPr lang="en-GB" dirty="0"/>
            </a:br>
            <a:endParaRPr lang="en-GB" dirty="0"/>
          </a:p>
          <a:p>
            <a:r>
              <a:rPr lang="en-GB" dirty="0"/>
              <a:t>In addition, digital healthcare systems such as the NHS App must comply with GDPR data protection regulations to ensure that patient information is stored securely and used responsibly.</a:t>
            </a:r>
          </a:p>
          <a:p>
            <a:endParaRPr lang="en-GB" dirty="0"/>
          </a:p>
        </p:txBody>
      </p:sp>
      <p:sp>
        <p:nvSpPr>
          <p:cNvPr id="4" name="Slide Number Placeholder 3"/>
          <p:cNvSpPr>
            <a:spLocks noGrp="1"/>
          </p:cNvSpPr>
          <p:nvPr>
            <p:ph type="sldNum" sz="quarter" idx="5"/>
          </p:nvPr>
        </p:nvSpPr>
        <p:spPr/>
        <p:txBody>
          <a:bodyPr/>
          <a:lstStyle/>
          <a:p>
            <a:pPr rtl="0"/>
            <a:fld id="{B63359F2-43EF-4812-9DC0-98C0B1A40681}" type="slidenum">
              <a:rPr lang="en-GB" smtClean="0"/>
              <a:t>8</a:t>
            </a:fld>
            <a:endParaRPr lang="en-GB"/>
          </a:p>
        </p:txBody>
      </p:sp>
    </p:spTree>
    <p:extLst>
      <p:ext uri="{BB962C8B-B14F-4D97-AF65-F5344CB8AC3E}">
        <p14:creationId xmlns:p14="http://schemas.microsoft.com/office/powerpoint/2010/main" val="30223484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maximise the benefits of the NHS App, several improvements should be considered.</a:t>
            </a:r>
          </a:p>
          <a:p>
            <a:br>
              <a:rPr lang="en-GB" dirty="0"/>
            </a:br>
            <a:endParaRPr lang="en-GB" dirty="0"/>
          </a:p>
          <a:p>
            <a:r>
              <a:rPr lang="en-GB" dirty="0"/>
              <a:t>First, digital literacy programmes could help patients and healthcare professionals develop the skills required to use digital technologies effectively.</a:t>
            </a:r>
          </a:p>
          <a:p>
            <a:br>
              <a:rPr lang="en-GB" dirty="0"/>
            </a:br>
            <a:endParaRPr lang="en-GB" dirty="0"/>
          </a:p>
          <a:p>
            <a:r>
              <a:rPr lang="en-GB" dirty="0"/>
              <a:t>Second, continued investment in digital infrastructure would support healthcare organisations in implementing and maintaining digital systems.</a:t>
            </a:r>
          </a:p>
          <a:p>
            <a:br>
              <a:rPr lang="en-GB" dirty="0"/>
            </a:br>
            <a:endParaRPr lang="en-GB" dirty="0"/>
          </a:p>
          <a:p>
            <a:r>
              <a:rPr lang="en-GB" dirty="0"/>
              <a:t>Finally, healthcare providers should ensure that alternative access options remain available, such as telephone or face-to-face services, to prevent digital exclusion.</a:t>
            </a:r>
          </a:p>
          <a:p>
            <a:br>
              <a:rPr lang="en-GB" dirty="0"/>
            </a:br>
            <a:endParaRPr lang="en-GB" dirty="0"/>
          </a:p>
          <a:p>
            <a:r>
              <a:rPr lang="en-GB" dirty="0"/>
              <a:t>According to NHS Digital (2023), improving digital inclusion is essential to ensure that digital healthcare benefits all populations.</a:t>
            </a:r>
          </a:p>
          <a:p>
            <a:endParaRPr lang="en-US" dirty="0"/>
          </a:p>
        </p:txBody>
      </p:sp>
      <p:sp>
        <p:nvSpPr>
          <p:cNvPr id="4" name="Slide Number Placeholder 3"/>
          <p:cNvSpPr>
            <a:spLocks noGrp="1"/>
          </p:cNvSpPr>
          <p:nvPr>
            <p:ph type="sldNum" sz="quarter" idx="5"/>
          </p:nvPr>
        </p:nvSpPr>
        <p:spPr/>
        <p:txBody>
          <a:bodyPr/>
          <a:lstStyle/>
          <a:p>
            <a:pPr rtl="0"/>
            <a:fld id="{B63359F2-43EF-4812-9DC0-98C0B1A40681}" type="slidenum">
              <a:rPr lang="en-GB" noProof="0" smtClean="0"/>
              <a:t>9</a:t>
            </a:fld>
            <a:endParaRPr lang="en-GB" noProof="0"/>
          </a:p>
        </p:txBody>
      </p:sp>
    </p:spTree>
    <p:extLst>
      <p:ext uri="{BB962C8B-B14F-4D97-AF65-F5344CB8AC3E}">
        <p14:creationId xmlns:p14="http://schemas.microsoft.com/office/powerpoint/2010/main" val="19435182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conclusion, the NHS App represents a significant digital innovation within the UK healthcare system.</a:t>
            </a:r>
          </a:p>
          <a:p>
            <a:br>
              <a:rPr lang="en-GB" dirty="0"/>
            </a:br>
            <a:endParaRPr lang="en-GB" dirty="0"/>
          </a:p>
          <a:p>
            <a:r>
              <a:rPr lang="en-GB" dirty="0"/>
              <a:t>It helps improve access to healthcare services, reduce administrative workload for healthcare professionals, and increase patient engagement.</a:t>
            </a:r>
          </a:p>
          <a:p>
            <a:br>
              <a:rPr lang="en-GB" dirty="0"/>
            </a:br>
            <a:endParaRPr lang="en-GB" dirty="0"/>
          </a:p>
          <a:p>
            <a:r>
              <a:rPr lang="en-GB" dirty="0"/>
              <a:t>However, challenges such as digital exclusion and data security must be carefully addressed to ensure equitable access to healthcare services.</a:t>
            </a:r>
          </a:p>
          <a:p>
            <a:br>
              <a:rPr lang="en-GB" dirty="0"/>
            </a:br>
            <a:endParaRPr lang="en-GB" dirty="0"/>
          </a:p>
          <a:p>
            <a:r>
              <a:rPr lang="en-GB" dirty="0"/>
              <a:t>Overall, digital technologies such as the NHS App will continue to play an increasingly important role in the future of health and social care as the NHS continues its digital transformation (NHS England, 2023; DHSC, 2022).</a:t>
            </a:r>
          </a:p>
          <a:p>
            <a:endParaRPr lang="en-GB" dirty="0"/>
          </a:p>
        </p:txBody>
      </p:sp>
      <p:sp>
        <p:nvSpPr>
          <p:cNvPr id="4" name="Slide Number Placeholder 3"/>
          <p:cNvSpPr>
            <a:spLocks noGrp="1"/>
          </p:cNvSpPr>
          <p:nvPr>
            <p:ph type="sldNum" sz="quarter" idx="5"/>
          </p:nvPr>
        </p:nvSpPr>
        <p:spPr/>
        <p:txBody>
          <a:bodyPr/>
          <a:lstStyle/>
          <a:p>
            <a:pPr rtl="0"/>
            <a:fld id="{B63359F2-43EF-4812-9DC0-98C0B1A40681}" type="slidenum">
              <a:rPr lang="en-GB" smtClean="0"/>
              <a:t>10</a:t>
            </a:fld>
            <a:endParaRPr lang="en-GB"/>
          </a:p>
        </p:txBody>
      </p:sp>
    </p:spTree>
    <p:extLst>
      <p:ext uri="{BB962C8B-B14F-4D97-AF65-F5344CB8AC3E}">
        <p14:creationId xmlns:p14="http://schemas.microsoft.com/office/powerpoint/2010/main" val="10302117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31937252-EACE-4232-855F-5C47E3F8B087}"/>
              </a:ext>
            </a:extLst>
          </p:cNvPr>
          <p:cNvSpPr>
            <a:spLocks noGrp="1"/>
          </p:cNvSpPr>
          <p:nvPr>
            <p:ph type="ctrTitle"/>
          </p:nvPr>
        </p:nvSpPr>
        <p:spPr>
          <a:xfrm>
            <a:off x="581191" y="704088"/>
            <a:ext cx="10993549" cy="1499616"/>
          </a:xfrm>
        </p:spPr>
        <p:txBody>
          <a:bodyPr rtlCol="0"/>
          <a:lstStyle/>
          <a:p>
            <a:pPr rtl="0"/>
            <a:endParaRPr lang="en-GB" noProof="0"/>
          </a:p>
        </p:txBody>
      </p:sp>
      <p:sp>
        <p:nvSpPr>
          <p:cNvPr id="16" name="Subtitle 2">
            <a:extLst>
              <a:ext uri="{FF2B5EF4-FFF2-40B4-BE49-F238E27FC236}">
                <a16:creationId xmlns:a16="http://schemas.microsoft.com/office/drawing/2014/main" id="{3507450D-E801-41C1-9FD7-923530A06BD4}"/>
              </a:ext>
            </a:extLst>
          </p:cNvPr>
          <p:cNvSpPr>
            <a:spLocks noGrp="1"/>
          </p:cNvSpPr>
          <p:nvPr>
            <p:ph type="subTitle" idx="1"/>
          </p:nvPr>
        </p:nvSpPr>
        <p:spPr>
          <a:xfrm>
            <a:off x="581194" y="2495445"/>
            <a:ext cx="10993546" cy="468233"/>
          </a:xfrm>
        </p:spPr>
        <p:txBody>
          <a:bodyPr rtlCol="0"/>
          <a:lstStyle>
            <a:lvl1pPr marL="0" indent="0">
              <a:buNone/>
              <a:defRPr/>
            </a:lvl1pPr>
          </a:lstStyle>
          <a:p>
            <a:pPr rtl="0"/>
            <a:endParaRPr lang="en-GB" noProof="0"/>
          </a:p>
        </p:txBody>
      </p:sp>
      <p:sp>
        <p:nvSpPr>
          <p:cNvPr id="25" name="Picture Placeholder 24">
            <a:extLst>
              <a:ext uri="{FF2B5EF4-FFF2-40B4-BE49-F238E27FC236}">
                <a16:creationId xmlns:a16="http://schemas.microsoft.com/office/drawing/2014/main" id="{CBA6DBC1-39A1-48A6-8B81-3CD966D06E81}"/>
              </a:ext>
            </a:extLst>
          </p:cNvPr>
          <p:cNvSpPr>
            <a:spLocks noGrp="1"/>
          </p:cNvSpPr>
          <p:nvPr>
            <p:ph type="pic" sz="quarter" idx="13"/>
          </p:nvPr>
        </p:nvSpPr>
        <p:spPr>
          <a:xfrm>
            <a:off x="448056" y="3081528"/>
            <a:ext cx="11265408" cy="3310128"/>
          </a:xfrm>
          <a:solidFill>
            <a:schemeClr val="accent2"/>
          </a:solidFill>
        </p:spPr>
        <p:txBody>
          <a:bodyPr rtlCol="0"/>
          <a:lstStyle/>
          <a:p>
            <a:pPr rtl="0"/>
            <a:endParaRPr lang="en-GB" noProof="0"/>
          </a:p>
        </p:txBody>
      </p:sp>
    </p:spTree>
    <p:extLst>
      <p:ext uri="{BB962C8B-B14F-4D97-AF65-F5344CB8AC3E}">
        <p14:creationId xmlns:p14="http://schemas.microsoft.com/office/powerpoint/2010/main" val="34252831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926BD44-2224-46FF-A4E7-9C9FFE19726B}"/>
              </a:ext>
            </a:extLst>
          </p:cNvPr>
          <p:cNvSpPr>
            <a:spLocks noGrp="1"/>
          </p:cNvSpPr>
          <p:nvPr>
            <p:ph type="title"/>
          </p:nvPr>
        </p:nvSpPr>
        <p:spPr>
          <a:xfrm>
            <a:off x="581192" y="702155"/>
            <a:ext cx="3424138" cy="1500131"/>
          </a:xfrm>
        </p:spPr>
        <p:txBody>
          <a:bodyPr rtlCol="0"/>
          <a:lstStyle>
            <a:lvl1pPr>
              <a:defRPr/>
            </a:lvl1pPr>
          </a:lstStyle>
          <a:p>
            <a:pPr rtl="0"/>
            <a:endParaRPr lang="en-GB" noProof="0"/>
          </a:p>
        </p:txBody>
      </p:sp>
      <p:sp>
        <p:nvSpPr>
          <p:cNvPr id="6" name="Content Placeholder 5">
            <a:extLst>
              <a:ext uri="{FF2B5EF4-FFF2-40B4-BE49-F238E27FC236}">
                <a16:creationId xmlns:a16="http://schemas.microsoft.com/office/drawing/2014/main" id="{728249B4-F572-49E8-9B53-CB4E629EB93F}"/>
              </a:ext>
            </a:extLst>
          </p:cNvPr>
          <p:cNvSpPr>
            <a:spLocks noGrp="1"/>
          </p:cNvSpPr>
          <p:nvPr>
            <p:ph idx="1"/>
          </p:nvPr>
        </p:nvSpPr>
        <p:spPr>
          <a:xfrm>
            <a:off x="581193" y="2414788"/>
            <a:ext cx="3424138" cy="3975776"/>
          </a:xfrm>
        </p:spPr>
        <p:txBody>
          <a:bodyPr rtlCol="0"/>
          <a:lstStyle>
            <a:lvl1pPr marL="0" indent="0">
              <a:buNone/>
              <a:defRPr/>
            </a:lvl1pPr>
          </a:lstStyle>
          <a:p>
            <a:pPr rtl="0"/>
            <a:endParaRPr lang="en-GB" noProof="0"/>
          </a:p>
        </p:txBody>
      </p:sp>
      <p:sp>
        <p:nvSpPr>
          <p:cNvPr id="10" name="Picture Placeholder 9">
            <a:extLst>
              <a:ext uri="{FF2B5EF4-FFF2-40B4-BE49-F238E27FC236}">
                <a16:creationId xmlns:a16="http://schemas.microsoft.com/office/drawing/2014/main" id="{06C12940-675F-4BDC-8733-71FEBC2FDCCF}"/>
              </a:ext>
            </a:extLst>
          </p:cNvPr>
          <p:cNvSpPr>
            <a:spLocks noGrp="1"/>
          </p:cNvSpPr>
          <p:nvPr>
            <p:ph type="pic" sz="quarter" idx="13"/>
          </p:nvPr>
        </p:nvSpPr>
        <p:spPr>
          <a:xfrm>
            <a:off x="4242815" y="640080"/>
            <a:ext cx="3703320" cy="5751576"/>
          </a:xfrm>
          <a:solidFill>
            <a:schemeClr val="accent2"/>
          </a:solidFill>
        </p:spPr>
        <p:txBody>
          <a:bodyPr rtlCol="0"/>
          <a:lstStyle/>
          <a:p>
            <a:pPr rtl="0"/>
            <a:endParaRPr lang="en-GB" noProof="0"/>
          </a:p>
        </p:txBody>
      </p:sp>
      <p:sp>
        <p:nvSpPr>
          <p:cNvPr id="11" name="Picture Placeholder 9">
            <a:extLst>
              <a:ext uri="{FF2B5EF4-FFF2-40B4-BE49-F238E27FC236}">
                <a16:creationId xmlns:a16="http://schemas.microsoft.com/office/drawing/2014/main" id="{63AD391F-F462-4773-B9C7-B512F55F6812}"/>
              </a:ext>
            </a:extLst>
          </p:cNvPr>
          <p:cNvSpPr>
            <a:spLocks noGrp="1"/>
          </p:cNvSpPr>
          <p:nvPr>
            <p:ph type="pic" sz="quarter" idx="14"/>
          </p:nvPr>
        </p:nvSpPr>
        <p:spPr>
          <a:xfrm>
            <a:off x="8046720" y="640080"/>
            <a:ext cx="3703320" cy="5751576"/>
          </a:xfrm>
          <a:solidFill>
            <a:schemeClr val="accent2"/>
          </a:solidFill>
        </p:spPr>
        <p:txBody>
          <a:bodyPr rtlCol="0"/>
          <a:lstStyle/>
          <a:p>
            <a:pPr rtl="0"/>
            <a:endParaRPr lang="en-GB" noProof="0"/>
          </a:p>
        </p:txBody>
      </p:sp>
      <p:sp>
        <p:nvSpPr>
          <p:cNvPr id="3" name="Footer Placeholder 2"/>
          <p:cNvSpPr>
            <a:spLocks noGrp="1"/>
          </p:cNvSpPr>
          <p:nvPr>
            <p:ph type="ftr" sz="quarter" idx="11"/>
          </p:nvPr>
        </p:nvSpPr>
        <p:spPr/>
        <p:txBody>
          <a:bodyPr rtlCol="0"/>
          <a:lstStyle/>
          <a:p>
            <a:pPr rtl="0"/>
            <a:r>
              <a:rPr lang="en-GB" noProof="0"/>
              <a:t>Sample Footer Text</a:t>
            </a:r>
          </a:p>
        </p:txBody>
      </p:sp>
      <p:sp>
        <p:nvSpPr>
          <p:cNvPr id="2" name="Date Placeholder 1"/>
          <p:cNvSpPr>
            <a:spLocks noGrp="1"/>
          </p:cNvSpPr>
          <p:nvPr>
            <p:ph type="dt" sz="half" idx="10"/>
          </p:nvPr>
        </p:nvSpPr>
        <p:spPr/>
        <p:txBody>
          <a:bodyPr rtlCol="0"/>
          <a:lstStyle/>
          <a:p>
            <a:pPr rtl="0"/>
            <a:r>
              <a:rPr lang="en-GB" noProof="0"/>
              <a:t>20XX</a:t>
            </a:r>
          </a:p>
        </p:txBody>
      </p:sp>
      <p:sp>
        <p:nvSpPr>
          <p:cNvPr id="4" name="Slide Number Placeholder 3"/>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28889797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F9CC542F-D03C-4537-9B6E-7F653B651524}"/>
              </a:ext>
            </a:extLst>
          </p:cNvPr>
          <p:cNvSpPr>
            <a:spLocks noGrp="1"/>
          </p:cNvSpPr>
          <p:nvPr>
            <p:ph type="title"/>
          </p:nvPr>
        </p:nvSpPr>
        <p:spPr>
          <a:xfrm>
            <a:off x="581192" y="730730"/>
            <a:ext cx="3475915" cy="1478341"/>
          </a:xfrm>
        </p:spPr>
        <p:txBody>
          <a:bodyPr rtlCol="0">
            <a:normAutofit/>
          </a:bodyPr>
          <a:lstStyle/>
          <a:p>
            <a:pPr rtl="0"/>
            <a:endParaRPr lang="en-GB" noProof="0">
              <a:solidFill>
                <a:schemeClr val="tx2"/>
              </a:solidFill>
            </a:endParaRPr>
          </a:p>
        </p:txBody>
      </p:sp>
      <p:sp>
        <p:nvSpPr>
          <p:cNvPr id="6" name="Content Placeholder 2" descr="Tag=AccentColor&#10;Flavor=Light&#10;Target=Bullets">
            <a:extLst>
              <a:ext uri="{FF2B5EF4-FFF2-40B4-BE49-F238E27FC236}">
                <a16:creationId xmlns:a16="http://schemas.microsoft.com/office/drawing/2014/main" id="{C768CCB8-0718-4D4E-8EE1-1D287550057B}"/>
              </a:ext>
            </a:extLst>
          </p:cNvPr>
          <p:cNvSpPr>
            <a:spLocks noGrp="1"/>
          </p:cNvSpPr>
          <p:nvPr>
            <p:ph idx="1"/>
          </p:nvPr>
        </p:nvSpPr>
        <p:spPr>
          <a:xfrm>
            <a:off x="581192" y="2180496"/>
            <a:ext cx="3475915" cy="3678303"/>
          </a:xfrm>
        </p:spPr>
        <p:txBody>
          <a:bodyPr rtlCol="0">
            <a:normAutofit/>
          </a:bodyPr>
          <a:lstStyle>
            <a:lvl1pPr marL="0" indent="0">
              <a:buNone/>
              <a:defRPr/>
            </a:lvl1pPr>
          </a:lstStyle>
          <a:p>
            <a:pPr rtl="0"/>
            <a:endParaRPr lang="en-GB" noProof="0"/>
          </a:p>
        </p:txBody>
      </p:sp>
      <p:sp>
        <p:nvSpPr>
          <p:cNvPr id="11" name="Picture Placeholder 10">
            <a:extLst>
              <a:ext uri="{FF2B5EF4-FFF2-40B4-BE49-F238E27FC236}">
                <a16:creationId xmlns:a16="http://schemas.microsoft.com/office/drawing/2014/main" id="{5C3A8825-378F-41FE-A716-644287762A49}"/>
              </a:ext>
            </a:extLst>
          </p:cNvPr>
          <p:cNvSpPr>
            <a:spLocks noGrp="1"/>
          </p:cNvSpPr>
          <p:nvPr>
            <p:ph type="pic" sz="quarter" idx="13"/>
          </p:nvPr>
        </p:nvSpPr>
        <p:spPr>
          <a:xfrm>
            <a:off x="4241800" y="630936"/>
            <a:ext cx="7504113" cy="3520440"/>
          </a:xfrm>
          <a:solidFill>
            <a:schemeClr val="accent2"/>
          </a:solidFill>
        </p:spPr>
        <p:txBody>
          <a:bodyPr rtlCol="0"/>
          <a:lstStyle/>
          <a:p>
            <a:pPr rtl="0"/>
            <a:endParaRPr lang="en-GB" noProof="0"/>
          </a:p>
        </p:txBody>
      </p:sp>
      <p:sp>
        <p:nvSpPr>
          <p:cNvPr id="12" name="Picture Placeholder 10">
            <a:extLst>
              <a:ext uri="{FF2B5EF4-FFF2-40B4-BE49-F238E27FC236}">
                <a16:creationId xmlns:a16="http://schemas.microsoft.com/office/drawing/2014/main" id="{2E6B2055-B099-48CF-84C8-2AF6D5618697}"/>
              </a:ext>
            </a:extLst>
          </p:cNvPr>
          <p:cNvSpPr>
            <a:spLocks noGrp="1"/>
          </p:cNvSpPr>
          <p:nvPr>
            <p:ph type="pic" sz="quarter" idx="14"/>
          </p:nvPr>
        </p:nvSpPr>
        <p:spPr>
          <a:xfrm>
            <a:off x="4242816" y="4234252"/>
            <a:ext cx="3703320" cy="2139696"/>
          </a:xfrm>
          <a:solidFill>
            <a:schemeClr val="accent2"/>
          </a:solidFill>
        </p:spPr>
        <p:txBody>
          <a:bodyPr rtlCol="0"/>
          <a:lstStyle/>
          <a:p>
            <a:pPr rtl="0"/>
            <a:endParaRPr lang="en-GB" noProof="0"/>
          </a:p>
        </p:txBody>
      </p:sp>
      <p:sp>
        <p:nvSpPr>
          <p:cNvPr id="13" name="Picture Placeholder 10">
            <a:extLst>
              <a:ext uri="{FF2B5EF4-FFF2-40B4-BE49-F238E27FC236}">
                <a16:creationId xmlns:a16="http://schemas.microsoft.com/office/drawing/2014/main" id="{EED74C29-FF8A-4470-8221-FD11E7FB7D76}"/>
              </a:ext>
            </a:extLst>
          </p:cNvPr>
          <p:cNvSpPr>
            <a:spLocks noGrp="1"/>
          </p:cNvSpPr>
          <p:nvPr>
            <p:ph type="pic" sz="quarter" idx="15"/>
          </p:nvPr>
        </p:nvSpPr>
        <p:spPr>
          <a:xfrm>
            <a:off x="8046720" y="4233672"/>
            <a:ext cx="3703320" cy="2139696"/>
          </a:xfrm>
          <a:solidFill>
            <a:schemeClr val="accent2"/>
          </a:solidFill>
        </p:spPr>
        <p:txBody>
          <a:bodyPr rtlCol="0"/>
          <a:lstStyle/>
          <a:p>
            <a:pPr rtl="0"/>
            <a:endParaRPr lang="en-GB" noProof="0"/>
          </a:p>
        </p:txBody>
      </p:sp>
      <p:sp>
        <p:nvSpPr>
          <p:cNvPr id="3" name="Footer Placeholder 2"/>
          <p:cNvSpPr>
            <a:spLocks noGrp="1"/>
          </p:cNvSpPr>
          <p:nvPr>
            <p:ph type="ftr" sz="quarter" idx="11"/>
          </p:nvPr>
        </p:nvSpPr>
        <p:spPr/>
        <p:txBody>
          <a:bodyPr rtlCol="0"/>
          <a:lstStyle/>
          <a:p>
            <a:pPr rtl="0"/>
            <a:r>
              <a:rPr lang="en-GB" noProof="0"/>
              <a:t>Sample Footer Text</a:t>
            </a:r>
          </a:p>
        </p:txBody>
      </p:sp>
      <p:sp>
        <p:nvSpPr>
          <p:cNvPr id="2" name="Date Placeholder 1"/>
          <p:cNvSpPr>
            <a:spLocks noGrp="1"/>
          </p:cNvSpPr>
          <p:nvPr>
            <p:ph type="dt" sz="half" idx="10"/>
          </p:nvPr>
        </p:nvSpPr>
        <p:spPr/>
        <p:txBody>
          <a:bodyPr rtlCol="0"/>
          <a:lstStyle/>
          <a:p>
            <a:pPr rtl="0"/>
            <a:r>
              <a:rPr lang="en-GB" noProof="0"/>
              <a:t>20XX</a:t>
            </a:r>
          </a:p>
        </p:txBody>
      </p:sp>
      <p:sp>
        <p:nvSpPr>
          <p:cNvPr id="4" name="Slide Number Placeholder 3"/>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1874943644"/>
      </p:ext>
    </p:extLst>
  </p:cSld>
  <p:clrMapOvr>
    <a:masterClrMapping/>
  </p:clrMapOvr>
  <p:extLst>
    <p:ext uri="{DCECCB84-F9BA-43D5-87BE-67443E8EF086}">
      <p15:sldGuideLst xmlns:p15="http://schemas.microsoft.com/office/powerpoint/2012/main">
        <p15:guide id="1" orient="horz"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6E787D40-90B5-470E-95A2-784F1CB479C9}"/>
              </a:ext>
            </a:extLst>
          </p:cNvPr>
          <p:cNvSpPr>
            <a:spLocks noGrp="1"/>
          </p:cNvSpPr>
          <p:nvPr>
            <p:ph type="ctrTitle"/>
          </p:nvPr>
        </p:nvSpPr>
        <p:spPr>
          <a:xfrm>
            <a:off x="581191" y="4322102"/>
            <a:ext cx="10993549" cy="1153609"/>
          </a:xfrm>
        </p:spPr>
        <p:txBody>
          <a:bodyPr rtlCol="0"/>
          <a:lstStyle/>
          <a:p>
            <a:pPr rtl="0"/>
            <a:endParaRPr lang="en-GB" noProof="0"/>
          </a:p>
        </p:txBody>
      </p:sp>
      <p:sp>
        <p:nvSpPr>
          <p:cNvPr id="6" name="Subtitle 2">
            <a:extLst>
              <a:ext uri="{FF2B5EF4-FFF2-40B4-BE49-F238E27FC236}">
                <a16:creationId xmlns:a16="http://schemas.microsoft.com/office/drawing/2014/main" id="{DDD90A03-8871-46F6-B527-27A279CAF3FE}"/>
              </a:ext>
            </a:extLst>
          </p:cNvPr>
          <p:cNvSpPr>
            <a:spLocks noGrp="1"/>
          </p:cNvSpPr>
          <p:nvPr>
            <p:ph type="subTitle" idx="1"/>
          </p:nvPr>
        </p:nvSpPr>
        <p:spPr>
          <a:xfrm>
            <a:off x="581194" y="5475712"/>
            <a:ext cx="10993546" cy="590321"/>
          </a:xfrm>
        </p:spPr>
        <p:txBody>
          <a:bodyPr rtlCol="0"/>
          <a:lstStyle>
            <a:lvl1pPr marL="0" indent="0">
              <a:buNone/>
              <a:defRPr/>
            </a:lvl1pPr>
          </a:lstStyle>
          <a:p>
            <a:pPr rtl="0"/>
            <a:endParaRPr lang="en-GB" noProof="0"/>
          </a:p>
        </p:txBody>
      </p:sp>
      <p:sp>
        <p:nvSpPr>
          <p:cNvPr id="9" name="Picture Placeholder 8">
            <a:extLst>
              <a:ext uri="{FF2B5EF4-FFF2-40B4-BE49-F238E27FC236}">
                <a16:creationId xmlns:a16="http://schemas.microsoft.com/office/drawing/2014/main" id="{18C0DC8A-3006-4A75-A9BA-FCA96D2C38A9}"/>
              </a:ext>
            </a:extLst>
          </p:cNvPr>
          <p:cNvSpPr>
            <a:spLocks noGrp="1"/>
          </p:cNvSpPr>
          <p:nvPr>
            <p:ph type="pic" sz="quarter" idx="13"/>
          </p:nvPr>
        </p:nvSpPr>
        <p:spPr>
          <a:xfrm>
            <a:off x="449580" y="603504"/>
            <a:ext cx="11292840" cy="3557016"/>
          </a:xfrm>
          <a:solidFill>
            <a:schemeClr val="accent2"/>
          </a:solidFill>
        </p:spPr>
        <p:txBody>
          <a:bodyPr rtlCol="0"/>
          <a:lstStyle/>
          <a:p>
            <a:pPr rtl="0"/>
            <a:endParaRPr lang="en-GB" noProof="0"/>
          </a:p>
        </p:txBody>
      </p:sp>
    </p:spTree>
    <p:extLst>
      <p:ext uri="{BB962C8B-B14F-4D97-AF65-F5344CB8AC3E}">
        <p14:creationId xmlns:p14="http://schemas.microsoft.com/office/powerpoint/2010/main" val="35185048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31520"/>
            <a:ext cx="11029616" cy="987552"/>
          </a:xfrm>
        </p:spPr>
        <p:txBody>
          <a:bodyPr rtlCol="0"/>
          <a:lstStyle/>
          <a:p>
            <a:pPr rtl="0"/>
            <a:r>
              <a:rPr lang="en-GB" noProof="0"/>
              <a:t>Click to edit Master title style</a:t>
            </a:r>
          </a:p>
        </p:txBody>
      </p:sp>
      <p:sp>
        <p:nvSpPr>
          <p:cNvPr id="3" name="Content Placeholder 2"/>
          <p:cNvSpPr>
            <a:spLocks noGrp="1"/>
          </p:cNvSpPr>
          <p:nvPr>
            <p:ph idx="1"/>
          </p:nvPr>
        </p:nvSpPr>
        <p:spPr>
          <a:xfrm>
            <a:off x="581192" y="2340864"/>
            <a:ext cx="11029615" cy="3634486"/>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rtlCol="0"/>
          <a:lstStyle/>
          <a:p>
            <a:pPr rtl="0"/>
            <a:r>
              <a:rPr lang="en-GB" noProof="0"/>
              <a:t>Sample Footer Text</a:t>
            </a:r>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rtlCol="0"/>
          <a:lstStyle/>
          <a:p>
            <a:pPr rtl="0"/>
            <a:r>
              <a:rPr lang="en-GB" noProof="0"/>
              <a:t>20XX</a:t>
            </a:r>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24668871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31520"/>
            <a:ext cx="11029616" cy="987552"/>
          </a:xfrm>
        </p:spPr>
        <p:txBody>
          <a:bodyPr rtlCol="0"/>
          <a:lstStyle/>
          <a:p>
            <a:pPr rtl="0"/>
            <a:r>
              <a:rPr lang="en-GB" noProof="0"/>
              <a:t>Click to edit Master title style</a:t>
            </a:r>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rtlCol="0"/>
          <a:lstStyle/>
          <a:p>
            <a:pPr rtl="0"/>
            <a:r>
              <a:rPr lang="en-GB" noProof="0"/>
              <a:t>Sample Footer Text</a:t>
            </a:r>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rtlCol="0"/>
          <a:lstStyle/>
          <a:p>
            <a:pPr rtl="0"/>
            <a:r>
              <a:rPr lang="en-GB" noProof="0"/>
              <a:t>20XX</a:t>
            </a:r>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
        <p:nvSpPr>
          <p:cNvPr id="7" name="Picture Placeholder 23">
            <a:extLst>
              <a:ext uri="{FF2B5EF4-FFF2-40B4-BE49-F238E27FC236}">
                <a16:creationId xmlns:a16="http://schemas.microsoft.com/office/drawing/2014/main" id="{3B9690E8-0AA0-453A-A2BA-3C4A02401F33}"/>
              </a:ext>
            </a:extLst>
          </p:cNvPr>
          <p:cNvSpPr>
            <a:spLocks noGrp="1"/>
          </p:cNvSpPr>
          <p:nvPr>
            <p:ph type="pic" sz="quarter" idx="13"/>
          </p:nvPr>
        </p:nvSpPr>
        <p:spPr>
          <a:xfrm>
            <a:off x="588612" y="2800318"/>
            <a:ext cx="2560320" cy="1764792"/>
          </a:xfrm>
        </p:spPr>
        <p:txBody>
          <a:bodyPr rtlCol="0"/>
          <a:lstStyle>
            <a:lvl1pPr marL="0" indent="0">
              <a:buNone/>
              <a:defRPr/>
            </a:lvl1pPr>
          </a:lstStyle>
          <a:p>
            <a:pPr rtl="0"/>
            <a:endParaRPr lang="en-GB" noProof="0"/>
          </a:p>
        </p:txBody>
      </p:sp>
      <p:sp>
        <p:nvSpPr>
          <p:cNvPr id="11" name="Text Placeholder 28">
            <a:extLst>
              <a:ext uri="{FF2B5EF4-FFF2-40B4-BE49-F238E27FC236}">
                <a16:creationId xmlns:a16="http://schemas.microsoft.com/office/drawing/2014/main" id="{97CAE430-B148-4FE1-B142-E196CFFEBAB1}"/>
              </a:ext>
            </a:extLst>
          </p:cNvPr>
          <p:cNvSpPr>
            <a:spLocks noGrp="1"/>
          </p:cNvSpPr>
          <p:nvPr>
            <p:ph type="body" sz="quarter" idx="17" hasCustomPrompt="1"/>
          </p:nvPr>
        </p:nvSpPr>
        <p:spPr>
          <a:xfrm>
            <a:off x="588612" y="4633986"/>
            <a:ext cx="2560320" cy="347662"/>
          </a:xfrm>
        </p:spPr>
        <p:txBody>
          <a:bodyPr lIns="146304" tIns="0" rIns="0" bIns="0" rtlCol="0">
            <a:noAutofit/>
          </a:bodyPr>
          <a:lstStyle>
            <a:lvl1pPr marL="0" indent="0" algn="l">
              <a:lnSpc>
                <a:spcPct val="100000"/>
              </a:lnSpc>
              <a:spcBef>
                <a:spcPts val="0"/>
              </a:spcBef>
              <a:buNone/>
              <a:defRPr sz="1800" spc="0" baseline="0">
                <a:solidFill>
                  <a:schemeClr val="tx1"/>
                </a:solidFill>
                <a:latin typeface="+mj-lt"/>
              </a:defRPr>
            </a:lvl1pPr>
          </a:lstStyle>
          <a:p>
            <a:pPr lvl="0" rtl="0"/>
            <a:r>
              <a:rPr lang="en-GB" noProof="0"/>
              <a:t>Name</a:t>
            </a:r>
          </a:p>
        </p:txBody>
      </p:sp>
      <p:sp>
        <p:nvSpPr>
          <p:cNvPr id="12" name="Text Placeholder 28">
            <a:extLst>
              <a:ext uri="{FF2B5EF4-FFF2-40B4-BE49-F238E27FC236}">
                <a16:creationId xmlns:a16="http://schemas.microsoft.com/office/drawing/2014/main" id="{F34D7C92-7171-4768-A26F-CE08A04FAAA2}"/>
              </a:ext>
            </a:extLst>
          </p:cNvPr>
          <p:cNvSpPr>
            <a:spLocks noGrp="1"/>
          </p:cNvSpPr>
          <p:nvPr>
            <p:ph type="body" sz="quarter" idx="18" hasCustomPrompt="1"/>
          </p:nvPr>
        </p:nvSpPr>
        <p:spPr>
          <a:xfrm>
            <a:off x="588612" y="4951788"/>
            <a:ext cx="2560320" cy="347662"/>
          </a:xfrm>
        </p:spPr>
        <p:txBody>
          <a:bodyPr lIns="146304" tIns="0" rIns="0" bIns="0" rtlCol="0">
            <a:noAutofit/>
          </a:bodyPr>
          <a:lstStyle>
            <a:lvl1pPr marL="0" indent="0" algn="l">
              <a:lnSpc>
                <a:spcPct val="100000"/>
              </a:lnSpc>
              <a:spcBef>
                <a:spcPts val="0"/>
              </a:spcBef>
              <a:buNone/>
              <a:defRPr sz="1600" b="0" spc="0" baseline="0">
                <a:solidFill>
                  <a:schemeClr val="tx1"/>
                </a:solidFill>
              </a:defRPr>
            </a:lvl1pPr>
          </a:lstStyle>
          <a:p>
            <a:pPr lvl="0" rtl="0"/>
            <a:r>
              <a:rPr lang="en-GB" noProof="0"/>
              <a:t>Title</a:t>
            </a:r>
          </a:p>
        </p:txBody>
      </p:sp>
      <p:sp>
        <p:nvSpPr>
          <p:cNvPr id="13" name="Picture Placeholder 23">
            <a:extLst>
              <a:ext uri="{FF2B5EF4-FFF2-40B4-BE49-F238E27FC236}">
                <a16:creationId xmlns:a16="http://schemas.microsoft.com/office/drawing/2014/main" id="{91EBE236-D9BF-46C4-8CE2-60F7CD40E76D}"/>
              </a:ext>
            </a:extLst>
          </p:cNvPr>
          <p:cNvSpPr>
            <a:spLocks noGrp="1"/>
          </p:cNvSpPr>
          <p:nvPr>
            <p:ph type="pic" sz="quarter" idx="14"/>
          </p:nvPr>
        </p:nvSpPr>
        <p:spPr>
          <a:xfrm>
            <a:off x="3413623" y="2800318"/>
            <a:ext cx="2560320" cy="1764792"/>
          </a:xfrm>
        </p:spPr>
        <p:txBody>
          <a:bodyPr rtlCol="0"/>
          <a:lstStyle>
            <a:lvl1pPr marL="0" indent="0">
              <a:buNone/>
              <a:defRPr/>
            </a:lvl1pPr>
          </a:lstStyle>
          <a:p>
            <a:pPr rtl="0"/>
            <a:endParaRPr lang="en-GB" noProof="0"/>
          </a:p>
        </p:txBody>
      </p:sp>
      <p:sp>
        <p:nvSpPr>
          <p:cNvPr id="14" name="Text Placeholder 28">
            <a:extLst>
              <a:ext uri="{FF2B5EF4-FFF2-40B4-BE49-F238E27FC236}">
                <a16:creationId xmlns:a16="http://schemas.microsoft.com/office/drawing/2014/main" id="{3755B2FB-A969-40D9-919A-8DBCA8B76552}"/>
              </a:ext>
            </a:extLst>
          </p:cNvPr>
          <p:cNvSpPr>
            <a:spLocks noGrp="1"/>
          </p:cNvSpPr>
          <p:nvPr>
            <p:ph type="body" sz="quarter" idx="19" hasCustomPrompt="1"/>
          </p:nvPr>
        </p:nvSpPr>
        <p:spPr>
          <a:xfrm>
            <a:off x="3413623" y="4633986"/>
            <a:ext cx="2560320" cy="347662"/>
          </a:xfrm>
        </p:spPr>
        <p:txBody>
          <a:bodyPr lIns="146304" tIns="0" rIns="0" bIns="0" rtlCol="0">
            <a:noAutofit/>
          </a:bodyPr>
          <a:lstStyle>
            <a:lvl1pPr marL="0" indent="0" algn="l">
              <a:lnSpc>
                <a:spcPct val="100000"/>
              </a:lnSpc>
              <a:spcBef>
                <a:spcPts val="0"/>
              </a:spcBef>
              <a:buNone/>
              <a:defRPr sz="1800" spc="0" baseline="0">
                <a:solidFill>
                  <a:schemeClr val="tx1"/>
                </a:solidFill>
                <a:latin typeface="+mj-lt"/>
              </a:defRPr>
            </a:lvl1pPr>
          </a:lstStyle>
          <a:p>
            <a:pPr lvl="0" rtl="0"/>
            <a:r>
              <a:rPr lang="en-GB" noProof="0"/>
              <a:t>Name</a:t>
            </a:r>
          </a:p>
        </p:txBody>
      </p:sp>
      <p:sp>
        <p:nvSpPr>
          <p:cNvPr id="15" name="Text Placeholder 28">
            <a:extLst>
              <a:ext uri="{FF2B5EF4-FFF2-40B4-BE49-F238E27FC236}">
                <a16:creationId xmlns:a16="http://schemas.microsoft.com/office/drawing/2014/main" id="{C047E0AE-451F-4E70-A217-3D51A5FCA8D0}"/>
              </a:ext>
            </a:extLst>
          </p:cNvPr>
          <p:cNvSpPr>
            <a:spLocks noGrp="1"/>
          </p:cNvSpPr>
          <p:nvPr>
            <p:ph type="body" sz="quarter" idx="20" hasCustomPrompt="1"/>
          </p:nvPr>
        </p:nvSpPr>
        <p:spPr>
          <a:xfrm>
            <a:off x="3413623" y="4951788"/>
            <a:ext cx="2560320" cy="347662"/>
          </a:xfrm>
        </p:spPr>
        <p:txBody>
          <a:bodyPr lIns="146304" tIns="0" rIns="0" bIns="0" rtlCol="0">
            <a:noAutofit/>
          </a:bodyPr>
          <a:lstStyle>
            <a:lvl1pPr marL="0" indent="0" algn="l">
              <a:lnSpc>
                <a:spcPct val="100000"/>
              </a:lnSpc>
              <a:spcBef>
                <a:spcPts val="0"/>
              </a:spcBef>
              <a:buNone/>
              <a:defRPr sz="1600" b="0" spc="0" baseline="0">
                <a:solidFill>
                  <a:schemeClr val="tx1"/>
                </a:solidFill>
              </a:defRPr>
            </a:lvl1pPr>
          </a:lstStyle>
          <a:p>
            <a:pPr lvl="0" rtl="0"/>
            <a:r>
              <a:rPr lang="en-GB" noProof="0"/>
              <a:t>Title</a:t>
            </a:r>
          </a:p>
        </p:txBody>
      </p:sp>
      <p:sp>
        <p:nvSpPr>
          <p:cNvPr id="16" name="Picture Placeholder 23">
            <a:extLst>
              <a:ext uri="{FF2B5EF4-FFF2-40B4-BE49-F238E27FC236}">
                <a16:creationId xmlns:a16="http://schemas.microsoft.com/office/drawing/2014/main" id="{92DC936D-218B-4AB2-A141-83C839EE378E}"/>
              </a:ext>
            </a:extLst>
          </p:cNvPr>
          <p:cNvSpPr>
            <a:spLocks noGrp="1"/>
          </p:cNvSpPr>
          <p:nvPr>
            <p:ph type="pic" sz="quarter" idx="15"/>
          </p:nvPr>
        </p:nvSpPr>
        <p:spPr>
          <a:xfrm>
            <a:off x="6224179" y="2800318"/>
            <a:ext cx="2560320" cy="1764792"/>
          </a:xfrm>
        </p:spPr>
        <p:txBody>
          <a:bodyPr rtlCol="0"/>
          <a:lstStyle>
            <a:lvl1pPr marL="0" indent="0">
              <a:buNone/>
              <a:defRPr/>
            </a:lvl1pPr>
          </a:lstStyle>
          <a:p>
            <a:pPr rtl="0"/>
            <a:endParaRPr lang="en-GB" noProof="0"/>
          </a:p>
        </p:txBody>
      </p:sp>
      <p:sp>
        <p:nvSpPr>
          <p:cNvPr id="17" name="Text Placeholder 28">
            <a:extLst>
              <a:ext uri="{FF2B5EF4-FFF2-40B4-BE49-F238E27FC236}">
                <a16:creationId xmlns:a16="http://schemas.microsoft.com/office/drawing/2014/main" id="{5085FD65-394A-47FA-BF7A-013D84C8706A}"/>
              </a:ext>
            </a:extLst>
          </p:cNvPr>
          <p:cNvSpPr>
            <a:spLocks noGrp="1"/>
          </p:cNvSpPr>
          <p:nvPr>
            <p:ph type="body" sz="quarter" idx="21" hasCustomPrompt="1"/>
          </p:nvPr>
        </p:nvSpPr>
        <p:spPr>
          <a:xfrm>
            <a:off x="6224179" y="4633986"/>
            <a:ext cx="2560320" cy="347662"/>
          </a:xfrm>
        </p:spPr>
        <p:txBody>
          <a:bodyPr lIns="146304" tIns="0" rIns="0" bIns="0" rtlCol="0">
            <a:noAutofit/>
          </a:bodyPr>
          <a:lstStyle>
            <a:lvl1pPr marL="0" indent="0" algn="l">
              <a:lnSpc>
                <a:spcPct val="100000"/>
              </a:lnSpc>
              <a:spcBef>
                <a:spcPts val="0"/>
              </a:spcBef>
              <a:buNone/>
              <a:defRPr sz="1800" spc="0" baseline="0">
                <a:solidFill>
                  <a:schemeClr val="tx1"/>
                </a:solidFill>
                <a:latin typeface="+mj-lt"/>
              </a:defRPr>
            </a:lvl1pPr>
          </a:lstStyle>
          <a:p>
            <a:pPr lvl="0" rtl="0"/>
            <a:r>
              <a:rPr lang="en-GB" noProof="0"/>
              <a:t>Name</a:t>
            </a:r>
          </a:p>
        </p:txBody>
      </p:sp>
      <p:sp>
        <p:nvSpPr>
          <p:cNvPr id="18" name="Text Placeholder 28">
            <a:extLst>
              <a:ext uri="{FF2B5EF4-FFF2-40B4-BE49-F238E27FC236}">
                <a16:creationId xmlns:a16="http://schemas.microsoft.com/office/drawing/2014/main" id="{23417874-DD14-461C-B278-0DE8032D272B}"/>
              </a:ext>
            </a:extLst>
          </p:cNvPr>
          <p:cNvSpPr>
            <a:spLocks noGrp="1"/>
          </p:cNvSpPr>
          <p:nvPr>
            <p:ph type="body" sz="quarter" idx="22" hasCustomPrompt="1"/>
          </p:nvPr>
        </p:nvSpPr>
        <p:spPr>
          <a:xfrm>
            <a:off x="6224179" y="4951788"/>
            <a:ext cx="2560320" cy="347662"/>
          </a:xfrm>
        </p:spPr>
        <p:txBody>
          <a:bodyPr lIns="146304" tIns="0" rIns="0" bIns="0" rtlCol="0">
            <a:noAutofit/>
          </a:bodyPr>
          <a:lstStyle>
            <a:lvl1pPr marL="0" indent="0" algn="l">
              <a:lnSpc>
                <a:spcPct val="100000"/>
              </a:lnSpc>
              <a:spcBef>
                <a:spcPts val="0"/>
              </a:spcBef>
              <a:buNone/>
              <a:defRPr sz="1600" b="0" spc="0" baseline="0">
                <a:solidFill>
                  <a:schemeClr val="tx1"/>
                </a:solidFill>
              </a:defRPr>
            </a:lvl1pPr>
          </a:lstStyle>
          <a:p>
            <a:pPr lvl="0" rtl="0"/>
            <a:r>
              <a:rPr lang="en-GB" noProof="0"/>
              <a:t>Title</a:t>
            </a:r>
          </a:p>
        </p:txBody>
      </p:sp>
      <p:sp>
        <p:nvSpPr>
          <p:cNvPr id="19" name="Picture Placeholder 23">
            <a:extLst>
              <a:ext uri="{FF2B5EF4-FFF2-40B4-BE49-F238E27FC236}">
                <a16:creationId xmlns:a16="http://schemas.microsoft.com/office/drawing/2014/main" id="{A8685BFC-DF7F-4414-8D3E-652C9EF13554}"/>
              </a:ext>
            </a:extLst>
          </p:cNvPr>
          <p:cNvSpPr>
            <a:spLocks noGrp="1"/>
          </p:cNvSpPr>
          <p:nvPr>
            <p:ph type="pic" sz="quarter" idx="16"/>
          </p:nvPr>
        </p:nvSpPr>
        <p:spPr>
          <a:xfrm>
            <a:off x="9028350" y="2801105"/>
            <a:ext cx="2560320" cy="1764792"/>
          </a:xfrm>
        </p:spPr>
        <p:txBody>
          <a:bodyPr rtlCol="0"/>
          <a:lstStyle>
            <a:lvl1pPr marL="0" indent="0">
              <a:buNone/>
              <a:defRPr/>
            </a:lvl1pPr>
          </a:lstStyle>
          <a:p>
            <a:pPr rtl="0"/>
            <a:endParaRPr lang="en-GB" noProof="0"/>
          </a:p>
        </p:txBody>
      </p:sp>
      <p:sp>
        <p:nvSpPr>
          <p:cNvPr id="20" name="Text Placeholder 28">
            <a:extLst>
              <a:ext uri="{FF2B5EF4-FFF2-40B4-BE49-F238E27FC236}">
                <a16:creationId xmlns:a16="http://schemas.microsoft.com/office/drawing/2014/main" id="{801A82CD-E0FD-4C28-B287-439356FAE8D1}"/>
              </a:ext>
            </a:extLst>
          </p:cNvPr>
          <p:cNvSpPr>
            <a:spLocks noGrp="1"/>
          </p:cNvSpPr>
          <p:nvPr>
            <p:ph type="body" sz="quarter" idx="23" hasCustomPrompt="1"/>
          </p:nvPr>
        </p:nvSpPr>
        <p:spPr>
          <a:xfrm>
            <a:off x="9028350" y="4633986"/>
            <a:ext cx="2560320" cy="347662"/>
          </a:xfrm>
        </p:spPr>
        <p:txBody>
          <a:bodyPr lIns="146304" tIns="0" rIns="0" bIns="0" rtlCol="0">
            <a:noAutofit/>
          </a:bodyPr>
          <a:lstStyle>
            <a:lvl1pPr marL="0" indent="0" algn="l">
              <a:lnSpc>
                <a:spcPct val="100000"/>
              </a:lnSpc>
              <a:spcBef>
                <a:spcPts val="0"/>
              </a:spcBef>
              <a:buNone/>
              <a:defRPr sz="1800" spc="0" baseline="0">
                <a:solidFill>
                  <a:schemeClr val="tx1"/>
                </a:solidFill>
                <a:latin typeface="+mj-lt"/>
              </a:defRPr>
            </a:lvl1pPr>
          </a:lstStyle>
          <a:p>
            <a:pPr lvl="0" rtl="0"/>
            <a:r>
              <a:rPr lang="en-GB" noProof="0"/>
              <a:t>Name</a:t>
            </a:r>
          </a:p>
        </p:txBody>
      </p:sp>
      <p:sp>
        <p:nvSpPr>
          <p:cNvPr id="21" name="Text Placeholder 28">
            <a:extLst>
              <a:ext uri="{FF2B5EF4-FFF2-40B4-BE49-F238E27FC236}">
                <a16:creationId xmlns:a16="http://schemas.microsoft.com/office/drawing/2014/main" id="{C1ACEAC1-C62C-4024-9525-268AB724274D}"/>
              </a:ext>
            </a:extLst>
          </p:cNvPr>
          <p:cNvSpPr>
            <a:spLocks noGrp="1"/>
          </p:cNvSpPr>
          <p:nvPr>
            <p:ph type="body" sz="quarter" idx="24" hasCustomPrompt="1"/>
          </p:nvPr>
        </p:nvSpPr>
        <p:spPr>
          <a:xfrm>
            <a:off x="9028350" y="4951788"/>
            <a:ext cx="2560320" cy="347662"/>
          </a:xfrm>
        </p:spPr>
        <p:txBody>
          <a:bodyPr lIns="146304" tIns="0" rIns="0" bIns="0" rtlCol="0">
            <a:noAutofit/>
          </a:bodyPr>
          <a:lstStyle>
            <a:lvl1pPr marL="0" indent="0" algn="l">
              <a:lnSpc>
                <a:spcPct val="100000"/>
              </a:lnSpc>
              <a:spcBef>
                <a:spcPts val="0"/>
              </a:spcBef>
              <a:buNone/>
              <a:defRPr sz="1600" b="0" spc="0" baseline="0">
                <a:solidFill>
                  <a:schemeClr val="tx1"/>
                </a:solidFill>
              </a:defRPr>
            </a:lvl1pPr>
          </a:lstStyle>
          <a:p>
            <a:pPr lvl="0" rtl="0"/>
            <a:r>
              <a:rPr lang="en-GB" noProof="0"/>
              <a:t>Title</a:t>
            </a:r>
          </a:p>
        </p:txBody>
      </p:sp>
    </p:spTree>
    <p:extLst>
      <p:ext uri="{BB962C8B-B14F-4D97-AF65-F5344CB8AC3E}">
        <p14:creationId xmlns:p14="http://schemas.microsoft.com/office/powerpoint/2010/main" val="1327585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19AD7E45-24A5-4020-858E-57CFA0955730}"/>
              </a:ext>
            </a:extLst>
          </p:cNvPr>
          <p:cNvSpPr>
            <a:spLocks noGrp="1"/>
          </p:cNvSpPr>
          <p:nvPr>
            <p:ph type="ctrTitle"/>
          </p:nvPr>
        </p:nvSpPr>
        <p:spPr>
          <a:xfrm>
            <a:off x="581191" y="1020431"/>
            <a:ext cx="10993549" cy="1475013"/>
          </a:xfrm>
        </p:spPr>
        <p:txBody>
          <a:bodyPr rtlCol="0"/>
          <a:lstStyle/>
          <a:p>
            <a:pPr rtl="0"/>
            <a:endParaRPr lang="en-GB" noProof="0"/>
          </a:p>
        </p:txBody>
      </p:sp>
      <p:sp>
        <p:nvSpPr>
          <p:cNvPr id="6" name="Subtitle 2">
            <a:extLst>
              <a:ext uri="{FF2B5EF4-FFF2-40B4-BE49-F238E27FC236}">
                <a16:creationId xmlns:a16="http://schemas.microsoft.com/office/drawing/2014/main" id="{9C213B6D-04F4-4E9D-AD86-E50884CB4CB3}"/>
              </a:ext>
            </a:extLst>
          </p:cNvPr>
          <p:cNvSpPr>
            <a:spLocks noGrp="1"/>
          </p:cNvSpPr>
          <p:nvPr>
            <p:ph type="subTitle" idx="1"/>
          </p:nvPr>
        </p:nvSpPr>
        <p:spPr>
          <a:xfrm>
            <a:off x="581194" y="2495445"/>
            <a:ext cx="10993546" cy="468233"/>
          </a:xfrm>
        </p:spPr>
        <p:txBody>
          <a:bodyPr rtlCol="0"/>
          <a:lstStyle>
            <a:lvl1pPr marL="0" indent="0">
              <a:buNone/>
              <a:defRPr/>
            </a:lvl1pPr>
          </a:lstStyle>
          <a:p>
            <a:pPr rtl="0"/>
            <a:endParaRPr lang="en-GB" noProof="0"/>
          </a:p>
        </p:txBody>
      </p:sp>
      <p:sp>
        <p:nvSpPr>
          <p:cNvPr id="10" name="Picture Placeholder 9">
            <a:extLst>
              <a:ext uri="{FF2B5EF4-FFF2-40B4-BE49-F238E27FC236}">
                <a16:creationId xmlns:a16="http://schemas.microsoft.com/office/drawing/2014/main" id="{52DB8B62-62C2-4723-85AF-F5D87B489A63}"/>
              </a:ext>
            </a:extLst>
          </p:cNvPr>
          <p:cNvSpPr>
            <a:spLocks noGrp="1"/>
          </p:cNvSpPr>
          <p:nvPr>
            <p:ph type="pic" sz="quarter" idx="13"/>
          </p:nvPr>
        </p:nvSpPr>
        <p:spPr>
          <a:xfrm>
            <a:off x="448056" y="3081528"/>
            <a:ext cx="5486400" cy="3310128"/>
          </a:xfrm>
          <a:solidFill>
            <a:schemeClr val="accent2"/>
          </a:solidFill>
        </p:spPr>
        <p:txBody>
          <a:bodyPr rtlCol="0"/>
          <a:lstStyle/>
          <a:p>
            <a:pPr rtl="0"/>
            <a:endParaRPr lang="en-GB" noProof="0"/>
          </a:p>
        </p:txBody>
      </p:sp>
      <p:sp>
        <p:nvSpPr>
          <p:cNvPr id="11" name="Picture Placeholder 9">
            <a:extLst>
              <a:ext uri="{FF2B5EF4-FFF2-40B4-BE49-F238E27FC236}">
                <a16:creationId xmlns:a16="http://schemas.microsoft.com/office/drawing/2014/main" id="{D1329640-D9D1-44D4-8E40-04E753A2B826}"/>
              </a:ext>
            </a:extLst>
          </p:cNvPr>
          <p:cNvSpPr>
            <a:spLocks noGrp="1"/>
          </p:cNvSpPr>
          <p:nvPr>
            <p:ph type="pic" sz="quarter" idx="14"/>
          </p:nvPr>
        </p:nvSpPr>
        <p:spPr>
          <a:xfrm>
            <a:off x="6254496" y="3081528"/>
            <a:ext cx="5486400" cy="3310128"/>
          </a:xfrm>
          <a:solidFill>
            <a:schemeClr val="accent2"/>
          </a:solidFill>
        </p:spPr>
        <p:txBody>
          <a:bodyPr rtlCol="0"/>
          <a:lstStyle/>
          <a:p>
            <a:pPr rtl="0"/>
            <a:endParaRPr lang="en-GB" noProof="0"/>
          </a:p>
        </p:txBody>
      </p:sp>
      <p:sp>
        <p:nvSpPr>
          <p:cNvPr id="3" name="Footer Placeholder 2"/>
          <p:cNvSpPr>
            <a:spLocks noGrp="1"/>
          </p:cNvSpPr>
          <p:nvPr>
            <p:ph type="ftr" sz="quarter" idx="11"/>
          </p:nvPr>
        </p:nvSpPr>
        <p:spPr/>
        <p:txBody>
          <a:bodyPr rtlCol="0"/>
          <a:lstStyle/>
          <a:p>
            <a:pPr rtl="0"/>
            <a:r>
              <a:rPr lang="en-GB" noProof="0"/>
              <a:t>Sample Footer Text</a:t>
            </a:r>
          </a:p>
        </p:txBody>
      </p:sp>
      <p:sp>
        <p:nvSpPr>
          <p:cNvPr id="2" name="Date Placeholder 1"/>
          <p:cNvSpPr>
            <a:spLocks noGrp="1"/>
          </p:cNvSpPr>
          <p:nvPr>
            <p:ph type="dt" sz="half" idx="10"/>
          </p:nvPr>
        </p:nvSpPr>
        <p:spPr/>
        <p:txBody>
          <a:bodyPr rtlCol="0"/>
          <a:lstStyle/>
          <a:p>
            <a:pPr rtl="0"/>
            <a:r>
              <a:rPr lang="en-GB" noProof="0"/>
              <a:t>20XX</a:t>
            </a:r>
          </a:p>
        </p:txBody>
      </p:sp>
      <p:sp>
        <p:nvSpPr>
          <p:cNvPr id="4" name="Slide Number Placeholder 3"/>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25578571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rtlCol="0"/>
          <a:lstStyle/>
          <a:p>
            <a:pPr rtl="0"/>
            <a:r>
              <a:rPr lang="en-GB" noProof="0"/>
              <a:t>Click to edit Master title style</a:t>
            </a:r>
          </a:p>
        </p:txBody>
      </p:sp>
      <p:sp>
        <p:nvSpPr>
          <p:cNvPr id="15" name="SmartArt Placeholder 14">
            <a:extLst>
              <a:ext uri="{FF2B5EF4-FFF2-40B4-BE49-F238E27FC236}">
                <a16:creationId xmlns:a16="http://schemas.microsoft.com/office/drawing/2014/main" id="{1A07AFA2-B97F-4965-B3E3-0399F8696B92}"/>
              </a:ext>
            </a:extLst>
          </p:cNvPr>
          <p:cNvSpPr>
            <a:spLocks noGrp="1"/>
          </p:cNvSpPr>
          <p:nvPr>
            <p:ph type="dgm" sz="quarter" idx="13"/>
          </p:nvPr>
        </p:nvSpPr>
        <p:spPr>
          <a:xfrm>
            <a:off x="576263" y="2290762"/>
            <a:ext cx="2286000" cy="2514600"/>
          </a:xfrm>
          <a:solidFill>
            <a:schemeClr val="accent2"/>
          </a:solidFill>
        </p:spPr>
        <p:txBody>
          <a:bodyPr rtlCol="0"/>
          <a:lstStyle/>
          <a:p>
            <a:pPr rtl="0"/>
            <a:endParaRPr lang="en-GB" noProof="0"/>
          </a:p>
        </p:txBody>
      </p:sp>
      <p:sp>
        <p:nvSpPr>
          <p:cNvPr id="16" name="SmartArt Placeholder 14">
            <a:extLst>
              <a:ext uri="{FF2B5EF4-FFF2-40B4-BE49-F238E27FC236}">
                <a16:creationId xmlns:a16="http://schemas.microsoft.com/office/drawing/2014/main" id="{FBD83F25-25EA-4FCB-9180-B7567885BE7A}"/>
              </a:ext>
            </a:extLst>
          </p:cNvPr>
          <p:cNvSpPr>
            <a:spLocks noGrp="1"/>
          </p:cNvSpPr>
          <p:nvPr>
            <p:ph type="dgm" sz="quarter" idx="14"/>
          </p:nvPr>
        </p:nvSpPr>
        <p:spPr>
          <a:xfrm>
            <a:off x="3486759" y="2290762"/>
            <a:ext cx="2286000" cy="2514600"/>
          </a:xfrm>
          <a:solidFill>
            <a:schemeClr val="accent2"/>
          </a:solidFill>
        </p:spPr>
        <p:txBody>
          <a:bodyPr rtlCol="0"/>
          <a:lstStyle/>
          <a:p>
            <a:pPr rtl="0"/>
            <a:endParaRPr lang="en-GB" noProof="0"/>
          </a:p>
        </p:txBody>
      </p:sp>
      <p:sp>
        <p:nvSpPr>
          <p:cNvPr id="17" name="SmartArt Placeholder 14">
            <a:extLst>
              <a:ext uri="{FF2B5EF4-FFF2-40B4-BE49-F238E27FC236}">
                <a16:creationId xmlns:a16="http://schemas.microsoft.com/office/drawing/2014/main" id="{C19AF1FD-578A-4AC1-8006-BF395C098188}"/>
              </a:ext>
            </a:extLst>
          </p:cNvPr>
          <p:cNvSpPr>
            <a:spLocks noGrp="1"/>
          </p:cNvSpPr>
          <p:nvPr>
            <p:ph type="dgm" sz="quarter" idx="15"/>
          </p:nvPr>
        </p:nvSpPr>
        <p:spPr>
          <a:xfrm>
            <a:off x="6397255" y="2290762"/>
            <a:ext cx="2286000" cy="2514600"/>
          </a:xfrm>
          <a:solidFill>
            <a:schemeClr val="accent2"/>
          </a:solidFill>
        </p:spPr>
        <p:txBody>
          <a:bodyPr rtlCol="0"/>
          <a:lstStyle/>
          <a:p>
            <a:pPr rtl="0"/>
            <a:endParaRPr lang="en-GB" noProof="0"/>
          </a:p>
        </p:txBody>
      </p:sp>
      <p:sp>
        <p:nvSpPr>
          <p:cNvPr id="18" name="SmartArt Placeholder 14">
            <a:extLst>
              <a:ext uri="{FF2B5EF4-FFF2-40B4-BE49-F238E27FC236}">
                <a16:creationId xmlns:a16="http://schemas.microsoft.com/office/drawing/2014/main" id="{A30FAB41-D651-4537-9674-A090F9541E38}"/>
              </a:ext>
            </a:extLst>
          </p:cNvPr>
          <p:cNvSpPr>
            <a:spLocks noGrp="1"/>
          </p:cNvSpPr>
          <p:nvPr>
            <p:ph type="dgm" sz="quarter" idx="16"/>
          </p:nvPr>
        </p:nvSpPr>
        <p:spPr>
          <a:xfrm>
            <a:off x="9307750" y="2290762"/>
            <a:ext cx="2286000" cy="2514600"/>
          </a:xfrm>
          <a:solidFill>
            <a:schemeClr val="accent2"/>
          </a:solidFill>
        </p:spPr>
        <p:txBody>
          <a:bodyPr rtlCol="0"/>
          <a:lstStyle/>
          <a:p>
            <a:pPr rtl="0"/>
            <a:endParaRPr lang="en-GB" noProof="0"/>
          </a:p>
        </p:txBody>
      </p:sp>
      <p:sp>
        <p:nvSpPr>
          <p:cNvPr id="20" name="Text Placeholder 19">
            <a:extLst>
              <a:ext uri="{FF2B5EF4-FFF2-40B4-BE49-F238E27FC236}">
                <a16:creationId xmlns:a16="http://schemas.microsoft.com/office/drawing/2014/main" id="{6FF70985-87A5-4813-BB21-CD79732947F5}"/>
              </a:ext>
            </a:extLst>
          </p:cNvPr>
          <p:cNvSpPr>
            <a:spLocks noGrp="1"/>
          </p:cNvSpPr>
          <p:nvPr>
            <p:ph type="body" sz="quarter" idx="17" hasCustomPrompt="1"/>
          </p:nvPr>
        </p:nvSpPr>
        <p:spPr>
          <a:xfrm>
            <a:off x="576263" y="4943475"/>
            <a:ext cx="2286000" cy="365760"/>
          </a:xfrm>
        </p:spPr>
        <p:txBody>
          <a:bodyPr rtlCol="0">
            <a:noAutofit/>
          </a:bodyPr>
          <a:lstStyle>
            <a:lvl1pPr marL="0" indent="0">
              <a:buNone/>
              <a:defRPr sz="1800"/>
            </a:lvl1pPr>
            <a:lvl2pPr marL="324000" indent="0">
              <a:buNone/>
              <a:defRPr sz="1800"/>
            </a:lvl2pPr>
            <a:lvl3pPr marL="630000" indent="0">
              <a:buNone/>
              <a:defRPr sz="1800"/>
            </a:lvl3pPr>
            <a:lvl4pPr marL="1008000" indent="0">
              <a:buNone/>
              <a:defRPr sz="1800"/>
            </a:lvl4pPr>
            <a:lvl5pPr marL="1368000" indent="0">
              <a:buNone/>
              <a:defRPr sz="1800"/>
            </a:lvl5pPr>
          </a:lstStyle>
          <a:p>
            <a:pPr lvl="0" rtl="0"/>
            <a:r>
              <a:rPr lang="en-GB" noProof="0"/>
              <a:t>Name</a:t>
            </a:r>
          </a:p>
        </p:txBody>
      </p:sp>
      <p:sp>
        <p:nvSpPr>
          <p:cNvPr id="22" name="Text Placeholder 21">
            <a:extLst>
              <a:ext uri="{FF2B5EF4-FFF2-40B4-BE49-F238E27FC236}">
                <a16:creationId xmlns:a16="http://schemas.microsoft.com/office/drawing/2014/main" id="{8F30C930-1919-4A13-98BD-6CB6119CC11A}"/>
              </a:ext>
            </a:extLst>
          </p:cNvPr>
          <p:cNvSpPr>
            <a:spLocks noGrp="1"/>
          </p:cNvSpPr>
          <p:nvPr>
            <p:ph type="body" sz="quarter" idx="18" hasCustomPrompt="1"/>
          </p:nvPr>
        </p:nvSpPr>
        <p:spPr>
          <a:xfrm>
            <a:off x="575894" y="5447348"/>
            <a:ext cx="2286000" cy="365760"/>
          </a:xfrm>
        </p:spPr>
        <p:txBody>
          <a:bodyPr rtlCol="0">
            <a:noAutofit/>
          </a:bodyPr>
          <a:lstStyle>
            <a:lvl1pPr marL="0" indent="0">
              <a:buNone/>
              <a:defRPr sz="1600"/>
            </a:lvl1pPr>
            <a:lvl2pPr marL="324000" indent="0">
              <a:buNone/>
              <a:defRPr sz="1600"/>
            </a:lvl2pPr>
            <a:lvl3pPr marL="630000" indent="0">
              <a:buNone/>
              <a:defRPr sz="1600"/>
            </a:lvl3pPr>
            <a:lvl4pPr marL="1008000" indent="0">
              <a:buNone/>
              <a:defRPr sz="1600"/>
            </a:lvl4pPr>
            <a:lvl5pPr marL="1368000" indent="0">
              <a:buNone/>
              <a:defRPr sz="1600"/>
            </a:lvl5pPr>
          </a:lstStyle>
          <a:p>
            <a:pPr lvl="0" rtl="0"/>
            <a:r>
              <a:rPr lang="en-GB" noProof="0"/>
              <a:t>Title</a:t>
            </a:r>
          </a:p>
        </p:txBody>
      </p:sp>
      <p:sp>
        <p:nvSpPr>
          <p:cNvPr id="23" name="Text Placeholder 19">
            <a:extLst>
              <a:ext uri="{FF2B5EF4-FFF2-40B4-BE49-F238E27FC236}">
                <a16:creationId xmlns:a16="http://schemas.microsoft.com/office/drawing/2014/main" id="{6E4126AC-7681-4156-8274-2A6414894394}"/>
              </a:ext>
            </a:extLst>
          </p:cNvPr>
          <p:cNvSpPr>
            <a:spLocks noGrp="1"/>
          </p:cNvSpPr>
          <p:nvPr>
            <p:ph type="body" sz="quarter" idx="19" hasCustomPrompt="1"/>
          </p:nvPr>
        </p:nvSpPr>
        <p:spPr>
          <a:xfrm>
            <a:off x="3487128" y="4943475"/>
            <a:ext cx="2286000" cy="365760"/>
          </a:xfrm>
        </p:spPr>
        <p:txBody>
          <a:bodyPr rtlCol="0">
            <a:noAutofit/>
          </a:bodyPr>
          <a:lstStyle>
            <a:lvl1pPr marL="0" indent="0">
              <a:buNone/>
              <a:defRPr sz="1800"/>
            </a:lvl1pPr>
            <a:lvl2pPr marL="324000" indent="0">
              <a:buNone/>
              <a:defRPr sz="1800"/>
            </a:lvl2pPr>
            <a:lvl3pPr marL="630000" indent="0">
              <a:buNone/>
              <a:defRPr sz="1800"/>
            </a:lvl3pPr>
            <a:lvl4pPr marL="1008000" indent="0">
              <a:buNone/>
              <a:defRPr sz="1800"/>
            </a:lvl4pPr>
            <a:lvl5pPr marL="1368000" indent="0">
              <a:buNone/>
              <a:defRPr sz="1800"/>
            </a:lvl5pPr>
          </a:lstStyle>
          <a:p>
            <a:pPr lvl="0" rtl="0"/>
            <a:r>
              <a:rPr lang="en-GB" noProof="0"/>
              <a:t>Name</a:t>
            </a:r>
          </a:p>
        </p:txBody>
      </p:sp>
      <p:sp>
        <p:nvSpPr>
          <p:cNvPr id="24" name="Text Placeholder 21">
            <a:extLst>
              <a:ext uri="{FF2B5EF4-FFF2-40B4-BE49-F238E27FC236}">
                <a16:creationId xmlns:a16="http://schemas.microsoft.com/office/drawing/2014/main" id="{D03485ED-1755-41FA-942B-ED95B3913DBF}"/>
              </a:ext>
            </a:extLst>
          </p:cNvPr>
          <p:cNvSpPr>
            <a:spLocks noGrp="1"/>
          </p:cNvSpPr>
          <p:nvPr>
            <p:ph type="body" sz="quarter" idx="20" hasCustomPrompt="1"/>
          </p:nvPr>
        </p:nvSpPr>
        <p:spPr>
          <a:xfrm>
            <a:off x="3486759" y="5447348"/>
            <a:ext cx="2286000" cy="365760"/>
          </a:xfrm>
        </p:spPr>
        <p:txBody>
          <a:bodyPr rtlCol="0">
            <a:noAutofit/>
          </a:bodyPr>
          <a:lstStyle>
            <a:lvl1pPr marL="0" indent="0">
              <a:buNone/>
              <a:defRPr sz="1600"/>
            </a:lvl1pPr>
            <a:lvl2pPr marL="324000" indent="0">
              <a:buNone/>
              <a:defRPr sz="1600"/>
            </a:lvl2pPr>
            <a:lvl3pPr marL="630000" indent="0">
              <a:buNone/>
              <a:defRPr sz="1600"/>
            </a:lvl3pPr>
            <a:lvl4pPr marL="1008000" indent="0">
              <a:buNone/>
              <a:defRPr sz="1600"/>
            </a:lvl4pPr>
            <a:lvl5pPr marL="1368000" indent="0">
              <a:buNone/>
              <a:defRPr sz="1600"/>
            </a:lvl5pPr>
          </a:lstStyle>
          <a:p>
            <a:pPr lvl="0" rtl="0"/>
            <a:r>
              <a:rPr lang="en-GB" noProof="0"/>
              <a:t>Title</a:t>
            </a:r>
          </a:p>
        </p:txBody>
      </p:sp>
      <p:sp>
        <p:nvSpPr>
          <p:cNvPr id="25" name="Text Placeholder 19">
            <a:extLst>
              <a:ext uri="{FF2B5EF4-FFF2-40B4-BE49-F238E27FC236}">
                <a16:creationId xmlns:a16="http://schemas.microsoft.com/office/drawing/2014/main" id="{42AFEFC9-586E-4B97-AD51-F02AC6AC6A60}"/>
              </a:ext>
            </a:extLst>
          </p:cNvPr>
          <p:cNvSpPr>
            <a:spLocks noGrp="1"/>
          </p:cNvSpPr>
          <p:nvPr>
            <p:ph type="body" sz="quarter" idx="21" hasCustomPrompt="1"/>
          </p:nvPr>
        </p:nvSpPr>
        <p:spPr>
          <a:xfrm>
            <a:off x="6397624" y="4943475"/>
            <a:ext cx="2286000" cy="365760"/>
          </a:xfrm>
        </p:spPr>
        <p:txBody>
          <a:bodyPr rtlCol="0">
            <a:noAutofit/>
          </a:bodyPr>
          <a:lstStyle>
            <a:lvl1pPr marL="0" indent="0">
              <a:buNone/>
              <a:defRPr sz="1800"/>
            </a:lvl1pPr>
            <a:lvl2pPr marL="324000" indent="0">
              <a:buNone/>
              <a:defRPr sz="1800"/>
            </a:lvl2pPr>
            <a:lvl3pPr marL="630000" indent="0">
              <a:buNone/>
              <a:defRPr sz="1800"/>
            </a:lvl3pPr>
            <a:lvl4pPr marL="1008000" indent="0">
              <a:buNone/>
              <a:defRPr sz="1800"/>
            </a:lvl4pPr>
            <a:lvl5pPr marL="1368000" indent="0">
              <a:buNone/>
              <a:defRPr sz="1800"/>
            </a:lvl5pPr>
          </a:lstStyle>
          <a:p>
            <a:pPr lvl="0" rtl="0"/>
            <a:r>
              <a:rPr lang="en-GB" noProof="0"/>
              <a:t>Name</a:t>
            </a:r>
          </a:p>
        </p:txBody>
      </p:sp>
      <p:sp>
        <p:nvSpPr>
          <p:cNvPr id="26" name="Text Placeholder 21">
            <a:extLst>
              <a:ext uri="{FF2B5EF4-FFF2-40B4-BE49-F238E27FC236}">
                <a16:creationId xmlns:a16="http://schemas.microsoft.com/office/drawing/2014/main" id="{E94B1769-BE23-4EBA-A0DA-9A01476DAC50}"/>
              </a:ext>
            </a:extLst>
          </p:cNvPr>
          <p:cNvSpPr>
            <a:spLocks noGrp="1"/>
          </p:cNvSpPr>
          <p:nvPr>
            <p:ph type="body" sz="quarter" idx="22" hasCustomPrompt="1"/>
          </p:nvPr>
        </p:nvSpPr>
        <p:spPr>
          <a:xfrm>
            <a:off x="6397255" y="5447348"/>
            <a:ext cx="2286000" cy="365760"/>
          </a:xfrm>
        </p:spPr>
        <p:txBody>
          <a:bodyPr rtlCol="0">
            <a:noAutofit/>
          </a:bodyPr>
          <a:lstStyle>
            <a:lvl1pPr marL="0" indent="0">
              <a:buNone/>
              <a:defRPr sz="1600"/>
            </a:lvl1pPr>
            <a:lvl2pPr marL="324000" indent="0">
              <a:buNone/>
              <a:defRPr sz="1600"/>
            </a:lvl2pPr>
            <a:lvl3pPr marL="630000" indent="0">
              <a:buNone/>
              <a:defRPr sz="1600"/>
            </a:lvl3pPr>
            <a:lvl4pPr marL="1008000" indent="0">
              <a:buNone/>
              <a:defRPr sz="1600"/>
            </a:lvl4pPr>
            <a:lvl5pPr marL="1368000" indent="0">
              <a:buNone/>
              <a:defRPr sz="1600"/>
            </a:lvl5pPr>
          </a:lstStyle>
          <a:p>
            <a:pPr lvl="0" rtl="0"/>
            <a:r>
              <a:rPr lang="en-GB" noProof="0"/>
              <a:t>Title</a:t>
            </a:r>
          </a:p>
        </p:txBody>
      </p:sp>
      <p:sp>
        <p:nvSpPr>
          <p:cNvPr id="27" name="Text Placeholder 19">
            <a:extLst>
              <a:ext uri="{FF2B5EF4-FFF2-40B4-BE49-F238E27FC236}">
                <a16:creationId xmlns:a16="http://schemas.microsoft.com/office/drawing/2014/main" id="{9A7362AB-6137-4C5C-9219-392C3875AD9B}"/>
              </a:ext>
            </a:extLst>
          </p:cNvPr>
          <p:cNvSpPr>
            <a:spLocks noGrp="1"/>
          </p:cNvSpPr>
          <p:nvPr>
            <p:ph type="body" sz="quarter" idx="23" hasCustomPrompt="1"/>
          </p:nvPr>
        </p:nvSpPr>
        <p:spPr>
          <a:xfrm>
            <a:off x="9308119" y="4957131"/>
            <a:ext cx="2286000" cy="365760"/>
          </a:xfrm>
        </p:spPr>
        <p:txBody>
          <a:bodyPr rtlCol="0">
            <a:noAutofit/>
          </a:bodyPr>
          <a:lstStyle>
            <a:lvl1pPr marL="0" indent="0">
              <a:buNone/>
              <a:defRPr sz="1800"/>
            </a:lvl1pPr>
            <a:lvl2pPr marL="324000" indent="0">
              <a:buNone/>
              <a:defRPr sz="1800"/>
            </a:lvl2pPr>
            <a:lvl3pPr marL="630000" indent="0">
              <a:buNone/>
              <a:defRPr sz="1800"/>
            </a:lvl3pPr>
            <a:lvl4pPr marL="1008000" indent="0">
              <a:buNone/>
              <a:defRPr sz="1800"/>
            </a:lvl4pPr>
            <a:lvl5pPr marL="1368000" indent="0">
              <a:buNone/>
              <a:defRPr sz="1800"/>
            </a:lvl5pPr>
          </a:lstStyle>
          <a:p>
            <a:pPr lvl="0" rtl="0"/>
            <a:r>
              <a:rPr lang="en-GB" noProof="0"/>
              <a:t>Name</a:t>
            </a:r>
          </a:p>
        </p:txBody>
      </p:sp>
      <p:sp>
        <p:nvSpPr>
          <p:cNvPr id="28" name="Text Placeholder 21">
            <a:extLst>
              <a:ext uri="{FF2B5EF4-FFF2-40B4-BE49-F238E27FC236}">
                <a16:creationId xmlns:a16="http://schemas.microsoft.com/office/drawing/2014/main" id="{DA6F45F2-E17A-4027-AAA9-B9B703C26A2F}"/>
              </a:ext>
            </a:extLst>
          </p:cNvPr>
          <p:cNvSpPr>
            <a:spLocks noGrp="1"/>
          </p:cNvSpPr>
          <p:nvPr>
            <p:ph type="body" sz="quarter" idx="24" hasCustomPrompt="1"/>
          </p:nvPr>
        </p:nvSpPr>
        <p:spPr>
          <a:xfrm>
            <a:off x="9307750" y="5461004"/>
            <a:ext cx="2286000" cy="365760"/>
          </a:xfrm>
        </p:spPr>
        <p:txBody>
          <a:bodyPr rtlCol="0">
            <a:noAutofit/>
          </a:bodyPr>
          <a:lstStyle>
            <a:lvl1pPr marL="0" indent="0">
              <a:buNone/>
              <a:defRPr sz="1600"/>
            </a:lvl1pPr>
            <a:lvl2pPr marL="324000" indent="0">
              <a:buNone/>
              <a:defRPr sz="1600"/>
            </a:lvl2pPr>
            <a:lvl3pPr marL="630000" indent="0">
              <a:buNone/>
              <a:defRPr sz="1600"/>
            </a:lvl3pPr>
            <a:lvl4pPr marL="1008000" indent="0">
              <a:buNone/>
              <a:defRPr sz="1600"/>
            </a:lvl4pPr>
            <a:lvl5pPr marL="1368000" indent="0">
              <a:buNone/>
              <a:defRPr sz="1600"/>
            </a:lvl5pPr>
          </a:lstStyle>
          <a:p>
            <a:pPr lvl="0" rtl="0"/>
            <a:r>
              <a:rPr lang="en-GB" noProof="0"/>
              <a:t>Title</a:t>
            </a:r>
          </a:p>
        </p:txBody>
      </p:sp>
      <p:sp>
        <p:nvSpPr>
          <p:cNvPr id="4" name="Footer Placeholder 3"/>
          <p:cNvSpPr>
            <a:spLocks noGrp="1"/>
          </p:cNvSpPr>
          <p:nvPr>
            <p:ph type="ftr" sz="quarter" idx="11"/>
          </p:nvPr>
        </p:nvSpPr>
        <p:spPr/>
        <p:txBody>
          <a:bodyPr rtlCol="0"/>
          <a:lstStyle/>
          <a:p>
            <a:pPr rtl="0"/>
            <a:r>
              <a:rPr lang="en-GB" noProof="0"/>
              <a:t>Sample Footer Text</a:t>
            </a:r>
          </a:p>
        </p:txBody>
      </p:sp>
      <p:sp>
        <p:nvSpPr>
          <p:cNvPr id="3" name="Date Placeholder 2"/>
          <p:cNvSpPr>
            <a:spLocks noGrp="1"/>
          </p:cNvSpPr>
          <p:nvPr>
            <p:ph type="dt" sz="half" idx="10"/>
          </p:nvPr>
        </p:nvSpPr>
        <p:spPr/>
        <p:txBody>
          <a:bodyPr rtlCol="0"/>
          <a:lstStyle/>
          <a:p>
            <a:pPr rtl="0"/>
            <a:r>
              <a:rPr lang="en-GB" noProof="0"/>
              <a:t>20XX</a:t>
            </a:r>
          </a:p>
        </p:txBody>
      </p:sp>
      <p:sp>
        <p:nvSpPr>
          <p:cNvPr id="5" name="Slide Number Placeholder 4"/>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1392637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rtlCol="0"/>
          <a:lstStyle/>
          <a:p>
            <a:pPr rtl="0"/>
            <a:r>
              <a:rPr lang="en-GB" noProof="0"/>
              <a:t>Click to edit Master title style</a:t>
            </a:r>
          </a:p>
        </p:txBody>
      </p:sp>
      <p:sp>
        <p:nvSpPr>
          <p:cNvPr id="3" name="Text Placeholder 2"/>
          <p:cNvSpPr>
            <a:spLocks noGrp="1"/>
          </p:cNvSpPr>
          <p:nvPr>
            <p:ph type="body" idx="1"/>
          </p:nvPr>
        </p:nvSpPr>
        <p:spPr>
          <a:xfrm>
            <a:off x="581191" y="2250891"/>
            <a:ext cx="5194769" cy="557784"/>
          </a:xfrm>
        </p:spPr>
        <p:txBody>
          <a:bodyPr rtlCol="0"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p:cNvSpPr>
            <a:spLocks noGrp="1"/>
          </p:cNvSpPr>
          <p:nvPr>
            <p:ph sz="half" idx="2"/>
          </p:nvPr>
        </p:nvSpPr>
        <p:spPr>
          <a:xfrm>
            <a:off x="581194" y="2926052"/>
            <a:ext cx="5194766" cy="2934999"/>
          </a:xfrm>
        </p:spPr>
        <p:txBody>
          <a:bodyPr rtlCol="0" anchor="t">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5" name="Text Placeholder 4"/>
          <p:cNvSpPr>
            <a:spLocks noGrp="1"/>
          </p:cNvSpPr>
          <p:nvPr>
            <p:ph type="body" sz="quarter" idx="3"/>
          </p:nvPr>
        </p:nvSpPr>
        <p:spPr>
          <a:xfrm>
            <a:off x="6416039" y="2250892"/>
            <a:ext cx="5194770" cy="553373"/>
          </a:xfrm>
        </p:spPr>
        <p:txBody>
          <a:bodyPr rtlCol="0"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GB" noProof="0"/>
              <a:t>Click to edit Master text styles</a:t>
            </a:r>
          </a:p>
        </p:txBody>
      </p:sp>
      <p:sp>
        <p:nvSpPr>
          <p:cNvPr id="6" name="Content Placeholder 5"/>
          <p:cNvSpPr>
            <a:spLocks noGrp="1"/>
          </p:cNvSpPr>
          <p:nvPr>
            <p:ph sz="quarter" idx="4"/>
          </p:nvPr>
        </p:nvSpPr>
        <p:spPr>
          <a:xfrm>
            <a:off x="6416037" y="2926052"/>
            <a:ext cx="5194771" cy="2934999"/>
          </a:xfrm>
        </p:spPr>
        <p:txBody>
          <a:bodyPr rtlCol="0" anchor="t">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8" name="Footer Placeholder 7"/>
          <p:cNvSpPr>
            <a:spLocks noGrp="1"/>
          </p:cNvSpPr>
          <p:nvPr>
            <p:ph type="ftr" sz="quarter" idx="11"/>
          </p:nvPr>
        </p:nvSpPr>
        <p:spPr/>
        <p:txBody>
          <a:bodyPr rtlCol="0"/>
          <a:lstStyle/>
          <a:p>
            <a:pPr rtl="0"/>
            <a:r>
              <a:rPr lang="en-GB" noProof="0"/>
              <a:t>Sample Footer Text</a:t>
            </a:r>
          </a:p>
        </p:txBody>
      </p:sp>
      <p:sp>
        <p:nvSpPr>
          <p:cNvPr id="7" name="Date Placeholder 6"/>
          <p:cNvSpPr>
            <a:spLocks noGrp="1"/>
          </p:cNvSpPr>
          <p:nvPr>
            <p:ph type="dt" sz="half" idx="10"/>
          </p:nvPr>
        </p:nvSpPr>
        <p:spPr/>
        <p:txBody>
          <a:bodyPr rtlCol="0"/>
          <a:lstStyle/>
          <a:p>
            <a:pPr rtl="0"/>
            <a:r>
              <a:rPr lang="en-GB" noProof="0"/>
              <a:t>20XX</a:t>
            </a:r>
          </a:p>
        </p:txBody>
      </p:sp>
      <p:sp>
        <p:nvSpPr>
          <p:cNvPr id="9" name="Slide Number Placeholder 8"/>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6142808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rtlCol="0"/>
          <a:lstStyle/>
          <a:p>
            <a:pPr rtl="0"/>
            <a:r>
              <a:rPr lang="en-GB" noProof="0"/>
              <a:t>Click to edit Master title style</a:t>
            </a:r>
          </a:p>
        </p:txBody>
      </p:sp>
      <p:sp>
        <p:nvSpPr>
          <p:cNvPr id="3" name="Text Placeholder 2"/>
          <p:cNvSpPr>
            <a:spLocks noGrp="1"/>
          </p:cNvSpPr>
          <p:nvPr>
            <p:ph type="body" idx="1"/>
          </p:nvPr>
        </p:nvSpPr>
        <p:spPr>
          <a:xfrm>
            <a:off x="581191" y="2250891"/>
            <a:ext cx="3200400" cy="557784"/>
          </a:xfrm>
        </p:spPr>
        <p:txBody>
          <a:bodyPr rtlCol="0"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p:cNvSpPr>
            <a:spLocks noGrp="1"/>
          </p:cNvSpPr>
          <p:nvPr>
            <p:ph sz="half" idx="2"/>
          </p:nvPr>
        </p:nvSpPr>
        <p:spPr>
          <a:xfrm>
            <a:off x="581194" y="2926052"/>
            <a:ext cx="3200400" cy="2934999"/>
          </a:xfrm>
        </p:spPr>
        <p:txBody>
          <a:bodyPr rtlCol="0" anchor="t">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5" name="Text Placeholder 4"/>
          <p:cNvSpPr>
            <a:spLocks noGrp="1"/>
          </p:cNvSpPr>
          <p:nvPr>
            <p:ph type="body" sz="quarter" idx="3"/>
          </p:nvPr>
        </p:nvSpPr>
        <p:spPr>
          <a:xfrm>
            <a:off x="4412343" y="2250891"/>
            <a:ext cx="3200400" cy="553373"/>
          </a:xfrm>
        </p:spPr>
        <p:txBody>
          <a:bodyPr rtlCol="0"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GB" noProof="0"/>
              <a:t>Click to edit Master text styles</a:t>
            </a:r>
          </a:p>
        </p:txBody>
      </p:sp>
      <p:sp>
        <p:nvSpPr>
          <p:cNvPr id="6" name="Content Placeholder 5"/>
          <p:cNvSpPr>
            <a:spLocks noGrp="1"/>
          </p:cNvSpPr>
          <p:nvPr>
            <p:ph sz="quarter" idx="4"/>
          </p:nvPr>
        </p:nvSpPr>
        <p:spPr>
          <a:xfrm>
            <a:off x="4412341" y="2926051"/>
            <a:ext cx="3200400" cy="2934999"/>
          </a:xfrm>
        </p:spPr>
        <p:txBody>
          <a:bodyPr rtlCol="0" anchor="t">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10" name="Text Placeholder 4">
            <a:extLst>
              <a:ext uri="{FF2B5EF4-FFF2-40B4-BE49-F238E27FC236}">
                <a16:creationId xmlns:a16="http://schemas.microsoft.com/office/drawing/2014/main" id="{4F00371C-297D-40EF-8A7B-A4A10A3E0F58}"/>
              </a:ext>
            </a:extLst>
          </p:cNvPr>
          <p:cNvSpPr>
            <a:spLocks noGrp="1"/>
          </p:cNvSpPr>
          <p:nvPr>
            <p:ph type="body" sz="quarter" idx="13"/>
          </p:nvPr>
        </p:nvSpPr>
        <p:spPr>
          <a:xfrm>
            <a:off x="8243499" y="2250891"/>
            <a:ext cx="3200400" cy="553373"/>
          </a:xfrm>
        </p:spPr>
        <p:txBody>
          <a:bodyPr rtlCol="0"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GB" noProof="0"/>
              <a:t>Click to edit Master text styles</a:t>
            </a:r>
          </a:p>
        </p:txBody>
      </p:sp>
      <p:sp>
        <p:nvSpPr>
          <p:cNvPr id="11" name="Content Placeholder 5">
            <a:extLst>
              <a:ext uri="{FF2B5EF4-FFF2-40B4-BE49-F238E27FC236}">
                <a16:creationId xmlns:a16="http://schemas.microsoft.com/office/drawing/2014/main" id="{54C654D6-9180-439B-AA80-A486173B740A}"/>
              </a:ext>
            </a:extLst>
          </p:cNvPr>
          <p:cNvSpPr>
            <a:spLocks noGrp="1"/>
          </p:cNvSpPr>
          <p:nvPr>
            <p:ph sz="quarter" idx="14"/>
          </p:nvPr>
        </p:nvSpPr>
        <p:spPr>
          <a:xfrm>
            <a:off x="8243497" y="2926051"/>
            <a:ext cx="3200400" cy="2934999"/>
          </a:xfrm>
        </p:spPr>
        <p:txBody>
          <a:bodyPr rtlCol="0" anchor="t">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8" name="Footer Placeholder 7"/>
          <p:cNvSpPr>
            <a:spLocks noGrp="1"/>
          </p:cNvSpPr>
          <p:nvPr>
            <p:ph type="ftr" sz="quarter" idx="11"/>
          </p:nvPr>
        </p:nvSpPr>
        <p:spPr/>
        <p:txBody>
          <a:bodyPr rtlCol="0"/>
          <a:lstStyle/>
          <a:p>
            <a:pPr rtl="0"/>
            <a:r>
              <a:rPr lang="en-GB" noProof="0"/>
              <a:t>Sample Footer Text</a:t>
            </a:r>
          </a:p>
        </p:txBody>
      </p:sp>
      <p:sp>
        <p:nvSpPr>
          <p:cNvPr id="7" name="Date Placeholder 6"/>
          <p:cNvSpPr>
            <a:spLocks noGrp="1"/>
          </p:cNvSpPr>
          <p:nvPr>
            <p:ph type="dt" sz="half" idx="10"/>
          </p:nvPr>
        </p:nvSpPr>
        <p:spPr/>
        <p:txBody>
          <a:bodyPr rtlCol="0"/>
          <a:lstStyle/>
          <a:p>
            <a:pPr rtl="0"/>
            <a:r>
              <a:rPr lang="en-GB" noProof="0"/>
              <a:t>20XX</a:t>
            </a:r>
          </a:p>
        </p:txBody>
      </p:sp>
      <p:sp>
        <p:nvSpPr>
          <p:cNvPr id="9" name="Slide Number Placeholder 8"/>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31197359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E7D0488-B202-4F7B-9F3C-5F3540449364}"/>
              </a:ext>
            </a:extLst>
          </p:cNvPr>
          <p:cNvSpPr>
            <a:spLocks noGrp="1"/>
          </p:cNvSpPr>
          <p:nvPr>
            <p:ph type="title"/>
          </p:nvPr>
        </p:nvSpPr>
        <p:spPr>
          <a:xfrm>
            <a:off x="581192" y="3986411"/>
            <a:ext cx="3568661" cy="1872388"/>
          </a:xfrm>
        </p:spPr>
        <p:txBody>
          <a:bodyPr rtlCol="0" anchor="ctr"/>
          <a:lstStyle/>
          <a:p>
            <a:pPr algn="r" rtl="0"/>
            <a:endParaRPr lang="en-GB" noProof="0">
              <a:solidFill>
                <a:schemeClr val="tx2"/>
              </a:solidFill>
            </a:endParaRPr>
          </a:p>
        </p:txBody>
      </p:sp>
      <p:sp>
        <p:nvSpPr>
          <p:cNvPr id="12" name="Picture Placeholder 11">
            <a:extLst>
              <a:ext uri="{FF2B5EF4-FFF2-40B4-BE49-F238E27FC236}">
                <a16:creationId xmlns:a16="http://schemas.microsoft.com/office/drawing/2014/main" id="{5972A87D-479C-4157-A7C5-33D8FC7B2974}"/>
              </a:ext>
            </a:extLst>
          </p:cNvPr>
          <p:cNvSpPr>
            <a:spLocks noGrp="1"/>
          </p:cNvSpPr>
          <p:nvPr>
            <p:ph type="pic" sz="quarter" idx="13"/>
          </p:nvPr>
        </p:nvSpPr>
        <p:spPr>
          <a:xfrm>
            <a:off x="448056" y="768096"/>
            <a:ext cx="2578608" cy="2816352"/>
          </a:xfrm>
          <a:solidFill>
            <a:schemeClr val="accent2"/>
          </a:solidFill>
        </p:spPr>
        <p:txBody>
          <a:bodyPr rtlCol="0"/>
          <a:lstStyle/>
          <a:p>
            <a:pPr rtl="0"/>
            <a:endParaRPr lang="en-GB" noProof="0"/>
          </a:p>
        </p:txBody>
      </p:sp>
      <p:sp>
        <p:nvSpPr>
          <p:cNvPr id="13" name="Picture Placeholder 11">
            <a:extLst>
              <a:ext uri="{FF2B5EF4-FFF2-40B4-BE49-F238E27FC236}">
                <a16:creationId xmlns:a16="http://schemas.microsoft.com/office/drawing/2014/main" id="{78EE581A-A98D-4A1B-B826-3C60801D6672}"/>
              </a:ext>
            </a:extLst>
          </p:cNvPr>
          <p:cNvSpPr>
            <a:spLocks noGrp="1"/>
          </p:cNvSpPr>
          <p:nvPr>
            <p:ph type="pic" sz="quarter" idx="14"/>
          </p:nvPr>
        </p:nvSpPr>
        <p:spPr>
          <a:xfrm>
            <a:off x="3352800" y="768096"/>
            <a:ext cx="2578608" cy="2816352"/>
          </a:xfrm>
          <a:solidFill>
            <a:schemeClr val="accent2"/>
          </a:solidFill>
        </p:spPr>
        <p:txBody>
          <a:bodyPr rtlCol="0"/>
          <a:lstStyle/>
          <a:p>
            <a:pPr rtl="0"/>
            <a:endParaRPr lang="en-GB" noProof="0"/>
          </a:p>
        </p:txBody>
      </p:sp>
      <p:sp>
        <p:nvSpPr>
          <p:cNvPr id="14" name="Picture Placeholder 11">
            <a:extLst>
              <a:ext uri="{FF2B5EF4-FFF2-40B4-BE49-F238E27FC236}">
                <a16:creationId xmlns:a16="http://schemas.microsoft.com/office/drawing/2014/main" id="{16AE88BE-E502-4D34-AAE9-6EE48F1ACE29}"/>
              </a:ext>
            </a:extLst>
          </p:cNvPr>
          <p:cNvSpPr>
            <a:spLocks noGrp="1"/>
          </p:cNvSpPr>
          <p:nvPr>
            <p:ph type="pic" sz="quarter" idx="15"/>
          </p:nvPr>
        </p:nvSpPr>
        <p:spPr>
          <a:xfrm>
            <a:off x="6257544" y="768096"/>
            <a:ext cx="2578608" cy="2816352"/>
          </a:xfrm>
          <a:solidFill>
            <a:schemeClr val="accent2"/>
          </a:solidFill>
        </p:spPr>
        <p:txBody>
          <a:bodyPr rtlCol="0"/>
          <a:lstStyle/>
          <a:p>
            <a:pPr rtl="0"/>
            <a:endParaRPr lang="en-GB" noProof="0"/>
          </a:p>
        </p:txBody>
      </p:sp>
      <p:sp>
        <p:nvSpPr>
          <p:cNvPr id="16" name="Picture Placeholder 11">
            <a:extLst>
              <a:ext uri="{FF2B5EF4-FFF2-40B4-BE49-F238E27FC236}">
                <a16:creationId xmlns:a16="http://schemas.microsoft.com/office/drawing/2014/main" id="{9FD0C6B3-E0D9-4177-8079-178D1B0F530D}"/>
              </a:ext>
            </a:extLst>
          </p:cNvPr>
          <p:cNvSpPr>
            <a:spLocks noGrp="1"/>
          </p:cNvSpPr>
          <p:nvPr>
            <p:ph type="pic" sz="quarter" idx="16"/>
          </p:nvPr>
        </p:nvSpPr>
        <p:spPr>
          <a:xfrm>
            <a:off x="9162288" y="768096"/>
            <a:ext cx="2578608" cy="2816352"/>
          </a:xfrm>
          <a:solidFill>
            <a:schemeClr val="accent2"/>
          </a:solidFill>
        </p:spPr>
        <p:txBody>
          <a:bodyPr rtlCol="0"/>
          <a:lstStyle/>
          <a:p>
            <a:pPr rtl="0"/>
            <a:endParaRPr lang="en-GB" noProof="0"/>
          </a:p>
        </p:txBody>
      </p:sp>
      <p:sp>
        <p:nvSpPr>
          <p:cNvPr id="10" name="Content Placeholder 2">
            <a:extLst>
              <a:ext uri="{FF2B5EF4-FFF2-40B4-BE49-F238E27FC236}">
                <a16:creationId xmlns:a16="http://schemas.microsoft.com/office/drawing/2014/main" id="{53AD8A25-150B-42DF-B6CC-FB1E5225D517}"/>
              </a:ext>
            </a:extLst>
          </p:cNvPr>
          <p:cNvSpPr>
            <a:spLocks noGrp="1"/>
          </p:cNvSpPr>
          <p:nvPr>
            <p:ph idx="1"/>
          </p:nvPr>
        </p:nvSpPr>
        <p:spPr>
          <a:xfrm>
            <a:off x="4520392" y="3956050"/>
            <a:ext cx="7225075" cy="1902749"/>
          </a:xfrm>
        </p:spPr>
        <p:txBody>
          <a:bodyPr rtlCol="0">
            <a:normAutofit/>
          </a:bodyPr>
          <a:lstStyle>
            <a:lvl1pPr marL="0" indent="0">
              <a:buNone/>
              <a:defRPr/>
            </a:lvl1pPr>
          </a:lstStyle>
          <a:p>
            <a:pPr rtl="0"/>
            <a:endParaRPr lang="en-GB" noProof="0"/>
          </a:p>
        </p:txBody>
      </p:sp>
      <p:sp>
        <p:nvSpPr>
          <p:cNvPr id="3" name="Footer Placeholder 2"/>
          <p:cNvSpPr>
            <a:spLocks noGrp="1"/>
          </p:cNvSpPr>
          <p:nvPr>
            <p:ph type="ftr" sz="quarter" idx="11"/>
          </p:nvPr>
        </p:nvSpPr>
        <p:spPr/>
        <p:txBody>
          <a:bodyPr rtlCol="0"/>
          <a:lstStyle/>
          <a:p>
            <a:pPr rtl="0"/>
            <a:r>
              <a:rPr lang="en-GB" noProof="0"/>
              <a:t>Sample Footer Text</a:t>
            </a:r>
          </a:p>
        </p:txBody>
      </p:sp>
      <p:sp>
        <p:nvSpPr>
          <p:cNvPr id="2" name="Date Placeholder 1"/>
          <p:cNvSpPr>
            <a:spLocks noGrp="1"/>
          </p:cNvSpPr>
          <p:nvPr>
            <p:ph type="dt" sz="half" idx="10"/>
          </p:nvPr>
        </p:nvSpPr>
        <p:spPr/>
        <p:txBody>
          <a:bodyPr rtlCol="0"/>
          <a:lstStyle/>
          <a:p>
            <a:pPr rtl="0"/>
            <a:r>
              <a:rPr lang="en-GB" noProof="0"/>
              <a:t>20XX</a:t>
            </a:r>
          </a:p>
        </p:txBody>
      </p:sp>
      <p:sp>
        <p:nvSpPr>
          <p:cNvPr id="4" name="Slide Number Placeholder 3"/>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35069925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20F9CA6-0CB1-4A9E-96E4-67800B107E21}"/>
              </a:ext>
              <a:ext uri="{C183D7F6-B498-43B3-948B-1728B52AA6E4}">
                <adec:decorative xmlns:adec="http://schemas.microsoft.com/office/drawing/2017/decorative" val="1"/>
              </a:ext>
            </a:extLst>
          </p:cNvPr>
          <p:cNvSpPr/>
          <p:nvPr userDrawn="1"/>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05826FB8-73AC-4F8B-BD9C-B5E87FC9C6A9}"/>
              </a:ext>
              <a:ext uri="{C183D7F6-B498-43B3-948B-1728B52AA6E4}">
                <adec:decorative xmlns:adec="http://schemas.microsoft.com/office/drawing/2017/decorative" val="1"/>
              </a:ext>
            </a:extLst>
          </p:cNvPr>
          <p:cNvSpPr/>
          <p:nvPr userDrawn="1"/>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5" name="Title 1">
            <a:extLst>
              <a:ext uri="{FF2B5EF4-FFF2-40B4-BE49-F238E27FC236}">
                <a16:creationId xmlns:a16="http://schemas.microsoft.com/office/drawing/2014/main" id="{D0F196A1-2430-4797-B656-A38302FAFF33}"/>
              </a:ext>
            </a:extLst>
          </p:cNvPr>
          <p:cNvSpPr>
            <a:spLocks noGrp="1"/>
          </p:cNvSpPr>
          <p:nvPr>
            <p:ph type="title"/>
          </p:nvPr>
        </p:nvSpPr>
        <p:spPr>
          <a:xfrm>
            <a:off x="609906" y="702156"/>
            <a:ext cx="3568661" cy="1188720"/>
          </a:xfrm>
        </p:spPr>
        <p:txBody>
          <a:bodyPr rtlCol="0"/>
          <a:lstStyle/>
          <a:p>
            <a:pPr rtl="0"/>
            <a:endParaRPr lang="en-GB" noProof="0"/>
          </a:p>
        </p:txBody>
      </p:sp>
      <p:sp>
        <p:nvSpPr>
          <p:cNvPr id="6" name="Content Placeholder 2">
            <a:extLst>
              <a:ext uri="{FF2B5EF4-FFF2-40B4-BE49-F238E27FC236}">
                <a16:creationId xmlns:a16="http://schemas.microsoft.com/office/drawing/2014/main" id="{F7AE5FA5-AF50-4B00-8E20-1B20A667A3BF}"/>
              </a:ext>
            </a:extLst>
          </p:cNvPr>
          <p:cNvSpPr>
            <a:spLocks noGrp="1"/>
          </p:cNvSpPr>
          <p:nvPr>
            <p:ph idx="1"/>
          </p:nvPr>
        </p:nvSpPr>
        <p:spPr>
          <a:xfrm>
            <a:off x="609906" y="2340864"/>
            <a:ext cx="3568661" cy="3634486"/>
          </a:xfrm>
        </p:spPr>
        <p:txBody>
          <a:bodyPr rtlCol="0">
            <a:normAutofit/>
          </a:bodyPr>
          <a:lstStyle>
            <a:lvl1pPr marL="0" indent="0">
              <a:buNone/>
              <a:defRPr/>
            </a:lvl1pPr>
          </a:lstStyle>
          <a:p>
            <a:pPr rtl="0"/>
            <a:endParaRPr lang="en-GB" noProof="0"/>
          </a:p>
        </p:txBody>
      </p:sp>
      <p:sp>
        <p:nvSpPr>
          <p:cNvPr id="3" name="Footer Placeholder 2"/>
          <p:cNvSpPr>
            <a:spLocks noGrp="1"/>
          </p:cNvSpPr>
          <p:nvPr>
            <p:ph type="ftr" sz="quarter" idx="11"/>
          </p:nvPr>
        </p:nvSpPr>
        <p:spPr/>
        <p:txBody>
          <a:bodyPr rtlCol="0"/>
          <a:lstStyle/>
          <a:p>
            <a:pPr rtl="0"/>
            <a:r>
              <a:rPr lang="en-GB" noProof="0"/>
              <a:t>Sample Footer Text</a:t>
            </a:r>
          </a:p>
        </p:txBody>
      </p:sp>
      <p:sp>
        <p:nvSpPr>
          <p:cNvPr id="13" name="Picture Placeholder 12">
            <a:extLst>
              <a:ext uri="{FF2B5EF4-FFF2-40B4-BE49-F238E27FC236}">
                <a16:creationId xmlns:a16="http://schemas.microsoft.com/office/drawing/2014/main" id="{83237575-909D-45C0-B594-0B7A40F04B52}"/>
              </a:ext>
            </a:extLst>
          </p:cNvPr>
          <p:cNvSpPr>
            <a:spLocks noGrp="1"/>
          </p:cNvSpPr>
          <p:nvPr>
            <p:ph type="pic" sz="quarter" idx="13"/>
          </p:nvPr>
        </p:nvSpPr>
        <p:spPr>
          <a:xfrm>
            <a:off x="4657344" y="0"/>
            <a:ext cx="7534656" cy="6858000"/>
          </a:xfrm>
          <a:solidFill>
            <a:schemeClr val="accent2"/>
          </a:solidFill>
        </p:spPr>
        <p:txBody>
          <a:bodyPr rtlCol="0"/>
          <a:lstStyle/>
          <a:p>
            <a:pPr rtl="0"/>
            <a:endParaRPr lang="en-GB" noProof="0"/>
          </a:p>
        </p:txBody>
      </p:sp>
      <p:sp>
        <p:nvSpPr>
          <p:cNvPr id="2" name="Date Placeholder 1"/>
          <p:cNvSpPr>
            <a:spLocks noGrp="1"/>
          </p:cNvSpPr>
          <p:nvPr>
            <p:ph type="dt" sz="half" idx="10"/>
          </p:nvPr>
        </p:nvSpPr>
        <p:spPr/>
        <p:txBody>
          <a:bodyPr rtlCol="0"/>
          <a:lstStyle/>
          <a:p>
            <a:pPr rtl="0"/>
            <a:r>
              <a:rPr lang="en-GB" noProof="0"/>
              <a:t>20XX</a:t>
            </a:r>
          </a:p>
        </p:txBody>
      </p:sp>
      <p:sp>
        <p:nvSpPr>
          <p:cNvPr id="4" name="Slide Number Placeholder 3"/>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19822543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a:extLst>
              <a:ext uri="{C183D7F6-B498-43B3-948B-1728B52AA6E4}">
                <adec:decorative xmlns:adec="http://schemas.microsoft.com/office/drawing/2017/decorative" val="1"/>
              </a:ext>
            </a:extLst>
          </p:cNvPr>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rtlCol="0" anchor="b">
            <a:normAutofit/>
          </a:bodyPr>
          <a:lstStyle>
            <a:lvl1pPr algn="l">
              <a:defRPr sz="3600" b="0" cap="all">
                <a:solidFill>
                  <a:schemeClr val="tx1">
                    <a:lumMod val="75000"/>
                    <a:lumOff val="25000"/>
                  </a:schemeClr>
                </a:solidFill>
              </a:defRPr>
            </a:lvl1pPr>
          </a:lstStyle>
          <a:p>
            <a:pPr rtl="0"/>
            <a:r>
              <a:rPr lang="en-GB" noProof="0"/>
              <a:t>Click to edit Master title style</a:t>
            </a:r>
          </a:p>
        </p:txBody>
      </p:sp>
      <p:sp>
        <p:nvSpPr>
          <p:cNvPr id="3" name="Text Placeholder 2"/>
          <p:cNvSpPr>
            <a:spLocks noGrp="1"/>
          </p:cNvSpPr>
          <p:nvPr>
            <p:ph type="body" idx="1"/>
          </p:nvPr>
        </p:nvSpPr>
        <p:spPr>
          <a:xfrm>
            <a:off x="581192" y="4541417"/>
            <a:ext cx="11029615" cy="600556"/>
          </a:xfrm>
        </p:spPr>
        <p:txBody>
          <a:bodyPr rtlCol="0"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Tree>
    <p:extLst>
      <p:ext uri="{BB962C8B-B14F-4D97-AF65-F5344CB8AC3E}">
        <p14:creationId xmlns:p14="http://schemas.microsoft.com/office/powerpoint/2010/main" val="29084393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rtlCol="0"/>
          <a:lstStyle/>
          <a:p>
            <a:pPr rtl="0"/>
            <a:r>
              <a:rPr lang="en-GB" noProof="0"/>
              <a:t>Click to edit Master title style</a:t>
            </a:r>
          </a:p>
        </p:txBody>
      </p:sp>
      <p:sp>
        <p:nvSpPr>
          <p:cNvPr id="3" name="Content Placeholder 2"/>
          <p:cNvSpPr>
            <a:spLocks noGrp="1"/>
          </p:cNvSpPr>
          <p:nvPr>
            <p:ph sz="half" idx="1"/>
          </p:nvPr>
        </p:nvSpPr>
        <p:spPr>
          <a:xfrm>
            <a:off x="581193" y="2228003"/>
            <a:ext cx="5194767" cy="3633047"/>
          </a:xfrm>
        </p:spPr>
        <p:txBody>
          <a:bodyPr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4" name="Content Placeholder 3"/>
          <p:cNvSpPr>
            <a:spLocks noGrp="1"/>
          </p:cNvSpPr>
          <p:nvPr>
            <p:ph sz="half" idx="2"/>
          </p:nvPr>
        </p:nvSpPr>
        <p:spPr>
          <a:xfrm>
            <a:off x="6416039" y="2228003"/>
            <a:ext cx="5194769" cy="3633047"/>
          </a:xfrm>
        </p:spPr>
        <p:txBody>
          <a:bodyPr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6" name="Footer Placeholder 5"/>
          <p:cNvSpPr>
            <a:spLocks noGrp="1"/>
          </p:cNvSpPr>
          <p:nvPr>
            <p:ph type="ftr" sz="quarter" idx="11"/>
          </p:nvPr>
        </p:nvSpPr>
        <p:spPr/>
        <p:txBody>
          <a:bodyPr rtlCol="0"/>
          <a:lstStyle/>
          <a:p>
            <a:pPr rtl="0"/>
            <a:r>
              <a:rPr lang="en-GB" noProof="0"/>
              <a:t>Sample Footer Text</a:t>
            </a:r>
          </a:p>
        </p:txBody>
      </p:sp>
      <p:sp>
        <p:nvSpPr>
          <p:cNvPr id="5" name="Date Placeholder 4"/>
          <p:cNvSpPr>
            <a:spLocks noGrp="1"/>
          </p:cNvSpPr>
          <p:nvPr>
            <p:ph type="dt" sz="half" idx="10"/>
          </p:nvPr>
        </p:nvSpPr>
        <p:spPr/>
        <p:txBody>
          <a:bodyPr rtlCol="0"/>
          <a:lstStyle/>
          <a:p>
            <a:pPr rtl="0"/>
            <a:r>
              <a:rPr lang="en-GB" noProof="0"/>
              <a:t>20XX</a:t>
            </a:r>
          </a:p>
        </p:txBody>
      </p:sp>
      <p:sp>
        <p:nvSpPr>
          <p:cNvPr id="7" name="Slide Number Placeholder 6"/>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9679185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rtlCol="0"/>
          <a:lstStyle/>
          <a:p>
            <a:pPr rtl="0"/>
            <a:r>
              <a:rPr lang="en-GB" noProof="0"/>
              <a:t>Sample Footer Text</a:t>
            </a:r>
          </a:p>
        </p:txBody>
      </p:sp>
      <p:sp>
        <p:nvSpPr>
          <p:cNvPr id="2" name="Date Placeholder 1"/>
          <p:cNvSpPr>
            <a:spLocks noGrp="1"/>
          </p:cNvSpPr>
          <p:nvPr>
            <p:ph type="dt" sz="half" idx="10"/>
          </p:nvPr>
        </p:nvSpPr>
        <p:spPr/>
        <p:txBody>
          <a:bodyPr rtlCol="0"/>
          <a:lstStyle/>
          <a:p>
            <a:pPr rtl="0"/>
            <a:r>
              <a:rPr lang="en-GB" noProof="0"/>
              <a:t>20XX</a:t>
            </a:r>
          </a:p>
        </p:txBody>
      </p:sp>
      <p:sp>
        <p:nvSpPr>
          <p:cNvPr id="4" name="Slide Number Placeholder 3"/>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23078986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a:extLst>
              <a:ext uri="{C183D7F6-B498-43B3-948B-1728B52AA6E4}">
                <adec:decorative xmlns:adec="http://schemas.microsoft.com/office/drawing/2017/decorative" val="1"/>
              </a:ext>
            </a:extLst>
          </p:cNvPr>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rtlCol="0" anchor="b">
            <a:normAutofit/>
          </a:bodyPr>
          <a:lstStyle>
            <a:lvl1pPr algn="l">
              <a:defRPr sz="2400" b="0">
                <a:solidFill>
                  <a:srgbClr val="FFFFFF"/>
                </a:solidFill>
              </a:defRPr>
            </a:lvl1pPr>
          </a:lstStyle>
          <a:p>
            <a:pPr rtl="0"/>
            <a:r>
              <a:rPr lang="en-GB" noProof="0"/>
              <a:t>Click to edit Master title style</a:t>
            </a:r>
          </a:p>
        </p:txBody>
      </p:sp>
      <p:sp>
        <p:nvSpPr>
          <p:cNvPr id="3" name="Content Placeholder 2"/>
          <p:cNvSpPr>
            <a:spLocks noGrp="1"/>
          </p:cNvSpPr>
          <p:nvPr>
            <p:ph idx="1"/>
          </p:nvPr>
        </p:nvSpPr>
        <p:spPr>
          <a:xfrm>
            <a:off x="4900928" y="1179829"/>
            <a:ext cx="6650991" cy="4658216"/>
          </a:xfrm>
        </p:spPr>
        <p:txBody>
          <a:bodyPr rtlCol="0"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4" name="Text Placeholder 3"/>
          <p:cNvSpPr>
            <a:spLocks noGrp="1"/>
          </p:cNvSpPr>
          <p:nvPr>
            <p:ph type="body" sz="half" idx="2"/>
          </p:nvPr>
        </p:nvSpPr>
        <p:spPr>
          <a:xfrm>
            <a:off x="767857" y="2836654"/>
            <a:ext cx="3031852" cy="3001392"/>
          </a:xfrm>
        </p:spPr>
        <p:txBody>
          <a:bodyPr rtlCol="0"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rtlCol="0"/>
          <a:lstStyle/>
          <a:p>
            <a:pPr rtl="0"/>
            <a:r>
              <a:rPr lang="en-GB" noProof="0"/>
              <a:t>Sample Footer Text</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rtlCol="0"/>
          <a:lstStyle/>
          <a:p>
            <a:pPr rtl="0"/>
            <a:r>
              <a:rPr lang="en-GB" noProof="0"/>
              <a:t>20XX</a:t>
            </a:r>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rtlCol="0"/>
          <a:lstStyle/>
          <a:p>
            <a:pPr rtl="0"/>
            <a:fld id="{3A98EE3D-8CD1-4C3F-BD1C-C98C9596463C}" type="slidenum">
              <a:rPr lang="en-GB" noProof="0" smtClean="0"/>
              <a:pPr/>
              <a:t>‹#›</a:t>
            </a:fld>
            <a:endParaRPr lang="en-GB" noProof="0"/>
          </a:p>
        </p:txBody>
      </p:sp>
    </p:spTree>
    <p:extLst>
      <p:ext uri="{BB962C8B-B14F-4D97-AF65-F5344CB8AC3E}">
        <p14:creationId xmlns:p14="http://schemas.microsoft.com/office/powerpoint/2010/main" val="21592844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rtlCol="0" anchor="b">
            <a:normAutofit/>
          </a:bodyPr>
          <a:lstStyle>
            <a:lvl1pPr algn="l">
              <a:defRPr sz="2400" b="0">
                <a:solidFill>
                  <a:schemeClr val="tx1">
                    <a:lumMod val="75000"/>
                    <a:lumOff val="25000"/>
                  </a:schemeClr>
                </a:solidFill>
              </a:defRPr>
            </a:lvl1pPr>
          </a:lstStyle>
          <a:p>
            <a:pPr rtl="0"/>
            <a:r>
              <a:rPr lang="en-GB" noProof="0"/>
              <a:t>Click to edit Master title style</a:t>
            </a:r>
          </a:p>
        </p:txBody>
      </p:sp>
      <p:sp>
        <p:nvSpPr>
          <p:cNvPr id="3" name="Picture Placeholder 2"/>
          <p:cNvSpPr>
            <a:spLocks noGrp="1" noChangeAspect="1"/>
          </p:cNvSpPr>
          <p:nvPr>
            <p:ph type="pic" idx="1"/>
          </p:nvPr>
        </p:nvSpPr>
        <p:spPr>
          <a:xfrm>
            <a:off x="447817" y="641350"/>
            <a:ext cx="11290859" cy="3651249"/>
          </a:xfrm>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4" name="Text Placeholder 3"/>
          <p:cNvSpPr>
            <a:spLocks noGrp="1"/>
          </p:cNvSpPr>
          <p:nvPr>
            <p:ph type="body" sz="half" idx="2"/>
          </p:nvPr>
        </p:nvSpPr>
        <p:spPr>
          <a:xfrm>
            <a:off x="581192" y="5260127"/>
            <a:ext cx="11029617" cy="998148"/>
          </a:xfrm>
        </p:spPr>
        <p:txBody>
          <a:bodyPr rtlCol="0"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6" name="Footer Placeholder 5"/>
          <p:cNvSpPr>
            <a:spLocks noGrp="1"/>
          </p:cNvSpPr>
          <p:nvPr>
            <p:ph type="ftr" sz="quarter" idx="11"/>
          </p:nvPr>
        </p:nvSpPr>
        <p:spPr/>
        <p:txBody>
          <a:bodyPr rtlCol="0"/>
          <a:lstStyle/>
          <a:p>
            <a:pPr algn="l" rtl="0"/>
            <a:r>
              <a:rPr lang="en-GB" noProof="0"/>
              <a:t>Sample Footer Text</a:t>
            </a:r>
          </a:p>
        </p:txBody>
      </p:sp>
      <p:sp>
        <p:nvSpPr>
          <p:cNvPr id="5" name="Date Placeholder 4"/>
          <p:cNvSpPr>
            <a:spLocks noGrp="1"/>
          </p:cNvSpPr>
          <p:nvPr>
            <p:ph type="dt" sz="half" idx="10"/>
          </p:nvPr>
        </p:nvSpPr>
        <p:spPr/>
        <p:txBody>
          <a:bodyPr rtlCol="0"/>
          <a:lstStyle/>
          <a:p>
            <a:pPr rtl="0"/>
            <a:r>
              <a:rPr lang="en-GB" noProof="0"/>
              <a:t>20XX</a:t>
            </a:r>
          </a:p>
        </p:txBody>
      </p:sp>
      <p:sp>
        <p:nvSpPr>
          <p:cNvPr id="7" name="Slide Number Placeholder 6"/>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27165060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DA78C165-B12A-4B46-AC7E-8E730F42CBBA}"/>
              </a:ext>
            </a:extLst>
          </p:cNvPr>
          <p:cNvCxnSpPr>
            <a:cxnSpLocks/>
          </p:cNvCxnSpPr>
          <p:nvPr userDrawn="1"/>
        </p:nvCxnSpPr>
        <p:spPr>
          <a:xfrm>
            <a:off x="4241830" y="495574"/>
            <a:ext cx="3703320" cy="0"/>
          </a:xfrm>
          <a:prstGeom prst="line">
            <a:avLst/>
          </a:prstGeom>
          <a:ln w="82550" cap="flat">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B15F2DE1-F272-49DD-84C1-C2FB82B723E3}"/>
              </a:ext>
            </a:extLst>
          </p:cNvPr>
          <p:cNvCxnSpPr>
            <a:cxnSpLocks/>
          </p:cNvCxnSpPr>
          <p:nvPr userDrawn="1"/>
        </p:nvCxnSpPr>
        <p:spPr>
          <a:xfrm>
            <a:off x="8042147" y="495574"/>
            <a:ext cx="3703320" cy="0"/>
          </a:xfrm>
          <a:prstGeom prst="line">
            <a:avLst/>
          </a:prstGeom>
          <a:ln w="82550" cap="flat">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20BB053-86D6-405E-A719-7B6EF23E7207}"/>
              </a:ext>
            </a:extLst>
          </p:cNvPr>
          <p:cNvCxnSpPr>
            <a:cxnSpLocks/>
          </p:cNvCxnSpPr>
          <p:nvPr userDrawn="1"/>
        </p:nvCxnSpPr>
        <p:spPr>
          <a:xfrm>
            <a:off x="437009" y="495574"/>
            <a:ext cx="3703320" cy="0"/>
          </a:xfrm>
          <a:prstGeom prst="line">
            <a:avLst/>
          </a:prstGeom>
          <a:ln w="82550" cap="flat">
            <a:solidFill>
              <a:schemeClr val="accent3"/>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pPr rtl="0"/>
            <a:r>
              <a:rPr lang="en-GB" noProof="0"/>
              <a:t>Click to edit Master title style</a:t>
            </a:r>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pPr rtl="0"/>
            <a:r>
              <a:rPr lang="en-GB" noProof="0"/>
              <a:t>20XX</a:t>
            </a:r>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pPr rtl="0"/>
            <a:r>
              <a:rPr lang="en-GB" noProof="0"/>
              <a:t>Sample Footer Text</a:t>
            </a:r>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2179292126"/>
      </p:ext>
    </p:extLst>
  </p:cSld>
  <p:clrMap bg1="lt1" tx1="dk1" bg2="lt2" tx2="dk2" accent1="accent1" accent2="accent2" accent3="accent3" accent4="accent4" accent5="accent5" accent6="accent6" hlink="hlink" folHlink="folHlink"/>
  <p:sldLayoutIdLst>
    <p:sldLayoutId id="2147483774" r:id="rId1"/>
    <p:sldLayoutId id="2147483775" r:id="rId2"/>
    <p:sldLayoutId id="2147483777" r:id="rId3"/>
    <p:sldLayoutId id="2147483780" r:id="rId4"/>
    <p:sldLayoutId id="2147483764" r:id="rId5"/>
    <p:sldLayoutId id="2147483785" r:id="rId6"/>
    <p:sldLayoutId id="2147483783" r:id="rId7"/>
    <p:sldLayoutId id="2147483784" r:id="rId8"/>
    <p:sldLayoutId id="2147483767" r:id="rId9"/>
    <p:sldLayoutId id="2147483782" r:id="rId10"/>
    <p:sldLayoutId id="2147483778" r:id="rId11"/>
    <p:sldLayoutId id="2147483779" r:id="rId12"/>
    <p:sldLayoutId id="2147483765" r:id="rId13"/>
    <p:sldLayoutId id="2147483766" r:id="rId14"/>
    <p:sldLayoutId id="2147483769" r:id="rId15"/>
    <p:sldLayoutId id="2147483770" r:id="rId16"/>
    <p:sldLayoutId id="2147483771" r:id="rId17"/>
  </p:sldLayoutIdLst>
  <p:hf hdr="0" dt="0"/>
  <p:txStyles>
    <p:titleStyle>
      <a:lvl1pPr algn="l" defTabSz="457200" rtl="0" eaLnBrk="1" latinLnBrk="0" hangingPunct="1">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359453A-78E9-42AE-AE23-C9D218CBC378}"/>
              </a:ext>
            </a:extLst>
          </p:cNvPr>
          <p:cNvSpPr>
            <a:spLocks noGrp="1"/>
          </p:cNvSpPr>
          <p:nvPr>
            <p:ph type="ctrTitle"/>
          </p:nvPr>
        </p:nvSpPr>
        <p:spPr>
          <a:xfrm>
            <a:off x="581192" y="704088"/>
            <a:ext cx="10718939" cy="1085457"/>
          </a:xfrm>
        </p:spPr>
        <p:txBody>
          <a:bodyPr rtlCol="0">
            <a:normAutofit fontScale="90000"/>
          </a:bodyPr>
          <a:lstStyle/>
          <a:p>
            <a:r>
              <a:rPr lang="en-GB" dirty="0"/>
              <a:t>The NHS App: Digital Innovation in UK Health and Social Care</a:t>
            </a:r>
            <a:br>
              <a:rPr lang="en-GB" dirty="0"/>
            </a:br>
            <a:endParaRPr lang="en-GB" dirty="0"/>
          </a:p>
        </p:txBody>
      </p:sp>
      <p:sp>
        <p:nvSpPr>
          <p:cNvPr id="5" name="Subtitle 4">
            <a:extLst>
              <a:ext uri="{FF2B5EF4-FFF2-40B4-BE49-F238E27FC236}">
                <a16:creationId xmlns:a16="http://schemas.microsoft.com/office/drawing/2014/main" id="{639AF166-E191-409C-98AE-C2A47C576895}"/>
              </a:ext>
            </a:extLst>
          </p:cNvPr>
          <p:cNvSpPr>
            <a:spLocks noGrp="1"/>
          </p:cNvSpPr>
          <p:nvPr>
            <p:ph type="subTitle" idx="1"/>
          </p:nvPr>
        </p:nvSpPr>
        <p:spPr>
          <a:xfrm>
            <a:off x="617263" y="1356591"/>
            <a:ext cx="10437510" cy="1414318"/>
          </a:xfrm>
        </p:spPr>
        <p:txBody>
          <a:bodyPr rtlCol="0">
            <a:normAutofit fontScale="70000" lnSpcReduction="20000"/>
          </a:bodyPr>
          <a:lstStyle/>
          <a:p>
            <a:r>
              <a:rPr lang="en-GB" dirty="0"/>
              <a:t>Newrikaa Jeyapathy</a:t>
            </a:r>
          </a:p>
          <a:p>
            <a:r>
              <a:rPr lang="en-GB" dirty="0"/>
              <a:t>Student ID: 2324340</a:t>
            </a:r>
          </a:p>
          <a:p>
            <a:r>
              <a:rPr lang="en-GB" dirty="0"/>
              <a:t>Module: BMHP5014 </a:t>
            </a:r>
            <a:r>
              <a:rPr lang="en-GB" dirty="0" err="1"/>
              <a:t>Changemakers</a:t>
            </a:r>
            <a:r>
              <a:rPr lang="en-GB" dirty="0"/>
              <a:t>: Creativity and Value Creation</a:t>
            </a:r>
          </a:p>
          <a:p>
            <a:r>
              <a:rPr lang="en-GB" dirty="0"/>
              <a:t>Lecturer: Martin </a:t>
            </a:r>
            <a:r>
              <a:rPr lang="en-GB" dirty="0" err="1"/>
              <a:t>Svejda</a:t>
            </a:r>
            <a:endParaRPr lang="en-GB" dirty="0"/>
          </a:p>
          <a:p>
            <a:r>
              <a:rPr lang="en-GB" dirty="0"/>
              <a:t>University of Wales Trinity Saint David</a:t>
            </a:r>
          </a:p>
        </p:txBody>
      </p:sp>
      <p:pic>
        <p:nvPicPr>
          <p:cNvPr id="12" name="Picture Placeholder 11">
            <a:extLst>
              <a:ext uri="{FF2B5EF4-FFF2-40B4-BE49-F238E27FC236}">
                <a16:creationId xmlns:a16="http://schemas.microsoft.com/office/drawing/2014/main" id="{E8FC4B55-04E9-2D26-3540-E52B006FCD85}"/>
              </a:ext>
            </a:extLst>
          </p:cNvPr>
          <p:cNvPicPr>
            <a:picLocks noGrp="1" noChangeAspect="1"/>
          </p:cNvPicPr>
          <p:nvPr>
            <p:ph type="pic" sz="quarter" idx="13"/>
          </p:nvPr>
        </p:nvPicPr>
        <p:blipFill>
          <a:blip r:embed="rId3"/>
          <a:srcRect t="12448" b="12448"/>
          <a:stretch/>
        </p:blipFill>
        <p:spPr>
          <a:xfrm>
            <a:off x="581191" y="3235087"/>
            <a:ext cx="10755010" cy="3595540"/>
          </a:xfrm>
          <a:prstGeom prst="rect">
            <a:avLst/>
          </a:prstGeom>
          <a:solidFill>
            <a:srgbClr val="E6C46D"/>
          </a:solidFill>
        </p:spPr>
      </p:pic>
    </p:spTree>
    <p:extLst>
      <p:ext uri="{BB962C8B-B14F-4D97-AF65-F5344CB8AC3E}">
        <p14:creationId xmlns:p14="http://schemas.microsoft.com/office/powerpoint/2010/main" val="10397590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C271D-D3EB-4A78-9929-4B8E740B50B4}"/>
              </a:ext>
            </a:extLst>
          </p:cNvPr>
          <p:cNvSpPr>
            <a:spLocks noGrp="1"/>
          </p:cNvSpPr>
          <p:nvPr>
            <p:ph type="title"/>
          </p:nvPr>
        </p:nvSpPr>
        <p:spPr>
          <a:xfrm>
            <a:off x="581192" y="730730"/>
            <a:ext cx="3475915" cy="1478341"/>
          </a:xfrm>
        </p:spPr>
        <p:txBody>
          <a:bodyPr rtlCol="0"/>
          <a:lstStyle/>
          <a:p>
            <a:pPr rtl="0"/>
            <a:r>
              <a:rPr lang="en-GB" dirty="0"/>
              <a:t>Introduction </a:t>
            </a:r>
          </a:p>
        </p:txBody>
      </p:sp>
      <p:sp>
        <p:nvSpPr>
          <p:cNvPr id="3" name="Content Placeholder 2">
            <a:extLst>
              <a:ext uri="{FF2B5EF4-FFF2-40B4-BE49-F238E27FC236}">
                <a16:creationId xmlns:a16="http://schemas.microsoft.com/office/drawing/2014/main" id="{F210F1C6-68F4-48F7-97E9-343EE7513674}"/>
              </a:ext>
            </a:extLst>
          </p:cNvPr>
          <p:cNvSpPr>
            <a:spLocks noGrp="1"/>
          </p:cNvSpPr>
          <p:nvPr>
            <p:ph idx="1"/>
          </p:nvPr>
        </p:nvSpPr>
        <p:spPr>
          <a:xfrm>
            <a:off x="735958" y="2427039"/>
            <a:ext cx="4755279" cy="3946774"/>
          </a:xfrm>
        </p:spPr>
        <p:txBody>
          <a:bodyPr rtlCol="0">
            <a:normAutofit fontScale="85000" lnSpcReduction="20000"/>
          </a:bodyPr>
          <a:lstStyle/>
          <a:p>
            <a:r>
              <a:rPr lang="en-GB" dirty="0"/>
              <a:t>Digital Transformation in Healthcare</a:t>
            </a:r>
          </a:p>
          <a:p>
            <a:br>
              <a:rPr lang="en-GB" dirty="0"/>
            </a:br>
            <a:r>
              <a:rPr lang="en-GB" dirty="0"/>
              <a:t>Healthcare systems are increasingly adopting digital technologies to improve service delivery and accessibility.</a:t>
            </a:r>
          </a:p>
          <a:p>
            <a:br>
              <a:rPr lang="en-GB" dirty="0"/>
            </a:br>
            <a:endParaRPr lang="en-GB" dirty="0"/>
          </a:p>
          <a:p>
            <a:r>
              <a:rPr lang="en-GB" dirty="0"/>
              <a:t>Key factors driving digital innovation include:</a:t>
            </a:r>
          </a:p>
          <a:p>
            <a:pPr marL="285750" indent="-285750">
              <a:buFont typeface="Arial" panose="020B0604020202020204" pitchFamily="34" charset="0"/>
              <a:buChar char="•"/>
            </a:pPr>
            <a:r>
              <a:rPr lang="en-GB" dirty="0"/>
              <a:t>Rising demand for NHS services</a:t>
            </a:r>
          </a:p>
          <a:p>
            <a:pPr marL="285750" indent="-285750">
              <a:buFont typeface="Arial" panose="020B0604020202020204" pitchFamily="34" charset="0"/>
              <a:buChar char="•"/>
            </a:pPr>
            <a:r>
              <a:rPr lang="en-GB" dirty="0"/>
              <a:t>Workforce shortages and increasing workload</a:t>
            </a:r>
          </a:p>
          <a:p>
            <a:pPr marL="285750" indent="-285750">
              <a:buFont typeface="Arial" panose="020B0604020202020204" pitchFamily="34" charset="0"/>
              <a:buChar char="•"/>
            </a:pPr>
            <a:r>
              <a:rPr lang="en-GB" dirty="0"/>
              <a:t>Long waiting times for patients</a:t>
            </a:r>
          </a:p>
          <a:p>
            <a:pPr marL="285750" indent="-285750">
              <a:buFont typeface="Arial" panose="020B0604020202020204" pitchFamily="34" charset="0"/>
              <a:buChar char="•"/>
            </a:pPr>
            <a:r>
              <a:rPr lang="en-GB" dirty="0"/>
              <a:t>Need for improved efficiency in healthcare delivery</a:t>
            </a:r>
          </a:p>
          <a:p>
            <a:br>
              <a:rPr lang="en-GB" dirty="0"/>
            </a:br>
            <a:r>
              <a:rPr lang="en-GB" dirty="0"/>
              <a:t>Digital technologies play a crucial role in modernising healthcare services and improving patient outcomes (NHS England, 2019; DHSC, 2022).</a:t>
            </a:r>
          </a:p>
          <a:p>
            <a:pPr rtl="0"/>
            <a:endParaRPr lang="en-GB" dirty="0"/>
          </a:p>
        </p:txBody>
      </p:sp>
      <p:sp>
        <p:nvSpPr>
          <p:cNvPr id="14" name="Footer Placeholder 13">
            <a:extLst>
              <a:ext uri="{FF2B5EF4-FFF2-40B4-BE49-F238E27FC236}">
                <a16:creationId xmlns:a16="http://schemas.microsoft.com/office/drawing/2014/main" id="{9C838D91-2BF9-4595-90F6-6E2D751F6F13}"/>
              </a:ext>
            </a:extLst>
          </p:cNvPr>
          <p:cNvSpPr>
            <a:spLocks noGrp="1"/>
          </p:cNvSpPr>
          <p:nvPr>
            <p:ph type="ftr" sz="quarter" idx="11"/>
          </p:nvPr>
        </p:nvSpPr>
        <p:spPr>
          <a:xfrm>
            <a:off x="581192" y="6423914"/>
            <a:ext cx="6917210" cy="365125"/>
          </a:xfrm>
        </p:spPr>
        <p:txBody>
          <a:bodyPr rtlCol="0"/>
          <a:lstStyle/>
          <a:p>
            <a:pPr rtl="0"/>
            <a:r>
              <a:rPr lang="en-GB"/>
              <a:t>Sample Footer Text</a:t>
            </a:r>
          </a:p>
        </p:txBody>
      </p:sp>
      <p:sp>
        <p:nvSpPr>
          <p:cNvPr id="15" name="Slide Number Placeholder 14">
            <a:extLst>
              <a:ext uri="{FF2B5EF4-FFF2-40B4-BE49-F238E27FC236}">
                <a16:creationId xmlns:a16="http://schemas.microsoft.com/office/drawing/2014/main" id="{7E05EE0A-8EAF-4145-9C58-570DD87753E3}"/>
              </a:ext>
            </a:extLst>
          </p:cNvPr>
          <p:cNvSpPr>
            <a:spLocks noGrp="1"/>
          </p:cNvSpPr>
          <p:nvPr>
            <p:ph type="sldNum" sz="quarter" idx="12"/>
          </p:nvPr>
        </p:nvSpPr>
        <p:spPr>
          <a:xfrm>
            <a:off x="10558300" y="6423914"/>
            <a:ext cx="1052510" cy="365125"/>
          </a:xfrm>
        </p:spPr>
        <p:txBody>
          <a:bodyPr rtlCol="0"/>
          <a:lstStyle/>
          <a:p>
            <a:pPr rtl="0"/>
            <a:fld id="{3A98EE3D-8CD1-4C3F-BD1C-C98C9596463C}" type="slidenum">
              <a:rPr lang="en-GB" smtClean="0"/>
              <a:pPr rtl="0"/>
              <a:t>2</a:t>
            </a:fld>
            <a:endParaRPr lang="en-GB"/>
          </a:p>
        </p:txBody>
      </p:sp>
      <p:pic>
        <p:nvPicPr>
          <p:cNvPr id="6" name="Picture Placeholder 5">
            <a:extLst>
              <a:ext uri="{FF2B5EF4-FFF2-40B4-BE49-F238E27FC236}">
                <a16:creationId xmlns:a16="http://schemas.microsoft.com/office/drawing/2014/main" id="{621BC481-CDC6-6768-72BB-E1A94DA0B109}"/>
              </a:ext>
            </a:extLst>
          </p:cNvPr>
          <p:cNvPicPr>
            <a:picLocks noGrp="1" noChangeAspect="1"/>
          </p:cNvPicPr>
          <p:nvPr>
            <p:ph type="pic" sz="quarter" idx="15"/>
          </p:nvPr>
        </p:nvPicPr>
        <p:blipFill>
          <a:blip r:embed="rId3"/>
          <a:srcRect l="4186" r="4186"/>
          <a:stretch/>
        </p:blipFill>
        <p:spPr>
          <a:xfrm>
            <a:off x="5610225" y="1470025"/>
            <a:ext cx="5049838" cy="4613275"/>
          </a:xfrm>
          <a:prstGeom prst="rect">
            <a:avLst/>
          </a:prstGeom>
          <a:solidFill>
            <a:srgbClr val="E6C46D"/>
          </a:solidFill>
        </p:spPr>
      </p:pic>
    </p:spTree>
    <p:extLst>
      <p:ext uri="{BB962C8B-B14F-4D97-AF65-F5344CB8AC3E}">
        <p14:creationId xmlns:p14="http://schemas.microsoft.com/office/powerpoint/2010/main" val="39801367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FDDF4-5E5F-4266-BD01-618D384D0E9F}"/>
              </a:ext>
            </a:extLst>
          </p:cNvPr>
          <p:cNvSpPr>
            <a:spLocks noGrp="1"/>
          </p:cNvSpPr>
          <p:nvPr>
            <p:ph type="ctrTitle"/>
          </p:nvPr>
        </p:nvSpPr>
        <p:spPr>
          <a:xfrm>
            <a:off x="581191" y="1020431"/>
            <a:ext cx="10993549" cy="1475013"/>
          </a:xfrm>
        </p:spPr>
        <p:txBody>
          <a:bodyPr rtlCol="0" anchor="ctr" anchorCtr="0"/>
          <a:lstStyle/>
          <a:p>
            <a:r>
              <a:rPr lang="en-GB" b="1" dirty="0"/>
              <a:t>Problem in the NHS</a:t>
            </a:r>
            <a:r>
              <a:rPr lang="en-GB" dirty="0"/>
              <a:t> </a:t>
            </a:r>
          </a:p>
        </p:txBody>
      </p:sp>
      <p:sp>
        <p:nvSpPr>
          <p:cNvPr id="3" name="Subtitle 2">
            <a:extLst>
              <a:ext uri="{FF2B5EF4-FFF2-40B4-BE49-F238E27FC236}">
                <a16:creationId xmlns:a16="http://schemas.microsoft.com/office/drawing/2014/main" id="{C86A883B-8665-48D9-9BB4-5C046036F62E}"/>
              </a:ext>
            </a:extLst>
          </p:cNvPr>
          <p:cNvSpPr>
            <a:spLocks noGrp="1"/>
          </p:cNvSpPr>
          <p:nvPr>
            <p:ph type="subTitle" idx="1"/>
          </p:nvPr>
        </p:nvSpPr>
        <p:spPr>
          <a:xfrm>
            <a:off x="4334718" y="2211917"/>
            <a:ext cx="7240021" cy="4577122"/>
          </a:xfrm>
        </p:spPr>
        <p:txBody>
          <a:bodyPr rtlCol="0">
            <a:normAutofit lnSpcReduction="10000"/>
          </a:bodyPr>
          <a:lstStyle/>
          <a:p>
            <a:r>
              <a:rPr lang="en-GB" dirty="0"/>
              <a:t>Challenges Facing the UK Healthcare System</a:t>
            </a:r>
          </a:p>
          <a:p>
            <a:endParaRPr lang="en-GB" dirty="0"/>
          </a:p>
          <a:p>
            <a:r>
              <a:rPr lang="en-GB" dirty="0"/>
              <a:t>The NHS faces several challenges that impact healthcare service delivery:</a:t>
            </a:r>
          </a:p>
          <a:p>
            <a:pPr marL="285750" indent="-285750">
              <a:buFont typeface="Arial" panose="020B0604020202020204" pitchFamily="34" charset="0"/>
              <a:buChar char="•"/>
            </a:pPr>
            <a:r>
              <a:rPr lang="en-GB" dirty="0"/>
              <a:t>High demand for GP services and increasing patient numbers</a:t>
            </a:r>
          </a:p>
          <a:p>
            <a:pPr marL="285750" indent="-285750">
              <a:buFont typeface="Arial" panose="020B0604020202020204" pitchFamily="34" charset="0"/>
              <a:buChar char="•"/>
            </a:pPr>
            <a:r>
              <a:rPr lang="en-GB" dirty="0"/>
              <a:t>Long waiting times for appointments</a:t>
            </a:r>
          </a:p>
          <a:p>
            <a:pPr marL="285750" indent="-285750">
              <a:buFont typeface="Arial" panose="020B0604020202020204" pitchFamily="34" charset="0"/>
              <a:buChar char="•"/>
            </a:pPr>
            <a:r>
              <a:rPr lang="en-GB" dirty="0"/>
              <a:t>Administrative burden on healthcare staff</a:t>
            </a:r>
          </a:p>
          <a:p>
            <a:pPr marL="285750" indent="-285750">
              <a:buFont typeface="Arial" panose="020B0604020202020204" pitchFamily="34" charset="0"/>
              <a:buChar char="•"/>
            </a:pPr>
            <a:r>
              <a:rPr lang="en-GB" dirty="0"/>
              <a:t>Limited patient access to health information</a:t>
            </a:r>
          </a:p>
          <a:p>
            <a:endParaRPr lang="en-GB" dirty="0"/>
          </a:p>
          <a:p>
            <a:r>
              <a:rPr lang="en-GB" dirty="0"/>
              <a:t>These issues reduce efficiency and create pressure on healthcare professionals (The King’s Fund, 2023).</a:t>
            </a:r>
          </a:p>
          <a:p>
            <a:r>
              <a:rPr lang="en-GB" dirty="0"/>
              <a:t>Digital innovations are therefore essential to improve access and streamline healthcare processes.</a:t>
            </a:r>
          </a:p>
          <a:p>
            <a:endParaRPr lang="en-GB" dirty="0"/>
          </a:p>
        </p:txBody>
      </p:sp>
      <p:sp>
        <p:nvSpPr>
          <p:cNvPr id="11" name="Footer Placeholder 10">
            <a:extLst>
              <a:ext uri="{FF2B5EF4-FFF2-40B4-BE49-F238E27FC236}">
                <a16:creationId xmlns:a16="http://schemas.microsoft.com/office/drawing/2014/main" id="{EEF02178-D437-443B-87D5-5E6B8F763F5C}"/>
              </a:ext>
            </a:extLst>
          </p:cNvPr>
          <p:cNvSpPr>
            <a:spLocks noGrp="1"/>
          </p:cNvSpPr>
          <p:nvPr>
            <p:ph type="ftr" sz="quarter" idx="11"/>
          </p:nvPr>
        </p:nvSpPr>
        <p:spPr>
          <a:xfrm>
            <a:off x="581192" y="6423914"/>
            <a:ext cx="6917210" cy="365125"/>
          </a:xfrm>
        </p:spPr>
        <p:txBody>
          <a:bodyPr rtlCol="0"/>
          <a:lstStyle/>
          <a:p>
            <a:pPr rtl="0"/>
            <a:r>
              <a:rPr lang="en-GB"/>
              <a:t>Sample Footer Text</a:t>
            </a:r>
          </a:p>
        </p:txBody>
      </p:sp>
      <p:sp>
        <p:nvSpPr>
          <p:cNvPr id="12" name="Slide Number Placeholder 11">
            <a:extLst>
              <a:ext uri="{FF2B5EF4-FFF2-40B4-BE49-F238E27FC236}">
                <a16:creationId xmlns:a16="http://schemas.microsoft.com/office/drawing/2014/main" id="{4A36D853-EA47-4D86-90A0-8A1FAEE00B97}"/>
              </a:ext>
            </a:extLst>
          </p:cNvPr>
          <p:cNvSpPr>
            <a:spLocks noGrp="1"/>
          </p:cNvSpPr>
          <p:nvPr>
            <p:ph type="sldNum" sz="quarter" idx="12"/>
          </p:nvPr>
        </p:nvSpPr>
        <p:spPr>
          <a:xfrm>
            <a:off x="10558300" y="6423914"/>
            <a:ext cx="1052510" cy="365125"/>
          </a:xfrm>
        </p:spPr>
        <p:txBody>
          <a:bodyPr rtlCol="0"/>
          <a:lstStyle/>
          <a:p>
            <a:pPr rtl="0"/>
            <a:fld id="{3A98EE3D-8CD1-4C3F-BD1C-C98C9596463C}" type="slidenum">
              <a:rPr lang="en-GB" smtClean="0"/>
              <a:pPr rtl="0"/>
              <a:t>3</a:t>
            </a:fld>
            <a:endParaRPr lang="en-GB"/>
          </a:p>
        </p:txBody>
      </p:sp>
      <p:pic>
        <p:nvPicPr>
          <p:cNvPr id="7" name="Picture Placeholder 6">
            <a:extLst>
              <a:ext uri="{FF2B5EF4-FFF2-40B4-BE49-F238E27FC236}">
                <a16:creationId xmlns:a16="http://schemas.microsoft.com/office/drawing/2014/main" id="{2A643AB8-6364-9825-2928-8A5046F309AD}"/>
              </a:ext>
            </a:extLst>
          </p:cNvPr>
          <p:cNvPicPr>
            <a:picLocks noGrp="1" noChangeAspect="1"/>
          </p:cNvPicPr>
          <p:nvPr>
            <p:ph type="pic" sz="quarter" idx="13"/>
          </p:nvPr>
        </p:nvPicPr>
        <p:blipFill>
          <a:blip r:embed="rId3"/>
          <a:srcRect l="9953" r="9953"/>
          <a:stretch/>
        </p:blipFill>
        <p:spPr>
          <a:xfrm>
            <a:off x="447675" y="2741613"/>
            <a:ext cx="3622675" cy="3095625"/>
          </a:xfrm>
          <a:prstGeom prst="rect">
            <a:avLst/>
          </a:prstGeom>
          <a:solidFill>
            <a:srgbClr val="E6C46D"/>
          </a:solidFill>
        </p:spPr>
      </p:pic>
    </p:spTree>
    <p:extLst>
      <p:ext uri="{BB962C8B-B14F-4D97-AF65-F5344CB8AC3E}">
        <p14:creationId xmlns:p14="http://schemas.microsoft.com/office/powerpoint/2010/main" val="28097392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4742C1-F930-C784-9A97-435641F3187B}"/>
              </a:ext>
            </a:extLst>
          </p:cNvPr>
          <p:cNvSpPr>
            <a:spLocks noGrp="1"/>
          </p:cNvSpPr>
          <p:nvPr>
            <p:ph type="ctrTitle"/>
          </p:nvPr>
        </p:nvSpPr>
        <p:spPr>
          <a:xfrm>
            <a:off x="581192" y="1020432"/>
            <a:ext cx="6435558" cy="651735"/>
          </a:xfrm>
        </p:spPr>
        <p:txBody>
          <a:bodyPr>
            <a:normAutofit fontScale="90000"/>
          </a:bodyPr>
          <a:lstStyle/>
          <a:p>
            <a:r>
              <a:rPr lang="en-GB" b="1" dirty="0"/>
              <a:t>The Innovation: NHS App</a:t>
            </a:r>
            <a:br>
              <a:rPr lang="en-GB" b="1" dirty="0"/>
            </a:br>
            <a:endParaRPr lang="en-US" dirty="0"/>
          </a:p>
        </p:txBody>
      </p:sp>
      <p:sp>
        <p:nvSpPr>
          <p:cNvPr id="3" name="Subtitle 2">
            <a:extLst>
              <a:ext uri="{FF2B5EF4-FFF2-40B4-BE49-F238E27FC236}">
                <a16:creationId xmlns:a16="http://schemas.microsoft.com/office/drawing/2014/main" id="{EA02E1E5-F572-60DB-2B92-7FF9BB3B55D2}"/>
              </a:ext>
            </a:extLst>
          </p:cNvPr>
          <p:cNvSpPr>
            <a:spLocks noGrp="1"/>
          </p:cNvSpPr>
          <p:nvPr>
            <p:ph type="subTitle" idx="1"/>
          </p:nvPr>
        </p:nvSpPr>
        <p:spPr>
          <a:xfrm>
            <a:off x="287175" y="2000251"/>
            <a:ext cx="5808825" cy="4391406"/>
          </a:xfrm>
        </p:spPr>
        <p:txBody>
          <a:bodyPr>
            <a:normAutofit fontScale="85000" lnSpcReduction="10000"/>
          </a:bodyPr>
          <a:lstStyle/>
          <a:p>
            <a:r>
              <a:rPr lang="en-GB" dirty="0"/>
              <a:t>Overview of the NHS App</a:t>
            </a:r>
          </a:p>
          <a:p>
            <a:endParaRPr lang="en-GB" dirty="0"/>
          </a:p>
          <a:p>
            <a:r>
              <a:rPr lang="en-GB" dirty="0"/>
              <a:t>The NHS App is a digital healthcare platform launched in 2019 by NHS England to improve access to NHS services (NHS England, 2023).</a:t>
            </a:r>
          </a:p>
          <a:p>
            <a:endParaRPr lang="en-GB" dirty="0"/>
          </a:p>
          <a:p>
            <a:r>
              <a:rPr lang="en-GB" dirty="0"/>
              <a:t>Key features include:</a:t>
            </a:r>
          </a:p>
          <a:p>
            <a:pPr marL="285750" indent="-285750">
              <a:buFont typeface="Arial" panose="020B0604020202020204" pitchFamily="34" charset="0"/>
              <a:buChar char="•"/>
            </a:pPr>
            <a:r>
              <a:rPr lang="en-GB" dirty="0"/>
              <a:t>Booking GP appointments</a:t>
            </a:r>
          </a:p>
          <a:p>
            <a:pPr marL="285750" indent="-285750">
              <a:buFont typeface="Arial" panose="020B0604020202020204" pitchFamily="34" charset="0"/>
              <a:buChar char="•"/>
            </a:pPr>
            <a:r>
              <a:rPr lang="en-GB" dirty="0"/>
              <a:t>Ordering repeat prescriptions</a:t>
            </a:r>
          </a:p>
          <a:p>
            <a:pPr marL="285750" indent="-285750">
              <a:buFont typeface="Arial" panose="020B0604020202020204" pitchFamily="34" charset="0"/>
              <a:buChar char="•"/>
            </a:pPr>
            <a:r>
              <a:rPr lang="en-GB" dirty="0"/>
              <a:t>Accessing personal medical records</a:t>
            </a:r>
          </a:p>
          <a:p>
            <a:pPr marL="285750" indent="-285750">
              <a:buFont typeface="Arial" panose="020B0604020202020204" pitchFamily="34" charset="0"/>
              <a:buChar char="•"/>
            </a:pPr>
            <a:r>
              <a:rPr lang="en-GB" dirty="0"/>
              <a:t>Using NHS 111 online services</a:t>
            </a:r>
          </a:p>
          <a:p>
            <a:pPr marL="285750" indent="-285750">
              <a:buFont typeface="Arial" panose="020B0604020202020204" pitchFamily="34" charset="0"/>
              <a:buChar char="•"/>
            </a:pPr>
            <a:r>
              <a:rPr lang="en-GB" dirty="0"/>
              <a:t>Viewing COVID-19 vaccination status</a:t>
            </a:r>
          </a:p>
          <a:p>
            <a:endParaRPr lang="en-GB" dirty="0"/>
          </a:p>
          <a:p>
            <a:r>
              <a:rPr lang="en-GB" dirty="0"/>
              <a:t>The app enables patients to access healthcare services conveniently through their smartphones.</a:t>
            </a:r>
          </a:p>
          <a:p>
            <a:pPr marL="285750" indent="-285750">
              <a:buFont typeface="Arial" panose="020B0604020202020204" pitchFamily="34" charset="0"/>
              <a:buChar char="•"/>
            </a:pPr>
            <a:endParaRPr lang="en-GB" dirty="0"/>
          </a:p>
          <a:p>
            <a:endParaRPr lang="en-US" dirty="0"/>
          </a:p>
        </p:txBody>
      </p:sp>
      <p:sp>
        <p:nvSpPr>
          <p:cNvPr id="6" name="Footer Placeholder 5">
            <a:extLst>
              <a:ext uri="{FF2B5EF4-FFF2-40B4-BE49-F238E27FC236}">
                <a16:creationId xmlns:a16="http://schemas.microsoft.com/office/drawing/2014/main" id="{892B78F7-CF1B-94A2-960A-A153F3A6B7F1}"/>
              </a:ext>
            </a:extLst>
          </p:cNvPr>
          <p:cNvSpPr>
            <a:spLocks noGrp="1"/>
          </p:cNvSpPr>
          <p:nvPr>
            <p:ph type="ftr" sz="quarter" idx="11"/>
          </p:nvPr>
        </p:nvSpPr>
        <p:spPr/>
        <p:txBody>
          <a:bodyPr/>
          <a:lstStyle/>
          <a:p>
            <a:pPr rtl="0"/>
            <a:r>
              <a:rPr lang="en-GB" noProof="0"/>
              <a:t>Sample Footer Text</a:t>
            </a:r>
          </a:p>
        </p:txBody>
      </p:sp>
      <p:sp>
        <p:nvSpPr>
          <p:cNvPr id="7" name="Slide Number Placeholder 6">
            <a:extLst>
              <a:ext uri="{FF2B5EF4-FFF2-40B4-BE49-F238E27FC236}">
                <a16:creationId xmlns:a16="http://schemas.microsoft.com/office/drawing/2014/main" id="{9EC47CDB-5714-D98E-62E4-85899B9EA39B}"/>
              </a:ext>
            </a:extLst>
          </p:cNvPr>
          <p:cNvSpPr>
            <a:spLocks noGrp="1"/>
          </p:cNvSpPr>
          <p:nvPr>
            <p:ph type="sldNum" sz="quarter" idx="12"/>
          </p:nvPr>
        </p:nvSpPr>
        <p:spPr/>
        <p:txBody>
          <a:bodyPr/>
          <a:lstStyle/>
          <a:p>
            <a:pPr rtl="0"/>
            <a:fld id="{3A98EE3D-8CD1-4C3F-BD1C-C98C9596463C}" type="slidenum">
              <a:rPr lang="en-GB" noProof="0" smtClean="0"/>
              <a:t>4</a:t>
            </a:fld>
            <a:endParaRPr lang="en-GB" noProof="0"/>
          </a:p>
        </p:txBody>
      </p:sp>
      <p:pic>
        <p:nvPicPr>
          <p:cNvPr id="12" name="Picture Placeholder 11">
            <a:extLst>
              <a:ext uri="{FF2B5EF4-FFF2-40B4-BE49-F238E27FC236}">
                <a16:creationId xmlns:a16="http://schemas.microsoft.com/office/drawing/2014/main" id="{CFF64C94-AAB6-8E0D-7E54-42D8C4DD817C}"/>
              </a:ext>
            </a:extLst>
          </p:cNvPr>
          <p:cNvPicPr>
            <a:picLocks noGrp="1" noChangeAspect="1"/>
          </p:cNvPicPr>
          <p:nvPr>
            <p:ph type="pic" sz="quarter" idx="14"/>
          </p:nvPr>
        </p:nvPicPr>
        <p:blipFill>
          <a:blip r:embed="rId3"/>
          <a:srcRect l="5837" r="5837"/>
          <a:stretch/>
        </p:blipFill>
        <p:spPr>
          <a:xfrm>
            <a:off x="6254750" y="1671638"/>
            <a:ext cx="5486400" cy="4719637"/>
          </a:xfrm>
          <a:prstGeom prst="rect">
            <a:avLst/>
          </a:prstGeom>
          <a:solidFill>
            <a:srgbClr val="E6C46D"/>
          </a:solidFill>
        </p:spPr>
      </p:pic>
    </p:spTree>
    <p:extLst>
      <p:ext uri="{BB962C8B-B14F-4D97-AF65-F5344CB8AC3E}">
        <p14:creationId xmlns:p14="http://schemas.microsoft.com/office/powerpoint/2010/main" val="26710001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8B7FB-A369-823C-FF3D-8F9DA508002B}"/>
              </a:ext>
            </a:extLst>
          </p:cNvPr>
          <p:cNvSpPr>
            <a:spLocks noGrp="1"/>
          </p:cNvSpPr>
          <p:nvPr>
            <p:ph type="ctrTitle"/>
          </p:nvPr>
        </p:nvSpPr>
        <p:spPr>
          <a:xfrm>
            <a:off x="581191" y="1020432"/>
            <a:ext cx="10993549" cy="715236"/>
          </a:xfrm>
        </p:spPr>
        <p:txBody>
          <a:bodyPr>
            <a:normAutofit fontScale="90000"/>
          </a:bodyPr>
          <a:lstStyle/>
          <a:p>
            <a:r>
              <a:rPr lang="en-GB" b="1" dirty="0"/>
              <a:t>Impact on Healthcare Workforce</a:t>
            </a:r>
            <a:br>
              <a:rPr lang="en-GB" b="1" dirty="0"/>
            </a:br>
            <a:br>
              <a:rPr lang="en-GB" dirty="0"/>
            </a:br>
            <a:endParaRPr lang="en-US" dirty="0"/>
          </a:p>
        </p:txBody>
      </p:sp>
      <p:sp>
        <p:nvSpPr>
          <p:cNvPr id="3" name="Subtitle 2">
            <a:extLst>
              <a:ext uri="{FF2B5EF4-FFF2-40B4-BE49-F238E27FC236}">
                <a16:creationId xmlns:a16="http://schemas.microsoft.com/office/drawing/2014/main" id="{4C51F402-D5D5-DA89-68DD-E2BB69581556}"/>
              </a:ext>
            </a:extLst>
          </p:cNvPr>
          <p:cNvSpPr>
            <a:spLocks noGrp="1"/>
          </p:cNvSpPr>
          <p:nvPr>
            <p:ph type="subTitle" idx="1"/>
          </p:nvPr>
        </p:nvSpPr>
        <p:spPr>
          <a:xfrm>
            <a:off x="4540250" y="1767926"/>
            <a:ext cx="7034489" cy="4655987"/>
          </a:xfrm>
        </p:spPr>
        <p:txBody>
          <a:bodyPr>
            <a:normAutofit fontScale="92500" lnSpcReduction="20000"/>
          </a:bodyPr>
          <a:lstStyle/>
          <a:p>
            <a:r>
              <a:rPr lang="en-GB" dirty="0"/>
              <a:t>Positive Impacts</a:t>
            </a:r>
          </a:p>
          <a:p>
            <a:endParaRPr lang="en-GB" dirty="0"/>
          </a:p>
          <a:p>
            <a:r>
              <a:rPr lang="en-GB" dirty="0"/>
              <a:t>The NHS App can support healthcare professionals by:</a:t>
            </a:r>
          </a:p>
          <a:p>
            <a:pPr marL="285750" indent="-285750">
              <a:buFont typeface="Arial" panose="020B0604020202020204" pitchFamily="34" charset="0"/>
              <a:buChar char="•"/>
            </a:pPr>
            <a:r>
              <a:rPr lang="en-GB" dirty="0"/>
              <a:t>Reducing administrative workload for reception staff</a:t>
            </a:r>
          </a:p>
          <a:p>
            <a:pPr marL="285750" indent="-285750">
              <a:buFont typeface="Arial" panose="020B0604020202020204" pitchFamily="34" charset="0"/>
              <a:buChar char="•"/>
            </a:pPr>
            <a:r>
              <a:rPr lang="en-GB" dirty="0"/>
              <a:t>Improving efficiency in GP practices</a:t>
            </a:r>
          </a:p>
          <a:p>
            <a:pPr marL="285750" indent="-285750">
              <a:buFont typeface="Arial" panose="020B0604020202020204" pitchFamily="34" charset="0"/>
              <a:buChar char="•"/>
            </a:pPr>
            <a:r>
              <a:rPr lang="en-GB" dirty="0"/>
              <a:t>Allowing healthcare staff to focus more on patient care</a:t>
            </a:r>
          </a:p>
          <a:p>
            <a:endParaRPr lang="en-GB" dirty="0"/>
          </a:p>
          <a:p>
            <a:r>
              <a:rPr lang="en-GB" dirty="0"/>
              <a:t>Challenges</a:t>
            </a:r>
          </a:p>
          <a:p>
            <a:r>
              <a:rPr lang="en-GB" dirty="0"/>
              <a:t>However, digital innovations may also create challenges:</a:t>
            </a:r>
          </a:p>
          <a:p>
            <a:pPr marL="285750" indent="-285750">
              <a:buFont typeface="Arial" panose="020B0604020202020204" pitchFamily="34" charset="0"/>
              <a:buChar char="•"/>
            </a:pPr>
            <a:r>
              <a:rPr lang="en-GB" dirty="0"/>
              <a:t>Healthcare staff may require digital training</a:t>
            </a:r>
          </a:p>
          <a:p>
            <a:pPr marL="285750" indent="-285750">
              <a:buFont typeface="Arial" panose="020B0604020202020204" pitchFamily="34" charset="0"/>
              <a:buChar char="•"/>
            </a:pPr>
            <a:r>
              <a:rPr lang="en-GB" dirty="0"/>
              <a:t>Integration with existing healthcare systems may be difficult</a:t>
            </a:r>
            <a:br>
              <a:rPr lang="en-GB" dirty="0"/>
            </a:br>
            <a:endParaRPr lang="en-GB" dirty="0"/>
          </a:p>
          <a:p>
            <a:r>
              <a:rPr lang="en-GB" dirty="0"/>
              <a:t>Developing digital skills within the healthcare workforce is essential for successful implementation (</a:t>
            </a:r>
            <a:r>
              <a:rPr lang="en-GB" dirty="0" err="1"/>
              <a:t>Topol</a:t>
            </a:r>
            <a:r>
              <a:rPr lang="en-GB" dirty="0"/>
              <a:t>, 2019).</a:t>
            </a:r>
          </a:p>
        </p:txBody>
      </p:sp>
      <p:sp>
        <p:nvSpPr>
          <p:cNvPr id="6" name="Footer Placeholder 5">
            <a:extLst>
              <a:ext uri="{FF2B5EF4-FFF2-40B4-BE49-F238E27FC236}">
                <a16:creationId xmlns:a16="http://schemas.microsoft.com/office/drawing/2014/main" id="{3114C044-218C-2B29-5C84-6E7191022D9C}"/>
              </a:ext>
            </a:extLst>
          </p:cNvPr>
          <p:cNvSpPr>
            <a:spLocks noGrp="1"/>
          </p:cNvSpPr>
          <p:nvPr>
            <p:ph type="ftr" sz="quarter" idx="11"/>
          </p:nvPr>
        </p:nvSpPr>
        <p:spPr/>
        <p:txBody>
          <a:bodyPr/>
          <a:lstStyle/>
          <a:p>
            <a:pPr rtl="0"/>
            <a:r>
              <a:rPr lang="en-GB" noProof="0"/>
              <a:t>Sample Footer Text</a:t>
            </a:r>
          </a:p>
        </p:txBody>
      </p:sp>
      <p:sp>
        <p:nvSpPr>
          <p:cNvPr id="7" name="Slide Number Placeholder 6">
            <a:extLst>
              <a:ext uri="{FF2B5EF4-FFF2-40B4-BE49-F238E27FC236}">
                <a16:creationId xmlns:a16="http://schemas.microsoft.com/office/drawing/2014/main" id="{C7FE2074-6E58-E59B-2D9C-738E52BD5354}"/>
              </a:ext>
            </a:extLst>
          </p:cNvPr>
          <p:cNvSpPr>
            <a:spLocks noGrp="1"/>
          </p:cNvSpPr>
          <p:nvPr>
            <p:ph type="sldNum" sz="quarter" idx="12"/>
          </p:nvPr>
        </p:nvSpPr>
        <p:spPr/>
        <p:txBody>
          <a:bodyPr/>
          <a:lstStyle/>
          <a:p>
            <a:pPr rtl="0"/>
            <a:fld id="{3A98EE3D-8CD1-4C3F-BD1C-C98C9596463C}" type="slidenum">
              <a:rPr lang="en-GB" noProof="0" smtClean="0"/>
              <a:t>5</a:t>
            </a:fld>
            <a:endParaRPr lang="en-GB" noProof="0"/>
          </a:p>
        </p:txBody>
      </p:sp>
      <p:pic>
        <p:nvPicPr>
          <p:cNvPr id="8" name="Picture Placeholder 7">
            <a:extLst>
              <a:ext uri="{FF2B5EF4-FFF2-40B4-BE49-F238E27FC236}">
                <a16:creationId xmlns:a16="http://schemas.microsoft.com/office/drawing/2014/main" id="{32A06F37-2610-8C58-F404-9282BCD2E398}"/>
              </a:ext>
            </a:extLst>
          </p:cNvPr>
          <p:cNvPicPr>
            <a:picLocks noGrp="1" noChangeAspect="1"/>
          </p:cNvPicPr>
          <p:nvPr>
            <p:ph type="pic" sz="quarter" idx="13"/>
          </p:nvPr>
        </p:nvPicPr>
        <p:blipFill>
          <a:blip r:embed="rId3"/>
          <a:srcRect l="15011" r="15011"/>
          <a:stretch/>
        </p:blipFill>
        <p:spPr>
          <a:xfrm>
            <a:off x="447675" y="2193925"/>
            <a:ext cx="3824288" cy="3643313"/>
          </a:xfrm>
          <a:prstGeom prst="rect">
            <a:avLst/>
          </a:prstGeom>
          <a:solidFill>
            <a:srgbClr val="E6C46D"/>
          </a:solidFill>
        </p:spPr>
      </p:pic>
    </p:spTree>
    <p:extLst>
      <p:ext uri="{BB962C8B-B14F-4D97-AF65-F5344CB8AC3E}">
        <p14:creationId xmlns:p14="http://schemas.microsoft.com/office/powerpoint/2010/main" val="33144413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C2EA32-6383-2C5F-A1B8-C49760B5F5F3}"/>
              </a:ext>
            </a:extLst>
          </p:cNvPr>
          <p:cNvSpPr>
            <a:spLocks noGrp="1"/>
          </p:cNvSpPr>
          <p:nvPr>
            <p:ph type="ctrTitle"/>
          </p:nvPr>
        </p:nvSpPr>
        <p:spPr>
          <a:xfrm>
            <a:off x="581191" y="1020432"/>
            <a:ext cx="10993549" cy="461236"/>
          </a:xfrm>
        </p:spPr>
        <p:txBody>
          <a:bodyPr>
            <a:normAutofit fontScale="90000"/>
          </a:bodyPr>
          <a:lstStyle/>
          <a:p>
            <a:r>
              <a:rPr lang="en-GB" b="1" dirty="0"/>
              <a:t>Impact on Service Delivery</a:t>
            </a:r>
            <a:br>
              <a:rPr lang="en-GB" b="1" dirty="0"/>
            </a:br>
            <a:endParaRPr lang="en-US" dirty="0"/>
          </a:p>
        </p:txBody>
      </p:sp>
      <p:sp>
        <p:nvSpPr>
          <p:cNvPr id="3" name="Subtitle 2">
            <a:extLst>
              <a:ext uri="{FF2B5EF4-FFF2-40B4-BE49-F238E27FC236}">
                <a16:creationId xmlns:a16="http://schemas.microsoft.com/office/drawing/2014/main" id="{2B613735-8990-7E86-DB05-DA677A751CC9}"/>
              </a:ext>
            </a:extLst>
          </p:cNvPr>
          <p:cNvSpPr>
            <a:spLocks noGrp="1"/>
          </p:cNvSpPr>
          <p:nvPr>
            <p:ph type="subTitle" idx="1"/>
          </p:nvPr>
        </p:nvSpPr>
        <p:spPr>
          <a:xfrm>
            <a:off x="581194" y="1481669"/>
            <a:ext cx="6446139" cy="4942246"/>
          </a:xfrm>
        </p:spPr>
        <p:txBody>
          <a:bodyPr>
            <a:normAutofit/>
          </a:bodyPr>
          <a:lstStyle/>
          <a:p>
            <a:r>
              <a:rPr lang="en-GB" dirty="0"/>
              <a:t>Improving Healthcare Services</a:t>
            </a:r>
          </a:p>
          <a:p>
            <a:r>
              <a:rPr lang="en-GB" dirty="0"/>
              <a:t>Digital technologies such as the NHS App can improve healthcare service delivery by:</a:t>
            </a:r>
          </a:p>
          <a:p>
            <a:pPr marL="285750" indent="-285750">
              <a:buFont typeface="Arial" panose="020B0604020202020204" pitchFamily="34" charset="0"/>
              <a:buChar char="•"/>
            </a:pPr>
            <a:r>
              <a:rPr lang="en-GB" dirty="0"/>
              <a:t>Providing faster access to healthcare services</a:t>
            </a:r>
          </a:p>
          <a:p>
            <a:pPr marL="285750" indent="-285750">
              <a:buFont typeface="Arial" panose="020B0604020202020204" pitchFamily="34" charset="0"/>
              <a:buChar char="•"/>
            </a:pPr>
            <a:r>
              <a:rPr lang="en-GB" dirty="0"/>
              <a:t>Reducing the number of phone calls to GP practices</a:t>
            </a:r>
          </a:p>
          <a:p>
            <a:pPr marL="285750" indent="-285750">
              <a:buFont typeface="Arial" panose="020B0604020202020204" pitchFamily="34" charset="0"/>
              <a:buChar char="•"/>
            </a:pPr>
            <a:r>
              <a:rPr lang="en-GB" dirty="0"/>
              <a:t>Improving efficiency within primary care</a:t>
            </a:r>
          </a:p>
          <a:p>
            <a:pPr marL="285750" indent="-285750">
              <a:buFont typeface="Arial" panose="020B0604020202020204" pitchFamily="34" charset="0"/>
              <a:buChar char="•"/>
            </a:pPr>
            <a:r>
              <a:rPr lang="en-GB" dirty="0"/>
              <a:t>Supporting remote and digital healthcare services</a:t>
            </a:r>
          </a:p>
          <a:p>
            <a:r>
              <a:rPr lang="en-GB" dirty="0"/>
              <a:t>Research shows that digital healthcare technologies can improve accessibility and efficiency within healthcare systems (</a:t>
            </a:r>
            <a:r>
              <a:rPr lang="en-GB" dirty="0" err="1"/>
              <a:t>Greenhalgh</a:t>
            </a:r>
            <a:r>
              <a:rPr lang="en-GB" dirty="0"/>
              <a:t> et al., 2020).</a:t>
            </a:r>
          </a:p>
          <a:p>
            <a:endParaRPr lang="en-GB" dirty="0"/>
          </a:p>
        </p:txBody>
      </p:sp>
      <p:pic>
        <p:nvPicPr>
          <p:cNvPr id="9" name="Picture Placeholder 8">
            <a:extLst>
              <a:ext uri="{FF2B5EF4-FFF2-40B4-BE49-F238E27FC236}">
                <a16:creationId xmlns:a16="http://schemas.microsoft.com/office/drawing/2014/main" id="{B8198989-2322-9A8C-2D2A-4138A96779C2}"/>
              </a:ext>
            </a:extLst>
          </p:cNvPr>
          <p:cNvPicPr>
            <a:picLocks noGrp="1" noChangeAspect="1"/>
          </p:cNvPicPr>
          <p:nvPr>
            <p:ph type="pic" sz="quarter" idx="14"/>
          </p:nvPr>
        </p:nvPicPr>
        <p:blipFill>
          <a:blip r:embed="rId3"/>
          <a:srcRect l="15856" r="15856"/>
          <a:stretch/>
        </p:blipFill>
        <p:spPr>
          <a:xfrm>
            <a:off x="7810500" y="2571750"/>
            <a:ext cx="3930650" cy="3819525"/>
          </a:xfrm>
        </p:spPr>
      </p:pic>
      <p:sp>
        <p:nvSpPr>
          <p:cNvPr id="6" name="Footer Placeholder 5">
            <a:extLst>
              <a:ext uri="{FF2B5EF4-FFF2-40B4-BE49-F238E27FC236}">
                <a16:creationId xmlns:a16="http://schemas.microsoft.com/office/drawing/2014/main" id="{8F439E4A-144A-D6BF-19C9-0DE5F06326B8}"/>
              </a:ext>
            </a:extLst>
          </p:cNvPr>
          <p:cNvSpPr>
            <a:spLocks noGrp="1"/>
          </p:cNvSpPr>
          <p:nvPr>
            <p:ph type="ftr" sz="quarter" idx="11"/>
          </p:nvPr>
        </p:nvSpPr>
        <p:spPr/>
        <p:txBody>
          <a:bodyPr/>
          <a:lstStyle/>
          <a:p>
            <a:pPr rtl="0"/>
            <a:r>
              <a:rPr lang="en-GB" noProof="0"/>
              <a:t>Sample Footer Text</a:t>
            </a:r>
          </a:p>
        </p:txBody>
      </p:sp>
      <p:sp>
        <p:nvSpPr>
          <p:cNvPr id="7" name="Slide Number Placeholder 6">
            <a:extLst>
              <a:ext uri="{FF2B5EF4-FFF2-40B4-BE49-F238E27FC236}">
                <a16:creationId xmlns:a16="http://schemas.microsoft.com/office/drawing/2014/main" id="{284E6755-32BF-A80D-6613-07315A71D139}"/>
              </a:ext>
            </a:extLst>
          </p:cNvPr>
          <p:cNvSpPr>
            <a:spLocks noGrp="1"/>
          </p:cNvSpPr>
          <p:nvPr>
            <p:ph type="sldNum" sz="quarter" idx="12"/>
          </p:nvPr>
        </p:nvSpPr>
        <p:spPr/>
        <p:txBody>
          <a:bodyPr/>
          <a:lstStyle/>
          <a:p>
            <a:pPr rtl="0"/>
            <a:fld id="{3A98EE3D-8CD1-4C3F-BD1C-C98C9596463C}" type="slidenum">
              <a:rPr lang="en-GB" noProof="0" smtClean="0"/>
              <a:t>6</a:t>
            </a:fld>
            <a:endParaRPr lang="en-GB" noProof="0"/>
          </a:p>
        </p:txBody>
      </p:sp>
    </p:spTree>
    <p:extLst>
      <p:ext uri="{BB962C8B-B14F-4D97-AF65-F5344CB8AC3E}">
        <p14:creationId xmlns:p14="http://schemas.microsoft.com/office/powerpoint/2010/main" val="38882985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5591D-64DE-1A9C-648A-4EF33A4A40A4}"/>
              </a:ext>
            </a:extLst>
          </p:cNvPr>
          <p:cNvSpPr>
            <a:spLocks noGrp="1"/>
          </p:cNvSpPr>
          <p:nvPr>
            <p:ph type="ctrTitle"/>
          </p:nvPr>
        </p:nvSpPr>
        <p:spPr>
          <a:xfrm>
            <a:off x="581191" y="635001"/>
            <a:ext cx="8816809" cy="677332"/>
          </a:xfrm>
        </p:spPr>
        <p:txBody>
          <a:bodyPr>
            <a:normAutofit fontScale="90000"/>
          </a:bodyPr>
          <a:lstStyle/>
          <a:p>
            <a:br>
              <a:rPr lang="en-GB" dirty="0"/>
            </a:br>
            <a:r>
              <a:rPr lang="en-GB" b="1" dirty="0"/>
              <a:t>Impact on Patients</a:t>
            </a:r>
            <a:br>
              <a:rPr lang="en-GB" b="1" dirty="0"/>
            </a:br>
            <a:endParaRPr lang="en-US" dirty="0"/>
          </a:p>
        </p:txBody>
      </p:sp>
      <p:sp>
        <p:nvSpPr>
          <p:cNvPr id="3" name="Subtitle 2">
            <a:extLst>
              <a:ext uri="{FF2B5EF4-FFF2-40B4-BE49-F238E27FC236}">
                <a16:creationId xmlns:a16="http://schemas.microsoft.com/office/drawing/2014/main" id="{D91AF1F5-6586-52BD-490F-0A3074A040B2}"/>
              </a:ext>
            </a:extLst>
          </p:cNvPr>
          <p:cNvSpPr>
            <a:spLocks noGrp="1"/>
          </p:cNvSpPr>
          <p:nvPr>
            <p:ph type="subTitle" idx="1"/>
          </p:nvPr>
        </p:nvSpPr>
        <p:spPr>
          <a:xfrm>
            <a:off x="4265084" y="1344591"/>
            <a:ext cx="7309656" cy="5079323"/>
          </a:xfrm>
        </p:spPr>
        <p:txBody>
          <a:bodyPr>
            <a:normAutofit/>
          </a:bodyPr>
          <a:lstStyle/>
          <a:p>
            <a:r>
              <a:rPr lang="en-GB" dirty="0"/>
              <a:t>Benefits for Patients</a:t>
            </a:r>
          </a:p>
          <a:p>
            <a:endParaRPr lang="en-GB" dirty="0"/>
          </a:p>
          <a:p>
            <a:r>
              <a:rPr lang="en-GB" dirty="0"/>
              <a:t>The NHS App provides several advantages for patients:</a:t>
            </a:r>
          </a:p>
          <a:p>
            <a:pPr marL="285750" indent="-285750">
              <a:buFont typeface="Arial" panose="020B0604020202020204" pitchFamily="34" charset="0"/>
              <a:buChar char="•"/>
            </a:pPr>
            <a:r>
              <a:rPr lang="en-GB" dirty="0"/>
              <a:t>Convenient access to healthcare services</a:t>
            </a:r>
          </a:p>
          <a:p>
            <a:pPr marL="285750" indent="-285750">
              <a:buFont typeface="Arial" panose="020B0604020202020204" pitchFamily="34" charset="0"/>
              <a:buChar char="•"/>
            </a:pPr>
            <a:r>
              <a:rPr lang="en-GB" dirty="0"/>
              <a:t>Ability to view personal health information</a:t>
            </a:r>
          </a:p>
          <a:p>
            <a:pPr marL="285750" indent="-285750">
              <a:buFont typeface="Arial" panose="020B0604020202020204" pitchFamily="34" charset="0"/>
              <a:buChar char="•"/>
            </a:pPr>
            <a:r>
              <a:rPr lang="en-GB" dirty="0"/>
              <a:t>Increased patient engagement in healthcare decisions</a:t>
            </a:r>
            <a:br>
              <a:rPr lang="en-GB" dirty="0"/>
            </a:br>
            <a:endParaRPr lang="en-GB" dirty="0"/>
          </a:p>
          <a:p>
            <a:r>
              <a:rPr lang="en-GB" dirty="0"/>
              <a:t>However, there are also potential barriers:</a:t>
            </a:r>
          </a:p>
          <a:p>
            <a:pPr marL="285750" indent="-285750">
              <a:buFont typeface="Arial" panose="020B0604020202020204" pitchFamily="34" charset="0"/>
              <a:buChar char="•"/>
            </a:pPr>
            <a:r>
              <a:rPr lang="en-GB" dirty="0"/>
              <a:t>Digital literacy challenges for some individuals</a:t>
            </a:r>
          </a:p>
          <a:p>
            <a:pPr marL="285750" indent="-285750">
              <a:buFont typeface="Arial" panose="020B0604020202020204" pitchFamily="34" charset="0"/>
              <a:buChar char="•"/>
            </a:pPr>
            <a:r>
              <a:rPr lang="en-GB" dirty="0"/>
              <a:t>Limited access to smartphones or internet services</a:t>
            </a:r>
            <a:br>
              <a:rPr lang="en-GB" dirty="0"/>
            </a:br>
            <a:endParaRPr lang="en-GB" dirty="0"/>
          </a:p>
          <a:p>
            <a:r>
              <a:rPr lang="en-GB" dirty="0"/>
              <a:t>Digital health technologies can empower patients to take a more active role in managing their health (WHO, 2021).</a:t>
            </a:r>
          </a:p>
          <a:p>
            <a:endParaRPr lang="en-US" dirty="0"/>
          </a:p>
        </p:txBody>
      </p:sp>
      <p:sp>
        <p:nvSpPr>
          <p:cNvPr id="6" name="Footer Placeholder 5">
            <a:extLst>
              <a:ext uri="{FF2B5EF4-FFF2-40B4-BE49-F238E27FC236}">
                <a16:creationId xmlns:a16="http://schemas.microsoft.com/office/drawing/2014/main" id="{391FB96B-F004-5F66-E755-4BFEC9BAC0FE}"/>
              </a:ext>
            </a:extLst>
          </p:cNvPr>
          <p:cNvSpPr>
            <a:spLocks noGrp="1"/>
          </p:cNvSpPr>
          <p:nvPr>
            <p:ph type="ftr" sz="quarter" idx="11"/>
          </p:nvPr>
        </p:nvSpPr>
        <p:spPr/>
        <p:txBody>
          <a:bodyPr/>
          <a:lstStyle/>
          <a:p>
            <a:pPr rtl="0"/>
            <a:r>
              <a:rPr lang="en-GB" noProof="0"/>
              <a:t>Sample Footer Text</a:t>
            </a:r>
          </a:p>
        </p:txBody>
      </p:sp>
      <p:sp>
        <p:nvSpPr>
          <p:cNvPr id="7" name="Slide Number Placeholder 6">
            <a:extLst>
              <a:ext uri="{FF2B5EF4-FFF2-40B4-BE49-F238E27FC236}">
                <a16:creationId xmlns:a16="http://schemas.microsoft.com/office/drawing/2014/main" id="{D9FFA305-7A40-D3E8-23F9-6404DF6BB3F3}"/>
              </a:ext>
            </a:extLst>
          </p:cNvPr>
          <p:cNvSpPr>
            <a:spLocks noGrp="1"/>
          </p:cNvSpPr>
          <p:nvPr>
            <p:ph type="sldNum" sz="quarter" idx="12"/>
          </p:nvPr>
        </p:nvSpPr>
        <p:spPr/>
        <p:txBody>
          <a:bodyPr/>
          <a:lstStyle/>
          <a:p>
            <a:pPr rtl="0"/>
            <a:fld id="{3A98EE3D-8CD1-4C3F-BD1C-C98C9596463C}" type="slidenum">
              <a:rPr lang="en-GB" noProof="0" smtClean="0"/>
              <a:t>7</a:t>
            </a:fld>
            <a:endParaRPr lang="en-GB" noProof="0"/>
          </a:p>
        </p:txBody>
      </p:sp>
      <p:pic>
        <p:nvPicPr>
          <p:cNvPr id="9" name="Picture Placeholder 8">
            <a:extLst>
              <a:ext uri="{FF2B5EF4-FFF2-40B4-BE49-F238E27FC236}">
                <a16:creationId xmlns:a16="http://schemas.microsoft.com/office/drawing/2014/main" id="{4A7B6177-E76E-08FB-31F1-31E216FBA0BD}"/>
              </a:ext>
            </a:extLst>
          </p:cNvPr>
          <p:cNvPicPr>
            <a:picLocks noGrp="1" noChangeAspect="1"/>
          </p:cNvPicPr>
          <p:nvPr>
            <p:ph type="pic" sz="quarter" idx="13"/>
          </p:nvPr>
        </p:nvPicPr>
        <p:blipFill>
          <a:blip r:embed="rId3"/>
          <a:srcRect t="4055" b="4055"/>
          <a:stretch/>
        </p:blipFill>
        <p:spPr>
          <a:xfrm>
            <a:off x="447675" y="1312863"/>
            <a:ext cx="3478213" cy="4546600"/>
          </a:xfrm>
          <a:prstGeom prst="rect">
            <a:avLst/>
          </a:prstGeom>
          <a:solidFill>
            <a:srgbClr val="E6C46D"/>
          </a:solidFill>
        </p:spPr>
      </p:pic>
    </p:spTree>
    <p:extLst>
      <p:ext uri="{BB962C8B-B14F-4D97-AF65-F5344CB8AC3E}">
        <p14:creationId xmlns:p14="http://schemas.microsoft.com/office/powerpoint/2010/main" val="8161574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DB065D3-BB45-4A0E-A1BC-1FAA24968BA8}"/>
              </a:ext>
            </a:extLst>
          </p:cNvPr>
          <p:cNvSpPr>
            <a:spLocks noGrp="1"/>
          </p:cNvSpPr>
          <p:nvPr>
            <p:ph idx="1"/>
          </p:nvPr>
        </p:nvSpPr>
        <p:spPr>
          <a:xfrm>
            <a:off x="448057" y="317500"/>
            <a:ext cx="5647944" cy="6160686"/>
          </a:xfrm>
        </p:spPr>
        <p:txBody>
          <a:bodyPr rtlCol="0">
            <a:normAutofit/>
          </a:bodyPr>
          <a:lstStyle/>
          <a:p>
            <a:r>
              <a:rPr lang="en-GB" b="1" dirty="0"/>
              <a:t>Policy and Regulation</a:t>
            </a:r>
            <a:endParaRPr lang="en-GB" dirty="0"/>
          </a:p>
          <a:p>
            <a:r>
              <a:rPr lang="en-GB" dirty="0"/>
              <a:t>Digital healthcare innovations are supported by several national policies:</a:t>
            </a:r>
          </a:p>
          <a:p>
            <a:pPr marL="285750" indent="-285750">
              <a:buFont typeface="Arial" panose="020B0604020202020204" pitchFamily="34" charset="0"/>
              <a:buChar char="•"/>
            </a:pPr>
            <a:r>
              <a:rPr lang="en-GB" dirty="0"/>
              <a:t>A Plan for Digital Health and Social Care (DHSC, 2022)</a:t>
            </a:r>
          </a:p>
          <a:p>
            <a:pPr marL="285750" indent="-285750">
              <a:buFont typeface="Arial" panose="020B0604020202020204" pitchFamily="34" charset="0"/>
              <a:buChar char="•"/>
            </a:pPr>
            <a:r>
              <a:rPr lang="en-GB" dirty="0"/>
              <a:t>What Good Looks Like Framework (NHS England)</a:t>
            </a:r>
          </a:p>
          <a:p>
            <a:pPr marL="285750" indent="-285750">
              <a:buFont typeface="Arial" panose="020B0604020202020204" pitchFamily="34" charset="0"/>
              <a:buChar char="•"/>
            </a:pPr>
            <a:r>
              <a:rPr lang="en-GB" dirty="0"/>
              <a:t>Data protection regulations under GDPR</a:t>
            </a:r>
            <a:br>
              <a:rPr lang="en-GB" dirty="0"/>
            </a:br>
            <a:endParaRPr lang="en-GB" dirty="0"/>
          </a:p>
          <a:p>
            <a:r>
              <a:rPr lang="en-GB" dirty="0"/>
              <a:t>These policies aim to improve digital infrastructure, promote innovation, and ensure that patient data is protected.</a:t>
            </a:r>
          </a:p>
          <a:p>
            <a:pPr rtl="0"/>
            <a:endParaRPr lang="en-GB" dirty="0"/>
          </a:p>
        </p:txBody>
      </p:sp>
      <p:sp>
        <p:nvSpPr>
          <p:cNvPr id="17" name="Footer Placeholder 16">
            <a:extLst>
              <a:ext uri="{FF2B5EF4-FFF2-40B4-BE49-F238E27FC236}">
                <a16:creationId xmlns:a16="http://schemas.microsoft.com/office/drawing/2014/main" id="{97130022-5FA2-42CA-9F45-CF03F1375804}"/>
              </a:ext>
            </a:extLst>
          </p:cNvPr>
          <p:cNvSpPr>
            <a:spLocks noGrp="1"/>
          </p:cNvSpPr>
          <p:nvPr>
            <p:ph type="ftr" sz="quarter" idx="11"/>
          </p:nvPr>
        </p:nvSpPr>
        <p:spPr>
          <a:xfrm>
            <a:off x="581192" y="6423914"/>
            <a:ext cx="6917210" cy="365125"/>
          </a:xfrm>
        </p:spPr>
        <p:txBody>
          <a:bodyPr rtlCol="0"/>
          <a:lstStyle/>
          <a:p>
            <a:pPr rtl="0"/>
            <a:r>
              <a:rPr lang="en-GB"/>
              <a:t>Sample Footer Text</a:t>
            </a:r>
          </a:p>
        </p:txBody>
      </p:sp>
      <p:sp>
        <p:nvSpPr>
          <p:cNvPr id="18" name="Slide Number Placeholder 17">
            <a:extLst>
              <a:ext uri="{FF2B5EF4-FFF2-40B4-BE49-F238E27FC236}">
                <a16:creationId xmlns:a16="http://schemas.microsoft.com/office/drawing/2014/main" id="{F063B0D3-5484-4E9A-B4AE-2957B71E5027}"/>
              </a:ext>
            </a:extLst>
          </p:cNvPr>
          <p:cNvSpPr>
            <a:spLocks noGrp="1"/>
          </p:cNvSpPr>
          <p:nvPr>
            <p:ph type="sldNum" sz="quarter" idx="12"/>
          </p:nvPr>
        </p:nvSpPr>
        <p:spPr>
          <a:xfrm>
            <a:off x="10558300" y="6423914"/>
            <a:ext cx="1052510" cy="365125"/>
          </a:xfrm>
        </p:spPr>
        <p:txBody>
          <a:bodyPr rtlCol="0"/>
          <a:lstStyle/>
          <a:p>
            <a:pPr rtl="0"/>
            <a:fld id="{3A98EE3D-8CD1-4C3F-BD1C-C98C9596463C}" type="slidenum">
              <a:rPr lang="en-GB" smtClean="0"/>
              <a:pPr rtl="0"/>
              <a:t>8</a:t>
            </a:fld>
            <a:endParaRPr lang="en-GB"/>
          </a:p>
        </p:txBody>
      </p:sp>
      <p:pic>
        <p:nvPicPr>
          <p:cNvPr id="10" name="Picture Placeholder 9">
            <a:extLst>
              <a:ext uri="{FF2B5EF4-FFF2-40B4-BE49-F238E27FC236}">
                <a16:creationId xmlns:a16="http://schemas.microsoft.com/office/drawing/2014/main" id="{7AE0AE97-39FB-1600-D472-9DF2F3C45885}"/>
              </a:ext>
            </a:extLst>
          </p:cNvPr>
          <p:cNvPicPr>
            <a:picLocks noGrp="1" noChangeAspect="1"/>
          </p:cNvPicPr>
          <p:nvPr>
            <p:ph type="pic" sz="quarter" idx="15"/>
          </p:nvPr>
        </p:nvPicPr>
        <p:blipFill>
          <a:blip r:embed="rId3"/>
          <a:srcRect l="15409" r="15409"/>
          <a:stretch/>
        </p:blipFill>
        <p:spPr>
          <a:xfrm>
            <a:off x="6257925" y="768350"/>
            <a:ext cx="5353050" cy="5119688"/>
          </a:xfrm>
          <a:prstGeom prst="rect">
            <a:avLst/>
          </a:prstGeom>
          <a:solidFill>
            <a:srgbClr val="E6C46D"/>
          </a:solidFill>
        </p:spPr>
      </p:pic>
    </p:spTree>
    <p:extLst>
      <p:ext uri="{BB962C8B-B14F-4D97-AF65-F5344CB8AC3E}">
        <p14:creationId xmlns:p14="http://schemas.microsoft.com/office/powerpoint/2010/main" val="2752565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742EC-E4BB-2A10-8369-EF509E52914F}"/>
              </a:ext>
            </a:extLst>
          </p:cNvPr>
          <p:cNvSpPr>
            <a:spLocks noGrp="1"/>
          </p:cNvSpPr>
          <p:nvPr>
            <p:ph type="title"/>
          </p:nvPr>
        </p:nvSpPr>
        <p:spPr>
          <a:xfrm>
            <a:off x="581192" y="731520"/>
            <a:ext cx="10129141" cy="390313"/>
          </a:xfrm>
        </p:spPr>
        <p:txBody>
          <a:bodyPr>
            <a:normAutofit fontScale="90000"/>
          </a:bodyPr>
          <a:lstStyle/>
          <a:p>
            <a:r>
              <a:rPr lang="en-GB" dirty="0"/>
              <a:t>Recommendations</a:t>
            </a:r>
            <a:endParaRPr lang="en-US" dirty="0"/>
          </a:p>
        </p:txBody>
      </p:sp>
      <p:sp>
        <p:nvSpPr>
          <p:cNvPr id="7" name="Content Placeholder 6">
            <a:extLst>
              <a:ext uri="{FF2B5EF4-FFF2-40B4-BE49-F238E27FC236}">
                <a16:creationId xmlns:a16="http://schemas.microsoft.com/office/drawing/2014/main" id="{A568A5CB-7927-42EA-E2A8-E2956762D2C1}"/>
              </a:ext>
            </a:extLst>
          </p:cNvPr>
          <p:cNvSpPr>
            <a:spLocks noGrp="1"/>
          </p:cNvSpPr>
          <p:nvPr>
            <p:ph idx="1"/>
          </p:nvPr>
        </p:nvSpPr>
        <p:spPr>
          <a:xfrm>
            <a:off x="581192" y="1121833"/>
            <a:ext cx="11029615" cy="5302081"/>
          </a:xfrm>
        </p:spPr>
        <p:txBody>
          <a:bodyPr>
            <a:normAutofit/>
          </a:bodyPr>
          <a:lstStyle/>
          <a:p>
            <a:pPr marL="0" indent="0">
              <a:buNone/>
            </a:pPr>
            <a:r>
              <a:rPr lang="en-GB" dirty="0"/>
              <a:t>Future Improvements for the NHS App</a:t>
            </a:r>
          </a:p>
          <a:p>
            <a:pPr marL="0" indent="0">
              <a:buNone/>
            </a:pPr>
            <a:r>
              <a:rPr lang="en-GB" dirty="0"/>
              <a:t>To maximise the benefits of digital healthcare innovations:</a:t>
            </a:r>
          </a:p>
          <a:p>
            <a:r>
              <a:rPr lang="en-GB" dirty="0"/>
              <a:t>Improve digital literacy programmes for patients and staff</a:t>
            </a:r>
          </a:p>
          <a:p>
            <a:r>
              <a:rPr lang="en-GB" dirty="0"/>
              <a:t>Increase investment in digital infrastructure</a:t>
            </a:r>
          </a:p>
          <a:p>
            <a:r>
              <a:rPr lang="en-GB" dirty="0"/>
              <a:t>Ensure alternative access options for individuals unable to use digital technology</a:t>
            </a:r>
          </a:p>
          <a:p>
            <a:r>
              <a:rPr lang="en-GB" dirty="0"/>
              <a:t>Continue developing digital healthcare services</a:t>
            </a:r>
          </a:p>
          <a:p>
            <a:r>
              <a:rPr lang="en-GB" dirty="0"/>
              <a:t>Improving digital inclusion is essential to ensure equal access to healthcare services (NHS Digital, 2023).</a:t>
            </a:r>
          </a:p>
          <a:p>
            <a:endParaRPr lang="en-GB" dirty="0"/>
          </a:p>
        </p:txBody>
      </p:sp>
      <p:sp>
        <p:nvSpPr>
          <p:cNvPr id="8" name="Footer Placeholder 7">
            <a:extLst>
              <a:ext uri="{FF2B5EF4-FFF2-40B4-BE49-F238E27FC236}">
                <a16:creationId xmlns:a16="http://schemas.microsoft.com/office/drawing/2014/main" id="{5D6EBF92-3FD0-283B-2871-DE9E37C1E04E}"/>
              </a:ext>
            </a:extLst>
          </p:cNvPr>
          <p:cNvSpPr>
            <a:spLocks noGrp="1"/>
          </p:cNvSpPr>
          <p:nvPr>
            <p:ph type="ftr" sz="quarter" idx="11"/>
          </p:nvPr>
        </p:nvSpPr>
        <p:spPr/>
        <p:txBody>
          <a:bodyPr/>
          <a:lstStyle/>
          <a:p>
            <a:pPr rtl="0"/>
            <a:r>
              <a:rPr lang="en-GB" noProof="0"/>
              <a:t>Sample Footer Text</a:t>
            </a:r>
          </a:p>
        </p:txBody>
      </p:sp>
      <p:sp>
        <p:nvSpPr>
          <p:cNvPr id="9" name="Slide Number Placeholder 8">
            <a:extLst>
              <a:ext uri="{FF2B5EF4-FFF2-40B4-BE49-F238E27FC236}">
                <a16:creationId xmlns:a16="http://schemas.microsoft.com/office/drawing/2014/main" id="{D5D170BA-D538-B1A2-96D4-C0258D0845B4}"/>
              </a:ext>
            </a:extLst>
          </p:cNvPr>
          <p:cNvSpPr>
            <a:spLocks noGrp="1"/>
          </p:cNvSpPr>
          <p:nvPr>
            <p:ph type="sldNum" sz="quarter" idx="12"/>
          </p:nvPr>
        </p:nvSpPr>
        <p:spPr/>
        <p:txBody>
          <a:bodyPr/>
          <a:lstStyle/>
          <a:p>
            <a:pPr rtl="0"/>
            <a:fld id="{3A98EE3D-8CD1-4C3F-BD1C-C98C9596463C}" type="slidenum">
              <a:rPr lang="en-GB" noProof="0" smtClean="0"/>
              <a:t>9</a:t>
            </a:fld>
            <a:endParaRPr lang="en-GB" noProof="0"/>
          </a:p>
        </p:txBody>
      </p:sp>
    </p:spTree>
    <p:extLst>
      <p:ext uri="{BB962C8B-B14F-4D97-AF65-F5344CB8AC3E}">
        <p14:creationId xmlns:p14="http://schemas.microsoft.com/office/powerpoint/2010/main" val="32700469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40FB38-0113-4F80-BBD4-A9C97FF40720}"/>
              </a:ext>
            </a:extLst>
          </p:cNvPr>
          <p:cNvSpPr>
            <a:spLocks noGrp="1"/>
          </p:cNvSpPr>
          <p:nvPr>
            <p:ph type="title"/>
          </p:nvPr>
        </p:nvSpPr>
        <p:spPr>
          <a:xfrm>
            <a:off x="609906" y="702156"/>
            <a:ext cx="3568661" cy="1188720"/>
          </a:xfrm>
        </p:spPr>
        <p:txBody>
          <a:bodyPr rtlCol="0"/>
          <a:lstStyle/>
          <a:p>
            <a:pPr rtl="0"/>
            <a:r>
              <a:rPr lang="en-GB" dirty="0"/>
              <a:t>Conclusion </a:t>
            </a:r>
          </a:p>
        </p:txBody>
      </p:sp>
      <p:sp>
        <p:nvSpPr>
          <p:cNvPr id="3" name="Content Placeholder 2">
            <a:extLst>
              <a:ext uri="{FF2B5EF4-FFF2-40B4-BE49-F238E27FC236}">
                <a16:creationId xmlns:a16="http://schemas.microsoft.com/office/drawing/2014/main" id="{75982AA6-9E74-43FC-B452-142C7571DCCC}"/>
              </a:ext>
            </a:extLst>
          </p:cNvPr>
          <p:cNvSpPr>
            <a:spLocks noGrp="1"/>
          </p:cNvSpPr>
          <p:nvPr>
            <p:ph idx="1"/>
          </p:nvPr>
        </p:nvSpPr>
        <p:spPr>
          <a:xfrm>
            <a:off x="609906" y="1890877"/>
            <a:ext cx="6144184" cy="4084474"/>
          </a:xfrm>
        </p:spPr>
        <p:txBody>
          <a:bodyPr rtlCol="0">
            <a:normAutofit/>
          </a:bodyPr>
          <a:lstStyle/>
          <a:p>
            <a:r>
              <a:rPr lang="en-GB" dirty="0"/>
              <a:t>The NHS App represents an important digital innovation within the UK healthcare system.</a:t>
            </a:r>
          </a:p>
          <a:p>
            <a:r>
              <a:rPr lang="en-GB" dirty="0"/>
              <a:t>Key points:</a:t>
            </a:r>
          </a:p>
          <a:p>
            <a:pPr marL="285750" indent="-285750">
              <a:buFont typeface="Arial" panose="020B0604020202020204" pitchFamily="34" charset="0"/>
              <a:buChar char="•"/>
            </a:pPr>
            <a:r>
              <a:rPr lang="en-GB" dirty="0"/>
              <a:t>It improves access to healthcare services</a:t>
            </a:r>
          </a:p>
          <a:p>
            <a:pPr marL="285750" indent="-285750">
              <a:buFont typeface="Arial" panose="020B0604020202020204" pitchFamily="34" charset="0"/>
              <a:buChar char="•"/>
            </a:pPr>
            <a:r>
              <a:rPr lang="en-GB" dirty="0"/>
              <a:t>It supports efficiency within healthcare organisations</a:t>
            </a:r>
          </a:p>
          <a:p>
            <a:pPr marL="285750" indent="-285750">
              <a:buFont typeface="Arial" panose="020B0604020202020204" pitchFamily="34" charset="0"/>
              <a:buChar char="•"/>
            </a:pPr>
            <a:r>
              <a:rPr lang="en-GB" dirty="0"/>
              <a:t>It empowers patients to manage their healthcare</a:t>
            </a:r>
          </a:p>
          <a:p>
            <a:r>
              <a:rPr lang="en-GB" dirty="0"/>
              <a:t>However, challenges such as digital exclusion and data security must be addressed to ensure that digital healthcare benefits all populations (NHS England, 2023; DHSC, 2022).</a:t>
            </a:r>
          </a:p>
          <a:p>
            <a:pPr rtl="0"/>
            <a:endParaRPr lang="en-GB" dirty="0"/>
          </a:p>
        </p:txBody>
      </p:sp>
      <p:sp>
        <p:nvSpPr>
          <p:cNvPr id="8" name="Footer Placeholder 7">
            <a:extLst>
              <a:ext uri="{FF2B5EF4-FFF2-40B4-BE49-F238E27FC236}">
                <a16:creationId xmlns:a16="http://schemas.microsoft.com/office/drawing/2014/main" id="{D3E3ABAA-EBF5-4FC5-BEEE-FBA5A228E046}"/>
              </a:ext>
            </a:extLst>
          </p:cNvPr>
          <p:cNvSpPr>
            <a:spLocks noGrp="1"/>
          </p:cNvSpPr>
          <p:nvPr>
            <p:ph type="ftr" sz="quarter" idx="11"/>
          </p:nvPr>
        </p:nvSpPr>
        <p:spPr>
          <a:xfrm>
            <a:off x="581192" y="6423914"/>
            <a:ext cx="6917210" cy="365125"/>
          </a:xfrm>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5947942D-0E12-44A9-B67B-FD75E0E41F25}"/>
              </a:ext>
            </a:extLst>
          </p:cNvPr>
          <p:cNvSpPr>
            <a:spLocks noGrp="1"/>
          </p:cNvSpPr>
          <p:nvPr>
            <p:ph type="sldNum" sz="quarter" idx="12"/>
          </p:nvPr>
        </p:nvSpPr>
        <p:spPr/>
        <p:txBody>
          <a:bodyPr rtlCol="0"/>
          <a:lstStyle/>
          <a:p>
            <a:pPr rtl="0"/>
            <a:fld id="{3A98EE3D-8CD1-4C3F-BD1C-C98C9596463C}" type="slidenum">
              <a:rPr lang="en-GB" smtClean="0"/>
              <a:t>10</a:t>
            </a:fld>
            <a:endParaRPr lang="en-GB"/>
          </a:p>
        </p:txBody>
      </p:sp>
      <p:pic>
        <p:nvPicPr>
          <p:cNvPr id="5" name="Picture Placeholder 4">
            <a:extLst>
              <a:ext uri="{FF2B5EF4-FFF2-40B4-BE49-F238E27FC236}">
                <a16:creationId xmlns:a16="http://schemas.microsoft.com/office/drawing/2014/main" id="{9FB6CA6E-ED08-B0E5-07D0-386B320DD570}"/>
              </a:ext>
            </a:extLst>
          </p:cNvPr>
          <p:cNvPicPr>
            <a:picLocks noGrp="1" noChangeAspect="1"/>
          </p:cNvPicPr>
          <p:nvPr>
            <p:ph type="pic" sz="quarter" idx="13"/>
          </p:nvPr>
        </p:nvPicPr>
        <p:blipFill>
          <a:blip r:embed="rId3"/>
          <a:srcRect t="11127" b="11127"/>
          <a:stretch/>
        </p:blipFill>
        <p:spPr>
          <a:xfrm>
            <a:off x="6754090" y="718295"/>
            <a:ext cx="5437187" cy="5975350"/>
          </a:xfrm>
          <a:prstGeom prst="rect">
            <a:avLst/>
          </a:prstGeom>
          <a:solidFill>
            <a:srgbClr val="E6C46D"/>
          </a:solidFill>
        </p:spPr>
      </p:pic>
    </p:spTree>
    <p:extLst>
      <p:ext uri="{BB962C8B-B14F-4D97-AF65-F5344CB8AC3E}">
        <p14:creationId xmlns:p14="http://schemas.microsoft.com/office/powerpoint/2010/main" val="22616197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B22BBD-4791-C43B-4A2D-AAA64652A3F2}"/>
              </a:ext>
            </a:extLst>
          </p:cNvPr>
          <p:cNvSpPr>
            <a:spLocks noGrp="1"/>
          </p:cNvSpPr>
          <p:nvPr>
            <p:ph type="title"/>
          </p:nvPr>
        </p:nvSpPr>
        <p:spPr>
          <a:xfrm>
            <a:off x="609906" y="702156"/>
            <a:ext cx="7673958" cy="365125"/>
          </a:xfrm>
        </p:spPr>
        <p:txBody>
          <a:bodyPr>
            <a:normAutofit fontScale="90000"/>
          </a:bodyPr>
          <a:lstStyle/>
          <a:p>
            <a:r>
              <a:rPr lang="en-GB" dirty="0"/>
              <a:t>References</a:t>
            </a:r>
            <a:endParaRPr lang="en-US" dirty="0"/>
          </a:p>
        </p:txBody>
      </p:sp>
      <p:sp>
        <p:nvSpPr>
          <p:cNvPr id="3" name="Content Placeholder 2">
            <a:extLst>
              <a:ext uri="{FF2B5EF4-FFF2-40B4-BE49-F238E27FC236}">
                <a16:creationId xmlns:a16="http://schemas.microsoft.com/office/drawing/2014/main" id="{E52C71B2-FF86-877B-3984-48272F172CD9}"/>
              </a:ext>
            </a:extLst>
          </p:cNvPr>
          <p:cNvSpPr>
            <a:spLocks noGrp="1"/>
          </p:cNvSpPr>
          <p:nvPr>
            <p:ph idx="1"/>
          </p:nvPr>
        </p:nvSpPr>
        <p:spPr>
          <a:xfrm>
            <a:off x="609906" y="1067281"/>
            <a:ext cx="10300549" cy="5356633"/>
          </a:xfrm>
        </p:spPr>
        <p:txBody>
          <a:bodyPr>
            <a:normAutofit fontScale="85000" lnSpcReduction="20000"/>
          </a:bodyPr>
          <a:lstStyle/>
          <a:p>
            <a:r>
              <a:rPr lang="en-GB" dirty="0"/>
              <a:t>Department of Health and Social Care (DHSC) (2022) A plan for digital health and social care. London: DHSC. Available at: https://www.gov.uk (Accessed: 7 March 2026).</a:t>
            </a:r>
          </a:p>
          <a:p>
            <a:r>
              <a:rPr lang="en-GB" dirty="0" err="1"/>
              <a:t>Greenhalgh</a:t>
            </a:r>
            <a:r>
              <a:rPr lang="en-GB" dirty="0"/>
              <a:t>, T., </a:t>
            </a:r>
            <a:r>
              <a:rPr lang="en-GB" dirty="0" err="1"/>
              <a:t>Wherton</a:t>
            </a:r>
            <a:r>
              <a:rPr lang="en-GB" dirty="0"/>
              <a:t>, J., Shaw, S. and Morrison, C. (2020) ‘Video consultations for COVID-19’, BMJ, 368, pp. 1–5.</a:t>
            </a:r>
          </a:p>
          <a:p>
            <a:r>
              <a:rPr lang="en-GB" dirty="0"/>
              <a:t>NHS England (2019) The NHS Long Term Plan. London: NHS England. Available at: https://</a:t>
            </a:r>
            <a:r>
              <a:rPr lang="en-GB" dirty="0" err="1"/>
              <a:t>www.longtermplan.nhs.uk</a:t>
            </a:r>
            <a:r>
              <a:rPr lang="en-GB" dirty="0"/>
              <a:t> (Accessed: 7 March 2026).</a:t>
            </a:r>
          </a:p>
          <a:p>
            <a:r>
              <a:rPr lang="en-GB" dirty="0"/>
              <a:t>NHS England (2023) The NHS App: Transforming digital access to health services. Available at: https://</a:t>
            </a:r>
            <a:r>
              <a:rPr lang="en-GB" dirty="0" err="1"/>
              <a:t>www.nhs.uk</a:t>
            </a:r>
            <a:r>
              <a:rPr lang="en-GB" dirty="0"/>
              <a:t>/</a:t>
            </a:r>
            <a:r>
              <a:rPr lang="en-GB" dirty="0" err="1"/>
              <a:t>nhs-app</a:t>
            </a:r>
            <a:r>
              <a:rPr lang="en-GB" dirty="0"/>
              <a:t> (Accessed: 7 March 2026).</a:t>
            </a:r>
          </a:p>
          <a:p>
            <a:r>
              <a:rPr lang="en-GB" dirty="0"/>
              <a:t>NHS England (2022) What Good Looks Like: A framework for digital transformation. Available at: https://</a:t>
            </a:r>
            <a:r>
              <a:rPr lang="en-GB" dirty="0" err="1"/>
              <a:t>www.england.nhs.uk</a:t>
            </a:r>
            <a:r>
              <a:rPr lang="en-GB" dirty="0"/>
              <a:t> (Accessed: 7 March 2026).</a:t>
            </a:r>
            <a:br>
              <a:rPr lang="en-GB" dirty="0"/>
            </a:br>
            <a:endParaRPr lang="en-GB" dirty="0"/>
          </a:p>
          <a:p>
            <a:r>
              <a:rPr lang="en-GB" dirty="0"/>
              <a:t>NHS Digital (2023) Digital transformation in the NHS. Available at: https://</a:t>
            </a:r>
            <a:r>
              <a:rPr lang="en-GB" dirty="0" err="1"/>
              <a:t>digital.nhs.uk</a:t>
            </a:r>
            <a:r>
              <a:rPr lang="en-GB" dirty="0"/>
              <a:t> (Accessed: 7 March 2026).</a:t>
            </a:r>
            <a:br>
              <a:rPr lang="en-GB" dirty="0"/>
            </a:br>
            <a:endParaRPr lang="en-GB" dirty="0"/>
          </a:p>
          <a:p>
            <a:r>
              <a:rPr lang="en-GB" dirty="0" err="1"/>
              <a:t>Topol</a:t>
            </a:r>
            <a:r>
              <a:rPr lang="en-GB" dirty="0"/>
              <a:t>, E. (2019) The </a:t>
            </a:r>
            <a:r>
              <a:rPr lang="en-GB" dirty="0" err="1"/>
              <a:t>Topol</a:t>
            </a:r>
            <a:r>
              <a:rPr lang="en-GB" dirty="0"/>
              <a:t> Review: Preparing the healthcare workforce to deliver the digital future. London: NHS Health Education England.</a:t>
            </a:r>
          </a:p>
          <a:p>
            <a:endParaRPr lang="en-GB" dirty="0"/>
          </a:p>
          <a:p>
            <a:r>
              <a:rPr lang="en-GB" dirty="0"/>
              <a:t>The King’s Fund (2023) Digital change in health and social care. Available at: https://</a:t>
            </a:r>
            <a:r>
              <a:rPr lang="en-GB" dirty="0" err="1"/>
              <a:t>www.kingsfund.org.uk</a:t>
            </a:r>
            <a:r>
              <a:rPr lang="en-GB" dirty="0"/>
              <a:t> (Accessed: 7 March 2026).</a:t>
            </a:r>
            <a:br>
              <a:rPr lang="en-GB" dirty="0"/>
            </a:br>
            <a:endParaRPr lang="en-GB" dirty="0"/>
          </a:p>
          <a:p>
            <a:r>
              <a:rPr lang="en-GB" dirty="0"/>
              <a:t>World Health </a:t>
            </a:r>
            <a:r>
              <a:rPr lang="en-GB" dirty="0" err="1"/>
              <a:t>Organization</a:t>
            </a:r>
            <a:r>
              <a:rPr lang="en-GB" dirty="0"/>
              <a:t> (WHO) (2021) Global strategy on digital health 2020–2025. Geneva: WHO.</a:t>
            </a:r>
            <a:br>
              <a:rPr lang="en-GB" dirty="0"/>
            </a:br>
            <a:endParaRPr lang="en-GB" dirty="0"/>
          </a:p>
          <a:p>
            <a:r>
              <a:rPr lang="en-GB" dirty="0"/>
              <a:t>European Commission (2022) Digital health and care in Europe. Available at: https://</a:t>
            </a:r>
            <a:r>
              <a:rPr lang="en-GB" dirty="0" err="1"/>
              <a:t>health.ec.europa.eu</a:t>
            </a:r>
            <a:r>
              <a:rPr lang="en-GB" dirty="0"/>
              <a:t> (Accessed: 7 March 2026).</a:t>
            </a:r>
          </a:p>
          <a:p>
            <a:endParaRPr lang="en-US" dirty="0"/>
          </a:p>
        </p:txBody>
      </p:sp>
      <p:sp>
        <p:nvSpPr>
          <p:cNvPr id="4" name="Footer Placeholder 3">
            <a:extLst>
              <a:ext uri="{FF2B5EF4-FFF2-40B4-BE49-F238E27FC236}">
                <a16:creationId xmlns:a16="http://schemas.microsoft.com/office/drawing/2014/main" id="{ACB549B9-AB46-5D37-BEA5-65BE6FBA4AF9}"/>
              </a:ext>
            </a:extLst>
          </p:cNvPr>
          <p:cNvSpPr>
            <a:spLocks noGrp="1"/>
          </p:cNvSpPr>
          <p:nvPr>
            <p:ph type="ftr" sz="quarter" idx="11"/>
          </p:nvPr>
        </p:nvSpPr>
        <p:spPr>
          <a:xfrm>
            <a:off x="848560" y="6492875"/>
            <a:ext cx="6917210" cy="365125"/>
          </a:xfrm>
        </p:spPr>
        <p:txBody>
          <a:bodyPr/>
          <a:lstStyle/>
          <a:p>
            <a:pPr rtl="0"/>
            <a:r>
              <a:rPr lang="en-GB" noProof="0"/>
              <a:t>Sample Footer Text</a:t>
            </a:r>
          </a:p>
        </p:txBody>
      </p:sp>
      <p:sp>
        <p:nvSpPr>
          <p:cNvPr id="6" name="Slide Number Placeholder 5">
            <a:extLst>
              <a:ext uri="{FF2B5EF4-FFF2-40B4-BE49-F238E27FC236}">
                <a16:creationId xmlns:a16="http://schemas.microsoft.com/office/drawing/2014/main" id="{174426D4-51DA-96FF-359D-DD7D3EAF0560}"/>
              </a:ext>
            </a:extLst>
          </p:cNvPr>
          <p:cNvSpPr>
            <a:spLocks noGrp="1"/>
          </p:cNvSpPr>
          <p:nvPr>
            <p:ph type="sldNum" sz="quarter" idx="12"/>
          </p:nvPr>
        </p:nvSpPr>
        <p:spPr/>
        <p:txBody>
          <a:bodyPr/>
          <a:lstStyle/>
          <a:p>
            <a:pPr rtl="0"/>
            <a:fld id="{3A98EE3D-8CD1-4C3F-BD1C-C98C9596463C}" type="slidenum">
              <a:rPr lang="en-GB" noProof="0" smtClean="0"/>
              <a:t>11</a:t>
            </a:fld>
            <a:endParaRPr lang="en-GB" noProof="0"/>
          </a:p>
        </p:txBody>
      </p:sp>
    </p:spTree>
    <p:extLst>
      <p:ext uri="{BB962C8B-B14F-4D97-AF65-F5344CB8AC3E}">
        <p14:creationId xmlns:p14="http://schemas.microsoft.com/office/powerpoint/2010/main" val="3544117428"/>
      </p:ext>
    </p:extLst>
  </p:cSld>
  <p:clrMapOvr>
    <a:masterClrMapping/>
  </p:clrMapOvr>
</p:sld>
</file>

<file path=ppt/theme/theme1.xml><?xml version="1.0" encoding="utf-8"?>
<a:theme xmlns:a="http://schemas.openxmlformats.org/drawingml/2006/main" name="DividendVTI">
  <a:themeElements>
    <a:clrScheme name="Custom 10">
      <a:dk1>
        <a:sysClr val="windowText" lastClr="000000"/>
      </a:dk1>
      <a:lt1>
        <a:sysClr val="window" lastClr="FFFFFF"/>
      </a:lt1>
      <a:dk2>
        <a:srgbClr val="3D3D3D"/>
      </a:dk2>
      <a:lt2>
        <a:srgbClr val="EBEBEB"/>
      </a:lt2>
      <a:accent1>
        <a:srgbClr val="ED8428"/>
      </a:accent1>
      <a:accent2>
        <a:srgbClr val="E6C46D"/>
      </a:accent2>
      <a:accent3>
        <a:srgbClr val="465359"/>
      </a:accent3>
      <a:accent4>
        <a:srgbClr val="969FA7"/>
      </a:accent4>
      <a:accent5>
        <a:srgbClr val="A9C37C"/>
      </a:accent5>
      <a:accent6>
        <a:srgbClr val="5A8071"/>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CCEB89B-922A-4F66-97DB-EDD8F270360B}">
  <ds:schemaRefs>
    <ds:schemaRef ds:uri="http://schemas.microsoft.com/sharepoint/v3/contenttype/forms"/>
  </ds:schemaRefs>
</ds:datastoreItem>
</file>

<file path=customXml/itemProps2.xml><?xml version="1.0" encoding="utf-8"?>
<ds:datastoreItem xmlns:ds="http://schemas.openxmlformats.org/officeDocument/2006/customXml" ds:itemID="{88D7F1A9-0188-45A8-AAB7-D8B3257A9F5E}">
  <ds:schemaRefs>
    <ds:schemaRef ds:uri="http://schemas.microsoft.com/office/2006/metadata/properties"/>
    <ds:schemaRef ds:uri="http://www.w3.org/2000/xmlns/"/>
    <ds:schemaRef ds:uri="71af3243-3dd4-4a8d-8c0d-dd76da1f02a5"/>
    <ds:schemaRef ds:uri="http://schemas.microsoft.com/sharepoint/v3"/>
    <ds:schemaRef ds:uri="http://www.w3.org/2001/XMLSchema-instance"/>
    <ds:schemaRef ds:uri="http://schemas.microsoft.com/office/infopath/2007/PartnerControls"/>
    <ds:schemaRef ds:uri="230e9df3-be65-4c73-a93b-d1236ebd677e"/>
  </ds:schemaRefs>
</ds:datastoreItem>
</file>

<file path=customXml/itemProps3.xml><?xml version="1.0" encoding="utf-8"?>
<ds:datastoreItem xmlns:ds="http://schemas.openxmlformats.org/officeDocument/2006/customXml" ds:itemID="{015B051E-3904-4E9D-85DB-A0B426C9A88B}">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_DividendVTI</Template>
  <TotalTime>0</TotalTime>
  <Words>539</Words>
  <Application>Microsoft Office PowerPoint</Application>
  <PresentationFormat>Widescreen</PresentationFormat>
  <Paragraphs>116</Paragraphs>
  <Slides>11</Slides>
  <Notes>10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DividendVTI</vt:lpstr>
      <vt:lpstr>The NHS App: Digital Innovation in UK Health and Social Care </vt:lpstr>
      <vt:lpstr>Introduction </vt:lpstr>
      <vt:lpstr>Problem in the NHS </vt:lpstr>
      <vt:lpstr>The Innovation: NHS App </vt:lpstr>
      <vt:lpstr>Impact on Healthcare Workforce  </vt:lpstr>
      <vt:lpstr>Impact on Service Delivery </vt:lpstr>
      <vt:lpstr> Impact on Patients </vt:lpstr>
      <vt:lpstr>PowerPoint Presentation</vt:lpstr>
      <vt:lpstr>Recommendations</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Care plan for James Wilson with lung cancer</dc:title>
  <dc:creator/>
  <cp:lastModifiedBy>Newrikaa Jeyapathy (2324340)</cp:lastModifiedBy>
  <cp:revision>4</cp:revision>
  <dcterms:created xsi:type="dcterms:W3CDTF">2021-04-23T08:52:05Z</dcterms:created>
  <dcterms:modified xsi:type="dcterms:W3CDTF">2026-03-07T20:28:50Z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