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67" r:id="rId5"/>
    <p:sldId id="273" r:id="rId6"/>
    <p:sldId id="274" r:id="rId7"/>
    <p:sldId id="272" r:id="rId8"/>
    <p:sldId id="268" r:id="rId9"/>
    <p:sldId id="269" r:id="rId10"/>
    <p:sldId id="266" r:id="rId11"/>
    <p:sldId id="259" r:id="rId12"/>
    <p:sldId id="262" r:id="rId13"/>
    <p:sldId id="275" r:id="rId14"/>
    <p:sldId id="271" r:id="rId15"/>
    <p:sldId id="260" r:id="rId16"/>
    <p:sldId id="282" r:id="rId17"/>
    <p:sldId id="284" r:id="rId18"/>
    <p:sldId id="283" r:id="rId19"/>
    <p:sldId id="281" r:id="rId20"/>
    <p:sldId id="261" r:id="rId21"/>
    <p:sldId id="277" r:id="rId22"/>
    <p:sldId id="278" r:id="rId23"/>
    <p:sldId id="279" r:id="rId24"/>
    <p:sldId id="280" r:id="rId25"/>
    <p:sldId id="276" r:id="rId26"/>
    <p:sldId id="258" r:id="rId27"/>
    <p:sldId id="270" r:id="rId28"/>
    <p:sldId id="264" r:id="rId29"/>
    <p:sldId id="26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8C8307-044F-4546-8B6F-B2AD7AF84866}" v="18" dt="2024-10-08T07:46:50.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74" d="100"/>
          <a:sy n="74" d="100"/>
        </p:scale>
        <p:origin x="103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a Murphy" userId="d46a31dd703fabe3" providerId="LiveId" clId="{FD8C8307-044F-4546-8B6F-B2AD7AF84866}"/>
    <pc:docChg chg="undo custSel addSld delSld modSld sldOrd">
      <pc:chgData name="Tara Murphy" userId="d46a31dd703fabe3" providerId="LiveId" clId="{FD8C8307-044F-4546-8B6F-B2AD7AF84866}" dt="2024-10-08T10:16:13.479" v="1845" actId="1076"/>
      <pc:docMkLst>
        <pc:docMk/>
      </pc:docMkLst>
      <pc:sldChg chg="modSp mod">
        <pc:chgData name="Tara Murphy" userId="d46a31dd703fabe3" providerId="LiveId" clId="{FD8C8307-044F-4546-8B6F-B2AD7AF84866}" dt="2024-10-08T10:16:13.479" v="1845" actId="1076"/>
        <pc:sldMkLst>
          <pc:docMk/>
          <pc:sldMk cId="2609033167" sldId="256"/>
        </pc:sldMkLst>
        <pc:picChg chg="mod">
          <ac:chgData name="Tara Murphy" userId="d46a31dd703fabe3" providerId="LiveId" clId="{FD8C8307-044F-4546-8B6F-B2AD7AF84866}" dt="2024-10-08T10:16:13.479" v="1845" actId="1076"/>
          <ac:picMkLst>
            <pc:docMk/>
            <pc:sldMk cId="2609033167" sldId="256"/>
            <ac:picMk id="5" creationId="{ECBC4CD9-1C42-7C12-64B7-860B5FC1E572}"/>
          </ac:picMkLst>
        </pc:picChg>
      </pc:sldChg>
      <pc:sldChg chg="addSp modSp mod">
        <pc:chgData name="Tara Murphy" userId="d46a31dd703fabe3" providerId="LiveId" clId="{FD8C8307-044F-4546-8B6F-B2AD7AF84866}" dt="2024-10-08T07:24:13.931" v="1720" actId="1076"/>
        <pc:sldMkLst>
          <pc:docMk/>
          <pc:sldMk cId="1209036378" sldId="257"/>
        </pc:sldMkLst>
        <pc:spChg chg="mod ord">
          <ac:chgData name="Tara Murphy" userId="d46a31dd703fabe3" providerId="LiveId" clId="{FD8C8307-044F-4546-8B6F-B2AD7AF84866}" dt="2024-10-06T18:32:11.071" v="1139" actId="1076"/>
          <ac:spMkLst>
            <pc:docMk/>
            <pc:sldMk cId="1209036378" sldId="257"/>
            <ac:spMk id="2" creationId="{79A4AA16-3F20-4E70-F1B2-AB0F804942E7}"/>
          </ac:spMkLst>
        </pc:spChg>
        <pc:spChg chg="mod">
          <ac:chgData name="Tara Murphy" userId="d46a31dd703fabe3" providerId="LiveId" clId="{FD8C8307-044F-4546-8B6F-B2AD7AF84866}" dt="2024-10-08T07:24:13.931" v="1720" actId="1076"/>
          <ac:spMkLst>
            <pc:docMk/>
            <pc:sldMk cId="1209036378" sldId="257"/>
            <ac:spMk id="3" creationId="{70A4CE4B-7B01-3FE3-C240-DBBD312FB0F7}"/>
          </ac:spMkLst>
        </pc:spChg>
        <pc:picChg chg="add mod modCrop">
          <ac:chgData name="Tara Murphy" userId="d46a31dd703fabe3" providerId="LiveId" clId="{FD8C8307-044F-4546-8B6F-B2AD7AF84866}" dt="2024-10-06T18:31:50.202" v="1133" actId="732"/>
          <ac:picMkLst>
            <pc:docMk/>
            <pc:sldMk cId="1209036378" sldId="257"/>
            <ac:picMk id="5" creationId="{6C40A9F9-BE2E-A20D-D407-8E38AF838486}"/>
          </ac:picMkLst>
        </pc:picChg>
      </pc:sldChg>
      <pc:sldChg chg="modSp mod ord">
        <pc:chgData name="Tara Murphy" userId="d46a31dd703fabe3" providerId="LiveId" clId="{FD8C8307-044F-4546-8B6F-B2AD7AF84866}" dt="2024-10-08T07:26:37.531" v="1754" actId="1076"/>
        <pc:sldMkLst>
          <pc:docMk/>
          <pc:sldMk cId="244253724" sldId="258"/>
        </pc:sldMkLst>
        <pc:spChg chg="mod">
          <ac:chgData name="Tara Murphy" userId="d46a31dd703fabe3" providerId="LiveId" clId="{FD8C8307-044F-4546-8B6F-B2AD7AF84866}" dt="2024-10-08T07:26:28.578" v="1752" actId="1076"/>
          <ac:spMkLst>
            <pc:docMk/>
            <pc:sldMk cId="244253724" sldId="258"/>
            <ac:spMk id="2" creationId="{283109D6-A47E-CF5F-5A89-B0A33BCB2A5B}"/>
          </ac:spMkLst>
        </pc:spChg>
        <pc:picChg chg="mod">
          <ac:chgData name="Tara Murphy" userId="d46a31dd703fabe3" providerId="LiveId" clId="{FD8C8307-044F-4546-8B6F-B2AD7AF84866}" dt="2024-10-08T07:26:37.531" v="1754" actId="1076"/>
          <ac:picMkLst>
            <pc:docMk/>
            <pc:sldMk cId="244253724" sldId="258"/>
            <ac:picMk id="4" creationId="{26B0362B-1E64-C4DF-7FEF-5FC4830A9605}"/>
          </ac:picMkLst>
        </pc:picChg>
      </pc:sldChg>
      <pc:sldChg chg="addSp delSp modSp mod setBg">
        <pc:chgData name="Tara Murphy" userId="d46a31dd703fabe3" providerId="LiveId" clId="{FD8C8307-044F-4546-8B6F-B2AD7AF84866}" dt="2024-10-08T07:48:38.338" v="1844" actId="27636"/>
        <pc:sldMkLst>
          <pc:docMk/>
          <pc:sldMk cId="1125611746" sldId="260"/>
        </pc:sldMkLst>
        <pc:spChg chg="mod">
          <ac:chgData name="Tara Murphy" userId="d46a31dd703fabe3" providerId="LiveId" clId="{FD8C8307-044F-4546-8B6F-B2AD7AF84866}" dt="2024-10-08T07:48:24.910" v="1840" actId="1076"/>
          <ac:spMkLst>
            <pc:docMk/>
            <pc:sldMk cId="1125611746" sldId="260"/>
            <ac:spMk id="2" creationId="{370AEB7F-0935-230E-C472-578AB9A1E4F7}"/>
          </ac:spMkLst>
        </pc:spChg>
        <pc:spChg chg="del">
          <ac:chgData name="Tara Murphy" userId="d46a31dd703fabe3" providerId="LiveId" clId="{FD8C8307-044F-4546-8B6F-B2AD7AF84866}" dt="2024-10-06T19:03:31.450" v="1213" actId="931"/>
          <ac:spMkLst>
            <pc:docMk/>
            <pc:sldMk cId="1125611746" sldId="260"/>
            <ac:spMk id="3" creationId="{208F491D-5F83-BCED-A16D-7F5D1F095A62}"/>
          </ac:spMkLst>
        </pc:spChg>
        <pc:spChg chg="add mod">
          <ac:chgData name="Tara Murphy" userId="d46a31dd703fabe3" providerId="LiveId" clId="{FD8C8307-044F-4546-8B6F-B2AD7AF84866}" dt="2024-10-08T07:48:38.338" v="1844" actId="27636"/>
          <ac:spMkLst>
            <pc:docMk/>
            <pc:sldMk cId="1125611746" sldId="260"/>
            <ac:spMk id="6" creationId="{BDF9B0BB-3F47-CC71-ED16-4A40301D51D1}"/>
          </ac:spMkLst>
        </pc:spChg>
        <pc:spChg chg="add">
          <ac:chgData name="Tara Murphy" userId="d46a31dd703fabe3" providerId="LiveId" clId="{FD8C8307-044F-4546-8B6F-B2AD7AF84866}" dt="2024-10-08T00:21:41.135" v="1685" actId="26606"/>
          <ac:spMkLst>
            <pc:docMk/>
            <pc:sldMk cId="1125611746" sldId="260"/>
            <ac:spMk id="11" creationId="{B6FACB3C-9069-4791-BC5C-0DB7CD19B853}"/>
          </ac:spMkLst>
        </pc:spChg>
        <pc:spChg chg="add">
          <ac:chgData name="Tara Murphy" userId="d46a31dd703fabe3" providerId="LiveId" clId="{FD8C8307-044F-4546-8B6F-B2AD7AF84866}" dt="2024-10-08T00:21:41.135" v="1685" actId="26606"/>
          <ac:spMkLst>
            <pc:docMk/>
            <pc:sldMk cId="1125611746" sldId="260"/>
            <ac:spMk id="13" creationId="{71F2038E-D777-4B76-81DD-DD13EE91B9DD}"/>
          </ac:spMkLst>
        </pc:spChg>
        <pc:grpChg chg="add">
          <ac:chgData name="Tara Murphy" userId="d46a31dd703fabe3" providerId="LiveId" clId="{FD8C8307-044F-4546-8B6F-B2AD7AF84866}" dt="2024-10-08T00:21:41.135" v="1685" actId="26606"/>
          <ac:grpSpMkLst>
            <pc:docMk/>
            <pc:sldMk cId="1125611746" sldId="260"/>
            <ac:grpSpMk id="15" creationId="{DD354807-230F-4402-B1B9-F733A8F1F190}"/>
          </ac:grpSpMkLst>
        </pc:grpChg>
        <pc:picChg chg="add mod ord">
          <ac:chgData name="Tara Murphy" userId="d46a31dd703fabe3" providerId="LiveId" clId="{FD8C8307-044F-4546-8B6F-B2AD7AF84866}" dt="2024-10-08T00:21:41.135" v="1685" actId="26606"/>
          <ac:picMkLst>
            <pc:docMk/>
            <pc:sldMk cId="1125611746" sldId="260"/>
            <ac:picMk id="5" creationId="{AFAC5286-9B8A-5E78-C573-D69F06DC46C0}"/>
          </ac:picMkLst>
        </pc:picChg>
      </pc:sldChg>
      <pc:sldChg chg="addSp delSp modSp mod setBg">
        <pc:chgData name="Tara Murphy" userId="d46a31dd703fabe3" providerId="LiveId" clId="{FD8C8307-044F-4546-8B6F-B2AD7AF84866}" dt="2024-10-08T00:17:30.057" v="1651" actId="14100"/>
        <pc:sldMkLst>
          <pc:docMk/>
          <pc:sldMk cId="2184014255" sldId="261"/>
        </pc:sldMkLst>
        <pc:spChg chg="del mod">
          <ac:chgData name="Tara Murphy" userId="d46a31dd703fabe3" providerId="LiveId" clId="{FD8C8307-044F-4546-8B6F-B2AD7AF84866}" dt="2024-10-06T19:21:58.286" v="1458" actId="478"/>
          <ac:spMkLst>
            <pc:docMk/>
            <pc:sldMk cId="2184014255" sldId="261"/>
            <ac:spMk id="2" creationId="{0A203EBA-DA94-7A2B-B2D5-EF493073B7C9}"/>
          </ac:spMkLst>
        </pc:spChg>
        <pc:spChg chg="del mod">
          <ac:chgData name="Tara Murphy" userId="d46a31dd703fabe3" providerId="LiveId" clId="{FD8C8307-044F-4546-8B6F-B2AD7AF84866}" dt="2024-10-06T19:15:44.610" v="1359"/>
          <ac:spMkLst>
            <pc:docMk/>
            <pc:sldMk cId="2184014255" sldId="261"/>
            <ac:spMk id="3" creationId="{9B102923-290F-2FAB-48EC-3AD112585C1C}"/>
          </ac:spMkLst>
        </pc:spChg>
        <pc:spChg chg="add del mod">
          <ac:chgData name="Tara Murphy" userId="d46a31dd703fabe3" providerId="LiveId" clId="{FD8C8307-044F-4546-8B6F-B2AD7AF84866}" dt="2024-10-08T00:17:10.085" v="1647" actId="26606"/>
          <ac:spMkLst>
            <pc:docMk/>
            <pc:sldMk cId="2184014255" sldId="261"/>
            <ac:spMk id="4" creationId="{2D009D33-8361-C466-B5E6-0B756BB9BB7F}"/>
          </ac:spMkLst>
        </pc:spChg>
        <pc:spChg chg="add">
          <ac:chgData name="Tara Murphy" userId="d46a31dd703fabe3" providerId="LiveId" clId="{FD8C8307-044F-4546-8B6F-B2AD7AF84866}" dt="2024-10-08T00:17:10.085" v="1647" actId="26606"/>
          <ac:spMkLst>
            <pc:docMk/>
            <pc:sldMk cId="2184014255" sldId="261"/>
            <ac:spMk id="11" creationId="{D1D34770-47A8-402C-AF23-2B653F2D88C1}"/>
          </ac:spMkLst>
        </pc:spChg>
        <pc:graphicFrameChg chg="add mod">
          <ac:chgData name="Tara Murphy" userId="d46a31dd703fabe3" providerId="LiveId" clId="{FD8C8307-044F-4546-8B6F-B2AD7AF84866}" dt="2024-10-08T00:17:30.057" v="1651" actId="14100"/>
          <ac:graphicFrameMkLst>
            <pc:docMk/>
            <pc:sldMk cId="2184014255" sldId="261"/>
            <ac:graphicFrameMk id="8" creationId="{1D05F0D8-127D-2F93-B8D8-870E89CB4750}"/>
          </ac:graphicFrameMkLst>
        </pc:graphicFrameChg>
        <pc:picChg chg="add del mod">
          <ac:chgData name="Tara Murphy" userId="d46a31dd703fabe3" providerId="LiveId" clId="{FD8C8307-044F-4546-8B6F-B2AD7AF84866}" dt="2024-10-08T00:16:59.391" v="1646" actId="478"/>
          <ac:picMkLst>
            <pc:docMk/>
            <pc:sldMk cId="2184014255" sldId="261"/>
            <ac:picMk id="6" creationId="{791E016D-9FC5-79CD-408D-1BD41AAD6FB5}"/>
          </ac:picMkLst>
        </pc:picChg>
        <pc:picChg chg="add">
          <ac:chgData name="Tara Murphy" userId="d46a31dd703fabe3" providerId="LiveId" clId="{FD8C8307-044F-4546-8B6F-B2AD7AF84866}" dt="2024-10-08T00:17:10.085" v="1647" actId="26606"/>
          <ac:picMkLst>
            <pc:docMk/>
            <pc:sldMk cId="2184014255" sldId="261"/>
            <ac:picMk id="7" creationId="{752DF4BA-317D-FDC2-C100-C5A9F770FF16}"/>
          </ac:picMkLst>
        </pc:picChg>
      </pc:sldChg>
      <pc:sldChg chg="delSp modSp mod">
        <pc:chgData name="Tara Murphy" userId="d46a31dd703fabe3" providerId="LiveId" clId="{FD8C8307-044F-4546-8B6F-B2AD7AF84866}" dt="2024-10-06T19:01:31.356" v="1212" actId="1076"/>
        <pc:sldMkLst>
          <pc:docMk/>
          <pc:sldMk cId="2380878707" sldId="262"/>
        </pc:sldMkLst>
        <pc:spChg chg="del mod">
          <ac:chgData name="Tara Murphy" userId="d46a31dd703fabe3" providerId="LiveId" clId="{FD8C8307-044F-4546-8B6F-B2AD7AF84866}" dt="2024-10-06T18:51:12.223" v="1165" actId="478"/>
          <ac:spMkLst>
            <pc:docMk/>
            <pc:sldMk cId="2380878707" sldId="262"/>
            <ac:spMk id="9" creationId="{6D82461D-6894-5CC8-DA2B-DBE1B3582D2D}"/>
          </ac:spMkLst>
        </pc:spChg>
        <pc:picChg chg="mod">
          <ac:chgData name="Tara Murphy" userId="d46a31dd703fabe3" providerId="LiveId" clId="{FD8C8307-044F-4546-8B6F-B2AD7AF84866}" dt="2024-10-06T19:01:31.356" v="1212" actId="1076"/>
          <ac:picMkLst>
            <pc:docMk/>
            <pc:sldMk cId="2380878707" sldId="262"/>
            <ac:picMk id="8" creationId="{238246A1-5C17-547F-C709-E1C89FE64C48}"/>
          </ac:picMkLst>
        </pc:picChg>
      </pc:sldChg>
      <pc:sldChg chg="addSp delSp modSp mod setBg">
        <pc:chgData name="Tara Murphy" userId="d46a31dd703fabe3" providerId="LiveId" clId="{FD8C8307-044F-4546-8B6F-B2AD7AF84866}" dt="2024-10-06T17:05:15.491" v="14" actId="20577"/>
        <pc:sldMkLst>
          <pc:docMk/>
          <pc:sldMk cId="2976216711" sldId="263"/>
        </pc:sldMkLst>
        <pc:spChg chg="mod">
          <ac:chgData name="Tara Murphy" userId="d46a31dd703fabe3" providerId="LiveId" clId="{FD8C8307-044F-4546-8B6F-B2AD7AF84866}" dt="2024-10-06T17:05:02.837" v="2" actId="26606"/>
          <ac:spMkLst>
            <pc:docMk/>
            <pc:sldMk cId="2976216711" sldId="263"/>
            <ac:spMk id="2" creationId="{2371C018-5FEF-F3DE-3291-864878DBB14E}"/>
          </ac:spMkLst>
        </pc:spChg>
        <pc:spChg chg="add del">
          <ac:chgData name="Tara Murphy" userId="d46a31dd703fabe3" providerId="LiveId" clId="{FD8C8307-044F-4546-8B6F-B2AD7AF84866}" dt="2024-10-06T17:05:02.837" v="2" actId="26606"/>
          <ac:spMkLst>
            <pc:docMk/>
            <pc:sldMk cId="2976216711" sldId="263"/>
            <ac:spMk id="3" creationId="{AA135D98-45C1-FD61-1F81-1732589D6E97}"/>
          </ac:spMkLst>
        </pc:spChg>
        <pc:spChg chg="add mod">
          <ac:chgData name="Tara Murphy" userId="d46a31dd703fabe3" providerId="LiveId" clId="{FD8C8307-044F-4546-8B6F-B2AD7AF84866}" dt="2024-10-06T17:05:15.491" v="14" actId="20577"/>
          <ac:spMkLst>
            <pc:docMk/>
            <pc:sldMk cId="2976216711" sldId="263"/>
            <ac:spMk id="7" creationId="{AA135D98-45C1-FD61-1F81-1732589D6E97}"/>
          </ac:spMkLst>
        </pc:spChg>
        <pc:spChg chg="add">
          <ac:chgData name="Tara Murphy" userId="d46a31dd703fabe3" providerId="LiveId" clId="{FD8C8307-044F-4546-8B6F-B2AD7AF84866}" dt="2024-10-06T17:05:02.837" v="2" actId="26606"/>
          <ac:spMkLst>
            <pc:docMk/>
            <pc:sldMk cId="2976216711" sldId="263"/>
            <ac:spMk id="8" creationId="{5C8908E2-EE49-44D2-9428-A28D2312A8D5}"/>
          </ac:spMkLst>
        </pc:spChg>
        <pc:spChg chg="add">
          <ac:chgData name="Tara Murphy" userId="d46a31dd703fabe3" providerId="LiveId" clId="{FD8C8307-044F-4546-8B6F-B2AD7AF84866}" dt="2024-10-06T17:05:02.837" v="2" actId="26606"/>
          <ac:spMkLst>
            <pc:docMk/>
            <pc:sldMk cId="2976216711" sldId="263"/>
            <ac:spMk id="14" creationId="{BD92035A-AA2F-4CD8-A556-1CE8BDEC75BD}"/>
          </ac:spMkLst>
        </pc:spChg>
        <pc:spChg chg="add">
          <ac:chgData name="Tara Murphy" userId="d46a31dd703fabe3" providerId="LiveId" clId="{FD8C8307-044F-4546-8B6F-B2AD7AF84866}" dt="2024-10-06T17:05:02.837" v="2" actId="26606"/>
          <ac:spMkLst>
            <pc:docMk/>
            <pc:sldMk cId="2976216711" sldId="263"/>
            <ac:spMk id="16" creationId="{ED888B23-07FA-482A-96DF-47E31AF1A603}"/>
          </ac:spMkLst>
        </pc:spChg>
        <pc:grpChg chg="add">
          <ac:chgData name="Tara Murphy" userId="d46a31dd703fabe3" providerId="LiveId" clId="{FD8C8307-044F-4546-8B6F-B2AD7AF84866}" dt="2024-10-06T17:05:02.837" v="2" actId="26606"/>
          <ac:grpSpMkLst>
            <pc:docMk/>
            <pc:sldMk cId="2976216711" sldId="263"/>
            <ac:grpSpMk id="10" creationId="{5D1A9D8B-3117-4D9D-BDA4-DD81895098B0}"/>
          </ac:grpSpMkLst>
        </pc:grpChg>
        <pc:graphicFrameChg chg="add del">
          <ac:chgData name="Tara Murphy" userId="d46a31dd703fabe3" providerId="LiveId" clId="{FD8C8307-044F-4546-8B6F-B2AD7AF84866}" dt="2024-10-06T17:05:01.933" v="1" actId="26606"/>
          <ac:graphicFrameMkLst>
            <pc:docMk/>
            <pc:sldMk cId="2976216711" sldId="263"/>
            <ac:graphicFrameMk id="5" creationId="{F21C46CF-508E-9EC9-9369-076BB54F2BCE}"/>
          </ac:graphicFrameMkLst>
        </pc:graphicFrameChg>
      </pc:sldChg>
      <pc:sldChg chg="modSp mod">
        <pc:chgData name="Tara Murphy" userId="d46a31dd703fabe3" providerId="LiveId" clId="{FD8C8307-044F-4546-8B6F-B2AD7AF84866}" dt="2024-10-08T07:47:17.435" v="1838" actId="20577"/>
        <pc:sldMkLst>
          <pc:docMk/>
          <pc:sldMk cId="691316783" sldId="264"/>
        </pc:sldMkLst>
        <pc:spChg chg="mod">
          <ac:chgData name="Tara Murphy" userId="d46a31dd703fabe3" providerId="LiveId" clId="{FD8C8307-044F-4546-8B6F-B2AD7AF84866}" dt="2024-10-08T07:46:43.142" v="1828" actId="1076"/>
          <ac:spMkLst>
            <pc:docMk/>
            <pc:sldMk cId="691316783" sldId="264"/>
            <ac:spMk id="2" creationId="{F244623C-246B-FFA9-ABE7-4B13E58D73D5}"/>
          </ac:spMkLst>
        </pc:spChg>
        <pc:spChg chg="mod">
          <ac:chgData name="Tara Murphy" userId="d46a31dd703fabe3" providerId="LiveId" clId="{FD8C8307-044F-4546-8B6F-B2AD7AF84866}" dt="2024-10-08T07:47:17.435" v="1838" actId="20577"/>
          <ac:spMkLst>
            <pc:docMk/>
            <pc:sldMk cId="691316783" sldId="264"/>
            <ac:spMk id="4" creationId="{04094598-30C0-43A0-E31C-13B973D231E0}"/>
          </ac:spMkLst>
        </pc:spChg>
      </pc:sldChg>
      <pc:sldChg chg="addSp delSp modSp mod setBg">
        <pc:chgData name="Tara Murphy" userId="d46a31dd703fabe3" providerId="LiveId" clId="{FD8C8307-044F-4546-8B6F-B2AD7AF84866}" dt="2024-10-08T00:25:03.616" v="1704" actId="115"/>
        <pc:sldMkLst>
          <pc:docMk/>
          <pc:sldMk cId="1708623759" sldId="265"/>
        </pc:sldMkLst>
        <pc:spChg chg="mod">
          <ac:chgData name="Tara Murphy" userId="d46a31dd703fabe3" providerId="LiveId" clId="{FD8C8307-044F-4546-8B6F-B2AD7AF84866}" dt="2024-10-08T00:25:03.616" v="1704" actId="115"/>
          <ac:spMkLst>
            <pc:docMk/>
            <pc:sldMk cId="1708623759" sldId="265"/>
            <ac:spMk id="2" creationId="{88F7005F-2CF2-B6E4-9289-AC1878CCA41F}"/>
          </ac:spMkLst>
        </pc:spChg>
        <pc:spChg chg="mod">
          <ac:chgData name="Tara Murphy" userId="d46a31dd703fabe3" providerId="LiveId" clId="{FD8C8307-044F-4546-8B6F-B2AD7AF84866}" dt="2024-10-08T00:24:52.082" v="1701" actId="1076"/>
          <ac:spMkLst>
            <pc:docMk/>
            <pc:sldMk cId="1708623759" sldId="265"/>
            <ac:spMk id="3" creationId="{FBA23914-9367-B335-4CDA-AE830FCD3657}"/>
          </ac:spMkLst>
        </pc:spChg>
        <pc:spChg chg="add del">
          <ac:chgData name="Tara Murphy" userId="d46a31dd703fabe3" providerId="LiveId" clId="{FD8C8307-044F-4546-8B6F-B2AD7AF84866}" dt="2024-10-08T00:24:20.926" v="1692" actId="26606"/>
          <ac:spMkLst>
            <pc:docMk/>
            <pc:sldMk cId="1708623759" sldId="265"/>
            <ac:spMk id="10" creationId="{F821940F-7A1D-4ACC-85B4-A932898ABB37}"/>
          </ac:spMkLst>
        </pc:spChg>
        <pc:spChg chg="add del">
          <ac:chgData name="Tara Murphy" userId="d46a31dd703fabe3" providerId="LiveId" clId="{FD8C8307-044F-4546-8B6F-B2AD7AF84866}" dt="2024-10-08T00:24:20.926" v="1692" actId="26606"/>
          <ac:spMkLst>
            <pc:docMk/>
            <pc:sldMk cId="1708623759" sldId="265"/>
            <ac:spMk id="12" creationId="{16674508-81D3-48CF-96BF-7FC60EAA572A}"/>
          </ac:spMkLst>
        </pc:spChg>
        <pc:spChg chg="add">
          <ac:chgData name="Tara Murphy" userId="d46a31dd703fabe3" providerId="LiveId" clId="{FD8C8307-044F-4546-8B6F-B2AD7AF84866}" dt="2024-10-08T00:24:20.942" v="1693" actId="26606"/>
          <ac:spMkLst>
            <pc:docMk/>
            <pc:sldMk cId="1708623759" sldId="265"/>
            <ac:spMk id="14" creationId="{5AA03EDC-7067-4DFF-B672-541D016AAAB8}"/>
          </ac:spMkLst>
        </pc:spChg>
        <pc:spChg chg="add">
          <ac:chgData name="Tara Murphy" userId="d46a31dd703fabe3" providerId="LiveId" clId="{FD8C8307-044F-4546-8B6F-B2AD7AF84866}" dt="2024-10-08T00:24:20.942" v="1693" actId="26606"/>
          <ac:spMkLst>
            <pc:docMk/>
            <pc:sldMk cId="1708623759" sldId="265"/>
            <ac:spMk id="15" creationId="{0EBF3E39-B0BE-496A-8604-9007470FFA3A}"/>
          </ac:spMkLst>
        </pc:spChg>
        <pc:picChg chg="add mod">
          <ac:chgData name="Tara Murphy" userId="d46a31dd703fabe3" providerId="LiveId" clId="{FD8C8307-044F-4546-8B6F-B2AD7AF84866}" dt="2024-10-08T00:24:38.800" v="1697" actId="1076"/>
          <ac:picMkLst>
            <pc:docMk/>
            <pc:sldMk cId="1708623759" sldId="265"/>
            <ac:picMk id="5" creationId="{4CD7DE94-41BA-BDED-C1CC-4C4D687AC185}"/>
          </ac:picMkLst>
        </pc:picChg>
      </pc:sldChg>
      <pc:sldChg chg="addSp modSp mod setBg">
        <pc:chgData name="Tara Murphy" userId="d46a31dd703fabe3" providerId="LiveId" clId="{FD8C8307-044F-4546-8B6F-B2AD7AF84866}" dt="2024-10-06T18:36:05.003" v="1148" actId="14100"/>
        <pc:sldMkLst>
          <pc:docMk/>
          <pc:sldMk cId="2240305266" sldId="266"/>
        </pc:sldMkLst>
        <pc:spChg chg="mod">
          <ac:chgData name="Tara Murphy" userId="d46a31dd703fabe3" providerId="LiveId" clId="{FD8C8307-044F-4546-8B6F-B2AD7AF84866}" dt="2024-10-06T18:29:15.421" v="1115" actId="20577"/>
          <ac:spMkLst>
            <pc:docMk/>
            <pc:sldMk cId="2240305266" sldId="266"/>
            <ac:spMk id="3" creationId="{A8F4A999-EF5D-0662-0F2A-59C6A57A64B7}"/>
          </ac:spMkLst>
        </pc:spChg>
        <pc:spChg chg="add">
          <ac:chgData name="Tara Murphy" userId="d46a31dd703fabe3" providerId="LiveId" clId="{FD8C8307-044F-4546-8B6F-B2AD7AF84866}" dt="2024-10-06T18:26:54.973" v="1070" actId="26606"/>
          <ac:spMkLst>
            <pc:docMk/>
            <pc:sldMk cId="2240305266" sldId="266"/>
            <ac:spMk id="11" creationId="{639C3025-4784-4B16-914D-CCFC3E83354D}"/>
          </ac:spMkLst>
        </pc:spChg>
        <pc:spChg chg="add">
          <ac:chgData name="Tara Murphy" userId="d46a31dd703fabe3" providerId="LiveId" clId="{FD8C8307-044F-4546-8B6F-B2AD7AF84866}" dt="2024-10-06T18:26:54.973" v="1070" actId="26606"/>
          <ac:spMkLst>
            <pc:docMk/>
            <pc:sldMk cId="2240305266" sldId="266"/>
            <ac:spMk id="13" creationId="{0AD20437-C88A-4F45-9C6D-DA32B29A4D1B}"/>
          </ac:spMkLst>
        </pc:spChg>
        <pc:picChg chg="add mod">
          <ac:chgData name="Tara Murphy" userId="d46a31dd703fabe3" providerId="LiveId" clId="{FD8C8307-044F-4546-8B6F-B2AD7AF84866}" dt="2024-10-06T18:26:54.973" v="1070" actId="26606"/>
          <ac:picMkLst>
            <pc:docMk/>
            <pc:sldMk cId="2240305266" sldId="266"/>
            <ac:picMk id="4" creationId="{16123C5C-9835-258F-7815-2C5825B3E1BF}"/>
          </ac:picMkLst>
        </pc:picChg>
        <pc:picChg chg="add mod modCrop">
          <ac:chgData name="Tara Murphy" userId="d46a31dd703fabe3" providerId="LiveId" clId="{FD8C8307-044F-4546-8B6F-B2AD7AF84866}" dt="2024-10-06T18:36:05.003" v="1148" actId="14100"/>
          <ac:picMkLst>
            <pc:docMk/>
            <pc:sldMk cId="2240305266" sldId="266"/>
            <ac:picMk id="6" creationId="{D1F27E4F-7CEC-A32A-1384-1318A8227D48}"/>
          </ac:picMkLst>
        </pc:picChg>
      </pc:sldChg>
      <pc:sldChg chg="addSp modSp mod setBg">
        <pc:chgData name="Tara Murphy" userId="d46a31dd703fabe3" providerId="LiveId" clId="{FD8C8307-044F-4546-8B6F-B2AD7AF84866}" dt="2024-10-06T18:02:02.709" v="619" actId="255"/>
        <pc:sldMkLst>
          <pc:docMk/>
          <pc:sldMk cId="1325735709" sldId="267"/>
        </pc:sldMkLst>
        <pc:spChg chg="mod">
          <ac:chgData name="Tara Murphy" userId="d46a31dd703fabe3" providerId="LiveId" clId="{FD8C8307-044F-4546-8B6F-B2AD7AF84866}" dt="2024-10-06T18:02:02.709" v="619" actId="255"/>
          <ac:spMkLst>
            <pc:docMk/>
            <pc:sldMk cId="1325735709" sldId="267"/>
            <ac:spMk id="6" creationId="{BB365F8E-3435-B4DF-F6AF-36FE69C5D0DF}"/>
          </ac:spMkLst>
        </pc:spChg>
        <pc:spChg chg="add">
          <ac:chgData name="Tara Murphy" userId="d46a31dd703fabe3" providerId="LiveId" clId="{FD8C8307-044F-4546-8B6F-B2AD7AF84866}" dt="2024-10-06T17:25:48.075" v="26" actId="26606"/>
          <ac:spMkLst>
            <pc:docMk/>
            <pc:sldMk cId="1325735709" sldId="267"/>
            <ac:spMk id="11" creationId="{639C3025-4784-4B16-914D-CCFC3E83354D}"/>
          </ac:spMkLst>
        </pc:spChg>
        <pc:spChg chg="add">
          <ac:chgData name="Tara Murphy" userId="d46a31dd703fabe3" providerId="LiveId" clId="{FD8C8307-044F-4546-8B6F-B2AD7AF84866}" dt="2024-10-06T17:25:48.075" v="26" actId="26606"/>
          <ac:spMkLst>
            <pc:docMk/>
            <pc:sldMk cId="1325735709" sldId="267"/>
            <ac:spMk id="13" creationId="{0AD20437-C88A-4F45-9C6D-DA32B29A4D1B}"/>
          </ac:spMkLst>
        </pc:spChg>
        <pc:picChg chg="add mod ord">
          <ac:chgData name="Tara Murphy" userId="d46a31dd703fabe3" providerId="LiveId" clId="{FD8C8307-044F-4546-8B6F-B2AD7AF84866}" dt="2024-10-06T17:25:48.075" v="26" actId="26606"/>
          <ac:picMkLst>
            <pc:docMk/>
            <pc:sldMk cId="1325735709" sldId="267"/>
            <ac:picMk id="3" creationId="{077BC443-034A-4D85-9BE8-6041CE3691D0}"/>
          </ac:picMkLst>
        </pc:picChg>
        <pc:picChg chg="add mod">
          <ac:chgData name="Tara Murphy" userId="d46a31dd703fabe3" providerId="LiveId" clId="{FD8C8307-044F-4546-8B6F-B2AD7AF84866}" dt="2024-10-06T17:25:48.075" v="26" actId="26606"/>
          <ac:picMkLst>
            <pc:docMk/>
            <pc:sldMk cId="1325735709" sldId="267"/>
            <ac:picMk id="5" creationId="{962788D5-7EE9-95DF-E4FF-04D4F8AE8106}"/>
          </ac:picMkLst>
        </pc:picChg>
      </pc:sldChg>
      <pc:sldChg chg="addSp delSp modSp mod">
        <pc:chgData name="Tara Murphy" userId="d46a31dd703fabe3" providerId="LiveId" clId="{FD8C8307-044F-4546-8B6F-B2AD7AF84866}" dt="2024-10-06T17:38:00.408" v="210" actId="12"/>
        <pc:sldMkLst>
          <pc:docMk/>
          <pc:sldMk cId="2138417806" sldId="268"/>
        </pc:sldMkLst>
        <pc:spChg chg="mod">
          <ac:chgData name="Tara Murphy" userId="d46a31dd703fabe3" providerId="LiveId" clId="{FD8C8307-044F-4546-8B6F-B2AD7AF84866}" dt="2024-10-06T17:38:00.408" v="210" actId="12"/>
          <ac:spMkLst>
            <pc:docMk/>
            <pc:sldMk cId="2138417806" sldId="268"/>
            <ac:spMk id="3" creationId="{C1D32143-38A4-96C2-4DE7-706D5A6C8FCD}"/>
          </ac:spMkLst>
        </pc:spChg>
        <pc:spChg chg="add mod ord">
          <ac:chgData name="Tara Murphy" userId="d46a31dd703fabe3" providerId="LiveId" clId="{FD8C8307-044F-4546-8B6F-B2AD7AF84866}" dt="2024-10-06T17:36:58.322" v="198" actId="1076"/>
          <ac:spMkLst>
            <pc:docMk/>
            <pc:sldMk cId="2138417806" sldId="268"/>
            <ac:spMk id="7" creationId="{2A3AA503-1153-152D-032E-46ECD7739CC6}"/>
          </ac:spMkLst>
        </pc:spChg>
        <pc:picChg chg="add del mod">
          <ac:chgData name="Tara Murphy" userId="d46a31dd703fabe3" providerId="LiveId" clId="{FD8C8307-044F-4546-8B6F-B2AD7AF84866}" dt="2024-10-06T17:25:52.006" v="27" actId="478"/>
          <ac:picMkLst>
            <pc:docMk/>
            <pc:sldMk cId="2138417806" sldId="268"/>
            <ac:picMk id="4" creationId="{D97E55EF-BD60-1FCB-88C6-71CD1A2A0FC0}"/>
          </ac:picMkLst>
        </pc:picChg>
        <pc:picChg chg="add del mod">
          <ac:chgData name="Tara Murphy" userId="d46a31dd703fabe3" providerId="LiveId" clId="{FD8C8307-044F-4546-8B6F-B2AD7AF84866}" dt="2024-10-06T17:36:21.754" v="190" actId="478"/>
          <ac:picMkLst>
            <pc:docMk/>
            <pc:sldMk cId="2138417806" sldId="268"/>
            <ac:picMk id="6" creationId="{19037801-BD3D-42AB-893A-E63742D0B82A}"/>
          </ac:picMkLst>
        </pc:picChg>
        <pc:picChg chg="add mod">
          <ac:chgData name="Tara Murphy" userId="d46a31dd703fabe3" providerId="LiveId" clId="{FD8C8307-044F-4546-8B6F-B2AD7AF84866}" dt="2024-10-06T17:36:53.635" v="197" actId="1076"/>
          <ac:picMkLst>
            <pc:docMk/>
            <pc:sldMk cId="2138417806" sldId="268"/>
            <ac:picMk id="9" creationId="{5EECC120-B7C0-D880-36BE-F60CFFC9A130}"/>
          </ac:picMkLst>
        </pc:picChg>
      </pc:sldChg>
      <pc:sldChg chg="addSp delSp modSp mod">
        <pc:chgData name="Tara Murphy" userId="d46a31dd703fabe3" providerId="LiveId" clId="{FD8C8307-044F-4546-8B6F-B2AD7AF84866}" dt="2024-10-06T18:18:59.852" v="843" actId="1076"/>
        <pc:sldMkLst>
          <pc:docMk/>
          <pc:sldMk cId="2845575758" sldId="269"/>
        </pc:sldMkLst>
        <pc:spChg chg="del">
          <ac:chgData name="Tara Murphy" userId="d46a31dd703fabe3" providerId="LiveId" clId="{FD8C8307-044F-4546-8B6F-B2AD7AF84866}" dt="2024-10-06T18:06:17.440" v="691" actId="478"/>
          <ac:spMkLst>
            <pc:docMk/>
            <pc:sldMk cId="2845575758" sldId="269"/>
            <ac:spMk id="2" creationId="{2C6B238D-56B7-6FBA-85F3-6C7AF12A5FF1}"/>
          </ac:spMkLst>
        </pc:spChg>
        <pc:spChg chg="mod">
          <ac:chgData name="Tara Murphy" userId="d46a31dd703fabe3" providerId="LiveId" clId="{FD8C8307-044F-4546-8B6F-B2AD7AF84866}" dt="2024-10-06T18:08:30.756" v="713" actId="1076"/>
          <ac:spMkLst>
            <pc:docMk/>
            <pc:sldMk cId="2845575758" sldId="269"/>
            <ac:spMk id="3" creationId="{871C6398-737D-AEFD-FBE6-9A7A1510AED5}"/>
          </ac:spMkLst>
        </pc:spChg>
        <pc:picChg chg="add del mod ord">
          <ac:chgData name="Tara Murphy" userId="d46a31dd703fabe3" providerId="LiveId" clId="{FD8C8307-044F-4546-8B6F-B2AD7AF84866}" dt="2024-10-06T18:07:07.971" v="701" actId="478"/>
          <ac:picMkLst>
            <pc:docMk/>
            <pc:sldMk cId="2845575758" sldId="269"/>
            <ac:picMk id="5" creationId="{649F1370-1BE1-CFB5-052B-C873CEF4D447}"/>
          </ac:picMkLst>
        </pc:picChg>
        <pc:picChg chg="add mod ord">
          <ac:chgData name="Tara Murphy" userId="d46a31dd703fabe3" providerId="LiveId" clId="{FD8C8307-044F-4546-8B6F-B2AD7AF84866}" dt="2024-10-06T18:07:59.075" v="705" actId="167"/>
          <ac:picMkLst>
            <pc:docMk/>
            <pc:sldMk cId="2845575758" sldId="269"/>
            <ac:picMk id="7" creationId="{8C0AC99F-AC08-730E-677E-B5C6DD6BF543}"/>
          </ac:picMkLst>
        </pc:picChg>
        <pc:picChg chg="add mod ord">
          <ac:chgData name="Tara Murphy" userId="d46a31dd703fabe3" providerId="LiveId" clId="{FD8C8307-044F-4546-8B6F-B2AD7AF84866}" dt="2024-10-06T18:17:46.231" v="831" actId="166"/>
          <ac:picMkLst>
            <pc:docMk/>
            <pc:sldMk cId="2845575758" sldId="269"/>
            <ac:picMk id="9" creationId="{4BB5AC80-EC58-1C76-26F9-E8DA5085FB46}"/>
          </ac:picMkLst>
        </pc:picChg>
        <pc:picChg chg="add mod">
          <ac:chgData name="Tara Murphy" userId="d46a31dd703fabe3" providerId="LiveId" clId="{FD8C8307-044F-4546-8B6F-B2AD7AF84866}" dt="2024-10-06T18:17:36.545" v="828" actId="1076"/>
          <ac:picMkLst>
            <pc:docMk/>
            <pc:sldMk cId="2845575758" sldId="269"/>
            <ac:picMk id="11" creationId="{60820E58-8982-7BF6-F775-B4FD46CB2CCB}"/>
          </ac:picMkLst>
        </pc:picChg>
        <pc:picChg chg="add mod modCrop">
          <ac:chgData name="Tara Murphy" userId="d46a31dd703fabe3" providerId="LiveId" clId="{FD8C8307-044F-4546-8B6F-B2AD7AF84866}" dt="2024-10-06T18:10:07.434" v="731" actId="1076"/>
          <ac:picMkLst>
            <pc:docMk/>
            <pc:sldMk cId="2845575758" sldId="269"/>
            <ac:picMk id="13" creationId="{91FE8014-7315-7EE5-227D-8649BC779180}"/>
          </ac:picMkLst>
        </pc:picChg>
        <pc:picChg chg="add mod">
          <ac:chgData name="Tara Murphy" userId="d46a31dd703fabe3" providerId="LiveId" clId="{FD8C8307-044F-4546-8B6F-B2AD7AF84866}" dt="2024-10-06T18:17:19.953" v="824" actId="14100"/>
          <ac:picMkLst>
            <pc:docMk/>
            <pc:sldMk cId="2845575758" sldId="269"/>
            <ac:picMk id="15" creationId="{73F13C94-A896-2313-2D55-9AF06817CBC3}"/>
          </ac:picMkLst>
        </pc:picChg>
        <pc:picChg chg="add mod">
          <ac:chgData name="Tara Murphy" userId="d46a31dd703fabe3" providerId="LiveId" clId="{FD8C8307-044F-4546-8B6F-B2AD7AF84866}" dt="2024-10-06T18:10:55.407" v="742" actId="14100"/>
          <ac:picMkLst>
            <pc:docMk/>
            <pc:sldMk cId="2845575758" sldId="269"/>
            <ac:picMk id="17" creationId="{7CE5BFB0-B57F-33AB-9FBC-AE9D58A62160}"/>
          </ac:picMkLst>
        </pc:picChg>
        <pc:picChg chg="add mod">
          <ac:chgData name="Tara Murphy" userId="d46a31dd703fabe3" providerId="LiveId" clId="{FD8C8307-044F-4546-8B6F-B2AD7AF84866}" dt="2024-10-06T18:18:55.262" v="842" actId="1076"/>
          <ac:picMkLst>
            <pc:docMk/>
            <pc:sldMk cId="2845575758" sldId="269"/>
            <ac:picMk id="19" creationId="{4666568D-7825-6EA2-41DC-EFBD5D157C4F}"/>
          </ac:picMkLst>
        </pc:picChg>
        <pc:picChg chg="add mod">
          <ac:chgData name="Tara Murphy" userId="d46a31dd703fabe3" providerId="LiveId" clId="{FD8C8307-044F-4546-8B6F-B2AD7AF84866}" dt="2024-10-06T18:17:15.035" v="822" actId="1076"/>
          <ac:picMkLst>
            <pc:docMk/>
            <pc:sldMk cId="2845575758" sldId="269"/>
            <ac:picMk id="21" creationId="{5037440A-B19C-B869-EDC2-EDA25B8906BC}"/>
          </ac:picMkLst>
        </pc:picChg>
        <pc:picChg chg="add mod modCrop">
          <ac:chgData name="Tara Murphy" userId="d46a31dd703fabe3" providerId="LiveId" clId="{FD8C8307-044F-4546-8B6F-B2AD7AF84866}" dt="2024-10-06T18:17:04.631" v="820" actId="14100"/>
          <ac:picMkLst>
            <pc:docMk/>
            <pc:sldMk cId="2845575758" sldId="269"/>
            <ac:picMk id="23" creationId="{5A02585B-95E4-E6E7-3FD7-42E45D33D771}"/>
          </ac:picMkLst>
        </pc:picChg>
        <pc:picChg chg="add mod">
          <ac:chgData name="Tara Murphy" userId="d46a31dd703fabe3" providerId="LiveId" clId="{FD8C8307-044F-4546-8B6F-B2AD7AF84866}" dt="2024-10-06T18:12:58.909" v="766" actId="1076"/>
          <ac:picMkLst>
            <pc:docMk/>
            <pc:sldMk cId="2845575758" sldId="269"/>
            <ac:picMk id="25" creationId="{8F3AF04F-08E2-1601-0201-62A8E9845797}"/>
          </ac:picMkLst>
        </pc:picChg>
        <pc:picChg chg="add mod">
          <ac:chgData name="Tara Murphy" userId="d46a31dd703fabe3" providerId="LiveId" clId="{FD8C8307-044F-4546-8B6F-B2AD7AF84866}" dt="2024-10-06T18:17:42.123" v="830" actId="14100"/>
          <ac:picMkLst>
            <pc:docMk/>
            <pc:sldMk cId="2845575758" sldId="269"/>
            <ac:picMk id="27" creationId="{ACD93EE1-0209-3F67-C4B8-2BF657C0CB9A}"/>
          </ac:picMkLst>
        </pc:picChg>
        <pc:picChg chg="add mod">
          <ac:chgData name="Tara Murphy" userId="d46a31dd703fabe3" providerId="LiveId" clId="{FD8C8307-044F-4546-8B6F-B2AD7AF84866}" dt="2024-10-06T18:13:37.979" v="774" actId="1076"/>
          <ac:picMkLst>
            <pc:docMk/>
            <pc:sldMk cId="2845575758" sldId="269"/>
            <ac:picMk id="29" creationId="{08029A75-2B11-0E81-CC8A-D0526FC19B83}"/>
          </ac:picMkLst>
        </pc:picChg>
        <pc:picChg chg="add mod">
          <ac:chgData name="Tara Murphy" userId="d46a31dd703fabe3" providerId="LiveId" clId="{FD8C8307-044F-4546-8B6F-B2AD7AF84866}" dt="2024-10-06T18:18:41.863" v="840" actId="1076"/>
          <ac:picMkLst>
            <pc:docMk/>
            <pc:sldMk cId="2845575758" sldId="269"/>
            <ac:picMk id="31" creationId="{7CC1CAA8-2D83-6E48-B787-DD4A0F5B53C6}"/>
          </ac:picMkLst>
        </pc:picChg>
        <pc:picChg chg="add mod">
          <ac:chgData name="Tara Murphy" userId="d46a31dd703fabe3" providerId="LiveId" clId="{FD8C8307-044F-4546-8B6F-B2AD7AF84866}" dt="2024-10-06T18:15:04.810" v="793" actId="1076"/>
          <ac:picMkLst>
            <pc:docMk/>
            <pc:sldMk cId="2845575758" sldId="269"/>
            <ac:picMk id="33" creationId="{841418A9-6531-C7F6-5F8C-AE3ECF4FCB2C}"/>
          </ac:picMkLst>
        </pc:picChg>
        <pc:picChg chg="add mod modCrop">
          <ac:chgData name="Tara Murphy" userId="d46a31dd703fabe3" providerId="LiveId" clId="{FD8C8307-044F-4546-8B6F-B2AD7AF84866}" dt="2024-10-06T18:15:15.339" v="795" actId="732"/>
          <ac:picMkLst>
            <pc:docMk/>
            <pc:sldMk cId="2845575758" sldId="269"/>
            <ac:picMk id="35" creationId="{B878593C-C8C4-5111-C7AC-D1AD78D7E11D}"/>
          </ac:picMkLst>
        </pc:picChg>
        <pc:picChg chg="add mod">
          <ac:chgData name="Tara Murphy" userId="d46a31dd703fabe3" providerId="LiveId" clId="{FD8C8307-044F-4546-8B6F-B2AD7AF84866}" dt="2024-10-06T18:15:41.360" v="801" actId="14100"/>
          <ac:picMkLst>
            <pc:docMk/>
            <pc:sldMk cId="2845575758" sldId="269"/>
            <ac:picMk id="37" creationId="{D169D10E-A2E0-7C45-B620-943BCF2B925D}"/>
          </ac:picMkLst>
        </pc:picChg>
        <pc:picChg chg="add mod">
          <ac:chgData name="Tara Murphy" userId="d46a31dd703fabe3" providerId="LiveId" clId="{FD8C8307-044F-4546-8B6F-B2AD7AF84866}" dt="2024-10-06T18:17:30.742" v="826" actId="14100"/>
          <ac:picMkLst>
            <pc:docMk/>
            <pc:sldMk cId="2845575758" sldId="269"/>
            <ac:picMk id="39" creationId="{DC1BCFA5-1A5A-D3FD-6EBC-2D397B874BBB}"/>
          </ac:picMkLst>
        </pc:picChg>
        <pc:picChg chg="add mod">
          <ac:chgData name="Tara Murphy" userId="d46a31dd703fabe3" providerId="LiveId" clId="{FD8C8307-044F-4546-8B6F-B2AD7AF84866}" dt="2024-10-06T18:17:01.408" v="819" actId="1076"/>
          <ac:picMkLst>
            <pc:docMk/>
            <pc:sldMk cId="2845575758" sldId="269"/>
            <ac:picMk id="41" creationId="{869C6EDE-77F6-140F-F3A1-B29CF87C6694}"/>
          </ac:picMkLst>
        </pc:picChg>
        <pc:picChg chg="add mod">
          <ac:chgData name="Tara Murphy" userId="d46a31dd703fabe3" providerId="LiveId" clId="{FD8C8307-044F-4546-8B6F-B2AD7AF84866}" dt="2024-10-06T18:18:59.852" v="843" actId="1076"/>
          <ac:picMkLst>
            <pc:docMk/>
            <pc:sldMk cId="2845575758" sldId="269"/>
            <ac:picMk id="43" creationId="{3A290CD0-3691-B924-87F6-4FF4B314059A}"/>
          </ac:picMkLst>
        </pc:picChg>
        <pc:picChg chg="add mod">
          <ac:chgData name="Tara Murphy" userId="d46a31dd703fabe3" providerId="LiveId" clId="{FD8C8307-044F-4546-8B6F-B2AD7AF84866}" dt="2024-10-06T18:18:33.572" v="837" actId="14100"/>
          <ac:picMkLst>
            <pc:docMk/>
            <pc:sldMk cId="2845575758" sldId="269"/>
            <ac:picMk id="45" creationId="{E2FC4BF6-98A0-C77C-6439-C939B5A4D32D}"/>
          </ac:picMkLst>
        </pc:picChg>
      </pc:sldChg>
      <pc:sldChg chg="addSp modSp mod setBg">
        <pc:chgData name="Tara Murphy" userId="d46a31dd703fabe3" providerId="LiveId" clId="{FD8C8307-044F-4546-8B6F-B2AD7AF84866}" dt="2024-10-06T17:41:30.515" v="240" actId="122"/>
        <pc:sldMkLst>
          <pc:docMk/>
          <pc:sldMk cId="3008420794" sldId="270"/>
        </pc:sldMkLst>
        <pc:spChg chg="mod">
          <ac:chgData name="Tara Murphy" userId="d46a31dd703fabe3" providerId="LiveId" clId="{FD8C8307-044F-4546-8B6F-B2AD7AF84866}" dt="2024-10-06T17:41:30.515" v="240" actId="122"/>
          <ac:spMkLst>
            <pc:docMk/>
            <pc:sldMk cId="3008420794" sldId="270"/>
            <ac:spMk id="2" creationId="{ADC2ADF5-2A49-73AD-0AA5-8BD296B0C209}"/>
          </ac:spMkLst>
        </pc:spChg>
        <pc:spChg chg="mod ord">
          <ac:chgData name="Tara Murphy" userId="d46a31dd703fabe3" providerId="LiveId" clId="{FD8C8307-044F-4546-8B6F-B2AD7AF84866}" dt="2024-10-06T17:41:28.600" v="239" actId="1076"/>
          <ac:spMkLst>
            <pc:docMk/>
            <pc:sldMk cId="3008420794" sldId="270"/>
            <ac:spMk id="3" creationId="{0FBA66F1-764F-DC64-FD63-EF8393511E2A}"/>
          </ac:spMkLst>
        </pc:spChg>
        <pc:spChg chg="add">
          <ac:chgData name="Tara Murphy" userId="d46a31dd703fabe3" providerId="LiveId" clId="{FD8C8307-044F-4546-8B6F-B2AD7AF84866}" dt="2024-10-06T17:40:59.345" v="232" actId="26606"/>
          <ac:spMkLst>
            <pc:docMk/>
            <pc:sldMk cId="3008420794" sldId="270"/>
            <ac:spMk id="10" creationId="{AE3A741D-C19B-960A-5803-1C5887147820}"/>
          </ac:spMkLst>
        </pc:spChg>
        <pc:spChg chg="add">
          <ac:chgData name="Tara Murphy" userId="d46a31dd703fabe3" providerId="LiveId" clId="{FD8C8307-044F-4546-8B6F-B2AD7AF84866}" dt="2024-10-06T17:40:59.345" v="232" actId="26606"/>
          <ac:spMkLst>
            <pc:docMk/>
            <pc:sldMk cId="3008420794" sldId="270"/>
            <ac:spMk id="12" creationId="{DC39DE25-0E4E-0AA7-0932-1D78C2372786}"/>
          </ac:spMkLst>
        </pc:spChg>
        <pc:spChg chg="add">
          <ac:chgData name="Tara Murphy" userId="d46a31dd703fabe3" providerId="LiveId" clId="{FD8C8307-044F-4546-8B6F-B2AD7AF84866}" dt="2024-10-06T17:40:59.345" v="232" actId="26606"/>
          <ac:spMkLst>
            <pc:docMk/>
            <pc:sldMk cId="3008420794" sldId="270"/>
            <ac:spMk id="14" creationId="{8D6EA299-0840-6DEA-E670-C49AEBC87E89}"/>
          </ac:spMkLst>
        </pc:spChg>
        <pc:picChg chg="add mod">
          <ac:chgData name="Tara Murphy" userId="d46a31dd703fabe3" providerId="LiveId" clId="{FD8C8307-044F-4546-8B6F-B2AD7AF84866}" dt="2024-10-06T17:40:59.345" v="232" actId="26606"/>
          <ac:picMkLst>
            <pc:docMk/>
            <pc:sldMk cId="3008420794" sldId="270"/>
            <ac:picMk id="5" creationId="{24D2F4E3-A6A4-F871-B776-70FC7DB7D8A4}"/>
          </ac:picMkLst>
        </pc:picChg>
      </pc:sldChg>
      <pc:sldChg chg="addSp modSp mod setBg">
        <pc:chgData name="Tara Murphy" userId="d46a31dd703fabe3" providerId="LiveId" clId="{FD8C8307-044F-4546-8B6F-B2AD7AF84866}" dt="2024-10-06T19:00:57.389" v="1211" actId="1076"/>
        <pc:sldMkLst>
          <pc:docMk/>
          <pc:sldMk cId="356732440" sldId="271"/>
        </pc:sldMkLst>
        <pc:spChg chg="mod ord">
          <ac:chgData name="Tara Murphy" userId="d46a31dd703fabe3" providerId="LiveId" clId="{FD8C8307-044F-4546-8B6F-B2AD7AF84866}" dt="2024-10-06T19:00:57.389" v="1211" actId="1076"/>
          <ac:spMkLst>
            <pc:docMk/>
            <pc:sldMk cId="356732440" sldId="271"/>
            <ac:spMk id="2" creationId="{F861173C-1927-93F0-ABA3-D38BE000728E}"/>
          </ac:spMkLst>
        </pc:spChg>
        <pc:spChg chg="add">
          <ac:chgData name="Tara Murphy" userId="d46a31dd703fabe3" providerId="LiveId" clId="{FD8C8307-044F-4546-8B6F-B2AD7AF84866}" dt="2024-10-06T18:44:22.139" v="1154" actId="26606"/>
          <ac:spMkLst>
            <pc:docMk/>
            <pc:sldMk cId="356732440" sldId="271"/>
            <ac:spMk id="9" creationId="{ECC07320-C2CA-4E29-8481-9D9E143C7788}"/>
          </ac:spMkLst>
        </pc:spChg>
        <pc:spChg chg="add">
          <ac:chgData name="Tara Murphy" userId="d46a31dd703fabe3" providerId="LiveId" clId="{FD8C8307-044F-4546-8B6F-B2AD7AF84866}" dt="2024-10-06T18:44:22.139" v="1154" actId="26606"/>
          <ac:spMkLst>
            <pc:docMk/>
            <pc:sldMk cId="356732440" sldId="271"/>
            <ac:spMk id="11" creationId="{178FB36B-5BFE-42CA-BC60-1115E0D95EEC}"/>
          </ac:spMkLst>
        </pc:spChg>
        <pc:picChg chg="add mod">
          <ac:chgData name="Tara Murphy" userId="d46a31dd703fabe3" providerId="LiveId" clId="{FD8C8307-044F-4546-8B6F-B2AD7AF84866}" dt="2024-10-06T18:44:22.139" v="1154" actId="26606"/>
          <ac:picMkLst>
            <pc:docMk/>
            <pc:sldMk cId="356732440" sldId="271"/>
            <ac:picMk id="4" creationId="{2CB5D701-8C2E-A018-D4D2-DEC85D6A15AF}"/>
          </ac:picMkLst>
        </pc:picChg>
      </pc:sldChg>
      <pc:sldChg chg="addSp delSp modSp new mod">
        <pc:chgData name="Tara Murphy" userId="d46a31dd703fabe3" providerId="LiveId" clId="{FD8C8307-044F-4546-8B6F-B2AD7AF84866}" dt="2024-10-06T18:33:41.937" v="1144" actId="478"/>
        <pc:sldMkLst>
          <pc:docMk/>
          <pc:sldMk cId="1832670098" sldId="272"/>
        </pc:sldMkLst>
        <pc:spChg chg="del">
          <ac:chgData name="Tara Murphy" userId="d46a31dd703fabe3" providerId="LiveId" clId="{FD8C8307-044F-4546-8B6F-B2AD7AF84866}" dt="2024-10-06T17:33:40.451" v="148" actId="478"/>
          <ac:spMkLst>
            <pc:docMk/>
            <pc:sldMk cId="1832670098" sldId="272"/>
            <ac:spMk id="2" creationId="{C7E9F39F-C1F6-8BA5-2682-C04692BF4018}"/>
          </ac:spMkLst>
        </pc:spChg>
        <pc:spChg chg="mod">
          <ac:chgData name="Tara Murphy" userId="d46a31dd703fabe3" providerId="LiveId" clId="{FD8C8307-044F-4546-8B6F-B2AD7AF84866}" dt="2024-10-06T18:01:40.597" v="618" actId="313"/>
          <ac:spMkLst>
            <pc:docMk/>
            <pc:sldMk cId="1832670098" sldId="272"/>
            <ac:spMk id="3" creationId="{37CD4136-4087-60E2-57A3-E35C2CAA1A6E}"/>
          </ac:spMkLst>
        </pc:spChg>
        <pc:picChg chg="add mod modCrop">
          <ac:chgData name="Tara Murphy" userId="d46a31dd703fabe3" providerId="LiveId" clId="{FD8C8307-044F-4546-8B6F-B2AD7AF84866}" dt="2024-10-06T17:35:32.996" v="177" actId="1076"/>
          <ac:picMkLst>
            <pc:docMk/>
            <pc:sldMk cId="1832670098" sldId="272"/>
            <ac:picMk id="5" creationId="{EF4717A0-B829-A111-240C-BE99074251C7}"/>
          </ac:picMkLst>
        </pc:picChg>
        <pc:picChg chg="add del mod">
          <ac:chgData name="Tara Murphy" userId="d46a31dd703fabe3" providerId="LiveId" clId="{FD8C8307-044F-4546-8B6F-B2AD7AF84866}" dt="2024-10-06T18:33:41.937" v="1144" actId="478"/>
          <ac:picMkLst>
            <pc:docMk/>
            <pc:sldMk cId="1832670098" sldId="272"/>
            <ac:picMk id="7" creationId="{BF1C238E-043A-2139-5765-0FB9958FEA3C}"/>
          </ac:picMkLst>
        </pc:picChg>
      </pc:sldChg>
      <pc:sldChg chg="addSp delSp modSp new mod setBg">
        <pc:chgData name="Tara Murphy" userId="d46a31dd703fabe3" providerId="LiveId" clId="{FD8C8307-044F-4546-8B6F-B2AD7AF84866}" dt="2024-10-06T18:02:40.251" v="624" actId="1076"/>
        <pc:sldMkLst>
          <pc:docMk/>
          <pc:sldMk cId="3619916568" sldId="273"/>
        </pc:sldMkLst>
        <pc:spChg chg="mod">
          <ac:chgData name="Tara Murphy" userId="d46a31dd703fabe3" providerId="LiveId" clId="{FD8C8307-044F-4546-8B6F-B2AD7AF84866}" dt="2024-10-06T17:52:48.379" v="286" actId="1076"/>
          <ac:spMkLst>
            <pc:docMk/>
            <pc:sldMk cId="3619916568" sldId="273"/>
            <ac:spMk id="2" creationId="{836293AC-CCE0-4326-02BB-BA4F84312D63}"/>
          </ac:spMkLst>
        </pc:spChg>
        <pc:spChg chg="mod ord">
          <ac:chgData name="Tara Murphy" userId="d46a31dd703fabe3" providerId="LiveId" clId="{FD8C8307-044F-4546-8B6F-B2AD7AF84866}" dt="2024-10-06T17:52:36.825" v="283" actId="1076"/>
          <ac:spMkLst>
            <pc:docMk/>
            <pc:sldMk cId="3619916568" sldId="273"/>
            <ac:spMk id="3" creationId="{06FA0019-38DE-8AE2-6445-B4B1FD1D85C7}"/>
          </ac:spMkLst>
        </pc:spChg>
        <pc:spChg chg="add del">
          <ac:chgData name="Tara Murphy" userId="d46a31dd703fabe3" providerId="LiveId" clId="{FD8C8307-044F-4546-8B6F-B2AD7AF84866}" dt="2024-10-06T17:52:26.157" v="279" actId="26606"/>
          <ac:spMkLst>
            <pc:docMk/>
            <pc:sldMk cId="3619916568" sldId="273"/>
            <ac:spMk id="10" creationId="{AE3A741D-C19B-960A-5803-1C5887147820}"/>
          </ac:spMkLst>
        </pc:spChg>
        <pc:spChg chg="add del">
          <ac:chgData name="Tara Murphy" userId="d46a31dd703fabe3" providerId="LiveId" clId="{FD8C8307-044F-4546-8B6F-B2AD7AF84866}" dt="2024-10-06T17:52:26.157" v="279" actId="26606"/>
          <ac:spMkLst>
            <pc:docMk/>
            <pc:sldMk cId="3619916568" sldId="273"/>
            <ac:spMk id="12" creationId="{DC39DE25-0E4E-0AA7-0932-1D78C2372786}"/>
          </ac:spMkLst>
        </pc:spChg>
        <pc:spChg chg="add del">
          <ac:chgData name="Tara Murphy" userId="d46a31dd703fabe3" providerId="LiveId" clId="{FD8C8307-044F-4546-8B6F-B2AD7AF84866}" dt="2024-10-06T17:52:26.157" v="279" actId="26606"/>
          <ac:spMkLst>
            <pc:docMk/>
            <pc:sldMk cId="3619916568" sldId="273"/>
            <ac:spMk id="14" creationId="{8D6EA299-0840-6DEA-E670-C49AEBC87E89}"/>
          </ac:spMkLst>
        </pc:spChg>
        <pc:picChg chg="add mod modCrop">
          <ac:chgData name="Tara Murphy" userId="d46a31dd703fabe3" providerId="LiveId" clId="{FD8C8307-044F-4546-8B6F-B2AD7AF84866}" dt="2024-10-06T18:02:40.251" v="624" actId="1076"/>
          <ac:picMkLst>
            <pc:docMk/>
            <pc:sldMk cId="3619916568" sldId="273"/>
            <ac:picMk id="5" creationId="{10E0B50B-7A54-825A-6C24-35D3BA4AA316}"/>
          </ac:picMkLst>
        </pc:picChg>
      </pc:sldChg>
      <pc:sldChg chg="addSp delSp modSp new mod">
        <pc:chgData name="Tara Murphy" userId="d46a31dd703fabe3" providerId="LiveId" clId="{FD8C8307-044F-4546-8B6F-B2AD7AF84866}" dt="2024-10-06T18:03:40.680" v="689" actId="115"/>
        <pc:sldMkLst>
          <pc:docMk/>
          <pc:sldMk cId="4232780320" sldId="274"/>
        </pc:sldMkLst>
        <pc:spChg chg="mod">
          <ac:chgData name="Tara Murphy" userId="d46a31dd703fabe3" providerId="LiveId" clId="{FD8C8307-044F-4546-8B6F-B2AD7AF84866}" dt="2024-10-06T18:03:40.680" v="689" actId="115"/>
          <ac:spMkLst>
            <pc:docMk/>
            <pc:sldMk cId="4232780320" sldId="274"/>
            <ac:spMk id="2" creationId="{F9F60284-503D-C2E0-8DBE-8C499728EF6C}"/>
          </ac:spMkLst>
        </pc:spChg>
        <pc:spChg chg="del">
          <ac:chgData name="Tara Murphy" userId="d46a31dd703fabe3" providerId="LiveId" clId="{FD8C8307-044F-4546-8B6F-B2AD7AF84866}" dt="2024-10-06T17:55:58.132" v="290" actId="931"/>
          <ac:spMkLst>
            <pc:docMk/>
            <pc:sldMk cId="4232780320" sldId="274"/>
            <ac:spMk id="3" creationId="{E26F92B5-EA80-A427-4BE1-F4AEE66612B0}"/>
          </ac:spMkLst>
        </pc:spChg>
        <pc:picChg chg="add mod modCrop">
          <ac:chgData name="Tara Murphy" userId="d46a31dd703fabe3" providerId="LiveId" clId="{FD8C8307-044F-4546-8B6F-B2AD7AF84866}" dt="2024-10-06T17:56:19.350" v="296" actId="1076"/>
          <ac:picMkLst>
            <pc:docMk/>
            <pc:sldMk cId="4232780320" sldId="274"/>
            <ac:picMk id="5" creationId="{375FE6DB-B343-4C12-8872-D7D49EABACE3}"/>
          </ac:picMkLst>
        </pc:picChg>
      </pc:sldChg>
      <pc:sldChg chg="addSp delSp modSp new mod setBg">
        <pc:chgData name="Tara Murphy" userId="d46a31dd703fabe3" providerId="LiveId" clId="{FD8C8307-044F-4546-8B6F-B2AD7AF84866}" dt="2024-10-06T18:58:32.372" v="1205" actId="27636"/>
        <pc:sldMkLst>
          <pc:docMk/>
          <pc:sldMk cId="3785519738" sldId="275"/>
        </pc:sldMkLst>
        <pc:spChg chg="mod">
          <ac:chgData name="Tara Murphy" userId="d46a31dd703fabe3" providerId="LiveId" clId="{FD8C8307-044F-4546-8B6F-B2AD7AF84866}" dt="2024-10-06T18:58:15.094" v="1186" actId="14100"/>
          <ac:spMkLst>
            <pc:docMk/>
            <pc:sldMk cId="3785519738" sldId="275"/>
            <ac:spMk id="2" creationId="{72609364-4A01-7482-1588-F93EB799CD6A}"/>
          </ac:spMkLst>
        </pc:spChg>
        <pc:spChg chg="mod">
          <ac:chgData name="Tara Murphy" userId="d46a31dd703fabe3" providerId="LiveId" clId="{FD8C8307-044F-4546-8B6F-B2AD7AF84866}" dt="2024-10-06T18:58:32.372" v="1205" actId="27636"/>
          <ac:spMkLst>
            <pc:docMk/>
            <pc:sldMk cId="3785519738" sldId="275"/>
            <ac:spMk id="3" creationId="{579ACC68-5790-3975-F761-0E21A01328F2}"/>
          </ac:spMkLst>
        </pc:spChg>
        <pc:spChg chg="add">
          <ac:chgData name="Tara Murphy" userId="d46a31dd703fabe3" providerId="LiveId" clId="{FD8C8307-044F-4546-8B6F-B2AD7AF84866}" dt="2024-10-06T18:57:31.205" v="1177" actId="26606"/>
          <ac:spMkLst>
            <pc:docMk/>
            <pc:sldMk cId="3785519738" sldId="275"/>
            <ac:spMk id="12" creationId="{04812C46-200A-4DEB-A05E-3ED6C68C2387}"/>
          </ac:spMkLst>
        </pc:spChg>
        <pc:spChg chg="add">
          <ac:chgData name="Tara Murphy" userId="d46a31dd703fabe3" providerId="LiveId" clId="{FD8C8307-044F-4546-8B6F-B2AD7AF84866}" dt="2024-10-06T18:57:31.205" v="1177" actId="26606"/>
          <ac:spMkLst>
            <pc:docMk/>
            <pc:sldMk cId="3785519738" sldId="275"/>
            <ac:spMk id="14" creationId="{D1EA859B-E555-4109-94F3-6700E046E008}"/>
          </ac:spMkLst>
        </pc:spChg>
        <pc:picChg chg="add del mod">
          <ac:chgData name="Tara Murphy" userId="d46a31dd703fabe3" providerId="LiveId" clId="{FD8C8307-044F-4546-8B6F-B2AD7AF84866}" dt="2024-10-06T18:51:53.915" v="1173" actId="478"/>
          <ac:picMkLst>
            <pc:docMk/>
            <pc:sldMk cId="3785519738" sldId="275"/>
            <ac:picMk id="5" creationId="{477332E5-BE55-71CC-6C5C-87D127128E1C}"/>
          </ac:picMkLst>
        </pc:picChg>
        <pc:picChg chg="add mod ord">
          <ac:chgData name="Tara Murphy" userId="d46a31dd703fabe3" providerId="LiveId" clId="{FD8C8307-044F-4546-8B6F-B2AD7AF84866}" dt="2024-10-06T18:57:37.588" v="1178" actId="1076"/>
          <ac:picMkLst>
            <pc:docMk/>
            <pc:sldMk cId="3785519738" sldId="275"/>
            <ac:picMk id="7" creationId="{E46DCBCB-3FE9-B9F5-B660-66B12772AEE6}"/>
          </ac:picMkLst>
        </pc:picChg>
      </pc:sldChg>
      <pc:sldChg chg="addSp modSp new mod setBg">
        <pc:chgData name="Tara Murphy" userId="d46a31dd703fabe3" providerId="LiveId" clId="{FD8C8307-044F-4546-8B6F-B2AD7AF84866}" dt="2024-10-08T07:21:52.588" v="1715" actId="1076"/>
        <pc:sldMkLst>
          <pc:docMk/>
          <pc:sldMk cId="64560735" sldId="276"/>
        </pc:sldMkLst>
        <pc:spChg chg="mod">
          <ac:chgData name="Tara Murphy" userId="d46a31dd703fabe3" providerId="LiveId" clId="{FD8C8307-044F-4546-8B6F-B2AD7AF84866}" dt="2024-10-08T07:21:52.588" v="1715" actId="1076"/>
          <ac:spMkLst>
            <pc:docMk/>
            <pc:sldMk cId="64560735" sldId="276"/>
            <ac:spMk id="2" creationId="{109D6AD7-A746-6453-5122-4730BFE07B40}"/>
          </ac:spMkLst>
        </pc:spChg>
        <pc:spChg chg="mod">
          <ac:chgData name="Tara Murphy" userId="d46a31dd703fabe3" providerId="LiveId" clId="{FD8C8307-044F-4546-8B6F-B2AD7AF84866}" dt="2024-10-08T07:21:44.886" v="1714" actId="14100"/>
          <ac:spMkLst>
            <pc:docMk/>
            <pc:sldMk cId="64560735" sldId="276"/>
            <ac:spMk id="3" creationId="{49C87650-CB05-7D7B-D207-40A4976F25E3}"/>
          </ac:spMkLst>
        </pc:spChg>
        <pc:spChg chg="add">
          <ac:chgData name="Tara Murphy" userId="d46a31dd703fabe3" providerId="LiveId" clId="{FD8C8307-044F-4546-8B6F-B2AD7AF84866}" dt="2024-10-07T08:12:27.183" v="1582" actId="26606"/>
          <ac:spMkLst>
            <pc:docMk/>
            <pc:sldMk cId="64560735" sldId="276"/>
            <ac:spMk id="10" creationId="{D009D6D5-DAC2-4A8B-A17A-E206B9012D09}"/>
          </ac:spMkLst>
        </pc:spChg>
        <pc:picChg chg="add mod ord">
          <ac:chgData name="Tara Murphy" userId="d46a31dd703fabe3" providerId="LiveId" clId="{FD8C8307-044F-4546-8B6F-B2AD7AF84866}" dt="2024-10-07T08:12:27.183" v="1582" actId="26606"/>
          <ac:picMkLst>
            <pc:docMk/>
            <pc:sldMk cId="64560735" sldId="276"/>
            <ac:picMk id="5" creationId="{B11BF6AE-02A5-5D98-D702-70ABCBC71DFA}"/>
          </ac:picMkLst>
        </pc:picChg>
      </pc:sldChg>
      <pc:sldChg chg="addSp modSp new mod setBg">
        <pc:chgData name="Tara Murphy" userId="d46a31dd703fabe3" providerId="LiveId" clId="{FD8C8307-044F-4546-8B6F-B2AD7AF84866}" dt="2024-10-08T00:15:59.523" v="1642" actId="255"/>
        <pc:sldMkLst>
          <pc:docMk/>
          <pc:sldMk cId="549884956" sldId="277"/>
        </pc:sldMkLst>
        <pc:spChg chg="mod">
          <ac:chgData name="Tara Murphy" userId="d46a31dd703fabe3" providerId="LiveId" clId="{FD8C8307-044F-4546-8B6F-B2AD7AF84866}" dt="2024-10-08T00:15:46.102" v="1640" actId="1076"/>
          <ac:spMkLst>
            <pc:docMk/>
            <pc:sldMk cId="549884956" sldId="277"/>
            <ac:spMk id="2" creationId="{C178064C-8248-63A7-48A6-0361C063E99F}"/>
          </ac:spMkLst>
        </pc:spChg>
        <pc:spChg chg="mod">
          <ac:chgData name="Tara Murphy" userId="d46a31dd703fabe3" providerId="LiveId" clId="{FD8C8307-044F-4546-8B6F-B2AD7AF84866}" dt="2024-10-08T00:15:59.523" v="1642" actId="255"/>
          <ac:spMkLst>
            <pc:docMk/>
            <pc:sldMk cId="549884956" sldId="277"/>
            <ac:spMk id="3" creationId="{91EB59A7-7321-763C-E039-9FC35E897961}"/>
          </ac:spMkLst>
        </pc:spChg>
        <pc:spChg chg="add">
          <ac:chgData name="Tara Murphy" userId="d46a31dd703fabe3" providerId="LiveId" clId="{FD8C8307-044F-4546-8B6F-B2AD7AF84866}" dt="2024-10-08T00:15:31.466" v="1635" actId="26606"/>
          <ac:spMkLst>
            <pc:docMk/>
            <pc:sldMk cId="549884956" sldId="277"/>
            <ac:spMk id="10" creationId="{D1D34770-47A8-402C-AF23-2B653F2D88C1}"/>
          </ac:spMkLst>
        </pc:spChg>
        <pc:picChg chg="add mod">
          <ac:chgData name="Tara Murphy" userId="d46a31dd703fabe3" providerId="LiveId" clId="{FD8C8307-044F-4546-8B6F-B2AD7AF84866}" dt="2024-10-08T00:15:31.466" v="1635" actId="26606"/>
          <ac:picMkLst>
            <pc:docMk/>
            <pc:sldMk cId="549884956" sldId="277"/>
            <ac:picMk id="5" creationId="{1FB71805-C3E2-E715-513B-642251986E9D}"/>
          </ac:picMkLst>
        </pc:picChg>
      </pc:sldChg>
      <pc:sldChg chg="addSp modSp new mod setBg">
        <pc:chgData name="Tara Murphy" userId="d46a31dd703fabe3" providerId="LiveId" clId="{FD8C8307-044F-4546-8B6F-B2AD7AF84866}" dt="2024-10-08T00:14:59.609" v="1631" actId="27636"/>
        <pc:sldMkLst>
          <pc:docMk/>
          <pc:sldMk cId="673947967" sldId="278"/>
        </pc:sldMkLst>
        <pc:spChg chg="mod">
          <ac:chgData name="Tara Murphy" userId="d46a31dd703fabe3" providerId="LiveId" clId="{FD8C8307-044F-4546-8B6F-B2AD7AF84866}" dt="2024-10-08T00:14:45.878" v="1624" actId="14100"/>
          <ac:spMkLst>
            <pc:docMk/>
            <pc:sldMk cId="673947967" sldId="278"/>
            <ac:spMk id="2" creationId="{618BB94F-42A5-637A-0C73-E4FC0EAC2790}"/>
          </ac:spMkLst>
        </pc:spChg>
        <pc:spChg chg="mod">
          <ac:chgData name="Tara Murphy" userId="d46a31dd703fabe3" providerId="LiveId" clId="{FD8C8307-044F-4546-8B6F-B2AD7AF84866}" dt="2024-10-08T00:14:59.609" v="1631" actId="27636"/>
          <ac:spMkLst>
            <pc:docMk/>
            <pc:sldMk cId="673947967" sldId="278"/>
            <ac:spMk id="3" creationId="{53C275FC-856C-6050-0402-A5D0CB948B6C}"/>
          </ac:spMkLst>
        </pc:spChg>
        <pc:spChg chg="add">
          <ac:chgData name="Tara Murphy" userId="d46a31dd703fabe3" providerId="LiveId" clId="{FD8C8307-044F-4546-8B6F-B2AD7AF84866}" dt="2024-10-08T00:14:32.641" v="1620" actId="26606"/>
          <ac:spMkLst>
            <pc:docMk/>
            <pc:sldMk cId="673947967" sldId="278"/>
            <ac:spMk id="10" creationId="{B6FACB3C-9069-4791-BC5C-0DB7CD19B853}"/>
          </ac:spMkLst>
        </pc:spChg>
        <pc:spChg chg="add">
          <ac:chgData name="Tara Murphy" userId="d46a31dd703fabe3" providerId="LiveId" clId="{FD8C8307-044F-4546-8B6F-B2AD7AF84866}" dt="2024-10-08T00:14:32.641" v="1620" actId="26606"/>
          <ac:spMkLst>
            <pc:docMk/>
            <pc:sldMk cId="673947967" sldId="278"/>
            <ac:spMk id="12" creationId="{71F2038E-D777-4B76-81DD-DD13EE91B9DD}"/>
          </ac:spMkLst>
        </pc:spChg>
        <pc:grpChg chg="add">
          <ac:chgData name="Tara Murphy" userId="d46a31dd703fabe3" providerId="LiveId" clId="{FD8C8307-044F-4546-8B6F-B2AD7AF84866}" dt="2024-10-08T00:14:32.641" v="1620" actId="26606"/>
          <ac:grpSpMkLst>
            <pc:docMk/>
            <pc:sldMk cId="673947967" sldId="278"/>
            <ac:grpSpMk id="14" creationId="{DD354807-230F-4402-B1B9-F733A8F1F190}"/>
          </ac:grpSpMkLst>
        </pc:grpChg>
        <pc:picChg chg="add mod">
          <ac:chgData name="Tara Murphy" userId="d46a31dd703fabe3" providerId="LiveId" clId="{FD8C8307-044F-4546-8B6F-B2AD7AF84866}" dt="2024-10-08T00:14:32.641" v="1620" actId="26606"/>
          <ac:picMkLst>
            <pc:docMk/>
            <pc:sldMk cId="673947967" sldId="278"/>
            <ac:picMk id="5" creationId="{6D718B08-E2F0-FA09-AADA-8285A4441037}"/>
          </ac:picMkLst>
        </pc:picChg>
      </pc:sldChg>
      <pc:sldChg chg="addSp modSp new mod setBg">
        <pc:chgData name="Tara Murphy" userId="d46a31dd703fabe3" providerId="LiveId" clId="{FD8C8307-044F-4546-8B6F-B2AD7AF84866}" dt="2024-10-08T00:13:32.937" v="1616" actId="1076"/>
        <pc:sldMkLst>
          <pc:docMk/>
          <pc:sldMk cId="1297554553" sldId="279"/>
        </pc:sldMkLst>
        <pc:spChg chg="mod">
          <ac:chgData name="Tara Murphy" userId="d46a31dd703fabe3" providerId="LiveId" clId="{FD8C8307-044F-4546-8B6F-B2AD7AF84866}" dt="2024-10-08T00:13:32.937" v="1616" actId="1076"/>
          <ac:spMkLst>
            <pc:docMk/>
            <pc:sldMk cId="1297554553" sldId="279"/>
            <ac:spMk id="2" creationId="{2305D88D-B11B-0FC9-F257-3CA88E15AE29}"/>
          </ac:spMkLst>
        </pc:spChg>
        <pc:spChg chg="mod">
          <ac:chgData name="Tara Murphy" userId="d46a31dd703fabe3" providerId="LiveId" clId="{FD8C8307-044F-4546-8B6F-B2AD7AF84866}" dt="2024-10-08T00:13:28.980" v="1615" actId="1076"/>
          <ac:spMkLst>
            <pc:docMk/>
            <pc:sldMk cId="1297554553" sldId="279"/>
            <ac:spMk id="3" creationId="{AA43DF8B-4163-26EA-E4DF-BAC52385C5D1}"/>
          </ac:spMkLst>
        </pc:spChg>
        <pc:spChg chg="add">
          <ac:chgData name="Tara Murphy" userId="d46a31dd703fabe3" providerId="LiveId" clId="{FD8C8307-044F-4546-8B6F-B2AD7AF84866}" dt="2024-10-08T00:13:11" v="1612" actId="26606"/>
          <ac:spMkLst>
            <pc:docMk/>
            <pc:sldMk cId="1297554553" sldId="279"/>
            <ac:spMk id="10" creationId="{D1D34770-47A8-402C-AF23-2B653F2D88C1}"/>
          </ac:spMkLst>
        </pc:spChg>
        <pc:picChg chg="add mod">
          <ac:chgData name="Tara Murphy" userId="d46a31dd703fabe3" providerId="LiveId" clId="{FD8C8307-044F-4546-8B6F-B2AD7AF84866}" dt="2024-10-08T00:13:11" v="1612" actId="26606"/>
          <ac:picMkLst>
            <pc:docMk/>
            <pc:sldMk cId="1297554553" sldId="279"/>
            <ac:picMk id="5" creationId="{E15BD82C-561D-0D12-DFBB-6D6C3E312446}"/>
          </ac:picMkLst>
        </pc:picChg>
      </pc:sldChg>
      <pc:sldChg chg="addSp delSp modSp new mod setBg">
        <pc:chgData name="Tara Murphy" userId="d46a31dd703fabe3" providerId="LiveId" clId="{FD8C8307-044F-4546-8B6F-B2AD7AF84866}" dt="2024-10-06T19:30:53.093" v="1568" actId="1076"/>
        <pc:sldMkLst>
          <pc:docMk/>
          <pc:sldMk cId="52785919" sldId="280"/>
        </pc:sldMkLst>
        <pc:spChg chg="del">
          <ac:chgData name="Tara Murphy" userId="d46a31dd703fabe3" providerId="LiveId" clId="{FD8C8307-044F-4546-8B6F-B2AD7AF84866}" dt="2024-10-06T19:30:03.268" v="1554" actId="478"/>
          <ac:spMkLst>
            <pc:docMk/>
            <pc:sldMk cId="52785919" sldId="280"/>
            <ac:spMk id="2" creationId="{FC2DB940-D31B-A657-6C10-7764AD0306A4}"/>
          </ac:spMkLst>
        </pc:spChg>
        <pc:spChg chg="mod ord">
          <ac:chgData name="Tara Murphy" userId="d46a31dd703fabe3" providerId="LiveId" clId="{FD8C8307-044F-4546-8B6F-B2AD7AF84866}" dt="2024-10-06T19:30:53.093" v="1568" actId="1076"/>
          <ac:spMkLst>
            <pc:docMk/>
            <pc:sldMk cId="52785919" sldId="280"/>
            <ac:spMk id="3" creationId="{67D74E2B-1A40-52C2-D648-39956DD179AA}"/>
          </ac:spMkLst>
        </pc:spChg>
        <pc:spChg chg="add">
          <ac:chgData name="Tara Murphy" userId="d46a31dd703fabe3" providerId="LiveId" clId="{FD8C8307-044F-4546-8B6F-B2AD7AF84866}" dt="2024-10-06T19:30:09.719" v="1555" actId="26606"/>
          <ac:spMkLst>
            <pc:docMk/>
            <pc:sldMk cId="52785919" sldId="280"/>
            <ac:spMk id="8" creationId="{4BC99CB9-DDAD-44A2-8A1C-E3AF4E72DF5C}"/>
          </ac:spMkLst>
        </pc:spChg>
        <pc:spChg chg="add">
          <ac:chgData name="Tara Murphy" userId="d46a31dd703fabe3" providerId="LiveId" clId="{FD8C8307-044F-4546-8B6F-B2AD7AF84866}" dt="2024-10-06T19:30:09.719" v="1555" actId="26606"/>
          <ac:spMkLst>
            <pc:docMk/>
            <pc:sldMk cId="52785919" sldId="280"/>
            <ac:spMk id="10" creationId="{64053CBF-3932-45FF-8285-EE5146085F3A}"/>
          </ac:spMkLst>
        </pc:spChg>
        <pc:grpChg chg="add">
          <ac:chgData name="Tara Murphy" userId="d46a31dd703fabe3" providerId="LiveId" clId="{FD8C8307-044F-4546-8B6F-B2AD7AF84866}" dt="2024-10-06T19:30:09.719" v="1555" actId="26606"/>
          <ac:grpSpMkLst>
            <pc:docMk/>
            <pc:sldMk cId="52785919" sldId="280"/>
            <ac:grpSpMk id="12" creationId="{2E751C04-BEA6-446B-A678-9C74819EBD4C}"/>
          </ac:grpSpMkLst>
        </pc:grpChg>
        <pc:grpChg chg="add">
          <ac:chgData name="Tara Murphy" userId="d46a31dd703fabe3" providerId="LiveId" clId="{FD8C8307-044F-4546-8B6F-B2AD7AF84866}" dt="2024-10-06T19:30:09.719" v="1555" actId="26606"/>
          <ac:grpSpMkLst>
            <pc:docMk/>
            <pc:sldMk cId="52785919" sldId="280"/>
            <ac:grpSpMk id="18" creationId="{B63ACBA3-DEFD-4C6D-BBA0-64468FA99C2D}"/>
          </ac:grpSpMkLst>
        </pc:grpChg>
      </pc:sldChg>
      <pc:sldChg chg="addSp modSp new mod ord setBg">
        <pc:chgData name="Tara Murphy" userId="d46a31dd703fabe3" providerId="LiveId" clId="{FD8C8307-044F-4546-8B6F-B2AD7AF84866}" dt="2024-10-06T19:23:21.433" v="1476" actId="255"/>
        <pc:sldMkLst>
          <pc:docMk/>
          <pc:sldMk cId="3519526938" sldId="281"/>
        </pc:sldMkLst>
        <pc:spChg chg="mod">
          <ac:chgData name="Tara Murphy" userId="d46a31dd703fabe3" providerId="LiveId" clId="{FD8C8307-044F-4546-8B6F-B2AD7AF84866}" dt="2024-10-06T19:23:09.924" v="1474" actId="122"/>
          <ac:spMkLst>
            <pc:docMk/>
            <pc:sldMk cId="3519526938" sldId="281"/>
            <ac:spMk id="2" creationId="{42CE62EE-3922-CC4C-8060-94BFB0878C6C}"/>
          </ac:spMkLst>
        </pc:spChg>
        <pc:spChg chg="mod">
          <ac:chgData name="Tara Murphy" userId="d46a31dd703fabe3" providerId="LiveId" clId="{FD8C8307-044F-4546-8B6F-B2AD7AF84866}" dt="2024-10-06T19:23:21.433" v="1476" actId="255"/>
          <ac:spMkLst>
            <pc:docMk/>
            <pc:sldMk cId="3519526938" sldId="281"/>
            <ac:spMk id="3" creationId="{34A17919-E616-9887-556A-1E45A2E8D5EF}"/>
          </ac:spMkLst>
        </pc:spChg>
        <pc:spChg chg="add">
          <ac:chgData name="Tara Murphy" userId="d46a31dd703fabe3" providerId="LiveId" clId="{FD8C8307-044F-4546-8B6F-B2AD7AF84866}" dt="2024-10-06T19:22:45.207" v="1467" actId="26606"/>
          <ac:spMkLst>
            <pc:docMk/>
            <pc:sldMk cId="3519526938" sldId="281"/>
            <ac:spMk id="10" creationId="{D1D34770-47A8-402C-AF23-2B653F2D88C1}"/>
          </ac:spMkLst>
        </pc:spChg>
        <pc:picChg chg="add mod">
          <ac:chgData name="Tara Murphy" userId="d46a31dd703fabe3" providerId="LiveId" clId="{FD8C8307-044F-4546-8B6F-B2AD7AF84866}" dt="2024-10-06T19:22:45.207" v="1467" actId="26606"/>
          <ac:picMkLst>
            <pc:docMk/>
            <pc:sldMk cId="3519526938" sldId="281"/>
            <ac:picMk id="5" creationId="{9201A731-547D-59CF-4369-6A51C505A293}"/>
          </ac:picMkLst>
        </pc:picChg>
      </pc:sldChg>
      <pc:sldChg chg="addSp delSp modSp new mod setBg modAnim">
        <pc:chgData name="Tara Murphy" userId="d46a31dd703fabe3" providerId="LiveId" clId="{FD8C8307-044F-4546-8B6F-B2AD7AF84866}" dt="2024-10-08T07:35:58.458" v="1778" actId="14100"/>
        <pc:sldMkLst>
          <pc:docMk/>
          <pc:sldMk cId="575675420" sldId="282"/>
        </pc:sldMkLst>
        <pc:spChg chg="mod">
          <ac:chgData name="Tara Murphy" userId="d46a31dd703fabe3" providerId="LiveId" clId="{FD8C8307-044F-4546-8B6F-B2AD7AF84866}" dt="2024-10-08T00:20:45.266" v="1672" actId="207"/>
          <ac:spMkLst>
            <pc:docMk/>
            <pc:sldMk cId="575675420" sldId="282"/>
            <ac:spMk id="2" creationId="{E42F3913-4A28-E785-CD97-2EB072C96540}"/>
          </ac:spMkLst>
        </pc:spChg>
        <pc:spChg chg="mod">
          <ac:chgData name="Tara Murphy" userId="d46a31dd703fabe3" providerId="LiveId" clId="{FD8C8307-044F-4546-8B6F-B2AD7AF84866}" dt="2024-10-08T07:35:58.458" v="1778" actId="14100"/>
          <ac:spMkLst>
            <pc:docMk/>
            <pc:sldMk cId="575675420" sldId="282"/>
            <ac:spMk id="3" creationId="{173A9BD0-EE62-0278-55D6-1A9B62FC9805}"/>
          </ac:spMkLst>
        </pc:spChg>
        <pc:spChg chg="add del">
          <ac:chgData name="Tara Murphy" userId="d46a31dd703fabe3" providerId="LiveId" clId="{FD8C8307-044F-4546-8B6F-B2AD7AF84866}" dt="2024-10-08T00:18:23.378" v="1654" actId="26606"/>
          <ac:spMkLst>
            <pc:docMk/>
            <pc:sldMk cId="575675420" sldId="282"/>
            <ac:spMk id="8" creationId="{5C8908E2-EE49-44D2-9428-A28D2312A8D5}"/>
          </ac:spMkLst>
        </pc:spChg>
        <pc:spChg chg="add del">
          <ac:chgData name="Tara Murphy" userId="d46a31dd703fabe3" providerId="LiveId" clId="{FD8C8307-044F-4546-8B6F-B2AD7AF84866}" dt="2024-10-08T00:20:06.084" v="1664" actId="26606"/>
          <ac:spMkLst>
            <pc:docMk/>
            <pc:sldMk cId="575675420" sldId="282"/>
            <ac:spMk id="9" creationId="{E81BF4F6-F2CF-4984-9D14-D6966D92F99F}"/>
          </ac:spMkLst>
        </pc:spChg>
        <pc:spChg chg="add del">
          <ac:chgData name="Tara Murphy" userId="d46a31dd703fabe3" providerId="LiveId" clId="{FD8C8307-044F-4546-8B6F-B2AD7AF84866}" dt="2024-10-08T00:20:06.084" v="1664" actId="26606"/>
          <ac:spMkLst>
            <pc:docMk/>
            <pc:sldMk cId="575675420" sldId="282"/>
            <ac:spMk id="12" creationId="{C0763A76-9F1C-4FC5-82B7-DD475DA461B2}"/>
          </ac:spMkLst>
        </pc:spChg>
        <pc:spChg chg="add del">
          <ac:chgData name="Tara Murphy" userId="d46a31dd703fabe3" providerId="LiveId" clId="{FD8C8307-044F-4546-8B6F-B2AD7AF84866}" dt="2024-10-08T00:18:23.378" v="1654" actId="26606"/>
          <ac:spMkLst>
            <pc:docMk/>
            <pc:sldMk cId="575675420" sldId="282"/>
            <ac:spMk id="14" creationId="{BD92035A-AA2F-4CD8-A556-1CE8BDEC75BD}"/>
          </ac:spMkLst>
        </pc:spChg>
        <pc:spChg chg="add del">
          <ac:chgData name="Tara Murphy" userId="d46a31dd703fabe3" providerId="LiveId" clId="{FD8C8307-044F-4546-8B6F-B2AD7AF84866}" dt="2024-10-08T00:18:23.378" v="1654" actId="26606"/>
          <ac:spMkLst>
            <pc:docMk/>
            <pc:sldMk cId="575675420" sldId="282"/>
            <ac:spMk id="16" creationId="{ED888B23-07FA-482A-96DF-47E31AF1A603}"/>
          </ac:spMkLst>
        </pc:spChg>
        <pc:spChg chg="add">
          <ac:chgData name="Tara Murphy" userId="d46a31dd703fabe3" providerId="LiveId" clId="{FD8C8307-044F-4546-8B6F-B2AD7AF84866}" dt="2024-10-08T00:20:06.084" v="1664" actId="26606"/>
          <ac:spMkLst>
            <pc:docMk/>
            <pc:sldMk cId="575675420" sldId="282"/>
            <ac:spMk id="17" creationId="{B5A8AFA4-5C32-4100-9C6D-839A47E15FA0}"/>
          </ac:spMkLst>
        </pc:spChg>
        <pc:spChg chg="add">
          <ac:chgData name="Tara Murphy" userId="d46a31dd703fabe3" providerId="LiveId" clId="{FD8C8307-044F-4546-8B6F-B2AD7AF84866}" dt="2024-10-08T00:20:06.084" v="1664" actId="26606"/>
          <ac:spMkLst>
            <pc:docMk/>
            <pc:sldMk cId="575675420" sldId="282"/>
            <ac:spMk id="19" creationId="{96B5F253-7949-47C2-9DBD-1570ECDA2296}"/>
          </ac:spMkLst>
        </pc:spChg>
        <pc:grpChg chg="add del">
          <ac:chgData name="Tara Murphy" userId="d46a31dd703fabe3" providerId="LiveId" clId="{FD8C8307-044F-4546-8B6F-B2AD7AF84866}" dt="2024-10-08T00:18:23.378" v="1654" actId="26606"/>
          <ac:grpSpMkLst>
            <pc:docMk/>
            <pc:sldMk cId="575675420" sldId="282"/>
            <ac:grpSpMk id="10" creationId="{5D1A9D8B-3117-4D9D-BDA4-DD81895098B0}"/>
          </ac:grpSpMkLst>
        </pc:grpChg>
        <pc:picChg chg="add del mod">
          <ac:chgData name="Tara Murphy" userId="d46a31dd703fabe3" providerId="LiveId" clId="{FD8C8307-044F-4546-8B6F-B2AD7AF84866}" dt="2024-10-08T00:18:51.878" v="1658" actId="478"/>
          <ac:picMkLst>
            <pc:docMk/>
            <pc:sldMk cId="575675420" sldId="282"/>
            <ac:picMk id="5" creationId="{6C67FAF3-18C3-5C4C-EB28-99FD67E9A446}"/>
          </ac:picMkLst>
        </pc:picChg>
        <pc:picChg chg="add mod">
          <ac:chgData name="Tara Murphy" userId="d46a31dd703fabe3" providerId="LiveId" clId="{FD8C8307-044F-4546-8B6F-B2AD7AF84866}" dt="2024-10-08T00:20:09.440" v="1665" actId="14100"/>
          <ac:picMkLst>
            <pc:docMk/>
            <pc:sldMk cId="575675420" sldId="282"/>
            <ac:picMk id="7" creationId="{91112D23-1B22-574C-3701-52154452BC17}"/>
          </ac:picMkLst>
        </pc:picChg>
      </pc:sldChg>
      <pc:sldChg chg="delSp modSp new del mod">
        <pc:chgData name="Tara Murphy" userId="d46a31dd703fabe3" providerId="LiveId" clId="{FD8C8307-044F-4546-8B6F-B2AD7AF84866}" dt="2024-10-08T00:17:50.632" v="1652" actId="2696"/>
        <pc:sldMkLst>
          <pc:docMk/>
          <pc:sldMk cId="216039482" sldId="283"/>
        </pc:sldMkLst>
        <pc:spChg chg="del">
          <ac:chgData name="Tara Murphy" userId="d46a31dd703fabe3" providerId="LiveId" clId="{FD8C8307-044F-4546-8B6F-B2AD7AF84866}" dt="2024-10-06T19:27:10.526" v="1528" actId="478"/>
          <ac:spMkLst>
            <pc:docMk/>
            <pc:sldMk cId="216039482" sldId="283"/>
            <ac:spMk id="2" creationId="{9598153B-D140-F387-78EF-3F2C02F11CF8}"/>
          </ac:spMkLst>
        </pc:spChg>
        <pc:spChg chg="mod">
          <ac:chgData name="Tara Murphy" userId="d46a31dd703fabe3" providerId="LiveId" clId="{FD8C8307-044F-4546-8B6F-B2AD7AF84866}" dt="2024-10-06T19:27:47.087" v="1545" actId="1076"/>
          <ac:spMkLst>
            <pc:docMk/>
            <pc:sldMk cId="216039482" sldId="283"/>
            <ac:spMk id="3" creationId="{BB037BCC-58A5-3FAF-94A9-CBC85E4C5D76}"/>
          </ac:spMkLst>
        </pc:spChg>
      </pc:sldChg>
      <pc:sldChg chg="addSp delSp modSp new mod setBg">
        <pc:chgData name="Tara Murphy" userId="d46a31dd703fabe3" providerId="LiveId" clId="{FD8C8307-044F-4546-8B6F-B2AD7AF84866}" dt="2024-10-08T07:40:36.825" v="1812" actId="1076"/>
        <pc:sldMkLst>
          <pc:docMk/>
          <pc:sldMk cId="1188999436" sldId="283"/>
        </pc:sldMkLst>
        <pc:spChg chg="del">
          <ac:chgData name="Tara Murphy" userId="d46a31dd703fabe3" providerId="LiveId" clId="{FD8C8307-044F-4546-8B6F-B2AD7AF84866}" dt="2024-10-08T07:34:55.848" v="1770" actId="478"/>
          <ac:spMkLst>
            <pc:docMk/>
            <pc:sldMk cId="1188999436" sldId="283"/>
            <ac:spMk id="2" creationId="{89F69ED7-FB19-8BD6-11AD-02EDB28B4DCE}"/>
          </ac:spMkLst>
        </pc:spChg>
        <pc:spChg chg="mod">
          <ac:chgData name="Tara Murphy" userId="d46a31dd703fabe3" providerId="LiveId" clId="{FD8C8307-044F-4546-8B6F-B2AD7AF84866}" dt="2024-10-08T07:40:36.825" v="1812" actId="1076"/>
          <ac:spMkLst>
            <pc:docMk/>
            <pc:sldMk cId="1188999436" sldId="283"/>
            <ac:spMk id="3" creationId="{0BC52454-FF03-24FD-304D-BE10F0A8194B}"/>
          </ac:spMkLst>
        </pc:spChg>
        <pc:spChg chg="add">
          <ac:chgData name="Tara Murphy" userId="d46a31dd703fabe3" providerId="LiveId" clId="{FD8C8307-044F-4546-8B6F-B2AD7AF84866}" dt="2024-10-08T07:40:07.249" v="1808" actId="26606"/>
          <ac:spMkLst>
            <pc:docMk/>
            <pc:sldMk cId="1188999436" sldId="283"/>
            <ac:spMk id="10" creationId="{12609869-9E80-471B-A487-A53288E0E791}"/>
          </ac:spMkLst>
        </pc:spChg>
        <pc:spChg chg="add">
          <ac:chgData name="Tara Murphy" userId="d46a31dd703fabe3" providerId="LiveId" clId="{FD8C8307-044F-4546-8B6F-B2AD7AF84866}" dt="2024-10-08T07:40:07.249" v="1808" actId="26606"/>
          <ac:spMkLst>
            <pc:docMk/>
            <pc:sldMk cId="1188999436" sldId="283"/>
            <ac:spMk id="12" creationId="{7004738A-9D34-43E8-97D2-CA0EED4F8BE0}"/>
          </ac:spMkLst>
        </pc:spChg>
        <pc:spChg chg="add">
          <ac:chgData name="Tara Murphy" userId="d46a31dd703fabe3" providerId="LiveId" clId="{FD8C8307-044F-4546-8B6F-B2AD7AF84866}" dt="2024-10-08T07:40:07.249" v="1808" actId="26606"/>
          <ac:spMkLst>
            <pc:docMk/>
            <pc:sldMk cId="1188999436" sldId="283"/>
            <ac:spMk id="14" creationId="{B8B8D07F-F13E-443E-BA68-2D26672D76B9}"/>
          </ac:spMkLst>
        </pc:spChg>
        <pc:spChg chg="add">
          <ac:chgData name="Tara Murphy" userId="d46a31dd703fabe3" providerId="LiveId" clId="{FD8C8307-044F-4546-8B6F-B2AD7AF84866}" dt="2024-10-08T07:40:07.249" v="1808" actId="26606"/>
          <ac:spMkLst>
            <pc:docMk/>
            <pc:sldMk cId="1188999436" sldId="283"/>
            <ac:spMk id="16" creationId="{2813A4FA-24A5-41ED-A534-3807D1B2F344}"/>
          </ac:spMkLst>
        </pc:spChg>
        <pc:spChg chg="add">
          <ac:chgData name="Tara Murphy" userId="d46a31dd703fabe3" providerId="LiveId" clId="{FD8C8307-044F-4546-8B6F-B2AD7AF84866}" dt="2024-10-08T07:40:07.249" v="1808" actId="26606"/>
          <ac:spMkLst>
            <pc:docMk/>
            <pc:sldMk cId="1188999436" sldId="283"/>
            <ac:spMk id="18" creationId="{C3944F27-CA70-4E84-A51A-E6BF89558979}"/>
          </ac:spMkLst>
        </pc:spChg>
        <pc:picChg chg="add mod">
          <ac:chgData name="Tara Murphy" userId="d46a31dd703fabe3" providerId="LiveId" clId="{FD8C8307-044F-4546-8B6F-B2AD7AF84866}" dt="2024-10-08T07:40:07.249" v="1808" actId="26606"/>
          <ac:picMkLst>
            <pc:docMk/>
            <pc:sldMk cId="1188999436" sldId="283"/>
            <ac:picMk id="5" creationId="{4575D940-B5F6-DA22-B0AE-D5DBB8C5DB15}"/>
          </ac:picMkLst>
        </pc:picChg>
      </pc:sldChg>
      <pc:sldChg chg="addSp delSp modSp new mod ord setBg">
        <pc:chgData name="Tara Murphy" userId="d46a31dd703fabe3" providerId="LiveId" clId="{FD8C8307-044F-4546-8B6F-B2AD7AF84866}" dt="2024-10-08T07:38:54.995" v="1802" actId="1076"/>
        <pc:sldMkLst>
          <pc:docMk/>
          <pc:sldMk cId="1039698178" sldId="284"/>
        </pc:sldMkLst>
        <pc:spChg chg="del">
          <ac:chgData name="Tara Murphy" userId="d46a31dd703fabe3" providerId="LiveId" clId="{FD8C8307-044F-4546-8B6F-B2AD7AF84866}" dt="2024-10-08T07:35:01.355" v="1771" actId="478"/>
          <ac:spMkLst>
            <pc:docMk/>
            <pc:sldMk cId="1039698178" sldId="284"/>
            <ac:spMk id="2" creationId="{B1E5A285-46EC-03BC-C9B8-61D4D7E1BB8E}"/>
          </ac:spMkLst>
        </pc:spChg>
        <pc:spChg chg="mod">
          <ac:chgData name="Tara Murphy" userId="d46a31dd703fabe3" providerId="LiveId" clId="{FD8C8307-044F-4546-8B6F-B2AD7AF84866}" dt="2024-10-08T07:38:54.995" v="1802" actId="1076"/>
          <ac:spMkLst>
            <pc:docMk/>
            <pc:sldMk cId="1039698178" sldId="284"/>
            <ac:spMk id="3" creationId="{49381FF8-962B-2794-84AA-FDE3918689C5}"/>
          </ac:spMkLst>
        </pc:spChg>
        <pc:spChg chg="add del">
          <ac:chgData name="Tara Murphy" userId="d46a31dd703fabe3" providerId="LiveId" clId="{FD8C8307-044F-4546-8B6F-B2AD7AF84866}" dt="2024-10-08T07:38:20.921" v="1791" actId="26606"/>
          <ac:spMkLst>
            <pc:docMk/>
            <pc:sldMk cId="1039698178" sldId="284"/>
            <ac:spMk id="10" creationId="{D1D34770-47A8-402C-AF23-2B653F2D88C1}"/>
          </ac:spMkLst>
        </pc:spChg>
        <pc:spChg chg="add">
          <ac:chgData name="Tara Murphy" userId="d46a31dd703fabe3" providerId="LiveId" clId="{FD8C8307-044F-4546-8B6F-B2AD7AF84866}" dt="2024-10-08T07:38:20.921" v="1791" actId="26606"/>
          <ac:spMkLst>
            <pc:docMk/>
            <pc:sldMk cId="1039698178" sldId="284"/>
            <ac:spMk id="15" creationId="{12609869-9E80-471B-A487-A53288E0E791}"/>
          </ac:spMkLst>
        </pc:spChg>
        <pc:spChg chg="add">
          <ac:chgData name="Tara Murphy" userId="d46a31dd703fabe3" providerId="LiveId" clId="{FD8C8307-044F-4546-8B6F-B2AD7AF84866}" dt="2024-10-08T07:38:20.921" v="1791" actId="26606"/>
          <ac:spMkLst>
            <pc:docMk/>
            <pc:sldMk cId="1039698178" sldId="284"/>
            <ac:spMk id="17" creationId="{7004738A-9D34-43E8-97D2-CA0EED4F8BE0}"/>
          </ac:spMkLst>
        </pc:spChg>
        <pc:spChg chg="add">
          <ac:chgData name="Tara Murphy" userId="d46a31dd703fabe3" providerId="LiveId" clId="{FD8C8307-044F-4546-8B6F-B2AD7AF84866}" dt="2024-10-08T07:38:20.921" v="1791" actId="26606"/>
          <ac:spMkLst>
            <pc:docMk/>
            <pc:sldMk cId="1039698178" sldId="284"/>
            <ac:spMk id="19" creationId="{B8B8D07F-F13E-443E-BA68-2D26672D76B9}"/>
          </ac:spMkLst>
        </pc:spChg>
        <pc:spChg chg="add">
          <ac:chgData name="Tara Murphy" userId="d46a31dd703fabe3" providerId="LiveId" clId="{FD8C8307-044F-4546-8B6F-B2AD7AF84866}" dt="2024-10-08T07:38:20.921" v="1791" actId="26606"/>
          <ac:spMkLst>
            <pc:docMk/>
            <pc:sldMk cId="1039698178" sldId="284"/>
            <ac:spMk id="21" creationId="{2813A4FA-24A5-41ED-A534-3807D1B2F344}"/>
          </ac:spMkLst>
        </pc:spChg>
        <pc:spChg chg="add">
          <ac:chgData name="Tara Murphy" userId="d46a31dd703fabe3" providerId="LiveId" clId="{FD8C8307-044F-4546-8B6F-B2AD7AF84866}" dt="2024-10-08T07:38:20.921" v="1791" actId="26606"/>
          <ac:spMkLst>
            <pc:docMk/>
            <pc:sldMk cId="1039698178" sldId="284"/>
            <ac:spMk id="23" creationId="{C3944F27-CA70-4E84-A51A-E6BF89558979}"/>
          </ac:spMkLst>
        </pc:spChg>
        <pc:picChg chg="add del mod">
          <ac:chgData name="Tara Murphy" userId="d46a31dd703fabe3" providerId="LiveId" clId="{FD8C8307-044F-4546-8B6F-B2AD7AF84866}" dt="2024-10-08T07:36:57.195" v="1786" actId="478"/>
          <ac:picMkLst>
            <pc:docMk/>
            <pc:sldMk cId="1039698178" sldId="284"/>
            <ac:picMk id="5" creationId="{32C210EF-1FE4-10A6-E915-F312601EFA9B}"/>
          </ac:picMkLst>
        </pc:picChg>
        <pc:picChg chg="add mod">
          <ac:chgData name="Tara Murphy" userId="d46a31dd703fabe3" providerId="LiveId" clId="{FD8C8307-044F-4546-8B6F-B2AD7AF84866}" dt="2024-10-08T07:38:30.136" v="1793" actId="1076"/>
          <ac:picMkLst>
            <pc:docMk/>
            <pc:sldMk cId="1039698178" sldId="284"/>
            <ac:picMk id="7" creationId="{CBD73EE6-0C9B-2A56-1F94-CDA8149009F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5D3A32-3B58-4FC8-87F2-0471CA43577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38150F1-9A96-4D92-93B5-6A81D159332D}">
      <dgm:prSet/>
      <dgm:spPr/>
      <dgm:t>
        <a:bodyPr/>
        <a:lstStyle/>
        <a:p>
          <a:r>
            <a:rPr lang="en-US" b="1" i="0" baseline="0"/>
            <a:t>Key Characteristics of Relational Depth:</a:t>
          </a:r>
          <a:endParaRPr lang="en-US"/>
        </a:p>
      </dgm:t>
    </dgm:pt>
    <dgm:pt modelId="{3EA364BE-28FD-44ED-AEE7-F3D4415BFE15}" type="parTrans" cxnId="{34C1545C-1216-44E0-9796-E4FBF0596DF3}">
      <dgm:prSet/>
      <dgm:spPr/>
      <dgm:t>
        <a:bodyPr/>
        <a:lstStyle/>
        <a:p>
          <a:endParaRPr lang="en-US"/>
        </a:p>
      </dgm:t>
    </dgm:pt>
    <dgm:pt modelId="{0648FDED-5884-43DB-8AC6-D0B74A7AF314}" type="sibTrans" cxnId="{34C1545C-1216-44E0-9796-E4FBF0596DF3}">
      <dgm:prSet/>
      <dgm:spPr/>
      <dgm:t>
        <a:bodyPr/>
        <a:lstStyle/>
        <a:p>
          <a:endParaRPr lang="en-US"/>
        </a:p>
      </dgm:t>
    </dgm:pt>
    <dgm:pt modelId="{048E28D6-C3FB-4F32-BA26-FF46E87CD368}">
      <dgm:prSet/>
      <dgm:spPr/>
      <dgm:t>
        <a:bodyPr/>
        <a:lstStyle/>
        <a:p>
          <a:r>
            <a:rPr lang="en-US" b="1" i="0" baseline="0"/>
            <a:t>Mutual Connection</a:t>
          </a:r>
          <a:r>
            <a:rPr lang="en-US" b="0" i="0" baseline="0"/>
            <a:t>:</a:t>
          </a:r>
          <a:endParaRPr lang="en-US"/>
        </a:p>
      </dgm:t>
    </dgm:pt>
    <dgm:pt modelId="{F99616B9-8D7A-4CCF-9530-E3E12CD69013}" type="parTrans" cxnId="{A5113D1F-94FF-4B38-AC08-B1932CA237FC}">
      <dgm:prSet/>
      <dgm:spPr/>
      <dgm:t>
        <a:bodyPr/>
        <a:lstStyle/>
        <a:p>
          <a:endParaRPr lang="en-US"/>
        </a:p>
      </dgm:t>
    </dgm:pt>
    <dgm:pt modelId="{30213ED3-1E4A-4D93-A1FA-19E6BE108BF1}" type="sibTrans" cxnId="{A5113D1F-94FF-4B38-AC08-B1932CA237FC}">
      <dgm:prSet/>
      <dgm:spPr/>
      <dgm:t>
        <a:bodyPr/>
        <a:lstStyle/>
        <a:p>
          <a:endParaRPr lang="en-US"/>
        </a:p>
      </dgm:t>
    </dgm:pt>
    <dgm:pt modelId="{9EA0A7CA-1EBA-41BB-971F-66C19AFC6BD3}">
      <dgm:prSet/>
      <dgm:spPr/>
      <dgm:t>
        <a:bodyPr/>
        <a:lstStyle/>
        <a:p>
          <a:r>
            <a:rPr lang="en-US" b="0" i="0" baseline="0"/>
            <a:t>At relational depth, there is a sense of shared presence, where both the therapist and client feel truly seen, heard, and understood. The connection goes beyond verbal communication, engaging both parties on emotional, cognitive, and even spiritual levels. Both the therapist and client feel authentically themselves, allowing for deeper vulnerability and openness.</a:t>
          </a:r>
          <a:endParaRPr lang="en-US"/>
        </a:p>
      </dgm:t>
    </dgm:pt>
    <dgm:pt modelId="{D8E6205F-3D65-4E76-BD08-D325EC71D9DB}" type="parTrans" cxnId="{91A9E52E-D6B9-46A9-AB66-136A1C44467D}">
      <dgm:prSet/>
      <dgm:spPr/>
      <dgm:t>
        <a:bodyPr/>
        <a:lstStyle/>
        <a:p>
          <a:endParaRPr lang="en-US"/>
        </a:p>
      </dgm:t>
    </dgm:pt>
    <dgm:pt modelId="{972A8B15-572C-4E7F-8184-69B97971EB4C}" type="sibTrans" cxnId="{91A9E52E-D6B9-46A9-AB66-136A1C44467D}">
      <dgm:prSet/>
      <dgm:spPr/>
      <dgm:t>
        <a:bodyPr/>
        <a:lstStyle/>
        <a:p>
          <a:endParaRPr lang="en-US"/>
        </a:p>
      </dgm:t>
    </dgm:pt>
    <dgm:pt modelId="{CF44BB32-66F6-46AE-BCC5-D9269C6BE219}">
      <dgm:prSet/>
      <dgm:spPr/>
      <dgm:t>
        <a:bodyPr/>
        <a:lstStyle/>
        <a:p>
          <a:r>
            <a:rPr lang="en-US" b="1" i="0" baseline="0"/>
            <a:t>Authenticity</a:t>
          </a:r>
          <a:r>
            <a:rPr lang="en-US" b="0" i="0" baseline="0"/>
            <a:t>:</a:t>
          </a:r>
          <a:endParaRPr lang="en-US"/>
        </a:p>
      </dgm:t>
    </dgm:pt>
    <dgm:pt modelId="{E074EEB9-12EE-4D60-A706-1312849DE061}" type="parTrans" cxnId="{5237EC39-90F4-44B7-A0BD-35B22F54BB8B}">
      <dgm:prSet/>
      <dgm:spPr/>
      <dgm:t>
        <a:bodyPr/>
        <a:lstStyle/>
        <a:p>
          <a:endParaRPr lang="en-US"/>
        </a:p>
      </dgm:t>
    </dgm:pt>
    <dgm:pt modelId="{A0F01DF0-2ECF-4EEC-BEC0-6EE3DD35E362}" type="sibTrans" cxnId="{5237EC39-90F4-44B7-A0BD-35B22F54BB8B}">
      <dgm:prSet/>
      <dgm:spPr/>
      <dgm:t>
        <a:bodyPr/>
        <a:lstStyle/>
        <a:p>
          <a:endParaRPr lang="en-US"/>
        </a:p>
      </dgm:t>
    </dgm:pt>
    <dgm:pt modelId="{FD12E629-00A8-4FD3-888C-D3CFBD221DE3}">
      <dgm:prSet/>
      <dgm:spPr/>
      <dgm:t>
        <a:bodyPr/>
        <a:lstStyle/>
        <a:p>
          <a:r>
            <a:rPr lang="en-US" b="0" i="0" baseline="0"/>
            <a:t>Relational depth involves a high degree of </a:t>
          </a:r>
          <a:r>
            <a:rPr lang="en-US" b="1" i="0" baseline="0"/>
            <a:t>genuineness</a:t>
          </a:r>
          <a:r>
            <a:rPr lang="en-US" b="0" i="0" baseline="0"/>
            <a:t> and </a:t>
          </a:r>
          <a:r>
            <a:rPr lang="en-US" b="1" i="0" baseline="0"/>
            <a:t>authenticity</a:t>
          </a:r>
          <a:r>
            <a:rPr lang="en-US" b="0" i="0" baseline="0"/>
            <a:t> from both the therapist and the client. The therapist is not just playing a professional role but is fully present as a person, bringing their whole self to the encounter. This can mean sharing feelings, reactions, or insights that arise naturally in the moment, without forcing or concealing emotions.</a:t>
          </a:r>
          <a:endParaRPr lang="en-US"/>
        </a:p>
      </dgm:t>
    </dgm:pt>
    <dgm:pt modelId="{76A66FB2-516F-475C-8166-F22B5FD73A90}" type="parTrans" cxnId="{25836C71-F464-4BEB-AE7B-9CAF09F51EF2}">
      <dgm:prSet/>
      <dgm:spPr/>
      <dgm:t>
        <a:bodyPr/>
        <a:lstStyle/>
        <a:p>
          <a:endParaRPr lang="en-US"/>
        </a:p>
      </dgm:t>
    </dgm:pt>
    <dgm:pt modelId="{A47055E4-3A73-4AD5-9F76-70AF7759A645}" type="sibTrans" cxnId="{25836C71-F464-4BEB-AE7B-9CAF09F51EF2}">
      <dgm:prSet/>
      <dgm:spPr/>
      <dgm:t>
        <a:bodyPr/>
        <a:lstStyle/>
        <a:p>
          <a:endParaRPr lang="en-US"/>
        </a:p>
      </dgm:t>
    </dgm:pt>
    <dgm:pt modelId="{0EFD4F11-76B7-4693-BD81-6E7E9D41A7D0}">
      <dgm:prSet/>
      <dgm:spPr/>
      <dgm:t>
        <a:bodyPr/>
        <a:lstStyle/>
        <a:p>
          <a:r>
            <a:rPr lang="en-US" b="1" i="0" baseline="0"/>
            <a:t>Presence</a:t>
          </a:r>
          <a:r>
            <a:rPr lang="en-US" b="0" i="0" baseline="0"/>
            <a:t>:</a:t>
          </a:r>
          <a:endParaRPr lang="en-US"/>
        </a:p>
      </dgm:t>
    </dgm:pt>
    <dgm:pt modelId="{C69AF851-60CF-4DC4-BF2F-D2BE52E39B2B}" type="parTrans" cxnId="{3D7E1462-E66C-4C9D-AF09-549301225FDC}">
      <dgm:prSet/>
      <dgm:spPr/>
      <dgm:t>
        <a:bodyPr/>
        <a:lstStyle/>
        <a:p>
          <a:endParaRPr lang="en-US"/>
        </a:p>
      </dgm:t>
    </dgm:pt>
    <dgm:pt modelId="{89B62574-CA4F-4A2E-AB9F-37379FBBC840}" type="sibTrans" cxnId="{3D7E1462-E66C-4C9D-AF09-549301225FDC}">
      <dgm:prSet/>
      <dgm:spPr/>
      <dgm:t>
        <a:bodyPr/>
        <a:lstStyle/>
        <a:p>
          <a:endParaRPr lang="en-US"/>
        </a:p>
      </dgm:t>
    </dgm:pt>
    <dgm:pt modelId="{718A358A-9B1C-490A-8916-52439BD6AF97}">
      <dgm:prSet/>
      <dgm:spPr/>
      <dgm:t>
        <a:bodyPr/>
        <a:lstStyle/>
        <a:p>
          <a:r>
            <a:rPr lang="en-US" b="0" i="0" baseline="0"/>
            <a:t>Relational depth is deeply linked to the therapist’s ability to cultivate and maintain </a:t>
          </a:r>
          <a:r>
            <a:rPr lang="en-US" b="1" i="0" baseline="0"/>
            <a:t>therapeutic presence</a:t>
          </a:r>
          <a:r>
            <a:rPr lang="en-US" b="0" i="0" baseline="0"/>
            <a:t>. The therapist must be fully in the moment, emotionally attuned, and responsive to the client’s needs and experience. Presence fosters the safety and trust needed for clients to explore difficult or vulnerable emotions.</a:t>
          </a:r>
          <a:endParaRPr lang="en-US"/>
        </a:p>
      </dgm:t>
    </dgm:pt>
    <dgm:pt modelId="{DB184030-3DC9-4423-9A92-11DC2E4F4F3C}" type="parTrans" cxnId="{E796C3DC-33CC-4531-A988-FBAFCCD9A347}">
      <dgm:prSet/>
      <dgm:spPr/>
      <dgm:t>
        <a:bodyPr/>
        <a:lstStyle/>
        <a:p>
          <a:endParaRPr lang="en-US"/>
        </a:p>
      </dgm:t>
    </dgm:pt>
    <dgm:pt modelId="{EC1D908D-25D4-4B52-A026-3C3959B554A6}" type="sibTrans" cxnId="{E796C3DC-33CC-4531-A988-FBAFCCD9A347}">
      <dgm:prSet/>
      <dgm:spPr/>
      <dgm:t>
        <a:bodyPr/>
        <a:lstStyle/>
        <a:p>
          <a:endParaRPr lang="en-US"/>
        </a:p>
      </dgm:t>
    </dgm:pt>
    <dgm:pt modelId="{6E560A12-D1E8-4CE9-BA82-0F5E72375A5B}">
      <dgm:prSet/>
      <dgm:spPr/>
      <dgm:t>
        <a:bodyPr/>
        <a:lstStyle/>
        <a:p>
          <a:r>
            <a:rPr lang="en-US" b="1" i="0" baseline="0"/>
            <a:t>Emotional Risk and Vulnerability</a:t>
          </a:r>
          <a:r>
            <a:rPr lang="en-US" b="0" i="0" baseline="0"/>
            <a:t>:</a:t>
          </a:r>
          <a:endParaRPr lang="en-US"/>
        </a:p>
      </dgm:t>
    </dgm:pt>
    <dgm:pt modelId="{D976BC1C-B619-4DE1-B13D-E88D13658661}" type="parTrans" cxnId="{6C215BD4-D138-46EE-BA86-39BD6188C0A0}">
      <dgm:prSet/>
      <dgm:spPr/>
      <dgm:t>
        <a:bodyPr/>
        <a:lstStyle/>
        <a:p>
          <a:endParaRPr lang="en-US"/>
        </a:p>
      </dgm:t>
    </dgm:pt>
    <dgm:pt modelId="{C28579C5-BA42-4B95-9843-0CAFD082C5CF}" type="sibTrans" cxnId="{6C215BD4-D138-46EE-BA86-39BD6188C0A0}">
      <dgm:prSet/>
      <dgm:spPr/>
      <dgm:t>
        <a:bodyPr/>
        <a:lstStyle/>
        <a:p>
          <a:endParaRPr lang="en-US"/>
        </a:p>
      </dgm:t>
    </dgm:pt>
    <dgm:pt modelId="{B3B68F05-E0C7-4256-8239-F1F0B90EB8EC}">
      <dgm:prSet/>
      <dgm:spPr/>
      <dgm:t>
        <a:bodyPr/>
        <a:lstStyle/>
        <a:p>
          <a:r>
            <a:rPr lang="en-US" b="0" i="0" baseline="0"/>
            <a:t>Relational depth often requires the client to take emotional risks, exposing deep-seated fears, pain, or desires. The therapist also takes risks by meeting the client at this emotional level, which can sometimes involve sharing their own vulnerability or emotional responses in the moment. This mutual willingness to be vulnerable creates the conditions for transformative change.</a:t>
          </a:r>
          <a:endParaRPr lang="en-US"/>
        </a:p>
      </dgm:t>
    </dgm:pt>
    <dgm:pt modelId="{F81BE0C6-5A9D-41F1-99E3-F6F0CFEF67C7}" type="parTrans" cxnId="{8334E1D3-265A-4A5C-8BE6-D51944FAB244}">
      <dgm:prSet/>
      <dgm:spPr/>
      <dgm:t>
        <a:bodyPr/>
        <a:lstStyle/>
        <a:p>
          <a:endParaRPr lang="en-US"/>
        </a:p>
      </dgm:t>
    </dgm:pt>
    <dgm:pt modelId="{4AB3783A-28FF-4A54-86F7-708E44EEF954}" type="sibTrans" cxnId="{8334E1D3-265A-4A5C-8BE6-D51944FAB244}">
      <dgm:prSet/>
      <dgm:spPr/>
      <dgm:t>
        <a:bodyPr/>
        <a:lstStyle/>
        <a:p>
          <a:endParaRPr lang="en-US"/>
        </a:p>
      </dgm:t>
    </dgm:pt>
    <dgm:pt modelId="{281EFC9D-2F83-4CA5-B6B6-9E4C0AE341F8}">
      <dgm:prSet/>
      <dgm:spPr/>
      <dgm:t>
        <a:bodyPr/>
        <a:lstStyle/>
        <a:p>
          <a:r>
            <a:rPr lang="en-US" b="1" i="0" baseline="0"/>
            <a:t>Reciprocal Influence</a:t>
          </a:r>
          <a:r>
            <a:rPr lang="en-US" b="0" i="0" baseline="0"/>
            <a:t>:</a:t>
          </a:r>
          <a:endParaRPr lang="en-US"/>
        </a:p>
      </dgm:t>
    </dgm:pt>
    <dgm:pt modelId="{3B11B37D-CC17-43C0-ABC5-EE8CE623C813}" type="parTrans" cxnId="{1AD184D4-4662-4839-95A9-8C30D966B71C}">
      <dgm:prSet/>
      <dgm:spPr/>
      <dgm:t>
        <a:bodyPr/>
        <a:lstStyle/>
        <a:p>
          <a:endParaRPr lang="en-US"/>
        </a:p>
      </dgm:t>
    </dgm:pt>
    <dgm:pt modelId="{666ED7AC-82D3-4C23-A43F-7FE129ABF1C6}" type="sibTrans" cxnId="{1AD184D4-4662-4839-95A9-8C30D966B71C}">
      <dgm:prSet/>
      <dgm:spPr/>
      <dgm:t>
        <a:bodyPr/>
        <a:lstStyle/>
        <a:p>
          <a:endParaRPr lang="en-US"/>
        </a:p>
      </dgm:t>
    </dgm:pt>
    <dgm:pt modelId="{0CD7C89D-E8A5-41A6-B41E-D9752ABCCE2A}">
      <dgm:prSet/>
      <dgm:spPr/>
      <dgm:t>
        <a:bodyPr/>
        <a:lstStyle/>
        <a:p>
          <a:r>
            <a:rPr lang="en-US" b="0" i="0" baseline="0"/>
            <a:t>The relationship at relational depth is not one-sided; the therapist and client are both affected by the connection. The therapist’s openness, empathy, and presence can invite the client to do the same, and the client’s vulnerability and sharing can evoke deeper responses from the therapist. This mutual influence fosters a more equal and dynamic relationship.</a:t>
          </a:r>
          <a:endParaRPr lang="en-US"/>
        </a:p>
      </dgm:t>
    </dgm:pt>
    <dgm:pt modelId="{8D8DC02F-9233-4DF1-BB00-FD8DC2649503}" type="parTrans" cxnId="{E55B1672-B025-4686-9453-4E817FD32202}">
      <dgm:prSet/>
      <dgm:spPr/>
      <dgm:t>
        <a:bodyPr/>
        <a:lstStyle/>
        <a:p>
          <a:endParaRPr lang="en-US"/>
        </a:p>
      </dgm:t>
    </dgm:pt>
    <dgm:pt modelId="{BFFB257E-DFAF-41CD-863E-AC481D89EA86}" type="sibTrans" cxnId="{E55B1672-B025-4686-9453-4E817FD32202}">
      <dgm:prSet/>
      <dgm:spPr/>
      <dgm:t>
        <a:bodyPr/>
        <a:lstStyle/>
        <a:p>
          <a:endParaRPr lang="en-US"/>
        </a:p>
      </dgm:t>
    </dgm:pt>
    <dgm:pt modelId="{4DC7F3FE-E193-4665-B857-4B2BE5D069E0}" type="pres">
      <dgm:prSet presAssocID="{655D3A32-3B58-4FC8-87F2-0471CA435771}" presName="linear" presStyleCnt="0">
        <dgm:presLayoutVars>
          <dgm:animLvl val="lvl"/>
          <dgm:resizeHandles val="exact"/>
        </dgm:presLayoutVars>
      </dgm:prSet>
      <dgm:spPr/>
    </dgm:pt>
    <dgm:pt modelId="{DD19BE33-9A03-42EF-9FAD-A17781A9CE20}" type="pres">
      <dgm:prSet presAssocID="{438150F1-9A96-4D92-93B5-6A81D159332D}" presName="parentText" presStyleLbl="node1" presStyleIdx="0" presStyleCnt="6">
        <dgm:presLayoutVars>
          <dgm:chMax val="0"/>
          <dgm:bulletEnabled val="1"/>
        </dgm:presLayoutVars>
      </dgm:prSet>
      <dgm:spPr/>
    </dgm:pt>
    <dgm:pt modelId="{46BD51C1-A2B3-4035-AB3B-34AD41E670D1}" type="pres">
      <dgm:prSet presAssocID="{0648FDED-5884-43DB-8AC6-D0B74A7AF314}" presName="spacer" presStyleCnt="0"/>
      <dgm:spPr/>
    </dgm:pt>
    <dgm:pt modelId="{82044EDD-8DFC-41D9-94EF-695E5310B33E}" type="pres">
      <dgm:prSet presAssocID="{048E28D6-C3FB-4F32-BA26-FF46E87CD368}" presName="parentText" presStyleLbl="node1" presStyleIdx="1" presStyleCnt="6">
        <dgm:presLayoutVars>
          <dgm:chMax val="0"/>
          <dgm:bulletEnabled val="1"/>
        </dgm:presLayoutVars>
      </dgm:prSet>
      <dgm:spPr/>
    </dgm:pt>
    <dgm:pt modelId="{9356AC61-0BA8-40DE-AD82-CB788BF1B32B}" type="pres">
      <dgm:prSet presAssocID="{048E28D6-C3FB-4F32-BA26-FF46E87CD368}" presName="childText" presStyleLbl="revTx" presStyleIdx="0" presStyleCnt="5">
        <dgm:presLayoutVars>
          <dgm:bulletEnabled val="1"/>
        </dgm:presLayoutVars>
      </dgm:prSet>
      <dgm:spPr/>
    </dgm:pt>
    <dgm:pt modelId="{27006CDE-0654-4BCB-80A1-CEF8BD1340DD}" type="pres">
      <dgm:prSet presAssocID="{CF44BB32-66F6-46AE-BCC5-D9269C6BE219}" presName="parentText" presStyleLbl="node1" presStyleIdx="2" presStyleCnt="6">
        <dgm:presLayoutVars>
          <dgm:chMax val="0"/>
          <dgm:bulletEnabled val="1"/>
        </dgm:presLayoutVars>
      </dgm:prSet>
      <dgm:spPr/>
    </dgm:pt>
    <dgm:pt modelId="{9611464C-5757-4E6E-A113-AD4C3739FC50}" type="pres">
      <dgm:prSet presAssocID="{CF44BB32-66F6-46AE-BCC5-D9269C6BE219}" presName="childText" presStyleLbl="revTx" presStyleIdx="1" presStyleCnt="5">
        <dgm:presLayoutVars>
          <dgm:bulletEnabled val="1"/>
        </dgm:presLayoutVars>
      </dgm:prSet>
      <dgm:spPr/>
    </dgm:pt>
    <dgm:pt modelId="{02D1553C-8FCF-49B7-8FC2-4CAA25A7B06B}" type="pres">
      <dgm:prSet presAssocID="{0EFD4F11-76B7-4693-BD81-6E7E9D41A7D0}" presName="parentText" presStyleLbl="node1" presStyleIdx="3" presStyleCnt="6">
        <dgm:presLayoutVars>
          <dgm:chMax val="0"/>
          <dgm:bulletEnabled val="1"/>
        </dgm:presLayoutVars>
      </dgm:prSet>
      <dgm:spPr/>
    </dgm:pt>
    <dgm:pt modelId="{C91C401C-2A39-406C-BE67-1D9E5CA2F180}" type="pres">
      <dgm:prSet presAssocID="{0EFD4F11-76B7-4693-BD81-6E7E9D41A7D0}" presName="childText" presStyleLbl="revTx" presStyleIdx="2" presStyleCnt="5">
        <dgm:presLayoutVars>
          <dgm:bulletEnabled val="1"/>
        </dgm:presLayoutVars>
      </dgm:prSet>
      <dgm:spPr/>
    </dgm:pt>
    <dgm:pt modelId="{7DEA7ADA-8398-4D94-8C99-9D27DFDB3BF7}" type="pres">
      <dgm:prSet presAssocID="{6E560A12-D1E8-4CE9-BA82-0F5E72375A5B}" presName="parentText" presStyleLbl="node1" presStyleIdx="4" presStyleCnt="6">
        <dgm:presLayoutVars>
          <dgm:chMax val="0"/>
          <dgm:bulletEnabled val="1"/>
        </dgm:presLayoutVars>
      </dgm:prSet>
      <dgm:spPr/>
    </dgm:pt>
    <dgm:pt modelId="{D96800E9-B9E9-4DF3-9B92-842F5B8EF520}" type="pres">
      <dgm:prSet presAssocID="{6E560A12-D1E8-4CE9-BA82-0F5E72375A5B}" presName="childText" presStyleLbl="revTx" presStyleIdx="3" presStyleCnt="5">
        <dgm:presLayoutVars>
          <dgm:bulletEnabled val="1"/>
        </dgm:presLayoutVars>
      </dgm:prSet>
      <dgm:spPr/>
    </dgm:pt>
    <dgm:pt modelId="{E6C5AF31-8D91-4B77-8366-9CB36E5D4CE7}" type="pres">
      <dgm:prSet presAssocID="{281EFC9D-2F83-4CA5-B6B6-9E4C0AE341F8}" presName="parentText" presStyleLbl="node1" presStyleIdx="5" presStyleCnt="6">
        <dgm:presLayoutVars>
          <dgm:chMax val="0"/>
          <dgm:bulletEnabled val="1"/>
        </dgm:presLayoutVars>
      </dgm:prSet>
      <dgm:spPr/>
    </dgm:pt>
    <dgm:pt modelId="{2CB64C8F-6D34-4044-9D84-2309DBD9BE86}" type="pres">
      <dgm:prSet presAssocID="{281EFC9D-2F83-4CA5-B6B6-9E4C0AE341F8}" presName="childText" presStyleLbl="revTx" presStyleIdx="4" presStyleCnt="5">
        <dgm:presLayoutVars>
          <dgm:bulletEnabled val="1"/>
        </dgm:presLayoutVars>
      </dgm:prSet>
      <dgm:spPr/>
    </dgm:pt>
  </dgm:ptLst>
  <dgm:cxnLst>
    <dgm:cxn modelId="{1325F10A-FB48-4ADA-9081-6485E9EE8952}" type="presOf" srcId="{0EFD4F11-76B7-4693-BD81-6E7E9D41A7D0}" destId="{02D1553C-8FCF-49B7-8FC2-4CAA25A7B06B}" srcOrd="0" destOrd="0" presId="urn:microsoft.com/office/officeart/2005/8/layout/vList2"/>
    <dgm:cxn modelId="{1E421E14-94AC-497D-ADC4-E866DE3E302A}" type="presOf" srcId="{6E560A12-D1E8-4CE9-BA82-0F5E72375A5B}" destId="{7DEA7ADA-8398-4D94-8C99-9D27DFDB3BF7}" srcOrd="0" destOrd="0" presId="urn:microsoft.com/office/officeart/2005/8/layout/vList2"/>
    <dgm:cxn modelId="{F0646314-9ADF-406D-90D7-821D18754620}" type="presOf" srcId="{048E28D6-C3FB-4F32-BA26-FF46E87CD368}" destId="{82044EDD-8DFC-41D9-94EF-695E5310B33E}" srcOrd="0" destOrd="0" presId="urn:microsoft.com/office/officeart/2005/8/layout/vList2"/>
    <dgm:cxn modelId="{A5113D1F-94FF-4B38-AC08-B1932CA237FC}" srcId="{655D3A32-3B58-4FC8-87F2-0471CA435771}" destId="{048E28D6-C3FB-4F32-BA26-FF46E87CD368}" srcOrd="1" destOrd="0" parTransId="{F99616B9-8D7A-4CCF-9530-E3E12CD69013}" sibTransId="{30213ED3-1E4A-4D93-A1FA-19E6BE108BF1}"/>
    <dgm:cxn modelId="{91A9E52E-D6B9-46A9-AB66-136A1C44467D}" srcId="{048E28D6-C3FB-4F32-BA26-FF46E87CD368}" destId="{9EA0A7CA-1EBA-41BB-971F-66C19AFC6BD3}" srcOrd="0" destOrd="0" parTransId="{D8E6205F-3D65-4E76-BD08-D325EC71D9DB}" sibTransId="{972A8B15-572C-4E7F-8184-69B97971EB4C}"/>
    <dgm:cxn modelId="{2FC2EC31-335A-4204-BD85-FC073CA2D4D4}" type="presOf" srcId="{0CD7C89D-E8A5-41A6-B41E-D9752ABCCE2A}" destId="{2CB64C8F-6D34-4044-9D84-2309DBD9BE86}" srcOrd="0" destOrd="0" presId="urn:microsoft.com/office/officeart/2005/8/layout/vList2"/>
    <dgm:cxn modelId="{4D620533-445E-4644-AC1F-143E1866416D}" type="presOf" srcId="{CF44BB32-66F6-46AE-BCC5-D9269C6BE219}" destId="{27006CDE-0654-4BCB-80A1-CEF8BD1340DD}" srcOrd="0" destOrd="0" presId="urn:microsoft.com/office/officeart/2005/8/layout/vList2"/>
    <dgm:cxn modelId="{5237EC39-90F4-44B7-A0BD-35B22F54BB8B}" srcId="{655D3A32-3B58-4FC8-87F2-0471CA435771}" destId="{CF44BB32-66F6-46AE-BCC5-D9269C6BE219}" srcOrd="2" destOrd="0" parTransId="{E074EEB9-12EE-4D60-A706-1312849DE061}" sibTransId="{A0F01DF0-2ECF-4EEC-BEC0-6EE3DD35E362}"/>
    <dgm:cxn modelId="{34C1545C-1216-44E0-9796-E4FBF0596DF3}" srcId="{655D3A32-3B58-4FC8-87F2-0471CA435771}" destId="{438150F1-9A96-4D92-93B5-6A81D159332D}" srcOrd="0" destOrd="0" parTransId="{3EA364BE-28FD-44ED-AEE7-F3D4415BFE15}" sibTransId="{0648FDED-5884-43DB-8AC6-D0B74A7AF314}"/>
    <dgm:cxn modelId="{3D7E1462-E66C-4C9D-AF09-549301225FDC}" srcId="{655D3A32-3B58-4FC8-87F2-0471CA435771}" destId="{0EFD4F11-76B7-4693-BD81-6E7E9D41A7D0}" srcOrd="3" destOrd="0" parTransId="{C69AF851-60CF-4DC4-BF2F-D2BE52E39B2B}" sibTransId="{89B62574-CA4F-4A2E-AB9F-37379FBBC840}"/>
    <dgm:cxn modelId="{25836C71-F464-4BEB-AE7B-9CAF09F51EF2}" srcId="{CF44BB32-66F6-46AE-BCC5-D9269C6BE219}" destId="{FD12E629-00A8-4FD3-888C-D3CFBD221DE3}" srcOrd="0" destOrd="0" parTransId="{76A66FB2-516F-475C-8166-F22B5FD73A90}" sibTransId="{A47055E4-3A73-4AD5-9F76-70AF7759A645}"/>
    <dgm:cxn modelId="{E55B1672-B025-4686-9453-4E817FD32202}" srcId="{281EFC9D-2F83-4CA5-B6B6-9E4C0AE341F8}" destId="{0CD7C89D-E8A5-41A6-B41E-D9752ABCCE2A}" srcOrd="0" destOrd="0" parTransId="{8D8DC02F-9233-4DF1-BB00-FD8DC2649503}" sibTransId="{BFFB257E-DFAF-41CD-863E-AC481D89EA86}"/>
    <dgm:cxn modelId="{79436E55-018F-4983-A104-8AE364F7DB42}" type="presOf" srcId="{281EFC9D-2F83-4CA5-B6B6-9E4C0AE341F8}" destId="{E6C5AF31-8D91-4B77-8366-9CB36E5D4CE7}" srcOrd="0" destOrd="0" presId="urn:microsoft.com/office/officeart/2005/8/layout/vList2"/>
    <dgm:cxn modelId="{D97F3E84-BD6B-4871-96C8-383B6D58194E}" type="presOf" srcId="{438150F1-9A96-4D92-93B5-6A81D159332D}" destId="{DD19BE33-9A03-42EF-9FAD-A17781A9CE20}" srcOrd="0" destOrd="0" presId="urn:microsoft.com/office/officeart/2005/8/layout/vList2"/>
    <dgm:cxn modelId="{75161598-2DB2-40E6-97AD-877FBF05F25A}" type="presOf" srcId="{718A358A-9B1C-490A-8916-52439BD6AF97}" destId="{C91C401C-2A39-406C-BE67-1D9E5CA2F180}" srcOrd="0" destOrd="0" presId="urn:microsoft.com/office/officeart/2005/8/layout/vList2"/>
    <dgm:cxn modelId="{CA5988A9-B558-4EBF-ACD2-2FEEC3099A66}" type="presOf" srcId="{9EA0A7CA-1EBA-41BB-971F-66C19AFC6BD3}" destId="{9356AC61-0BA8-40DE-AD82-CB788BF1B32B}" srcOrd="0" destOrd="0" presId="urn:microsoft.com/office/officeart/2005/8/layout/vList2"/>
    <dgm:cxn modelId="{666304C6-4D56-4372-8949-5200A5DD07C8}" type="presOf" srcId="{655D3A32-3B58-4FC8-87F2-0471CA435771}" destId="{4DC7F3FE-E193-4665-B857-4B2BE5D069E0}" srcOrd="0" destOrd="0" presId="urn:microsoft.com/office/officeart/2005/8/layout/vList2"/>
    <dgm:cxn modelId="{8334E1D3-265A-4A5C-8BE6-D51944FAB244}" srcId="{6E560A12-D1E8-4CE9-BA82-0F5E72375A5B}" destId="{B3B68F05-E0C7-4256-8239-F1F0B90EB8EC}" srcOrd="0" destOrd="0" parTransId="{F81BE0C6-5A9D-41F1-99E3-F6F0CFEF67C7}" sibTransId="{4AB3783A-28FF-4A54-86F7-708E44EEF954}"/>
    <dgm:cxn modelId="{6C215BD4-D138-46EE-BA86-39BD6188C0A0}" srcId="{655D3A32-3B58-4FC8-87F2-0471CA435771}" destId="{6E560A12-D1E8-4CE9-BA82-0F5E72375A5B}" srcOrd="4" destOrd="0" parTransId="{D976BC1C-B619-4DE1-B13D-E88D13658661}" sibTransId="{C28579C5-BA42-4B95-9843-0CAFD082C5CF}"/>
    <dgm:cxn modelId="{1AD184D4-4662-4839-95A9-8C30D966B71C}" srcId="{655D3A32-3B58-4FC8-87F2-0471CA435771}" destId="{281EFC9D-2F83-4CA5-B6B6-9E4C0AE341F8}" srcOrd="5" destOrd="0" parTransId="{3B11B37D-CC17-43C0-ABC5-EE8CE623C813}" sibTransId="{666ED7AC-82D3-4C23-A43F-7FE129ABF1C6}"/>
    <dgm:cxn modelId="{93F169D9-4C38-4A44-A155-B9EBE154BBAC}" type="presOf" srcId="{B3B68F05-E0C7-4256-8239-F1F0B90EB8EC}" destId="{D96800E9-B9E9-4DF3-9B92-842F5B8EF520}" srcOrd="0" destOrd="0" presId="urn:microsoft.com/office/officeart/2005/8/layout/vList2"/>
    <dgm:cxn modelId="{E796C3DC-33CC-4531-A988-FBAFCCD9A347}" srcId="{0EFD4F11-76B7-4693-BD81-6E7E9D41A7D0}" destId="{718A358A-9B1C-490A-8916-52439BD6AF97}" srcOrd="0" destOrd="0" parTransId="{DB184030-3DC9-4423-9A92-11DC2E4F4F3C}" sibTransId="{EC1D908D-25D4-4B52-A026-3C3959B554A6}"/>
    <dgm:cxn modelId="{710E05FC-CF7B-4041-9AC0-4DA075FFD0F5}" type="presOf" srcId="{FD12E629-00A8-4FD3-888C-D3CFBD221DE3}" destId="{9611464C-5757-4E6E-A113-AD4C3739FC50}" srcOrd="0" destOrd="0" presId="urn:microsoft.com/office/officeart/2005/8/layout/vList2"/>
    <dgm:cxn modelId="{FFCDCB95-A0C9-477E-BFEF-1FFB70AF58DC}" type="presParOf" srcId="{4DC7F3FE-E193-4665-B857-4B2BE5D069E0}" destId="{DD19BE33-9A03-42EF-9FAD-A17781A9CE20}" srcOrd="0" destOrd="0" presId="urn:microsoft.com/office/officeart/2005/8/layout/vList2"/>
    <dgm:cxn modelId="{53E2108E-DFB1-4BAE-BC73-F6A914CC5BB7}" type="presParOf" srcId="{4DC7F3FE-E193-4665-B857-4B2BE5D069E0}" destId="{46BD51C1-A2B3-4035-AB3B-34AD41E670D1}" srcOrd="1" destOrd="0" presId="urn:microsoft.com/office/officeart/2005/8/layout/vList2"/>
    <dgm:cxn modelId="{DFB557E1-8A6E-4931-82E6-58A1FEA6297F}" type="presParOf" srcId="{4DC7F3FE-E193-4665-B857-4B2BE5D069E0}" destId="{82044EDD-8DFC-41D9-94EF-695E5310B33E}" srcOrd="2" destOrd="0" presId="urn:microsoft.com/office/officeart/2005/8/layout/vList2"/>
    <dgm:cxn modelId="{7A9975FE-C368-4142-8BF5-53D349E6C48E}" type="presParOf" srcId="{4DC7F3FE-E193-4665-B857-4B2BE5D069E0}" destId="{9356AC61-0BA8-40DE-AD82-CB788BF1B32B}" srcOrd="3" destOrd="0" presId="urn:microsoft.com/office/officeart/2005/8/layout/vList2"/>
    <dgm:cxn modelId="{C7251C5B-DA1F-4353-B5B7-94900E072E6C}" type="presParOf" srcId="{4DC7F3FE-E193-4665-B857-4B2BE5D069E0}" destId="{27006CDE-0654-4BCB-80A1-CEF8BD1340DD}" srcOrd="4" destOrd="0" presId="urn:microsoft.com/office/officeart/2005/8/layout/vList2"/>
    <dgm:cxn modelId="{CA3A8928-11A4-4ECE-8BA0-B8023F4EEEE8}" type="presParOf" srcId="{4DC7F3FE-E193-4665-B857-4B2BE5D069E0}" destId="{9611464C-5757-4E6E-A113-AD4C3739FC50}" srcOrd="5" destOrd="0" presId="urn:microsoft.com/office/officeart/2005/8/layout/vList2"/>
    <dgm:cxn modelId="{ADFF9345-E7BF-42BE-AE79-2ECBEC8A1155}" type="presParOf" srcId="{4DC7F3FE-E193-4665-B857-4B2BE5D069E0}" destId="{02D1553C-8FCF-49B7-8FC2-4CAA25A7B06B}" srcOrd="6" destOrd="0" presId="urn:microsoft.com/office/officeart/2005/8/layout/vList2"/>
    <dgm:cxn modelId="{09162B43-194A-4EA3-9DBB-7EDD4332CEC5}" type="presParOf" srcId="{4DC7F3FE-E193-4665-B857-4B2BE5D069E0}" destId="{C91C401C-2A39-406C-BE67-1D9E5CA2F180}" srcOrd="7" destOrd="0" presId="urn:microsoft.com/office/officeart/2005/8/layout/vList2"/>
    <dgm:cxn modelId="{CB7BAF79-9C44-4FEC-8A91-8B49B8909762}" type="presParOf" srcId="{4DC7F3FE-E193-4665-B857-4B2BE5D069E0}" destId="{7DEA7ADA-8398-4D94-8C99-9D27DFDB3BF7}" srcOrd="8" destOrd="0" presId="urn:microsoft.com/office/officeart/2005/8/layout/vList2"/>
    <dgm:cxn modelId="{8E89D21C-B8ED-4561-9490-C7B663468325}" type="presParOf" srcId="{4DC7F3FE-E193-4665-B857-4B2BE5D069E0}" destId="{D96800E9-B9E9-4DF3-9B92-842F5B8EF520}" srcOrd="9" destOrd="0" presId="urn:microsoft.com/office/officeart/2005/8/layout/vList2"/>
    <dgm:cxn modelId="{EFDE505C-B077-4263-AA73-FEF76B3B9775}" type="presParOf" srcId="{4DC7F3FE-E193-4665-B857-4B2BE5D069E0}" destId="{E6C5AF31-8D91-4B77-8366-9CB36E5D4CE7}" srcOrd="10" destOrd="0" presId="urn:microsoft.com/office/officeart/2005/8/layout/vList2"/>
    <dgm:cxn modelId="{C050A8EC-249E-415A-9D06-ECCCC2CFC534}" type="presParOf" srcId="{4DC7F3FE-E193-4665-B857-4B2BE5D069E0}" destId="{2CB64C8F-6D34-4044-9D84-2309DBD9BE86}" srcOrd="1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9BE33-9A03-42EF-9FAD-A17781A9CE20}">
      <dsp:nvSpPr>
        <dsp:cNvPr id="0" name=""/>
        <dsp:cNvSpPr/>
      </dsp:nvSpPr>
      <dsp:spPr>
        <a:xfrm>
          <a:off x="0" y="46666"/>
          <a:ext cx="11731336" cy="4668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a:t>Key Characteristics of Relational Depth:</a:t>
          </a:r>
          <a:endParaRPr lang="en-US" sz="1900" kern="1200"/>
        </a:p>
      </dsp:txBody>
      <dsp:txXfrm>
        <a:off x="22789" y="69455"/>
        <a:ext cx="11685758" cy="421252"/>
      </dsp:txXfrm>
    </dsp:sp>
    <dsp:sp modelId="{82044EDD-8DFC-41D9-94EF-695E5310B33E}">
      <dsp:nvSpPr>
        <dsp:cNvPr id="0" name=""/>
        <dsp:cNvSpPr/>
      </dsp:nvSpPr>
      <dsp:spPr>
        <a:xfrm>
          <a:off x="0" y="568216"/>
          <a:ext cx="11731336" cy="46683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a:t>Mutual Connection</a:t>
          </a:r>
          <a:r>
            <a:rPr lang="en-US" sz="1900" b="0" i="0" kern="1200" baseline="0"/>
            <a:t>:</a:t>
          </a:r>
          <a:endParaRPr lang="en-US" sz="1900" kern="1200"/>
        </a:p>
      </dsp:txBody>
      <dsp:txXfrm>
        <a:off x="22789" y="591005"/>
        <a:ext cx="11685758" cy="421252"/>
      </dsp:txXfrm>
    </dsp:sp>
    <dsp:sp modelId="{9356AC61-0BA8-40DE-AD82-CB788BF1B32B}">
      <dsp:nvSpPr>
        <dsp:cNvPr id="0" name=""/>
        <dsp:cNvSpPr/>
      </dsp:nvSpPr>
      <dsp:spPr>
        <a:xfrm>
          <a:off x="0" y="1035046"/>
          <a:ext cx="11731336" cy="688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47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baseline="0"/>
            <a:t>At relational depth, there is a sense of shared presence, where both the therapist and client feel truly seen, heard, and understood. The connection goes beyond verbal communication, engaging both parties on emotional, cognitive, and even spiritual levels. Both the therapist and client feel authentically themselves, allowing for deeper vulnerability and openness.</a:t>
          </a:r>
          <a:endParaRPr lang="en-US" sz="1500" kern="1200"/>
        </a:p>
      </dsp:txBody>
      <dsp:txXfrm>
        <a:off x="0" y="1035046"/>
        <a:ext cx="11731336" cy="688274"/>
      </dsp:txXfrm>
    </dsp:sp>
    <dsp:sp modelId="{27006CDE-0654-4BCB-80A1-CEF8BD1340DD}">
      <dsp:nvSpPr>
        <dsp:cNvPr id="0" name=""/>
        <dsp:cNvSpPr/>
      </dsp:nvSpPr>
      <dsp:spPr>
        <a:xfrm>
          <a:off x="0" y="1723321"/>
          <a:ext cx="11731336" cy="46683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a:t>Authenticity</a:t>
          </a:r>
          <a:r>
            <a:rPr lang="en-US" sz="1900" b="0" i="0" kern="1200" baseline="0"/>
            <a:t>:</a:t>
          </a:r>
          <a:endParaRPr lang="en-US" sz="1900" kern="1200"/>
        </a:p>
      </dsp:txBody>
      <dsp:txXfrm>
        <a:off x="22789" y="1746110"/>
        <a:ext cx="11685758" cy="421252"/>
      </dsp:txXfrm>
    </dsp:sp>
    <dsp:sp modelId="{9611464C-5757-4E6E-A113-AD4C3739FC50}">
      <dsp:nvSpPr>
        <dsp:cNvPr id="0" name=""/>
        <dsp:cNvSpPr/>
      </dsp:nvSpPr>
      <dsp:spPr>
        <a:xfrm>
          <a:off x="0" y="2190151"/>
          <a:ext cx="11731336" cy="688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47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baseline="0"/>
            <a:t>Relational depth involves a high degree of </a:t>
          </a:r>
          <a:r>
            <a:rPr lang="en-US" sz="1500" b="1" i="0" kern="1200" baseline="0"/>
            <a:t>genuineness</a:t>
          </a:r>
          <a:r>
            <a:rPr lang="en-US" sz="1500" b="0" i="0" kern="1200" baseline="0"/>
            <a:t> and </a:t>
          </a:r>
          <a:r>
            <a:rPr lang="en-US" sz="1500" b="1" i="0" kern="1200" baseline="0"/>
            <a:t>authenticity</a:t>
          </a:r>
          <a:r>
            <a:rPr lang="en-US" sz="1500" b="0" i="0" kern="1200" baseline="0"/>
            <a:t> from both the therapist and the client. The therapist is not just playing a professional role but is fully present as a person, bringing their whole self to the encounter. This can mean sharing feelings, reactions, or insights that arise naturally in the moment, without forcing or concealing emotions.</a:t>
          </a:r>
          <a:endParaRPr lang="en-US" sz="1500" kern="1200"/>
        </a:p>
      </dsp:txBody>
      <dsp:txXfrm>
        <a:off x="0" y="2190151"/>
        <a:ext cx="11731336" cy="688274"/>
      </dsp:txXfrm>
    </dsp:sp>
    <dsp:sp modelId="{02D1553C-8FCF-49B7-8FC2-4CAA25A7B06B}">
      <dsp:nvSpPr>
        <dsp:cNvPr id="0" name=""/>
        <dsp:cNvSpPr/>
      </dsp:nvSpPr>
      <dsp:spPr>
        <a:xfrm>
          <a:off x="0" y="2878426"/>
          <a:ext cx="11731336" cy="46683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a:t>Presence</a:t>
          </a:r>
          <a:r>
            <a:rPr lang="en-US" sz="1900" b="0" i="0" kern="1200" baseline="0"/>
            <a:t>:</a:t>
          </a:r>
          <a:endParaRPr lang="en-US" sz="1900" kern="1200"/>
        </a:p>
      </dsp:txBody>
      <dsp:txXfrm>
        <a:off x="22789" y="2901215"/>
        <a:ext cx="11685758" cy="421252"/>
      </dsp:txXfrm>
    </dsp:sp>
    <dsp:sp modelId="{C91C401C-2A39-406C-BE67-1D9E5CA2F180}">
      <dsp:nvSpPr>
        <dsp:cNvPr id="0" name=""/>
        <dsp:cNvSpPr/>
      </dsp:nvSpPr>
      <dsp:spPr>
        <a:xfrm>
          <a:off x="0" y="3345256"/>
          <a:ext cx="11731336" cy="688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47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baseline="0"/>
            <a:t>Relational depth is deeply linked to the therapist’s ability to cultivate and maintain </a:t>
          </a:r>
          <a:r>
            <a:rPr lang="en-US" sz="1500" b="1" i="0" kern="1200" baseline="0"/>
            <a:t>therapeutic presence</a:t>
          </a:r>
          <a:r>
            <a:rPr lang="en-US" sz="1500" b="0" i="0" kern="1200" baseline="0"/>
            <a:t>. The therapist must be fully in the moment, emotionally attuned, and responsive to the client’s needs and experience. Presence fosters the safety and trust needed for clients to explore difficult or vulnerable emotions.</a:t>
          </a:r>
          <a:endParaRPr lang="en-US" sz="1500" kern="1200"/>
        </a:p>
      </dsp:txBody>
      <dsp:txXfrm>
        <a:off x="0" y="3345256"/>
        <a:ext cx="11731336" cy="688274"/>
      </dsp:txXfrm>
    </dsp:sp>
    <dsp:sp modelId="{7DEA7ADA-8398-4D94-8C99-9D27DFDB3BF7}">
      <dsp:nvSpPr>
        <dsp:cNvPr id="0" name=""/>
        <dsp:cNvSpPr/>
      </dsp:nvSpPr>
      <dsp:spPr>
        <a:xfrm>
          <a:off x="0" y="4033532"/>
          <a:ext cx="11731336" cy="46683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a:t>Emotional Risk and Vulnerability</a:t>
          </a:r>
          <a:r>
            <a:rPr lang="en-US" sz="1900" b="0" i="0" kern="1200" baseline="0"/>
            <a:t>:</a:t>
          </a:r>
          <a:endParaRPr lang="en-US" sz="1900" kern="1200"/>
        </a:p>
      </dsp:txBody>
      <dsp:txXfrm>
        <a:off x="22789" y="4056321"/>
        <a:ext cx="11685758" cy="421252"/>
      </dsp:txXfrm>
    </dsp:sp>
    <dsp:sp modelId="{D96800E9-B9E9-4DF3-9B92-842F5B8EF520}">
      <dsp:nvSpPr>
        <dsp:cNvPr id="0" name=""/>
        <dsp:cNvSpPr/>
      </dsp:nvSpPr>
      <dsp:spPr>
        <a:xfrm>
          <a:off x="0" y="4500362"/>
          <a:ext cx="11731336" cy="688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47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baseline="0"/>
            <a:t>Relational depth often requires the client to take emotional risks, exposing deep-seated fears, pain, or desires. The therapist also takes risks by meeting the client at this emotional level, which can sometimes involve sharing their own vulnerability or emotional responses in the moment. This mutual willingness to be vulnerable creates the conditions for transformative change.</a:t>
          </a:r>
          <a:endParaRPr lang="en-US" sz="1500" kern="1200"/>
        </a:p>
      </dsp:txBody>
      <dsp:txXfrm>
        <a:off x="0" y="4500362"/>
        <a:ext cx="11731336" cy="688274"/>
      </dsp:txXfrm>
    </dsp:sp>
    <dsp:sp modelId="{E6C5AF31-8D91-4B77-8366-9CB36E5D4CE7}">
      <dsp:nvSpPr>
        <dsp:cNvPr id="0" name=""/>
        <dsp:cNvSpPr/>
      </dsp:nvSpPr>
      <dsp:spPr>
        <a:xfrm>
          <a:off x="0" y="5188637"/>
          <a:ext cx="11731336" cy="46683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a:t>Reciprocal Influence</a:t>
          </a:r>
          <a:r>
            <a:rPr lang="en-US" sz="1900" b="0" i="0" kern="1200" baseline="0"/>
            <a:t>:</a:t>
          </a:r>
          <a:endParaRPr lang="en-US" sz="1900" kern="1200"/>
        </a:p>
      </dsp:txBody>
      <dsp:txXfrm>
        <a:off x="22789" y="5211426"/>
        <a:ext cx="11685758" cy="421252"/>
      </dsp:txXfrm>
    </dsp:sp>
    <dsp:sp modelId="{2CB64C8F-6D34-4044-9D84-2309DBD9BE86}">
      <dsp:nvSpPr>
        <dsp:cNvPr id="0" name=""/>
        <dsp:cNvSpPr/>
      </dsp:nvSpPr>
      <dsp:spPr>
        <a:xfrm>
          <a:off x="0" y="5655467"/>
          <a:ext cx="11731336" cy="688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47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b="0" i="0" kern="1200" baseline="0"/>
            <a:t>The relationship at relational depth is not one-sided; the therapist and client are both affected by the connection. The therapist’s openness, empathy, and presence can invite the client to do the same, and the client’s vulnerability and sharing can evoke deeper responses from the therapist. This mutual influence fosters a more equal and dynamic relationship.</a:t>
          </a:r>
          <a:endParaRPr lang="en-US" sz="1500" kern="1200"/>
        </a:p>
      </dsp:txBody>
      <dsp:txXfrm>
        <a:off x="0" y="5655467"/>
        <a:ext cx="11731336" cy="6882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E7AA3-8C70-67D4-7C91-FA64F5F673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972E680-E46B-3ED0-A819-75BEFAC239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782B53E-9C5B-84CC-8466-03D4D495564B}"/>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5" name="Footer Placeholder 4">
            <a:extLst>
              <a:ext uri="{FF2B5EF4-FFF2-40B4-BE49-F238E27FC236}">
                <a16:creationId xmlns:a16="http://schemas.microsoft.com/office/drawing/2014/main" id="{A0A75510-E3D5-1B04-7DBE-B272470F57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981CF9-CEE0-4AF0-A35C-3EA7E5E35C84}"/>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652154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13A6C-8D62-3A73-AB9C-476BCA86ACE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DB742B3-EED5-0A30-3243-CB0BCCDC8E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6D052A-0A1A-EA33-E313-F2B8BFCBFBF0}"/>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5" name="Footer Placeholder 4">
            <a:extLst>
              <a:ext uri="{FF2B5EF4-FFF2-40B4-BE49-F238E27FC236}">
                <a16:creationId xmlns:a16="http://schemas.microsoft.com/office/drawing/2014/main" id="{4CB95901-C126-CA16-8343-8562A9A3F8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5B4603-8122-4305-91DF-A814EFF54AB7}"/>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133773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714CB-D64C-26E7-B3F9-1CAA9E095E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E19AB90-0137-2964-99C1-B2FCF8D5F1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4E47216-F3FD-5426-845D-B64A10FEEFF3}"/>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5" name="Footer Placeholder 4">
            <a:extLst>
              <a:ext uri="{FF2B5EF4-FFF2-40B4-BE49-F238E27FC236}">
                <a16:creationId xmlns:a16="http://schemas.microsoft.com/office/drawing/2014/main" id="{53E0F583-E969-9C79-E796-2574BC037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E355FB-123E-390F-CE03-9BD89C6B5154}"/>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3329336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975C-2141-8C16-6781-6F8964B8BA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05D60AB-EEFB-3B4E-02A3-DB31A2B1D07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9E8E89F-6274-6C30-C889-A534A99EAC2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87CA904-8D29-32D2-2FD3-3058DFCEF353}"/>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6" name="Footer Placeholder 5">
            <a:extLst>
              <a:ext uri="{FF2B5EF4-FFF2-40B4-BE49-F238E27FC236}">
                <a16:creationId xmlns:a16="http://schemas.microsoft.com/office/drawing/2014/main" id="{36D7F60C-77F9-E2BE-61C1-294EF64B78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B10899-C93F-C22E-03E9-599BD749F082}"/>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2134910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40AA8-98BB-7823-6F17-8BFCBAEA974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69D7111-EB39-8776-821B-90271E8455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9870932-4109-0FC8-7A74-FAC942DB14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DCF8277-5DD4-EE0D-B94F-8FEE06EC85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4BE392C-7F06-D7F6-E70A-3939BA30BD7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36512D1-41EA-4F11-BEC5-D699DF95A443}"/>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8" name="Footer Placeholder 7">
            <a:extLst>
              <a:ext uri="{FF2B5EF4-FFF2-40B4-BE49-F238E27FC236}">
                <a16:creationId xmlns:a16="http://schemas.microsoft.com/office/drawing/2014/main" id="{C35F3E65-965A-637C-CED9-E1B2BE0C76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AB8D16-E0A1-0836-9CD6-29E35A5355FC}"/>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191403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DA209-B1C7-EAD1-EDDD-1B07E9C0660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CFA8545-57ED-F803-C80C-61EE618CB4EA}"/>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4" name="Footer Placeholder 3">
            <a:extLst>
              <a:ext uri="{FF2B5EF4-FFF2-40B4-BE49-F238E27FC236}">
                <a16:creationId xmlns:a16="http://schemas.microsoft.com/office/drawing/2014/main" id="{D71E7761-E96B-BD01-76DD-61C592005D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ECEB08-512C-6812-2CB4-BF0022D60AB6}"/>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148898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63E599-E1B1-018A-56FC-32A3F05174B5}"/>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3" name="Footer Placeholder 2">
            <a:extLst>
              <a:ext uri="{FF2B5EF4-FFF2-40B4-BE49-F238E27FC236}">
                <a16:creationId xmlns:a16="http://schemas.microsoft.com/office/drawing/2014/main" id="{007E5457-2EEB-DF26-6800-61920B2019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7945DA-B3A2-3143-D39A-30A6E07D802C}"/>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2391476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D1F25-E8EB-C8AF-3D90-73ED69B69C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8CE5E1E-54A5-639E-956B-BC5E09485E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479B09C-A8AC-E112-0936-C5F8959C07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8B48EF-7326-BE85-0CA5-CC7DC4DBC26B}"/>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6" name="Footer Placeholder 5">
            <a:extLst>
              <a:ext uri="{FF2B5EF4-FFF2-40B4-BE49-F238E27FC236}">
                <a16:creationId xmlns:a16="http://schemas.microsoft.com/office/drawing/2014/main" id="{8A55EB18-C81F-0C97-9057-F7CD3EA0F5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C48F92-E206-53B9-3A97-83A9AA18B535}"/>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1520630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72C2-B0F0-0999-7445-C0F49E9A280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B82DC68-7FDA-D5FC-D520-8AA9EDF5AA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C6C634-9D39-5095-5618-4E31E109BB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B38EA3-22C7-8265-9D68-47921AE554C6}"/>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6" name="Footer Placeholder 5">
            <a:extLst>
              <a:ext uri="{FF2B5EF4-FFF2-40B4-BE49-F238E27FC236}">
                <a16:creationId xmlns:a16="http://schemas.microsoft.com/office/drawing/2014/main" id="{BA3ED387-D6D7-54F8-36E3-E3C5016C52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72D26A-9DA7-398D-ABE1-9D4019BDF99D}"/>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927220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740F5-D915-CDD4-ECE8-FEA1F5634C4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FCC6AD5-9A79-4E3C-2057-5E64342FA1B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F69007-E766-A76D-840A-4FF08CC9E340}"/>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5" name="Footer Placeholder 4">
            <a:extLst>
              <a:ext uri="{FF2B5EF4-FFF2-40B4-BE49-F238E27FC236}">
                <a16:creationId xmlns:a16="http://schemas.microsoft.com/office/drawing/2014/main" id="{859AB3D4-6B77-12D7-7C47-0E333B583E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05B98-E1F8-E284-2520-1BC0A706F022}"/>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3430404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2D4E4C-2CD4-1AF9-5B22-4672EE9BF9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5F14875-829E-4C15-71A7-999A7EE6EC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5354C4-0ECC-82BF-CBC8-7CEB331DBA3D}"/>
              </a:ext>
            </a:extLst>
          </p:cNvPr>
          <p:cNvSpPr>
            <a:spLocks noGrp="1"/>
          </p:cNvSpPr>
          <p:nvPr>
            <p:ph type="dt" sz="half" idx="10"/>
          </p:nvPr>
        </p:nvSpPr>
        <p:spPr/>
        <p:txBody>
          <a:bodyPr/>
          <a:lstStyle/>
          <a:p>
            <a:fld id="{E17D6B48-1226-4FDC-A92E-7CE5AC26CEEE}" type="datetimeFigureOut">
              <a:rPr lang="en-GB" smtClean="0"/>
              <a:t>08/10/2024</a:t>
            </a:fld>
            <a:endParaRPr lang="en-GB"/>
          </a:p>
        </p:txBody>
      </p:sp>
      <p:sp>
        <p:nvSpPr>
          <p:cNvPr id="5" name="Footer Placeholder 4">
            <a:extLst>
              <a:ext uri="{FF2B5EF4-FFF2-40B4-BE49-F238E27FC236}">
                <a16:creationId xmlns:a16="http://schemas.microsoft.com/office/drawing/2014/main" id="{83AB3E3A-8113-DABA-9A04-A94BE6079B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2956D2-23C5-B59A-8107-D96976A9CA24}"/>
              </a:ext>
            </a:extLst>
          </p:cNvPr>
          <p:cNvSpPr>
            <a:spLocks noGrp="1"/>
          </p:cNvSpPr>
          <p:nvPr>
            <p:ph type="sldNum" sz="quarter" idx="12"/>
          </p:nvPr>
        </p:nvSpPr>
        <p:spPr/>
        <p:txBody>
          <a:bodyPr/>
          <a:lstStyle/>
          <a:p>
            <a:fld id="{B93D1249-1674-4D80-88E7-9C5C144E821F}" type="slidenum">
              <a:rPr lang="en-GB" smtClean="0"/>
              <a:t>‹#›</a:t>
            </a:fld>
            <a:endParaRPr lang="en-GB"/>
          </a:p>
        </p:txBody>
      </p:sp>
    </p:spTree>
    <p:extLst>
      <p:ext uri="{BB962C8B-B14F-4D97-AF65-F5344CB8AC3E}">
        <p14:creationId xmlns:p14="http://schemas.microsoft.com/office/powerpoint/2010/main" val="3030330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9550BC-37EB-4122-8E89-E48D630930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DDF3BE5-975C-8CEC-4E28-E18156C186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67DDAE-3B34-ED12-931A-2F2DC86798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17D6B48-1226-4FDC-A92E-7CE5AC26CEEE}" type="datetimeFigureOut">
              <a:rPr lang="en-GB" smtClean="0"/>
              <a:t>08/10/2024</a:t>
            </a:fld>
            <a:endParaRPr lang="en-GB"/>
          </a:p>
        </p:txBody>
      </p:sp>
      <p:sp>
        <p:nvSpPr>
          <p:cNvPr id="5" name="Footer Placeholder 4">
            <a:extLst>
              <a:ext uri="{FF2B5EF4-FFF2-40B4-BE49-F238E27FC236}">
                <a16:creationId xmlns:a16="http://schemas.microsoft.com/office/drawing/2014/main" id="{36E55249-AABA-61B4-D555-2F3D5E71C4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14ED9D0-DBFA-51FF-D3F3-54A525561C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93D1249-1674-4D80-88E7-9C5C144E821F}" type="slidenum">
              <a:rPr lang="en-GB" smtClean="0"/>
              <a:t>‹#›</a:t>
            </a:fld>
            <a:endParaRPr lang="en-GB"/>
          </a:p>
        </p:txBody>
      </p:sp>
    </p:spTree>
    <p:extLst>
      <p:ext uri="{BB962C8B-B14F-4D97-AF65-F5344CB8AC3E}">
        <p14:creationId xmlns:p14="http://schemas.microsoft.com/office/powerpoint/2010/main" val="210728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image" Target="../media/image19.jpg"/><Relationship Id="rId18" Type="http://schemas.openxmlformats.org/officeDocument/2006/relationships/image" Target="../media/image24.png"/><Relationship Id="rId3" Type="http://schemas.openxmlformats.org/officeDocument/2006/relationships/image" Target="../media/image10.png"/><Relationship Id="rId21" Type="http://schemas.openxmlformats.org/officeDocument/2006/relationships/image" Target="../media/image26.jpg"/><Relationship Id="rId7" Type="http://schemas.openxmlformats.org/officeDocument/2006/relationships/image" Target="../media/image5.jpg"/><Relationship Id="rId12" Type="http://schemas.openxmlformats.org/officeDocument/2006/relationships/image" Target="../media/image18.jpg"/><Relationship Id="rId17" Type="http://schemas.openxmlformats.org/officeDocument/2006/relationships/image" Target="../media/image23.png"/><Relationship Id="rId2" Type="http://schemas.openxmlformats.org/officeDocument/2006/relationships/image" Target="../media/image9.png"/><Relationship Id="rId16" Type="http://schemas.openxmlformats.org/officeDocument/2006/relationships/image" Target="../media/image22.png"/><Relationship Id="rId20"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7.jpg"/><Relationship Id="rId5" Type="http://schemas.openxmlformats.org/officeDocument/2006/relationships/image" Target="../media/image12.png"/><Relationship Id="rId15" Type="http://schemas.openxmlformats.org/officeDocument/2006/relationships/image" Target="../media/image21.jpg"/><Relationship Id="rId10" Type="http://schemas.openxmlformats.org/officeDocument/2006/relationships/image" Target="../media/image16.jpg"/><Relationship Id="rId19" Type="http://schemas.openxmlformats.org/officeDocument/2006/relationships/image" Target="../media/image25.png"/><Relationship Id="rId4" Type="http://schemas.openxmlformats.org/officeDocument/2006/relationships/image" Target="../media/image11.png"/><Relationship Id="rId9" Type="http://schemas.openxmlformats.org/officeDocument/2006/relationships/image" Target="../media/image15.jpg"/><Relationship Id="rId14" Type="http://schemas.openxmlformats.org/officeDocument/2006/relationships/image" Target="../media/image20.jpg"/></Relationships>
</file>

<file path=ppt/slides/_rels/slide1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eEX7chvo44M"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F91EA-EAB9-5732-46F1-4B6368EBBFA2}"/>
              </a:ext>
            </a:extLst>
          </p:cNvPr>
          <p:cNvSpPr>
            <a:spLocks noGrp="1"/>
          </p:cNvSpPr>
          <p:nvPr>
            <p:ph type="ctrTitle"/>
          </p:nvPr>
        </p:nvSpPr>
        <p:spPr>
          <a:xfrm>
            <a:off x="7380407" y="743447"/>
            <a:ext cx="3973385" cy="5362385"/>
          </a:xfrm>
          <a:noFill/>
        </p:spPr>
        <p:txBody>
          <a:bodyPr>
            <a:normAutofit/>
          </a:bodyPr>
          <a:lstStyle/>
          <a:p>
            <a:r>
              <a:rPr lang="en-GB" sz="3200" dirty="0"/>
              <a:t>The Therapeutic Frame, Therapeutic Relationship and Presence</a:t>
            </a:r>
            <a:br>
              <a:rPr lang="en-GB" sz="3200" dirty="0"/>
            </a:br>
            <a:br>
              <a:rPr lang="en-GB" sz="3200" dirty="0"/>
            </a:br>
            <a:r>
              <a:rPr lang="en-GB" sz="3200" dirty="0"/>
              <a:t>Week 3 </a:t>
            </a:r>
            <a:br>
              <a:rPr lang="en-GB" sz="3200" dirty="0"/>
            </a:br>
            <a:br>
              <a:rPr lang="en-GB" sz="3200" dirty="0"/>
            </a:br>
            <a:r>
              <a:rPr lang="en-GB" sz="3200" dirty="0"/>
              <a:t>MA Psychotherapeutic Practice: Humanistic</a:t>
            </a:r>
            <a:br>
              <a:rPr lang="en-GB" sz="3200" dirty="0"/>
            </a:br>
            <a:br>
              <a:rPr lang="en-GB" sz="3200" dirty="0"/>
            </a:br>
            <a:r>
              <a:rPr lang="en-GB" sz="3200" dirty="0"/>
              <a:t>with Mx Tara Murphy </a:t>
            </a:r>
            <a:br>
              <a:rPr lang="en-GB" sz="3200" dirty="0"/>
            </a:br>
            <a:endParaRPr lang="en-GB" sz="3200" dirty="0"/>
          </a:p>
        </p:txBody>
      </p:sp>
      <p:pic>
        <p:nvPicPr>
          <p:cNvPr id="5" name="Picture 4" descr="Two men in clothing in a room with candles&#10;&#10;Description automatically generated">
            <a:extLst>
              <a:ext uri="{FF2B5EF4-FFF2-40B4-BE49-F238E27FC236}">
                <a16:creationId xmlns:a16="http://schemas.microsoft.com/office/drawing/2014/main" id="{ECBC4CD9-1C42-7C12-64B7-860B5FC1E572}"/>
              </a:ext>
            </a:extLst>
          </p:cNvPr>
          <p:cNvPicPr>
            <a:picLocks noChangeAspect="1"/>
          </p:cNvPicPr>
          <p:nvPr/>
        </p:nvPicPr>
        <p:blipFill>
          <a:blip r:embed="rId2">
            <a:extLst>
              <a:ext uri="{28A0092B-C50C-407E-A947-70E740481C1C}">
                <a14:useLocalDpi xmlns:a14="http://schemas.microsoft.com/office/drawing/2010/main" val="0"/>
              </a:ext>
            </a:extLst>
          </a:blip>
          <a:srcRect t="1929" r="-1" b="-1"/>
          <a:stretch/>
        </p:blipFill>
        <p:spPr>
          <a:xfrm>
            <a:off x="-1" y="10"/>
            <a:ext cx="6992881" cy="6857990"/>
          </a:xfrm>
          <a:prstGeom prst="rect">
            <a:avLst/>
          </a:prstGeom>
        </p:spPr>
      </p:pic>
    </p:spTree>
    <p:extLst>
      <p:ext uri="{BB962C8B-B14F-4D97-AF65-F5344CB8AC3E}">
        <p14:creationId xmlns:p14="http://schemas.microsoft.com/office/powerpoint/2010/main" val="2609033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371C018-5FEF-F3DE-3291-864878DBB14E}"/>
              </a:ext>
            </a:extLst>
          </p:cNvPr>
          <p:cNvSpPr>
            <a:spLocks noGrp="1"/>
          </p:cNvSpPr>
          <p:nvPr>
            <p:ph type="title"/>
          </p:nvPr>
        </p:nvSpPr>
        <p:spPr>
          <a:xfrm>
            <a:off x="1143000" y="1676400"/>
            <a:ext cx="3810000" cy="3505200"/>
          </a:xfrm>
        </p:spPr>
        <p:txBody>
          <a:bodyPr anchor="t">
            <a:normAutofit/>
          </a:bodyPr>
          <a:lstStyle/>
          <a:p>
            <a:r>
              <a:rPr lang="en-GB" sz="4000"/>
              <a:t>Learning Objectives:</a:t>
            </a:r>
          </a:p>
        </p:txBody>
      </p:sp>
      <p:sp>
        <p:nvSpPr>
          <p:cNvPr id="7" name="Content Placeholder 2">
            <a:extLst>
              <a:ext uri="{FF2B5EF4-FFF2-40B4-BE49-F238E27FC236}">
                <a16:creationId xmlns:a16="http://schemas.microsoft.com/office/drawing/2014/main" id="{AA135D98-45C1-FD61-1F81-1732589D6E97}"/>
              </a:ext>
            </a:extLst>
          </p:cNvPr>
          <p:cNvSpPr>
            <a:spLocks noGrp="1"/>
          </p:cNvSpPr>
          <p:nvPr>
            <p:ph idx="1"/>
          </p:nvPr>
        </p:nvSpPr>
        <p:spPr>
          <a:xfrm>
            <a:off x="5181604" y="1676400"/>
            <a:ext cx="5638796" cy="3505200"/>
          </a:xfrm>
        </p:spPr>
        <p:txBody>
          <a:bodyPr>
            <a:normAutofit/>
          </a:bodyPr>
          <a:lstStyle/>
          <a:p>
            <a:r>
              <a:rPr lang="en-GB" sz="2400" dirty="0">
                <a:solidFill>
                  <a:schemeClr val="tx1">
                    <a:alpha val="55000"/>
                  </a:schemeClr>
                </a:solidFill>
              </a:rPr>
              <a:t>Understand what is meant by the therapeutic frame and its role in therapy.</a:t>
            </a:r>
          </a:p>
          <a:p>
            <a:r>
              <a:rPr lang="en-GB" sz="2400" dirty="0">
                <a:solidFill>
                  <a:schemeClr val="tx1">
                    <a:alpha val="55000"/>
                  </a:schemeClr>
                </a:solidFill>
              </a:rPr>
              <a:t>Explore the therapeutic relationship and its importance.</a:t>
            </a:r>
          </a:p>
          <a:p>
            <a:r>
              <a:rPr lang="en-GB" sz="2400" dirty="0">
                <a:solidFill>
                  <a:schemeClr val="tx1">
                    <a:alpha val="55000"/>
                  </a:schemeClr>
                </a:solidFill>
              </a:rPr>
              <a:t>Discuss the concept of 'presence' in the therapeutic context.</a:t>
            </a:r>
          </a:p>
          <a:p>
            <a:r>
              <a:rPr lang="en-GB" sz="2400" dirty="0">
                <a:solidFill>
                  <a:schemeClr val="tx1">
                    <a:alpha val="55000"/>
                  </a:schemeClr>
                </a:solidFill>
              </a:rPr>
              <a:t>Looking at Relational depth</a:t>
            </a:r>
          </a:p>
        </p:txBody>
      </p:sp>
    </p:spTree>
    <p:extLst>
      <p:ext uri="{BB962C8B-B14F-4D97-AF65-F5344CB8AC3E}">
        <p14:creationId xmlns:p14="http://schemas.microsoft.com/office/powerpoint/2010/main" val="2976216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A4CE4B-7B01-3FE3-C240-DBBD312FB0F7}"/>
              </a:ext>
            </a:extLst>
          </p:cNvPr>
          <p:cNvSpPr>
            <a:spLocks noGrp="1"/>
          </p:cNvSpPr>
          <p:nvPr>
            <p:ph idx="1"/>
          </p:nvPr>
        </p:nvSpPr>
        <p:spPr>
          <a:xfrm>
            <a:off x="133853" y="3182696"/>
            <a:ext cx="3884970" cy="3215107"/>
          </a:xfrm>
        </p:spPr>
        <p:txBody>
          <a:bodyPr>
            <a:normAutofit fontScale="77500" lnSpcReduction="20000"/>
          </a:bodyPr>
          <a:lstStyle/>
          <a:p>
            <a:pPr marL="0" indent="0">
              <a:buNone/>
            </a:pPr>
            <a:r>
              <a:rPr lang="en-GB" b="1" dirty="0"/>
              <a:t>Marian Miller's </a:t>
            </a:r>
            <a:r>
              <a:rPr lang="en-GB" dirty="0"/>
              <a:t>metaphor- Like an artist </a:t>
            </a:r>
          </a:p>
          <a:p>
            <a:pPr marL="0" indent="0">
              <a:buNone/>
            </a:pPr>
            <a:endParaRPr lang="en-GB" dirty="0"/>
          </a:p>
          <a:p>
            <a:pPr marL="0" indent="0">
              <a:buNone/>
            </a:pPr>
            <a:r>
              <a:rPr lang="en-GB" b="1" dirty="0"/>
              <a:t>Robert Lang’s </a:t>
            </a:r>
            <a:r>
              <a:rPr lang="en-GB" dirty="0"/>
              <a:t>Lang viewed the therapeutic frame as the psychological space within which the therapist and client engage, and he argued that this framework is crucial for fostering trust, security, and openness in the therapeutic relationship.</a:t>
            </a:r>
          </a:p>
          <a:p>
            <a:pPr marL="0" indent="0">
              <a:buNone/>
            </a:pPr>
            <a:endParaRPr lang="en-GB" dirty="0"/>
          </a:p>
        </p:txBody>
      </p:sp>
      <p:sp>
        <p:nvSpPr>
          <p:cNvPr id="8" name="TextBox 7">
            <a:extLst>
              <a:ext uri="{FF2B5EF4-FFF2-40B4-BE49-F238E27FC236}">
                <a16:creationId xmlns:a16="http://schemas.microsoft.com/office/drawing/2014/main" id="{AF5E370D-9A4E-75CC-5B98-E9FDA108ED31}"/>
              </a:ext>
            </a:extLst>
          </p:cNvPr>
          <p:cNvSpPr txBox="1"/>
          <p:nvPr/>
        </p:nvSpPr>
        <p:spPr>
          <a:xfrm>
            <a:off x="4640826" y="197346"/>
            <a:ext cx="7482348" cy="6463308"/>
          </a:xfrm>
          <a:prstGeom prst="rect">
            <a:avLst/>
          </a:prstGeom>
          <a:noFill/>
        </p:spPr>
        <p:txBody>
          <a:bodyPr wrap="square" rtlCol="0">
            <a:spAutoFit/>
          </a:bodyPr>
          <a:lstStyle/>
          <a:p>
            <a:r>
              <a:rPr lang="en-GB" b="1" dirty="0"/>
              <a:t>Key Concepts from Robert Lang’s Framework:</a:t>
            </a:r>
          </a:p>
          <a:p>
            <a:pPr>
              <a:buFont typeface="+mj-lt"/>
              <a:buAutoNum type="arabicPeriod"/>
            </a:pPr>
            <a:r>
              <a:rPr lang="en-GB" b="1" dirty="0"/>
              <a:t>Boundaries</a:t>
            </a:r>
            <a:r>
              <a:rPr lang="en-GB" dirty="0"/>
              <a:t>: Lang emphasized that clear and consistent boundaries help protect the therapeutic process. These boundaries might include the physical setting of therapy, confidentiality, time limits, and the roles of both the therapist and client. By adhering to these boundaries, the therapist ensures that the client feels safe, which is essential for emotional exploration and healing.</a:t>
            </a:r>
          </a:p>
          <a:p>
            <a:pPr>
              <a:buFont typeface="+mj-lt"/>
              <a:buAutoNum type="arabicPeriod"/>
            </a:pPr>
            <a:r>
              <a:rPr lang="en-GB" b="1" dirty="0"/>
              <a:t>Structure</a:t>
            </a:r>
            <a:r>
              <a:rPr lang="en-GB" dirty="0"/>
              <a:t>: For Lang, the structure of the therapeutic process was vital. This includes not only the physical setting but also the reliability of session times, clear agreements about fees and cancellations, and the therapist’s consistent emotional availability. This predictability allows clients to navigate the therapy with confidence.</a:t>
            </a:r>
          </a:p>
          <a:p>
            <a:pPr>
              <a:buFont typeface="+mj-lt"/>
              <a:buAutoNum type="arabicPeriod"/>
            </a:pPr>
            <a:r>
              <a:rPr lang="en-GB" b="1" dirty="0"/>
              <a:t>Containment</a:t>
            </a:r>
            <a:r>
              <a:rPr lang="en-GB" dirty="0"/>
              <a:t>: The therapeutic frame, according to Lang, also functions as a form of emotional containment. It provides the client with a secure space to explore difficult thoughts and emotions. The therapist’s role within this frame is to 'hold' these emotions, providing a reflective and supportive environment.</a:t>
            </a:r>
          </a:p>
          <a:p>
            <a:pPr>
              <a:buFont typeface="+mj-lt"/>
              <a:buAutoNum type="arabicPeriod"/>
            </a:pPr>
            <a:r>
              <a:rPr lang="en-GB" b="1" dirty="0"/>
              <a:t>Ethical Boundaries</a:t>
            </a:r>
            <a:r>
              <a:rPr lang="en-GB" dirty="0"/>
              <a:t>: Lang highlighted the ethical dimension of the therapeutic frame, stressing the need for therapists to maintain professional boundaries. He warned against enmeshment or over-involvement in the client’s personal life, as this could compromise the therapeutic process.</a:t>
            </a:r>
          </a:p>
          <a:p>
            <a:endParaRPr lang="en-GB" dirty="0"/>
          </a:p>
        </p:txBody>
      </p:sp>
      <p:pic>
        <p:nvPicPr>
          <p:cNvPr id="5" name="Picture 4" descr="A person and person sitting in chairs&#10;&#10;Description automatically generated">
            <a:extLst>
              <a:ext uri="{FF2B5EF4-FFF2-40B4-BE49-F238E27FC236}">
                <a16:creationId xmlns:a16="http://schemas.microsoft.com/office/drawing/2014/main" id="{6C40A9F9-BE2E-A20D-D407-8E38AF838486}"/>
              </a:ext>
            </a:extLst>
          </p:cNvPr>
          <p:cNvPicPr>
            <a:picLocks noChangeAspect="1"/>
          </p:cNvPicPr>
          <p:nvPr/>
        </p:nvPicPr>
        <p:blipFill>
          <a:blip r:embed="rId2">
            <a:extLst>
              <a:ext uri="{28A0092B-C50C-407E-A947-70E740481C1C}">
                <a14:useLocalDpi xmlns:a14="http://schemas.microsoft.com/office/drawing/2010/main" val="0"/>
              </a:ext>
            </a:extLst>
          </a:blip>
          <a:srcRect l="8006" r="6763"/>
          <a:stretch/>
        </p:blipFill>
        <p:spPr>
          <a:xfrm>
            <a:off x="0" y="197346"/>
            <a:ext cx="4640826" cy="2722500"/>
          </a:xfrm>
          <a:prstGeom prst="rect">
            <a:avLst/>
          </a:prstGeom>
        </p:spPr>
      </p:pic>
      <p:sp>
        <p:nvSpPr>
          <p:cNvPr id="2" name="Title 1">
            <a:extLst>
              <a:ext uri="{FF2B5EF4-FFF2-40B4-BE49-F238E27FC236}">
                <a16:creationId xmlns:a16="http://schemas.microsoft.com/office/drawing/2014/main" id="{79A4AA16-3F20-4E70-F1B2-AB0F804942E7}"/>
              </a:ext>
            </a:extLst>
          </p:cNvPr>
          <p:cNvSpPr>
            <a:spLocks noGrp="1"/>
          </p:cNvSpPr>
          <p:nvPr>
            <p:ph type="title"/>
          </p:nvPr>
        </p:nvSpPr>
        <p:spPr>
          <a:xfrm>
            <a:off x="133853" y="716892"/>
            <a:ext cx="4095247" cy="985839"/>
          </a:xfrm>
        </p:spPr>
        <p:txBody>
          <a:bodyPr>
            <a:normAutofit fontScale="90000"/>
          </a:bodyPr>
          <a:lstStyle/>
          <a:p>
            <a:pPr algn="ctr"/>
            <a:r>
              <a:rPr lang="en-GB" dirty="0"/>
              <a:t>The </a:t>
            </a:r>
            <a:br>
              <a:rPr lang="en-GB" dirty="0"/>
            </a:br>
            <a:r>
              <a:rPr lang="en-GB" dirty="0"/>
              <a:t>Therapeutic</a:t>
            </a:r>
            <a:br>
              <a:rPr lang="en-GB" dirty="0"/>
            </a:br>
            <a:r>
              <a:rPr lang="en-GB" dirty="0"/>
              <a:t> Frame</a:t>
            </a:r>
          </a:p>
        </p:txBody>
      </p:sp>
    </p:spTree>
    <p:extLst>
      <p:ext uri="{BB962C8B-B14F-4D97-AF65-F5344CB8AC3E}">
        <p14:creationId xmlns:p14="http://schemas.microsoft.com/office/powerpoint/2010/main" val="1209036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BB365F8E-3435-B4DF-F6AF-36FE69C5D0DF}"/>
              </a:ext>
            </a:extLst>
          </p:cNvPr>
          <p:cNvSpPr>
            <a:spLocks noGrp="1"/>
          </p:cNvSpPr>
          <p:nvPr>
            <p:ph idx="1"/>
          </p:nvPr>
        </p:nvSpPr>
        <p:spPr>
          <a:xfrm>
            <a:off x="83127" y="83127"/>
            <a:ext cx="7759804" cy="6165272"/>
          </a:xfrm>
        </p:spPr>
        <p:txBody>
          <a:bodyPr>
            <a:noAutofit/>
          </a:bodyPr>
          <a:lstStyle/>
          <a:p>
            <a:pPr marL="0" indent="0">
              <a:buNone/>
            </a:pPr>
            <a:r>
              <a:rPr lang="en-GB" sz="2000" dirty="0">
                <a:solidFill>
                  <a:schemeClr val="tx1">
                    <a:lumMod val="85000"/>
                    <a:lumOff val="15000"/>
                  </a:schemeClr>
                </a:solidFill>
              </a:rPr>
              <a:t>The </a:t>
            </a:r>
            <a:r>
              <a:rPr lang="en-GB" sz="2000" b="1" dirty="0">
                <a:solidFill>
                  <a:schemeClr val="tx1">
                    <a:lumMod val="85000"/>
                    <a:lumOff val="15000"/>
                  </a:schemeClr>
                </a:solidFill>
              </a:rPr>
              <a:t>therapeutic frame</a:t>
            </a:r>
            <a:r>
              <a:rPr lang="en-GB" sz="2000" dirty="0">
                <a:solidFill>
                  <a:schemeClr val="tx1">
                    <a:lumMod val="85000"/>
                    <a:lumOff val="15000"/>
                  </a:schemeClr>
                </a:solidFill>
              </a:rPr>
              <a:t> can include a variety of structural, ethical, and relational elements designed to create a safe and consistent environment for therapy. These elements help set clear expectations, establish boundaries, and maintain a sense of security for both the client and the therapist. The therapeutic frame can include the following key aspects:</a:t>
            </a:r>
          </a:p>
          <a:p>
            <a:pPr marL="0" indent="0">
              <a:buNone/>
            </a:pPr>
            <a:r>
              <a:rPr lang="en-GB" sz="2000" b="1" dirty="0">
                <a:solidFill>
                  <a:schemeClr val="tx1">
                    <a:lumMod val="85000"/>
                    <a:lumOff val="15000"/>
                  </a:schemeClr>
                </a:solidFill>
              </a:rPr>
              <a:t>1. Time</a:t>
            </a:r>
          </a:p>
          <a:p>
            <a:pPr>
              <a:buFont typeface="Arial" panose="020B0604020202020204" pitchFamily="34" charset="0"/>
              <a:buChar char="•"/>
            </a:pPr>
            <a:r>
              <a:rPr lang="en-GB" sz="2000" b="1" dirty="0">
                <a:solidFill>
                  <a:schemeClr val="tx1">
                    <a:lumMod val="85000"/>
                    <a:lumOff val="15000"/>
                  </a:schemeClr>
                </a:solidFill>
              </a:rPr>
              <a:t>Session Length</a:t>
            </a:r>
            <a:r>
              <a:rPr lang="en-GB" sz="2000" dirty="0">
                <a:solidFill>
                  <a:schemeClr val="tx1">
                    <a:lumMod val="85000"/>
                    <a:lumOff val="15000"/>
                  </a:schemeClr>
                </a:solidFill>
              </a:rPr>
              <a:t>: The duration of each session, typically around 50 minutes to an hour.</a:t>
            </a:r>
          </a:p>
          <a:p>
            <a:pPr>
              <a:buFont typeface="Arial" panose="020B0604020202020204" pitchFamily="34" charset="0"/>
              <a:buChar char="•"/>
            </a:pPr>
            <a:r>
              <a:rPr lang="en-GB" sz="2000" b="1" dirty="0">
                <a:solidFill>
                  <a:schemeClr val="tx1">
                    <a:lumMod val="85000"/>
                    <a:lumOff val="15000"/>
                  </a:schemeClr>
                </a:solidFill>
              </a:rPr>
              <a:t>Frequency</a:t>
            </a:r>
            <a:r>
              <a:rPr lang="en-GB" sz="2000" dirty="0">
                <a:solidFill>
                  <a:schemeClr val="tx1">
                    <a:lumMod val="85000"/>
                    <a:lumOff val="15000"/>
                  </a:schemeClr>
                </a:solidFill>
              </a:rPr>
              <a:t>: How often sessions take place (e.g., weekly, biweekly).</a:t>
            </a:r>
          </a:p>
          <a:p>
            <a:pPr>
              <a:buFont typeface="Arial" panose="020B0604020202020204" pitchFamily="34" charset="0"/>
              <a:buChar char="•"/>
            </a:pPr>
            <a:r>
              <a:rPr lang="en-GB" sz="2000" b="1" dirty="0">
                <a:solidFill>
                  <a:schemeClr val="tx1">
                    <a:lumMod val="85000"/>
                    <a:lumOff val="15000"/>
                  </a:schemeClr>
                </a:solidFill>
              </a:rPr>
              <a:t>Punctuality</a:t>
            </a:r>
            <a:r>
              <a:rPr lang="en-GB" sz="2000" dirty="0">
                <a:solidFill>
                  <a:schemeClr val="tx1">
                    <a:lumMod val="85000"/>
                    <a:lumOff val="15000"/>
                  </a:schemeClr>
                </a:solidFill>
              </a:rPr>
              <a:t>: Both the therapist and client are expected to be on time to maintain the consistency of the therapeutic process.</a:t>
            </a:r>
          </a:p>
          <a:p>
            <a:pPr marL="0" indent="0">
              <a:buNone/>
            </a:pPr>
            <a:r>
              <a:rPr lang="en-GB" sz="2000" b="1" dirty="0">
                <a:solidFill>
                  <a:schemeClr val="tx1">
                    <a:lumMod val="85000"/>
                    <a:lumOff val="15000"/>
                  </a:schemeClr>
                </a:solidFill>
              </a:rPr>
              <a:t>2. Setting</a:t>
            </a:r>
          </a:p>
          <a:p>
            <a:pPr>
              <a:buFont typeface="Arial" panose="020B0604020202020204" pitchFamily="34" charset="0"/>
              <a:buChar char="•"/>
            </a:pPr>
            <a:r>
              <a:rPr lang="en-GB" sz="2000" b="1" dirty="0">
                <a:solidFill>
                  <a:schemeClr val="tx1">
                    <a:lumMod val="85000"/>
                    <a:lumOff val="15000"/>
                  </a:schemeClr>
                </a:solidFill>
              </a:rPr>
              <a:t>Physical or Virtual Space</a:t>
            </a:r>
            <a:r>
              <a:rPr lang="en-GB" sz="2000" dirty="0">
                <a:solidFill>
                  <a:schemeClr val="tx1">
                    <a:lumMod val="85000"/>
                    <a:lumOff val="15000"/>
                  </a:schemeClr>
                </a:solidFill>
              </a:rPr>
              <a:t>: The environment in which therapy is conducted, whether it's a private office, a virtual platform (like Zoom), or a telephone call. The setting should be confidential, safe, and comfortable.</a:t>
            </a:r>
          </a:p>
          <a:p>
            <a:pPr>
              <a:buFont typeface="Arial" panose="020B0604020202020204" pitchFamily="34" charset="0"/>
              <a:buChar char="•"/>
            </a:pPr>
            <a:r>
              <a:rPr lang="en-GB" sz="2000" b="1" dirty="0">
                <a:solidFill>
                  <a:schemeClr val="tx1">
                    <a:lumMod val="85000"/>
                    <a:lumOff val="15000"/>
                  </a:schemeClr>
                </a:solidFill>
              </a:rPr>
              <a:t>Confidentiality</a:t>
            </a:r>
            <a:r>
              <a:rPr lang="en-GB" sz="2000" dirty="0">
                <a:solidFill>
                  <a:schemeClr val="tx1">
                    <a:lumMod val="85000"/>
                    <a:lumOff val="15000"/>
                  </a:schemeClr>
                </a:solidFill>
              </a:rPr>
              <a:t>: The therapist ensures that the space and conversations remain private, reinforcing trust between therapist and client.</a:t>
            </a:r>
          </a:p>
        </p:txBody>
      </p:sp>
      <p:pic>
        <p:nvPicPr>
          <p:cNvPr id="5" name="Picture 4" descr="A computer screen with people on it&#10;&#10;Description automatically generated">
            <a:extLst>
              <a:ext uri="{FF2B5EF4-FFF2-40B4-BE49-F238E27FC236}">
                <a16:creationId xmlns:a16="http://schemas.microsoft.com/office/drawing/2014/main" id="{962788D5-7EE9-95DF-E4FF-04D4F8AE8106}"/>
              </a:ext>
            </a:extLst>
          </p:cNvPr>
          <p:cNvPicPr>
            <a:picLocks noChangeAspect="1"/>
          </p:cNvPicPr>
          <p:nvPr/>
        </p:nvPicPr>
        <p:blipFill>
          <a:blip r:embed="rId2">
            <a:extLst>
              <a:ext uri="{28A0092B-C50C-407E-A947-70E740481C1C}">
                <a14:useLocalDpi xmlns:a14="http://schemas.microsoft.com/office/drawing/2010/main" val="0"/>
              </a:ext>
            </a:extLst>
          </a:blip>
          <a:srcRect l="8349" r="7473"/>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3" name="Picture 2" descr="A person sitting at a desk with a clock in the background&#10;&#10;Description automatically generated">
            <a:extLst>
              <a:ext uri="{FF2B5EF4-FFF2-40B4-BE49-F238E27FC236}">
                <a16:creationId xmlns:a16="http://schemas.microsoft.com/office/drawing/2014/main" id="{077BC443-034A-4D85-9BE8-6041CE3691D0}"/>
              </a:ext>
            </a:extLst>
          </p:cNvPr>
          <p:cNvPicPr>
            <a:picLocks noChangeAspect="1"/>
          </p:cNvPicPr>
          <p:nvPr/>
        </p:nvPicPr>
        <p:blipFill>
          <a:blip r:embed="rId3">
            <a:extLst>
              <a:ext uri="{28A0092B-C50C-407E-A947-70E740481C1C}">
                <a14:useLocalDpi xmlns:a14="http://schemas.microsoft.com/office/drawing/2010/main" val="0"/>
              </a:ext>
            </a:extLst>
          </a:blip>
          <a:srcRect r="-6" b="21074"/>
          <a:stretch/>
        </p:blipFill>
        <p:spPr>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1325735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293AC-CCE0-4326-02BB-BA4F84312D63}"/>
              </a:ext>
            </a:extLst>
          </p:cNvPr>
          <p:cNvSpPr>
            <a:spLocks noGrp="1"/>
          </p:cNvSpPr>
          <p:nvPr>
            <p:ph type="title"/>
          </p:nvPr>
        </p:nvSpPr>
        <p:spPr>
          <a:xfrm>
            <a:off x="588818" y="198437"/>
            <a:ext cx="7100455" cy="1325563"/>
          </a:xfrm>
        </p:spPr>
        <p:txBody>
          <a:bodyPr/>
          <a:lstStyle/>
          <a:p>
            <a:r>
              <a:rPr lang="en-GB" dirty="0"/>
              <a:t>Why do we have boundaries?</a:t>
            </a:r>
          </a:p>
        </p:txBody>
      </p:sp>
      <p:sp>
        <p:nvSpPr>
          <p:cNvPr id="3" name="Content Placeholder 2">
            <a:extLst>
              <a:ext uri="{FF2B5EF4-FFF2-40B4-BE49-F238E27FC236}">
                <a16:creationId xmlns:a16="http://schemas.microsoft.com/office/drawing/2014/main" id="{06FA0019-38DE-8AE2-6445-B4B1FD1D85C7}"/>
              </a:ext>
            </a:extLst>
          </p:cNvPr>
          <p:cNvSpPr>
            <a:spLocks noGrp="1"/>
          </p:cNvSpPr>
          <p:nvPr>
            <p:ph idx="1"/>
          </p:nvPr>
        </p:nvSpPr>
        <p:spPr>
          <a:xfrm>
            <a:off x="381000" y="1524000"/>
            <a:ext cx="6653645" cy="4351338"/>
          </a:xfrm>
        </p:spPr>
        <p:txBody>
          <a:bodyPr>
            <a:normAutofit fontScale="92500" lnSpcReduction="10000"/>
          </a:bodyPr>
          <a:lstStyle/>
          <a:p>
            <a:pPr marL="0" indent="0">
              <a:buNone/>
            </a:pPr>
            <a:r>
              <a:rPr lang="en-GB" dirty="0"/>
              <a:t>3. Boundaries</a:t>
            </a:r>
          </a:p>
          <a:p>
            <a:r>
              <a:rPr lang="en-GB" dirty="0"/>
              <a:t>Professional Boundaries: Clear guidelines about the roles of the therapist and client to avoid dual relationships (e.g., being friends or engaging in social activities outside of therapy).</a:t>
            </a:r>
          </a:p>
          <a:p>
            <a:r>
              <a:rPr lang="en-GB" dirty="0"/>
              <a:t>Emotional Boundaries: The therapist provides emotional containment, where the client’s emotions are respected and held, without the therapist overstepping into the client’s personal space or experiences outside the sessions.</a:t>
            </a:r>
          </a:p>
          <a:p>
            <a:endParaRPr lang="en-GB" dirty="0"/>
          </a:p>
        </p:txBody>
      </p:sp>
      <p:pic>
        <p:nvPicPr>
          <p:cNvPr id="5" name="Picture 4" descr="A person and person drawing a yellow marker&#10;&#10;Description automatically generated">
            <a:extLst>
              <a:ext uri="{FF2B5EF4-FFF2-40B4-BE49-F238E27FC236}">
                <a16:creationId xmlns:a16="http://schemas.microsoft.com/office/drawing/2014/main" id="{10E0B50B-7A54-825A-6C24-35D3BA4AA316}"/>
              </a:ext>
            </a:extLst>
          </p:cNvPr>
          <p:cNvPicPr>
            <a:picLocks noChangeAspect="1"/>
          </p:cNvPicPr>
          <p:nvPr/>
        </p:nvPicPr>
        <p:blipFill>
          <a:blip r:embed="rId2">
            <a:extLst>
              <a:ext uri="{28A0092B-C50C-407E-A947-70E740481C1C}">
                <a14:useLocalDpi xmlns:a14="http://schemas.microsoft.com/office/drawing/2010/main" val="0"/>
              </a:ext>
            </a:extLst>
          </a:blip>
          <a:srcRect l="6684" r="19181"/>
          <a:stretch/>
        </p:blipFill>
        <p:spPr>
          <a:xfrm>
            <a:off x="6953219" y="1424399"/>
            <a:ext cx="5238781" cy="4351337"/>
          </a:xfrm>
          <a:prstGeom prst="rect">
            <a:avLst/>
          </a:prstGeom>
        </p:spPr>
      </p:pic>
    </p:spTree>
    <p:extLst>
      <p:ext uri="{BB962C8B-B14F-4D97-AF65-F5344CB8AC3E}">
        <p14:creationId xmlns:p14="http://schemas.microsoft.com/office/powerpoint/2010/main" val="3619916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60284-503D-C2E0-8DBE-8C499728EF6C}"/>
              </a:ext>
            </a:extLst>
          </p:cNvPr>
          <p:cNvSpPr>
            <a:spLocks noGrp="1"/>
          </p:cNvSpPr>
          <p:nvPr>
            <p:ph type="title"/>
          </p:nvPr>
        </p:nvSpPr>
        <p:spPr>
          <a:xfrm>
            <a:off x="214746" y="240434"/>
            <a:ext cx="2892136" cy="6617566"/>
          </a:xfrm>
        </p:spPr>
        <p:txBody>
          <a:bodyPr>
            <a:normAutofit fontScale="90000"/>
          </a:bodyPr>
          <a:lstStyle/>
          <a:p>
            <a:pPr algn="ctr"/>
            <a:r>
              <a:rPr lang="en-GB" sz="3200" u="sng" dirty="0"/>
              <a:t>Boundaries</a:t>
            </a:r>
            <a:br>
              <a:rPr lang="en-GB" sz="2400" dirty="0"/>
            </a:br>
            <a:br>
              <a:rPr lang="en-GB" sz="2400" dirty="0"/>
            </a:br>
            <a:r>
              <a:rPr lang="en-GB" sz="1600" dirty="0"/>
              <a:t>Friend D</a:t>
            </a:r>
            <a:br>
              <a:rPr lang="en-GB" sz="1600" dirty="0"/>
            </a:br>
            <a:r>
              <a:rPr lang="en-GB" sz="1600" dirty="0"/>
              <a:t>Friend E </a:t>
            </a:r>
            <a:br>
              <a:rPr lang="en-GB" sz="1600" dirty="0"/>
            </a:br>
            <a:r>
              <a:rPr lang="en-GB" sz="1600" dirty="0"/>
              <a:t>Family member L</a:t>
            </a:r>
            <a:br>
              <a:rPr lang="en-GB" sz="1600" dirty="0"/>
            </a:br>
            <a:r>
              <a:rPr lang="en-GB" sz="1600" dirty="0"/>
              <a:t>Family member S</a:t>
            </a:r>
            <a:br>
              <a:rPr lang="en-GB" sz="1600" dirty="0"/>
            </a:br>
            <a:r>
              <a:rPr lang="en-GB" sz="1600" dirty="0"/>
              <a:t>Work friend A</a:t>
            </a:r>
            <a:br>
              <a:rPr lang="en-GB" sz="1600" dirty="0"/>
            </a:br>
            <a:r>
              <a:rPr lang="en-GB" sz="1600" dirty="0"/>
              <a:t>Work </a:t>
            </a:r>
            <a:r>
              <a:rPr lang="en-GB" sz="1600" dirty="0" err="1"/>
              <a:t>Collegue</a:t>
            </a:r>
            <a:r>
              <a:rPr lang="en-GB" sz="1600" dirty="0"/>
              <a:t> J</a:t>
            </a:r>
            <a:br>
              <a:rPr lang="en-GB" sz="1600" dirty="0"/>
            </a:br>
            <a:r>
              <a:rPr lang="en-GB" sz="1600" dirty="0"/>
              <a:t>Partners Friend G</a:t>
            </a:r>
            <a:br>
              <a:rPr lang="en-GB" sz="1600" dirty="0"/>
            </a:br>
            <a:r>
              <a:rPr lang="en-GB" sz="1600" dirty="0"/>
              <a:t>Partners Friend K</a:t>
            </a:r>
            <a:br>
              <a:rPr lang="en-GB" sz="1600" dirty="0"/>
            </a:br>
            <a:r>
              <a:rPr lang="en-GB" sz="1600" dirty="0"/>
              <a:t>Stranger B</a:t>
            </a:r>
            <a:br>
              <a:rPr lang="en-GB" sz="1600" dirty="0"/>
            </a:br>
            <a:r>
              <a:rPr lang="en-GB" sz="1600" dirty="0"/>
              <a:t>Stranger P</a:t>
            </a:r>
            <a:br>
              <a:rPr lang="en-GB" sz="2400" dirty="0"/>
            </a:br>
            <a:br>
              <a:rPr lang="en-GB" sz="2400" dirty="0"/>
            </a:br>
            <a:r>
              <a:rPr lang="en-GB" sz="2400" dirty="0"/>
              <a:t>What would your boundary circles look like?</a:t>
            </a:r>
            <a:br>
              <a:rPr lang="en-GB" sz="2400" dirty="0"/>
            </a:br>
            <a:r>
              <a:rPr lang="en-GB" sz="2400" dirty="0"/>
              <a:t>Do your clients have established boundaries?</a:t>
            </a:r>
            <a:br>
              <a:rPr lang="en-GB" sz="2400" dirty="0"/>
            </a:br>
            <a:r>
              <a:rPr lang="en-GB" sz="2400" dirty="0"/>
              <a:t>What if they don’t?</a:t>
            </a:r>
            <a:br>
              <a:rPr lang="en-GB" sz="2400" dirty="0"/>
            </a:br>
            <a:r>
              <a:rPr lang="en-GB" sz="2400" dirty="0"/>
              <a:t>Consistent boundaries for all clients.</a:t>
            </a:r>
            <a:endParaRPr lang="en-GB" dirty="0"/>
          </a:p>
        </p:txBody>
      </p:sp>
      <p:pic>
        <p:nvPicPr>
          <p:cNvPr id="5" name="Content Placeholder 4" descr="A diagram of a social circles&#10;&#10;Description automatically generated">
            <a:extLst>
              <a:ext uri="{FF2B5EF4-FFF2-40B4-BE49-F238E27FC236}">
                <a16:creationId xmlns:a16="http://schemas.microsoft.com/office/drawing/2014/main" id="{375FE6DB-B343-4C12-8872-D7D49EABACE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b="19452"/>
          <a:stretch/>
        </p:blipFill>
        <p:spPr>
          <a:xfrm>
            <a:off x="3590538" y="-79983"/>
            <a:ext cx="8701908" cy="7017966"/>
          </a:xfrm>
        </p:spPr>
      </p:pic>
    </p:spTree>
    <p:extLst>
      <p:ext uri="{BB962C8B-B14F-4D97-AF65-F5344CB8AC3E}">
        <p14:creationId xmlns:p14="http://schemas.microsoft.com/office/powerpoint/2010/main" val="4232780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CD4136-4087-60E2-57A3-E35C2CAA1A6E}"/>
              </a:ext>
            </a:extLst>
          </p:cNvPr>
          <p:cNvSpPr>
            <a:spLocks noGrp="1"/>
          </p:cNvSpPr>
          <p:nvPr>
            <p:ph idx="1"/>
          </p:nvPr>
        </p:nvSpPr>
        <p:spPr>
          <a:xfrm>
            <a:off x="114300" y="194252"/>
            <a:ext cx="8430491" cy="6663748"/>
          </a:xfrm>
        </p:spPr>
        <p:txBody>
          <a:bodyPr>
            <a:normAutofit fontScale="25000" lnSpcReduction="20000"/>
          </a:bodyPr>
          <a:lstStyle/>
          <a:p>
            <a:pPr marL="0" indent="0">
              <a:buNone/>
            </a:pPr>
            <a:r>
              <a:rPr lang="en-GB" sz="8000" dirty="0"/>
              <a:t>4. </a:t>
            </a:r>
            <a:r>
              <a:rPr lang="en-GB" sz="8000" b="1" dirty="0"/>
              <a:t>Fees and Payment</a:t>
            </a:r>
          </a:p>
          <a:p>
            <a:r>
              <a:rPr lang="en-GB" sz="8000" dirty="0"/>
              <a:t> Fees: A clear agreement about how much the client will be charged per session.</a:t>
            </a:r>
          </a:p>
          <a:p>
            <a:r>
              <a:rPr lang="en-GB" sz="8000" dirty="0"/>
              <a:t>Payment Arrangements: Transparent guidelines on when payments are due, including missed or cancelled session policies (e.g., a cancellation fee if a client doesn’t give adequate notice).</a:t>
            </a:r>
          </a:p>
          <a:p>
            <a:pPr marL="0" indent="0">
              <a:buNone/>
            </a:pPr>
            <a:r>
              <a:rPr lang="en-GB" sz="8000" dirty="0"/>
              <a:t>5. </a:t>
            </a:r>
            <a:r>
              <a:rPr lang="en-GB" sz="8000" b="1" dirty="0"/>
              <a:t>Roles of Therapist and Client</a:t>
            </a:r>
          </a:p>
          <a:p>
            <a:r>
              <a:rPr lang="en-GB" sz="8000" dirty="0"/>
              <a:t>Therapist’s Role: The therapist is there to listen, support, and guide without judgment, using empathy and professional skills to foster the client’s growth.</a:t>
            </a:r>
          </a:p>
          <a:p>
            <a:r>
              <a:rPr lang="en-GB" sz="8000" dirty="0"/>
              <a:t>Client’s Role: The client is expected to engage honestly in the process, explore their issues, and take responsibility for their therapeutic journey.</a:t>
            </a:r>
          </a:p>
          <a:p>
            <a:pPr marL="0" indent="0">
              <a:buNone/>
            </a:pPr>
            <a:r>
              <a:rPr lang="en-GB" sz="8000" dirty="0"/>
              <a:t>6. </a:t>
            </a:r>
            <a:r>
              <a:rPr lang="en-GB" sz="8000" b="1" dirty="0"/>
              <a:t>Ethical Guidelines</a:t>
            </a:r>
          </a:p>
          <a:p>
            <a:r>
              <a:rPr lang="en-GB" sz="8000" dirty="0"/>
              <a:t>Confidentiality: All discussions within therapy are confidential unless there is a risk of harm to the client or others.</a:t>
            </a:r>
          </a:p>
          <a:p>
            <a:r>
              <a:rPr lang="en-GB" sz="8000" dirty="0"/>
              <a:t>Informed Consent: Clients are informed about the therapy process, risks, and any limitations to confidentiality before beginning sessions.</a:t>
            </a:r>
          </a:p>
          <a:p>
            <a:pPr marL="0" indent="0">
              <a:buNone/>
            </a:pPr>
            <a:r>
              <a:rPr lang="en-GB" sz="8000" dirty="0"/>
              <a:t>7. </a:t>
            </a:r>
            <a:r>
              <a:rPr lang="en-GB" sz="8000" b="1" dirty="0"/>
              <a:t>Consistency and Predictability</a:t>
            </a:r>
          </a:p>
          <a:p>
            <a:r>
              <a:rPr lang="en-GB" sz="8000" dirty="0"/>
              <a:t>Regularity: Regular sessions help to create a dependable, consistent environment that allows the client to feel secure in the therapeutic process.</a:t>
            </a:r>
          </a:p>
          <a:p>
            <a:r>
              <a:rPr lang="en-GB" sz="8000" dirty="0"/>
              <a:t>Continuity: Therapists maintain the same approach and presence over time, ensuring clients know what to expect and fostering a trusting relationship.</a:t>
            </a:r>
          </a:p>
          <a:p>
            <a:pPr marL="0" indent="0">
              <a:buNone/>
            </a:pPr>
            <a:endParaRPr lang="en-GB" dirty="0"/>
          </a:p>
        </p:txBody>
      </p:sp>
      <p:pic>
        <p:nvPicPr>
          <p:cNvPr id="5" name="Picture 4" descr="A cartoon character holding a blue arrow&#10;&#10;Description automatically generated">
            <a:extLst>
              <a:ext uri="{FF2B5EF4-FFF2-40B4-BE49-F238E27FC236}">
                <a16:creationId xmlns:a16="http://schemas.microsoft.com/office/drawing/2014/main" id="{EF4717A0-B829-A111-240C-BE99074251C7}"/>
              </a:ext>
            </a:extLst>
          </p:cNvPr>
          <p:cNvPicPr>
            <a:picLocks noChangeAspect="1"/>
          </p:cNvPicPr>
          <p:nvPr/>
        </p:nvPicPr>
        <p:blipFill>
          <a:blip r:embed="rId2">
            <a:extLst>
              <a:ext uri="{28A0092B-C50C-407E-A947-70E740481C1C}">
                <a14:useLocalDpi xmlns:a14="http://schemas.microsoft.com/office/drawing/2010/main" val="0"/>
              </a:ext>
            </a:extLst>
          </a:blip>
          <a:srcRect l="15641" r="16859"/>
          <a:stretch/>
        </p:blipFill>
        <p:spPr>
          <a:xfrm>
            <a:off x="8544791" y="540326"/>
            <a:ext cx="3647209" cy="5403273"/>
          </a:xfrm>
          <a:prstGeom prst="rect">
            <a:avLst/>
          </a:prstGeom>
        </p:spPr>
      </p:pic>
    </p:spTree>
    <p:extLst>
      <p:ext uri="{BB962C8B-B14F-4D97-AF65-F5344CB8AC3E}">
        <p14:creationId xmlns:p14="http://schemas.microsoft.com/office/powerpoint/2010/main" val="1832670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D32143-38A4-96C2-4DE7-706D5A6C8FCD}"/>
              </a:ext>
            </a:extLst>
          </p:cNvPr>
          <p:cNvSpPr>
            <a:spLocks noGrp="1"/>
          </p:cNvSpPr>
          <p:nvPr>
            <p:ph idx="1"/>
          </p:nvPr>
        </p:nvSpPr>
        <p:spPr>
          <a:xfrm>
            <a:off x="244109" y="300751"/>
            <a:ext cx="7204364" cy="6256497"/>
          </a:xfrm>
        </p:spPr>
        <p:txBody>
          <a:bodyPr>
            <a:noAutofit/>
          </a:bodyPr>
          <a:lstStyle/>
          <a:p>
            <a:pPr marL="0" indent="0">
              <a:buNone/>
            </a:pPr>
            <a:r>
              <a:rPr lang="en-GB" sz="1800" dirty="0"/>
              <a:t>8. Therapeutic Boundaries</a:t>
            </a:r>
          </a:p>
          <a:p>
            <a:r>
              <a:rPr lang="en-GB" sz="1800" dirty="0"/>
              <a:t>Boundaries on Physical Contact: In most therapies, physical contact is limited or avoided altogether to keep the relationship professional.</a:t>
            </a:r>
          </a:p>
          <a:p>
            <a:r>
              <a:rPr lang="en-GB" sz="1800" dirty="0"/>
              <a:t>Social Boundaries: Clients and therapists do not engage in social interactions outside of therapy, preserving the professional focus of the relationship.</a:t>
            </a:r>
          </a:p>
          <a:p>
            <a:pPr marL="0" indent="0">
              <a:buNone/>
            </a:pPr>
            <a:r>
              <a:rPr lang="en-GB" sz="1800" dirty="0"/>
              <a:t>9. Cultural and Individual Considerations</a:t>
            </a:r>
          </a:p>
          <a:p>
            <a:r>
              <a:rPr lang="en-GB" sz="1800" dirty="0"/>
              <a:t>Cultural Sensitivity: The therapeutic frame can adapt to different cultural contexts, ensuring that the client’s background, beliefs, and values are respected.</a:t>
            </a:r>
          </a:p>
          <a:p>
            <a:r>
              <a:rPr lang="en-GB" sz="1800" dirty="0"/>
              <a:t>Individual Adaptations: Tailoring the frame to specific client needs, such as flexibility in session times or adjustments for clients with disabilities, while maintaining structure.</a:t>
            </a:r>
          </a:p>
          <a:p>
            <a:pPr marL="0" indent="0">
              <a:buNone/>
            </a:pPr>
            <a:r>
              <a:rPr lang="en-GB" sz="1800" dirty="0"/>
              <a:t>10. Communication Boundaries</a:t>
            </a:r>
          </a:p>
          <a:p>
            <a:r>
              <a:rPr lang="en-GB" sz="1800" dirty="0"/>
              <a:t>Out-of-Session Contact: Clear rules regarding whether clients can contact therapists between sessions, and if so, under what circumstances and through what medium (email, phone, etc.).</a:t>
            </a:r>
          </a:p>
          <a:p>
            <a:r>
              <a:rPr lang="en-GB" sz="1800" dirty="0"/>
              <a:t>Social Media Boundaries: Guidelines about interactions on social media or other digital platforms to avoid confusion between personal and professional roles.</a:t>
            </a:r>
          </a:p>
        </p:txBody>
      </p:sp>
      <p:pic>
        <p:nvPicPr>
          <p:cNvPr id="9" name="Picture 8" descr="A person walking on a train track&#10;&#10;Description automatically generated">
            <a:extLst>
              <a:ext uri="{FF2B5EF4-FFF2-40B4-BE49-F238E27FC236}">
                <a16:creationId xmlns:a16="http://schemas.microsoft.com/office/drawing/2014/main" id="{5EECC120-B7C0-D880-36BE-F60CFFC9A1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2329" y="1049482"/>
            <a:ext cx="4736599" cy="4946073"/>
          </a:xfrm>
          <a:prstGeom prst="rect">
            <a:avLst/>
          </a:prstGeom>
        </p:spPr>
      </p:pic>
      <p:sp>
        <p:nvSpPr>
          <p:cNvPr id="7" name="TextBox 6">
            <a:extLst>
              <a:ext uri="{FF2B5EF4-FFF2-40B4-BE49-F238E27FC236}">
                <a16:creationId xmlns:a16="http://schemas.microsoft.com/office/drawing/2014/main" id="{2A3AA503-1153-152D-032E-46ECD7739CC6}"/>
              </a:ext>
            </a:extLst>
          </p:cNvPr>
          <p:cNvSpPr txBox="1"/>
          <p:nvPr/>
        </p:nvSpPr>
        <p:spPr>
          <a:xfrm>
            <a:off x="10816936" y="1653366"/>
            <a:ext cx="1375064" cy="2308324"/>
          </a:xfrm>
          <a:prstGeom prst="rect">
            <a:avLst/>
          </a:prstGeom>
          <a:noFill/>
        </p:spPr>
        <p:txBody>
          <a:bodyPr wrap="square" rtlCol="0">
            <a:spAutoFit/>
          </a:bodyPr>
          <a:lstStyle/>
          <a:p>
            <a:r>
              <a:rPr lang="en-GB" dirty="0">
                <a:solidFill>
                  <a:schemeClr val="bg1"/>
                </a:solidFill>
              </a:rPr>
              <a:t>Your therapist is on TikTok.  Will your therapy session end up there too?</a:t>
            </a:r>
          </a:p>
        </p:txBody>
      </p:sp>
    </p:spTree>
    <p:extLst>
      <p:ext uri="{BB962C8B-B14F-4D97-AF65-F5344CB8AC3E}">
        <p14:creationId xmlns:p14="http://schemas.microsoft.com/office/powerpoint/2010/main" val="2138417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Retro decorations frame">
            <a:extLst>
              <a:ext uri="{FF2B5EF4-FFF2-40B4-BE49-F238E27FC236}">
                <a16:creationId xmlns:a16="http://schemas.microsoft.com/office/drawing/2014/main" id="{8C0AC99F-AC08-730E-677E-B5C6DD6BF5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871C6398-737D-AEFD-FBE6-9A7A1510AED5}"/>
              </a:ext>
            </a:extLst>
          </p:cNvPr>
          <p:cNvSpPr>
            <a:spLocks noGrp="1"/>
          </p:cNvSpPr>
          <p:nvPr>
            <p:ph idx="1"/>
          </p:nvPr>
        </p:nvSpPr>
        <p:spPr>
          <a:xfrm>
            <a:off x="2670464" y="1337253"/>
            <a:ext cx="7045036" cy="4351338"/>
          </a:xfrm>
        </p:spPr>
        <p:txBody>
          <a:bodyPr/>
          <a:lstStyle/>
          <a:p>
            <a:pPr marL="0" indent="0" algn="ctr">
              <a:buNone/>
            </a:pPr>
            <a:r>
              <a:rPr lang="en-GB" sz="3200" dirty="0"/>
              <a:t>The therapeutic frame provides the necessary structure to ensure that therapy is conducted ethically and effectively. It creates a predictable, safe space where clients can explore their emotions, thoughts, and behaviours, knowing the therapist will provide consistent support within the agreed-upon boundaries.</a:t>
            </a:r>
          </a:p>
          <a:p>
            <a:pPr marL="0" indent="0" algn="ctr">
              <a:buNone/>
            </a:pPr>
            <a:endParaRPr lang="en-GB" dirty="0"/>
          </a:p>
        </p:txBody>
      </p:sp>
      <p:pic>
        <p:nvPicPr>
          <p:cNvPr id="11" name="Picture 10">
            <a:extLst>
              <a:ext uri="{FF2B5EF4-FFF2-40B4-BE49-F238E27FC236}">
                <a16:creationId xmlns:a16="http://schemas.microsoft.com/office/drawing/2014/main" id="{60820E58-8982-7BF6-F775-B4FD46CB2C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8040" y="1093067"/>
            <a:ext cx="1753612" cy="1753612"/>
          </a:xfrm>
          <a:prstGeom prst="rect">
            <a:avLst/>
          </a:prstGeom>
        </p:spPr>
      </p:pic>
      <p:pic>
        <p:nvPicPr>
          <p:cNvPr id="13" name="Picture 12" descr="A cartoon character sitting on a red block with white text&#10;&#10;Description automatically generated">
            <a:extLst>
              <a:ext uri="{FF2B5EF4-FFF2-40B4-BE49-F238E27FC236}">
                <a16:creationId xmlns:a16="http://schemas.microsoft.com/office/drawing/2014/main" id="{91FE8014-7315-7EE5-227D-8649BC779180}"/>
              </a:ext>
            </a:extLst>
          </p:cNvPr>
          <p:cNvPicPr>
            <a:picLocks noChangeAspect="1"/>
          </p:cNvPicPr>
          <p:nvPr/>
        </p:nvPicPr>
        <p:blipFill>
          <a:blip r:embed="rId4">
            <a:extLst>
              <a:ext uri="{28A0092B-C50C-407E-A947-70E740481C1C}">
                <a14:useLocalDpi xmlns:a14="http://schemas.microsoft.com/office/drawing/2010/main" val="0"/>
              </a:ext>
            </a:extLst>
          </a:blip>
          <a:srcRect t="35463"/>
          <a:stretch/>
        </p:blipFill>
        <p:spPr>
          <a:xfrm>
            <a:off x="0" y="0"/>
            <a:ext cx="1693718" cy="1093067"/>
          </a:xfrm>
          <a:prstGeom prst="rect">
            <a:avLst/>
          </a:prstGeom>
        </p:spPr>
      </p:pic>
      <p:pic>
        <p:nvPicPr>
          <p:cNvPr id="15" name="Picture 14" descr="A drawing of a person with colorful leaves in her head&#10;&#10;Description automatically generated">
            <a:extLst>
              <a:ext uri="{FF2B5EF4-FFF2-40B4-BE49-F238E27FC236}">
                <a16:creationId xmlns:a16="http://schemas.microsoft.com/office/drawing/2014/main" id="{73F13C94-A896-2313-2D55-9AF06817CB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83740" y="1725769"/>
            <a:ext cx="1805387" cy="1021172"/>
          </a:xfrm>
          <a:prstGeom prst="rect">
            <a:avLst/>
          </a:prstGeom>
        </p:spPr>
      </p:pic>
      <p:pic>
        <p:nvPicPr>
          <p:cNvPr id="17" name="Picture 16" descr="A person and person sitting in chairs&#10;&#10;Description automatically generated">
            <a:extLst>
              <a:ext uri="{FF2B5EF4-FFF2-40B4-BE49-F238E27FC236}">
                <a16:creationId xmlns:a16="http://schemas.microsoft.com/office/drawing/2014/main" id="{7CE5BFB0-B57F-33AB-9FBC-AE9D58A621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438388" y="-39112"/>
            <a:ext cx="1753612" cy="1753612"/>
          </a:xfrm>
          <a:prstGeom prst="rect">
            <a:avLst/>
          </a:prstGeom>
        </p:spPr>
      </p:pic>
      <p:pic>
        <p:nvPicPr>
          <p:cNvPr id="19" name="Picture 18" descr="A person and person drawing a yellow marker&#10;&#10;Description automatically generated">
            <a:extLst>
              <a:ext uri="{FF2B5EF4-FFF2-40B4-BE49-F238E27FC236}">
                <a16:creationId xmlns:a16="http://schemas.microsoft.com/office/drawing/2014/main" id="{4666568D-7825-6EA2-41DC-EFBD5D157C4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71085" y="5703712"/>
            <a:ext cx="1838045" cy="1131801"/>
          </a:xfrm>
          <a:prstGeom prst="rect">
            <a:avLst/>
          </a:prstGeom>
        </p:spPr>
      </p:pic>
      <p:pic>
        <p:nvPicPr>
          <p:cNvPr id="21" name="Picture 20" descr="A colorful circle with a white background with Crust in the background&#10;&#10;Description automatically generated">
            <a:extLst>
              <a:ext uri="{FF2B5EF4-FFF2-40B4-BE49-F238E27FC236}">
                <a16:creationId xmlns:a16="http://schemas.microsoft.com/office/drawing/2014/main" id="{5037440A-B19C-B869-EDC2-EDA25B8906B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430558" y="2746941"/>
            <a:ext cx="1761441" cy="1753612"/>
          </a:xfrm>
          <a:prstGeom prst="rect">
            <a:avLst/>
          </a:prstGeom>
        </p:spPr>
      </p:pic>
      <p:pic>
        <p:nvPicPr>
          <p:cNvPr id="23" name="Picture 22" descr="A gold coin with words on it&#10;&#10;Description automatically generated">
            <a:extLst>
              <a:ext uri="{FF2B5EF4-FFF2-40B4-BE49-F238E27FC236}">
                <a16:creationId xmlns:a16="http://schemas.microsoft.com/office/drawing/2014/main" id="{5A02585B-95E4-E6E7-3FD7-42E45D33D771}"/>
              </a:ext>
            </a:extLst>
          </p:cNvPr>
          <p:cNvPicPr>
            <a:picLocks noChangeAspect="1"/>
          </p:cNvPicPr>
          <p:nvPr/>
        </p:nvPicPr>
        <p:blipFill>
          <a:blip r:embed="rId9">
            <a:extLst>
              <a:ext uri="{28A0092B-C50C-407E-A947-70E740481C1C}">
                <a14:useLocalDpi xmlns:a14="http://schemas.microsoft.com/office/drawing/2010/main" val="0"/>
              </a:ext>
            </a:extLst>
          </a:blip>
          <a:srcRect t="11124" b="13495"/>
          <a:stretch/>
        </p:blipFill>
        <p:spPr>
          <a:xfrm>
            <a:off x="6858293" y="5772018"/>
            <a:ext cx="1132029" cy="1105538"/>
          </a:xfrm>
          <a:prstGeom prst="rect">
            <a:avLst/>
          </a:prstGeom>
        </p:spPr>
      </p:pic>
      <p:pic>
        <p:nvPicPr>
          <p:cNvPr id="25" name="Picture 24" descr="A yellow sign with black text&#10;&#10;Description automatically generated">
            <a:extLst>
              <a:ext uri="{FF2B5EF4-FFF2-40B4-BE49-F238E27FC236}">
                <a16:creationId xmlns:a16="http://schemas.microsoft.com/office/drawing/2014/main" id="{8F3AF04F-08E2-1601-0201-62A8E984579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438388" y="4511821"/>
            <a:ext cx="1662545" cy="1176770"/>
          </a:xfrm>
          <a:prstGeom prst="rect">
            <a:avLst/>
          </a:prstGeom>
        </p:spPr>
      </p:pic>
      <p:pic>
        <p:nvPicPr>
          <p:cNvPr id="27" name="Picture 26" descr="A hand holding a pen&#10;&#10;Description automatically generated">
            <a:extLst>
              <a:ext uri="{FF2B5EF4-FFF2-40B4-BE49-F238E27FC236}">
                <a16:creationId xmlns:a16="http://schemas.microsoft.com/office/drawing/2014/main" id="{ACD93EE1-0209-3F67-C4B8-2BF657C0CB9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flipH="1">
            <a:off x="-1" y="2820972"/>
            <a:ext cx="1745572" cy="2619381"/>
          </a:xfrm>
          <a:prstGeom prst="rect">
            <a:avLst/>
          </a:prstGeom>
        </p:spPr>
      </p:pic>
      <p:pic>
        <p:nvPicPr>
          <p:cNvPr id="29" name="Picture 28" descr="A room with two chairs and a painting&#10;&#10;Description automatically generated">
            <a:extLst>
              <a:ext uri="{FF2B5EF4-FFF2-40B4-BE49-F238E27FC236}">
                <a16:creationId xmlns:a16="http://schemas.microsoft.com/office/drawing/2014/main" id="{08029A75-2B11-0E81-CC8A-D0526FC19B8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617695" y="5444836"/>
            <a:ext cx="1884219" cy="1413164"/>
          </a:xfrm>
          <a:prstGeom prst="rect">
            <a:avLst/>
          </a:prstGeom>
        </p:spPr>
      </p:pic>
      <p:pic>
        <p:nvPicPr>
          <p:cNvPr id="31" name="Picture 30" descr="A pyramid of maslows&#10;&#10;Description automatically generated">
            <a:extLst>
              <a:ext uri="{FF2B5EF4-FFF2-40B4-BE49-F238E27FC236}">
                <a16:creationId xmlns:a16="http://schemas.microsoft.com/office/drawing/2014/main" id="{7CC1CAA8-2D83-6E48-B787-DD4A0F5B53C6}"/>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146241" y="-340362"/>
            <a:ext cx="2329851" cy="1594188"/>
          </a:xfrm>
          <a:prstGeom prst="rect">
            <a:avLst/>
          </a:prstGeom>
        </p:spPr>
      </p:pic>
      <p:pic>
        <p:nvPicPr>
          <p:cNvPr id="33" name="Picture 32" descr="A person sitting at a table with a computer&#10;&#10;Description automatically generated">
            <a:extLst>
              <a:ext uri="{FF2B5EF4-FFF2-40B4-BE49-F238E27FC236}">
                <a16:creationId xmlns:a16="http://schemas.microsoft.com/office/drawing/2014/main" id="{841418A9-6531-C7F6-5F8C-AE3ECF4FCB2C}"/>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696478" y="0"/>
            <a:ext cx="1947972" cy="1298141"/>
          </a:xfrm>
          <a:prstGeom prst="rect">
            <a:avLst/>
          </a:prstGeom>
        </p:spPr>
      </p:pic>
      <p:pic>
        <p:nvPicPr>
          <p:cNvPr id="35" name="Picture 34" descr="A tree with roots above grass&#10;&#10;Description automatically generated">
            <a:extLst>
              <a:ext uri="{FF2B5EF4-FFF2-40B4-BE49-F238E27FC236}">
                <a16:creationId xmlns:a16="http://schemas.microsoft.com/office/drawing/2014/main" id="{B878593C-C8C4-5111-C7AC-D1AD78D7E11D}"/>
              </a:ext>
            </a:extLst>
          </p:cNvPr>
          <p:cNvPicPr>
            <a:picLocks noChangeAspect="1"/>
          </p:cNvPicPr>
          <p:nvPr/>
        </p:nvPicPr>
        <p:blipFill>
          <a:blip r:embed="rId15">
            <a:extLst>
              <a:ext uri="{28A0092B-C50C-407E-A947-70E740481C1C}">
                <a14:useLocalDpi xmlns:a14="http://schemas.microsoft.com/office/drawing/2010/main" val="0"/>
              </a:ext>
            </a:extLst>
          </a:blip>
          <a:srcRect b="28736"/>
          <a:stretch/>
        </p:blipFill>
        <p:spPr>
          <a:xfrm>
            <a:off x="3644450" y="-4860"/>
            <a:ext cx="1593705" cy="1174270"/>
          </a:xfrm>
          <a:prstGeom prst="rect">
            <a:avLst/>
          </a:prstGeom>
        </p:spPr>
      </p:pic>
      <p:pic>
        <p:nvPicPr>
          <p:cNvPr id="37" name="Picture 36" descr="A person and person sitting at a table looking at each other&#10;&#10;Description automatically generated">
            <a:extLst>
              <a:ext uri="{FF2B5EF4-FFF2-40B4-BE49-F238E27FC236}">
                <a16:creationId xmlns:a16="http://schemas.microsoft.com/office/drawing/2014/main" id="{D169D10E-A2E0-7C45-B620-943BCF2B925D}"/>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0099962" y="5681228"/>
            <a:ext cx="2092037" cy="1176771"/>
          </a:xfrm>
          <a:prstGeom prst="rect">
            <a:avLst/>
          </a:prstGeom>
        </p:spPr>
      </p:pic>
      <p:pic>
        <p:nvPicPr>
          <p:cNvPr id="39" name="Picture 38" descr="A group of hands making a heart shape&#10;&#10;Description automatically generated">
            <a:extLst>
              <a:ext uri="{FF2B5EF4-FFF2-40B4-BE49-F238E27FC236}">
                <a16:creationId xmlns:a16="http://schemas.microsoft.com/office/drawing/2014/main" id="{DC1BCFA5-1A5A-D3FD-6EBC-2D397B874BBB}"/>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5282750" y="-4860"/>
            <a:ext cx="1239341" cy="1239341"/>
          </a:xfrm>
          <a:prstGeom prst="rect">
            <a:avLst/>
          </a:prstGeom>
        </p:spPr>
      </p:pic>
      <p:pic>
        <p:nvPicPr>
          <p:cNvPr id="41" name="Picture 40" descr="Cartoon child with her hands up and a question mark and x mark&#10;&#10;Description automatically generated">
            <a:extLst>
              <a:ext uri="{FF2B5EF4-FFF2-40B4-BE49-F238E27FC236}">
                <a16:creationId xmlns:a16="http://schemas.microsoft.com/office/drawing/2014/main" id="{869C6EDE-77F6-140F-F3A1-B29CF87C6694}"/>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7990323" y="5439561"/>
            <a:ext cx="2118091" cy="1413164"/>
          </a:xfrm>
          <a:prstGeom prst="rect">
            <a:avLst/>
          </a:prstGeom>
        </p:spPr>
      </p:pic>
      <p:pic>
        <p:nvPicPr>
          <p:cNvPr id="43" name="Picture 42" descr="A living room with red chairs and a bookcase&#10;&#10;Description automatically generated">
            <a:extLst>
              <a:ext uri="{FF2B5EF4-FFF2-40B4-BE49-F238E27FC236}">
                <a16:creationId xmlns:a16="http://schemas.microsoft.com/office/drawing/2014/main" id="{3A290CD0-3691-B924-87F6-4FF4B314059A}"/>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5121574" y="5677613"/>
            <a:ext cx="1775109" cy="1183998"/>
          </a:xfrm>
          <a:prstGeom prst="rect">
            <a:avLst/>
          </a:prstGeom>
        </p:spPr>
      </p:pic>
      <p:pic>
        <p:nvPicPr>
          <p:cNvPr id="9" name="Picture 8" descr="A person sitting at a desk with a clock in the background&#10;&#10;Description automatically generated">
            <a:extLst>
              <a:ext uri="{FF2B5EF4-FFF2-40B4-BE49-F238E27FC236}">
                <a16:creationId xmlns:a16="http://schemas.microsoft.com/office/drawing/2014/main" id="{4BB5AC80-EC58-1C76-26F9-E8DA5085FB46}"/>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5199320"/>
            <a:ext cx="1658679" cy="1658679"/>
          </a:xfrm>
          <a:prstGeom prst="rect">
            <a:avLst/>
          </a:prstGeom>
        </p:spPr>
      </p:pic>
      <p:pic>
        <p:nvPicPr>
          <p:cNvPr id="45" name="Picture 44" descr="A white fence in a forest&#10;&#10;Description automatically generated">
            <a:extLst>
              <a:ext uri="{FF2B5EF4-FFF2-40B4-BE49-F238E27FC236}">
                <a16:creationId xmlns:a16="http://schemas.microsoft.com/office/drawing/2014/main" id="{E2FC4BF6-98A0-C77C-6439-C939B5A4D32D}"/>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6531490" y="-5275"/>
            <a:ext cx="1652455" cy="1239341"/>
          </a:xfrm>
          <a:prstGeom prst="rect">
            <a:avLst/>
          </a:prstGeom>
        </p:spPr>
      </p:pic>
    </p:spTree>
    <p:extLst>
      <p:ext uri="{BB962C8B-B14F-4D97-AF65-F5344CB8AC3E}">
        <p14:creationId xmlns:p14="http://schemas.microsoft.com/office/powerpoint/2010/main" val="2845575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F4A999-EF5D-0662-0F2A-59C6A57A64B7}"/>
              </a:ext>
            </a:extLst>
          </p:cNvPr>
          <p:cNvSpPr>
            <a:spLocks noGrp="1"/>
          </p:cNvSpPr>
          <p:nvPr>
            <p:ph idx="1"/>
          </p:nvPr>
        </p:nvSpPr>
        <p:spPr>
          <a:xfrm>
            <a:off x="1" y="135082"/>
            <a:ext cx="7040880" cy="6113317"/>
          </a:xfrm>
        </p:spPr>
        <p:txBody>
          <a:bodyPr>
            <a:normAutofit/>
          </a:bodyPr>
          <a:lstStyle/>
          <a:p>
            <a:pPr marL="0" indent="0" algn="ctr">
              <a:buNone/>
            </a:pPr>
            <a:r>
              <a:rPr lang="en-GB" sz="3200" b="1" dirty="0">
                <a:solidFill>
                  <a:schemeClr val="tx1">
                    <a:lumMod val="85000"/>
                    <a:lumOff val="15000"/>
                  </a:schemeClr>
                </a:solidFill>
              </a:rPr>
              <a:t>Activity 1</a:t>
            </a:r>
          </a:p>
          <a:p>
            <a:pPr marL="0" indent="0" algn="ctr">
              <a:buNone/>
            </a:pPr>
            <a:r>
              <a:rPr lang="en-GB" sz="3200" dirty="0">
                <a:solidFill>
                  <a:schemeClr val="accent5"/>
                </a:solidFill>
              </a:rPr>
              <a:t>Create a therapeutic frame for your future client work. </a:t>
            </a:r>
          </a:p>
          <a:p>
            <a:pPr marL="0" indent="0" algn="ctr">
              <a:buNone/>
            </a:pPr>
            <a:r>
              <a:rPr lang="en-GB" sz="1600" dirty="0">
                <a:solidFill>
                  <a:schemeClr val="tx1">
                    <a:lumMod val="85000"/>
                    <a:lumOff val="15000"/>
                  </a:schemeClr>
                </a:solidFill>
              </a:rPr>
              <a:t>Alone or in small groups (are you a therapist who works better alone, or would you rather work with someone, does the therapist have the same core values or therapeutic model as you? Why them?)</a:t>
            </a:r>
          </a:p>
          <a:p>
            <a:pPr marL="0" indent="0" algn="ctr">
              <a:buNone/>
            </a:pPr>
            <a:r>
              <a:rPr lang="en-GB" sz="3200" b="1" dirty="0">
                <a:solidFill>
                  <a:schemeClr val="tx1">
                    <a:lumMod val="85000"/>
                    <a:lumOff val="15000"/>
                  </a:schemeClr>
                </a:solidFill>
              </a:rPr>
              <a:t>or </a:t>
            </a:r>
          </a:p>
          <a:p>
            <a:pPr marL="0" indent="0" algn="ctr">
              <a:buNone/>
            </a:pPr>
            <a:r>
              <a:rPr lang="en-GB" sz="3200" b="1" dirty="0">
                <a:solidFill>
                  <a:schemeClr val="tx1">
                    <a:lumMod val="85000"/>
                    <a:lumOff val="15000"/>
                  </a:schemeClr>
                </a:solidFill>
              </a:rPr>
              <a:t>Activity 2</a:t>
            </a:r>
          </a:p>
          <a:p>
            <a:pPr marL="0" indent="0" algn="ctr">
              <a:buNone/>
            </a:pPr>
            <a:r>
              <a:rPr lang="en-GB" sz="3200" dirty="0">
                <a:solidFill>
                  <a:srgbClr val="00B050"/>
                </a:solidFill>
              </a:rPr>
              <a:t>Create a Boundary Circles for yourself, your life, your client work. </a:t>
            </a:r>
          </a:p>
          <a:p>
            <a:pPr marL="0" indent="0" algn="ctr">
              <a:buNone/>
            </a:pPr>
            <a:endParaRPr lang="en-GB" sz="2400" dirty="0">
              <a:solidFill>
                <a:schemeClr val="tx1">
                  <a:lumMod val="85000"/>
                  <a:lumOff val="15000"/>
                </a:schemeClr>
              </a:solidFill>
            </a:endParaRPr>
          </a:p>
          <a:p>
            <a:pPr marL="0" indent="0" algn="ctr">
              <a:buNone/>
            </a:pPr>
            <a:r>
              <a:rPr lang="en-GB" sz="2400" dirty="0">
                <a:solidFill>
                  <a:schemeClr val="tx1">
                    <a:lumMod val="85000"/>
                    <a:lumOff val="15000"/>
                  </a:schemeClr>
                </a:solidFill>
              </a:rPr>
              <a:t>Complete the activity you have not done today at home.</a:t>
            </a:r>
          </a:p>
        </p:txBody>
      </p:sp>
      <p:pic>
        <p:nvPicPr>
          <p:cNvPr id="4" name="Picture 3" descr="A colorful circle with many circles&#10;&#10;Description automatically generated">
            <a:extLst>
              <a:ext uri="{FF2B5EF4-FFF2-40B4-BE49-F238E27FC236}">
                <a16:creationId xmlns:a16="http://schemas.microsoft.com/office/drawing/2014/main" id="{16123C5C-9835-258F-7815-2C5825B3E1BF}"/>
              </a:ext>
            </a:extLst>
          </p:cNvPr>
          <p:cNvPicPr>
            <a:picLocks noChangeAspect="1"/>
          </p:cNvPicPr>
          <p:nvPr/>
        </p:nvPicPr>
        <p:blipFill>
          <a:blip r:embed="rId2">
            <a:extLst>
              <a:ext uri="{28A0092B-C50C-407E-A947-70E740481C1C}">
                <a14:useLocalDpi xmlns:a14="http://schemas.microsoft.com/office/drawing/2010/main" val="0"/>
              </a:ext>
            </a:extLst>
          </a:blip>
          <a:srcRect t="10476" r="1" b="11415"/>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6" name="Picture 5" descr="A paper with a drawing of different shapes and a heart&#10;&#10;Description automatically generated">
            <a:extLst>
              <a:ext uri="{FF2B5EF4-FFF2-40B4-BE49-F238E27FC236}">
                <a16:creationId xmlns:a16="http://schemas.microsoft.com/office/drawing/2014/main" id="{D1F27E4F-7CEC-A32A-1384-1318A8227D48}"/>
              </a:ext>
            </a:extLst>
          </p:cNvPr>
          <p:cNvPicPr>
            <a:picLocks noChangeAspect="1"/>
          </p:cNvPicPr>
          <p:nvPr/>
        </p:nvPicPr>
        <p:blipFill>
          <a:blip r:embed="rId3">
            <a:extLst>
              <a:ext uri="{28A0092B-C50C-407E-A947-70E740481C1C}">
                <a14:useLocalDpi xmlns:a14="http://schemas.microsoft.com/office/drawing/2010/main" val="0"/>
              </a:ext>
            </a:extLst>
          </a:blip>
          <a:srcRect t="8609" r="3" b="12471"/>
          <a:stretch/>
        </p:blipFill>
        <p:spPr>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2240305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DE531-7715-C22A-0FA8-38318BE9F249}"/>
              </a:ext>
            </a:extLst>
          </p:cNvPr>
          <p:cNvSpPr>
            <a:spLocks noGrp="1"/>
          </p:cNvSpPr>
          <p:nvPr>
            <p:ph type="title"/>
          </p:nvPr>
        </p:nvSpPr>
        <p:spPr>
          <a:xfrm>
            <a:off x="2921410" y="-175650"/>
            <a:ext cx="6349180" cy="1325563"/>
          </a:xfrm>
        </p:spPr>
        <p:txBody>
          <a:bodyPr/>
          <a:lstStyle/>
          <a:p>
            <a:r>
              <a:rPr lang="en-GB" dirty="0"/>
              <a:t>Therapeutic Relationships </a:t>
            </a:r>
          </a:p>
        </p:txBody>
      </p:sp>
      <p:pic>
        <p:nvPicPr>
          <p:cNvPr id="5" name="Picture 4">
            <a:extLst>
              <a:ext uri="{FF2B5EF4-FFF2-40B4-BE49-F238E27FC236}">
                <a16:creationId xmlns:a16="http://schemas.microsoft.com/office/drawing/2014/main" id="{5E44BFD0-2E42-6305-01BB-396BD08FEB4C}"/>
              </a:ext>
            </a:extLst>
          </p:cNvPr>
          <p:cNvPicPr>
            <a:picLocks noChangeAspect="1"/>
          </p:cNvPicPr>
          <p:nvPr/>
        </p:nvPicPr>
        <p:blipFill>
          <a:blip r:embed="rId2"/>
          <a:stretch>
            <a:fillRect/>
          </a:stretch>
        </p:blipFill>
        <p:spPr>
          <a:xfrm>
            <a:off x="0" y="774000"/>
            <a:ext cx="12192000" cy="5310000"/>
          </a:xfrm>
          <a:prstGeom prst="rect">
            <a:avLst/>
          </a:prstGeom>
        </p:spPr>
      </p:pic>
    </p:spTree>
    <p:extLst>
      <p:ext uri="{BB962C8B-B14F-4D97-AF65-F5344CB8AC3E}">
        <p14:creationId xmlns:p14="http://schemas.microsoft.com/office/powerpoint/2010/main" val="586116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38246A1-5C17-547F-C709-E1C89FE64C48}"/>
              </a:ext>
            </a:extLst>
          </p:cNvPr>
          <p:cNvPicPr>
            <a:picLocks noChangeAspect="1"/>
          </p:cNvPicPr>
          <p:nvPr/>
        </p:nvPicPr>
        <p:blipFill>
          <a:blip r:embed="rId2"/>
          <a:stretch>
            <a:fillRect/>
          </a:stretch>
        </p:blipFill>
        <p:spPr>
          <a:xfrm>
            <a:off x="0" y="792167"/>
            <a:ext cx="12192000" cy="5273666"/>
          </a:xfrm>
          <a:prstGeom prst="rect">
            <a:avLst/>
          </a:prstGeom>
        </p:spPr>
      </p:pic>
    </p:spTree>
    <p:extLst>
      <p:ext uri="{BB962C8B-B14F-4D97-AF65-F5344CB8AC3E}">
        <p14:creationId xmlns:p14="http://schemas.microsoft.com/office/powerpoint/2010/main" val="2380878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wo parrots sitting on a branch&#10;&#10;Description automatically generated">
            <a:extLst>
              <a:ext uri="{FF2B5EF4-FFF2-40B4-BE49-F238E27FC236}">
                <a16:creationId xmlns:a16="http://schemas.microsoft.com/office/drawing/2014/main" id="{E46DCBCB-3FE9-B9F5-B660-66B12772AEE6}"/>
              </a:ext>
            </a:extLst>
          </p:cNvPr>
          <p:cNvPicPr>
            <a:picLocks noChangeAspect="1"/>
          </p:cNvPicPr>
          <p:nvPr/>
        </p:nvPicPr>
        <p:blipFill>
          <a:blip r:embed="rId2">
            <a:extLst>
              <a:ext uri="{28A0092B-C50C-407E-A947-70E740481C1C}">
                <a14:useLocalDpi xmlns:a14="http://schemas.microsoft.com/office/drawing/2010/main" val="0"/>
              </a:ext>
            </a:extLst>
          </a:blip>
          <a:srcRect b="5750"/>
          <a:stretch/>
        </p:blipFill>
        <p:spPr>
          <a:xfrm>
            <a:off x="3260110" y="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609364-4A01-7482-1588-F93EB799CD6A}"/>
              </a:ext>
            </a:extLst>
          </p:cNvPr>
          <p:cNvSpPr>
            <a:spLocks noGrp="1"/>
          </p:cNvSpPr>
          <p:nvPr>
            <p:ph type="title"/>
          </p:nvPr>
        </p:nvSpPr>
        <p:spPr>
          <a:xfrm>
            <a:off x="0" y="-8777"/>
            <a:ext cx="6670964" cy="1218885"/>
          </a:xfrm>
        </p:spPr>
        <p:txBody>
          <a:bodyPr>
            <a:normAutofit/>
          </a:bodyPr>
          <a:lstStyle/>
          <a:p>
            <a:pPr algn="ctr"/>
            <a:r>
              <a:rPr lang="en-GB" sz="4000" dirty="0"/>
              <a:t>The therapeutic alliance</a:t>
            </a:r>
          </a:p>
        </p:txBody>
      </p:sp>
      <p:sp>
        <p:nvSpPr>
          <p:cNvPr id="3" name="Content Placeholder 2">
            <a:extLst>
              <a:ext uri="{FF2B5EF4-FFF2-40B4-BE49-F238E27FC236}">
                <a16:creationId xmlns:a16="http://schemas.microsoft.com/office/drawing/2014/main" id="{579ACC68-5790-3975-F761-0E21A01328F2}"/>
              </a:ext>
            </a:extLst>
          </p:cNvPr>
          <p:cNvSpPr>
            <a:spLocks noGrp="1"/>
          </p:cNvSpPr>
          <p:nvPr>
            <p:ph idx="1"/>
          </p:nvPr>
        </p:nvSpPr>
        <p:spPr>
          <a:xfrm>
            <a:off x="228602" y="1210108"/>
            <a:ext cx="5226626" cy="5210608"/>
          </a:xfrm>
        </p:spPr>
        <p:txBody>
          <a:bodyPr>
            <a:normAutofit/>
          </a:bodyPr>
          <a:lstStyle/>
          <a:p>
            <a:pPr marL="0" indent="0" algn="ctr">
              <a:buNone/>
            </a:pPr>
            <a:r>
              <a:rPr lang="en-GB" sz="2400" dirty="0"/>
              <a:t>Building Rapport with Clients  https://www.youtube.com/watch?v=eEX7chvo44M</a:t>
            </a:r>
          </a:p>
          <a:p>
            <a:pPr marL="0" indent="0" algn="ctr">
              <a:buNone/>
            </a:pPr>
            <a:r>
              <a:rPr lang="en-GB" sz="2400" dirty="0"/>
              <a:t>The therapeutic alliance is the collaborative and trusting relationship that forms between a therapist and a client, considered one of the most critical factors in effective therapy. It involves mutual respect, understanding, and agreement on the goals and tasks of therapy. The quality of the therapeutic alliance is often seen as a significant predictor of positive therapeutic outcomes.</a:t>
            </a:r>
          </a:p>
          <a:p>
            <a:pPr marL="0" indent="0">
              <a:buNone/>
            </a:pPr>
            <a:endParaRPr lang="en-GB" sz="2400" dirty="0"/>
          </a:p>
        </p:txBody>
      </p:sp>
    </p:spTree>
    <p:extLst>
      <p:ext uri="{BB962C8B-B14F-4D97-AF65-F5344CB8AC3E}">
        <p14:creationId xmlns:p14="http://schemas.microsoft.com/office/powerpoint/2010/main" val="3785519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olorful heads with text&#10;&#10;Description automatically generated with medium confidence">
            <a:extLst>
              <a:ext uri="{FF2B5EF4-FFF2-40B4-BE49-F238E27FC236}">
                <a16:creationId xmlns:a16="http://schemas.microsoft.com/office/drawing/2014/main" id="{2CB5D701-8C2E-A018-D4D2-DEC85D6A15AF}"/>
              </a:ext>
            </a:extLst>
          </p:cNvPr>
          <p:cNvPicPr>
            <a:picLocks noChangeAspect="1"/>
          </p:cNvPicPr>
          <p:nvPr/>
        </p:nvPicPr>
        <p:blipFill>
          <a:blip r:embed="rId2">
            <a:extLst>
              <a:ext uri="{28A0092B-C50C-407E-A947-70E740481C1C}">
                <a14:useLocalDpi xmlns:a14="http://schemas.microsoft.com/office/drawing/2010/main" val="0"/>
              </a:ext>
            </a:extLst>
          </a:blip>
          <a:srcRect r="243" b="-1"/>
          <a:stretch/>
        </p:blipFill>
        <p:spPr>
          <a:xfrm>
            <a:off x="2522358"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61173C-1927-93F0-ABA3-D38BE000728E}"/>
              </a:ext>
            </a:extLst>
          </p:cNvPr>
          <p:cNvSpPr>
            <a:spLocks noGrp="1"/>
          </p:cNvSpPr>
          <p:nvPr>
            <p:ph type="ctrTitle"/>
          </p:nvPr>
        </p:nvSpPr>
        <p:spPr>
          <a:xfrm>
            <a:off x="110565" y="442110"/>
            <a:ext cx="3973385" cy="5626180"/>
          </a:xfrm>
          <a:noFill/>
        </p:spPr>
        <p:txBody>
          <a:bodyPr>
            <a:normAutofit/>
          </a:bodyPr>
          <a:lstStyle/>
          <a:p>
            <a:r>
              <a:rPr lang="en-GB" sz="3600" dirty="0"/>
              <a:t>Looking deeper into Physical space and confidentiality </a:t>
            </a:r>
            <a:br>
              <a:rPr lang="en-GB" sz="3600" dirty="0"/>
            </a:br>
            <a:br>
              <a:rPr lang="en-GB" sz="3600" dirty="0"/>
            </a:br>
            <a:r>
              <a:rPr lang="en-GB" sz="3600" dirty="0"/>
              <a:t>Are they even achievable in today's age and modern practice? </a:t>
            </a:r>
            <a:br>
              <a:rPr lang="en-GB" sz="2900" dirty="0"/>
            </a:br>
            <a:br>
              <a:rPr lang="en-GB" sz="2900" dirty="0"/>
            </a:br>
            <a:endParaRPr lang="en-GB" sz="2900" dirty="0"/>
          </a:p>
        </p:txBody>
      </p:sp>
    </p:spTree>
    <p:extLst>
      <p:ext uri="{BB962C8B-B14F-4D97-AF65-F5344CB8AC3E}">
        <p14:creationId xmlns:p14="http://schemas.microsoft.com/office/powerpoint/2010/main" val="356732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AEB7F-0935-230E-C472-578AB9A1E4F7}"/>
              </a:ext>
            </a:extLst>
          </p:cNvPr>
          <p:cNvSpPr>
            <a:spLocks noGrp="1"/>
          </p:cNvSpPr>
          <p:nvPr>
            <p:ph type="title"/>
          </p:nvPr>
        </p:nvSpPr>
        <p:spPr>
          <a:xfrm>
            <a:off x="804291" y="232250"/>
            <a:ext cx="4766330" cy="1454051"/>
          </a:xfrm>
        </p:spPr>
        <p:txBody>
          <a:bodyPr vert="horz" lIns="91440" tIns="45720" rIns="91440" bIns="45720" rtlCol="0" anchor="ctr">
            <a:normAutofit/>
          </a:bodyPr>
          <a:lstStyle/>
          <a:p>
            <a:pPr algn="ctr"/>
            <a:r>
              <a:rPr lang="en-US" sz="3300" kern="1200" dirty="0">
                <a:solidFill>
                  <a:schemeClr val="tx2"/>
                </a:solidFill>
                <a:latin typeface="+mj-lt"/>
                <a:ea typeface="+mj-ea"/>
                <a:cs typeface="+mj-cs"/>
              </a:rPr>
              <a:t>Therapeutic Presence in Psychotherapy</a:t>
            </a:r>
            <a:br>
              <a:rPr lang="en-US" sz="3300" kern="1200" dirty="0">
                <a:solidFill>
                  <a:schemeClr val="tx2"/>
                </a:solidFill>
                <a:latin typeface="+mj-lt"/>
                <a:ea typeface="+mj-ea"/>
                <a:cs typeface="+mj-cs"/>
              </a:rPr>
            </a:br>
            <a:endParaRPr lang="en-US" sz="3300" kern="1200" dirty="0">
              <a:solidFill>
                <a:schemeClr val="tx2"/>
              </a:solidFill>
              <a:latin typeface="+mj-lt"/>
              <a:ea typeface="+mj-ea"/>
              <a:cs typeface="+mj-cs"/>
            </a:endParaRPr>
          </a:p>
        </p:txBody>
      </p:sp>
      <p:sp>
        <p:nvSpPr>
          <p:cNvPr id="6" name="TextBox 5">
            <a:extLst>
              <a:ext uri="{FF2B5EF4-FFF2-40B4-BE49-F238E27FC236}">
                <a16:creationId xmlns:a16="http://schemas.microsoft.com/office/drawing/2014/main" id="{BDF9B0BB-3F47-CC71-ED16-4A40301D51D1}"/>
              </a:ext>
            </a:extLst>
          </p:cNvPr>
          <p:cNvSpPr txBox="1"/>
          <p:nvPr/>
        </p:nvSpPr>
        <p:spPr>
          <a:xfrm>
            <a:off x="804672" y="1337187"/>
            <a:ext cx="4765949" cy="4437972"/>
          </a:xfrm>
          <a:prstGeom prst="rect">
            <a:avLst/>
          </a:prstGeom>
        </p:spPr>
        <p:txBody>
          <a:bodyPr vert="horz" lIns="91440" tIns="45720" rIns="91440" bIns="45720" rtlCol="0" anchor="t">
            <a:normAutofit fontScale="92500"/>
          </a:bodyPr>
          <a:lstStyle/>
          <a:p>
            <a:pPr algn="ctr">
              <a:lnSpc>
                <a:spcPct val="90000"/>
              </a:lnSpc>
              <a:spcAft>
                <a:spcPts val="600"/>
              </a:spcAft>
            </a:pPr>
            <a:r>
              <a:rPr lang="en-US" sz="2400" b="1" dirty="0">
                <a:solidFill>
                  <a:schemeClr val="tx2"/>
                </a:solidFill>
              </a:rPr>
              <a:t>Definition of Therapeutic Presence:</a:t>
            </a:r>
            <a:endParaRPr lang="en-US" sz="2400" dirty="0">
              <a:solidFill>
                <a:schemeClr val="tx2"/>
              </a:solidFill>
            </a:endParaRPr>
          </a:p>
          <a:p>
            <a:pPr algn="ctr">
              <a:lnSpc>
                <a:spcPct val="90000"/>
              </a:lnSpc>
              <a:spcAft>
                <a:spcPts val="600"/>
              </a:spcAft>
            </a:pPr>
            <a:r>
              <a:rPr lang="en-US" sz="2400" b="1" dirty="0">
                <a:solidFill>
                  <a:schemeClr val="tx2"/>
                </a:solidFill>
              </a:rPr>
              <a:t>Therapeutic presence</a:t>
            </a:r>
            <a:r>
              <a:rPr lang="en-US" sz="2400" dirty="0">
                <a:solidFill>
                  <a:schemeClr val="tx2"/>
                </a:solidFill>
              </a:rPr>
              <a:t> refers to the therapist being fully engaged and receptive in the moment with the client on multiple levels—physically, emotionally, cognitively, and spiritually.</a:t>
            </a:r>
          </a:p>
          <a:p>
            <a:pPr algn="ctr">
              <a:lnSpc>
                <a:spcPct val="90000"/>
              </a:lnSpc>
              <a:spcAft>
                <a:spcPts val="600"/>
              </a:spcAft>
            </a:pPr>
            <a:endParaRPr lang="en-US" sz="2400" dirty="0">
              <a:solidFill>
                <a:schemeClr val="tx2"/>
              </a:solidFill>
            </a:endParaRPr>
          </a:p>
          <a:p>
            <a:pPr algn="ctr">
              <a:lnSpc>
                <a:spcPct val="90000"/>
              </a:lnSpc>
              <a:spcAft>
                <a:spcPts val="600"/>
              </a:spcAft>
            </a:pPr>
            <a:r>
              <a:rPr lang="en-US" sz="2400" dirty="0">
                <a:solidFill>
                  <a:schemeClr val="tx2"/>
                </a:solidFill>
              </a:rPr>
              <a:t>This involves being grounded in oneself, fully open to the client’s experience, and focused on the therapeutic relationship without self-centered goals or distractions.</a:t>
            </a:r>
          </a:p>
          <a:p>
            <a:pPr indent="-228600">
              <a:lnSpc>
                <a:spcPct val="90000"/>
              </a:lnSpc>
              <a:spcAft>
                <a:spcPts val="600"/>
              </a:spcAft>
              <a:buFont typeface="Arial" panose="020B0604020202020204" pitchFamily="34" charset="0"/>
              <a:buChar char="•"/>
            </a:pPr>
            <a:endParaRPr lang="en-US" dirty="0">
              <a:solidFill>
                <a:schemeClr val="tx2"/>
              </a:solidFill>
            </a:endParaRPr>
          </a:p>
        </p:txBody>
      </p:sp>
      <p:grpSp>
        <p:nvGrpSpPr>
          <p:cNvPr id="15" name="Group 1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6" name="Freeform: Shape 1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A silhouettes of people sitting in chairs&#10;&#10;Description automatically generated">
            <a:extLst>
              <a:ext uri="{FF2B5EF4-FFF2-40B4-BE49-F238E27FC236}">
                <a16:creationId xmlns:a16="http://schemas.microsoft.com/office/drawing/2014/main" id="{AFAC5286-9B8A-5E78-C573-D69F06DC46C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08392" y="2596324"/>
            <a:ext cx="4142232" cy="2588895"/>
          </a:xfrm>
          <a:prstGeom prst="rect">
            <a:avLst/>
          </a:prstGeom>
        </p:spPr>
      </p:pic>
    </p:spTree>
    <p:extLst>
      <p:ext uri="{BB962C8B-B14F-4D97-AF65-F5344CB8AC3E}">
        <p14:creationId xmlns:p14="http://schemas.microsoft.com/office/powerpoint/2010/main" val="1125611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F3913-4A28-E785-CD97-2EB072C96540}"/>
              </a:ext>
            </a:extLst>
          </p:cNvPr>
          <p:cNvSpPr>
            <a:spLocks noGrp="1"/>
          </p:cNvSpPr>
          <p:nvPr>
            <p:ph type="ctrTitle"/>
          </p:nvPr>
        </p:nvSpPr>
        <p:spPr>
          <a:xfrm>
            <a:off x="397206" y="162449"/>
            <a:ext cx="11700163" cy="854592"/>
          </a:xfrm>
        </p:spPr>
        <p:txBody>
          <a:bodyPr vert="horz" lIns="91440" tIns="45720" rIns="91440" bIns="45720" rtlCol="0" anchor="b">
            <a:normAutofit fontScale="90000"/>
          </a:bodyPr>
          <a:lstStyle/>
          <a:p>
            <a:r>
              <a:rPr lang="en-US" sz="3200" dirty="0"/>
              <a:t>There are Three Domains of Therapeutic Presence:</a:t>
            </a:r>
            <a:br>
              <a:rPr lang="en-US" sz="3200" dirty="0"/>
            </a:br>
            <a:endParaRPr lang="en-US" sz="3200" dirty="0"/>
          </a:p>
        </p:txBody>
      </p:sp>
      <p:sp>
        <p:nvSpPr>
          <p:cNvPr id="3" name="Subtitle 2">
            <a:extLst>
              <a:ext uri="{FF2B5EF4-FFF2-40B4-BE49-F238E27FC236}">
                <a16:creationId xmlns:a16="http://schemas.microsoft.com/office/drawing/2014/main" id="{173A9BD0-EE62-0278-55D6-1A9B62FC9805}"/>
              </a:ext>
            </a:extLst>
          </p:cNvPr>
          <p:cNvSpPr>
            <a:spLocks noGrp="1"/>
          </p:cNvSpPr>
          <p:nvPr>
            <p:ph type="subTitle" idx="1"/>
          </p:nvPr>
        </p:nvSpPr>
        <p:spPr>
          <a:xfrm>
            <a:off x="94632" y="1017042"/>
            <a:ext cx="7200903" cy="5768222"/>
          </a:xfrm>
        </p:spPr>
        <p:txBody>
          <a:bodyPr vert="horz" lIns="91440" tIns="45720" rIns="91440" bIns="45720" rtlCol="0" anchor="t">
            <a:normAutofit/>
          </a:bodyPr>
          <a:lstStyle/>
          <a:p>
            <a:pPr marR="0" lvl="0" fontAlgn="auto">
              <a:spcBef>
                <a:spcPts val="0"/>
              </a:spcBef>
              <a:spcAft>
                <a:spcPts val="0"/>
              </a:spcAft>
              <a:buClrTx/>
              <a:buSzTx/>
              <a:tabLst/>
              <a:defRPr/>
            </a:pPr>
            <a:r>
              <a:rPr kumimoji="0" lang="en-US" sz="2800" b="1" i="0" u="none" strike="noStrike" cap="none" spc="0" normalizeH="0" baseline="0" noProof="0" dirty="0">
                <a:ln>
                  <a:noFill/>
                </a:ln>
                <a:solidFill>
                  <a:srgbClr val="595959"/>
                </a:solidFill>
                <a:effectLst/>
                <a:uLnTx/>
                <a:uFillTx/>
              </a:rPr>
              <a:t>Preparation for Presence</a:t>
            </a:r>
            <a:r>
              <a:rPr kumimoji="0" lang="en-US" sz="2800" b="0" i="0" u="none" strike="noStrike" cap="none" spc="0" normalizeH="0" baseline="0" noProof="0" dirty="0">
                <a:ln>
                  <a:noFill/>
                </a:ln>
                <a:solidFill>
                  <a:srgbClr val="595959"/>
                </a:solidFill>
                <a:effectLst/>
                <a:uLnTx/>
                <a:uFillTx/>
              </a:rPr>
              <a:t>:</a:t>
            </a:r>
          </a:p>
          <a:p>
            <a:pPr marL="514350" marR="0" lvl="1" fontAlgn="auto">
              <a:spcBef>
                <a:spcPts val="0"/>
              </a:spcBef>
              <a:spcAft>
                <a:spcPts val="0"/>
              </a:spcAft>
              <a:buClrTx/>
              <a:buSzTx/>
              <a:tabLst/>
              <a:defRPr/>
            </a:pPr>
            <a:r>
              <a:rPr kumimoji="0" lang="en-US" sz="2800" b="1" i="0" u="none" strike="noStrike" cap="none" spc="0" normalizeH="0" baseline="0" noProof="0" dirty="0">
                <a:ln>
                  <a:noFill/>
                </a:ln>
                <a:solidFill>
                  <a:srgbClr val="595959"/>
                </a:solidFill>
                <a:effectLst/>
                <a:uLnTx/>
                <a:uFillTx/>
              </a:rPr>
              <a:t>Pre-session</a:t>
            </a:r>
            <a:r>
              <a:rPr kumimoji="0" lang="en-US" sz="2800" b="0" i="0" u="none" strike="noStrike" cap="none" spc="0" normalizeH="0" baseline="0" noProof="0" dirty="0">
                <a:ln>
                  <a:noFill/>
                </a:ln>
                <a:solidFill>
                  <a:srgbClr val="595959"/>
                </a:solidFill>
                <a:effectLst/>
                <a:uLnTx/>
                <a:uFillTx/>
              </a:rPr>
              <a:t>: Therapists clear their mind and set an intention to be present for the client. This can involve letting go of personal concerns, biases, and expectations.</a:t>
            </a:r>
          </a:p>
          <a:p>
            <a:pPr marL="514350" marR="0" lvl="1" fontAlgn="auto">
              <a:spcBef>
                <a:spcPts val="0"/>
              </a:spcBef>
              <a:spcAft>
                <a:spcPts val="0"/>
              </a:spcAft>
              <a:buClrTx/>
              <a:buSzTx/>
              <a:tabLst/>
              <a:defRPr/>
            </a:pPr>
            <a:endParaRPr kumimoji="0" lang="en-US" sz="2800" b="0" i="0" u="none" strike="noStrike" cap="none" spc="0" normalizeH="0" baseline="0" noProof="0" dirty="0">
              <a:ln>
                <a:noFill/>
              </a:ln>
              <a:solidFill>
                <a:srgbClr val="595959"/>
              </a:solidFill>
              <a:effectLst/>
              <a:uLnTx/>
              <a:uFillTx/>
            </a:endParaRPr>
          </a:p>
          <a:p>
            <a:pPr marL="514350" marR="0" lvl="1" fontAlgn="auto">
              <a:spcBef>
                <a:spcPts val="0"/>
              </a:spcBef>
              <a:spcAft>
                <a:spcPts val="0"/>
              </a:spcAft>
              <a:buClrTx/>
              <a:buSzTx/>
              <a:tabLst/>
              <a:defRPr/>
            </a:pPr>
            <a:r>
              <a:rPr kumimoji="0" lang="en-US" sz="2800" b="1" i="0" u="none" strike="noStrike" cap="none" spc="0" normalizeH="0" baseline="0" noProof="0" dirty="0">
                <a:ln>
                  <a:noFill/>
                </a:ln>
                <a:solidFill>
                  <a:srgbClr val="595959"/>
                </a:solidFill>
                <a:effectLst/>
                <a:uLnTx/>
                <a:uFillTx/>
              </a:rPr>
              <a:t>In life</a:t>
            </a:r>
            <a:r>
              <a:rPr kumimoji="0" lang="en-US" sz="2800" b="0" i="0" u="none" strike="noStrike" cap="none" spc="0" normalizeH="0" baseline="0" noProof="0" dirty="0">
                <a:ln>
                  <a:noFill/>
                </a:ln>
                <a:solidFill>
                  <a:srgbClr val="595959"/>
                </a:solidFill>
                <a:effectLst/>
                <a:uLnTx/>
                <a:uFillTx/>
              </a:rPr>
              <a:t>: Practicing presence outside of therapy through meditation, self-care, and personal growth enhances a therapist's ability to be present during sessions.</a:t>
            </a:r>
          </a:p>
          <a:p>
            <a:pPr marL="514350" marR="0" lvl="1" fontAlgn="auto">
              <a:spcBef>
                <a:spcPts val="0"/>
              </a:spcBef>
              <a:spcAft>
                <a:spcPts val="0"/>
              </a:spcAft>
              <a:buClrTx/>
              <a:buSzTx/>
              <a:tabLst/>
              <a:defRPr/>
            </a:pPr>
            <a:endParaRPr kumimoji="0" lang="en-US" sz="1600" b="0" i="0" u="none" strike="noStrike" cap="none" spc="0" normalizeH="0" baseline="0" noProof="0" dirty="0">
              <a:ln>
                <a:noFill/>
              </a:ln>
              <a:solidFill>
                <a:srgbClr val="595959"/>
              </a:solidFill>
              <a:effectLst/>
              <a:uLnTx/>
              <a:uFillTx/>
            </a:endParaRPr>
          </a:p>
        </p:txBody>
      </p:sp>
      <p:pic>
        <p:nvPicPr>
          <p:cNvPr id="7" name="Picture 6" descr="A colorful balls in the shape of a brain&#10;&#10;Description automatically generated">
            <a:extLst>
              <a:ext uri="{FF2B5EF4-FFF2-40B4-BE49-F238E27FC236}">
                <a16:creationId xmlns:a16="http://schemas.microsoft.com/office/drawing/2014/main" id="{91112D23-1B22-574C-3701-52154452BC17}"/>
              </a:ext>
            </a:extLst>
          </p:cNvPr>
          <p:cNvPicPr>
            <a:picLocks noChangeAspect="1"/>
          </p:cNvPicPr>
          <p:nvPr/>
        </p:nvPicPr>
        <p:blipFill>
          <a:blip r:embed="rId2">
            <a:extLst>
              <a:ext uri="{28A0092B-C50C-407E-A947-70E740481C1C}">
                <a14:useLocalDpi xmlns:a14="http://schemas.microsoft.com/office/drawing/2010/main" val="0"/>
              </a:ext>
            </a:extLst>
          </a:blip>
          <a:srcRect r="-1" b="7971"/>
          <a:stretch/>
        </p:blipFill>
        <p:spPr>
          <a:xfrm>
            <a:off x="8279781" y="2888673"/>
            <a:ext cx="3237921" cy="3283526"/>
          </a:xfrm>
          <a:prstGeom prst="rect">
            <a:avLst/>
          </a:prstGeom>
        </p:spPr>
      </p:pic>
    </p:spTree>
    <p:extLst>
      <p:ext uri="{BB962C8B-B14F-4D97-AF65-F5344CB8AC3E}">
        <p14:creationId xmlns:p14="http://schemas.microsoft.com/office/powerpoint/2010/main" val="575675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381FF8-962B-2794-84AA-FDE3918689C5}"/>
              </a:ext>
            </a:extLst>
          </p:cNvPr>
          <p:cNvSpPr>
            <a:spLocks noGrp="1"/>
          </p:cNvSpPr>
          <p:nvPr>
            <p:ph idx="1"/>
          </p:nvPr>
        </p:nvSpPr>
        <p:spPr>
          <a:xfrm>
            <a:off x="731968" y="860094"/>
            <a:ext cx="5315189" cy="4680154"/>
          </a:xfrm>
        </p:spPr>
        <p:txBody>
          <a:bodyPr anchor="t">
            <a:normAutofit/>
          </a:bodyPr>
          <a:lstStyle/>
          <a:p>
            <a:pPr marL="0" indent="0" algn="ctr">
              <a:buNone/>
            </a:pPr>
            <a:r>
              <a:rPr lang="en-GB" sz="2000" dirty="0"/>
              <a:t>Process of Therapeutic Presence:</a:t>
            </a:r>
          </a:p>
          <a:p>
            <a:pPr marL="0" indent="0" algn="ctr">
              <a:buNone/>
            </a:pPr>
            <a:r>
              <a:rPr lang="en-GB" sz="2000" dirty="0"/>
              <a:t>Receptivity: Therapists are open and fully attuned to the client’s experience, sensing beyond words through body language, tone, and unspoken emotions.</a:t>
            </a:r>
          </a:p>
          <a:p>
            <a:pPr marL="0" indent="0" algn="ctr">
              <a:buNone/>
            </a:pPr>
            <a:r>
              <a:rPr lang="en-GB" sz="2000" dirty="0"/>
              <a:t>Inwardly Attending: Therapists attend to their own internal responses, using their emotional and physical reactions to better understand and respond to the client.</a:t>
            </a:r>
          </a:p>
          <a:p>
            <a:pPr marL="0" indent="0" algn="ctr">
              <a:buNone/>
            </a:pPr>
            <a:r>
              <a:rPr lang="en-GB" sz="2000" dirty="0"/>
              <a:t>Extending and Contact: Therapists connect with the client, offering their authentic self and intuitive responses. This involves transparency, sharing insights and feelings in service of the client’s healing.</a:t>
            </a:r>
          </a:p>
          <a:p>
            <a:pPr marL="0" indent="0" algn="ctr">
              <a:buNone/>
            </a:pPr>
            <a:endParaRPr lang="en-GB" sz="1700" dirty="0"/>
          </a:p>
          <a:p>
            <a:pPr marL="0" indent="0" algn="ctr">
              <a:buNone/>
            </a:pPr>
            <a:endParaRPr lang="en-GB" sz="1700" dirty="0"/>
          </a:p>
        </p:txBody>
      </p:sp>
      <p:sp>
        <p:nvSpPr>
          <p:cNvPr id="17" name="Rectangle 1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couple of words on a poster&#10;&#10;Description automatically generated">
            <a:extLst>
              <a:ext uri="{FF2B5EF4-FFF2-40B4-BE49-F238E27FC236}">
                <a16:creationId xmlns:a16="http://schemas.microsoft.com/office/drawing/2014/main" id="{CBD73EE6-0C9B-2A56-1F94-CDA8149009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4357" y="1359832"/>
            <a:ext cx="5576788" cy="3680679"/>
          </a:xfrm>
          <a:prstGeom prst="rect">
            <a:avLst/>
          </a:prstGeom>
        </p:spPr>
      </p:pic>
    </p:spTree>
    <p:extLst>
      <p:ext uri="{BB962C8B-B14F-4D97-AF65-F5344CB8AC3E}">
        <p14:creationId xmlns:p14="http://schemas.microsoft.com/office/powerpoint/2010/main" val="1039698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52454-FF03-24FD-304D-BE10F0A8194B}"/>
              </a:ext>
            </a:extLst>
          </p:cNvPr>
          <p:cNvSpPr>
            <a:spLocks noGrp="1"/>
          </p:cNvSpPr>
          <p:nvPr>
            <p:ph idx="1"/>
          </p:nvPr>
        </p:nvSpPr>
        <p:spPr>
          <a:xfrm>
            <a:off x="1154755" y="607193"/>
            <a:ext cx="5315189" cy="5675506"/>
          </a:xfrm>
        </p:spPr>
        <p:txBody>
          <a:bodyPr anchor="t">
            <a:normAutofit/>
          </a:bodyPr>
          <a:lstStyle/>
          <a:p>
            <a:pPr marL="0" indent="0" algn="ctr">
              <a:buNone/>
            </a:pPr>
            <a:r>
              <a:rPr lang="en-GB" sz="2000" dirty="0"/>
              <a:t>In-Session Experience of Presence:</a:t>
            </a:r>
          </a:p>
          <a:p>
            <a:pPr marL="0" indent="0" algn="ctr">
              <a:buNone/>
            </a:pPr>
            <a:r>
              <a:rPr lang="en-GB" sz="2000" dirty="0"/>
              <a:t>Immersion: The therapist is fully absorbed in the present moment with the client, free from distractions and attachment to specific outcomes.</a:t>
            </a:r>
          </a:p>
          <a:p>
            <a:pPr marL="0" indent="0" algn="ctr">
              <a:buNone/>
            </a:pPr>
            <a:r>
              <a:rPr lang="en-GB" sz="2000" dirty="0"/>
              <a:t>Expansion: Therapists experience an expanded awareness, often feeling a sense of flow, energy, and timelessness during the session.</a:t>
            </a:r>
          </a:p>
          <a:p>
            <a:pPr marL="0" indent="0" algn="ctr">
              <a:buNone/>
            </a:pPr>
            <a:r>
              <a:rPr lang="en-GB" sz="2000" dirty="0"/>
              <a:t>Grounding: Despite being deeply engaged with the client’s experience, the therapist remains centred and steady, maintaining self-awareness while being present for the client.</a:t>
            </a:r>
          </a:p>
          <a:p>
            <a:pPr marL="0" indent="0" algn="ctr">
              <a:buNone/>
            </a:pPr>
            <a:endParaRPr lang="en-GB" sz="2000" dirty="0"/>
          </a:p>
          <a:p>
            <a:pPr marL="0" indent="0" algn="ctr">
              <a:buNone/>
            </a:pPr>
            <a:r>
              <a:rPr lang="en-GB" sz="2000" dirty="0"/>
              <a:t>Being with and for the Client: The therapist’s actions and expressions are focused entirely on helping the client heal. This involves deep respect, compassion, and a lack of self-consciousness.</a:t>
            </a:r>
          </a:p>
          <a:p>
            <a:pPr marL="0" indent="0" algn="ctr">
              <a:buNone/>
            </a:pPr>
            <a:endParaRPr lang="en-GB" sz="13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sitting in a lotus position with her eyes closed&#10;&#10;Description automatically generated">
            <a:extLst>
              <a:ext uri="{FF2B5EF4-FFF2-40B4-BE49-F238E27FC236}">
                <a16:creationId xmlns:a16="http://schemas.microsoft.com/office/drawing/2014/main" id="{4575D940-B5F6-DA22-B0AE-D5DBB8C5D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2277198"/>
            <a:ext cx="4170530" cy="2335496"/>
          </a:xfrm>
          <a:prstGeom prst="rect">
            <a:avLst/>
          </a:prstGeom>
        </p:spPr>
      </p:pic>
    </p:spTree>
    <p:extLst>
      <p:ext uri="{BB962C8B-B14F-4D97-AF65-F5344CB8AC3E}">
        <p14:creationId xmlns:p14="http://schemas.microsoft.com/office/powerpoint/2010/main" val="1188999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E62EE-3922-CC4C-8060-94BFB0878C6C}"/>
              </a:ext>
            </a:extLst>
          </p:cNvPr>
          <p:cNvSpPr>
            <a:spLocks noGrp="1"/>
          </p:cNvSpPr>
          <p:nvPr>
            <p:ph type="title"/>
          </p:nvPr>
        </p:nvSpPr>
        <p:spPr>
          <a:xfrm>
            <a:off x="836680" y="218205"/>
            <a:ext cx="6002110" cy="564575"/>
          </a:xfrm>
        </p:spPr>
        <p:txBody>
          <a:bodyPr>
            <a:normAutofit fontScale="90000"/>
          </a:bodyPr>
          <a:lstStyle/>
          <a:p>
            <a:pPr algn="ctr"/>
            <a:r>
              <a:rPr lang="en-GB" sz="4000" dirty="0"/>
              <a:t>Working at Relational Depth</a:t>
            </a:r>
          </a:p>
        </p:txBody>
      </p:sp>
      <p:sp>
        <p:nvSpPr>
          <p:cNvPr id="3" name="Content Placeholder 2">
            <a:extLst>
              <a:ext uri="{FF2B5EF4-FFF2-40B4-BE49-F238E27FC236}">
                <a16:creationId xmlns:a16="http://schemas.microsoft.com/office/drawing/2014/main" id="{34A17919-E616-9887-556A-1E45A2E8D5EF}"/>
              </a:ext>
            </a:extLst>
          </p:cNvPr>
          <p:cNvSpPr>
            <a:spLocks noGrp="1"/>
          </p:cNvSpPr>
          <p:nvPr>
            <p:ph idx="1"/>
          </p:nvPr>
        </p:nvSpPr>
        <p:spPr>
          <a:xfrm>
            <a:off x="342900" y="1527464"/>
            <a:ext cx="6495890" cy="4606637"/>
          </a:xfrm>
        </p:spPr>
        <p:txBody>
          <a:bodyPr>
            <a:normAutofit/>
          </a:bodyPr>
          <a:lstStyle/>
          <a:p>
            <a:pPr marL="0" indent="0" algn="ctr">
              <a:buNone/>
            </a:pPr>
            <a:r>
              <a:rPr lang="en-GB" sz="2400" dirty="0"/>
              <a:t>Relational depth in counselling and psychotherapy refers to moments of profound connection between therapist and client, where both experience a deep sense of closeness, authenticity, and mutual engagement. </a:t>
            </a:r>
          </a:p>
          <a:p>
            <a:pPr marL="0" indent="0" algn="ctr">
              <a:buNone/>
            </a:pPr>
            <a:r>
              <a:rPr lang="en-GB" sz="2400" dirty="0"/>
              <a:t>These moments can significantly enhance the therapeutic process, fostering trust, emotional safety, and the potential for transformative healing. Working at relational depth is viewed as an important component of humanistic and experiential approaches to therapy, particularly in person-centred, existential, and relational modalities.</a:t>
            </a:r>
          </a:p>
          <a:p>
            <a:pPr marL="0" indent="0">
              <a:buNone/>
            </a:pPr>
            <a:endParaRPr lang="en-GB" sz="2000" dirty="0"/>
          </a:p>
        </p:txBody>
      </p:sp>
      <p:pic>
        <p:nvPicPr>
          <p:cNvPr id="5" name="Picture 4" descr="A person and person sitting in chairs&#10;&#10;Description automatically generated">
            <a:extLst>
              <a:ext uri="{FF2B5EF4-FFF2-40B4-BE49-F238E27FC236}">
                <a16:creationId xmlns:a16="http://schemas.microsoft.com/office/drawing/2014/main" id="{9201A731-547D-59CF-4369-6A51C505A293}"/>
              </a:ext>
            </a:extLst>
          </p:cNvPr>
          <p:cNvPicPr>
            <a:picLocks noChangeAspect="1"/>
          </p:cNvPicPr>
          <p:nvPr/>
        </p:nvPicPr>
        <p:blipFill>
          <a:blip r:embed="rId2">
            <a:extLst>
              <a:ext uri="{28A0092B-C50C-407E-A947-70E740481C1C}">
                <a14:useLocalDpi xmlns:a14="http://schemas.microsoft.com/office/drawing/2010/main" val="0"/>
              </a:ext>
            </a:extLst>
          </a:blip>
          <a:srcRect l="5405" r="21796"/>
          <a:stretch/>
        </p:blipFill>
        <p:spPr>
          <a:xfrm>
            <a:off x="7199440" y="10"/>
            <a:ext cx="4992560" cy="6857990"/>
          </a:xfrm>
          <a:prstGeom prst="rect">
            <a:avLst/>
          </a:prstGeom>
          <a:effectLst/>
        </p:spPr>
      </p:pic>
    </p:spTree>
    <p:extLst>
      <p:ext uri="{BB962C8B-B14F-4D97-AF65-F5344CB8AC3E}">
        <p14:creationId xmlns:p14="http://schemas.microsoft.com/office/powerpoint/2010/main" val="3519526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52DF4BA-317D-FDC2-C100-C5A9F770FF16}"/>
              </a:ext>
            </a:extLst>
          </p:cNvPr>
          <p:cNvPicPr>
            <a:picLocks noChangeAspect="1"/>
          </p:cNvPicPr>
          <p:nvPr/>
        </p:nvPicPr>
        <p:blipFill>
          <a:blip r:embed="rId2"/>
          <a:srcRect l="29310" r="20276"/>
          <a:stretch/>
        </p:blipFill>
        <p:spPr>
          <a:xfrm>
            <a:off x="7199440" y="10"/>
            <a:ext cx="4992560" cy="6857990"/>
          </a:xfrm>
          <a:prstGeom prst="rect">
            <a:avLst/>
          </a:prstGeom>
          <a:effectLst/>
        </p:spPr>
      </p:pic>
      <p:graphicFrame>
        <p:nvGraphicFramePr>
          <p:cNvPr id="8" name="Rectangle 1">
            <a:extLst>
              <a:ext uri="{FF2B5EF4-FFF2-40B4-BE49-F238E27FC236}">
                <a16:creationId xmlns:a16="http://schemas.microsoft.com/office/drawing/2014/main" id="{1D05F0D8-127D-2F93-B8D8-870E89CB4750}"/>
              </a:ext>
            </a:extLst>
          </p:cNvPr>
          <p:cNvGraphicFramePr>
            <a:graphicFrameLocks noGrp="1"/>
          </p:cNvGraphicFramePr>
          <p:nvPr>
            <p:ph idx="1"/>
            <p:extLst>
              <p:ext uri="{D42A27DB-BD31-4B8C-83A1-F6EECF244321}">
                <p14:modId xmlns:p14="http://schemas.microsoft.com/office/powerpoint/2010/main" val="3497101622"/>
              </p:ext>
            </p:extLst>
          </p:nvPr>
        </p:nvGraphicFramePr>
        <p:xfrm>
          <a:off x="249382" y="135081"/>
          <a:ext cx="11731336" cy="6390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40142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8064C-8248-63A7-48A6-0361C063E99F}"/>
              </a:ext>
            </a:extLst>
          </p:cNvPr>
          <p:cNvSpPr>
            <a:spLocks noGrp="1"/>
          </p:cNvSpPr>
          <p:nvPr>
            <p:ph type="title"/>
          </p:nvPr>
        </p:nvSpPr>
        <p:spPr>
          <a:xfrm>
            <a:off x="174710" y="325578"/>
            <a:ext cx="7024730" cy="398321"/>
          </a:xfrm>
        </p:spPr>
        <p:txBody>
          <a:bodyPr>
            <a:normAutofit fontScale="90000"/>
          </a:bodyPr>
          <a:lstStyle/>
          <a:p>
            <a:r>
              <a:rPr lang="en-GB" sz="3400" dirty="0"/>
              <a:t>Benefits of Working at Relational Depth:</a:t>
            </a:r>
            <a:br>
              <a:rPr lang="en-GB" sz="3400" dirty="0"/>
            </a:br>
            <a:endParaRPr lang="en-GB" sz="3400" dirty="0"/>
          </a:p>
        </p:txBody>
      </p:sp>
      <p:sp>
        <p:nvSpPr>
          <p:cNvPr id="3" name="Content Placeholder 2">
            <a:extLst>
              <a:ext uri="{FF2B5EF4-FFF2-40B4-BE49-F238E27FC236}">
                <a16:creationId xmlns:a16="http://schemas.microsoft.com/office/drawing/2014/main" id="{91EB59A7-7321-763C-E039-9FC35E897961}"/>
              </a:ext>
            </a:extLst>
          </p:cNvPr>
          <p:cNvSpPr>
            <a:spLocks noGrp="1"/>
          </p:cNvSpPr>
          <p:nvPr>
            <p:ph idx="1"/>
          </p:nvPr>
        </p:nvSpPr>
        <p:spPr>
          <a:xfrm>
            <a:off x="171661" y="723899"/>
            <a:ext cx="6667129" cy="5410202"/>
          </a:xfrm>
        </p:spPr>
        <p:txBody>
          <a:bodyPr>
            <a:normAutofit/>
          </a:bodyPr>
          <a:lstStyle/>
          <a:p>
            <a:pPr marL="0" indent="0">
              <a:buNone/>
            </a:pPr>
            <a:r>
              <a:rPr lang="en-GB" sz="1400" dirty="0"/>
              <a:t>Emotional Healing:</a:t>
            </a:r>
          </a:p>
          <a:p>
            <a:pPr marL="0" indent="0">
              <a:buNone/>
            </a:pPr>
            <a:r>
              <a:rPr lang="en-GB" sz="1400" dirty="0"/>
              <a:t>Moments of relational depth are often described as some of the most healing and transformative experiences in therapy. Clients may experience a release of long-held emotional pain, feel a sense of acceptance, or gain insight into their personal struggles. The deep emotional connection with the therapist helps clients feel supported and understood at a fundamental level.</a:t>
            </a:r>
          </a:p>
          <a:p>
            <a:pPr marL="0" indent="0">
              <a:buNone/>
            </a:pPr>
            <a:r>
              <a:rPr lang="en-GB" sz="1400" dirty="0"/>
              <a:t>Building Trust and Safety:</a:t>
            </a:r>
          </a:p>
          <a:p>
            <a:pPr marL="0" indent="0">
              <a:buNone/>
            </a:pPr>
            <a:r>
              <a:rPr lang="en-GB" sz="1400" dirty="0"/>
              <a:t>Working at relational depth strengthens the therapeutic alliance. Clients who feel deeply connected to their therapist are more likely to trust the therapeutic process, which can lead to more openness, exploration, and eventual healing. This trust is essential for clients who may have experienced difficulties in relationships or have attachment issues.</a:t>
            </a:r>
          </a:p>
          <a:p>
            <a:pPr marL="0" indent="0">
              <a:buNone/>
            </a:pPr>
            <a:r>
              <a:rPr lang="en-GB" sz="1400" dirty="0"/>
              <a:t>Facilitating Change:</a:t>
            </a:r>
          </a:p>
          <a:p>
            <a:pPr marL="0" indent="0">
              <a:buNone/>
            </a:pPr>
            <a:r>
              <a:rPr lang="en-GB" sz="1400" dirty="0"/>
              <a:t>Relational depth allows clients to feel validated and understood, which can empower them to change maladaptive behaviours, challenge negative self-beliefs, and explore new ways of relating to others. By feeling fully seen and accepted, clients may gain the confidence to step outside of their comfort zones and engage in new, healthier patterns of thinking and behaviour.</a:t>
            </a:r>
          </a:p>
          <a:p>
            <a:pPr marL="0" indent="0">
              <a:buNone/>
            </a:pPr>
            <a:r>
              <a:rPr lang="en-GB" sz="1400" dirty="0"/>
              <a:t>Relational Learning:</a:t>
            </a:r>
          </a:p>
          <a:p>
            <a:pPr marL="0" indent="0">
              <a:buNone/>
            </a:pPr>
            <a:r>
              <a:rPr lang="en-GB" sz="1400" dirty="0"/>
              <a:t> For many clients, the relationship with the therapist at relational depth can serve as a corrective emotional experience. Clients who have struggled with difficult or harmful relationships in the past may learn, through their deep connection with the therapist, that relationships can be safe, supportive, and growth-promoting.</a:t>
            </a:r>
          </a:p>
        </p:txBody>
      </p:sp>
      <p:pic>
        <p:nvPicPr>
          <p:cNvPr id="5" name="Picture 4" descr="A stack of rocks on top of each other&#10;&#10;Description automatically generated">
            <a:extLst>
              <a:ext uri="{FF2B5EF4-FFF2-40B4-BE49-F238E27FC236}">
                <a16:creationId xmlns:a16="http://schemas.microsoft.com/office/drawing/2014/main" id="{1FB71805-C3E2-E715-513B-642251986E9D}"/>
              </a:ext>
            </a:extLst>
          </p:cNvPr>
          <p:cNvPicPr>
            <a:picLocks noChangeAspect="1"/>
          </p:cNvPicPr>
          <p:nvPr/>
        </p:nvPicPr>
        <p:blipFill>
          <a:blip r:embed="rId2">
            <a:extLst>
              <a:ext uri="{28A0092B-C50C-407E-A947-70E740481C1C}">
                <a14:useLocalDpi xmlns:a14="http://schemas.microsoft.com/office/drawing/2010/main" val="0"/>
              </a:ext>
            </a:extLst>
          </a:blip>
          <a:srcRect t="5185" r="1" b="3126"/>
          <a:stretch/>
        </p:blipFill>
        <p:spPr>
          <a:xfrm>
            <a:off x="7199440" y="10"/>
            <a:ext cx="4992560" cy="6857990"/>
          </a:xfrm>
          <a:prstGeom prst="rect">
            <a:avLst/>
          </a:prstGeom>
          <a:effectLst/>
        </p:spPr>
      </p:pic>
    </p:spTree>
    <p:extLst>
      <p:ext uri="{BB962C8B-B14F-4D97-AF65-F5344CB8AC3E}">
        <p14:creationId xmlns:p14="http://schemas.microsoft.com/office/powerpoint/2010/main" val="549884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BB94F-42A5-637A-0C73-E4FC0EAC2790}"/>
              </a:ext>
            </a:extLst>
          </p:cNvPr>
          <p:cNvSpPr>
            <a:spLocks noGrp="1"/>
          </p:cNvSpPr>
          <p:nvPr>
            <p:ph type="title"/>
          </p:nvPr>
        </p:nvSpPr>
        <p:spPr>
          <a:xfrm>
            <a:off x="525954" y="106764"/>
            <a:ext cx="9667527" cy="1454051"/>
          </a:xfrm>
        </p:spPr>
        <p:txBody>
          <a:bodyPr>
            <a:normAutofit/>
          </a:bodyPr>
          <a:lstStyle/>
          <a:p>
            <a:r>
              <a:rPr lang="en-GB" sz="3300" dirty="0">
                <a:solidFill>
                  <a:schemeClr val="tx2"/>
                </a:solidFill>
              </a:rPr>
              <a:t>Challenges in Achieving Relational Depth:</a:t>
            </a:r>
            <a:br>
              <a:rPr lang="en-GB" sz="3300" dirty="0">
                <a:solidFill>
                  <a:schemeClr val="tx2"/>
                </a:solidFill>
              </a:rPr>
            </a:br>
            <a:endParaRPr lang="en-GB" sz="3300" dirty="0">
              <a:solidFill>
                <a:schemeClr val="tx2"/>
              </a:solidFill>
            </a:endParaRPr>
          </a:p>
        </p:txBody>
      </p:sp>
      <p:sp>
        <p:nvSpPr>
          <p:cNvPr id="3" name="Content Placeholder 2">
            <a:extLst>
              <a:ext uri="{FF2B5EF4-FFF2-40B4-BE49-F238E27FC236}">
                <a16:creationId xmlns:a16="http://schemas.microsoft.com/office/drawing/2014/main" id="{53C275FC-856C-6050-0402-A5D0CB948B6C}"/>
              </a:ext>
            </a:extLst>
          </p:cNvPr>
          <p:cNvSpPr>
            <a:spLocks noGrp="1"/>
          </p:cNvSpPr>
          <p:nvPr>
            <p:ph idx="1"/>
          </p:nvPr>
        </p:nvSpPr>
        <p:spPr>
          <a:xfrm>
            <a:off x="89016" y="1146041"/>
            <a:ext cx="7619375" cy="5504141"/>
          </a:xfrm>
        </p:spPr>
        <p:txBody>
          <a:bodyPr anchor="t">
            <a:normAutofit lnSpcReduction="10000"/>
          </a:bodyPr>
          <a:lstStyle/>
          <a:p>
            <a:pPr marL="0" indent="0">
              <a:buNone/>
            </a:pPr>
            <a:r>
              <a:rPr lang="en-GB" sz="1600" dirty="0">
                <a:solidFill>
                  <a:schemeClr val="tx2"/>
                </a:solidFill>
              </a:rPr>
              <a:t>Client Readiness:</a:t>
            </a:r>
          </a:p>
          <a:p>
            <a:pPr marL="0" indent="0">
              <a:buNone/>
            </a:pPr>
            <a:r>
              <a:rPr lang="en-GB" sz="1600" dirty="0">
                <a:solidFill>
                  <a:schemeClr val="tx2"/>
                </a:solidFill>
              </a:rPr>
              <a:t>Not all clients are ready or able to engage at relational depth. Some may feel overwhelmed by the intimacy of such moments or have strong defences that protect them from emotional vulnerability. Therapists need to be attuned to the client’s readiness and not push for deeper connection if the client is not prepared.</a:t>
            </a:r>
          </a:p>
          <a:p>
            <a:pPr marL="0" indent="0">
              <a:buNone/>
            </a:pPr>
            <a:r>
              <a:rPr lang="en-GB" sz="1600" dirty="0">
                <a:solidFill>
                  <a:schemeClr val="tx2"/>
                </a:solidFill>
              </a:rPr>
              <a:t>Therapist’s Own Barriers:</a:t>
            </a:r>
          </a:p>
          <a:p>
            <a:pPr marL="0" indent="0">
              <a:buNone/>
            </a:pPr>
            <a:r>
              <a:rPr lang="en-GB" sz="1600" dirty="0">
                <a:solidFill>
                  <a:schemeClr val="tx2"/>
                </a:solidFill>
              </a:rPr>
              <a:t>The therapist’s own emotional blocks, fears, or discomfort can prevent them from working at relational depth. Therapists need to be self-aware and continuously engage in their own personal growth and supervision to manage any emotional barriers that may limit their ability to fully connect with the client.</a:t>
            </a:r>
          </a:p>
          <a:p>
            <a:pPr marL="0" indent="0">
              <a:buNone/>
            </a:pPr>
            <a:r>
              <a:rPr lang="en-GB" sz="1600" dirty="0">
                <a:solidFill>
                  <a:schemeClr val="tx2"/>
                </a:solidFill>
              </a:rPr>
              <a:t>Time and Pace:</a:t>
            </a:r>
          </a:p>
          <a:p>
            <a:pPr marL="0" indent="0">
              <a:buNone/>
            </a:pPr>
            <a:r>
              <a:rPr lang="en-GB" sz="1600" dirty="0">
                <a:solidFill>
                  <a:schemeClr val="tx2"/>
                </a:solidFill>
              </a:rPr>
              <a:t>Relational depth cannot be forced or planned. It emerges organically when the conditions are right, and both the therapist and client are emotionally present. Therapists need to be patient, allowing the connection to develop naturally without rushing the process.</a:t>
            </a:r>
          </a:p>
          <a:p>
            <a:pPr marL="0" indent="0">
              <a:buNone/>
            </a:pPr>
            <a:r>
              <a:rPr lang="en-GB" sz="1600" dirty="0">
                <a:solidFill>
                  <a:schemeClr val="tx2"/>
                </a:solidFill>
              </a:rPr>
              <a:t>Managing Intensity:</a:t>
            </a:r>
          </a:p>
          <a:p>
            <a:pPr marL="0" indent="0">
              <a:buNone/>
            </a:pPr>
            <a:r>
              <a:rPr lang="en-GB" sz="1600" dirty="0">
                <a:solidFill>
                  <a:schemeClr val="tx2"/>
                </a:solidFill>
              </a:rPr>
              <a:t>Moments of relational depth can be intense and emotionally charged. Therapists need to be skilled at managing the intensity of the connection and helping clients process and integrate their emotions. This requires balancing the depth of engagement with the need to maintain a safe and supportive therapeutic environment.</a:t>
            </a:r>
          </a:p>
          <a:p>
            <a:pPr marL="0" indent="0">
              <a:buNone/>
            </a:pPr>
            <a:endParaRPr lang="en-GB" sz="900" dirty="0">
              <a:solidFill>
                <a:schemeClr val="tx2"/>
              </a:solidFill>
            </a:endParaRPr>
          </a:p>
          <a:p>
            <a:pPr marL="0" indent="0">
              <a:buNone/>
            </a:pPr>
            <a:endParaRPr lang="en-GB" sz="900" dirty="0">
              <a:solidFill>
                <a:schemeClr val="tx2"/>
              </a:solidFill>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person in suit and suit with blue light&#10;&#10;Description automatically generated with medium confidence">
            <a:extLst>
              <a:ext uri="{FF2B5EF4-FFF2-40B4-BE49-F238E27FC236}">
                <a16:creationId xmlns:a16="http://schemas.microsoft.com/office/drawing/2014/main" id="{6D718B08-E2F0-FA09-AADA-8285A44410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8392" y="2839681"/>
            <a:ext cx="4142232" cy="2102182"/>
          </a:xfrm>
          <a:prstGeom prst="rect">
            <a:avLst/>
          </a:prstGeom>
        </p:spPr>
      </p:pic>
    </p:spTree>
    <p:extLst>
      <p:ext uri="{BB962C8B-B14F-4D97-AF65-F5344CB8AC3E}">
        <p14:creationId xmlns:p14="http://schemas.microsoft.com/office/powerpoint/2010/main" val="6739479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5D88D-B11B-0FC9-F257-3CA88E15AE29}"/>
              </a:ext>
            </a:extLst>
          </p:cNvPr>
          <p:cNvSpPr>
            <a:spLocks noGrp="1"/>
          </p:cNvSpPr>
          <p:nvPr>
            <p:ph type="title"/>
          </p:nvPr>
        </p:nvSpPr>
        <p:spPr>
          <a:xfrm>
            <a:off x="753552" y="110834"/>
            <a:ext cx="6002110" cy="1495425"/>
          </a:xfrm>
        </p:spPr>
        <p:txBody>
          <a:bodyPr>
            <a:normAutofit/>
          </a:bodyPr>
          <a:lstStyle/>
          <a:p>
            <a:r>
              <a:rPr lang="en-GB" sz="3400" dirty="0"/>
              <a:t>Strategies for Working at Relational Depth:</a:t>
            </a:r>
            <a:br>
              <a:rPr lang="en-GB" sz="3400" dirty="0"/>
            </a:br>
            <a:endParaRPr lang="en-GB" sz="3400" dirty="0"/>
          </a:p>
        </p:txBody>
      </p:sp>
      <p:sp>
        <p:nvSpPr>
          <p:cNvPr id="3" name="Content Placeholder 2">
            <a:extLst>
              <a:ext uri="{FF2B5EF4-FFF2-40B4-BE49-F238E27FC236}">
                <a16:creationId xmlns:a16="http://schemas.microsoft.com/office/drawing/2014/main" id="{AA43DF8B-4163-26EA-E4DF-BAC52385C5D1}"/>
              </a:ext>
            </a:extLst>
          </p:cNvPr>
          <p:cNvSpPr>
            <a:spLocks noGrp="1"/>
          </p:cNvSpPr>
          <p:nvPr>
            <p:ph idx="1"/>
          </p:nvPr>
        </p:nvSpPr>
        <p:spPr>
          <a:xfrm>
            <a:off x="103908" y="1471610"/>
            <a:ext cx="6734881" cy="5531428"/>
          </a:xfrm>
        </p:spPr>
        <p:txBody>
          <a:bodyPr>
            <a:normAutofit/>
          </a:bodyPr>
          <a:lstStyle/>
          <a:p>
            <a:pPr marL="0" indent="0">
              <a:buNone/>
            </a:pPr>
            <a:r>
              <a:rPr lang="en-GB" sz="1400" dirty="0"/>
              <a:t>Cultivating Therapeutic Presence:</a:t>
            </a:r>
          </a:p>
          <a:p>
            <a:pPr marL="0" indent="0">
              <a:buNone/>
            </a:pPr>
            <a:r>
              <a:rPr lang="en-GB" sz="1400" dirty="0"/>
              <a:t>Therapists can enhance their ability to work at relational depth by developing a strong sense of therapeutic presence. This involves being fully present, attentive, and emotionally attuned to the client in each session. Techniques like mindfulness, self-reflection, and ongoing self-care can help therapists maintain presence and avoid burnout.</a:t>
            </a:r>
          </a:p>
          <a:p>
            <a:pPr marL="0" indent="0">
              <a:buNone/>
            </a:pPr>
            <a:r>
              <a:rPr lang="en-GB" sz="1400" dirty="0"/>
              <a:t>Active Listening and Empathy:</a:t>
            </a:r>
          </a:p>
          <a:p>
            <a:pPr marL="0" indent="0">
              <a:buNone/>
            </a:pPr>
            <a:r>
              <a:rPr lang="en-GB" sz="1400" dirty="0"/>
              <a:t>Active listening and deep empathy are essential for creating the conditions for relational depth. Therapists should listen not only to the client’s words but also to their emotions, body language, and non-verbal cues. Empathy involves not just understanding the client’s feelings but conveying that understanding in a way that resonates with the client.</a:t>
            </a:r>
          </a:p>
          <a:p>
            <a:pPr marL="0" indent="0">
              <a:buNone/>
            </a:pPr>
            <a:r>
              <a:rPr lang="en-GB" sz="1400" dirty="0"/>
              <a:t>Transparency and Authenticity:</a:t>
            </a:r>
          </a:p>
          <a:p>
            <a:pPr marL="0" indent="0">
              <a:buNone/>
            </a:pPr>
            <a:r>
              <a:rPr lang="en-GB" sz="1400" dirty="0"/>
              <a:t>Being authentic and transparent with clients can foster deeper connection. Therapists should be willing to share their genuine emotional responses when appropriate, allowing clients to feel that the therapist is fully engaged in the relationship. This transparency can strengthen trust and invite the client to be more open.</a:t>
            </a:r>
          </a:p>
          <a:p>
            <a:pPr marL="0" indent="0">
              <a:buNone/>
            </a:pPr>
            <a:r>
              <a:rPr lang="en-GB" sz="1400" dirty="0"/>
              <a:t>Creating a Safe Space:</a:t>
            </a:r>
          </a:p>
          <a:p>
            <a:pPr marL="0" indent="0">
              <a:buNone/>
            </a:pPr>
            <a:r>
              <a:rPr lang="en-GB" sz="1400" dirty="0"/>
              <a:t>Establishing a safe and non-judgmental therapeutic environment is critical for relational depth. Clients need to feel that they can be vulnerable without fear of criticism or rejection. Therapists should create a space where clients feel respected, valued, and supported.</a:t>
            </a:r>
          </a:p>
        </p:txBody>
      </p:sp>
      <p:pic>
        <p:nvPicPr>
          <p:cNvPr id="5" name="Picture 4" descr="A plant growing out of the dirt&#10;&#10;Description automatically generated">
            <a:extLst>
              <a:ext uri="{FF2B5EF4-FFF2-40B4-BE49-F238E27FC236}">
                <a16:creationId xmlns:a16="http://schemas.microsoft.com/office/drawing/2014/main" id="{E15BD82C-561D-0D12-DFBB-6D6C3E312446}"/>
              </a:ext>
            </a:extLst>
          </p:cNvPr>
          <p:cNvPicPr>
            <a:picLocks noChangeAspect="1"/>
          </p:cNvPicPr>
          <p:nvPr/>
        </p:nvPicPr>
        <p:blipFill>
          <a:blip r:embed="rId2">
            <a:extLst>
              <a:ext uri="{28A0092B-C50C-407E-A947-70E740481C1C}">
                <a14:useLocalDpi xmlns:a14="http://schemas.microsoft.com/office/drawing/2010/main" val="0"/>
              </a:ext>
            </a:extLst>
          </a:blip>
          <a:srcRect t="22669" r="-1" b="63"/>
          <a:stretch/>
        </p:blipFill>
        <p:spPr>
          <a:xfrm>
            <a:off x="7199440" y="10"/>
            <a:ext cx="4992560" cy="6857990"/>
          </a:xfrm>
          <a:prstGeom prst="rect">
            <a:avLst/>
          </a:prstGeom>
          <a:effectLst/>
        </p:spPr>
      </p:pic>
    </p:spTree>
    <p:extLst>
      <p:ext uri="{BB962C8B-B14F-4D97-AF65-F5344CB8AC3E}">
        <p14:creationId xmlns:p14="http://schemas.microsoft.com/office/powerpoint/2010/main" val="12975545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67D74E2B-1A40-52C2-D648-39956DD179AA}"/>
              </a:ext>
            </a:extLst>
          </p:cNvPr>
          <p:cNvSpPr>
            <a:spLocks noGrp="1"/>
          </p:cNvSpPr>
          <p:nvPr>
            <p:ph idx="1"/>
          </p:nvPr>
        </p:nvSpPr>
        <p:spPr>
          <a:xfrm>
            <a:off x="789710" y="942109"/>
            <a:ext cx="10827328" cy="4059382"/>
          </a:xfrm>
        </p:spPr>
        <p:txBody>
          <a:bodyPr anchor="t">
            <a:noAutofit/>
          </a:bodyPr>
          <a:lstStyle/>
          <a:p>
            <a:pPr marL="0" indent="0" algn="ctr">
              <a:buNone/>
            </a:pPr>
            <a:r>
              <a:rPr lang="en-GB" sz="3200" dirty="0">
                <a:solidFill>
                  <a:schemeClr val="tx2"/>
                </a:solidFill>
              </a:rPr>
              <a:t>Working at relational depth in counselling and psychotherapy is one of the most powerful ways to facilitate emotional healing and growth. </a:t>
            </a:r>
          </a:p>
          <a:p>
            <a:pPr marL="0" indent="0" algn="ctr">
              <a:buNone/>
            </a:pPr>
            <a:r>
              <a:rPr lang="en-GB" sz="3200" dirty="0">
                <a:solidFill>
                  <a:schemeClr val="tx2"/>
                </a:solidFill>
              </a:rPr>
              <a:t>By fostering deep, authentic connections with clients, therapists can create an environment of trust and safety that allows for profound personal transformation. </a:t>
            </a:r>
          </a:p>
          <a:p>
            <a:pPr marL="0" indent="0" algn="ctr">
              <a:buNone/>
            </a:pPr>
            <a:r>
              <a:rPr lang="en-GB" sz="3200" dirty="0">
                <a:solidFill>
                  <a:schemeClr val="tx2"/>
                </a:solidFill>
              </a:rPr>
              <a:t>While relational depth cannot be forced, therapists can cultivate the conditions for these moments to arise by being present, authentic, and empathically attuned to the client’s experience.</a:t>
            </a:r>
          </a:p>
          <a:p>
            <a:pPr marL="0" indent="0" algn="ctr">
              <a:buNone/>
            </a:pPr>
            <a:endParaRPr lang="en-GB" sz="3200" dirty="0">
              <a:solidFill>
                <a:schemeClr val="tx2"/>
              </a:solidFill>
            </a:endParaRPr>
          </a:p>
        </p:txBody>
      </p:sp>
    </p:spTree>
    <p:extLst>
      <p:ext uri="{BB962C8B-B14F-4D97-AF65-F5344CB8AC3E}">
        <p14:creationId xmlns:p14="http://schemas.microsoft.com/office/powerpoint/2010/main" val="527859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D6AD7-A746-6453-5122-4730BFE07B40}"/>
              </a:ext>
            </a:extLst>
          </p:cNvPr>
          <p:cNvSpPr>
            <a:spLocks noGrp="1"/>
          </p:cNvSpPr>
          <p:nvPr>
            <p:ph type="title"/>
          </p:nvPr>
        </p:nvSpPr>
        <p:spPr>
          <a:xfrm>
            <a:off x="392963" y="159147"/>
            <a:ext cx="5701513" cy="1807305"/>
          </a:xfrm>
        </p:spPr>
        <p:txBody>
          <a:bodyPr>
            <a:normAutofit/>
          </a:bodyPr>
          <a:lstStyle/>
          <a:p>
            <a:pPr algn="ctr"/>
            <a:r>
              <a:rPr lang="en-GB" sz="3100" dirty="0"/>
              <a:t>Therapeutic Presence as a Foundation for Relational Depth (based on </a:t>
            </a:r>
            <a:r>
              <a:rPr lang="en-GB" sz="3100" dirty="0" err="1"/>
              <a:t>Dr.</a:t>
            </a:r>
            <a:r>
              <a:rPr lang="en-GB" sz="3100" dirty="0"/>
              <a:t> Shari Geller’s work)</a:t>
            </a:r>
          </a:p>
        </p:txBody>
      </p:sp>
      <p:sp>
        <p:nvSpPr>
          <p:cNvPr id="3" name="Content Placeholder 2">
            <a:extLst>
              <a:ext uri="{FF2B5EF4-FFF2-40B4-BE49-F238E27FC236}">
                <a16:creationId xmlns:a16="http://schemas.microsoft.com/office/drawing/2014/main" id="{49C87650-CB05-7D7B-D207-40A4976F25E3}"/>
              </a:ext>
            </a:extLst>
          </p:cNvPr>
          <p:cNvSpPr>
            <a:spLocks noGrp="1"/>
          </p:cNvSpPr>
          <p:nvPr>
            <p:ph idx="1"/>
          </p:nvPr>
        </p:nvSpPr>
        <p:spPr>
          <a:xfrm>
            <a:off x="388004" y="1966452"/>
            <a:ext cx="6151709" cy="5111409"/>
          </a:xfrm>
        </p:spPr>
        <p:txBody>
          <a:bodyPr>
            <a:noAutofit/>
          </a:bodyPr>
          <a:lstStyle/>
          <a:p>
            <a:pPr marL="0" indent="0">
              <a:buNone/>
            </a:pPr>
            <a:endParaRPr lang="en-GB" sz="2000" dirty="0"/>
          </a:p>
          <a:p>
            <a:pPr marL="0" indent="0">
              <a:buNone/>
            </a:pPr>
            <a:r>
              <a:rPr lang="en-GB" sz="2000" b="1" dirty="0"/>
              <a:t>Key Aspects:</a:t>
            </a:r>
            <a:endParaRPr lang="en-GB" sz="2000" dirty="0"/>
          </a:p>
          <a:p>
            <a:pPr marL="0" indent="0">
              <a:buNone/>
            </a:pPr>
            <a:r>
              <a:rPr lang="en-GB" sz="2000" b="1" dirty="0"/>
              <a:t>Grounded Self</a:t>
            </a:r>
            <a:r>
              <a:rPr lang="en-GB" sz="2000" dirty="0"/>
              <a:t>: The therapist remains connected to their own healthy and integrated self.</a:t>
            </a:r>
          </a:p>
          <a:p>
            <a:pPr marL="0" indent="0">
              <a:buNone/>
            </a:pPr>
            <a:r>
              <a:rPr lang="en-GB" sz="2000" b="1" dirty="0"/>
              <a:t>Openness and Immersion</a:t>
            </a:r>
            <a:r>
              <a:rPr lang="en-GB" sz="2000" dirty="0"/>
              <a:t>: The therapist is open to the moment and fully immersed in what is emotionally deep and important during the session.</a:t>
            </a:r>
          </a:p>
          <a:p>
            <a:pPr marL="0" indent="0">
              <a:buNone/>
            </a:pPr>
            <a:r>
              <a:rPr lang="en-GB" sz="2000" b="1" dirty="0"/>
              <a:t>Spaciousness and Awareness</a:t>
            </a:r>
            <a:r>
              <a:rPr lang="en-GB" sz="2000" dirty="0"/>
              <a:t>: There’s an expanded awareness and perception that goes beyond the surface.</a:t>
            </a:r>
          </a:p>
          <a:p>
            <a:pPr marL="0" indent="0">
              <a:buNone/>
            </a:pPr>
            <a:r>
              <a:rPr lang="en-GB" sz="2000" b="1" dirty="0"/>
              <a:t>Client-Centred Focus</a:t>
            </a:r>
            <a:r>
              <a:rPr lang="en-GB" sz="2000" dirty="0"/>
              <a:t>: The therapist is present for the client, serving the healing process without judgment or distraction.</a:t>
            </a:r>
          </a:p>
          <a:p>
            <a:pPr marL="0" indent="0">
              <a:buNone/>
            </a:pPr>
            <a:endParaRPr lang="en-GB" sz="2000" dirty="0"/>
          </a:p>
        </p:txBody>
      </p:sp>
      <p:pic>
        <p:nvPicPr>
          <p:cNvPr id="5" name="Picture 4" descr="A sunset over a river&#10;&#10;Description automatically generated">
            <a:extLst>
              <a:ext uri="{FF2B5EF4-FFF2-40B4-BE49-F238E27FC236}">
                <a16:creationId xmlns:a16="http://schemas.microsoft.com/office/drawing/2014/main" id="{B11BF6AE-02A5-5D98-D702-70ABCBC71DFA}"/>
              </a:ext>
            </a:extLst>
          </p:cNvPr>
          <p:cNvPicPr>
            <a:picLocks noChangeAspect="1"/>
          </p:cNvPicPr>
          <p:nvPr/>
        </p:nvPicPr>
        <p:blipFill>
          <a:blip r:embed="rId2">
            <a:extLst>
              <a:ext uri="{28A0092B-C50C-407E-A947-70E740481C1C}">
                <a14:useLocalDpi xmlns:a14="http://schemas.microsoft.com/office/drawing/2010/main" val="0"/>
              </a:ext>
            </a:extLst>
          </a:blip>
          <a:srcRect l="23862" r="2114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45607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109D6-A47E-CF5F-5A89-B0A33BCB2A5B}"/>
              </a:ext>
            </a:extLst>
          </p:cNvPr>
          <p:cNvSpPr>
            <a:spLocks noGrp="1"/>
          </p:cNvSpPr>
          <p:nvPr>
            <p:ph type="title"/>
          </p:nvPr>
        </p:nvSpPr>
        <p:spPr>
          <a:xfrm>
            <a:off x="875071" y="-345359"/>
            <a:ext cx="10628671" cy="1325563"/>
          </a:xfrm>
        </p:spPr>
        <p:txBody>
          <a:bodyPr>
            <a:normAutofit/>
          </a:bodyPr>
          <a:lstStyle/>
          <a:p>
            <a:r>
              <a:rPr lang="en-GB" dirty="0"/>
              <a:t>Framing therapy first session and space</a:t>
            </a:r>
          </a:p>
        </p:txBody>
      </p:sp>
      <p:pic>
        <p:nvPicPr>
          <p:cNvPr id="4" name="Picture 3">
            <a:extLst>
              <a:ext uri="{FF2B5EF4-FFF2-40B4-BE49-F238E27FC236}">
                <a16:creationId xmlns:a16="http://schemas.microsoft.com/office/drawing/2014/main" id="{26B0362B-1E64-C4DF-7FEF-5FC4830A9605}"/>
              </a:ext>
            </a:extLst>
          </p:cNvPr>
          <p:cNvPicPr>
            <a:picLocks noChangeAspect="1"/>
          </p:cNvPicPr>
          <p:nvPr/>
        </p:nvPicPr>
        <p:blipFill>
          <a:blip r:embed="rId2"/>
          <a:stretch>
            <a:fillRect/>
          </a:stretch>
        </p:blipFill>
        <p:spPr>
          <a:xfrm>
            <a:off x="-446571" y="613452"/>
            <a:ext cx="13085142" cy="6244548"/>
          </a:xfrm>
          <a:prstGeom prst="rect">
            <a:avLst/>
          </a:prstGeom>
        </p:spPr>
      </p:pic>
    </p:spTree>
    <p:extLst>
      <p:ext uri="{BB962C8B-B14F-4D97-AF65-F5344CB8AC3E}">
        <p14:creationId xmlns:p14="http://schemas.microsoft.com/office/powerpoint/2010/main" val="244253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2ADF5-2A49-73AD-0AA5-8BD296B0C209}"/>
              </a:ext>
            </a:extLst>
          </p:cNvPr>
          <p:cNvSpPr>
            <a:spLocks noGrp="1"/>
          </p:cNvSpPr>
          <p:nvPr>
            <p:ph type="ctrTitle"/>
          </p:nvPr>
        </p:nvSpPr>
        <p:spPr>
          <a:xfrm>
            <a:off x="7471064" y="83127"/>
            <a:ext cx="4720916" cy="2274467"/>
          </a:xfrm>
        </p:spPr>
        <p:txBody>
          <a:bodyPr vert="horz" lIns="91440" tIns="45720" rIns="91440" bIns="45720" rtlCol="0" anchor="b">
            <a:noAutofit/>
          </a:bodyPr>
          <a:lstStyle/>
          <a:p>
            <a:r>
              <a:rPr lang="en-US" sz="2400" dirty="0"/>
              <a:t>Activity 20 minutes– Building your ‘perfect space’</a:t>
            </a:r>
            <a:br>
              <a:rPr lang="en-US" sz="2400" dirty="0"/>
            </a:br>
            <a:r>
              <a:rPr lang="en-US" sz="2400" dirty="0"/>
              <a:t>for the ‘perfect’ beginning – Think about being in the shoes of the counsellor and client, what would each want?</a:t>
            </a:r>
          </a:p>
        </p:txBody>
      </p:sp>
      <p:pic>
        <p:nvPicPr>
          <p:cNvPr id="5" name="Picture 4" descr="A room with two chairs and a painting&#10;&#10;Description automatically generated">
            <a:extLst>
              <a:ext uri="{FF2B5EF4-FFF2-40B4-BE49-F238E27FC236}">
                <a16:creationId xmlns:a16="http://schemas.microsoft.com/office/drawing/2014/main" id="{24D2F4E3-A6A4-F871-B776-70FC7DB7D8A4}"/>
              </a:ext>
            </a:extLst>
          </p:cNvPr>
          <p:cNvPicPr>
            <a:picLocks noChangeAspect="1"/>
          </p:cNvPicPr>
          <p:nvPr/>
        </p:nvPicPr>
        <p:blipFill>
          <a:blip r:embed="rId2">
            <a:extLst>
              <a:ext uri="{28A0092B-C50C-407E-A947-70E740481C1C}">
                <a14:useLocalDpi xmlns:a14="http://schemas.microsoft.com/office/drawing/2010/main" val="0"/>
              </a:ext>
            </a:extLst>
          </a:blip>
          <a:srcRect r="19179"/>
          <a:stretch/>
        </p:blipFill>
        <p:spPr>
          <a:xfrm>
            <a:off x="20" y="10"/>
            <a:ext cx="7390243" cy="6857990"/>
          </a:xfrm>
          <a:prstGeom prst="rect">
            <a:avLst/>
          </a:prstGeom>
        </p:spPr>
      </p:pic>
      <p:sp>
        <p:nvSpPr>
          <p:cNvPr id="10"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Subtitle 2">
            <a:extLst>
              <a:ext uri="{FF2B5EF4-FFF2-40B4-BE49-F238E27FC236}">
                <a16:creationId xmlns:a16="http://schemas.microsoft.com/office/drawing/2014/main" id="{0FBA66F1-764F-DC64-FD63-EF8393511E2A}"/>
              </a:ext>
            </a:extLst>
          </p:cNvPr>
          <p:cNvSpPr>
            <a:spLocks noGrp="1"/>
          </p:cNvSpPr>
          <p:nvPr>
            <p:ph type="subTitle" idx="1"/>
          </p:nvPr>
        </p:nvSpPr>
        <p:spPr>
          <a:xfrm>
            <a:off x="8146905" y="2907549"/>
            <a:ext cx="3369234" cy="3447832"/>
          </a:xfrm>
        </p:spPr>
        <p:txBody>
          <a:bodyPr vert="horz" lIns="91440" tIns="45720" rIns="91440" bIns="45720" rtlCol="0" anchor="t">
            <a:normAutofit/>
          </a:bodyPr>
          <a:lstStyle/>
          <a:p>
            <a:pPr indent="-228600" algn="l">
              <a:buFont typeface="Arial" panose="020B0604020202020204" pitchFamily="34" charset="0"/>
              <a:buChar char="•"/>
            </a:pPr>
            <a:r>
              <a:rPr lang="en-US" sz="1700" dirty="0"/>
              <a:t>https://www.thinglink.com/scene/1810764656000631652</a:t>
            </a:r>
          </a:p>
          <a:p>
            <a:pPr indent="-228600" algn="l">
              <a:buFont typeface="Arial" panose="020B0604020202020204" pitchFamily="34" charset="0"/>
              <a:buChar char="•"/>
            </a:pPr>
            <a:endParaRPr lang="en-US" sz="1700" dirty="0"/>
          </a:p>
          <a:p>
            <a:pPr indent="-228600" algn="l">
              <a:buFont typeface="Arial" panose="020B0604020202020204" pitchFamily="34" charset="0"/>
              <a:buChar char="•"/>
            </a:pPr>
            <a:r>
              <a:rPr lang="en-US" sz="1700" dirty="0"/>
              <a:t>Go to www.thinglink.com click ‘media’ click ‘create’ </a:t>
            </a:r>
          </a:p>
          <a:p>
            <a:pPr algn="l"/>
            <a:r>
              <a:rPr lang="en-US" sz="1700" dirty="0"/>
              <a:t>	             or</a:t>
            </a:r>
          </a:p>
          <a:p>
            <a:pPr indent="-228600" algn="l">
              <a:buFont typeface="Arial" panose="020B0604020202020204" pitchFamily="34" charset="0"/>
              <a:buChar char="•"/>
            </a:pPr>
            <a:r>
              <a:rPr lang="en-US" sz="1700" dirty="0"/>
              <a:t>Write out scenario/draw pictures</a:t>
            </a:r>
          </a:p>
          <a:p>
            <a:pPr algn="l"/>
            <a:r>
              <a:rPr lang="en-US" sz="1700" dirty="0"/>
              <a:t>	             or</a:t>
            </a:r>
          </a:p>
          <a:p>
            <a:pPr indent="-228600" algn="l">
              <a:buFont typeface="Arial" panose="020B0604020202020204" pitchFamily="34" charset="0"/>
              <a:buChar char="•"/>
            </a:pPr>
            <a:r>
              <a:rPr lang="en-US" sz="1700" dirty="0"/>
              <a:t>Type out and gather pictures from the web.</a:t>
            </a:r>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30084207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4623C-246B-FFA9-ABE7-4B13E58D73D5}"/>
              </a:ext>
            </a:extLst>
          </p:cNvPr>
          <p:cNvSpPr>
            <a:spLocks noGrp="1"/>
          </p:cNvSpPr>
          <p:nvPr>
            <p:ph type="title"/>
          </p:nvPr>
        </p:nvSpPr>
        <p:spPr>
          <a:xfrm>
            <a:off x="769374" y="-96991"/>
            <a:ext cx="10515600" cy="1325563"/>
          </a:xfrm>
        </p:spPr>
        <p:txBody>
          <a:bodyPr/>
          <a:lstStyle/>
          <a:p>
            <a:r>
              <a:rPr lang="en-GB" dirty="0"/>
              <a:t>References</a:t>
            </a:r>
          </a:p>
        </p:txBody>
      </p:sp>
      <p:sp>
        <p:nvSpPr>
          <p:cNvPr id="4" name="Rectangle 1">
            <a:extLst>
              <a:ext uri="{FF2B5EF4-FFF2-40B4-BE49-F238E27FC236}">
                <a16:creationId xmlns:a16="http://schemas.microsoft.com/office/drawing/2014/main" id="{04094598-30C0-43A0-E31C-13B973D231E0}"/>
              </a:ext>
            </a:extLst>
          </p:cNvPr>
          <p:cNvSpPr>
            <a:spLocks noGrp="1" noChangeArrowheads="1"/>
          </p:cNvSpPr>
          <p:nvPr>
            <p:ph idx="1"/>
          </p:nvPr>
        </p:nvSpPr>
        <p:spPr bwMode="auto">
          <a:xfrm>
            <a:off x="769374" y="1146661"/>
            <a:ext cx="11107994"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GB" altLang="en-US" sz="1800" b="0" i="0" u="none" strike="noStrike" cap="none" normalizeH="0" baseline="0" dirty="0">
                <a:ln>
                  <a:noFill/>
                </a:ln>
                <a:solidFill>
                  <a:schemeClr val="tx1"/>
                </a:solidFill>
                <a:effectLst/>
                <a:latin typeface="Arial" panose="020B0604020202020204" pitchFamily="34" charset="0"/>
              </a:rPr>
              <a:t>Allison, K. L., &amp; Rossouw, P. J. (2013). The therapeutic alliance: Exploring the concept of “</a:t>
            </a:r>
            <a:r>
              <a:rPr kumimoji="0" lang="en-GB" altLang="en-US" sz="1800" b="0" i="0" u="none" strike="noStrike" cap="none" normalizeH="0" baseline="0" dirty="0" err="1">
                <a:ln>
                  <a:noFill/>
                </a:ln>
                <a:solidFill>
                  <a:schemeClr val="tx1"/>
                </a:solidFill>
                <a:effectLst/>
                <a:latin typeface="Arial" panose="020B0604020202020204" pitchFamily="34" charset="0"/>
              </a:rPr>
              <a:t>safety”from</a:t>
            </a:r>
            <a:r>
              <a:rPr kumimoji="0" lang="en-GB" altLang="en-US" sz="1800" b="0" i="0" u="none" strike="noStrike" cap="none" normalizeH="0" baseline="0" dirty="0">
                <a:ln>
                  <a:noFill/>
                </a:ln>
                <a:solidFill>
                  <a:schemeClr val="tx1"/>
                </a:solidFill>
                <a:effectLst/>
                <a:latin typeface="Arial" panose="020B0604020202020204" pitchFamily="34" charset="0"/>
              </a:rPr>
              <a:t> a </a:t>
            </a:r>
            <a:r>
              <a:rPr kumimoji="0" lang="en-GB" altLang="en-US" sz="1800" b="0" i="0" u="none" strike="noStrike" cap="none" normalizeH="0" baseline="0" dirty="0" err="1">
                <a:ln>
                  <a:noFill/>
                </a:ln>
                <a:solidFill>
                  <a:schemeClr val="tx1"/>
                </a:solidFill>
                <a:effectLst/>
                <a:latin typeface="Arial" panose="020B0604020202020204" pitchFamily="34" charset="0"/>
              </a:rPr>
              <a:t>neuropsychotherapeutic</a:t>
            </a:r>
            <a:r>
              <a:rPr kumimoji="0" lang="en-GB" altLang="en-US" sz="1800" b="0" i="0" u="none" strike="noStrike" cap="none" normalizeH="0" baseline="0" dirty="0">
                <a:ln>
                  <a:noFill/>
                </a:ln>
                <a:solidFill>
                  <a:schemeClr val="tx1"/>
                </a:solidFill>
                <a:effectLst/>
                <a:latin typeface="Arial" panose="020B0604020202020204" pitchFamily="34" charset="0"/>
              </a:rPr>
              <a:t> perspective. Inter-national Journal of </a:t>
            </a:r>
            <a:r>
              <a:rPr kumimoji="0" lang="en-GB" altLang="en-US" sz="1800" b="0" i="0" u="none" strike="noStrike" cap="none" normalizeH="0" baseline="0" dirty="0" err="1">
                <a:ln>
                  <a:noFill/>
                </a:ln>
                <a:solidFill>
                  <a:schemeClr val="tx1"/>
                </a:solidFill>
                <a:effectLst/>
                <a:latin typeface="Arial" panose="020B0604020202020204" pitchFamily="34" charset="0"/>
              </a:rPr>
              <a:t>Neuropsychotherapy</a:t>
            </a:r>
            <a:r>
              <a:rPr kumimoji="0" lang="en-GB" altLang="en-US" sz="1800" b="0" i="0" u="none" strike="noStrike" cap="none" normalizeH="0" baseline="0" dirty="0">
                <a:ln>
                  <a:noFill/>
                </a:ln>
                <a:solidFill>
                  <a:schemeClr val="tx1"/>
                </a:solidFill>
                <a:effectLst/>
                <a:latin typeface="Arial" panose="020B0604020202020204" pitchFamily="34" charset="0"/>
              </a:rPr>
              <a:t>, 1, 21–29.</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Brew, L. and </a:t>
            </a:r>
            <a:r>
              <a:rPr kumimoji="0" lang="en-US" altLang="en-US" sz="1800" b="0" i="0" u="none" strike="noStrike" cap="none" normalizeH="0" baseline="0" dirty="0" err="1">
                <a:ln>
                  <a:noFill/>
                </a:ln>
                <a:solidFill>
                  <a:schemeClr val="tx1"/>
                </a:solidFill>
                <a:effectLst/>
                <a:latin typeface="Arial" panose="020B0604020202020204" pitchFamily="34" charset="0"/>
              </a:rPr>
              <a:t>Englar</a:t>
            </a:r>
            <a:r>
              <a:rPr kumimoji="0" lang="en-US" altLang="en-US" sz="1800" b="0" i="0" u="none" strike="noStrike" cap="none" normalizeH="0" baseline="0" dirty="0">
                <a:ln>
                  <a:noFill/>
                </a:ln>
                <a:solidFill>
                  <a:schemeClr val="tx1"/>
                </a:solidFill>
                <a:effectLst/>
                <a:latin typeface="Arial" panose="020B0604020202020204" pitchFamily="34" charset="0"/>
              </a:rPr>
              <a:t>-Carlson, M. (2016). </a:t>
            </a:r>
            <a:r>
              <a:rPr kumimoji="0" lang="en-US" altLang="en-US" sz="1800" b="0" i="1" u="none" strike="noStrike" cap="none" normalizeH="0" baseline="0" dirty="0">
                <a:ln>
                  <a:noFill/>
                </a:ln>
                <a:solidFill>
                  <a:schemeClr val="tx1"/>
                </a:solidFill>
                <a:effectLst/>
                <a:latin typeface="Arial" panose="020B0604020202020204" pitchFamily="34" charset="0"/>
              </a:rPr>
              <a:t>The skills of counseling: Building the therapeutic alliance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Noyce, R. and Simpson, J. (2018). </a:t>
            </a:r>
            <a:r>
              <a:rPr kumimoji="0" lang="en-US" altLang="en-US" sz="1800" b="0" i="1" u="none" strike="noStrike" cap="none" normalizeH="0" baseline="0" dirty="0">
                <a:ln>
                  <a:noFill/>
                </a:ln>
                <a:solidFill>
                  <a:schemeClr val="tx1"/>
                </a:solidFill>
                <a:effectLst/>
                <a:latin typeface="Arial" panose="020B0604020202020204" pitchFamily="34" charset="0"/>
              </a:rPr>
              <a:t>The Experience of Forming a Therapeutic Relationship from the Client’s Perspective: A </a:t>
            </a:r>
            <a:r>
              <a:rPr kumimoji="0" lang="en-US" altLang="en-US" sz="1800" b="0" i="1" u="none" strike="noStrike" cap="none" normalizeH="0" baseline="0" dirty="0" err="1">
                <a:ln>
                  <a:noFill/>
                </a:ln>
                <a:solidFill>
                  <a:schemeClr val="tx1"/>
                </a:solidFill>
                <a:effectLst/>
                <a:latin typeface="Arial" panose="020B0604020202020204" pitchFamily="34" charset="0"/>
              </a:rPr>
              <a:t>Metasynthesis</a:t>
            </a:r>
            <a:r>
              <a:rPr kumimoji="0" lang="en-US" altLang="en-US" sz="1800" b="0" i="0" u="none" strike="noStrike" cap="none" normalizeH="0" baseline="0" dirty="0">
                <a:ln>
                  <a:noFill/>
                </a:ln>
                <a:solidFill>
                  <a:schemeClr val="tx1"/>
                </a:solidFill>
                <a:effectLst/>
                <a:latin typeface="Arial" panose="020B0604020202020204" pitchFamily="34" charset="0"/>
              </a:rPr>
              <a:t>.</a:t>
            </a: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Clarkson, P. (2004). </a:t>
            </a:r>
            <a:r>
              <a:rPr kumimoji="0" lang="en-US" altLang="en-US" sz="1800" b="0" i="1" u="none" strike="noStrike" cap="none" normalizeH="0" baseline="0" dirty="0">
                <a:ln>
                  <a:noFill/>
                </a:ln>
                <a:solidFill>
                  <a:schemeClr val="tx1"/>
                </a:solidFill>
                <a:effectLst/>
                <a:latin typeface="Arial" panose="020B0604020202020204" pitchFamily="34" charset="0"/>
              </a:rPr>
              <a:t>The Therapeutic Relationship</a:t>
            </a:r>
            <a:r>
              <a:rPr kumimoji="0" lang="en-US" altLang="en-US" sz="1800" b="0" i="0" u="none" strike="noStrike" cap="none" normalizeH="0" baseline="0" dirty="0">
                <a:ln>
                  <a:noFill/>
                </a:ln>
                <a:solidFill>
                  <a:schemeClr val="tx1"/>
                </a:solidFill>
                <a:effectLst/>
                <a:latin typeface="Arial" panose="020B0604020202020204" pitchFamily="34" charset="0"/>
              </a:rPr>
              <a:t> (2nd ed.). London: </a:t>
            </a:r>
            <a:r>
              <a:rPr kumimoji="0" lang="en-US" altLang="en-US" sz="1800" b="0" i="0" u="none" strike="noStrike" cap="none" normalizeH="0" baseline="0" dirty="0" err="1">
                <a:ln>
                  <a:noFill/>
                </a:ln>
                <a:solidFill>
                  <a:schemeClr val="tx1"/>
                </a:solidFill>
                <a:effectLst/>
                <a:latin typeface="Arial" panose="020B0604020202020204" pitchFamily="34" charset="0"/>
              </a:rPr>
              <a:t>Whurr</a:t>
            </a:r>
            <a:r>
              <a:rPr kumimoji="0" lang="en-US" altLang="en-US" sz="1800" b="0" i="0" u="none" strike="noStrike" cap="none" normalizeH="0" baseline="0" dirty="0">
                <a:ln>
                  <a:noFill/>
                </a:ln>
                <a:solidFill>
                  <a:schemeClr val="tx1"/>
                </a:solidFill>
                <a:effectLst/>
                <a:latin typeface="Arial" panose="020B0604020202020204" pitchFamily="34" charset="0"/>
              </a:rPr>
              <a:t>. </a:t>
            </a: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Beck (2015)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https://www.youtube.com/watch?v=eEX7chvo44M</a:t>
            </a: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GB" altLang="en-US" sz="1800" b="0" i="0" u="none" strike="noStrike" cap="none" normalizeH="0" baseline="0" dirty="0">
                <a:ln>
                  <a:noFill/>
                </a:ln>
                <a:solidFill>
                  <a:schemeClr val="tx1"/>
                </a:solidFill>
                <a:effectLst/>
                <a:latin typeface="Arial" panose="020B0604020202020204" pitchFamily="34" charset="0"/>
              </a:rPr>
              <a:t>Cooper, M. (2008). Essential Research Findings in Counselling and Psychotherapy: The Facts are Friendly. Sage.</a:t>
            </a:r>
          </a:p>
          <a:p>
            <a:pPr marL="0" marR="0" lvl="0" indent="0" algn="l" defTabSz="914400" rtl="0" eaLnBrk="0" fontAlgn="base" latinLnBrk="0" hangingPunct="0">
              <a:lnSpc>
                <a:spcPct val="100000"/>
              </a:lnSpc>
              <a:spcBef>
                <a:spcPct val="0"/>
              </a:spcBef>
              <a:spcAft>
                <a:spcPct val="0"/>
              </a:spcAft>
              <a:buClrTx/>
              <a:buSzTx/>
              <a:buNone/>
              <a:tabLst/>
            </a:pPr>
            <a:r>
              <a:rPr lang="en-GB" altLang="en-US" sz="1800" dirty="0">
                <a:latin typeface="Arial" panose="020B0604020202020204" pitchFamily="34" charset="0"/>
              </a:rPr>
              <a:t>Cooper, M. (2005). Therapists’ experiences of relational depth: A qualitative interview study. Counselling &amp; Psychotherapy Research, 5, 87–95.</a:t>
            </a:r>
          </a:p>
          <a:p>
            <a:pPr marL="0" marR="0" lvl="0" indent="0" algn="l" defTabSz="914400" rtl="0" eaLnBrk="0" fontAlgn="base" latinLnBrk="0" hangingPunct="0">
              <a:lnSpc>
                <a:spcPct val="100000"/>
              </a:lnSpc>
              <a:spcBef>
                <a:spcPct val="0"/>
              </a:spcBef>
              <a:spcAft>
                <a:spcPct val="0"/>
              </a:spcAft>
              <a:buClrTx/>
              <a:buSzTx/>
              <a:buNone/>
              <a:tabLst/>
            </a:pPr>
            <a:r>
              <a:rPr lang="en-GB" altLang="en-US" sz="1800" dirty="0">
                <a:latin typeface="Arial" panose="020B0604020202020204" pitchFamily="34" charset="0"/>
              </a:rPr>
              <a:t>Geller, S. M. (2009). Cultivation of therapeutic presence: Therapeutic drumming and mindfulness practices. Dutch </a:t>
            </a:r>
            <a:r>
              <a:rPr lang="en-GB" altLang="en-US" sz="1800" dirty="0" err="1">
                <a:latin typeface="Arial" panose="020B0604020202020204" pitchFamily="34" charset="0"/>
              </a:rPr>
              <a:t>Tijdschrift</a:t>
            </a:r>
            <a:r>
              <a:rPr lang="en-GB" altLang="en-US" sz="1800" dirty="0">
                <a:latin typeface="Arial" panose="020B0604020202020204" pitchFamily="34" charset="0"/>
              </a:rPr>
              <a:t> </a:t>
            </a:r>
            <a:r>
              <a:rPr lang="en-GB" altLang="en-US" sz="1800" dirty="0" err="1">
                <a:latin typeface="Arial" panose="020B0604020202020204" pitchFamily="34" charset="0"/>
              </a:rPr>
              <a:t>Clientgerichte</a:t>
            </a:r>
            <a:r>
              <a:rPr lang="en-GB" altLang="en-US" sz="1800" dirty="0">
                <a:latin typeface="Arial" panose="020B0604020202020204" pitchFamily="34" charset="0"/>
              </a:rPr>
              <a:t> </a:t>
            </a:r>
            <a:r>
              <a:rPr lang="en-GB" altLang="en-US" sz="1800" dirty="0" err="1">
                <a:latin typeface="Arial" panose="020B0604020202020204" pitchFamily="34" charset="0"/>
              </a:rPr>
              <a:t>Psychotherapie</a:t>
            </a:r>
            <a:r>
              <a:rPr lang="en-GB" altLang="en-US" sz="1800" dirty="0">
                <a:latin typeface="Arial" panose="020B0604020202020204" pitchFamily="34" charset="0"/>
              </a:rPr>
              <a:t> [Journal for Client-</a:t>
            </a:r>
            <a:r>
              <a:rPr lang="en-GB" altLang="en-US" sz="1800" dirty="0" err="1">
                <a:latin typeface="Arial" panose="020B0604020202020204" pitchFamily="34" charset="0"/>
              </a:rPr>
              <a:t>Centered</a:t>
            </a:r>
            <a:r>
              <a:rPr lang="en-GB" altLang="en-US" sz="1800" dirty="0">
                <a:latin typeface="Arial" panose="020B0604020202020204" pitchFamily="34" charset="0"/>
              </a:rPr>
              <a:t> Psychotherapy], 47, 273–287.Geller, S. M. (2013a). Therapeutic presence as a foundation for relational depth. In R. Knox, </a:t>
            </a:r>
            <a:r>
              <a:rPr lang="en-GB" altLang="en-US" sz="1800" dirty="0" err="1">
                <a:latin typeface="Arial" panose="020B0604020202020204" pitchFamily="34" charset="0"/>
              </a:rPr>
              <a:t>D.Murphy</a:t>
            </a:r>
            <a:r>
              <a:rPr lang="en-GB" altLang="en-US" sz="1800" dirty="0">
                <a:latin typeface="Arial" panose="020B0604020202020204" pitchFamily="34" charset="0"/>
              </a:rPr>
              <a:t>, S. Wiggins, &amp; M. Cooper (Eds.), Relational depth: Contemporary perspectives (pp.175–184). Basingstoke, England: Palgrave.</a:t>
            </a:r>
          </a:p>
          <a:p>
            <a:pPr marL="0" marR="0" lvl="0" indent="0" algn="l" defTabSz="914400" rtl="0" eaLnBrk="0" fontAlgn="base" latinLnBrk="0" hangingPunct="0">
              <a:lnSpc>
                <a:spcPct val="100000"/>
              </a:lnSpc>
              <a:spcBef>
                <a:spcPct val="0"/>
              </a:spcBef>
              <a:spcAft>
                <a:spcPct val="0"/>
              </a:spcAft>
              <a:buClrTx/>
              <a:buSzTx/>
              <a:buNone/>
              <a:tabLst/>
            </a:pPr>
            <a:r>
              <a:rPr kumimoji="0" lang="en-GB" altLang="en-US" sz="1800" b="0" i="0" u="none" strike="noStrike" cap="none" normalizeH="0" baseline="0" dirty="0">
                <a:ln>
                  <a:noFill/>
                </a:ln>
                <a:solidFill>
                  <a:schemeClr val="tx1"/>
                </a:solidFill>
                <a:effectLst/>
                <a:latin typeface="Arial" panose="020B0604020202020204" pitchFamily="34" charset="0"/>
              </a:rPr>
              <a:t>Gold, S. N., &amp; Cherry, E. F. (1997). The Therapeutic Frame: On the Need for Flexibility. Journal of Contemporary Psychotherapy, 27(2), 147-155. https://doi.org/10.1023/A:1025664228870</a:t>
            </a:r>
          </a:p>
          <a:p>
            <a:pPr marL="0" marR="0" lvl="0" indent="0" algn="l" defTabSz="914400" rtl="0" eaLnBrk="0" fontAlgn="base" latinLnBrk="0" hangingPunct="0">
              <a:lnSpc>
                <a:spcPct val="100000"/>
              </a:lnSpc>
              <a:spcBef>
                <a:spcPct val="0"/>
              </a:spcBef>
              <a:spcAft>
                <a:spcPct val="0"/>
              </a:spcAft>
              <a:buClrTx/>
              <a:buSzTx/>
              <a:buNone/>
              <a:tabLst/>
            </a:pPr>
            <a:r>
              <a:rPr kumimoji="0" lang="en-GB" altLang="en-US" sz="1800" b="0" i="0" u="none" strike="noStrike" cap="none" normalizeH="0" baseline="0" dirty="0">
                <a:ln>
                  <a:noFill/>
                </a:ln>
                <a:solidFill>
                  <a:schemeClr val="tx1"/>
                </a:solidFill>
                <a:effectLst/>
                <a:latin typeface="Arial" panose="020B0604020202020204" pitchFamily="34" charset="0"/>
              </a:rPr>
              <a:t>Gray, A. (2014). An Introduction to the Therapeutic Frame (ed.). Routledge.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913167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7005F-2CF2-B6E4-9289-AC1878CCA41F}"/>
              </a:ext>
            </a:extLst>
          </p:cNvPr>
          <p:cNvSpPr>
            <a:spLocks noGrp="1"/>
          </p:cNvSpPr>
          <p:nvPr>
            <p:ph type="title"/>
          </p:nvPr>
        </p:nvSpPr>
        <p:spPr>
          <a:xfrm>
            <a:off x="871442" y="685800"/>
            <a:ext cx="4353116" cy="1474666"/>
          </a:xfrm>
        </p:spPr>
        <p:txBody>
          <a:bodyPr anchor="b">
            <a:noAutofit/>
          </a:bodyPr>
          <a:lstStyle/>
          <a:p>
            <a:pPr algn="ctr"/>
            <a:r>
              <a:rPr lang="en-GB" sz="3600" u="sng" dirty="0"/>
              <a:t>Take Home and discuss the beginning of next week’s lesson</a:t>
            </a:r>
          </a:p>
        </p:txBody>
      </p:sp>
      <p:sp>
        <p:nvSpPr>
          <p:cNvPr id="3" name="Content Placeholder 2">
            <a:extLst>
              <a:ext uri="{FF2B5EF4-FFF2-40B4-BE49-F238E27FC236}">
                <a16:creationId xmlns:a16="http://schemas.microsoft.com/office/drawing/2014/main" id="{FBA23914-9367-B335-4CDA-AE830FCD3657}"/>
              </a:ext>
            </a:extLst>
          </p:cNvPr>
          <p:cNvSpPr>
            <a:spLocks noGrp="1"/>
          </p:cNvSpPr>
          <p:nvPr>
            <p:ph idx="1"/>
          </p:nvPr>
        </p:nvSpPr>
        <p:spPr>
          <a:xfrm>
            <a:off x="704294" y="2476833"/>
            <a:ext cx="4353116" cy="3770434"/>
          </a:xfrm>
        </p:spPr>
        <p:txBody>
          <a:bodyPr anchor="t">
            <a:normAutofit/>
          </a:bodyPr>
          <a:lstStyle/>
          <a:p>
            <a:pPr marL="0" indent="0" algn="ctr">
              <a:buNone/>
            </a:pPr>
            <a:r>
              <a:rPr lang="en-GB" sz="3600" dirty="0"/>
              <a:t>"What does the therapeutic frame mean to you, and how might you develop your own frame when working with clients?"</a:t>
            </a:r>
          </a:p>
        </p:txBody>
      </p:sp>
      <p:pic>
        <p:nvPicPr>
          <p:cNvPr id="5" name="Picture 4" descr="A close-up of two faces&#10;&#10;Description automatically generated">
            <a:extLst>
              <a:ext uri="{FF2B5EF4-FFF2-40B4-BE49-F238E27FC236}">
                <a16:creationId xmlns:a16="http://schemas.microsoft.com/office/drawing/2014/main" id="{4CD7DE94-41BA-BDED-C1CC-4C4D687AC1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15186"/>
            <a:ext cx="6096000" cy="7088372"/>
          </a:xfrm>
          <a:prstGeom prst="rect">
            <a:avLst/>
          </a:prstGeom>
        </p:spPr>
      </p:pic>
    </p:spTree>
    <p:extLst>
      <p:ext uri="{BB962C8B-B14F-4D97-AF65-F5344CB8AC3E}">
        <p14:creationId xmlns:p14="http://schemas.microsoft.com/office/powerpoint/2010/main" val="1708623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2405</TotalTime>
  <Words>3396</Words>
  <Application>Microsoft Office PowerPoint</Application>
  <PresentationFormat>Widescreen</PresentationFormat>
  <Paragraphs>157</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Aptos Display</vt:lpstr>
      <vt:lpstr>Arial</vt:lpstr>
      <vt:lpstr>Calibri</vt:lpstr>
      <vt:lpstr>Office Theme</vt:lpstr>
      <vt:lpstr>The Therapeutic Frame, Therapeutic Relationship and Presence  Week 3   MA Psychotherapeutic Practice: Humanistic  with Mx Tara Murphy  </vt:lpstr>
      <vt:lpstr>Learning Objectives:</vt:lpstr>
      <vt:lpstr>The  Therapeutic  Frame</vt:lpstr>
      <vt:lpstr>PowerPoint Presentation</vt:lpstr>
      <vt:lpstr>Why do we have boundaries?</vt:lpstr>
      <vt:lpstr>Boundaries  Friend D Friend E  Family member L Family member S Work friend A Work Collegue J Partners Friend G Partners Friend K Stranger B Stranger P  What would your boundary circles look like? Do your clients have established boundaries? What if they don’t? Consistent boundaries for all clients.</vt:lpstr>
      <vt:lpstr>PowerPoint Presentation</vt:lpstr>
      <vt:lpstr>PowerPoint Presentation</vt:lpstr>
      <vt:lpstr>PowerPoint Presentation</vt:lpstr>
      <vt:lpstr>PowerPoint Presentation</vt:lpstr>
      <vt:lpstr>Therapeutic Relationships </vt:lpstr>
      <vt:lpstr>PowerPoint Presentation</vt:lpstr>
      <vt:lpstr>The therapeutic alliance</vt:lpstr>
      <vt:lpstr>Looking deeper into Physical space and confidentiality   Are they even achievable in today's age and modern practice?   </vt:lpstr>
      <vt:lpstr>Therapeutic Presence in Psychotherapy </vt:lpstr>
      <vt:lpstr>There are Three Domains of Therapeutic Presence: </vt:lpstr>
      <vt:lpstr>PowerPoint Presentation</vt:lpstr>
      <vt:lpstr>PowerPoint Presentation</vt:lpstr>
      <vt:lpstr>Working at Relational Depth</vt:lpstr>
      <vt:lpstr>PowerPoint Presentation</vt:lpstr>
      <vt:lpstr>Benefits of Working at Relational Depth: </vt:lpstr>
      <vt:lpstr>Challenges in Achieving Relational Depth: </vt:lpstr>
      <vt:lpstr>Strategies for Working at Relational Depth: </vt:lpstr>
      <vt:lpstr>PowerPoint Presentation</vt:lpstr>
      <vt:lpstr>Therapeutic Presence as a Foundation for Relational Depth (based on Dr. Shari Geller’s work)</vt:lpstr>
      <vt:lpstr>Framing therapy first session and space</vt:lpstr>
      <vt:lpstr>Activity 20 minutes– Building your ‘perfect space’ for the ‘perfect’ beginning – Think about being in the shoes of the counsellor and client, what would each want?</vt:lpstr>
      <vt:lpstr>References</vt:lpstr>
      <vt:lpstr>Take Home and discuss the beginning of next week’s lesson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Tara Murphy</dc:creator>
  <cp:lastModifiedBy>Tara Murphy</cp:lastModifiedBy>
  <cp:revision>1</cp:revision>
  <dcterms:created xsi:type="dcterms:W3CDTF">2024-10-06T15:35:38Z</dcterms:created>
  <dcterms:modified xsi:type="dcterms:W3CDTF">2024-10-08T10:16:16Z</dcterms:modified>
</cp:coreProperties>
</file>