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D50A1-38C1-6A47-7F24-922D61DF80D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ABE45-A142-2090-4CB0-71E4BE1C1DA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E884C-B983-2AF3-AC3B-73E3A7F72A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9DA616-9261-4D0C-9AA9-D8EE3E8C9E19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EBB6E-1D9E-042D-1BF0-C93A0D0189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9E512-D63C-D483-101B-5770D0729B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F161C8-2063-4366-9FC5-66981DA642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57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2987D-A50E-25F3-5D7F-2723707956A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A4DAC-F4AC-F864-7765-6C77DB0E895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15D9F-9EE4-F7F6-409F-7A330637A3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912BD1-BD12-44ED-8615-086E8DB3EC0A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1E0C0-C218-78EE-72F0-A34D9CB94A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EF2B3-8812-298E-0326-792CB6FBAE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B3FFAC-49A2-41EB-BF75-314373E881A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36741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9B07C-23F7-28FA-A4C2-4F80E6A56F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6A40FE-DA94-7800-7444-18EE02F574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1ADD7-A53C-F5B9-167C-E1EC372EE5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F8ACD5-EE92-4915-9F05-A94773568FDD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FAE56-B566-C54D-62A2-6A2B902EC1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CF9601-1E9B-8C89-40F1-595703557A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A99E8F-0179-44C6-B5B0-1FA5D9E537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568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BC176-A501-5581-EF33-3ED8D4BD705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C1751-F1D3-7A0F-C9F8-94BB27B054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A8EF3C-606A-8719-AA07-836B43BE574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DED19A-6CA7-DBA3-45CA-283D3EE03E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6EF4DD-C4D3-43A4-98D4-60196E98F6E6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88C23A-15A5-31E3-08EB-857E7C31F6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44CCBA-5254-38DE-24C1-6622059A20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C8FACA-A2E5-42DE-A533-511A5470961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380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8C91F-9C7A-1A36-630C-A98EADDDC0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8A578-FAB9-9AA0-4793-67BB3C5583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ACD353-A629-B02B-8B28-EFC7287E4E5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9AB777-9538-8312-1492-415A5BB05E0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F42D6-4AF6-E7A7-07AA-95EFFF06592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C1F0DC-51A8-E9FB-6443-B7A8E02A00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2438E0-14D3-4F84-89B6-3353E74D0827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647E46-09E6-4226-FC29-9E5F1C7471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E73AD0-3209-4B88-735F-E6CD5A7D35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0538F0-5A63-42AA-B82F-44D70CAB844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22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0EDC1-F6B4-39C7-105E-1C9FFEDBF0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69C091-E566-736B-2A60-267792A30E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D9332A-7483-4FF3-BA16-9BEF2BB5ED74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147E5-A65B-EBFE-1FD0-04A9DE2F69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B6080-351F-F01F-8574-71DE84A6CB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156049-6D04-4B30-BC56-0DFA632CE22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78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6F9DE5-F5BF-C234-4158-6EE2A269E3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C3FC73-037E-49BC-BDEA-E9BCDCFA07F1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BC468A-EFD2-18F5-8B5A-174C6E01CC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FC83B0-A48E-C1E4-06EA-E818E487F6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9420C1-ADFB-4C2E-A7F6-E6AEA2AB34A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903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9AF16-155B-30B0-A510-0291D2AFD2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6420C-7363-BD10-AC02-265162CD64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DB2AE5-824E-BBA8-5610-6DE0769EE1C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3C7225-36F7-9A19-9F1E-AB36DABE76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0B7278-1562-4AAF-B5D7-8FC44BEBBD2A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072710-D739-BA35-FFD6-69B96D324C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B289CC-9814-B308-A331-9EC125D82D2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719209-2AD8-428D-98BC-E176D1BF6C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193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6AB07-391C-D408-F28F-37088F3C34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3AD7FB-4939-6CD3-A69B-08514A64056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286B49-5036-5D42-73F3-8D809B63C30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F04A1-30D8-F60A-A8A2-2E790DFA1E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56BDC1-F776-47A9-9391-A690944E7288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0F1A67-9536-A8D1-622C-5FCC1A1D25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9672C-42C7-64EE-1A60-A85E601387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F12200-51E8-48AF-93B7-3CEC34786F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836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E594C-8AF3-D2B1-5424-7DE1ABE35A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32B920-1D8D-1041-28CA-F70C1668063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919A5-4E20-3867-5CE8-EBB0C1067F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E1C84C-0151-41D9-8777-3B1B711AADF6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1836B-F28E-773D-0D4A-22B7FCBA67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AD178-4929-B141-43BC-94C90BA50E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23E2C6-A5F9-4853-81D0-22B0C52F06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247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20BE0-38AA-F3E6-901B-EDB212DD429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0A8A48-F29A-082D-7962-0461A2D90C9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CBADE-0692-F497-E018-A3B1DFEE39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FEA87F-DC81-4CCA-8934-CF39578F1B73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4FCD2-DC74-4C96-8210-3DE3766DCE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CC9DD-889E-0E9A-2D16-5FD85F90C0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20D127-9B7D-41DA-8FEC-F110EFF2BF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03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7902CA-69E0-5BC4-42F2-2FD08ED01A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E43D7D-97AA-B01D-E204-F5037B5452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2A7A9-8E01-9427-B33E-0E616F84080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04A2095B-D1A2-48B2-BE9D-696203A7A02F}" type="datetime1">
              <a:rPr lang="en-GB"/>
              <a:pPr lvl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44240-B8C2-3CC0-5882-7C695B40E06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2ECF6E-2E17-424B-C10F-2FE0B98563C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516748D-FDCD-4702-A7EB-724E07EF6CE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CnlArFuU-E" TargetMode="External"/><Relationship Id="rId2" Type="http://schemas.openxmlformats.org/officeDocument/2006/relationships/hyperlink" Target="https://www.youtube.com/watch?v=mYF2_FBCvX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F253A-B853-B9D8-734F-B2D207D03A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</a:t>
            </a:r>
            <a:r>
              <a:rPr lang="en-GB"/>
              <a:t>Five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02A66-7377-7903-04DD-A3E9C7D3C26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hlinkClick r:id="rId2"/>
              </a:rPr>
              <a:t>https://www.youtube.com/watch?v=mYF2_FBCvXw</a:t>
            </a:r>
            <a:endParaRPr lang="en-GB"/>
          </a:p>
          <a:p>
            <a:pPr lvl="0"/>
            <a:endParaRPr lang="en-GB"/>
          </a:p>
          <a:p>
            <a:pPr lvl="0"/>
            <a:r>
              <a:rPr lang="en-GB">
                <a:hlinkClick r:id="rId3"/>
              </a:rPr>
              <a:t>https://www.youtube.com/watch?v=OCnlArFuU-E</a:t>
            </a:r>
            <a:endParaRPr lang="en-GB"/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31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Porters Five Forces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2</cp:revision>
  <dcterms:created xsi:type="dcterms:W3CDTF">2021-05-19T10:21:51Z</dcterms:created>
  <dcterms:modified xsi:type="dcterms:W3CDTF">2023-05-17T14:15:37Z</dcterms:modified>
</cp:coreProperties>
</file>